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7"/>
  </p:handoutMasterIdLst>
  <p:sldIdLst>
    <p:sldId id="267" r:id="rId2"/>
    <p:sldId id="266" r:id="rId3"/>
    <p:sldId id="268" r:id="rId4"/>
    <p:sldId id="269" r:id="rId5"/>
    <p:sldId id="270" r:id="rId6"/>
    <p:sldId id="271" r:id="rId7"/>
    <p:sldId id="272" r:id="rId8"/>
    <p:sldId id="273" r:id="rId9"/>
    <p:sldId id="265" r:id="rId10"/>
    <p:sldId id="275" r:id="rId11"/>
    <p:sldId id="257" r:id="rId12"/>
    <p:sldId id="258" r:id="rId13"/>
    <p:sldId id="259" r:id="rId14"/>
    <p:sldId id="260" r:id="rId15"/>
    <p:sldId id="276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01DC67DB-F371-4BBD-B9F2-42688634553F}">
          <p14:sldIdLst>
            <p14:sldId id="267"/>
            <p14:sldId id="266"/>
            <p14:sldId id="268"/>
            <p14:sldId id="269"/>
            <p14:sldId id="270"/>
            <p14:sldId id="271"/>
            <p14:sldId id="272"/>
            <p14:sldId id="273"/>
            <p14:sldId id="265"/>
            <p14:sldId id="275"/>
          </p14:sldIdLst>
        </p14:section>
        <p14:section name="设计规范" id="{D53F060A-D473-4977-8DB6-2123D4DF559B}">
          <p14:sldIdLst>
            <p14:sldId id="257"/>
            <p14:sldId id="258"/>
            <p14:sldId id="259"/>
            <p14:sldId id="260"/>
            <p14:sldId id="27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FBFB"/>
    <a:srgbClr val="464646"/>
    <a:srgbClr val="969498"/>
    <a:srgbClr val="88868B"/>
    <a:srgbClr val="454545"/>
    <a:srgbClr val="3F3F42"/>
    <a:srgbClr val="B4B4B6"/>
    <a:srgbClr val="B5B4B6"/>
    <a:srgbClr val="3E3E3E"/>
    <a:srgbClr val="E612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30" autoAdjust="0"/>
    <p:restoredTop sz="94660"/>
  </p:normalViewPr>
  <p:slideViewPr>
    <p:cSldViewPr snapToGrid="0">
      <p:cViewPr varScale="1">
        <p:scale>
          <a:sx n="98" d="100"/>
          <a:sy n="98" d="100"/>
        </p:scale>
        <p:origin x="114" y="30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0" d="100"/>
          <a:sy n="80" d="100"/>
        </p:scale>
        <p:origin x="240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xmlns="" id="{206A862F-4CE3-4226-8434-FAAA9A897FD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304B3625-9730-49BB-ADEE-503A7D8AB7F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3E5770-83EB-4999-B1E7-F8A3ECF48048}" type="datetimeFigureOut">
              <a:rPr lang="zh-CN" altLang="en-US" smtClean="0"/>
              <a:t>2019/6/18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41C62837-0D7B-4769-8879-3B4B36FA73E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1CEAFF5E-E758-424C-B473-11CEAF56DA4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8431DB-4E50-466A-A726-D16681932E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1476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22344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EF45D171-C87C-4DCD-B4A5-561BF83ECFB5}"/>
              </a:ext>
            </a:extLst>
          </p:cNvPr>
          <p:cNvGrpSpPr/>
          <p:nvPr userDrawn="1"/>
        </p:nvGrpSpPr>
        <p:grpSpPr>
          <a:xfrm>
            <a:off x="0" y="1660525"/>
            <a:ext cx="12192000" cy="3536950"/>
            <a:chOff x="0" y="1660525"/>
            <a:chExt cx="12192000" cy="3536950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311B3A87-E4D0-42BE-A061-0F40C84AAFE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660525"/>
              <a:ext cx="12192000" cy="3536950"/>
            </a:xfrm>
            <a:prstGeom prst="rect">
              <a:avLst/>
            </a:prstGeom>
          </p:spPr>
        </p:pic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12F0CDD4-8593-4D17-8B32-7E25C4F505B0}"/>
                </a:ext>
              </a:extLst>
            </p:cNvPr>
            <p:cNvSpPr txBox="1"/>
            <p:nvPr userDrawn="1"/>
          </p:nvSpPr>
          <p:spPr>
            <a:xfrm>
              <a:off x="901700" y="1660525"/>
              <a:ext cx="1752600" cy="4638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作者信息：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954686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87EE2AD-8820-47CB-AC16-9641ADD8517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>
            <a:extLst>
              <a:ext uri="{FF2B5EF4-FFF2-40B4-BE49-F238E27FC236}">
                <a16:creationId xmlns:a16="http://schemas.microsoft.com/office/drawing/2014/main" xmlns="" id="{2F63D700-5273-4066-ACB1-ECA7F2C7CF21}"/>
              </a:ext>
            </a:extLst>
          </p:cNvPr>
          <p:cNvSpPr/>
          <p:nvPr/>
        </p:nvSpPr>
        <p:spPr>
          <a:xfrm>
            <a:off x="6714505" y="1269347"/>
            <a:ext cx="2313579" cy="988278"/>
          </a:xfrm>
          <a:prstGeom prst="rect">
            <a:avLst/>
          </a:prstGeom>
          <a:pattFill prst="pct10">
            <a:fgClr>
              <a:schemeClr val="bg1"/>
            </a:fgClr>
            <a:bgClr>
              <a:schemeClr val="tx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DD709617-75BB-4695-9340-32E528474FF4}"/>
              </a:ext>
            </a:extLst>
          </p:cNvPr>
          <p:cNvSpPr txBox="1"/>
          <p:nvPr/>
        </p:nvSpPr>
        <p:spPr>
          <a:xfrm>
            <a:off x="6096000" y="5385498"/>
            <a:ext cx="20334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solidFill>
                  <a:schemeClr val="bg1"/>
                </a:solidFill>
                <a:latin typeface="+mn-ea"/>
              </a:rPr>
              <a:t>POWERPOINT TEMPLET</a:t>
            </a:r>
            <a:endParaRPr lang="zh-CN" altLang="en-US" sz="14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3DCE0AA0-285B-4EF9-A04E-7FEF6B2B9285}"/>
              </a:ext>
            </a:extLst>
          </p:cNvPr>
          <p:cNvSpPr txBox="1"/>
          <p:nvPr/>
        </p:nvSpPr>
        <p:spPr>
          <a:xfrm>
            <a:off x="7871295" y="1532654"/>
            <a:ext cx="27105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Britannic Bold" panose="020B0903060703020204" pitchFamily="34" charset="0"/>
              </a:rPr>
              <a:t>DESIGNED BY XIAO</a:t>
            </a:r>
            <a:endParaRPr lang="zh-CN" altLang="en-US" sz="2400">
              <a:solidFill>
                <a:schemeClr val="bg1"/>
              </a:solidFill>
              <a:latin typeface="Britannic Bold" panose="020B0903060703020204" pitchFamily="34" charset="0"/>
            </a:endParaRPr>
          </a:p>
        </p:txBody>
      </p:sp>
      <p:grpSp>
        <p:nvGrpSpPr>
          <p:cNvPr id="77" name="组合 76">
            <a:extLst>
              <a:ext uri="{FF2B5EF4-FFF2-40B4-BE49-F238E27FC236}">
                <a16:creationId xmlns:a16="http://schemas.microsoft.com/office/drawing/2014/main" xmlns="" id="{810136EF-0BB5-4DD0-A8C3-64282E685378}"/>
              </a:ext>
            </a:extLst>
          </p:cNvPr>
          <p:cNvGrpSpPr/>
          <p:nvPr/>
        </p:nvGrpSpPr>
        <p:grpSpPr>
          <a:xfrm>
            <a:off x="1758518" y="2844800"/>
            <a:ext cx="2330960" cy="1168400"/>
            <a:chOff x="1758518" y="2844800"/>
            <a:chExt cx="2330960" cy="1168400"/>
          </a:xfrm>
        </p:grpSpPr>
        <p:grpSp>
          <p:nvGrpSpPr>
            <p:cNvPr id="30" name="Group 530">
              <a:extLst>
                <a:ext uri="{FF2B5EF4-FFF2-40B4-BE49-F238E27FC236}">
                  <a16:creationId xmlns:a16="http://schemas.microsoft.com/office/drawing/2014/main" xmlns="" id="{FE5FA149-FF91-4A6A-BC6E-EE682B78C2F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786522" y="2844800"/>
              <a:ext cx="414606" cy="415165"/>
              <a:chOff x="4062" y="237"/>
              <a:chExt cx="742" cy="743"/>
            </a:xfrm>
            <a:solidFill>
              <a:schemeClr val="bg1"/>
            </a:solidFill>
          </p:grpSpPr>
          <p:sp>
            <p:nvSpPr>
              <p:cNvPr id="31" name="Freeform 531">
                <a:extLst>
                  <a:ext uri="{FF2B5EF4-FFF2-40B4-BE49-F238E27FC236}">
                    <a16:creationId xmlns:a16="http://schemas.microsoft.com/office/drawing/2014/main" xmlns="" id="{3BC19F54-F696-43D9-BBC5-8397FAFC76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92" y="237"/>
                <a:ext cx="682" cy="519"/>
              </a:xfrm>
              <a:custGeom>
                <a:avLst/>
                <a:gdLst>
                  <a:gd name="T0" fmla="*/ 4 w 338"/>
                  <a:gd name="T1" fmla="*/ 215 h 257"/>
                  <a:gd name="T2" fmla="*/ 41 w 338"/>
                  <a:gd name="T3" fmla="*/ 252 h 257"/>
                  <a:gd name="T4" fmla="*/ 65 w 338"/>
                  <a:gd name="T5" fmla="*/ 243 h 257"/>
                  <a:gd name="T6" fmla="*/ 64 w 338"/>
                  <a:gd name="T7" fmla="*/ 236 h 257"/>
                  <a:gd name="T8" fmla="*/ 63 w 338"/>
                  <a:gd name="T9" fmla="*/ 235 h 257"/>
                  <a:gd name="T10" fmla="*/ 62 w 338"/>
                  <a:gd name="T11" fmla="*/ 215 h 257"/>
                  <a:gd name="T12" fmla="*/ 62 w 338"/>
                  <a:gd name="T13" fmla="*/ 164 h 257"/>
                  <a:gd name="T14" fmla="*/ 77 w 338"/>
                  <a:gd name="T15" fmla="*/ 147 h 257"/>
                  <a:gd name="T16" fmla="*/ 154 w 338"/>
                  <a:gd name="T17" fmla="*/ 107 h 257"/>
                  <a:gd name="T18" fmla="*/ 155 w 338"/>
                  <a:gd name="T19" fmla="*/ 104 h 257"/>
                  <a:gd name="T20" fmla="*/ 178 w 338"/>
                  <a:gd name="T21" fmla="*/ 100 h 257"/>
                  <a:gd name="T22" fmla="*/ 183 w 338"/>
                  <a:gd name="T23" fmla="*/ 104 h 257"/>
                  <a:gd name="T24" fmla="*/ 184 w 338"/>
                  <a:gd name="T25" fmla="*/ 107 h 257"/>
                  <a:gd name="T26" fmla="*/ 261 w 338"/>
                  <a:gd name="T27" fmla="*/ 147 h 257"/>
                  <a:gd name="T28" fmla="*/ 276 w 338"/>
                  <a:gd name="T29" fmla="*/ 164 h 257"/>
                  <a:gd name="T30" fmla="*/ 276 w 338"/>
                  <a:gd name="T31" fmla="*/ 215 h 257"/>
                  <a:gd name="T32" fmla="*/ 275 w 338"/>
                  <a:gd name="T33" fmla="*/ 235 h 257"/>
                  <a:gd name="T34" fmla="*/ 274 w 338"/>
                  <a:gd name="T35" fmla="*/ 236 h 257"/>
                  <a:gd name="T36" fmla="*/ 273 w 338"/>
                  <a:gd name="T37" fmla="*/ 243 h 257"/>
                  <a:gd name="T38" fmla="*/ 325 w 338"/>
                  <a:gd name="T39" fmla="*/ 240 h 257"/>
                  <a:gd name="T40" fmla="*/ 323 w 338"/>
                  <a:gd name="T41" fmla="*/ 188 h 257"/>
                  <a:gd name="T42" fmla="*/ 316 w 338"/>
                  <a:gd name="T43" fmla="*/ 182 h 257"/>
                  <a:gd name="T44" fmla="*/ 323 w 338"/>
                  <a:gd name="T45" fmla="*/ 176 h 257"/>
                  <a:gd name="T46" fmla="*/ 334 w 338"/>
                  <a:gd name="T47" fmla="*/ 150 h 257"/>
                  <a:gd name="T48" fmla="*/ 306 w 338"/>
                  <a:gd name="T49" fmla="*/ 114 h 257"/>
                  <a:gd name="T50" fmla="*/ 301 w 338"/>
                  <a:gd name="T51" fmla="*/ 112 h 257"/>
                  <a:gd name="T52" fmla="*/ 300 w 338"/>
                  <a:gd name="T53" fmla="*/ 107 h 257"/>
                  <a:gd name="T54" fmla="*/ 178 w 338"/>
                  <a:gd name="T55" fmla="*/ 0 h 257"/>
                  <a:gd name="T56" fmla="*/ 169 w 338"/>
                  <a:gd name="T57" fmla="*/ 0 h 257"/>
                  <a:gd name="T58" fmla="*/ 160 w 338"/>
                  <a:gd name="T59" fmla="*/ 0 h 257"/>
                  <a:gd name="T60" fmla="*/ 38 w 338"/>
                  <a:gd name="T61" fmla="*/ 107 h 257"/>
                  <a:gd name="T62" fmla="*/ 37 w 338"/>
                  <a:gd name="T63" fmla="*/ 112 h 257"/>
                  <a:gd name="T64" fmla="*/ 32 w 338"/>
                  <a:gd name="T65" fmla="*/ 114 h 257"/>
                  <a:gd name="T66" fmla="*/ 5 w 338"/>
                  <a:gd name="T67" fmla="*/ 158 h 257"/>
                  <a:gd name="T68" fmla="*/ 15 w 338"/>
                  <a:gd name="T69" fmla="*/ 176 h 257"/>
                  <a:gd name="T70" fmla="*/ 22 w 338"/>
                  <a:gd name="T71" fmla="*/ 182 h 257"/>
                  <a:gd name="T72" fmla="*/ 15 w 338"/>
                  <a:gd name="T73" fmla="*/ 188 h 257"/>
                  <a:gd name="T74" fmla="*/ 4 w 338"/>
                  <a:gd name="T75" fmla="*/ 215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38" h="257">
                    <a:moveTo>
                      <a:pt x="4" y="215"/>
                    </a:moveTo>
                    <a:cubicBezTo>
                      <a:pt x="4" y="236"/>
                      <a:pt x="20" y="252"/>
                      <a:pt x="41" y="252"/>
                    </a:cubicBezTo>
                    <a:cubicBezTo>
                      <a:pt x="50" y="252"/>
                      <a:pt x="59" y="249"/>
                      <a:pt x="65" y="243"/>
                    </a:cubicBezTo>
                    <a:cubicBezTo>
                      <a:pt x="65" y="241"/>
                      <a:pt x="64" y="238"/>
                      <a:pt x="64" y="236"/>
                    </a:cubicBezTo>
                    <a:cubicBezTo>
                      <a:pt x="63" y="235"/>
                      <a:pt x="63" y="235"/>
                      <a:pt x="63" y="235"/>
                    </a:cubicBezTo>
                    <a:cubicBezTo>
                      <a:pt x="62" y="228"/>
                      <a:pt x="62" y="222"/>
                      <a:pt x="62" y="215"/>
                    </a:cubicBezTo>
                    <a:cubicBezTo>
                      <a:pt x="62" y="164"/>
                      <a:pt x="62" y="164"/>
                      <a:pt x="62" y="164"/>
                    </a:cubicBezTo>
                    <a:cubicBezTo>
                      <a:pt x="62" y="155"/>
                      <a:pt x="69" y="148"/>
                      <a:pt x="77" y="147"/>
                    </a:cubicBezTo>
                    <a:cubicBezTo>
                      <a:pt x="108" y="146"/>
                      <a:pt x="136" y="131"/>
                      <a:pt x="154" y="107"/>
                    </a:cubicBezTo>
                    <a:cubicBezTo>
                      <a:pt x="154" y="106"/>
                      <a:pt x="155" y="105"/>
                      <a:pt x="155" y="104"/>
                    </a:cubicBezTo>
                    <a:cubicBezTo>
                      <a:pt x="160" y="97"/>
                      <a:pt x="171" y="95"/>
                      <a:pt x="178" y="100"/>
                    </a:cubicBezTo>
                    <a:cubicBezTo>
                      <a:pt x="180" y="101"/>
                      <a:pt x="181" y="102"/>
                      <a:pt x="183" y="104"/>
                    </a:cubicBezTo>
                    <a:cubicBezTo>
                      <a:pt x="183" y="105"/>
                      <a:pt x="184" y="106"/>
                      <a:pt x="184" y="107"/>
                    </a:cubicBezTo>
                    <a:cubicBezTo>
                      <a:pt x="202" y="131"/>
                      <a:pt x="230" y="146"/>
                      <a:pt x="261" y="147"/>
                    </a:cubicBezTo>
                    <a:cubicBezTo>
                      <a:pt x="269" y="148"/>
                      <a:pt x="276" y="155"/>
                      <a:pt x="276" y="164"/>
                    </a:cubicBezTo>
                    <a:cubicBezTo>
                      <a:pt x="276" y="215"/>
                      <a:pt x="276" y="215"/>
                      <a:pt x="276" y="215"/>
                    </a:cubicBezTo>
                    <a:cubicBezTo>
                      <a:pt x="276" y="222"/>
                      <a:pt x="276" y="228"/>
                      <a:pt x="275" y="235"/>
                    </a:cubicBezTo>
                    <a:cubicBezTo>
                      <a:pt x="275" y="235"/>
                      <a:pt x="275" y="235"/>
                      <a:pt x="274" y="236"/>
                    </a:cubicBezTo>
                    <a:cubicBezTo>
                      <a:pt x="274" y="238"/>
                      <a:pt x="273" y="241"/>
                      <a:pt x="273" y="243"/>
                    </a:cubicBezTo>
                    <a:cubicBezTo>
                      <a:pt x="288" y="257"/>
                      <a:pt x="312" y="255"/>
                      <a:pt x="325" y="240"/>
                    </a:cubicBezTo>
                    <a:cubicBezTo>
                      <a:pt x="338" y="225"/>
                      <a:pt x="337" y="202"/>
                      <a:pt x="323" y="188"/>
                    </a:cubicBezTo>
                    <a:cubicBezTo>
                      <a:pt x="316" y="182"/>
                      <a:pt x="316" y="182"/>
                      <a:pt x="316" y="182"/>
                    </a:cubicBezTo>
                    <a:cubicBezTo>
                      <a:pt x="323" y="176"/>
                      <a:pt x="323" y="176"/>
                      <a:pt x="323" y="176"/>
                    </a:cubicBezTo>
                    <a:cubicBezTo>
                      <a:pt x="330" y="169"/>
                      <a:pt x="334" y="160"/>
                      <a:pt x="334" y="150"/>
                    </a:cubicBezTo>
                    <a:cubicBezTo>
                      <a:pt x="334" y="133"/>
                      <a:pt x="323" y="118"/>
                      <a:pt x="306" y="114"/>
                    </a:cubicBezTo>
                    <a:cubicBezTo>
                      <a:pt x="301" y="112"/>
                      <a:pt x="301" y="112"/>
                      <a:pt x="301" y="112"/>
                    </a:cubicBezTo>
                    <a:cubicBezTo>
                      <a:pt x="300" y="107"/>
                      <a:pt x="300" y="107"/>
                      <a:pt x="300" y="107"/>
                    </a:cubicBezTo>
                    <a:cubicBezTo>
                      <a:pt x="288" y="48"/>
                      <a:pt x="238" y="4"/>
                      <a:pt x="178" y="0"/>
                    </a:cubicBezTo>
                    <a:cubicBezTo>
                      <a:pt x="175" y="0"/>
                      <a:pt x="172" y="0"/>
                      <a:pt x="169" y="0"/>
                    </a:cubicBezTo>
                    <a:cubicBezTo>
                      <a:pt x="166" y="0"/>
                      <a:pt x="163" y="0"/>
                      <a:pt x="160" y="0"/>
                    </a:cubicBezTo>
                    <a:cubicBezTo>
                      <a:pt x="100" y="4"/>
                      <a:pt x="50" y="48"/>
                      <a:pt x="38" y="107"/>
                    </a:cubicBezTo>
                    <a:cubicBezTo>
                      <a:pt x="37" y="112"/>
                      <a:pt x="37" y="112"/>
                      <a:pt x="37" y="112"/>
                    </a:cubicBezTo>
                    <a:cubicBezTo>
                      <a:pt x="32" y="114"/>
                      <a:pt x="32" y="114"/>
                      <a:pt x="32" y="114"/>
                    </a:cubicBezTo>
                    <a:cubicBezTo>
                      <a:pt x="12" y="119"/>
                      <a:pt x="0" y="139"/>
                      <a:pt x="5" y="158"/>
                    </a:cubicBezTo>
                    <a:cubicBezTo>
                      <a:pt x="7" y="165"/>
                      <a:pt x="10" y="172"/>
                      <a:pt x="15" y="176"/>
                    </a:cubicBezTo>
                    <a:cubicBezTo>
                      <a:pt x="22" y="182"/>
                      <a:pt x="22" y="182"/>
                      <a:pt x="22" y="182"/>
                    </a:cubicBezTo>
                    <a:cubicBezTo>
                      <a:pt x="15" y="188"/>
                      <a:pt x="15" y="188"/>
                      <a:pt x="15" y="188"/>
                    </a:cubicBezTo>
                    <a:cubicBezTo>
                      <a:pt x="8" y="195"/>
                      <a:pt x="4" y="205"/>
                      <a:pt x="4" y="2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532">
                <a:extLst>
                  <a:ext uri="{FF2B5EF4-FFF2-40B4-BE49-F238E27FC236}">
                    <a16:creationId xmlns:a16="http://schemas.microsoft.com/office/drawing/2014/main" xmlns="" id="{B7618111-DEE1-4372-BE19-0AEA79C133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47" y="465"/>
                <a:ext cx="372" cy="394"/>
              </a:xfrm>
              <a:custGeom>
                <a:avLst/>
                <a:gdLst>
                  <a:gd name="T0" fmla="*/ 92 w 184"/>
                  <a:gd name="T1" fmla="*/ 195 h 195"/>
                  <a:gd name="T2" fmla="*/ 5 w 184"/>
                  <a:gd name="T3" fmla="*/ 132 h 195"/>
                  <a:gd name="T4" fmla="*/ 4 w 184"/>
                  <a:gd name="T5" fmla="*/ 131 h 195"/>
                  <a:gd name="T6" fmla="*/ 3 w 184"/>
                  <a:gd name="T7" fmla="*/ 126 h 195"/>
                  <a:gd name="T8" fmla="*/ 2 w 184"/>
                  <a:gd name="T9" fmla="*/ 124 h 195"/>
                  <a:gd name="T10" fmla="*/ 2 w 184"/>
                  <a:gd name="T11" fmla="*/ 120 h 195"/>
                  <a:gd name="T12" fmla="*/ 0 w 184"/>
                  <a:gd name="T13" fmla="*/ 104 h 195"/>
                  <a:gd name="T14" fmla="*/ 0 w 184"/>
                  <a:gd name="T15" fmla="*/ 54 h 195"/>
                  <a:gd name="T16" fmla="*/ 4 w 184"/>
                  <a:gd name="T17" fmla="*/ 50 h 195"/>
                  <a:gd name="T18" fmla="*/ 87 w 184"/>
                  <a:gd name="T19" fmla="*/ 6 h 195"/>
                  <a:gd name="T20" fmla="*/ 89 w 184"/>
                  <a:gd name="T21" fmla="*/ 3 h 195"/>
                  <a:gd name="T22" fmla="*/ 94 w 184"/>
                  <a:gd name="T23" fmla="*/ 2 h 195"/>
                  <a:gd name="T24" fmla="*/ 95 w 184"/>
                  <a:gd name="T25" fmla="*/ 3 h 195"/>
                  <a:gd name="T26" fmla="*/ 97 w 184"/>
                  <a:gd name="T27" fmla="*/ 5 h 195"/>
                  <a:gd name="T28" fmla="*/ 180 w 184"/>
                  <a:gd name="T29" fmla="*/ 50 h 195"/>
                  <a:gd name="T30" fmla="*/ 184 w 184"/>
                  <a:gd name="T31" fmla="*/ 54 h 195"/>
                  <a:gd name="T32" fmla="*/ 184 w 184"/>
                  <a:gd name="T33" fmla="*/ 104 h 195"/>
                  <a:gd name="T34" fmla="*/ 182 w 184"/>
                  <a:gd name="T35" fmla="*/ 120 h 195"/>
                  <a:gd name="T36" fmla="*/ 182 w 184"/>
                  <a:gd name="T37" fmla="*/ 121 h 195"/>
                  <a:gd name="T38" fmla="*/ 182 w 184"/>
                  <a:gd name="T39" fmla="*/ 124 h 195"/>
                  <a:gd name="T40" fmla="*/ 181 w 184"/>
                  <a:gd name="T41" fmla="*/ 126 h 195"/>
                  <a:gd name="T42" fmla="*/ 180 w 184"/>
                  <a:gd name="T43" fmla="*/ 131 h 195"/>
                  <a:gd name="T44" fmla="*/ 180 w 184"/>
                  <a:gd name="T45" fmla="*/ 131 h 195"/>
                  <a:gd name="T46" fmla="*/ 179 w 184"/>
                  <a:gd name="T47" fmla="*/ 132 h 195"/>
                  <a:gd name="T48" fmla="*/ 92 w 184"/>
                  <a:gd name="T49" fmla="*/ 195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84" h="195">
                    <a:moveTo>
                      <a:pt x="92" y="195"/>
                    </a:moveTo>
                    <a:cubicBezTo>
                      <a:pt x="52" y="195"/>
                      <a:pt x="17" y="170"/>
                      <a:pt x="5" y="132"/>
                    </a:cubicBezTo>
                    <a:cubicBezTo>
                      <a:pt x="4" y="131"/>
                      <a:pt x="4" y="131"/>
                      <a:pt x="4" y="131"/>
                    </a:cubicBezTo>
                    <a:cubicBezTo>
                      <a:pt x="4" y="129"/>
                      <a:pt x="3" y="128"/>
                      <a:pt x="3" y="126"/>
                    </a:cubicBezTo>
                    <a:cubicBezTo>
                      <a:pt x="3" y="125"/>
                      <a:pt x="2" y="125"/>
                      <a:pt x="2" y="124"/>
                    </a:cubicBezTo>
                    <a:cubicBezTo>
                      <a:pt x="2" y="120"/>
                      <a:pt x="2" y="120"/>
                      <a:pt x="2" y="120"/>
                    </a:cubicBezTo>
                    <a:cubicBezTo>
                      <a:pt x="1" y="115"/>
                      <a:pt x="0" y="109"/>
                      <a:pt x="0" y="10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2"/>
                      <a:pt x="2" y="50"/>
                      <a:pt x="4" y="50"/>
                    </a:cubicBezTo>
                    <a:cubicBezTo>
                      <a:pt x="37" y="48"/>
                      <a:pt x="67" y="32"/>
                      <a:pt x="87" y="6"/>
                    </a:cubicBezTo>
                    <a:cubicBezTo>
                      <a:pt x="87" y="5"/>
                      <a:pt x="88" y="4"/>
                      <a:pt x="89" y="3"/>
                    </a:cubicBezTo>
                    <a:cubicBezTo>
                      <a:pt x="90" y="1"/>
                      <a:pt x="92" y="0"/>
                      <a:pt x="94" y="2"/>
                    </a:cubicBezTo>
                    <a:cubicBezTo>
                      <a:pt x="95" y="2"/>
                      <a:pt x="95" y="2"/>
                      <a:pt x="95" y="3"/>
                    </a:cubicBezTo>
                    <a:cubicBezTo>
                      <a:pt x="96" y="4"/>
                      <a:pt x="97" y="5"/>
                      <a:pt x="97" y="5"/>
                    </a:cubicBezTo>
                    <a:cubicBezTo>
                      <a:pt x="117" y="32"/>
                      <a:pt x="147" y="48"/>
                      <a:pt x="180" y="50"/>
                    </a:cubicBezTo>
                    <a:cubicBezTo>
                      <a:pt x="182" y="50"/>
                      <a:pt x="184" y="52"/>
                      <a:pt x="184" y="54"/>
                    </a:cubicBezTo>
                    <a:cubicBezTo>
                      <a:pt x="184" y="104"/>
                      <a:pt x="184" y="104"/>
                      <a:pt x="184" y="104"/>
                    </a:cubicBezTo>
                    <a:cubicBezTo>
                      <a:pt x="184" y="109"/>
                      <a:pt x="183" y="115"/>
                      <a:pt x="182" y="120"/>
                    </a:cubicBezTo>
                    <a:cubicBezTo>
                      <a:pt x="182" y="121"/>
                      <a:pt x="182" y="121"/>
                      <a:pt x="182" y="121"/>
                    </a:cubicBezTo>
                    <a:cubicBezTo>
                      <a:pt x="182" y="124"/>
                      <a:pt x="182" y="124"/>
                      <a:pt x="182" y="124"/>
                    </a:cubicBezTo>
                    <a:cubicBezTo>
                      <a:pt x="182" y="125"/>
                      <a:pt x="181" y="125"/>
                      <a:pt x="181" y="126"/>
                    </a:cubicBezTo>
                    <a:cubicBezTo>
                      <a:pt x="181" y="128"/>
                      <a:pt x="180" y="129"/>
                      <a:pt x="180" y="131"/>
                    </a:cubicBezTo>
                    <a:cubicBezTo>
                      <a:pt x="180" y="131"/>
                      <a:pt x="180" y="131"/>
                      <a:pt x="180" y="131"/>
                    </a:cubicBezTo>
                    <a:cubicBezTo>
                      <a:pt x="179" y="132"/>
                      <a:pt x="179" y="132"/>
                      <a:pt x="179" y="132"/>
                    </a:cubicBezTo>
                    <a:cubicBezTo>
                      <a:pt x="167" y="170"/>
                      <a:pt x="132" y="195"/>
                      <a:pt x="92" y="19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533">
                <a:extLst>
                  <a:ext uri="{FF2B5EF4-FFF2-40B4-BE49-F238E27FC236}">
                    <a16:creationId xmlns:a16="http://schemas.microsoft.com/office/drawing/2014/main" xmlns="" id="{D61CFB60-F46C-4D42-805A-289E4A5325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2" y="790"/>
                <a:ext cx="742" cy="190"/>
              </a:xfrm>
              <a:custGeom>
                <a:avLst/>
                <a:gdLst>
                  <a:gd name="T0" fmla="*/ 326 w 368"/>
                  <a:gd name="T1" fmla="*/ 13 h 94"/>
                  <a:gd name="T2" fmla="*/ 283 w 368"/>
                  <a:gd name="T3" fmla="*/ 1 h 94"/>
                  <a:gd name="T4" fmla="*/ 274 w 368"/>
                  <a:gd name="T5" fmla="*/ 4 h 94"/>
                  <a:gd name="T6" fmla="*/ 184 w 368"/>
                  <a:gd name="T7" fmla="*/ 50 h 94"/>
                  <a:gd name="T8" fmla="*/ 94 w 368"/>
                  <a:gd name="T9" fmla="*/ 4 h 94"/>
                  <a:gd name="T10" fmla="*/ 85 w 368"/>
                  <a:gd name="T11" fmla="*/ 1 h 94"/>
                  <a:gd name="T12" fmla="*/ 42 w 368"/>
                  <a:gd name="T13" fmla="*/ 13 h 94"/>
                  <a:gd name="T14" fmla="*/ 0 w 368"/>
                  <a:gd name="T15" fmla="*/ 67 h 94"/>
                  <a:gd name="T16" fmla="*/ 0 w 368"/>
                  <a:gd name="T17" fmla="*/ 86 h 94"/>
                  <a:gd name="T18" fmla="*/ 8 w 368"/>
                  <a:gd name="T19" fmla="*/ 94 h 94"/>
                  <a:gd name="T20" fmla="*/ 160 w 368"/>
                  <a:gd name="T21" fmla="*/ 94 h 94"/>
                  <a:gd name="T22" fmla="*/ 160 w 368"/>
                  <a:gd name="T23" fmla="*/ 66 h 94"/>
                  <a:gd name="T24" fmla="*/ 168 w 368"/>
                  <a:gd name="T25" fmla="*/ 58 h 94"/>
                  <a:gd name="T26" fmla="*/ 200 w 368"/>
                  <a:gd name="T27" fmla="*/ 58 h 94"/>
                  <a:gd name="T28" fmla="*/ 208 w 368"/>
                  <a:gd name="T29" fmla="*/ 66 h 94"/>
                  <a:gd name="T30" fmla="*/ 208 w 368"/>
                  <a:gd name="T31" fmla="*/ 94 h 94"/>
                  <a:gd name="T32" fmla="*/ 360 w 368"/>
                  <a:gd name="T33" fmla="*/ 94 h 94"/>
                  <a:gd name="T34" fmla="*/ 368 w 368"/>
                  <a:gd name="T35" fmla="*/ 86 h 94"/>
                  <a:gd name="T36" fmla="*/ 368 w 368"/>
                  <a:gd name="T37" fmla="*/ 67 h 94"/>
                  <a:gd name="T38" fmla="*/ 326 w 368"/>
                  <a:gd name="T39" fmla="*/ 13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68" h="94">
                    <a:moveTo>
                      <a:pt x="326" y="13"/>
                    </a:moveTo>
                    <a:cubicBezTo>
                      <a:pt x="283" y="1"/>
                      <a:pt x="283" y="1"/>
                      <a:pt x="283" y="1"/>
                    </a:cubicBezTo>
                    <a:cubicBezTo>
                      <a:pt x="280" y="0"/>
                      <a:pt x="276" y="1"/>
                      <a:pt x="274" y="4"/>
                    </a:cubicBezTo>
                    <a:cubicBezTo>
                      <a:pt x="262" y="23"/>
                      <a:pt x="227" y="50"/>
                      <a:pt x="184" y="50"/>
                    </a:cubicBezTo>
                    <a:cubicBezTo>
                      <a:pt x="141" y="50"/>
                      <a:pt x="106" y="23"/>
                      <a:pt x="94" y="4"/>
                    </a:cubicBezTo>
                    <a:cubicBezTo>
                      <a:pt x="92" y="1"/>
                      <a:pt x="88" y="0"/>
                      <a:pt x="85" y="1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17" y="19"/>
                      <a:pt x="0" y="42"/>
                      <a:pt x="0" y="67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0" y="90"/>
                      <a:pt x="4" y="94"/>
                      <a:pt x="8" y="94"/>
                    </a:cubicBezTo>
                    <a:cubicBezTo>
                      <a:pt x="160" y="94"/>
                      <a:pt x="160" y="94"/>
                      <a:pt x="160" y="94"/>
                    </a:cubicBezTo>
                    <a:cubicBezTo>
                      <a:pt x="160" y="66"/>
                      <a:pt x="160" y="66"/>
                      <a:pt x="160" y="66"/>
                    </a:cubicBezTo>
                    <a:cubicBezTo>
                      <a:pt x="160" y="62"/>
                      <a:pt x="164" y="58"/>
                      <a:pt x="168" y="58"/>
                    </a:cubicBezTo>
                    <a:cubicBezTo>
                      <a:pt x="200" y="58"/>
                      <a:pt x="200" y="58"/>
                      <a:pt x="200" y="58"/>
                    </a:cubicBezTo>
                    <a:cubicBezTo>
                      <a:pt x="204" y="58"/>
                      <a:pt x="208" y="62"/>
                      <a:pt x="208" y="66"/>
                    </a:cubicBezTo>
                    <a:cubicBezTo>
                      <a:pt x="208" y="94"/>
                      <a:pt x="208" y="94"/>
                      <a:pt x="208" y="94"/>
                    </a:cubicBezTo>
                    <a:cubicBezTo>
                      <a:pt x="360" y="94"/>
                      <a:pt x="360" y="94"/>
                      <a:pt x="360" y="94"/>
                    </a:cubicBezTo>
                    <a:cubicBezTo>
                      <a:pt x="364" y="94"/>
                      <a:pt x="368" y="90"/>
                      <a:pt x="368" y="86"/>
                    </a:cubicBezTo>
                    <a:cubicBezTo>
                      <a:pt x="368" y="67"/>
                      <a:pt x="368" y="67"/>
                      <a:pt x="368" y="67"/>
                    </a:cubicBezTo>
                    <a:cubicBezTo>
                      <a:pt x="368" y="42"/>
                      <a:pt x="351" y="19"/>
                      <a:pt x="326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4" name="Group 459">
              <a:extLst>
                <a:ext uri="{FF2B5EF4-FFF2-40B4-BE49-F238E27FC236}">
                  <a16:creationId xmlns:a16="http://schemas.microsoft.com/office/drawing/2014/main" xmlns="" id="{5BC4DFF6-6258-4BD6-8235-94C352F2D32F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758518" y="3598035"/>
              <a:ext cx="470615" cy="415165"/>
              <a:chOff x="2498" y="-1"/>
              <a:chExt cx="662" cy="584"/>
            </a:xfrm>
            <a:solidFill>
              <a:schemeClr val="bg1"/>
            </a:solidFill>
          </p:grpSpPr>
          <p:sp>
            <p:nvSpPr>
              <p:cNvPr id="35" name="Freeform 460">
                <a:extLst>
                  <a:ext uri="{FF2B5EF4-FFF2-40B4-BE49-F238E27FC236}">
                    <a16:creationId xmlns:a16="http://schemas.microsoft.com/office/drawing/2014/main" xmlns="" id="{4D41985F-4231-45E0-9708-DE463C5FDA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6" y="506"/>
                <a:ext cx="327" cy="77"/>
              </a:xfrm>
              <a:custGeom>
                <a:avLst/>
                <a:gdLst>
                  <a:gd name="T0" fmla="*/ 146 w 162"/>
                  <a:gd name="T1" fmla="*/ 2 h 38"/>
                  <a:gd name="T2" fmla="*/ 144 w 162"/>
                  <a:gd name="T3" fmla="*/ 0 h 38"/>
                  <a:gd name="T4" fmla="*/ 18 w 162"/>
                  <a:gd name="T5" fmla="*/ 0 h 38"/>
                  <a:gd name="T6" fmla="*/ 16 w 162"/>
                  <a:gd name="T7" fmla="*/ 2 h 38"/>
                  <a:gd name="T8" fmla="*/ 0 w 162"/>
                  <a:gd name="T9" fmla="*/ 34 h 38"/>
                  <a:gd name="T10" fmla="*/ 2 w 162"/>
                  <a:gd name="T11" fmla="*/ 38 h 38"/>
                  <a:gd name="T12" fmla="*/ 3 w 162"/>
                  <a:gd name="T13" fmla="*/ 38 h 38"/>
                  <a:gd name="T14" fmla="*/ 159 w 162"/>
                  <a:gd name="T15" fmla="*/ 38 h 38"/>
                  <a:gd name="T16" fmla="*/ 162 w 162"/>
                  <a:gd name="T17" fmla="*/ 35 h 38"/>
                  <a:gd name="T18" fmla="*/ 162 w 162"/>
                  <a:gd name="T19" fmla="*/ 34 h 38"/>
                  <a:gd name="T20" fmla="*/ 146 w 162"/>
                  <a:gd name="T21" fmla="*/ 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2" h="38">
                    <a:moveTo>
                      <a:pt x="146" y="2"/>
                    </a:moveTo>
                    <a:cubicBezTo>
                      <a:pt x="146" y="1"/>
                      <a:pt x="145" y="0"/>
                      <a:pt x="144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7" y="0"/>
                      <a:pt x="16" y="1"/>
                      <a:pt x="16" y="2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5"/>
                      <a:pt x="0" y="37"/>
                      <a:pt x="2" y="38"/>
                    </a:cubicBezTo>
                    <a:cubicBezTo>
                      <a:pt x="2" y="38"/>
                      <a:pt x="2" y="38"/>
                      <a:pt x="3" y="38"/>
                    </a:cubicBezTo>
                    <a:cubicBezTo>
                      <a:pt x="159" y="38"/>
                      <a:pt x="159" y="38"/>
                      <a:pt x="159" y="38"/>
                    </a:cubicBezTo>
                    <a:cubicBezTo>
                      <a:pt x="161" y="38"/>
                      <a:pt x="162" y="37"/>
                      <a:pt x="162" y="35"/>
                    </a:cubicBezTo>
                    <a:cubicBezTo>
                      <a:pt x="162" y="35"/>
                      <a:pt x="162" y="34"/>
                      <a:pt x="162" y="34"/>
                    </a:cubicBezTo>
                    <a:lnTo>
                      <a:pt x="146" y="2"/>
                    </a:ln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461">
                <a:extLst>
                  <a:ext uri="{FF2B5EF4-FFF2-40B4-BE49-F238E27FC236}">
                    <a16:creationId xmlns:a16="http://schemas.microsoft.com/office/drawing/2014/main" xmlns="" id="{D2BBB724-D751-4D70-8876-AF54E8913D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2" y="337"/>
                <a:ext cx="208" cy="109"/>
              </a:xfrm>
              <a:custGeom>
                <a:avLst/>
                <a:gdLst>
                  <a:gd name="T0" fmla="*/ 100 w 103"/>
                  <a:gd name="T1" fmla="*/ 0 h 54"/>
                  <a:gd name="T2" fmla="*/ 3 w 103"/>
                  <a:gd name="T3" fmla="*/ 0 h 54"/>
                  <a:gd name="T4" fmla="*/ 0 w 103"/>
                  <a:gd name="T5" fmla="*/ 3 h 54"/>
                  <a:gd name="T6" fmla="*/ 0 w 103"/>
                  <a:gd name="T7" fmla="*/ 4 h 54"/>
                  <a:gd name="T8" fmla="*/ 55 w 103"/>
                  <a:gd name="T9" fmla="*/ 52 h 54"/>
                  <a:gd name="T10" fmla="*/ 103 w 103"/>
                  <a:gd name="T11" fmla="*/ 4 h 54"/>
                  <a:gd name="T12" fmla="*/ 100 w 103"/>
                  <a:gd name="T13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3" h="54">
                    <a:moveTo>
                      <a:pt x="100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3"/>
                      <a:pt x="0" y="4"/>
                      <a:pt x="0" y="4"/>
                    </a:cubicBezTo>
                    <a:cubicBezTo>
                      <a:pt x="2" y="32"/>
                      <a:pt x="26" y="54"/>
                      <a:pt x="55" y="52"/>
                    </a:cubicBezTo>
                    <a:cubicBezTo>
                      <a:pt x="80" y="50"/>
                      <a:pt x="101" y="29"/>
                      <a:pt x="103" y="4"/>
                    </a:cubicBezTo>
                    <a:cubicBezTo>
                      <a:pt x="103" y="2"/>
                      <a:pt x="101" y="0"/>
                      <a:pt x="100" y="0"/>
                    </a:cubicBezTo>
                    <a:close/>
                  </a:path>
                </a:pathLst>
              </a:custGeom>
              <a:grpFill/>
              <a:ln w="127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462">
                <a:extLst>
                  <a:ext uri="{FF2B5EF4-FFF2-40B4-BE49-F238E27FC236}">
                    <a16:creationId xmlns:a16="http://schemas.microsoft.com/office/drawing/2014/main" xmlns="" id="{6AEC3562-24BA-4FA6-B163-6A1E9D9216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2" y="-1"/>
                <a:ext cx="614" cy="491"/>
              </a:xfrm>
              <a:custGeom>
                <a:avLst/>
                <a:gdLst>
                  <a:gd name="T0" fmla="*/ 13 w 304"/>
                  <a:gd name="T1" fmla="*/ 159 h 243"/>
                  <a:gd name="T2" fmla="*/ 40 w 304"/>
                  <a:gd name="T3" fmla="*/ 83 h 243"/>
                  <a:gd name="T4" fmla="*/ 66 w 304"/>
                  <a:gd name="T5" fmla="*/ 159 h 243"/>
                  <a:gd name="T6" fmla="*/ 79 w 304"/>
                  <a:gd name="T7" fmla="*/ 159 h 243"/>
                  <a:gd name="T8" fmla="*/ 48 w 304"/>
                  <a:gd name="T9" fmla="*/ 70 h 243"/>
                  <a:gd name="T10" fmla="*/ 130 w 304"/>
                  <a:gd name="T11" fmla="*/ 70 h 243"/>
                  <a:gd name="T12" fmla="*/ 132 w 304"/>
                  <a:gd name="T13" fmla="*/ 70 h 243"/>
                  <a:gd name="T14" fmla="*/ 137 w 304"/>
                  <a:gd name="T15" fmla="*/ 77 h 243"/>
                  <a:gd name="T16" fmla="*/ 137 w 304"/>
                  <a:gd name="T17" fmla="*/ 229 h 243"/>
                  <a:gd name="T18" fmla="*/ 104 w 304"/>
                  <a:gd name="T19" fmla="*/ 229 h 243"/>
                  <a:gd name="T20" fmla="*/ 101 w 304"/>
                  <a:gd name="T21" fmla="*/ 232 h 243"/>
                  <a:gd name="T22" fmla="*/ 101 w 304"/>
                  <a:gd name="T23" fmla="*/ 232 h 243"/>
                  <a:gd name="T24" fmla="*/ 101 w 304"/>
                  <a:gd name="T25" fmla="*/ 243 h 243"/>
                  <a:gd name="T26" fmla="*/ 203 w 304"/>
                  <a:gd name="T27" fmla="*/ 243 h 243"/>
                  <a:gd name="T28" fmla="*/ 203 w 304"/>
                  <a:gd name="T29" fmla="*/ 231 h 243"/>
                  <a:gd name="T30" fmla="*/ 200 w 304"/>
                  <a:gd name="T31" fmla="*/ 229 h 243"/>
                  <a:gd name="T32" fmla="*/ 200 w 304"/>
                  <a:gd name="T33" fmla="*/ 229 h 243"/>
                  <a:gd name="T34" fmla="*/ 160 w 304"/>
                  <a:gd name="T35" fmla="*/ 229 h 243"/>
                  <a:gd name="T36" fmla="*/ 160 w 304"/>
                  <a:gd name="T37" fmla="*/ 77 h 243"/>
                  <a:gd name="T38" fmla="*/ 165 w 304"/>
                  <a:gd name="T39" fmla="*/ 69 h 243"/>
                  <a:gd name="T40" fmla="*/ 166 w 304"/>
                  <a:gd name="T41" fmla="*/ 69 h 243"/>
                  <a:gd name="T42" fmla="*/ 256 w 304"/>
                  <a:gd name="T43" fmla="*/ 69 h 243"/>
                  <a:gd name="T44" fmla="*/ 225 w 304"/>
                  <a:gd name="T45" fmla="*/ 159 h 243"/>
                  <a:gd name="T46" fmla="*/ 238 w 304"/>
                  <a:gd name="T47" fmla="*/ 159 h 243"/>
                  <a:gd name="T48" fmla="*/ 264 w 304"/>
                  <a:gd name="T49" fmla="*/ 83 h 243"/>
                  <a:gd name="T50" fmla="*/ 291 w 304"/>
                  <a:gd name="T51" fmla="*/ 159 h 243"/>
                  <a:gd name="T52" fmla="*/ 304 w 304"/>
                  <a:gd name="T53" fmla="*/ 159 h 243"/>
                  <a:gd name="T54" fmla="*/ 273 w 304"/>
                  <a:gd name="T55" fmla="*/ 70 h 243"/>
                  <a:gd name="T56" fmla="*/ 292 w 304"/>
                  <a:gd name="T57" fmla="*/ 70 h 243"/>
                  <a:gd name="T58" fmla="*/ 299 w 304"/>
                  <a:gd name="T59" fmla="*/ 64 h 243"/>
                  <a:gd name="T60" fmla="*/ 293 w 304"/>
                  <a:gd name="T61" fmla="*/ 57 h 243"/>
                  <a:gd name="T62" fmla="*/ 292 w 304"/>
                  <a:gd name="T63" fmla="*/ 57 h 243"/>
                  <a:gd name="T64" fmla="*/ 166 w 304"/>
                  <a:gd name="T65" fmla="*/ 57 h 243"/>
                  <a:gd name="T66" fmla="*/ 165 w 304"/>
                  <a:gd name="T67" fmla="*/ 57 h 243"/>
                  <a:gd name="T68" fmla="*/ 160 w 304"/>
                  <a:gd name="T69" fmla="*/ 49 h 243"/>
                  <a:gd name="T70" fmla="*/ 160 w 304"/>
                  <a:gd name="T71" fmla="*/ 29 h 243"/>
                  <a:gd name="T72" fmla="*/ 175 w 304"/>
                  <a:gd name="T73" fmla="*/ 29 h 243"/>
                  <a:gd name="T74" fmla="*/ 181 w 304"/>
                  <a:gd name="T75" fmla="*/ 24 h 243"/>
                  <a:gd name="T76" fmla="*/ 176 w 304"/>
                  <a:gd name="T77" fmla="*/ 17 h 243"/>
                  <a:gd name="T78" fmla="*/ 175 w 304"/>
                  <a:gd name="T79" fmla="*/ 17 h 243"/>
                  <a:gd name="T80" fmla="*/ 160 w 304"/>
                  <a:gd name="T81" fmla="*/ 17 h 243"/>
                  <a:gd name="T82" fmla="*/ 160 w 304"/>
                  <a:gd name="T83" fmla="*/ 12 h 243"/>
                  <a:gd name="T84" fmla="*/ 156 w 304"/>
                  <a:gd name="T85" fmla="*/ 4 h 243"/>
                  <a:gd name="T86" fmla="*/ 140 w 304"/>
                  <a:gd name="T87" fmla="*/ 4 h 243"/>
                  <a:gd name="T88" fmla="*/ 137 w 304"/>
                  <a:gd name="T89" fmla="*/ 12 h 243"/>
                  <a:gd name="T90" fmla="*/ 137 w 304"/>
                  <a:gd name="T91" fmla="*/ 17 h 243"/>
                  <a:gd name="T92" fmla="*/ 122 w 304"/>
                  <a:gd name="T93" fmla="*/ 17 h 243"/>
                  <a:gd name="T94" fmla="*/ 115 w 304"/>
                  <a:gd name="T95" fmla="*/ 23 h 243"/>
                  <a:gd name="T96" fmla="*/ 121 w 304"/>
                  <a:gd name="T97" fmla="*/ 30 h 243"/>
                  <a:gd name="T98" fmla="*/ 122 w 304"/>
                  <a:gd name="T99" fmla="*/ 30 h 243"/>
                  <a:gd name="T100" fmla="*/ 137 w 304"/>
                  <a:gd name="T101" fmla="*/ 30 h 243"/>
                  <a:gd name="T102" fmla="*/ 137 w 304"/>
                  <a:gd name="T103" fmla="*/ 50 h 243"/>
                  <a:gd name="T104" fmla="*/ 132 w 304"/>
                  <a:gd name="T105" fmla="*/ 57 h 243"/>
                  <a:gd name="T106" fmla="*/ 130 w 304"/>
                  <a:gd name="T107" fmla="*/ 57 h 243"/>
                  <a:gd name="T108" fmla="*/ 12 w 304"/>
                  <a:gd name="T109" fmla="*/ 57 h 243"/>
                  <a:gd name="T110" fmla="*/ 5 w 304"/>
                  <a:gd name="T111" fmla="*/ 63 h 243"/>
                  <a:gd name="T112" fmla="*/ 11 w 304"/>
                  <a:gd name="T113" fmla="*/ 70 h 243"/>
                  <a:gd name="T114" fmla="*/ 12 w 304"/>
                  <a:gd name="T115" fmla="*/ 70 h 243"/>
                  <a:gd name="T116" fmla="*/ 31 w 304"/>
                  <a:gd name="T117" fmla="*/ 70 h 243"/>
                  <a:gd name="T118" fmla="*/ 0 w 304"/>
                  <a:gd name="T119" fmla="*/ 159 h 243"/>
                  <a:gd name="T120" fmla="*/ 13 w 304"/>
                  <a:gd name="T121" fmla="*/ 159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04" h="243">
                    <a:moveTo>
                      <a:pt x="13" y="159"/>
                    </a:moveTo>
                    <a:cubicBezTo>
                      <a:pt x="40" y="83"/>
                      <a:pt x="40" y="83"/>
                      <a:pt x="40" y="83"/>
                    </a:cubicBezTo>
                    <a:cubicBezTo>
                      <a:pt x="66" y="159"/>
                      <a:pt x="66" y="159"/>
                      <a:pt x="66" y="159"/>
                    </a:cubicBezTo>
                    <a:cubicBezTo>
                      <a:pt x="79" y="159"/>
                      <a:pt x="79" y="159"/>
                      <a:pt x="79" y="159"/>
                    </a:cubicBezTo>
                    <a:cubicBezTo>
                      <a:pt x="48" y="70"/>
                      <a:pt x="48" y="70"/>
                      <a:pt x="48" y="70"/>
                    </a:cubicBezTo>
                    <a:cubicBezTo>
                      <a:pt x="130" y="70"/>
                      <a:pt x="130" y="70"/>
                      <a:pt x="130" y="70"/>
                    </a:cubicBezTo>
                    <a:cubicBezTo>
                      <a:pt x="132" y="70"/>
                      <a:pt x="132" y="70"/>
                      <a:pt x="132" y="70"/>
                    </a:cubicBezTo>
                    <a:cubicBezTo>
                      <a:pt x="133" y="73"/>
                      <a:pt x="135" y="75"/>
                      <a:pt x="137" y="77"/>
                    </a:cubicBezTo>
                    <a:cubicBezTo>
                      <a:pt x="137" y="229"/>
                      <a:pt x="137" y="229"/>
                      <a:pt x="137" y="229"/>
                    </a:cubicBezTo>
                    <a:cubicBezTo>
                      <a:pt x="104" y="229"/>
                      <a:pt x="104" y="229"/>
                      <a:pt x="104" y="229"/>
                    </a:cubicBezTo>
                    <a:cubicBezTo>
                      <a:pt x="103" y="229"/>
                      <a:pt x="101" y="230"/>
                      <a:pt x="101" y="232"/>
                    </a:cubicBezTo>
                    <a:cubicBezTo>
                      <a:pt x="101" y="232"/>
                      <a:pt x="101" y="232"/>
                      <a:pt x="101" y="232"/>
                    </a:cubicBezTo>
                    <a:cubicBezTo>
                      <a:pt x="101" y="243"/>
                      <a:pt x="101" y="243"/>
                      <a:pt x="101" y="243"/>
                    </a:cubicBezTo>
                    <a:cubicBezTo>
                      <a:pt x="203" y="243"/>
                      <a:pt x="203" y="243"/>
                      <a:pt x="203" y="243"/>
                    </a:cubicBezTo>
                    <a:cubicBezTo>
                      <a:pt x="203" y="231"/>
                      <a:pt x="203" y="231"/>
                      <a:pt x="203" y="231"/>
                    </a:cubicBezTo>
                    <a:cubicBezTo>
                      <a:pt x="203" y="230"/>
                      <a:pt x="201" y="229"/>
                      <a:pt x="200" y="229"/>
                    </a:cubicBezTo>
                    <a:cubicBezTo>
                      <a:pt x="200" y="229"/>
                      <a:pt x="200" y="229"/>
                      <a:pt x="200" y="229"/>
                    </a:cubicBezTo>
                    <a:cubicBezTo>
                      <a:pt x="160" y="229"/>
                      <a:pt x="160" y="229"/>
                      <a:pt x="160" y="229"/>
                    </a:cubicBezTo>
                    <a:cubicBezTo>
                      <a:pt x="160" y="77"/>
                      <a:pt x="160" y="77"/>
                      <a:pt x="160" y="77"/>
                    </a:cubicBezTo>
                    <a:cubicBezTo>
                      <a:pt x="162" y="75"/>
                      <a:pt x="164" y="72"/>
                      <a:pt x="165" y="69"/>
                    </a:cubicBezTo>
                    <a:cubicBezTo>
                      <a:pt x="166" y="69"/>
                      <a:pt x="166" y="69"/>
                      <a:pt x="166" y="69"/>
                    </a:cubicBezTo>
                    <a:cubicBezTo>
                      <a:pt x="256" y="69"/>
                      <a:pt x="256" y="69"/>
                      <a:pt x="256" y="69"/>
                    </a:cubicBezTo>
                    <a:cubicBezTo>
                      <a:pt x="225" y="159"/>
                      <a:pt x="225" y="159"/>
                      <a:pt x="225" y="159"/>
                    </a:cubicBezTo>
                    <a:cubicBezTo>
                      <a:pt x="238" y="159"/>
                      <a:pt x="238" y="159"/>
                      <a:pt x="238" y="159"/>
                    </a:cubicBezTo>
                    <a:cubicBezTo>
                      <a:pt x="264" y="83"/>
                      <a:pt x="264" y="83"/>
                      <a:pt x="264" y="83"/>
                    </a:cubicBezTo>
                    <a:cubicBezTo>
                      <a:pt x="291" y="159"/>
                      <a:pt x="291" y="159"/>
                      <a:pt x="291" y="159"/>
                    </a:cubicBezTo>
                    <a:cubicBezTo>
                      <a:pt x="304" y="159"/>
                      <a:pt x="304" y="159"/>
                      <a:pt x="304" y="159"/>
                    </a:cubicBezTo>
                    <a:cubicBezTo>
                      <a:pt x="273" y="70"/>
                      <a:pt x="273" y="70"/>
                      <a:pt x="273" y="70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95" y="70"/>
                      <a:pt x="298" y="67"/>
                      <a:pt x="299" y="64"/>
                    </a:cubicBezTo>
                    <a:cubicBezTo>
                      <a:pt x="299" y="60"/>
                      <a:pt x="296" y="58"/>
                      <a:pt x="293" y="57"/>
                    </a:cubicBezTo>
                    <a:cubicBezTo>
                      <a:pt x="293" y="57"/>
                      <a:pt x="292" y="57"/>
                      <a:pt x="292" y="57"/>
                    </a:cubicBezTo>
                    <a:cubicBezTo>
                      <a:pt x="166" y="57"/>
                      <a:pt x="166" y="57"/>
                      <a:pt x="166" y="57"/>
                    </a:cubicBezTo>
                    <a:cubicBezTo>
                      <a:pt x="165" y="57"/>
                      <a:pt x="165" y="57"/>
                      <a:pt x="165" y="57"/>
                    </a:cubicBezTo>
                    <a:cubicBezTo>
                      <a:pt x="164" y="54"/>
                      <a:pt x="162" y="51"/>
                      <a:pt x="160" y="49"/>
                    </a:cubicBezTo>
                    <a:cubicBezTo>
                      <a:pt x="160" y="29"/>
                      <a:pt x="160" y="29"/>
                      <a:pt x="160" y="29"/>
                    </a:cubicBezTo>
                    <a:cubicBezTo>
                      <a:pt x="175" y="29"/>
                      <a:pt x="175" y="29"/>
                      <a:pt x="175" y="29"/>
                    </a:cubicBezTo>
                    <a:cubicBezTo>
                      <a:pt x="178" y="30"/>
                      <a:pt x="181" y="27"/>
                      <a:pt x="181" y="24"/>
                    </a:cubicBezTo>
                    <a:cubicBezTo>
                      <a:pt x="182" y="20"/>
                      <a:pt x="179" y="17"/>
                      <a:pt x="176" y="17"/>
                    </a:cubicBezTo>
                    <a:cubicBezTo>
                      <a:pt x="175" y="17"/>
                      <a:pt x="175" y="17"/>
                      <a:pt x="175" y="17"/>
                    </a:cubicBezTo>
                    <a:cubicBezTo>
                      <a:pt x="160" y="17"/>
                      <a:pt x="160" y="17"/>
                      <a:pt x="160" y="17"/>
                    </a:cubicBezTo>
                    <a:cubicBezTo>
                      <a:pt x="160" y="12"/>
                      <a:pt x="160" y="12"/>
                      <a:pt x="160" y="12"/>
                    </a:cubicBezTo>
                    <a:cubicBezTo>
                      <a:pt x="160" y="9"/>
                      <a:pt x="158" y="7"/>
                      <a:pt x="156" y="4"/>
                    </a:cubicBezTo>
                    <a:cubicBezTo>
                      <a:pt x="152" y="0"/>
                      <a:pt x="145" y="0"/>
                      <a:pt x="140" y="4"/>
                    </a:cubicBezTo>
                    <a:cubicBezTo>
                      <a:pt x="138" y="7"/>
                      <a:pt x="137" y="9"/>
                      <a:pt x="137" y="12"/>
                    </a:cubicBezTo>
                    <a:cubicBezTo>
                      <a:pt x="137" y="17"/>
                      <a:pt x="137" y="17"/>
                      <a:pt x="137" y="17"/>
                    </a:cubicBezTo>
                    <a:cubicBezTo>
                      <a:pt x="122" y="17"/>
                      <a:pt x="122" y="17"/>
                      <a:pt x="122" y="17"/>
                    </a:cubicBezTo>
                    <a:cubicBezTo>
                      <a:pt x="119" y="17"/>
                      <a:pt x="116" y="20"/>
                      <a:pt x="115" y="23"/>
                    </a:cubicBezTo>
                    <a:cubicBezTo>
                      <a:pt x="115" y="26"/>
                      <a:pt x="118" y="29"/>
                      <a:pt x="121" y="30"/>
                    </a:cubicBezTo>
                    <a:cubicBezTo>
                      <a:pt x="121" y="30"/>
                      <a:pt x="122" y="30"/>
                      <a:pt x="122" y="30"/>
                    </a:cubicBezTo>
                    <a:cubicBezTo>
                      <a:pt x="137" y="30"/>
                      <a:pt x="137" y="30"/>
                      <a:pt x="137" y="30"/>
                    </a:cubicBezTo>
                    <a:cubicBezTo>
                      <a:pt x="137" y="50"/>
                      <a:pt x="137" y="50"/>
                      <a:pt x="137" y="50"/>
                    </a:cubicBezTo>
                    <a:cubicBezTo>
                      <a:pt x="135" y="52"/>
                      <a:pt x="133" y="54"/>
                      <a:pt x="132" y="57"/>
                    </a:cubicBezTo>
                    <a:cubicBezTo>
                      <a:pt x="130" y="57"/>
                      <a:pt x="130" y="57"/>
                      <a:pt x="130" y="57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9" y="57"/>
                      <a:pt x="6" y="60"/>
                      <a:pt x="5" y="63"/>
                    </a:cubicBezTo>
                    <a:cubicBezTo>
                      <a:pt x="5" y="67"/>
                      <a:pt x="8" y="69"/>
                      <a:pt x="11" y="70"/>
                    </a:cubicBezTo>
                    <a:cubicBezTo>
                      <a:pt x="11" y="70"/>
                      <a:pt x="12" y="70"/>
                      <a:pt x="12" y="70"/>
                    </a:cubicBezTo>
                    <a:cubicBezTo>
                      <a:pt x="31" y="70"/>
                      <a:pt x="31" y="70"/>
                      <a:pt x="31" y="70"/>
                    </a:cubicBezTo>
                    <a:cubicBezTo>
                      <a:pt x="0" y="159"/>
                      <a:pt x="0" y="159"/>
                      <a:pt x="0" y="159"/>
                    </a:cubicBezTo>
                    <a:lnTo>
                      <a:pt x="13" y="159"/>
                    </a:lnTo>
                    <a:close/>
                  </a:path>
                </a:pathLst>
              </a:custGeom>
              <a:grpFill/>
              <a:ln w="127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463">
                <a:extLst>
                  <a:ext uri="{FF2B5EF4-FFF2-40B4-BE49-F238E27FC236}">
                    <a16:creationId xmlns:a16="http://schemas.microsoft.com/office/drawing/2014/main" xmlns="" id="{48E3C690-63BE-469B-A349-54DEB10D71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8" y="337"/>
                <a:ext cx="208" cy="109"/>
              </a:xfrm>
              <a:custGeom>
                <a:avLst/>
                <a:gdLst>
                  <a:gd name="T0" fmla="*/ 103 w 103"/>
                  <a:gd name="T1" fmla="*/ 4 h 54"/>
                  <a:gd name="T2" fmla="*/ 100 w 103"/>
                  <a:gd name="T3" fmla="*/ 0 h 54"/>
                  <a:gd name="T4" fmla="*/ 100 w 103"/>
                  <a:gd name="T5" fmla="*/ 0 h 54"/>
                  <a:gd name="T6" fmla="*/ 3 w 103"/>
                  <a:gd name="T7" fmla="*/ 0 h 54"/>
                  <a:gd name="T8" fmla="*/ 0 w 103"/>
                  <a:gd name="T9" fmla="*/ 3 h 54"/>
                  <a:gd name="T10" fmla="*/ 0 w 103"/>
                  <a:gd name="T11" fmla="*/ 4 h 54"/>
                  <a:gd name="T12" fmla="*/ 55 w 103"/>
                  <a:gd name="T13" fmla="*/ 52 h 54"/>
                  <a:gd name="T14" fmla="*/ 103 w 103"/>
                  <a:gd name="T15" fmla="*/ 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3" h="54">
                    <a:moveTo>
                      <a:pt x="103" y="4"/>
                    </a:moveTo>
                    <a:cubicBezTo>
                      <a:pt x="103" y="2"/>
                      <a:pt x="102" y="0"/>
                      <a:pt x="100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2"/>
                      <a:pt x="0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2" y="32"/>
                      <a:pt x="27" y="54"/>
                      <a:pt x="55" y="52"/>
                    </a:cubicBezTo>
                    <a:cubicBezTo>
                      <a:pt x="81" y="50"/>
                      <a:pt x="101" y="29"/>
                      <a:pt x="103" y="4"/>
                    </a:cubicBezTo>
                    <a:close/>
                  </a:path>
                </a:pathLst>
              </a:custGeom>
              <a:grpFill/>
              <a:ln w="127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0" name="Group 505">
              <a:extLst>
                <a:ext uri="{FF2B5EF4-FFF2-40B4-BE49-F238E27FC236}">
                  <a16:creationId xmlns:a16="http://schemas.microsoft.com/office/drawing/2014/main" xmlns="" id="{8B656658-FBC2-4420-A31D-D4F1F609A40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721610" y="2844800"/>
              <a:ext cx="396476" cy="415165"/>
              <a:chOff x="1451" y="0"/>
              <a:chExt cx="594" cy="622"/>
            </a:xfrm>
            <a:solidFill>
              <a:schemeClr val="bg1"/>
            </a:solidFill>
          </p:grpSpPr>
          <p:sp>
            <p:nvSpPr>
              <p:cNvPr id="21" name="Freeform 506">
                <a:extLst>
                  <a:ext uri="{FF2B5EF4-FFF2-40B4-BE49-F238E27FC236}">
                    <a16:creationId xmlns:a16="http://schemas.microsoft.com/office/drawing/2014/main" xmlns="" id="{DF6C9EDB-42F8-456E-92AB-24373DF882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51" y="578"/>
                <a:ext cx="594" cy="44"/>
              </a:xfrm>
              <a:custGeom>
                <a:avLst/>
                <a:gdLst>
                  <a:gd name="T0" fmla="*/ 4 w 294"/>
                  <a:gd name="T1" fmla="*/ 0 h 22"/>
                  <a:gd name="T2" fmla="*/ 290 w 294"/>
                  <a:gd name="T3" fmla="*/ 0 h 22"/>
                  <a:gd name="T4" fmla="*/ 294 w 294"/>
                  <a:gd name="T5" fmla="*/ 4 h 22"/>
                  <a:gd name="T6" fmla="*/ 294 w 294"/>
                  <a:gd name="T7" fmla="*/ 18 h 22"/>
                  <a:gd name="T8" fmla="*/ 290 w 294"/>
                  <a:gd name="T9" fmla="*/ 22 h 22"/>
                  <a:gd name="T10" fmla="*/ 4 w 294"/>
                  <a:gd name="T11" fmla="*/ 22 h 22"/>
                  <a:gd name="T12" fmla="*/ 0 w 294"/>
                  <a:gd name="T13" fmla="*/ 18 h 22"/>
                  <a:gd name="T14" fmla="*/ 0 w 294"/>
                  <a:gd name="T15" fmla="*/ 4 h 22"/>
                  <a:gd name="T16" fmla="*/ 4 w 294"/>
                  <a:gd name="T1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4" h="22">
                    <a:moveTo>
                      <a:pt x="4" y="0"/>
                    </a:moveTo>
                    <a:cubicBezTo>
                      <a:pt x="290" y="0"/>
                      <a:pt x="290" y="0"/>
                      <a:pt x="290" y="0"/>
                    </a:cubicBezTo>
                    <a:cubicBezTo>
                      <a:pt x="292" y="0"/>
                      <a:pt x="294" y="2"/>
                      <a:pt x="294" y="4"/>
                    </a:cubicBezTo>
                    <a:cubicBezTo>
                      <a:pt x="294" y="18"/>
                      <a:pt x="294" y="18"/>
                      <a:pt x="294" y="18"/>
                    </a:cubicBezTo>
                    <a:cubicBezTo>
                      <a:pt x="294" y="20"/>
                      <a:pt x="292" y="22"/>
                      <a:pt x="290" y="22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2" y="22"/>
                      <a:pt x="0" y="20"/>
                      <a:pt x="0" y="1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507">
                <a:extLst>
                  <a:ext uri="{FF2B5EF4-FFF2-40B4-BE49-F238E27FC236}">
                    <a16:creationId xmlns:a16="http://schemas.microsoft.com/office/drawing/2014/main" xmlns="" id="{912124D5-5E01-474A-9CC3-A41590497E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51" y="263"/>
                <a:ext cx="594" cy="42"/>
              </a:xfrm>
              <a:custGeom>
                <a:avLst/>
                <a:gdLst>
                  <a:gd name="T0" fmla="*/ 4 w 294"/>
                  <a:gd name="T1" fmla="*/ 0 h 21"/>
                  <a:gd name="T2" fmla="*/ 290 w 294"/>
                  <a:gd name="T3" fmla="*/ 0 h 21"/>
                  <a:gd name="T4" fmla="*/ 294 w 294"/>
                  <a:gd name="T5" fmla="*/ 3 h 21"/>
                  <a:gd name="T6" fmla="*/ 294 w 294"/>
                  <a:gd name="T7" fmla="*/ 17 h 21"/>
                  <a:gd name="T8" fmla="*/ 290 w 294"/>
                  <a:gd name="T9" fmla="*/ 21 h 21"/>
                  <a:gd name="T10" fmla="*/ 4 w 294"/>
                  <a:gd name="T11" fmla="*/ 21 h 21"/>
                  <a:gd name="T12" fmla="*/ 0 w 294"/>
                  <a:gd name="T13" fmla="*/ 17 h 21"/>
                  <a:gd name="T14" fmla="*/ 0 w 294"/>
                  <a:gd name="T15" fmla="*/ 3 h 21"/>
                  <a:gd name="T16" fmla="*/ 4 w 294"/>
                  <a:gd name="T1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4" h="21">
                    <a:moveTo>
                      <a:pt x="4" y="0"/>
                    </a:moveTo>
                    <a:cubicBezTo>
                      <a:pt x="290" y="0"/>
                      <a:pt x="290" y="0"/>
                      <a:pt x="290" y="0"/>
                    </a:cubicBezTo>
                    <a:cubicBezTo>
                      <a:pt x="292" y="0"/>
                      <a:pt x="294" y="1"/>
                      <a:pt x="294" y="3"/>
                    </a:cubicBezTo>
                    <a:cubicBezTo>
                      <a:pt x="294" y="17"/>
                      <a:pt x="294" y="17"/>
                      <a:pt x="294" y="17"/>
                    </a:cubicBezTo>
                    <a:cubicBezTo>
                      <a:pt x="294" y="19"/>
                      <a:pt x="292" y="21"/>
                      <a:pt x="290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2" y="21"/>
                      <a:pt x="0" y="19"/>
                      <a:pt x="0" y="17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Oval 508">
                <a:extLst>
                  <a:ext uri="{FF2B5EF4-FFF2-40B4-BE49-F238E27FC236}">
                    <a16:creationId xmlns:a16="http://schemas.microsoft.com/office/drawing/2014/main" xmlns="" id="{AD58E94B-C4F6-4E1A-8E57-34F2DD5170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8" y="0"/>
                <a:ext cx="161" cy="16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509">
                <a:extLst>
                  <a:ext uri="{FF2B5EF4-FFF2-40B4-BE49-F238E27FC236}">
                    <a16:creationId xmlns:a16="http://schemas.microsoft.com/office/drawing/2014/main" xmlns="" id="{03B10F22-B0DD-49E2-9B21-838BF3E189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88" y="172"/>
                <a:ext cx="178" cy="72"/>
              </a:xfrm>
              <a:custGeom>
                <a:avLst/>
                <a:gdLst>
                  <a:gd name="T0" fmla="*/ 76 w 88"/>
                  <a:gd name="T1" fmla="*/ 9 h 36"/>
                  <a:gd name="T2" fmla="*/ 63 w 88"/>
                  <a:gd name="T3" fmla="*/ 0 h 36"/>
                  <a:gd name="T4" fmla="*/ 25 w 88"/>
                  <a:gd name="T5" fmla="*/ 0 h 36"/>
                  <a:gd name="T6" fmla="*/ 0 w 88"/>
                  <a:gd name="T7" fmla="*/ 36 h 36"/>
                  <a:gd name="T8" fmla="*/ 88 w 88"/>
                  <a:gd name="T9" fmla="*/ 36 h 36"/>
                  <a:gd name="T10" fmla="*/ 76 w 88"/>
                  <a:gd name="T11" fmla="*/ 9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" h="36">
                    <a:moveTo>
                      <a:pt x="76" y="9"/>
                    </a:moveTo>
                    <a:cubicBezTo>
                      <a:pt x="72" y="5"/>
                      <a:pt x="68" y="2"/>
                      <a:pt x="63" y="0"/>
                    </a:cubicBezTo>
                    <a:cubicBezTo>
                      <a:pt x="51" y="5"/>
                      <a:pt x="37" y="5"/>
                      <a:pt x="25" y="0"/>
                    </a:cubicBezTo>
                    <a:cubicBezTo>
                      <a:pt x="11" y="7"/>
                      <a:pt x="1" y="21"/>
                      <a:pt x="0" y="36"/>
                    </a:cubicBezTo>
                    <a:cubicBezTo>
                      <a:pt x="88" y="36"/>
                      <a:pt x="88" y="36"/>
                      <a:pt x="88" y="36"/>
                    </a:cubicBezTo>
                    <a:cubicBezTo>
                      <a:pt x="88" y="26"/>
                      <a:pt x="83" y="16"/>
                      <a:pt x="76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510">
                <a:extLst>
                  <a:ext uri="{FF2B5EF4-FFF2-40B4-BE49-F238E27FC236}">
                    <a16:creationId xmlns:a16="http://schemas.microsoft.com/office/drawing/2014/main" xmlns="" id="{E34D9921-DD55-4FE3-B821-0E518BDCE0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0" y="172"/>
                <a:ext cx="178" cy="72"/>
              </a:xfrm>
              <a:custGeom>
                <a:avLst/>
                <a:gdLst>
                  <a:gd name="T0" fmla="*/ 75 w 88"/>
                  <a:gd name="T1" fmla="*/ 9 h 36"/>
                  <a:gd name="T2" fmla="*/ 63 w 88"/>
                  <a:gd name="T3" fmla="*/ 0 h 36"/>
                  <a:gd name="T4" fmla="*/ 25 w 88"/>
                  <a:gd name="T5" fmla="*/ 0 h 36"/>
                  <a:gd name="T6" fmla="*/ 0 w 88"/>
                  <a:gd name="T7" fmla="*/ 36 h 36"/>
                  <a:gd name="T8" fmla="*/ 88 w 88"/>
                  <a:gd name="T9" fmla="*/ 36 h 36"/>
                  <a:gd name="T10" fmla="*/ 75 w 88"/>
                  <a:gd name="T11" fmla="*/ 9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" h="36">
                    <a:moveTo>
                      <a:pt x="75" y="9"/>
                    </a:moveTo>
                    <a:cubicBezTo>
                      <a:pt x="71" y="5"/>
                      <a:pt x="67" y="2"/>
                      <a:pt x="63" y="0"/>
                    </a:cubicBezTo>
                    <a:cubicBezTo>
                      <a:pt x="51" y="5"/>
                      <a:pt x="37" y="5"/>
                      <a:pt x="25" y="0"/>
                    </a:cubicBezTo>
                    <a:cubicBezTo>
                      <a:pt x="10" y="7"/>
                      <a:pt x="1" y="21"/>
                      <a:pt x="0" y="36"/>
                    </a:cubicBezTo>
                    <a:cubicBezTo>
                      <a:pt x="88" y="36"/>
                      <a:pt x="88" y="36"/>
                      <a:pt x="88" y="36"/>
                    </a:cubicBezTo>
                    <a:cubicBezTo>
                      <a:pt x="87" y="26"/>
                      <a:pt x="82" y="16"/>
                      <a:pt x="7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Oval 511">
                <a:extLst>
                  <a:ext uri="{FF2B5EF4-FFF2-40B4-BE49-F238E27FC236}">
                    <a16:creationId xmlns:a16="http://schemas.microsoft.com/office/drawing/2014/main" xmlns="" id="{3E954DD6-C3D6-4EB1-AE74-FEEF5175F0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96" y="0"/>
                <a:ext cx="162" cy="16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Rectangle 512">
                <a:extLst>
                  <a:ext uri="{FF2B5EF4-FFF2-40B4-BE49-F238E27FC236}">
                    <a16:creationId xmlns:a16="http://schemas.microsoft.com/office/drawing/2014/main" xmlns="" id="{84745723-41C0-4256-B4E0-786E692B24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42" y="398"/>
                <a:ext cx="153" cy="12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Rectangle 513">
                <a:extLst>
                  <a:ext uri="{FF2B5EF4-FFF2-40B4-BE49-F238E27FC236}">
                    <a16:creationId xmlns:a16="http://schemas.microsoft.com/office/drawing/2014/main" xmlns="" id="{77C3438F-F75F-40C7-B91D-D91DB08504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00" y="398"/>
                <a:ext cx="154" cy="12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514">
                <a:extLst>
                  <a:ext uri="{FF2B5EF4-FFF2-40B4-BE49-F238E27FC236}">
                    <a16:creationId xmlns:a16="http://schemas.microsoft.com/office/drawing/2014/main" xmlns="" id="{0D49842E-D097-4F37-AAEE-12496105421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67" y="321"/>
                <a:ext cx="562" cy="240"/>
              </a:xfrm>
              <a:custGeom>
                <a:avLst/>
                <a:gdLst>
                  <a:gd name="T0" fmla="*/ 0 w 278"/>
                  <a:gd name="T1" fmla="*/ 0 h 119"/>
                  <a:gd name="T2" fmla="*/ 0 w 278"/>
                  <a:gd name="T3" fmla="*/ 119 h 119"/>
                  <a:gd name="T4" fmla="*/ 278 w 278"/>
                  <a:gd name="T5" fmla="*/ 119 h 119"/>
                  <a:gd name="T6" fmla="*/ 278 w 278"/>
                  <a:gd name="T7" fmla="*/ 0 h 119"/>
                  <a:gd name="T8" fmla="*/ 0 w 278"/>
                  <a:gd name="T9" fmla="*/ 0 h 119"/>
                  <a:gd name="T10" fmla="*/ 125 w 278"/>
                  <a:gd name="T11" fmla="*/ 108 h 119"/>
                  <a:gd name="T12" fmla="*/ 119 w 278"/>
                  <a:gd name="T13" fmla="*/ 114 h 119"/>
                  <a:gd name="T14" fmla="*/ 30 w 278"/>
                  <a:gd name="T15" fmla="*/ 114 h 119"/>
                  <a:gd name="T16" fmla="*/ 24 w 278"/>
                  <a:gd name="T17" fmla="*/ 108 h 119"/>
                  <a:gd name="T18" fmla="*/ 24 w 278"/>
                  <a:gd name="T19" fmla="*/ 108 h 119"/>
                  <a:gd name="T20" fmla="*/ 24 w 278"/>
                  <a:gd name="T21" fmla="*/ 32 h 119"/>
                  <a:gd name="T22" fmla="*/ 30 w 278"/>
                  <a:gd name="T23" fmla="*/ 26 h 119"/>
                  <a:gd name="T24" fmla="*/ 30 w 278"/>
                  <a:gd name="T25" fmla="*/ 26 h 119"/>
                  <a:gd name="T26" fmla="*/ 119 w 278"/>
                  <a:gd name="T27" fmla="*/ 26 h 119"/>
                  <a:gd name="T28" fmla="*/ 125 w 278"/>
                  <a:gd name="T29" fmla="*/ 32 h 119"/>
                  <a:gd name="T30" fmla="*/ 125 w 278"/>
                  <a:gd name="T31" fmla="*/ 32 h 119"/>
                  <a:gd name="T32" fmla="*/ 125 w 278"/>
                  <a:gd name="T33" fmla="*/ 108 h 119"/>
                  <a:gd name="T34" fmla="*/ 119 w 278"/>
                  <a:gd name="T35" fmla="*/ 18 h 119"/>
                  <a:gd name="T36" fmla="*/ 30 w 278"/>
                  <a:gd name="T37" fmla="*/ 18 h 119"/>
                  <a:gd name="T38" fmla="*/ 24 w 278"/>
                  <a:gd name="T39" fmla="*/ 11 h 119"/>
                  <a:gd name="T40" fmla="*/ 30 w 278"/>
                  <a:gd name="T41" fmla="*/ 5 h 119"/>
                  <a:gd name="T42" fmla="*/ 119 w 278"/>
                  <a:gd name="T43" fmla="*/ 5 h 119"/>
                  <a:gd name="T44" fmla="*/ 125 w 278"/>
                  <a:gd name="T45" fmla="*/ 11 h 119"/>
                  <a:gd name="T46" fmla="*/ 119 w 278"/>
                  <a:gd name="T47" fmla="*/ 18 h 119"/>
                  <a:gd name="T48" fmla="*/ 254 w 278"/>
                  <a:gd name="T49" fmla="*/ 108 h 119"/>
                  <a:gd name="T50" fmla="*/ 248 w 278"/>
                  <a:gd name="T51" fmla="*/ 114 h 119"/>
                  <a:gd name="T52" fmla="*/ 248 w 278"/>
                  <a:gd name="T53" fmla="*/ 114 h 119"/>
                  <a:gd name="T54" fmla="*/ 159 w 278"/>
                  <a:gd name="T55" fmla="*/ 114 h 119"/>
                  <a:gd name="T56" fmla="*/ 153 w 278"/>
                  <a:gd name="T57" fmla="*/ 108 h 119"/>
                  <a:gd name="T58" fmla="*/ 153 w 278"/>
                  <a:gd name="T59" fmla="*/ 108 h 119"/>
                  <a:gd name="T60" fmla="*/ 153 w 278"/>
                  <a:gd name="T61" fmla="*/ 32 h 119"/>
                  <a:gd name="T62" fmla="*/ 159 w 278"/>
                  <a:gd name="T63" fmla="*/ 26 h 119"/>
                  <a:gd name="T64" fmla="*/ 159 w 278"/>
                  <a:gd name="T65" fmla="*/ 26 h 119"/>
                  <a:gd name="T66" fmla="*/ 248 w 278"/>
                  <a:gd name="T67" fmla="*/ 26 h 119"/>
                  <a:gd name="T68" fmla="*/ 254 w 278"/>
                  <a:gd name="T69" fmla="*/ 32 h 119"/>
                  <a:gd name="T70" fmla="*/ 254 w 278"/>
                  <a:gd name="T71" fmla="*/ 32 h 119"/>
                  <a:gd name="T72" fmla="*/ 254 w 278"/>
                  <a:gd name="T73" fmla="*/ 108 h 119"/>
                  <a:gd name="T74" fmla="*/ 248 w 278"/>
                  <a:gd name="T75" fmla="*/ 18 h 119"/>
                  <a:gd name="T76" fmla="*/ 159 w 278"/>
                  <a:gd name="T77" fmla="*/ 18 h 119"/>
                  <a:gd name="T78" fmla="*/ 153 w 278"/>
                  <a:gd name="T79" fmla="*/ 11 h 119"/>
                  <a:gd name="T80" fmla="*/ 159 w 278"/>
                  <a:gd name="T81" fmla="*/ 5 h 119"/>
                  <a:gd name="T82" fmla="*/ 248 w 278"/>
                  <a:gd name="T83" fmla="*/ 5 h 119"/>
                  <a:gd name="T84" fmla="*/ 254 w 278"/>
                  <a:gd name="T85" fmla="*/ 11 h 119"/>
                  <a:gd name="T86" fmla="*/ 248 w 278"/>
                  <a:gd name="T87" fmla="*/ 18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78" h="119">
                    <a:moveTo>
                      <a:pt x="0" y="0"/>
                    </a:moveTo>
                    <a:cubicBezTo>
                      <a:pt x="0" y="119"/>
                      <a:pt x="0" y="119"/>
                      <a:pt x="0" y="119"/>
                    </a:cubicBezTo>
                    <a:cubicBezTo>
                      <a:pt x="278" y="119"/>
                      <a:pt x="278" y="119"/>
                      <a:pt x="278" y="119"/>
                    </a:cubicBezTo>
                    <a:cubicBezTo>
                      <a:pt x="278" y="0"/>
                      <a:pt x="278" y="0"/>
                      <a:pt x="278" y="0"/>
                    </a:cubicBezTo>
                    <a:lnTo>
                      <a:pt x="0" y="0"/>
                    </a:lnTo>
                    <a:close/>
                    <a:moveTo>
                      <a:pt x="125" y="108"/>
                    </a:moveTo>
                    <a:cubicBezTo>
                      <a:pt x="125" y="111"/>
                      <a:pt x="122" y="114"/>
                      <a:pt x="119" y="114"/>
                    </a:cubicBezTo>
                    <a:cubicBezTo>
                      <a:pt x="30" y="114"/>
                      <a:pt x="30" y="114"/>
                      <a:pt x="30" y="114"/>
                    </a:cubicBezTo>
                    <a:cubicBezTo>
                      <a:pt x="27" y="114"/>
                      <a:pt x="24" y="111"/>
                      <a:pt x="24" y="108"/>
                    </a:cubicBezTo>
                    <a:cubicBezTo>
                      <a:pt x="24" y="108"/>
                      <a:pt x="24" y="108"/>
                      <a:pt x="24" y="108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29"/>
                      <a:pt x="27" y="26"/>
                      <a:pt x="30" y="26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119" y="26"/>
                      <a:pt x="119" y="26"/>
                      <a:pt x="119" y="26"/>
                    </a:cubicBezTo>
                    <a:cubicBezTo>
                      <a:pt x="122" y="26"/>
                      <a:pt x="125" y="29"/>
                      <a:pt x="125" y="32"/>
                    </a:cubicBezTo>
                    <a:cubicBezTo>
                      <a:pt x="125" y="32"/>
                      <a:pt x="125" y="32"/>
                      <a:pt x="125" y="32"/>
                    </a:cubicBezTo>
                    <a:lnTo>
                      <a:pt x="125" y="108"/>
                    </a:lnTo>
                    <a:close/>
                    <a:moveTo>
                      <a:pt x="119" y="18"/>
                    </a:moveTo>
                    <a:cubicBezTo>
                      <a:pt x="30" y="18"/>
                      <a:pt x="30" y="18"/>
                      <a:pt x="30" y="18"/>
                    </a:cubicBezTo>
                    <a:cubicBezTo>
                      <a:pt x="27" y="18"/>
                      <a:pt x="24" y="15"/>
                      <a:pt x="24" y="11"/>
                    </a:cubicBezTo>
                    <a:cubicBezTo>
                      <a:pt x="24" y="8"/>
                      <a:pt x="27" y="5"/>
                      <a:pt x="30" y="5"/>
                    </a:cubicBezTo>
                    <a:cubicBezTo>
                      <a:pt x="119" y="5"/>
                      <a:pt x="119" y="5"/>
                      <a:pt x="119" y="5"/>
                    </a:cubicBezTo>
                    <a:cubicBezTo>
                      <a:pt x="122" y="5"/>
                      <a:pt x="125" y="8"/>
                      <a:pt x="125" y="11"/>
                    </a:cubicBezTo>
                    <a:cubicBezTo>
                      <a:pt x="125" y="15"/>
                      <a:pt x="122" y="18"/>
                      <a:pt x="119" y="18"/>
                    </a:cubicBezTo>
                    <a:close/>
                    <a:moveTo>
                      <a:pt x="254" y="108"/>
                    </a:moveTo>
                    <a:cubicBezTo>
                      <a:pt x="254" y="111"/>
                      <a:pt x="251" y="114"/>
                      <a:pt x="248" y="114"/>
                    </a:cubicBezTo>
                    <a:cubicBezTo>
                      <a:pt x="248" y="114"/>
                      <a:pt x="248" y="114"/>
                      <a:pt x="248" y="114"/>
                    </a:cubicBezTo>
                    <a:cubicBezTo>
                      <a:pt x="159" y="114"/>
                      <a:pt x="159" y="114"/>
                      <a:pt x="159" y="114"/>
                    </a:cubicBezTo>
                    <a:cubicBezTo>
                      <a:pt x="156" y="114"/>
                      <a:pt x="153" y="111"/>
                      <a:pt x="153" y="108"/>
                    </a:cubicBezTo>
                    <a:cubicBezTo>
                      <a:pt x="153" y="108"/>
                      <a:pt x="153" y="108"/>
                      <a:pt x="153" y="108"/>
                    </a:cubicBezTo>
                    <a:cubicBezTo>
                      <a:pt x="153" y="32"/>
                      <a:pt x="153" y="32"/>
                      <a:pt x="153" y="32"/>
                    </a:cubicBezTo>
                    <a:cubicBezTo>
                      <a:pt x="153" y="29"/>
                      <a:pt x="156" y="26"/>
                      <a:pt x="159" y="26"/>
                    </a:cubicBezTo>
                    <a:cubicBezTo>
                      <a:pt x="159" y="26"/>
                      <a:pt x="159" y="26"/>
                      <a:pt x="159" y="26"/>
                    </a:cubicBezTo>
                    <a:cubicBezTo>
                      <a:pt x="248" y="26"/>
                      <a:pt x="248" y="26"/>
                      <a:pt x="248" y="26"/>
                    </a:cubicBezTo>
                    <a:cubicBezTo>
                      <a:pt x="251" y="26"/>
                      <a:pt x="254" y="29"/>
                      <a:pt x="254" y="32"/>
                    </a:cubicBezTo>
                    <a:cubicBezTo>
                      <a:pt x="254" y="32"/>
                      <a:pt x="254" y="32"/>
                      <a:pt x="254" y="32"/>
                    </a:cubicBezTo>
                    <a:lnTo>
                      <a:pt x="254" y="108"/>
                    </a:lnTo>
                    <a:close/>
                    <a:moveTo>
                      <a:pt x="248" y="18"/>
                    </a:moveTo>
                    <a:cubicBezTo>
                      <a:pt x="159" y="18"/>
                      <a:pt x="159" y="18"/>
                      <a:pt x="159" y="18"/>
                    </a:cubicBezTo>
                    <a:cubicBezTo>
                      <a:pt x="156" y="18"/>
                      <a:pt x="153" y="15"/>
                      <a:pt x="153" y="11"/>
                    </a:cubicBezTo>
                    <a:cubicBezTo>
                      <a:pt x="153" y="8"/>
                      <a:pt x="156" y="5"/>
                      <a:pt x="159" y="5"/>
                    </a:cubicBezTo>
                    <a:cubicBezTo>
                      <a:pt x="248" y="5"/>
                      <a:pt x="248" y="5"/>
                      <a:pt x="248" y="5"/>
                    </a:cubicBezTo>
                    <a:cubicBezTo>
                      <a:pt x="251" y="5"/>
                      <a:pt x="254" y="8"/>
                      <a:pt x="254" y="11"/>
                    </a:cubicBezTo>
                    <a:cubicBezTo>
                      <a:pt x="254" y="15"/>
                      <a:pt x="251" y="18"/>
                      <a:pt x="248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9" name="Group 598">
              <a:extLst>
                <a:ext uri="{FF2B5EF4-FFF2-40B4-BE49-F238E27FC236}">
                  <a16:creationId xmlns:a16="http://schemas.microsoft.com/office/drawing/2014/main" xmlns="" id="{2D60B816-695E-4AA1-8D88-1D48D354CA9A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698472" y="3598036"/>
              <a:ext cx="442751" cy="415164"/>
              <a:chOff x="1316" y="4"/>
              <a:chExt cx="642" cy="602"/>
            </a:xfrm>
            <a:solidFill>
              <a:schemeClr val="bg1"/>
            </a:solidFill>
          </p:grpSpPr>
          <p:sp>
            <p:nvSpPr>
              <p:cNvPr id="40" name="Freeform 599">
                <a:extLst>
                  <a:ext uri="{FF2B5EF4-FFF2-40B4-BE49-F238E27FC236}">
                    <a16:creationId xmlns:a16="http://schemas.microsoft.com/office/drawing/2014/main" xmlns="" id="{303359F9-E3D6-45C5-ACBF-C73DD66981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6" y="315"/>
                <a:ext cx="101" cy="25"/>
              </a:xfrm>
              <a:custGeom>
                <a:avLst/>
                <a:gdLst>
                  <a:gd name="T0" fmla="*/ 50 w 50"/>
                  <a:gd name="T1" fmla="*/ 6 h 12"/>
                  <a:gd name="T2" fmla="*/ 44 w 50"/>
                  <a:gd name="T3" fmla="*/ 0 h 12"/>
                  <a:gd name="T4" fmla="*/ 5 w 50"/>
                  <a:gd name="T5" fmla="*/ 0 h 12"/>
                  <a:gd name="T6" fmla="*/ 0 w 50"/>
                  <a:gd name="T7" fmla="*/ 7 h 12"/>
                  <a:gd name="T8" fmla="*/ 5 w 50"/>
                  <a:gd name="T9" fmla="*/ 12 h 12"/>
                  <a:gd name="T10" fmla="*/ 44 w 50"/>
                  <a:gd name="T11" fmla="*/ 12 h 12"/>
                  <a:gd name="T12" fmla="*/ 50 w 50"/>
                  <a:gd name="T13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12">
                    <a:moveTo>
                      <a:pt x="50" y="6"/>
                    </a:moveTo>
                    <a:cubicBezTo>
                      <a:pt x="50" y="3"/>
                      <a:pt x="47" y="0"/>
                      <a:pt x="44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7"/>
                    </a:cubicBezTo>
                    <a:cubicBezTo>
                      <a:pt x="0" y="10"/>
                      <a:pt x="2" y="12"/>
                      <a:pt x="5" y="12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47" y="12"/>
                      <a:pt x="50" y="9"/>
                      <a:pt x="5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600">
                <a:extLst>
                  <a:ext uri="{FF2B5EF4-FFF2-40B4-BE49-F238E27FC236}">
                    <a16:creationId xmlns:a16="http://schemas.microsoft.com/office/drawing/2014/main" xmlns="" id="{79504F87-00FD-402C-ABD3-E7E4DAF98D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05" y="95"/>
                <a:ext cx="81" cy="81"/>
              </a:xfrm>
              <a:custGeom>
                <a:avLst/>
                <a:gdLst>
                  <a:gd name="T0" fmla="*/ 29 w 40"/>
                  <a:gd name="T1" fmla="*/ 38 h 40"/>
                  <a:gd name="T2" fmla="*/ 38 w 40"/>
                  <a:gd name="T3" fmla="*/ 37 h 40"/>
                  <a:gd name="T4" fmla="*/ 38 w 40"/>
                  <a:gd name="T5" fmla="*/ 29 h 40"/>
                  <a:gd name="T6" fmla="*/ 11 w 40"/>
                  <a:gd name="T7" fmla="*/ 2 h 40"/>
                  <a:gd name="T8" fmla="*/ 2 w 40"/>
                  <a:gd name="T9" fmla="*/ 3 h 40"/>
                  <a:gd name="T10" fmla="*/ 2 w 40"/>
                  <a:gd name="T11" fmla="*/ 11 h 40"/>
                  <a:gd name="T12" fmla="*/ 29 w 40"/>
                  <a:gd name="T13" fmla="*/ 3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40">
                    <a:moveTo>
                      <a:pt x="29" y="38"/>
                    </a:moveTo>
                    <a:cubicBezTo>
                      <a:pt x="32" y="40"/>
                      <a:pt x="36" y="40"/>
                      <a:pt x="38" y="37"/>
                    </a:cubicBezTo>
                    <a:cubicBezTo>
                      <a:pt x="40" y="35"/>
                      <a:pt x="40" y="32"/>
                      <a:pt x="38" y="29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8" y="0"/>
                      <a:pt x="4" y="0"/>
                      <a:pt x="2" y="3"/>
                    </a:cubicBezTo>
                    <a:cubicBezTo>
                      <a:pt x="0" y="5"/>
                      <a:pt x="0" y="9"/>
                      <a:pt x="2" y="11"/>
                    </a:cubicBezTo>
                    <a:lnTo>
                      <a:pt x="29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601">
                <a:extLst>
                  <a:ext uri="{FF2B5EF4-FFF2-40B4-BE49-F238E27FC236}">
                    <a16:creationId xmlns:a16="http://schemas.microsoft.com/office/drawing/2014/main" xmlns="" id="{68AA4476-0FF6-44A5-A0F8-18FA2D68E9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88" y="95"/>
                <a:ext cx="81" cy="81"/>
              </a:xfrm>
              <a:custGeom>
                <a:avLst/>
                <a:gdLst>
                  <a:gd name="T0" fmla="*/ 6 w 40"/>
                  <a:gd name="T1" fmla="*/ 40 h 40"/>
                  <a:gd name="T2" fmla="*/ 11 w 40"/>
                  <a:gd name="T3" fmla="*/ 38 h 40"/>
                  <a:gd name="T4" fmla="*/ 38 w 40"/>
                  <a:gd name="T5" fmla="*/ 11 h 40"/>
                  <a:gd name="T6" fmla="*/ 37 w 40"/>
                  <a:gd name="T7" fmla="*/ 2 h 40"/>
                  <a:gd name="T8" fmla="*/ 29 w 40"/>
                  <a:gd name="T9" fmla="*/ 2 h 40"/>
                  <a:gd name="T10" fmla="*/ 2 w 40"/>
                  <a:gd name="T11" fmla="*/ 30 h 40"/>
                  <a:gd name="T12" fmla="*/ 2 w 40"/>
                  <a:gd name="T13" fmla="*/ 38 h 40"/>
                  <a:gd name="T14" fmla="*/ 6 w 40"/>
                  <a:gd name="T15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" h="40">
                    <a:moveTo>
                      <a:pt x="6" y="40"/>
                    </a:moveTo>
                    <a:cubicBezTo>
                      <a:pt x="8" y="40"/>
                      <a:pt x="10" y="39"/>
                      <a:pt x="11" y="38"/>
                    </a:cubicBezTo>
                    <a:cubicBezTo>
                      <a:pt x="38" y="11"/>
                      <a:pt x="38" y="11"/>
                      <a:pt x="38" y="11"/>
                    </a:cubicBezTo>
                    <a:cubicBezTo>
                      <a:pt x="40" y="8"/>
                      <a:pt x="40" y="5"/>
                      <a:pt x="37" y="2"/>
                    </a:cubicBezTo>
                    <a:cubicBezTo>
                      <a:pt x="35" y="0"/>
                      <a:pt x="32" y="0"/>
                      <a:pt x="29" y="2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0" y="32"/>
                      <a:pt x="0" y="36"/>
                      <a:pt x="2" y="38"/>
                    </a:cubicBezTo>
                    <a:cubicBezTo>
                      <a:pt x="3" y="39"/>
                      <a:pt x="5" y="40"/>
                      <a:pt x="6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602">
                <a:extLst>
                  <a:ext uri="{FF2B5EF4-FFF2-40B4-BE49-F238E27FC236}">
                    <a16:creationId xmlns:a16="http://schemas.microsoft.com/office/drawing/2014/main" xmlns="" id="{801BABD5-D528-4B80-B842-BEC4F0F8C1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55" y="315"/>
                <a:ext cx="103" cy="25"/>
              </a:xfrm>
              <a:custGeom>
                <a:avLst/>
                <a:gdLst>
                  <a:gd name="T0" fmla="*/ 46 w 51"/>
                  <a:gd name="T1" fmla="*/ 0 h 12"/>
                  <a:gd name="T2" fmla="*/ 7 w 51"/>
                  <a:gd name="T3" fmla="*/ 0 h 12"/>
                  <a:gd name="T4" fmla="*/ 0 w 51"/>
                  <a:gd name="T5" fmla="*/ 6 h 12"/>
                  <a:gd name="T6" fmla="*/ 6 w 51"/>
                  <a:gd name="T7" fmla="*/ 12 h 12"/>
                  <a:gd name="T8" fmla="*/ 7 w 51"/>
                  <a:gd name="T9" fmla="*/ 12 h 12"/>
                  <a:gd name="T10" fmla="*/ 46 w 51"/>
                  <a:gd name="T11" fmla="*/ 12 h 12"/>
                  <a:gd name="T12" fmla="*/ 51 w 51"/>
                  <a:gd name="T13" fmla="*/ 6 h 12"/>
                  <a:gd name="T14" fmla="*/ 46 w 51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" h="12">
                    <a:moveTo>
                      <a:pt x="46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4" y="0"/>
                      <a:pt x="1" y="2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6" y="12"/>
                      <a:pt x="7" y="12"/>
                      <a:pt x="7" y="12"/>
                    </a:cubicBezTo>
                    <a:cubicBezTo>
                      <a:pt x="46" y="12"/>
                      <a:pt x="46" y="12"/>
                      <a:pt x="46" y="12"/>
                    </a:cubicBezTo>
                    <a:cubicBezTo>
                      <a:pt x="49" y="12"/>
                      <a:pt x="51" y="9"/>
                      <a:pt x="51" y="6"/>
                    </a:cubicBezTo>
                    <a:cubicBezTo>
                      <a:pt x="51" y="3"/>
                      <a:pt x="49" y="0"/>
                      <a:pt x="4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603">
                <a:extLst>
                  <a:ext uri="{FF2B5EF4-FFF2-40B4-BE49-F238E27FC236}">
                    <a16:creationId xmlns:a16="http://schemas.microsoft.com/office/drawing/2014/main" xmlns="" id="{ACCE3E42-F2D7-4114-878B-24FBC7D58B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19" y="540"/>
                <a:ext cx="436" cy="66"/>
              </a:xfrm>
              <a:custGeom>
                <a:avLst/>
                <a:gdLst>
                  <a:gd name="T0" fmla="*/ 6 w 216"/>
                  <a:gd name="T1" fmla="*/ 0 h 33"/>
                  <a:gd name="T2" fmla="*/ 210 w 216"/>
                  <a:gd name="T3" fmla="*/ 0 h 33"/>
                  <a:gd name="T4" fmla="*/ 216 w 216"/>
                  <a:gd name="T5" fmla="*/ 6 h 33"/>
                  <a:gd name="T6" fmla="*/ 216 w 216"/>
                  <a:gd name="T7" fmla="*/ 27 h 33"/>
                  <a:gd name="T8" fmla="*/ 210 w 216"/>
                  <a:gd name="T9" fmla="*/ 33 h 33"/>
                  <a:gd name="T10" fmla="*/ 6 w 216"/>
                  <a:gd name="T11" fmla="*/ 33 h 33"/>
                  <a:gd name="T12" fmla="*/ 0 w 216"/>
                  <a:gd name="T13" fmla="*/ 27 h 33"/>
                  <a:gd name="T14" fmla="*/ 0 w 216"/>
                  <a:gd name="T15" fmla="*/ 6 h 33"/>
                  <a:gd name="T16" fmla="*/ 6 w 216"/>
                  <a:gd name="T1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6" h="33">
                    <a:moveTo>
                      <a:pt x="6" y="0"/>
                    </a:moveTo>
                    <a:cubicBezTo>
                      <a:pt x="210" y="0"/>
                      <a:pt x="210" y="0"/>
                      <a:pt x="210" y="0"/>
                    </a:cubicBezTo>
                    <a:cubicBezTo>
                      <a:pt x="213" y="0"/>
                      <a:pt x="216" y="3"/>
                      <a:pt x="216" y="6"/>
                    </a:cubicBezTo>
                    <a:cubicBezTo>
                      <a:pt x="216" y="27"/>
                      <a:pt x="216" y="27"/>
                      <a:pt x="216" y="27"/>
                    </a:cubicBezTo>
                    <a:cubicBezTo>
                      <a:pt x="216" y="30"/>
                      <a:pt x="213" y="33"/>
                      <a:pt x="210" y="33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3" y="33"/>
                      <a:pt x="0" y="30"/>
                      <a:pt x="0" y="2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604">
                <a:extLst>
                  <a:ext uri="{FF2B5EF4-FFF2-40B4-BE49-F238E27FC236}">
                    <a16:creationId xmlns:a16="http://schemas.microsoft.com/office/drawing/2014/main" xmlns="" id="{E9899307-E703-4320-8694-94BA97CBC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43" y="497"/>
                <a:ext cx="388" cy="26"/>
              </a:xfrm>
              <a:custGeom>
                <a:avLst/>
                <a:gdLst>
                  <a:gd name="T0" fmla="*/ 0 w 192"/>
                  <a:gd name="T1" fmla="*/ 6 h 13"/>
                  <a:gd name="T2" fmla="*/ 0 w 192"/>
                  <a:gd name="T3" fmla="*/ 13 h 13"/>
                  <a:gd name="T4" fmla="*/ 192 w 192"/>
                  <a:gd name="T5" fmla="*/ 13 h 13"/>
                  <a:gd name="T6" fmla="*/ 192 w 192"/>
                  <a:gd name="T7" fmla="*/ 6 h 13"/>
                  <a:gd name="T8" fmla="*/ 187 w 192"/>
                  <a:gd name="T9" fmla="*/ 0 h 13"/>
                  <a:gd name="T10" fmla="*/ 5 w 192"/>
                  <a:gd name="T11" fmla="*/ 0 h 13"/>
                  <a:gd name="T12" fmla="*/ 0 w 192"/>
                  <a:gd name="T13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2" h="13">
                    <a:moveTo>
                      <a:pt x="0" y="6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192" y="13"/>
                      <a:pt x="192" y="13"/>
                      <a:pt x="192" y="13"/>
                    </a:cubicBezTo>
                    <a:cubicBezTo>
                      <a:pt x="192" y="6"/>
                      <a:pt x="192" y="6"/>
                      <a:pt x="192" y="6"/>
                    </a:cubicBezTo>
                    <a:cubicBezTo>
                      <a:pt x="192" y="3"/>
                      <a:pt x="190" y="0"/>
                      <a:pt x="187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605">
                <a:extLst>
                  <a:ext uri="{FF2B5EF4-FFF2-40B4-BE49-F238E27FC236}">
                    <a16:creationId xmlns:a16="http://schemas.microsoft.com/office/drawing/2014/main" xmlns="" id="{2431C77A-7AEA-4ECF-BB25-3AA582A120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15" y="305"/>
                <a:ext cx="44" cy="43"/>
              </a:xfrm>
              <a:custGeom>
                <a:avLst/>
                <a:gdLst>
                  <a:gd name="T0" fmla="*/ 22 w 22"/>
                  <a:gd name="T1" fmla="*/ 11 h 21"/>
                  <a:gd name="T2" fmla="*/ 11 w 22"/>
                  <a:gd name="T3" fmla="*/ 0 h 21"/>
                  <a:gd name="T4" fmla="*/ 0 w 22"/>
                  <a:gd name="T5" fmla="*/ 11 h 21"/>
                  <a:gd name="T6" fmla="*/ 5 w 22"/>
                  <a:gd name="T7" fmla="*/ 21 h 21"/>
                  <a:gd name="T8" fmla="*/ 5 w 22"/>
                  <a:gd name="T9" fmla="*/ 11 h 21"/>
                  <a:gd name="T10" fmla="*/ 12 w 22"/>
                  <a:gd name="T11" fmla="*/ 5 h 21"/>
                  <a:gd name="T12" fmla="*/ 17 w 22"/>
                  <a:gd name="T13" fmla="*/ 11 h 21"/>
                  <a:gd name="T14" fmla="*/ 17 w 22"/>
                  <a:gd name="T15" fmla="*/ 21 h 21"/>
                  <a:gd name="T16" fmla="*/ 22 w 22"/>
                  <a:gd name="T17" fmla="*/ 1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21">
                    <a:moveTo>
                      <a:pt x="22" y="11"/>
                    </a:moveTo>
                    <a:cubicBezTo>
                      <a:pt x="22" y="5"/>
                      <a:pt x="17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5"/>
                      <a:pt x="2" y="19"/>
                      <a:pt x="5" y="2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8"/>
                      <a:pt x="8" y="5"/>
                      <a:pt x="12" y="5"/>
                    </a:cubicBezTo>
                    <a:cubicBezTo>
                      <a:pt x="15" y="6"/>
                      <a:pt x="17" y="8"/>
                      <a:pt x="17" y="1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20" y="19"/>
                      <a:pt x="22" y="15"/>
                      <a:pt x="2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606">
                <a:extLst>
                  <a:ext uri="{FF2B5EF4-FFF2-40B4-BE49-F238E27FC236}">
                    <a16:creationId xmlns:a16="http://schemas.microsoft.com/office/drawing/2014/main" xmlns="" id="{516F34E8-921D-4FF1-8263-21F5A610200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73" y="178"/>
                <a:ext cx="328" cy="303"/>
              </a:xfrm>
              <a:custGeom>
                <a:avLst/>
                <a:gdLst>
                  <a:gd name="T0" fmla="*/ 75 w 162"/>
                  <a:gd name="T1" fmla="*/ 150 h 150"/>
                  <a:gd name="T2" fmla="*/ 75 w 162"/>
                  <a:gd name="T3" fmla="*/ 97 h 150"/>
                  <a:gd name="T4" fmla="*/ 58 w 162"/>
                  <a:gd name="T5" fmla="*/ 68 h 150"/>
                  <a:gd name="T6" fmla="*/ 87 w 162"/>
                  <a:gd name="T7" fmla="*/ 51 h 150"/>
                  <a:gd name="T8" fmla="*/ 104 w 162"/>
                  <a:gd name="T9" fmla="*/ 80 h 150"/>
                  <a:gd name="T10" fmla="*/ 87 w 162"/>
                  <a:gd name="T11" fmla="*/ 97 h 150"/>
                  <a:gd name="T12" fmla="*/ 87 w 162"/>
                  <a:gd name="T13" fmla="*/ 150 h 150"/>
                  <a:gd name="T14" fmla="*/ 162 w 162"/>
                  <a:gd name="T15" fmla="*/ 150 h 150"/>
                  <a:gd name="T16" fmla="*/ 152 w 162"/>
                  <a:gd name="T17" fmla="*/ 31 h 150"/>
                  <a:gd name="T18" fmla="*/ 118 w 162"/>
                  <a:gd name="T19" fmla="*/ 0 h 150"/>
                  <a:gd name="T20" fmla="*/ 44 w 162"/>
                  <a:gd name="T21" fmla="*/ 0 h 150"/>
                  <a:gd name="T22" fmla="*/ 10 w 162"/>
                  <a:gd name="T23" fmla="*/ 31 h 150"/>
                  <a:gd name="T24" fmla="*/ 0 w 162"/>
                  <a:gd name="T25" fmla="*/ 150 h 150"/>
                  <a:gd name="T26" fmla="*/ 75 w 162"/>
                  <a:gd name="T27" fmla="*/ 150 h 150"/>
                  <a:gd name="T28" fmla="*/ 118 w 162"/>
                  <a:gd name="T29" fmla="*/ 17 h 150"/>
                  <a:gd name="T30" fmla="*/ 135 w 162"/>
                  <a:gd name="T31" fmla="*/ 33 h 150"/>
                  <a:gd name="T32" fmla="*/ 143 w 162"/>
                  <a:gd name="T33" fmla="*/ 135 h 150"/>
                  <a:gd name="T34" fmla="*/ 138 w 162"/>
                  <a:gd name="T35" fmla="*/ 141 h 150"/>
                  <a:gd name="T36" fmla="*/ 137 w 162"/>
                  <a:gd name="T37" fmla="*/ 141 h 150"/>
                  <a:gd name="T38" fmla="*/ 131 w 162"/>
                  <a:gd name="T39" fmla="*/ 136 h 150"/>
                  <a:gd name="T40" fmla="*/ 122 w 162"/>
                  <a:gd name="T41" fmla="*/ 34 h 150"/>
                  <a:gd name="T42" fmla="*/ 118 w 162"/>
                  <a:gd name="T43" fmla="*/ 29 h 150"/>
                  <a:gd name="T44" fmla="*/ 111 w 162"/>
                  <a:gd name="T45" fmla="*/ 24 h 150"/>
                  <a:gd name="T46" fmla="*/ 117 w 162"/>
                  <a:gd name="T47" fmla="*/ 17 h 150"/>
                  <a:gd name="T48" fmla="*/ 118 w 162"/>
                  <a:gd name="T49" fmla="*/ 17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62" h="150">
                    <a:moveTo>
                      <a:pt x="75" y="150"/>
                    </a:moveTo>
                    <a:cubicBezTo>
                      <a:pt x="75" y="97"/>
                      <a:pt x="75" y="97"/>
                      <a:pt x="75" y="97"/>
                    </a:cubicBezTo>
                    <a:cubicBezTo>
                      <a:pt x="62" y="94"/>
                      <a:pt x="55" y="81"/>
                      <a:pt x="58" y="68"/>
                    </a:cubicBezTo>
                    <a:cubicBezTo>
                      <a:pt x="61" y="55"/>
                      <a:pt x="74" y="48"/>
                      <a:pt x="87" y="51"/>
                    </a:cubicBezTo>
                    <a:cubicBezTo>
                      <a:pt x="100" y="55"/>
                      <a:pt x="107" y="68"/>
                      <a:pt x="104" y="80"/>
                    </a:cubicBezTo>
                    <a:cubicBezTo>
                      <a:pt x="102" y="88"/>
                      <a:pt x="95" y="95"/>
                      <a:pt x="87" y="97"/>
                    </a:cubicBezTo>
                    <a:cubicBezTo>
                      <a:pt x="87" y="150"/>
                      <a:pt x="87" y="150"/>
                      <a:pt x="87" y="150"/>
                    </a:cubicBezTo>
                    <a:cubicBezTo>
                      <a:pt x="162" y="150"/>
                      <a:pt x="162" y="150"/>
                      <a:pt x="162" y="150"/>
                    </a:cubicBezTo>
                    <a:cubicBezTo>
                      <a:pt x="152" y="31"/>
                      <a:pt x="152" y="31"/>
                      <a:pt x="152" y="31"/>
                    </a:cubicBezTo>
                    <a:cubicBezTo>
                      <a:pt x="150" y="14"/>
                      <a:pt x="136" y="0"/>
                      <a:pt x="118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26" y="0"/>
                      <a:pt x="12" y="14"/>
                      <a:pt x="10" y="31"/>
                    </a:cubicBezTo>
                    <a:cubicBezTo>
                      <a:pt x="0" y="150"/>
                      <a:pt x="0" y="150"/>
                      <a:pt x="0" y="150"/>
                    </a:cubicBezTo>
                    <a:lnTo>
                      <a:pt x="75" y="150"/>
                    </a:lnTo>
                    <a:close/>
                    <a:moveTo>
                      <a:pt x="118" y="17"/>
                    </a:moveTo>
                    <a:cubicBezTo>
                      <a:pt x="127" y="17"/>
                      <a:pt x="134" y="24"/>
                      <a:pt x="135" y="33"/>
                    </a:cubicBezTo>
                    <a:cubicBezTo>
                      <a:pt x="143" y="135"/>
                      <a:pt x="143" y="135"/>
                      <a:pt x="143" y="135"/>
                    </a:cubicBezTo>
                    <a:cubicBezTo>
                      <a:pt x="143" y="138"/>
                      <a:pt x="141" y="141"/>
                      <a:pt x="138" y="141"/>
                    </a:cubicBezTo>
                    <a:cubicBezTo>
                      <a:pt x="137" y="141"/>
                      <a:pt x="137" y="141"/>
                      <a:pt x="137" y="141"/>
                    </a:cubicBezTo>
                    <a:cubicBezTo>
                      <a:pt x="134" y="141"/>
                      <a:pt x="131" y="139"/>
                      <a:pt x="131" y="136"/>
                    </a:cubicBezTo>
                    <a:cubicBezTo>
                      <a:pt x="122" y="34"/>
                      <a:pt x="122" y="34"/>
                      <a:pt x="122" y="34"/>
                    </a:cubicBezTo>
                    <a:cubicBezTo>
                      <a:pt x="122" y="31"/>
                      <a:pt x="120" y="29"/>
                      <a:pt x="118" y="29"/>
                    </a:cubicBezTo>
                    <a:cubicBezTo>
                      <a:pt x="114" y="30"/>
                      <a:pt x="111" y="27"/>
                      <a:pt x="111" y="24"/>
                    </a:cubicBezTo>
                    <a:cubicBezTo>
                      <a:pt x="111" y="20"/>
                      <a:pt x="113" y="17"/>
                      <a:pt x="117" y="17"/>
                    </a:cubicBezTo>
                    <a:cubicBezTo>
                      <a:pt x="117" y="17"/>
                      <a:pt x="117" y="17"/>
                      <a:pt x="118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607">
                <a:extLst>
                  <a:ext uri="{FF2B5EF4-FFF2-40B4-BE49-F238E27FC236}">
                    <a16:creationId xmlns:a16="http://schemas.microsoft.com/office/drawing/2014/main" xmlns="" id="{B2CE972F-07CD-4404-BA59-EB1F5331F1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5" y="4"/>
                <a:ext cx="24" cy="103"/>
              </a:xfrm>
              <a:custGeom>
                <a:avLst/>
                <a:gdLst>
                  <a:gd name="T0" fmla="*/ 6 w 12"/>
                  <a:gd name="T1" fmla="*/ 51 h 51"/>
                  <a:gd name="T2" fmla="*/ 12 w 12"/>
                  <a:gd name="T3" fmla="*/ 45 h 51"/>
                  <a:gd name="T4" fmla="*/ 12 w 12"/>
                  <a:gd name="T5" fmla="*/ 7 h 51"/>
                  <a:gd name="T6" fmla="*/ 7 w 12"/>
                  <a:gd name="T7" fmla="*/ 0 h 51"/>
                  <a:gd name="T8" fmla="*/ 0 w 12"/>
                  <a:gd name="T9" fmla="*/ 6 h 51"/>
                  <a:gd name="T10" fmla="*/ 0 w 12"/>
                  <a:gd name="T11" fmla="*/ 7 h 51"/>
                  <a:gd name="T12" fmla="*/ 0 w 12"/>
                  <a:gd name="T13" fmla="*/ 45 h 51"/>
                  <a:gd name="T14" fmla="*/ 6 w 12"/>
                  <a:gd name="T15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51">
                    <a:moveTo>
                      <a:pt x="6" y="51"/>
                    </a:moveTo>
                    <a:cubicBezTo>
                      <a:pt x="9" y="51"/>
                      <a:pt x="12" y="48"/>
                      <a:pt x="12" y="45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3"/>
                      <a:pt x="10" y="0"/>
                      <a:pt x="7" y="0"/>
                    </a:cubicBezTo>
                    <a:cubicBezTo>
                      <a:pt x="3" y="0"/>
                      <a:pt x="0" y="2"/>
                      <a:pt x="0" y="6"/>
                    </a:cubicBezTo>
                    <a:cubicBezTo>
                      <a:pt x="0" y="6"/>
                      <a:pt x="0" y="6"/>
                      <a:pt x="0" y="7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48"/>
                      <a:pt x="3" y="51"/>
                      <a:pt x="6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608">
                <a:extLst>
                  <a:ext uri="{FF2B5EF4-FFF2-40B4-BE49-F238E27FC236}">
                    <a16:creationId xmlns:a16="http://schemas.microsoft.com/office/drawing/2014/main" xmlns="" id="{B6849346-20CF-45AD-9F44-B268185986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0" y="63"/>
                <a:ext cx="42" cy="64"/>
              </a:xfrm>
              <a:custGeom>
                <a:avLst/>
                <a:gdLst>
                  <a:gd name="T0" fmla="*/ 8 w 21"/>
                  <a:gd name="T1" fmla="*/ 27 h 32"/>
                  <a:gd name="T2" fmla="*/ 16 w 21"/>
                  <a:gd name="T3" fmla="*/ 31 h 32"/>
                  <a:gd name="T4" fmla="*/ 20 w 21"/>
                  <a:gd name="T5" fmla="*/ 23 h 32"/>
                  <a:gd name="T6" fmla="*/ 20 w 21"/>
                  <a:gd name="T7" fmla="*/ 22 h 32"/>
                  <a:gd name="T8" fmla="*/ 12 w 21"/>
                  <a:gd name="T9" fmla="*/ 5 h 32"/>
                  <a:gd name="T10" fmla="*/ 4 w 21"/>
                  <a:gd name="T11" fmla="*/ 1 h 32"/>
                  <a:gd name="T12" fmla="*/ 1 w 21"/>
                  <a:gd name="T13" fmla="*/ 9 h 32"/>
                  <a:gd name="T14" fmla="*/ 1 w 21"/>
                  <a:gd name="T15" fmla="*/ 9 h 32"/>
                  <a:gd name="T16" fmla="*/ 8 w 21"/>
                  <a:gd name="T17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32">
                    <a:moveTo>
                      <a:pt x="8" y="27"/>
                    </a:moveTo>
                    <a:cubicBezTo>
                      <a:pt x="9" y="30"/>
                      <a:pt x="13" y="32"/>
                      <a:pt x="16" y="31"/>
                    </a:cubicBezTo>
                    <a:cubicBezTo>
                      <a:pt x="19" y="30"/>
                      <a:pt x="21" y="26"/>
                      <a:pt x="20" y="23"/>
                    </a:cubicBezTo>
                    <a:cubicBezTo>
                      <a:pt x="20" y="23"/>
                      <a:pt x="20" y="23"/>
                      <a:pt x="20" y="22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1" y="1"/>
                      <a:pt x="8" y="0"/>
                      <a:pt x="4" y="1"/>
                    </a:cubicBezTo>
                    <a:cubicBezTo>
                      <a:pt x="1" y="2"/>
                      <a:pt x="0" y="5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lnTo>
                      <a:pt x="8" y="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609">
                <a:extLst>
                  <a:ext uri="{FF2B5EF4-FFF2-40B4-BE49-F238E27FC236}">
                    <a16:creationId xmlns:a16="http://schemas.microsoft.com/office/drawing/2014/main" xmlns="" id="{23A02029-50F1-4D5E-BC5F-F068CEEC9A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72" y="210"/>
                <a:ext cx="65" cy="43"/>
              </a:xfrm>
              <a:custGeom>
                <a:avLst/>
                <a:gdLst>
                  <a:gd name="T0" fmla="*/ 5 w 32"/>
                  <a:gd name="T1" fmla="*/ 12 h 21"/>
                  <a:gd name="T2" fmla="*/ 22 w 32"/>
                  <a:gd name="T3" fmla="*/ 20 h 21"/>
                  <a:gd name="T4" fmla="*/ 31 w 32"/>
                  <a:gd name="T5" fmla="*/ 17 h 21"/>
                  <a:gd name="T6" fmla="*/ 28 w 32"/>
                  <a:gd name="T7" fmla="*/ 9 h 21"/>
                  <a:gd name="T8" fmla="*/ 27 w 32"/>
                  <a:gd name="T9" fmla="*/ 8 h 21"/>
                  <a:gd name="T10" fmla="*/ 9 w 32"/>
                  <a:gd name="T11" fmla="*/ 1 h 21"/>
                  <a:gd name="T12" fmla="*/ 1 w 32"/>
                  <a:gd name="T13" fmla="*/ 4 h 21"/>
                  <a:gd name="T14" fmla="*/ 4 w 32"/>
                  <a:gd name="T15" fmla="*/ 12 h 21"/>
                  <a:gd name="T16" fmla="*/ 5 w 32"/>
                  <a:gd name="T17" fmla="*/ 1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21">
                    <a:moveTo>
                      <a:pt x="5" y="12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25" y="21"/>
                      <a:pt x="29" y="20"/>
                      <a:pt x="31" y="17"/>
                    </a:cubicBezTo>
                    <a:cubicBezTo>
                      <a:pt x="32" y="14"/>
                      <a:pt x="31" y="10"/>
                      <a:pt x="28" y="9"/>
                    </a:cubicBezTo>
                    <a:cubicBezTo>
                      <a:pt x="28" y="9"/>
                      <a:pt x="27" y="8"/>
                      <a:pt x="27" y="8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6" y="0"/>
                      <a:pt x="3" y="1"/>
                      <a:pt x="1" y="4"/>
                    </a:cubicBezTo>
                    <a:cubicBezTo>
                      <a:pt x="0" y="7"/>
                      <a:pt x="1" y="11"/>
                      <a:pt x="4" y="12"/>
                    </a:cubicBezTo>
                    <a:cubicBezTo>
                      <a:pt x="4" y="12"/>
                      <a:pt x="4" y="12"/>
                      <a:pt x="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610">
                <a:extLst>
                  <a:ext uri="{FF2B5EF4-FFF2-40B4-BE49-F238E27FC236}">
                    <a16:creationId xmlns:a16="http://schemas.microsoft.com/office/drawing/2014/main" xmlns="" id="{65209E84-C289-4BCC-91B8-599C2C8ED9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74" y="402"/>
                <a:ext cx="63" cy="43"/>
              </a:xfrm>
              <a:custGeom>
                <a:avLst/>
                <a:gdLst>
                  <a:gd name="T0" fmla="*/ 29 w 31"/>
                  <a:gd name="T1" fmla="*/ 5 h 21"/>
                  <a:gd name="T2" fmla="*/ 21 w 31"/>
                  <a:gd name="T3" fmla="*/ 1 h 21"/>
                  <a:gd name="T4" fmla="*/ 21 w 31"/>
                  <a:gd name="T5" fmla="*/ 1 h 21"/>
                  <a:gd name="T6" fmla="*/ 4 w 31"/>
                  <a:gd name="T7" fmla="*/ 9 h 21"/>
                  <a:gd name="T8" fmla="*/ 2 w 31"/>
                  <a:gd name="T9" fmla="*/ 17 h 21"/>
                  <a:gd name="T10" fmla="*/ 8 w 31"/>
                  <a:gd name="T11" fmla="*/ 20 h 21"/>
                  <a:gd name="T12" fmla="*/ 26 w 31"/>
                  <a:gd name="T13" fmla="*/ 13 h 21"/>
                  <a:gd name="T14" fmla="*/ 29 w 31"/>
                  <a:gd name="T15" fmla="*/ 5 h 21"/>
                  <a:gd name="T16" fmla="*/ 29 w 31"/>
                  <a:gd name="T17" fmla="*/ 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21">
                    <a:moveTo>
                      <a:pt x="29" y="5"/>
                    </a:moveTo>
                    <a:cubicBezTo>
                      <a:pt x="28" y="2"/>
                      <a:pt x="24" y="0"/>
                      <a:pt x="21" y="1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1" y="11"/>
                      <a:pt x="0" y="14"/>
                      <a:pt x="2" y="17"/>
                    </a:cubicBezTo>
                    <a:cubicBezTo>
                      <a:pt x="3" y="20"/>
                      <a:pt x="6" y="21"/>
                      <a:pt x="8" y="20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9" y="12"/>
                      <a:pt x="31" y="8"/>
                      <a:pt x="29" y="5"/>
                    </a:cubicBezTo>
                    <a:cubicBezTo>
                      <a:pt x="29" y="5"/>
                      <a:pt x="29" y="5"/>
                      <a:pt x="29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611">
                <a:extLst>
                  <a:ext uri="{FF2B5EF4-FFF2-40B4-BE49-F238E27FC236}">
                    <a16:creationId xmlns:a16="http://schemas.microsoft.com/office/drawing/2014/main" xmlns="" id="{309A7144-8052-4371-92EE-ED5CC5C265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39" y="402"/>
                <a:ext cx="62" cy="43"/>
              </a:xfrm>
              <a:custGeom>
                <a:avLst/>
                <a:gdLst>
                  <a:gd name="T0" fmla="*/ 26 w 31"/>
                  <a:gd name="T1" fmla="*/ 9 h 21"/>
                  <a:gd name="T2" fmla="*/ 9 w 31"/>
                  <a:gd name="T3" fmla="*/ 1 h 21"/>
                  <a:gd name="T4" fmla="*/ 1 w 31"/>
                  <a:gd name="T5" fmla="*/ 5 h 21"/>
                  <a:gd name="T6" fmla="*/ 4 w 31"/>
                  <a:gd name="T7" fmla="*/ 13 h 21"/>
                  <a:gd name="T8" fmla="*/ 22 w 31"/>
                  <a:gd name="T9" fmla="*/ 20 h 21"/>
                  <a:gd name="T10" fmla="*/ 30 w 31"/>
                  <a:gd name="T11" fmla="*/ 17 h 21"/>
                  <a:gd name="T12" fmla="*/ 27 w 31"/>
                  <a:gd name="T13" fmla="*/ 9 h 21"/>
                  <a:gd name="T14" fmla="*/ 26 w 31"/>
                  <a:gd name="T15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21">
                    <a:moveTo>
                      <a:pt x="26" y="9"/>
                    </a:moveTo>
                    <a:cubicBezTo>
                      <a:pt x="9" y="1"/>
                      <a:pt x="9" y="1"/>
                      <a:pt x="9" y="1"/>
                    </a:cubicBezTo>
                    <a:cubicBezTo>
                      <a:pt x="5" y="0"/>
                      <a:pt x="2" y="2"/>
                      <a:pt x="1" y="5"/>
                    </a:cubicBezTo>
                    <a:cubicBezTo>
                      <a:pt x="0" y="8"/>
                      <a:pt x="1" y="11"/>
                      <a:pt x="4" y="13"/>
                    </a:cubicBezTo>
                    <a:cubicBezTo>
                      <a:pt x="22" y="20"/>
                      <a:pt x="22" y="20"/>
                      <a:pt x="22" y="20"/>
                    </a:cubicBezTo>
                    <a:cubicBezTo>
                      <a:pt x="25" y="21"/>
                      <a:pt x="28" y="20"/>
                      <a:pt x="30" y="17"/>
                    </a:cubicBezTo>
                    <a:cubicBezTo>
                      <a:pt x="31" y="14"/>
                      <a:pt x="30" y="10"/>
                      <a:pt x="27" y="9"/>
                    </a:cubicBezTo>
                    <a:cubicBezTo>
                      <a:pt x="27" y="9"/>
                      <a:pt x="27" y="9"/>
                      <a:pt x="26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612">
                <a:extLst>
                  <a:ext uri="{FF2B5EF4-FFF2-40B4-BE49-F238E27FC236}">
                    <a16:creationId xmlns:a16="http://schemas.microsoft.com/office/drawing/2014/main" xmlns="" id="{1E112A57-0372-4ECF-9CFB-F6D22A5348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37" y="210"/>
                <a:ext cx="64" cy="43"/>
              </a:xfrm>
              <a:custGeom>
                <a:avLst/>
                <a:gdLst>
                  <a:gd name="T0" fmla="*/ 2 w 32"/>
                  <a:gd name="T1" fmla="*/ 16 h 21"/>
                  <a:gd name="T2" fmla="*/ 10 w 32"/>
                  <a:gd name="T3" fmla="*/ 20 h 21"/>
                  <a:gd name="T4" fmla="*/ 27 w 32"/>
                  <a:gd name="T5" fmla="*/ 12 h 21"/>
                  <a:gd name="T6" fmla="*/ 30 w 32"/>
                  <a:gd name="T7" fmla="*/ 4 h 21"/>
                  <a:gd name="T8" fmla="*/ 23 w 32"/>
                  <a:gd name="T9" fmla="*/ 1 h 21"/>
                  <a:gd name="T10" fmla="*/ 5 w 32"/>
                  <a:gd name="T11" fmla="*/ 8 h 21"/>
                  <a:gd name="T12" fmla="*/ 2 w 32"/>
                  <a:gd name="T13" fmla="*/ 16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21">
                    <a:moveTo>
                      <a:pt x="2" y="16"/>
                    </a:moveTo>
                    <a:cubicBezTo>
                      <a:pt x="3" y="19"/>
                      <a:pt x="7" y="21"/>
                      <a:pt x="10" y="20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30" y="11"/>
                      <a:pt x="32" y="7"/>
                      <a:pt x="30" y="4"/>
                    </a:cubicBezTo>
                    <a:cubicBezTo>
                      <a:pt x="29" y="1"/>
                      <a:pt x="26" y="0"/>
                      <a:pt x="23" y="1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2" y="10"/>
                      <a:pt x="0" y="13"/>
                      <a:pt x="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613">
                <a:extLst>
                  <a:ext uri="{FF2B5EF4-FFF2-40B4-BE49-F238E27FC236}">
                    <a16:creationId xmlns:a16="http://schemas.microsoft.com/office/drawing/2014/main" xmlns="" id="{CC2796F0-C017-4F60-9E38-7DAA1B2423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12" y="63"/>
                <a:ext cx="44" cy="64"/>
              </a:xfrm>
              <a:custGeom>
                <a:avLst/>
                <a:gdLst>
                  <a:gd name="T0" fmla="*/ 5 w 22"/>
                  <a:gd name="T1" fmla="*/ 30 h 32"/>
                  <a:gd name="T2" fmla="*/ 13 w 22"/>
                  <a:gd name="T3" fmla="*/ 27 h 32"/>
                  <a:gd name="T4" fmla="*/ 20 w 22"/>
                  <a:gd name="T5" fmla="*/ 9 h 32"/>
                  <a:gd name="T6" fmla="*/ 17 w 22"/>
                  <a:gd name="T7" fmla="*/ 1 h 32"/>
                  <a:gd name="T8" fmla="*/ 9 w 22"/>
                  <a:gd name="T9" fmla="*/ 4 h 32"/>
                  <a:gd name="T10" fmla="*/ 9 w 22"/>
                  <a:gd name="T11" fmla="*/ 5 h 32"/>
                  <a:gd name="T12" fmla="*/ 1 w 22"/>
                  <a:gd name="T13" fmla="*/ 22 h 32"/>
                  <a:gd name="T14" fmla="*/ 5 w 22"/>
                  <a:gd name="T15" fmla="*/ 3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32">
                    <a:moveTo>
                      <a:pt x="5" y="30"/>
                    </a:moveTo>
                    <a:cubicBezTo>
                      <a:pt x="8" y="32"/>
                      <a:pt x="11" y="30"/>
                      <a:pt x="13" y="27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2" y="6"/>
                      <a:pt x="20" y="3"/>
                      <a:pt x="17" y="1"/>
                    </a:cubicBezTo>
                    <a:cubicBezTo>
                      <a:pt x="14" y="0"/>
                      <a:pt x="10" y="1"/>
                      <a:pt x="9" y="4"/>
                    </a:cubicBezTo>
                    <a:cubicBezTo>
                      <a:pt x="9" y="4"/>
                      <a:pt x="9" y="4"/>
                      <a:pt x="9" y="5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0" y="26"/>
                      <a:pt x="2" y="29"/>
                      <a:pt x="5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5" name="Group 440">
              <a:extLst>
                <a:ext uri="{FF2B5EF4-FFF2-40B4-BE49-F238E27FC236}">
                  <a16:creationId xmlns:a16="http://schemas.microsoft.com/office/drawing/2014/main" xmlns="" id="{4B5B4472-3389-4E8C-89A9-004B5335275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3610561" y="2844800"/>
              <a:ext cx="478917" cy="415165"/>
              <a:chOff x="789" y="2"/>
              <a:chExt cx="616" cy="534"/>
            </a:xfrm>
            <a:solidFill>
              <a:schemeClr val="bg1"/>
            </a:solidFill>
          </p:grpSpPr>
          <p:sp>
            <p:nvSpPr>
              <p:cNvPr id="56" name="Freeform 441">
                <a:extLst>
                  <a:ext uri="{FF2B5EF4-FFF2-40B4-BE49-F238E27FC236}">
                    <a16:creationId xmlns:a16="http://schemas.microsoft.com/office/drawing/2014/main" xmlns="" id="{2254A3AF-6EF5-4391-89AC-7DC9006063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9" y="455"/>
                <a:ext cx="313" cy="81"/>
              </a:xfrm>
              <a:custGeom>
                <a:avLst/>
                <a:gdLst>
                  <a:gd name="T0" fmla="*/ 146 w 155"/>
                  <a:gd name="T1" fmla="*/ 3 h 40"/>
                  <a:gd name="T2" fmla="*/ 142 w 155"/>
                  <a:gd name="T3" fmla="*/ 0 h 40"/>
                  <a:gd name="T4" fmla="*/ 12 w 155"/>
                  <a:gd name="T5" fmla="*/ 0 h 40"/>
                  <a:gd name="T6" fmla="*/ 8 w 155"/>
                  <a:gd name="T7" fmla="*/ 3 h 40"/>
                  <a:gd name="T8" fmla="*/ 0 w 155"/>
                  <a:gd name="T9" fmla="*/ 35 h 40"/>
                  <a:gd name="T10" fmla="*/ 3 w 155"/>
                  <a:gd name="T11" fmla="*/ 40 h 40"/>
                  <a:gd name="T12" fmla="*/ 4 w 155"/>
                  <a:gd name="T13" fmla="*/ 40 h 40"/>
                  <a:gd name="T14" fmla="*/ 151 w 155"/>
                  <a:gd name="T15" fmla="*/ 40 h 40"/>
                  <a:gd name="T16" fmla="*/ 155 w 155"/>
                  <a:gd name="T17" fmla="*/ 36 h 40"/>
                  <a:gd name="T18" fmla="*/ 154 w 155"/>
                  <a:gd name="T19" fmla="*/ 35 h 40"/>
                  <a:gd name="T20" fmla="*/ 146 w 155"/>
                  <a:gd name="T21" fmla="*/ 3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5" h="40">
                    <a:moveTo>
                      <a:pt x="146" y="3"/>
                    </a:moveTo>
                    <a:cubicBezTo>
                      <a:pt x="146" y="1"/>
                      <a:pt x="144" y="0"/>
                      <a:pt x="14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0" y="0"/>
                      <a:pt x="9" y="1"/>
                      <a:pt x="8" y="3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7"/>
                      <a:pt x="1" y="39"/>
                      <a:pt x="3" y="40"/>
                    </a:cubicBezTo>
                    <a:cubicBezTo>
                      <a:pt x="3" y="40"/>
                      <a:pt x="4" y="40"/>
                      <a:pt x="4" y="40"/>
                    </a:cubicBezTo>
                    <a:cubicBezTo>
                      <a:pt x="151" y="40"/>
                      <a:pt x="151" y="40"/>
                      <a:pt x="151" y="40"/>
                    </a:cubicBezTo>
                    <a:cubicBezTo>
                      <a:pt x="153" y="40"/>
                      <a:pt x="155" y="38"/>
                      <a:pt x="155" y="36"/>
                    </a:cubicBezTo>
                    <a:cubicBezTo>
                      <a:pt x="155" y="36"/>
                      <a:pt x="154" y="35"/>
                      <a:pt x="154" y="35"/>
                    </a:cubicBezTo>
                    <a:lnTo>
                      <a:pt x="146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442">
                <a:extLst>
                  <a:ext uri="{FF2B5EF4-FFF2-40B4-BE49-F238E27FC236}">
                    <a16:creationId xmlns:a16="http://schemas.microsoft.com/office/drawing/2014/main" xmlns="" id="{738E6EE0-2812-49D2-BE4F-83D30C8EC3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5" y="407"/>
                <a:ext cx="239" cy="32"/>
              </a:xfrm>
              <a:custGeom>
                <a:avLst/>
                <a:gdLst>
                  <a:gd name="T0" fmla="*/ 118 w 118"/>
                  <a:gd name="T1" fmla="*/ 4 h 16"/>
                  <a:gd name="T2" fmla="*/ 114 w 118"/>
                  <a:gd name="T3" fmla="*/ 0 h 16"/>
                  <a:gd name="T4" fmla="*/ 4 w 118"/>
                  <a:gd name="T5" fmla="*/ 0 h 16"/>
                  <a:gd name="T6" fmla="*/ 0 w 118"/>
                  <a:gd name="T7" fmla="*/ 4 h 16"/>
                  <a:gd name="T8" fmla="*/ 0 w 118"/>
                  <a:gd name="T9" fmla="*/ 16 h 16"/>
                  <a:gd name="T10" fmla="*/ 118 w 118"/>
                  <a:gd name="T11" fmla="*/ 16 h 16"/>
                  <a:gd name="T12" fmla="*/ 118 w 118"/>
                  <a:gd name="T13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8" h="16">
                    <a:moveTo>
                      <a:pt x="118" y="4"/>
                    </a:moveTo>
                    <a:cubicBezTo>
                      <a:pt x="118" y="2"/>
                      <a:pt x="116" y="0"/>
                      <a:pt x="11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118" y="16"/>
                      <a:pt x="118" y="16"/>
                      <a:pt x="118" y="16"/>
                    </a:cubicBezTo>
                    <a:lnTo>
                      <a:pt x="118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443">
                <a:extLst>
                  <a:ext uri="{FF2B5EF4-FFF2-40B4-BE49-F238E27FC236}">
                    <a16:creationId xmlns:a16="http://schemas.microsoft.com/office/drawing/2014/main" xmlns="" id="{8A2089CB-C523-42D2-B709-890E6AABC0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6" y="150"/>
                <a:ext cx="170" cy="172"/>
              </a:xfrm>
              <a:custGeom>
                <a:avLst/>
                <a:gdLst>
                  <a:gd name="T0" fmla="*/ 1 w 84"/>
                  <a:gd name="T1" fmla="*/ 22 h 85"/>
                  <a:gd name="T2" fmla="*/ 22 w 84"/>
                  <a:gd name="T3" fmla="*/ 2 h 85"/>
                  <a:gd name="T4" fmla="*/ 27 w 84"/>
                  <a:gd name="T5" fmla="*/ 2 h 85"/>
                  <a:gd name="T6" fmla="*/ 83 w 84"/>
                  <a:gd name="T7" fmla="*/ 57 h 85"/>
                  <a:gd name="T8" fmla="*/ 83 w 84"/>
                  <a:gd name="T9" fmla="*/ 63 h 85"/>
                  <a:gd name="T10" fmla="*/ 62 w 84"/>
                  <a:gd name="T11" fmla="*/ 83 h 85"/>
                  <a:gd name="T12" fmla="*/ 57 w 84"/>
                  <a:gd name="T13" fmla="*/ 83 h 85"/>
                  <a:gd name="T14" fmla="*/ 1 w 84"/>
                  <a:gd name="T15" fmla="*/ 28 h 85"/>
                  <a:gd name="T16" fmla="*/ 1 w 84"/>
                  <a:gd name="T17" fmla="*/ 22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4" h="85">
                    <a:moveTo>
                      <a:pt x="1" y="22"/>
                    </a:moveTo>
                    <a:cubicBezTo>
                      <a:pt x="22" y="2"/>
                      <a:pt x="22" y="2"/>
                      <a:pt x="22" y="2"/>
                    </a:cubicBezTo>
                    <a:cubicBezTo>
                      <a:pt x="23" y="0"/>
                      <a:pt x="26" y="0"/>
                      <a:pt x="27" y="2"/>
                    </a:cubicBezTo>
                    <a:cubicBezTo>
                      <a:pt x="83" y="57"/>
                      <a:pt x="83" y="57"/>
                      <a:pt x="83" y="57"/>
                    </a:cubicBezTo>
                    <a:cubicBezTo>
                      <a:pt x="84" y="59"/>
                      <a:pt x="84" y="61"/>
                      <a:pt x="83" y="63"/>
                    </a:cubicBezTo>
                    <a:cubicBezTo>
                      <a:pt x="62" y="83"/>
                      <a:pt x="62" y="83"/>
                      <a:pt x="62" y="83"/>
                    </a:cubicBezTo>
                    <a:cubicBezTo>
                      <a:pt x="61" y="85"/>
                      <a:pt x="58" y="85"/>
                      <a:pt x="57" y="83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0" y="26"/>
                      <a:pt x="0" y="24"/>
                      <a:pt x="1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444">
                <a:extLst>
                  <a:ext uri="{FF2B5EF4-FFF2-40B4-BE49-F238E27FC236}">
                    <a16:creationId xmlns:a16="http://schemas.microsoft.com/office/drawing/2014/main" xmlns="" id="{E5A45650-0F67-4930-B135-AEB744558E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3" y="89"/>
                <a:ext cx="146" cy="146"/>
              </a:xfrm>
              <a:custGeom>
                <a:avLst/>
                <a:gdLst>
                  <a:gd name="T0" fmla="*/ 0 w 146"/>
                  <a:gd name="T1" fmla="*/ 73 h 146"/>
                  <a:gd name="T2" fmla="*/ 73 w 146"/>
                  <a:gd name="T3" fmla="*/ 0 h 146"/>
                  <a:gd name="T4" fmla="*/ 146 w 146"/>
                  <a:gd name="T5" fmla="*/ 73 h 146"/>
                  <a:gd name="T6" fmla="*/ 73 w 146"/>
                  <a:gd name="T7" fmla="*/ 146 h 146"/>
                  <a:gd name="T8" fmla="*/ 0 w 146"/>
                  <a:gd name="T9" fmla="*/ 73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46">
                    <a:moveTo>
                      <a:pt x="0" y="73"/>
                    </a:moveTo>
                    <a:lnTo>
                      <a:pt x="73" y="0"/>
                    </a:lnTo>
                    <a:lnTo>
                      <a:pt x="146" y="73"/>
                    </a:lnTo>
                    <a:lnTo>
                      <a:pt x="73" y="146"/>
                    </a:lnTo>
                    <a:lnTo>
                      <a:pt x="0" y="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445">
                <a:extLst>
                  <a:ext uri="{FF2B5EF4-FFF2-40B4-BE49-F238E27FC236}">
                    <a16:creationId xmlns:a16="http://schemas.microsoft.com/office/drawing/2014/main" xmlns="" id="{D45C1E97-C979-4ED0-8469-4F334E5377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4" y="2"/>
                <a:ext cx="171" cy="170"/>
              </a:xfrm>
              <a:custGeom>
                <a:avLst/>
                <a:gdLst>
                  <a:gd name="T0" fmla="*/ 2 w 85"/>
                  <a:gd name="T1" fmla="*/ 22 h 84"/>
                  <a:gd name="T2" fmla="*/ 22 w 85"/>
                  <a:gd name="T3" fmla="*/ 1 h 84"/>
                  <a:gd name="T4" fmla="*/ 28 w 85"/>
                  <a:gd name="T5" fmla="*/ 1 h 84"/>
                  <a:gd name="T6" fmla="*/ 84 w 85"/>
                  <a:gd name="T7" fmla="*/ 57 h 84"/>
                  <a:gd name="T8" fmla="*/ 84 w 85"/>
                  <a:gd name="T9" fmla="*/ 62 h 84"/>
                  <a:gd name="T10" fmla="*/ 63 w 85"/>
                  <a:gd name="T11" fmla="*/ 83 h 84"/>
                  <a:gd name="T12" fmla="*/ 58 w 85"/>
                  <a:gd name="T13" fmla="*/ 83 h 84"/>
                  <a:gd name="T14" fmla="*/ 2 w 85"/>
                  <a:gd name="T15" fmla="*/ 27 h 84"/>
                  <a:gd name="T16" fmla="*/ 2 w 85"/>
                  <a:gd name="T17" fmla="*/ 22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5" h="84">
                    <a:moveTo>
                      <a:pt x="2" y="22"/>
                    </a:moveTo>
                    <a:cubicBezTo>
                      <a:pt x="22" y="1"/>
                      <a:pt x="22" y="1"/>
                      <a:pt x="22" y="1"/>
                    </a:cubicBezTo>
                    <a:cubicBezTo>
                      <a:pt x="24" y="0"/>
                      <a:pt x="26" y="0"/>
                      <a:pt x="28" y="1"/>
                    </a:cubicBezTo>
                    <a:cubicBezTo>
                      <a:pt x="84" y="57"/>
                      <a:pt x="84" y="57"/>
                      <a:pt x="84" y="57"/>
                    </a:cubicBezTo>
                    <a:cubicBezTo>
                      <a:pt x="85" y="58"/>
                      <a:pt x="85" y="61"/>
                      <a:pt x="84" y="62"/>
                    </a:cubicBezTo>
                    <a:cubicBezTo>
                      <a:pt x="63" y="83"/>
                      <a:pt x="63" y="83"/>
                      <a:pt x="63" y="83"/>
                    </a:cubicBezTo>
                    <a:cubicBezTo>
                      <a:pt x="62" y="84"/>
                      <a:pt x="59" y="84"/>
                      <a:pt x="58" y="83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0" y="26"/>
                      <a:pt x="0" y="23"/>
                      <a:pt x="2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446">
                <a:extLst>
                  <a:ext uri="{FF2B5EF4-FFF2-40B4-BE49-F238E27FC236}">
                    <a16:creationId xmlns:a16="http://schemas.microsoft.com/office/drawing/2014/main" xmlns="" id="{7880B099-FFF3-45FF-8912-C7C8730D22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4" y="190"/>
                <a:ext cx="156" cy="156"/>
              </a:xfrm>
              <a:custGeom>
                <a:avLst/>
                <a:gdLst>
                  <a:gd name="T0" fmla="*/ 77 w 77"/>
                  <a:gd name="T1" fmla="*/ 58 h 77"/>
                  <a:gd name="T2" fmla="*/ 19 w 77"/>
                  <a:gd name="T3" fmla="*/ 0 h 77"/>
                  <a:gd name="T4" fmla="*/ 0 w 77"/>
                  <a:gd name="T5" fmla="*/ 19 h 77"/>
                  <a:gd name="T6" fmla="*/ 58 w 77"/>
                  <a:gd name="T7" fmla="*/ 77 h 77"/>
                  <a:gd name="T8" fmla="*/ 77 w 77"/>
                  <a:gd name="T9" fmla="*/ 58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77">
                    <a:moveTo>
                      <a:pt x="77" y="58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58" y="77"/>
                      <a:pt x="58" y="77"/>
                      <a:pt x="58" y="77"/>
                    </a:cubicBezTo>
                    <a:cubicBezTo>
                      <a:pt x="62" y="68"/>
                      <a:pt x="69" y="62"/>
                      <a:pt x="77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447">
                <a:extLst>
                  <a:ext uri="{FF2B5EF4-FFF2-40B4-BE49-F238E27FC236}">
                    <a16:creationId xmlns:a16="http://schemas.microsoft.com/office/drawing/2014/main" xmlns="" id="{787AA4F9-24AC-4D08-816F-E18BDD122A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1" y="320"/>
                <a:ext cx="174" cy="170"/>
              </a:xfrm>
              <a:custGeom>
                <a:avLst/>
                <a:gdLst>
                  <a:gd name="T0" fmla="*/ 84 w 86"/>
                  <a:gd name="T1" fmla="*/ 49 h 84"/>
                  <a:gd name="T2" fmla="*/ 43 w 86"/>
                  <a:gd name="T3" fmla="*/ 8 h 84"/>
                  <a:gd name="T4" fmla="*/ 26 w 86"/>
                  <a:gd name="T5" fmla="*/ 0 h 84"/>
                  <a:gd name="T6" fmla="*/ 21 w 86"/>
                  <a:gd name="T7" fmla="*/ 1 h 84"/>
                  <a:gd name="T8" fmla="*/ 2 w 86"/>
                  <a:gd name="T9" fmla="*/ 20 h 84"/>
                  <a:gd name="T10" fmla="*/ 9 w 86"/>
                  <a:gd name="T11" fmla="*/ 42 h 84"/>
                  <a:gd name="T12" fmla="*/ 50 w 86"/>
                  <a:gd name="T13" fmla="*/ 83 h 84"/>
                  <a:gd name="T14" fmla="*/ 55 w 86"/>
                  <a:gd name="T15" fmla="*/ 83 h 84"/>
                  <a:gd name="T16" fmla="*/ 84 w 86"/>
                  <a:gd name="T17" fmla="*/ 54 h 84"/>
                  <a:gd name="T18" fmla="*/ 84 w 86"/>
                  <a:gd name="T19" fmla="*/ 49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6" h="84">
                    <a:moveTo>
                      <a:pt x="84" y="49"/>
                    </a:moveTo>
                    <a:cubicBezTo>
                      <a:pt x="43" y="8"/>
                      <a:pt x="43" y="8"/>
                      <a:pt x="43" y="8"/>
                    </a:cubicBezTo>
                    <a:cubicBezTo>
                      <a:pt x="38" y="3"/>
                      <a:pt x="32" y="0"/>
                      <a:pt x="26" y="0"/>
                    </a:cubicBezTo>
                    <a:cubicBezTo>
                      <a:pt x="24" y="0"/>
                      <a:pt x="22" y="1"/>
                      <a:pt x="21" y="1"/>
                    </a:cubicBezTo>
                    <a:cubicBezTo>
                      <a:pt x="11" y="3"/>
                      <a:pt x="4" y="10"/>
                      <a:pt x="2" y="20"/>
                    </a:cubicBezTo>
                    <a:cubicBezTo>
                      <a:pt x="0" y="28"/>
                      <a:pt x="3" y="36"/>
                      <a:pt x="9" y="42"/>
                    </a:cubicBezTo>
                    <a:cubicBezTo>
                      <a:pt x="50" y="83"/>
                      <a:pt x="50" y="83"/>
                      <a:pt x="50" y="83"/>
                    </a:cubicBezTo>
                    <a:cubicBezTo>
                      <a:pt x="51" y="84"/>
                      <a:pt x="54" y="84"/>
                      <a:pt x="55" y="83"/>
                    </a:cubicBezTo>
                    <a:cubicBezTo>
                      <a:pt x="84" y="54"/>
                      <a:pt x="84" y="54"/>
                      <a:pt x="84" y="54"/>
                    </a:cubicBezTo>
                    <a:cubicBezTo>
                      <a:pt x="86" y="53"/>
                      <a:pt x="86" y="50"/>
                      <a:pt x="84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3" name="Group 466">
              <a:extLst>
                <a:ext uri="{FF2B5EF4-FFF2-40B4-BE49-F238E27FC236}">
                  <a16:creationId xmlns:a16="http://schemas.microsoft.com/office/drawing/2014/main" xmlns="" id="{25D7DF8C-1AD2-4B62-AE40-A21BC9E67ECD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3642157" y="3598035"/>
              <a:ext cx="415725" cy="415165"/>
              <a:chOff x="3390" y="-1"/>
              <a:chExt cx="744" cy="743"/>
            </a:xfrm>
            <a:solidFill>
              <a:schemeClr val="bg1"/>
            </a:solidFill>
          </p:grpSpPr>
          <p:sp>
            <p:nvSpPr>
              <p:cNvPr id="64" name="Freeform 467">
                <a:extLst>
                  <a:ext uri="{FF2B5EF4-FFF2-40B4-BE49-F238E27FC236}">
                    <a16:creationId xmlns:a16="http://schemas.microsoft.com/office/drawing/2014/main" xmlns="" id="{30FAEF47-F538-49EB-913E-906C3DA993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92" y="677"/>
                <a:ext cx="742" cy="65"/>
              </a:xfrm>
              <a:custGeom>
                <a:avLst/>
                <a:gdLst>
                  <a:gd name="T0" fmla="*/ 367 w 368"/>
                  <a:gd name="T1" fmla="*/ 28 h 32"/>
                  <a:gd name="T2" fmla="*/ 360 w 368"/>
                  <a:gd name="T3" fmla="*/ 32 h 32"/>
                  <a:gd name="T4" fmla="*/ 8 w 368"/>
                  <a:gd name="T5" fmla="*/ 32 h 32"/>
                  <a:gd name="T6" fmla="*/ 1 w 368"/>
                  <a:gd name="T7" fmla="*/ 28 h 32"/>
                  <a:gd name="T8" fmla="*/ 1 w 368"/>
                  <a:gd name="T9" fmla="*/ 20 h 32"/>
                  <a:gd name="T10" fmla="*/ 11 w 368"/>
                  <a:gd name="T11" fmla="*/ 0 h 32"/>
                  <a:gd name="T12" fmla="*/ 357 w 368"/>
                  <a:gd name="T13" fmla="*/ 0 h 32"/>
                  <a:gd name="T14" fmla="*/ 367 w 368"/>
                  <a:gd name="T15" fmla="*/ 20 h 32"/>
                  <a:gd name="T16" fmla="*/ 367 w 368"/>
                  <a:gd name="T17" fmla="*/ 2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8" h="32">
                    <a:moveTo>
                      <a:pt x="367" y="28"/>
                    </a:moveTo>
                    <a:cubicBezTo>
                      <a:pt x="365" y="31"/>
                      <a:pt x="363" y="32"/>
                      <a:pt x="360" y="32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5" y="32"/>
                      <a:pt x="3" y="31"/>
                      <a:pt x="1" y="28"/>
                    </a:cubicBezTo>
                    <a:cubicBezTo>
                      <a:pt x="0" y="26"/>
                      <a:pt x="0" y="23"/>
                      <a:pt x="1" y="2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357" y="0"/>
                      <a:pt x="357" y="0"/>
                      <a:pt x="357" y="0"/>
                    </a:cubicBezTo>
                    <a:cubicBezTo>
                      <a:pt x="367" y="20"/>
                      <a:pt x="367" y="20"/>
                      <a:pt x="367" y="20"/>
                    </a:cubicBezTo>
                    <a:cubicBezTo>
                      <a:pt x="368" y="23"/>
                      <a:pt x="368" y="26"/>
                      <a:pt x="367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468">
                <a:extLst>
                  <a:ext uri="{FF2B5EF4-FFF2-40B4-BE49-F238E27FC236}">
                    <a16:creationId xmlns:a16="http://schemas.microsoft.com/office/drawing/2014/main" xmlns="" id="{3FB99F09-E622-4A88-98CE-701A9F92E5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08" y="403"/>
                <a:ext cx="194" cy="242"/>
              </a:xfrm>
              <a:custGeom>
                <a:avLst/>
                <a:gdLst>
                  <a:gd name="T0" fmla="*/ 96 w 96"/>
                  <a:gd name="T1" fmla="*/ 96 h 120"/>
                  <a:gd name="T2" fmla="*/ 96 w 96"/>
                  <a:gd name="T3" fmla="*/ 112 h 120"/>
                  <a:gd name="T4" fmla="*/ 88 w 96"/>
                  <a:gd name="T5" fmla="*/ 120 h 120"/>
                  <a:gd name="T6" fmla="*/ 8 w 96"/>
                  <a:gd name="T7" fmla="*/ 120 h 120"/>
                  <a:gd name="T8" fmla="*/ 0 w 96"/>
                  <a:gd name="T9" fmla="*/ 112 h 120"/>
                  <a:gd name="T10" fmla="*/ 0 w 96"/>
                  <a:gd name="T11" fmla="*/ 96 h 120"/>
                  <a:gd name="T12" fmla="*/ 8 w 96"/>
                  <a:gd name="T13" fmla="*/ 88 h 120"/>
                  <a:gd name="T14" fmla="*/ 24 w 96"/>
                  <a:gd name="T15" fmla="*/ 88 h 120"/>
                  <a:gd name="T16" fmla="*/ 24 w 96"/>
                  <a:gd name="T17" fmla="*/ 0 h 120"/>
                  <a:gd name="T18" fmla="*/ 72 w 96"/>
                  <a:gd name="T19" fmla="*/ 0 h 120"/>
                  <a:gd name="T20" fmla="*/ 72 w 96"/>
                  <a:gd name="T21" fmla="*/ 88 h 120"/>
                  <a:gd name="T22" fmla="*/ 88 w 96"/>
                  <a:gd name="T23" fmla="*/ 88 h 120"/>
                  <a:gd name="T24" fmla="*/ 96 w 96"/>
                  <a:gd name="T25" fmla="*/ 96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6" h="120">
                    <a:moveTo>
                      <a:pt x="96" y="96"/>
                    </a:moveTo>
                    <a:cubicBezTo>
                      <a:pt x="96" y="112"/>
                      <a:pt x="96" y="112"/>
                      <a:pt x="96" y="112"/>
                    </a:cubicBezTo>
                    <a:cubicBezTo>
                      <a:pt x="96" y="116"/>
                      <a:pt x="92" y="120"/>
                      <a:pt x="88" y="120"/>
                    </a:cubicBezTo>
                    <a:cubicBezTo>
                      <a:pt x="8" y="120"/>
                      <a:pt x="8" y="120"/>
                      <a:pt x="8" y="120"/>
                    </a:cubicBezTo>
                    <a:cubicBezTo>
                      <a:pt x="4" y="120"/>
                      <a:pt x="0" y="116"/>
                      <a:pt x="0" y="112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2"/>
                      <a:pt x="4" y="88"/>
                      <a:pt x="8" y="88"/>
                    </a:cubicBezTo>
                    <a:cubicBezTo>
                      <a:pt x="24" y="88"/>
                      <a:pt x="24" y="88"/>
                      <a:pt x="24" y="88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72" y="88"/>
                      <a:pt x="72" y="88"/>
                      <a:pt x="72" y="88"/>
                    </a:cubicBezTo>
                    <a:cubicBezTo>
                      <a:pt x="88" y="88"/>
                      <a:pt x="88" y="88"/>
                      <a:pt x="88" y="88"/>
                    </a:cubicBezTo>
                    <a:cubicBezTo>
                      <a:pt x="92" y="88"/>
                      <a:pt x="96" y="92"/>
                      <a:pt x="96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469">
                <a:extLst>
                  <a:ext uri="{FF2B5EF4-FFF2-40B4-BE49-F238E27FC236}">
                    <a16:creationId xmlns:a16="http://schemas.microsoft.com/office/drawing/2014/main" xmlns="" id="{F9B36A84-460B-4348-9DCA-6707CE1B86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24" y="403"/>
                <a:ext cx="194" cy="242"/>
              </a:xfrm>
              <a:custGeom>
                <a:avLst/>
                <a:gdLst>
                  <a:gd name="T0" fmla="*/ 96 w 96"/>
                  <a:gd name="T1" fmla="*/ 96 h 120"/>
                  <a:gd name="T2" fmla="*/ 96 w 96"/>
                  <a:gd name="T3" fmla="*/ 112 h 120"/>
                  <a:gd name="T4" fmla="*/ 88 w 96"/>
                  <a:gd name="T5" fmla="*/ 120 h 120"/>
                  <a:gd name="T6" fmla="*/ 8 w 96"/>
                  <a:gd name="T7" fmla="*/ 120 h 120"/>
                  <a:gd name="T8" fmla="*/ 0 w 96"/>
                  <a:gd name="T9" fmla="*/ 112 h 120"/>
                  <a:gd name="T10" fmla="*/ 0 w 96"/>
                  <a:gd name="T11" fmla="*/ 96 h 120"/>
                  <a:gd name="T12" fmla="*/ 8 w 96"/>
                  <a:gd name="T13" fmla="*/ 88 h 120"/>
                  <a:gd name="T14" fmla="*/ 24 w 96"/>
                  <a:gd name="T15" fmla="*/ 88 h 120"/>
                  <a:gd name="T16" fmla="*/ 24 w 96"/>
                  <a:gd name="T17" fmla="*/ 0 h 120"/>
                  <a:gd name="T18" fmla="*/ 72 w 96"/>
                  <a:gd name="T19" fmla="*/ 0 h 120"/>
                  <a:gd name="T20" fmla="*/ 72 w 96"/>
                  <a:gd name="T21" fmla="*/ 88 h 120"/>
                  <a:gd name="T22" fmla="*/ 88 w 96"/>
                  <a:gd name="T23" fmla="*/ 88 h 120"/>
                  <a:gd name="T24" fmla="*/ 96 w 96"/>
                  <a:gd name="T25" fmla="*/ 96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6" h="120">
                    <a:moveTo>
                      <a:pt x="96" y="96"/>
                    </a:moveTo>
                    <a:cubicBezTo>
                      <a:pt x="96" y="112"/>
                      <a:pt x="96" y="112"/>
                      <a:pt x="96" y="112"/>
                    </a:cubicBezTo>
                    <a:cubicBezTo>
                      <a:pt x="96" y="116"/>
                      <a:pt x="92" y="120"/>
                      <a:pt x="88" y="120"/>
                    </a:cubicBezTo>
                    <a:cubicBezTo>
                      <a:pt x="8" y="120"/>
                      <a:pt x="8" y="120"/>
                      <a:pt x="8" y="120"/>
                    </a:cubicBezTo>
                    <a:cubicBezTo>
                      <a:pt x="4" y="120"/>
                      <a:pt x="0" y="116"/>
                      <a:pt x="0" y="112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2"/>
                      <a:pt x="4" y="88"/>
                      <a:pt x="8" y="88"/>
                    </a:cubicBezTo>
                    <a:cubicBezTo>
                      <a:pt x="24" y="88"/>
                      <a:pt x="24" y="88"/>
                      <a:pt x="24" y="88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72" y="88"/>
                      <a:pt x="72" y="88"/>
                      <a:pt x="72" y="88"/>
                    </a:cubicBezTo>
                    <a:cubicBezTo>
                      <a:pt x="88" y="88"/>
                      <a:pt x="88" y="88"/>
                      <a:pt x="88" y="88"/>
                    </a:cubicBezTo>
                    <a:cubicBezTo>
                      <a:pt x="92" y="88"/>
                      <a:pt x="96" y="92"/>
                      <a:pt x="96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470">
                <a:extLst>
                  <a:ext uri="{FF2B5EF4-FFF2-40B4-BE49-F238E27FC236}">
                    <a16:creationId xmlns:a16="http://schemas.microsoft.com/office/drawing/2014/main" xmlns="" id="{E3B3C391-B228-45AC-AC4D-05CED4B0A61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390" y="-1"/>
                <a:ext cx="744" cy="258"/>
              </a:xfrm>
              <a:custGeom>
                <a:avLst/>
                <a:gdLst>
                  <a:gd name="T0" fmla="*/ 365 w 369"/>
                  <a:gd name="T1" fmla="*/ 113 h 128"/>
                  <a:gd name="T2" fmla="*/ 189 w 369"/>
                  <a:gd name="T3" fmla="*/ 1 h 128"/>
                  <a:gd name="T4" fmla="*/ 181 w 369"/>
                  <a:gd name="T5" fmla="*/ 1 h 128"/>
                  <a:gd name="T6" fmla="*/ 5 w 369"/>
                  <a:gd name="T7" fmla="*/ 113 h 128"/>
                  <a:gd name="T8" fmla="*/ 2 w 369"/>
                  <a:gd name="T9" fmla="*/ 124 h 128"/>
                  <a:gd name="T10" fmla="*/ 9 w 369"/>
                  <a:gd name="T11" fmla="*/ 128 h 128"/>
                  <a:gd name="T12" fmla="*/ 361 w 369"/>
                  <a:gd name="T13" fmla="*/ 128 h 128"/>
                  <a:gd name="T14" fmla="*/ 369 w 369"/>
                  <a:gd name="T15" fmla="*/ 120 h 128"/>
                  <a:gd name="T16" fmla="*/ 365 w 369"/>
                  <a:gd name="T17" fmla="*/ 113 h 128"/>
                  <a:gd name="T18" fmla="*/ 185 w 369"/>
                  <a:gd name="T19" fmla="*/ 104 h 128"/>
                  <a:gd name="T20" fmla="*/ 151 w 369"/>
                  <a:gd name="T21" fmla="*/ 70 h 128"/>
                  <a:gd name="T22" fmla="*/ 185 w 369"/>
                  <a:gd name="T23" fmla="*/ 36 h 128"/>
                  <a:gd name="T24" fmla="*/ 219 w 369"/>
                  <a:gd name="T25" fmla="*/ 70 h 128"/>
                  <a:gd name="T26" fmla="*/ 185 w 369"/>
                  <a:gd name="T27" fmla="*/ 10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9" h="128">
                    <a:moveTo>
                      <a:pt x="365" y="113"/>
                    </a:moveTo>
                    <a:cubicBezTo>
                      <a:pt x="189" y="1"/>
                      <a:pt x="189" y="1"/>
                      <a:pt x="189" y="1"/>
                    </a:cubicBezTo>
                    <a:cubicBezTo>
                      <a:pt x="187" y="0"/>
                      <a:pt x="183" y="0"/>
                      <a:pt x="181" y="1"/>
                    </a:cubicBezTo>
                    <a:cubicBezTo>
                      <a:pt x="5" y="113"/>
                      <a:pt x="5" y="113"/>
                      <a:pt x="5" y="113"/>
                    </a:cubicBezTo>
                    <a:cubicBezTo>
                      <a:pt x="1" y="116"/>
                      <a:pt x="0" y="121"/>
                      <a:pt x="2" y="124"/>
                    </a:cubicBezTo>
                    <a:cubicBezTo>
                      <a:pt x="4" y="127"/>
                      <a:pt x="6" y="128"/>
                      <a:pt x="9" y="128"/>
                    </a:cubicBezTo>
                    <a:cubicBezTo>
                      <a:pt x="361" y="128"/>
                      <a:pt x="361" y="128"/>
                      <a:pt x="361" y="128"/>
                    </a:cubicBezTo>
                    <a:cubicBezTo>
                      <a:pt x="365" y="128"/>
                      <a:pt x="369" y="124"/>
                      <a:pt x="369" y="120"/>
                    </a:cubicBezTo>
                    <a:cubicBezTo>
                      <a:pt x="369" y="117"/>
                      <a:pt x="368" y="115"/>
                      <a:pt x="365" y="113"/>
                    </a:cubicBezTo>
                    <a:close/>
                    <a:moveTo>
                      <a:pt x="185" y="104"/>
                    </a:moveTo>
                    <a:cubicBezTo>
                      <a:pt x="166" y="104"/>
                      <a:pt x="151" y="88"/>
                      <a:pt x="151" y="70"/>
                    </a:cubicBezTo>
                    <a:cubicBezTo>
                      <a:pt x="151" y="51"/>
                      <a:pt x="166" y="36"/>
                      <a:pt x="185" y="36"/>
                    </a:cubicBezTo>
                    <a:cubicBezTo>
                      <a:pt x="204" y="36"/>
                      <a:pt x="219" y="51"/>
                      <a:pt x="219" y="70"/>
                    </a:cubicBezTo>
                    <a:cubicBezTo>
                      <a:pt x="219" y="88"/>
                      <a:pt x="204" y="103"/>
                      <a:pt x="185" y="1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471">
                <a:extLst>
                  <a:ext uri="{FF2B5EF4-FFF2-40B4-BE49-F238E27FC236}">
                    <a16:creationId xmlns:a16="http://schemas.microsoft.com/office/drawing/2014/main" xmlns="" id="{09AA43D0-2A30-4FD4-B727-858E2E7820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92" y="274"/>
                <a:ext cx="742" cy="97"/>
              </a:xfrm>
              <a:custGeom>
                <a:avLst/>
                <a:gdLst>
                  <a:gd name="T0" fmla="*/ 8 w 368"/>
                  <a:gd name="T1" fmla="*/ 0 h 48"/>
                  <a:gd name="T2" fmla="*/ 360 w 368"/>
                  <a:gd name="T3" fmla="*/ 0 h 48"/>
                  <a:gd name="T4" fmla="*/ 368 w 368"/>
                  <a:gd name="T5" fmla="*/ 8 h 48"/>
                  <a:gd name="T6" fmla="*/ 368 w 368"/>
                  <a:gd name="T7" fmla="*/ 40 h 48"/>
                  <a:gd name="T8" fmla="*/ 360 w 368"/>
                  <a:gd name="T9" fmla="*/ 48 h 48"/>
                  <a:gd name="T10" fmla="*/ 8 w 368"/>
                  <a:gd name="T11" fmla="*/ 48 h 48"/>
                  <a:gd name="T12" fmla="*/ 0 w 368"/>
                  <a:gd name="T13" fmla="*/ 40 h 48"/>
                  <a:gd name="T14" fmla="*/ 0 w 368"/>
                  <a:gd name="T15" fmla="*/ 8 h 48"/>
                  <a:gd name="T16" fmla="*/ 8 w 368"/>
                  <a:gd name="T1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8" h="48">
                    <a:moveTo>
                      <a:pt x="8" y="0"/>
                    </a:moveTo>
                    <a:cubicBezTo>
                      <a:pt x="360" y="0"/>
                      <a:pt x="360" y="0"/>
                      <a:pt x="360" y="0"/>
                    </a:cubicBezTo>
                    <a:cubicBezTo>
                      <a:pt x="364" y="0"/>
                      <a:pt x="368" y="4"/>
                      <a:pt x="368" y="8"/>
                    </a:cubicBezTo>
                    <a:cubicBezTo>
                      <a:pt x="368" y="40"/>
                      <a:pt x="368" y="40"/>
                      <a:pt x="368" y="40"/>
                    </a:cubicBezTo>
                    <a:cubicBezTo>
                      <a:pt x="368" y="44"/>
                      <a:pt x="364" y="48"/>
                      <a:pt x="360" y="4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4" y="48"/>
                      <a:pt x="0" y="44"/>
                      <a:pt x="0" y="4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472">
                <a:extLst>
                  <a:ext uri="{FF2B5EF4-FFF2-40B4-BE49-F238E27FC236}">
                    <a16:creationId xmlns:a16="http://schemas.microsoft.com/office/drawing/2014/main" xmlns="" id="{D05FC820-F575-4073-A063-376612293F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66" y="403"/>
                <a:ext cx="194" cy="242"/>
              </a:xfrm>
              <a:custGeom>
                <a:avLst/>
                <a:gdLst>
                  <a:gd name="T0" fmla="*/ 96 w 96"/>
                  <a:gd name="T1" fmla="*/ 96 h 120"/>
                  <a:gd name="T2" fmla="*/ 96 w 96"/>
                  <a:gd name="T3" fmla="*/ 112 h 120"/>
                  <a:gd name="T4" fmla="*/ 88 w 96"/>
                  <a:gd name="T5" fmla="*/ 120 h 120"/>
                  <a:gd name="T6" fmla="*/ 8 w 96"/>
                  <a:gd name="T7" fmla="*/ 120 h 120"/>
                  <a:gd name="T8" fmla="*/ 0 w 96"/>
                  <a:gd name="T9" fmla="*/ 112 h 120"/>
                  <a:gd name="T10" fmla="*/ 0 w 96"/>
                  <a:gd name="T11" fmla="*/ 96 h 120"/>
                  <a:gd name="T12" fmla="*/ 8 w 96"/>
                  <a:gd name="T13" fmla="*/ 88 h 120"/>
                  <a:gd name="T14" fmla="*/ 24 w 96"/>
                  <a:gd name="T15" fmla="*/ 88 h 120"/>
                  <a:gd name="T16" fmla="*/ 24 w 96"/>
                  <a:gd name="T17" fmla="*/ 0 h 120"/>
                  <a:gd name="T18" fmla="*/ 72 w 96"/>
                  <a:gd name="T19" fmla="*/ 0 h 120"/>
                  <a:gd name="T20" fmla="*/ 72 w 96"/>
                  <a:gd name="T21" fmla="*/ 88 h 120"/>
                  <a:gd name="T22" fmla="*/ 88 w 96"/>
                  <a:gd name="T23" fmla="*/ 88 h 120"/>
                  <a:gd name="T24" fmla="*/ 96 w 96"/>
                  <a:gd name="T25" fmla="*/ 96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6" h="120">
                    <a:moveTo>
                      <a:pt x="96" y="96"/>
                    </a:moveTo>
                    <a:cubicBezTo>
                      <a:pt x="96" y="112"/>
                      <a:pt x="96" y="112"/>
                      <a:pt x="96" y="112"/>
                    </a:cubicBezTo>
                    <a:cubicBezTo>
                      <a:pt x="96" y="116"/>
                      <a:pt x="92" y="120"/>
                      <a:pt x="88" y="120"/>
                    </a:cubicBezTo>
                    <a:cubicBezTo>
                      <a:pt x="8" y="120"/>
                      <a:pt x="8" y="120"/>
                      <a:pt x="8" y="120"/>
                    </a:cubicBezTo>
                    <a:cubicBezTo>
                      <a:pt x="4" y="120"/>
                      <a:pt x="0" y="116"/>
                      <a:pt x="0" y="112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2"/>
                      <a:pt x="4" y="88"/>
                      <a:pt x="8" y="88"/>
                    </a:cubicBezTo>
                    <a:cubicBezTo>
                      <a:pt x="24" y="88"/>
                      <a:pt x="24" y="88"/>
                      <a:pt x="24" y="88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72" y="88"/>
                      <a:pt x="72" y="88"/>
                      <a:pt x="72" y="88"/>
                    </a:cubicBezTo>
                    <a:cubicBezTo>
                      <a:pt x="88" y="88"/>
                      <a:pt x="88" y="88"/>
                      <a:pt x="88" y="88"/>
                    </a:cubicBezTo>
                    <a:cubicBezTo>
                      <a:pt x="92" y="88"/>
                      <a:pt x="96" y="92"/>
                      <a:pt x="96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76" name="文本框 75">
            <a:extLst>
              <a:ext uri="{FF2B5EF4-FFF2-40B4-BE49-F238E27FC236}">
                <a16:creationId xmlns:a16="http://schemas.microsoft.com/office/drawing/2014/main" xmlns="" id="{473C7517-1FFD-49BD-8DE5-3389818C7CD8}"/>
              </a:ext>
            </a:extLst>
          </p:cNvPr>
          <p:cNvSpPr txBox="1"/>
          <p:nvPr/>
        </p:nvSpPr>
        <p:spPr>
          <a:xfrm>
            <a:off x="6714505" y="5872698"/>
            <a:ext cx="4517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solidFill>
                  <a:schemeClr val="bg1"/>
                </a:solidFill>
                <a:latin typeface="+mn-ea"/>
              </a:rPr>
              <a:t>maecenas porttitor congue massa fusce posuere magna sed pulvinar ultricies purus lectus malesuada libero sit amet commodo magna eros quis urna nunc</a:t>
            </a:r>
            <a:endParaRPr lang="zh-CN" altLang="en-US" sz="120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29263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87EE2AD-8820-47CB-AC16-9641ADD8517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>
            <a:extLst>
              <a:ext uri="{FF2B5EF4-FFF2-40B4-BE49-F238E27FC236}">
                <a16:creationId xmlns:a16="http://schemas.microsoft.com/office/drawing/2014/main" xmlns="" id="{2F63D700-5273-4066-ACB1-ECA7F2C7CF21}"/>
              </a:ext>
            </a:extLst>
          </p:cNvPr>
          <p:cNvSpPr/>
          <p:nvPr/>
        </p:nvSpPr>
        <p:spPr>
          <a:xfrm>
            <a:off x="6714505" y="1269347"/>
            <a:ext cx="2313579" cy="988278"/>
          </a:xfrm>
          <a:prstGeom prst="rect">
            <a:avLst/>
          </a:prstGeom>
          <a:pattFill prst="pct10">
            <a:fgClr>
              <a:schemeClr val="bg1"/>
            </a:fgClr>
            <a:bgClr>
              <a:schemeClr val="tx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DD709617-75BB-4695-9340-32E528474FF4}"/>
              </a:ext>
            </a:extLst>
          </p:cNvPr>
          <p:cNvSpPr txBox="1"/>
          <p:nvPr/>
        </p:nvSpPr>
        <p:spPr>
          <a:xfrm>
            <a:off x="6096000" y="5385498"/>
            <a:ext cx="20334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solidFill>
                  <a:schemeClr val="bg1"/>
                </a:solidFill>
                <a:latin typeface="+mn-ea"/>
              </a:rPr>
              <a:t>POWERPOINT TEMPLET</a:t>
            </a:r>
            <a:endParaRPr lang="zh-CN" altLang="en-US" sz="14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3DCE0AA0-285B-4EF9-A04E-7FEF6B2B9285}"/>
              </a:ext>
            </a:extLst>
          </p:cNvPr>
          <p:cNvSpPr txBox="1"/>
          <p:nvPr/>
        </p:nvSpPr>
        <p:spPr>
          <a:xfrm>
            <a:off x="7871295" y="1532654"/>
            <a:ext cx="27105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Britannic Bold" panose="020B0903060703020204" pitchFamily="34" charset="0"/>
              </a:rPr>
              <a:t>DESIGNED BY XIAO</a:t>
            </a:r>
            <a:endParaRPr lang="zh-CN" altLang="en-US" sz="2400">
              <a:solidFill>
                <a:schemeClr val="bg1"/>
              </a:solidFill>
              <a:latin typeface="Britannic Bold" panose="020B0903060703020204" pitchFamily="34" charset="0"/>
            </a:endParaRPr>
          </a:p>
        </p:txBody>
      </p:sp>
      <p:grpSp>
        <p:nvGrpSpPr>
          <p:cNvPr id="77" name="组合 76">
            <a:extLst>
              <a:ext uri="{FF2B5EF4-FFF2-40B4-BE49-F238E27FC236}">
                <a16:creationId xmlns:a16="http://schemas.microsoft.com/office/drawing/2014/main" xmlns="" id="{810136EF-0BB5-4DD0-A8C3-64282E685378}"/>
              </a:ext>
            </a:extLst>
          </p:cNvPr>
          <p:cNvGrpSpPr/>
          <p:nvPr/>
        </p:nvGrpSpPr>
        <p:grpSpPr>
          <a:xfrm>
            <a:off x="1758518" y="2844800"/>
            <a:ext cx="2330960" cy="1168400"/>
            <a:chOff x="1758518" y="2844800"/>
            <a:chExt cx="2330960" cy="1168400"/>
          </a:xfrm>
        </p:grpSpPr>
        <p:grpSp>
          <p:nvGrpSpPr>
            <p:cNvPr id="30" name="Group 530">
              <a:extLst>
                <a:ext uri="{FF2B5EF4-FFF2-40B4-BE49-F238E27FC236}">
                  <a16:creationId xmlns:a16="http://schemas.microsoft.com/office/drawing/2014/main" xmlns="" id="{FE5FA149-FF91-4A6A-BC6E-EE682B78C2F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786522" y="2844800"/>
              <a:ext cx="414606" cy="415165"/>
              <a:chOff x="4062" y="237"/>
              <a:chExt cx="742" cy="743"/>
            </a:xfrm>
            <a:solidFill>
              <a:schemeClr val="bg1"/>
            </a:solidFill>
          </p:grpSpPr>
          <p:sp>
            <p:nvSpPr>
              <p:cNvPr id="31" name="Freeform 531">
                <a:extLst>
                  <a:ext uri="{FF2B5EF4-FFF2-40B4-BE49-F238E27FC236}">
                    <a16:creationId xmlns:a16="http://schemas.microsoft.com/office/drawing/2014/main" xmlns="" id="{3BC19F54-F696-43D9-BBC5-8397FAFC76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92" y="237"/>
                <a:ext cx="682" cy="519"/>
              </a:xfrm>
              <a:custGeom>
                <a:avLst/>
                <a:gdLst>
                  <a:gd name="T0" fmla="*/ 4 w 338"/>
                  <a:gd name="T1" fmla="*/ 215 h 257"/>
                  <a:gd name="T2" fmla="*/ 41 w 338"/>
                  <a:gd name="T3" fmla="*/ 252 h 257"/>
                  <a:gd name="T4" fmla="*/ 65 w 338"/>
                  <a:gd name="T5" fmla="*/ 243 h 257"/>
                  <a:gd name="T6" fmla="*/ 64 w 338"/>
                  <a:gd name="T7" fmla="*/ 236 h 257"/>
                  <a:gd name="T8" fmla="*/ 63 w 338"/>
                  <a:gd name="T9" fmla="*/ 235 h 257"/>
                  <a:gd name="T10" fmla="*/ 62 w 338"/>
                  <a:gd name="T11" fmla="*/ 215 h 257"/>
                  <a:gd name="T12" fmla="*/ 62 w 338"/>
                  <a:gd name="T13" fmla="*/ 164 h 257"/>
                  <a:gd name="T14" fmla="*/ 77 w 338"/>
                  <a:gd name="T15" fmla="*/ 147 h 257"/>
                  <a:gd name="T16" fmla="*/ 154 w 338"/>
                  <a:gd name="T17" fmla="*/ 107 h 257"/>
                  <a:gd name="T18" fmla="*/ 155 w 338"/>
                  <a:gd name="T19" fmla="*/ 104 h 257"/>
                  <a:gd name="T20" fmla="*/ 178 w 338"/>
                  <a:gd name="T21" fmla="*/ 100 h 257"/>
                  <a:gd name="T22" fmla="*/ 183 w 338"/>
                  <a:gd name="T23" fmla="*/ 104 h 257"/>
                  <a:gd name="T24" fmla="*/ 184 w 338"/>
                  <a:gd name="T25" fmla="*/ 107 h 257"/>
                  <a:gd name="T26" fmla="*/ 261 w 338"/>
                  <a:gd name="T27" fmla="*/ 147 h 257"/>
                  <a:gd name="T28" fmla="*/ 276 w 338"/>
                  <a:gd name="T29" fmla="*/ 164 h 257"/>
                  <a:gd name="T30" fmla="*/ 276 w 338"/>
                  <a:gd name="T31" fmla="*/ 215 h 257"/>
                  <a:gd name="T32" fmla="*/ 275 w 338"/>
                  <a:gd name="T33" fmla="*/ 235 h 257"/>
                  <a:gd name="T34" fmla="*/ 274 w 338"/>
                  <a:gd name="T35" fmla="*/ 236 h 257"/>
                  <a:gd name="T36" fmla="*/ 273 w 338"/>
                  <a:gd name="T37" fmla="*/ 243 h 257"/>
                  <a:gd name="T38" fmla="*/ 325 w 338"/>
                  <a:gd name="T39" fmla="*/ 240 h 257"/>
                  <a:gd name="T40" fmla="*/ 323 w 338"/>
                  <a:gd name="T41" fmla="*/ 188 h 257"/>
                  <a:gd name="T42" fmla="*/ 316 w 338"/>
                  <a:gd name="T43" fmla="*/ 182 h 257"/>
                  <a:gd name="T44" fmla="*/ 323 w 338"/>
                  <a:gd name="T45" fmla="*/ 176 h 257"/>
                  <a:gd name="T46" fmla="*/ 334 w 338"/>
                  <a:gd name="T47" fmla="*/ 150 h 257"/>
                  <a:gd name="T48" fmla="*/ 306 w 338"/>
                  <a:gd name="T49" fmla="*/ 114 h 257"/>
                  <a:gd name="T50" fmla="*/ 301 w 338"/>
                  <a:gd name="T51" fmla="*/ 112 h 257"/>
                  <a:gd name="T52" fmla="*/ 300 w 338"/>
                  <a:gd name="T53" fmla="*/ 107 h 257"/>
                  <a:gd name="T54" fmla="*/ 178 w 338"/>
                  <a:gd name="T55" fmla="*/ 0 h 257"/>
                  <a:gd name="T56" fmla="*/ 169 w 338"/>
                  <a:gd name="T57" fmla="*/ 0 h 257"/>
                  <a:gd name="T58" fmla="*/ 160 w 338"/>
                  <a:gd name="T59" fmla="*/ 0 h 257"/>
                  <a:gd name="T60" fmla="*/ 38 w 338"/>
                  <a:gd name="T61" fmla="*/ 107 h 257"/>
                  <a:gd name="T62" fmla="*/ 37 w 338"/>
                  <a:gd name="T63" fmla="*/ 112 h 257"/>
                  <a:gd name="T64" fmla="*/ 32 w 338"/>
                  <a:gd name="T65" fmla="*/ 114 h 257"/>
                  <a:gd name="T66" fmla="*/ 5 w 338"/>
                  <a:gd name="T67" fmla="*/ 158 h 257"/>
                  <a:gd name="T68" fmla="*/ 15 w 338"/>
                  <a:gd name="T69" fmla="*/ 176 h 257"/>
                  <a:gd name="T70" fmla="*/ 22 w 338"/>
                  <a:gd name="T71" fmla="*/ 182 h 257"/>
                  <a:gd name="T72" fmla="*/ 15 w 338"/>
                  <a:gd name="T73" fmla="*/ 188 h 257"/>
                  <a:gd name="T74" fmla="*/ 4 w 338"/>
                  <a:gd name="T75" fmla="*/ 215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38" h="257">
                    <a:moveTo>
                      <a:pt x="4" y="215"/>
                    </a:moveTo>
                    <a:cubicBezTo>
                      <a:pt x="4" y="236"/>
                      <a:pt x="20" y="252"/>
                      <a:pt x="41" y="252"/>
                    </a:cubicBezTo>
                    <a:cubicBezTo>
                      <a:pt x="50" y="252"/>
                      <a:pt x="59" y="249"/>
                      <a:pt x="65" y="243"/>
                    </a:cubicBezTo>
                    <a:cubicBezTo>
                      <a:pt x="65" y="241"/>
                      <a:pt x="64" y="238"/>
                      <a:pt x="64" y="236"/>
                    </a:cubicBezTo>
                    <a:cubicBezTo>
                      <a:pt x="63" y="235"/>
                      <a:pt x="63" y="235"/>
                      <a:pt x="63" y="235"/>
                    </a:cubicBezTo>
                    <a:cubicBezTo>
                      <a:pt x="62" y="228"/>
                      <a:pt x="62" y="222"/>
                      <a:pt x="62" y="215"/>
                    </a:cubicBezTo>
                    <a:cubicBezTo>
                      <a:pt x="62" y="164"/>
                      <a:pt x="62" y="164"/>
                      <a:pt x="62" y="164"/>
                    </a:cubicBezTo>
                    <a:cubicBezTo>
                      <a:pt x="62" y="155"/>
                      <a:pt x="69" y="148"/>
                      <a:pt x="77" y="147"/>
                    </a:cubicBezTo>
                    <a:cubicBezTo>
                      <a:pt x="108" y="146"/>
                      <a:pt x="136" y="131"/>
                      <a:pt x="154" y="107"/>
                    </a:cubicBezTo>
                    <a:cubicBezTo>
                      <a:pt x="154" y="106"/>
                      <a:pt x="155" y="105"/>
                      <a:pt x="155" y="104"/>
                    </a:cubicBezTo>
                    <a:cubicBezTo>
                      <a:pt x="160" y="97"/>
                      <a:pt x="171" y="95"/>
                      <a:pt x="178" y="100"/>
                    </a:cubicBezTo>
                    <a:cubicBezTo>
                      <a:pt x="180" y="101"/>
                      <a:pt x="181" y="102"/>
                      <a:pt x="183" y="104"/>
                    </a:cubicBezTo>
                    <a:cubicBezTo>
                      <a:pt x="183" y="105"/>
                      <a:pt x="184" y="106"/>
                      <a:pt x="184" y="107"/>
                    </a:cubicBezTo>
                    <a:cubicBezTo>
                      <a:pt x="202" y="131"/>
                      <a:pt x="230" y="146"/>
                      <a:pt x="261" y="147"/>
                    </a:cubicBezTo>
                    <a:cubicBezTo>
                      <a:pt x="269" y="148"/>
                      <a:pt x="276" y="155"/>
                      <a:pt x="276" y="164"/>
                    </a:cubicBezTo>
                    <a:cubicBezTo>
                      <a:pt x="276" y="215"/>
                      <a:pt x="276" y="215"/>
                      <a:pt x="276" y="215"/>
                    </a:cubicBezTo>
                    <a:cubicBezTo>
                      <a:pt x="276" y="222"/>
                      <a:pt x="276" y="228"/>
                      <a:pt x="275" y="235"/>
                    </a:cubicBezTo>
                    <a:cubicBezTo>
                      <a:pt x="275" y="235"/>
                      <a:pt x="275" y="235"/>
                      <a:pt x="274" y="236"/>
                    </a:cubicBezTo>
                    <a:cubicBezTo>
                      <a:pt x="274" y="238"/>
                      <a:pt x="273" y="241"/>
                      <a:pt x="273" y="243"/>
                    </a:cubicBezTo>
                    <a:cubicBezTo>
                      <a:pt x="288" y="257"/>
                      <a:pt x="312" y="255"/>
                      <a:pt x="325" y="240"/>
                    </a:cubicBezTo>
                    <a:cubicBezTo>
                      <a:pt x="338" y="225"/>
                      <a:pt x="337" y="202"/>
                      <a:pt x="323" y="188"/>
                    </a:cubicBezTo>
                    <a:cubicBezTo>
                      <a:pt x="316" y="182"/>
                      <a:pt x="316" y="182"/>
                      <a:pt x="316" y="182"/>
                    </a:cubicBezTo>
                    <a:cubicBezTo>
                      <a:pt x="323" y="176"/>
                      <a:pt x="323" y="176"/>
                      <a:pt x="323" y="176"/>
                    </a:cubicBezTo>
                    <a:cubicBezTo>
                      <a:pt x="330" y="169"/>
                      <a:pt x="334" y="160"/>
                      <a:pt x="334" y="150"/>
                    </a:cubicBezTo>
                    <a:cubicBezTo>
                      <a:pt x="334" y="133"/>
                      <a:pt x="323" y="118"/>
                      <a:pt x="306" y="114"/>
                    </a:cubicBezTo>
                    <a:cubicBezTo>
                      <a:pt x="301" y="112"/>
                      <a:pt x="301" y="112"/>
                      <a:pt x="301" y="112"/>
                    </a:cubicBezTo>
                    <a:cubicBezTo>
                      <a:pt x="300" y="107"/>
                      <a:pt x="300" y="107"/>
                      <a:pt x="300" y="107"/>
                    </a:cubicBezTo>
                    <a:cubicBezTo>
                      <a:pt x="288" y="48"/>
                      <a:pt x="238" y="4"/>
                      <a:pt x="178" y="0"/>
                    </a:cubicBezTo>
                    <a:cubicBezTo>
                      <a:pt x="175" y="0"/>
                      <a:pt x="172" y="0"/>
                      <a:pt x="169" y="0"/>
                    </a:cubicBezTo>
                    <a:cubicBezTo>
                      <a:pt x="166" y="0"/>
                      <a:pt x="163" y="0"/>
                      <a:pt x="160" y="0"/>
                    </a:cubicBezTo>
                    <a:cubicBezTo>
                      <a:pt x="100" y="4"/>
                      <a:pt x="50" y="48"/>
                      <a:pt x="38" y="107"/>
                    </a:cubicBezTo>
                    <a:cubicBezTo>
                      <a:pt x="37" y="112"/>
                      <a:pt x="37" y="112"/>
                      <a:pt x="37" y="112"/>
                    </a:cubicBezTo>
                    <a:cubicBezTo>
                      <a:pt x="32" y="114"/>
                      <a:pt x="32" y="114"/>
                      <a:pt x="32" y="114"/>
                    </a:cubicBezTo>
                    <a:cubicBezTo>
                      <a:pt x="12" y="119"/>
                      <a:pt x="0" y="139"/>
                      <a:pt x="5" y="158"/>
                    </a:cubicBezTo>
                    <a:cubicBezTo>
                      <a:pt x="7" y="165"/>
                      <a:pt x="10" y="172"/>
                      <a:pt x="15" y="176"/>
                    </a:cubicBezTo>
                    <a:cubicBezTo>
                      <a:pt x="22" y="182"/>
                      <a:pt x="22" y="182"/>
                      <a:pt x="22" y="182"/>
                    </a:cubicBezTo>
                    <a:cubicBezTo>
                      <a:pt x="15" y="188"/>
                      <a:pt x="15" y="188"/>
                      <a:pt x="15" y="188"/>
                    </a:cubicBezTo>
                    <a:cubicBezTo>
                      <a:pt x="8" y="195"/>
                      <a:pt x="4" y="205"/>
                      <a:pt x="4" y="2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532">
                <a:extLst>
                  <a:ext uri="{FF2B5EF4-FFF2-40B4-BE49-F238E27FC236}">
                    <a16:creationId xmlns:a16="http://schemas.microsoft.com/office/drawing/2014/main" xmlns="" id="{B7618111-DEE1-4372-BE19-0AEA79C133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47" y="465"/>
                <a:ext cx="372" cy="394"/>
              </a:xfrm>
              <a:custGeom>
                <a:avLst/>
                <a:gdLst>
                  <a:gd name="T0" fmla="*/ 92 w 184"/>
                  <a:gd name="T1" fmla="*/ 195 h 195"/>
                  <a:gd name="T2" fmla="*/ 5 w 184"/>
                  <a:gd name="T3" fmla="*/ 132 h 195"/>
                  <a:gd name="T4" fmla="*/ 4 w 184"/>
                  <a:gd name="T5" fmla="*/ 131 h 195"/>
                  <a:gd name="T6" fmla="*/ 3 w 184"/>
                  <a:gd name="T7" fmla="*/ 126 h 195"/>
                  <a:gd name="T8" fmla="*/ 2 w 184"/>
                  <a:gd name="T9" fmla="*/ 124 h 195"/>
                  <a:gd name="T10" fmla="*/ 2 w 184"/>
                  <a:gd name="T11" fmla="*/ 120 h 195"/>
                  <a:gd name="T12" fmla="*/ 0 w 184"/>
                  <a:gd name="T13" fmla="*/ 104 h 195"/>
                  <a:gd name="T14" fmla="*/ 0 w 184"/>
                  <a:gd name="T15" fmla="*/ 54 h 195"/>
                  <a:gd name="T16" fmla="*/ 4 w 184"/>
                  <a:gd name="T17" fmla="*/ 50 h 195"/>
                  <a:gd name="T18" fmla="*/ 87 w 184"/>
                  <a:gd name="T19" fmla="*/ 6 h 195"/>
                  <a:gd name="T20" fmla="*/ 89 w 184"/>
                  <a:gd name="T21" fmla="*/ 3 h 195"/>
                  <a:gd name="T22" fmla="*/ 94 w 184"/>
                  <a:gd name="T23" fmla="*/ 2 h 195"/>
                  <a:gd name="T24" fmla="*/ 95 w 184"/>
                  <a:gd name="T25" fmla="*/ 3 h 195"/>
                  <a:gd name="T26" fmla="*/ 97 w 184"/>
                  <a:gd name="T27" fmla="*/ 5 h 195"/>
                  <a:gd name="T28" fmla="*/ 180 w 184"/>
                  <a:gd name="T29" fmla="*/ 50 h 195"/>
                  <a:gd name="T30" fmla="*/ 184 w 184"/>
                  <a:gd name="T31" fmla="*/ 54 h 195"/>
                  <a:gd name="T32" fmla="*/ 184 w 184"/>
                  <a:gd name="T33" fmla="*/ 104 h 195"/>
                  <a:gd name="T34" fmla="*/ 182 w 184"/>
                  <a:gd name="T35" fmla="*/ 120 h 195"/>
                  <a:gd name="T36" fmla="*/ 182 w 184"/>
                  <a:gd name="T37" fmla="*/ 121 h 195"/>
                  <a:gd name="T38" fmla="*/ 182 w 184"/>
                  <a:gd name="T39" fmla="*/ 124 h 195"/>
                  <a:gd name="T40" fmla="*/ 181 w 184"/>
                  <a:gd name="T41" fmla="*/ 126 h 195"/>
                  <a:gd name="T42" fmla="*/ 180 w 184"/>
                  <a:gd name="T43" fmla="*/ 131 h 195"/>
                  <a:gd name="T44" fmla="*/ 180 w 184"/>
                  <a:gd name="T45" fmla="*/ 131 h 195"/>
                  <a:gd name="T46" fmla="*/ 179 w 184"/>
                  <a:gd name="T47" fmla="*/ 132 h 195"/>
                  <a:gd name="T48" fmla="*/ 92 w 184"/>
                  <a:gd name="T49" fmla="*/ 195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84" h="195">
                    <a:moveTo>
                      <a:pt x="92" y="195"/>
                    </a:moveTo>
                    <a:cubicBezTo>
                      <a:pt x="52" y="195"/>
                      <a:pt x="17" y="170"/>
                      <a:pt x="5" y="132"/>
                    </a:cubicBezTo>
                    <a:cubicBezTo>
                      <a:pt x="4" y="131"/>
                      <a:pt x="4" y="131"/>
                      <a:pt x="4" y="131"/>
                    </a:cubicBezTo>
                    <a:cubicBezTo>
                      <a:pt x="4" y="129"/>
                      <a:pt x="3" y="128"/>
                      <a:pt x="3" y="126"/>
                    </a:cubicBezTo>
                    <a:cubicBezTo>
                      <a:pt x="3" y="125"/>
                      <a:pt x="2" y="125"/>
                      <a:pt x="2" y="124"/>
                    </a:cubicBezTo>
                    <a:cubicBezTo>
                      <a:pt x="2" y="120"/>
                      <a:pt x="2" y="120"/>
                      <a:pt x="2" y="120"/>
                    </a:cubicBezTo>
                    <a:cubicBezTo>
                      <a:pt x="1" y="115"/>
                      <a:pt x="0" y="109"/>
                      <a:pt x="0" y="10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2"/>
                      <a:pt x="2" y="50"/>
                      <a:pt x="4" y="50"/>
                    </a:cubicBezTo>
                    <a:cubicBezTo>
                      <a:pt x="37" y="48"/>
                      <a:pt x="67" y="32"/>
                      <a:pt x="87" y="6"/>
                    </a:cubicBezTo>
                    <a:cubicBezTo>
                      <a:pt x="87" y="5"/>
                      <a:pt x="88" y="4"/>
                      <a:pt x="89" y="3"/>
                    </a:cubicBezTo>
                    <a:cubicBezTo>
                      <a:pt x="90" y="1"/>
                      <a:pt x="92" y="0"/>
                      <a:pt x="94" y="2"/>
                    </a:cubicBezTo>
                    <a:cubicBezTo>
                      <a:pt x="95" y="2"/>
                      <a:pt x="95" y="2"/>
                      <a:pt x="95" y="3"/>
                    </a:cubicBezTo>
                    <a:cubicBezTo>
                      <a:pt x="96" y="4"/>
                      <a:pt x="97" y="5"/>
                      <a:pt x="97" y="5"/>
                    </a:cubicBezTo>
                    <a:cubicBezTo>
                      <a:pt x="117" y="32"/>
                      <a:pt x="147" y="48"/>
                      <a:pt x="180" y="50"/>
                    </a:cubicBezTo>
                    <a:cubicBezTo>
                      <a:pt x="182" y="50"/>
                      <a:pt x="184" y="52"/>
                      <a:pt x="184" y="54"/>
                    </a:cubicBezTo>
                    <a:cubicBezTo>
                      <a:pt x="184" y="104"/>
                      <a:pt x="184" y="104"/>
                      <a:pt x="184" y="104"/>
                    </a:cubicBezTo>
                    <a:cubicBezTo>
                      <a:pt x="184" y="109"/>
                      <a:pt x="183" y="115"/>
                      <a:pt x="182" y="120"/>
                    </a:cubicBezTo>
                    <a:cubicBezTo>
                      <a:pt x="182" y="121"/>
                      <a:pt x="182" y="121"/>
                      <a:pt x="182" y="121"/>
                    </a:cubicBezTo>
                    <a:cubicBezTo>
                      <a:pt x="182" y="124"/>
                      <a:pt x="182" y="124"/>
                      <a:pt x="182" y="124"/>
                    </a:cubicBezTo>
                    <a:cubicBezTo>
                      <a:pt x="182" y="125"/>
                      <a:pt x="181" y="125"/>
                      <a:pt x="181" y="126"/>
                    </a:cubicBezTo>
                    <a:cubicBezTo>
                      <a:pt x="181" y="128"/>
                      <a:pt x="180" y="129"/>
                      <a:pt x="180" y="131"/>
                    </a:cubicBezTo>
                    <a:cubicBezTo>
                      <a:pt x="180" y="131"/>
                      <a:pt x="180" y="131"/>
                      <a:pt x="180" y="131"/>
                    </a:cubicBezTo>
                    <a:cubicBezTo>
                      <a:pt x="179" y="132"/>
                      <a:pt x="179" y="132"/>
                      <a:pt x="179" y="132"/>
                    </a:cubicBezTo>
                    <a:cubicBezTo>
                      <a:pt x="167" y="170"/>
                      <a:pt x="132" y="195"/>
                      <a:pt x="92" y="19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533">
                <a:extLst>
                  <a:ext uri="{FF2B5EF4-FFF2-40B4-BE49-F238E27FC236}">
                    <a16:creationId xmlns:a16="http://schemas.microsoft.com/office/drawing/2014/main" xmlns="" id="{D61CFB60-F46C-4D42-805A-289E4A5325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2" y="790"/>
                <a:ext cx="742" cy="190"/>
              </a:xfrm>
              <a:custGeom>
                <a:avLst/>
                <a:gdLst>
                  <a:gd name="T0" fmla="*/ 326 w 368"/>
                  <a:gd name="T1" fmla="*/ 13 h 94"/>
                  <a:gd name="T2" fmla="*/ 283 w 368"/>
                  <a:gd name="T3" fmla="*/ 1 h 94"/>
                  <a:gd name="T4" fmla="*/ 274 w 368"/>
                  <a:gd name="T5" fmla="*/ 4 h 94"/>
                  <a:gd name="T6" fmla="*/ 184 w 368"/>
                  <a:gd name="T7" fmla="*/ 50 h 94"/>
                  <a:gd name="T8" fmla="*/ 94 w 368"/>
                  <a:gd name="T9" fmla="*/ 4 h 94"/>
                  <a:gd name="T10" fmla="*/ 85 w 368"/>
                  <a:gd name="T11" fmla="*/ 1 h 94"/>
                  <a:gd name="T12" fmla="*/ 42 w 368"/>
                  <a:gd name="T13" fmla="*/ 13 h 94"/>
                  <a:gd name="T14" fmla="*/ 0 w 368"/>
                  <a:gd name="T15" fmla="*/ 67 h 94"/>
                  <a:gd name="T16" fmla="*/ 0 w 368"/>
                  <a:gd name="T17" fmla="*/ 86 h 94"/>
                  <a:gd name="T18" fmla="*/ 8 w 368"/>
                  <a:gd name="T19" fmla="*/ 94 h 94"/>
                  <a:gd name="T20" fmla="*/ 160 w 368"/>
                  <a:gd name="T21" fmla="*/ 94 h 94"/>
                  <a:gd name="T22" fmla="*/ 160 w 368"/>
                  <a:gd name="T23" fmla="*/ 66 h 94"/>
                  <a:gd name="T24" fmla="*/ 168 w 368"/>
                  <a:gd name="T25" fmla="*/ 58 h 94"/>
                  <a:gd name="T26" fmla="*/ 200 w 368"/>
                  <a:gd name="T27" fmla="*/ 58 h 94"/>
                  <a:gd name="T28" fmla="*/ 208 w 368"/>
                  <a:gd name="T29" fmla="*/ 66 h 94"/>
                  <a:gd name="T30" fmla="*/ 208 w 368"/>
                  <a:gd name="T31" fmla="*/ 94 h 94"/>
                  <a:gd name="T32" fmla="*/ 360 w 368"/>
                  <a:gd name="T33" fmla="*/ 94 h 94"/>
                  <a:gd name="T34" fmla="*/ 368 w 368"/>
                  <a:gd name="T35" fmla="*/ 86 h 94"/>
                  <a:gd name="T36" fmla="*/ 368 w 368"/>
                  <a:gd name="T37" fmla="*/ 67 h 94"/>
                  <a:gd name="T38" fmla="*/ 326 w 368"/>
                  <a:gd name="T39" fmla="*/ 13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68" h="94">
                    <a:moveTo>
                      <a:pt x="326" y="13"/>
                    </a:moveTo>
                    <a:cubicBezTo>
                      <a:pt x="283" y="1"/>
                      <a:pt x="283" y="1"/>
                      <a:pt x="283" y="1"/>
                    </a:cubicBezTo>
                    <a:cubicBezTo>
                      <a:pt x="280" y="0"/>
                      <a:pt x="276" y="1"/>
                      <a:pt x="274" y="4"/>
                    </a:cubicBezTo>
                    <a:cubicBezTo>
                      <a:pt x="262" y="23"/>
                      <a:pt x="227" y="50"/>
                      <a:pt x="184" y="50"/>
                    </a:cubicBezTo>
                    <a:cubicBezTo>
                      <a:pt x="141" y="50"/>
                      <a:pt x="106" y="23"/>
                      <a:pt x="94" y="4"/>
                    </a:cubicBezTo>
                    <a:cubicBezTo>
                      <a:pt x="92" y="1"/>
                      <a:pt x="88" y="0"/>
                      <a:pt x="85" y="1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17" y="19"/>
                      <a:pt x="0" y="42"/>
                      <a:pt x="0" y="67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0" y="90"/>
                      <a:pt x="4" y="94"/>
                      <a:pt x="8" y="94"/>
                    </a:cubicBezTo>
                    <a:cubicBezTo>
                      <a:pt x="160" y="94"/>
                      <a:pt x="160" y="94"/>
                      <a:pt x="160" y="94"/>
                    </a:cubicBezTo>
                    <a:cubicBezTo>
                      <a:pt x="160" y="66"/>
                      <a:pt x="160" y="66"/>
                      <a:pt x="160" y="66"/>
                    </a:cubicBezTo>
                    <a:cubicBezTo>
                      <a:pt x="160" y="62"/>
                      <a:pt x="164" y="58"/>
                      <a:pt x="168" y="58"/>
                    </a:cubicBezTo>
                    <a:cubicBezTo>
                      <a:pt x="200" y="58"/>
                      <a:pt x="200" y="58"/>
                      <a:pt x="200" y="58"/>
                    </a:cubicBezTo>
                    <a:cubicBezTo>
                      <a:pt x="204" y="58"/>
                      <a:pt x="208" y="62"/>
                      <a:pt x="208" y="66"/>
                    </a:cubicBezTo>
                    <a:cubicBezTo>
                      <a:pt x="208" y="94"/>
                      <a:pt x="208" y="94"/>
                      <a:pt x="208" y="94"/>
                    </a:cubicBezTo>
                    <a:cubicBezTo>
                      <a:pt x="360" y="94"/>
                      <a:pt x="360" y="94"/>
                      <a:pt x="360" y="94"/>
                    </a:cubicBezTo>
                    <a:cubicBezTo>
                      <a:pt x="364" y="94"/>
                      <a:pt x="368" y="90"/>
                      <a:pt x="368" y="86"/>
                    </a:cubicBezTo>
                    <a:cubicBezTo>
                      <a:pt x="368" y="67"/>
                      <a:pt x="368" y="67"/>
                      <a:pt x="368" y="67"/>
                    </a:cubicBezTo>
                    <a:cubicBezTo>
                      <a:pt x="368" y="42"/>
                      <a:pt x="351" y="19"/>
                      <a:pt x="326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4" name="Group 459">
              <a:extLst>
                <a:ext uri="{FF2B5EF4-FFF2-40B4-BE49-F238E27FC236}">
                  <a16:creationId xmlns:a16="http://schemas.microsoft.com/office/drawing/2014/main" xmlns="" id="{5BC4DFF6-6258-4BD6-8235-94C352F2D32F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758518" y="3598035"/>
              <a:ext cx="470615" cy="415165"/>
              <a:chOff x="2498" y="-1"/>
              <a:chExt cx="662" cy="584"/>
            </a:xfrm>
            <a:solidFill>
              <a:schemeClr val="bg1"/>
            </a:solidFill>
          </p:grpSpPr>
          <p:sp>
            <p:nvSpPr>
              <p:cNvPr id="35" name="Freeform 460">
                <a:extLst>
                  <a:ext uri="{FF2B5EF4-FFF2-40B4-BE49-F238E27FC236}">
                    <a16:creationId xmlns:a16="http://schemas.microsoft.com/office/drawing/2014/main" xmlns="" id="{4D41985F-4231-45E0-9708-DE463C5FDA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6" y="506"/>
                <a:ext cx="327" cy="77"/>
              </a:xfrm>
              <a:custGeom>
                <a:avLst/>
                <a:gdLst>
                  <a:gd name="T0" fmla="*/ 146 w 162"/>
                  <a:gd name="T1" fmla="*/ 2 h 38"/>
                  <a:gd name="T2" fmla="*/ 144 w 162"/>
                  <a:gd name="T3" fmla="*/ 0 h 38"/>
                  <a:gd name="T4" fmla="*/ 18 w 162"/>
                  <a:gd name="T5" fmla="*/ 0 h 38"/>
                  <a:gd name="T6" fmla="*/ 16 w 162"/>
                  <a:gd name="T7" fmla="*/ 2 h 38"/>
                  <a:gd name="T8" fmla="*/ 0 w 162"/>
                  <a:gd name="T9" fmla="*/ 34 h 38"/>
                  <a:gd name="T10" fmla="*/ 2 w 162"/>
                  <a:gd name="T11" fmla="*/ 38 h 38"/>
                  <a:gd name="T12" fmla="*/ 3 w 162"/>
                  <a:gd name="T13" fmla="*/ 38 h 38"/>
                  <a:gd name="T14" fmla="*/ 159 w 162"/>
                  <a:gd name="T15" fmla="*/ 38 h 38"/>
                  <a:gd name="T16" fmla="*/ 162 w 162"/>
                  <a:gd name="T17" fmla="*/ 35 h 38"/>
                  <a:gd name="T18" fmla="*/ 162 w 162"/>
                  <a:gd name="T19" fmla="*/ 34 h 38"/>
                  <a:gd name="T20" fmla="*/ 146 w 162"/>
                  <a:gd name="T21" fmla="*/ 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2" h="38">
                    <a:moveTo>
                      <a:pt x="146" y="2"/>
                    </a:moveTo>
                    <a:cubicBezTo>
                      <a:pt x="146" y="1"/>
                      <a:pt x="145" y="0"/>
                      <a:pt x="144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7" y="0"/>
                      <a:pt x="16" y="1"/>
                      <a:pt x="16" y="2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5"/>
                      <a:pt x="0" y="37"/>
                      <a:pt x="2" y="38"/>
                    </a:cubicBezTo>
                    <a:cubicBezTo>
                      <a:pt x="2" y="38"/>
                      <a:pt x="2" y="38"/>
                      <a:pt x="3" y="38"/>
                    </a:cubicBezTo>
                    <a:cubicBezTo>
                      <a:pt x="159" y="38"/>
                      <a:pt x="159" y="38"/>
                      <a:pt x="159" y="38"/>
                    </a:cubicBezTo>
                    <a:cubicBezTo>
                      <a:pt x="161" y="38"/>
                      <a:pt x="162" y="37"/>
                      <a:pt x="162" y="35"/>
                    </a:cubicBezTo>
                    <a:cubicBezTo>
                      <a:pt x="162" y="35"/>
                      <a:pt x="162" y="34"/>
                      <a:pt x="162" y="34"/>
                    </a:cubicBezTo>
                    <a:lnTo>
                      <a:pt x="146" y="2"/>
                    </a:ln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461">
                <a:extLst>
                  <a:ext uri="{FF2B5EF4-FFF2-40B4-BE49-F238E27FC236}">
                    <a16:creationId xmlns:a16="http://schemas.microsoft.com/office/drawing/2014/main" xmlns="" id="{D2BBB724-D751-4D70-8876-AF54E8913D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2" y="337"/>
                <a:ext cx="208" cy="109"/>
              </a:xfrm>
              <a:custGeom>
                <a:avLst/>
                <a:gdLst>
                  <a:gd name="T0" fmla="*/ 100 w 103"/>
                  <a:gd name="T1" fmla="*/ 0 h 54"/>
                  <a:gd name="T2" fmla="*/ 3 w 103"/>
                  <a:gd name="T3" fmla="*/ 0 h 54"/>
                  <a:gd name="T4" fmla="*/ 0 w 103"/>
                  <a:gd name="T5" fmla="*/ 3 h 54"/>
                  <a:gd name="T6" fmla="*/ 0 w 103"/>
                  <a:gd name="T7" fmla="*/ 4 h 54"/>
                  <a:gd name="T8" fmla="*/ 55 w 103"/>
                  <a:gd name="T9" fmla="*/ 52 h 54"/>
                  <a:gd name="T10" fmla="*/ 103 w 103"/>
                  <a:gd name="T11" fmla="*/ 4 h 54"/>
                  <a:gd name="T12" fmla="*/ 100 w 103"/>
                  <a:gd name="T13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3" h="54">
                    <a:moveTo>
                      <a:pt x="100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3"/>
                      <a:pt x="0" y="4"/>
                      <a:pt x="0" y="4"/>
                    </a:cubicBezTo>
                    <a:cubicBezTo>
                      <a:pt x="2" y="32"/>
                      <a:pt x="26" y="54"/>
                      <a:pt x="55" y="52"/>
                    </a:cubicBezTo>
                    <a:cubicBezTo>
                      <a:pt x="80" y="50"/>
                      <a:pt x="101" y="29"/>
                      <a:pt x="103" y="4"/>
                    </a:cubicBezTo>
                    <a:cubicBezTo>
                      <a:pt x="103" y="2"/>
                      <a:pt x="101" y="0"/>
                      <a:pt x="100" y="0"/>
                    </a:cubicBezTo>
                    <a:close/>
                  </a:path>
                </a:pathLst>
              </a:custGeom>
              <a:grpFill/>
              <a:ln w="127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462">
                <a:extLst>
                  <a:ext uri="{FF2B5EF4-FFF2-40B4-BE49-F238E27FC236}">
                    <a16:creationId xmlns:a16="http://schemas.microsoft.com/office/drawing/2014/main" xmlns="" id="{6AEC3562-24BA-4FA6-B163-6A1E9D9216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2" y="-1"/>
                <a:ext cx="614" cy="491"/>
              </a:xfrm>
              <a:custGeom>
                <a:avLst/>
                <a:gdLst>
                  <a:gd name="T0" fmla="*/ 13 w 304"/>
                  <a:gd name="T1" fmla="*/ 159 h 243"/>
                  <a:gd name="T2" fmla="*/ 40 w 304"/>
                  <a:gd name="T3" fmla="*/ 83 h 243"/>
                  <a:gd name="T4" fmla="*/ 66 w 304"/>
                  <a:gd name="T5" fmla="*/ 159 h 243"/>
                  <a:gd name="T6" fmla="*/ 79 w 304"/>
                  <a:gd name="T7" fmla="*/ 159 h 243"/>
                  <a:gd name="T8" fmla="*/ 48 w 304"/>
                  <a:gd name="T9" fmla="*/ 70 h 243"/>
                  <a:gd name="T10" fmla="*/ 130 w 304"/>
                  <a:gd name="T11" fmla="*/ 70 h 243"/>
                  <a:gd name="T12" fmla="*/ 132 w 304"/>
                  <a:gd name="T13" fmla="*/ 70 h 243"/>
                  <a:gd name="T14" fmla="*/ 137 w 304"/>
                  <a:gd name="T15" fmla="*/ 77 h 243"/>
                  <a:gd name="T16" fmla="*/ 137 w 304"/>
                  <a:gd name="T17" fmla="*/ 229 h 243"/>
                  <a:gd name="T18" fmla="*/ 104 w 304"/>
                  <a:gd name="T19" fmla="*/ 229 h 243"/>
                  <a:gd name="T20" fmla="*/ 101 w 304"/>
                  <a:gd name="T21" fmla="*/ 232 h 243"/>
                  <a:gd name="T22" fmla="*/ 101 w 304"/>
                  <a:gd name="T23" fmla="*/ 232 h 243"/>
                  <a:gd name="T24" fmla="*/ 101 w 304"/>
                  <a:gd name="T25" fmla="*/ 243 h 243"/>
                  <a:gd name="T26" fmla="*/ 203 w 304"/>
                  <a:gd name="T27" fmla="*/ 243 h 243"/>
                  <a:gd name="T28" fmla="*/ 203 w 304"/>
                  <a:gd name="T29" fmla="*/ 231 h 243"/>
                  <a:gd name="T30" fmla="*/ 200 w 304"/>
                  <a:gd name="T31" fmla="*/ 229 h 243"/>
                  <a:gd name="T32" fmla="*/ 200 w 304"/>
                  <a:gd name="T33" fmla="*/ 229 h 243"/>
                  <a:gd name="T34" fmla="*/ 160 w 304"/>
                  <a:gd name="T35" fmla="*/ 229 h 243"/>
                  <a:gd name="T36" fmla="*/ 160 w 304"/>
                  <a:gd name="T37" fmla="*/ 77 h 243"/>
                  <a:gd name="T38" fmla="*/ 165 w 304"/>
                  <a:gd name="T39" fmla="*/ 69 h 243"/>
                  <a:gd name="T40" fmla="*/ 166 w 304"/>
                  <a:gd name="T41" fmla="*/ 69 h 243"/>
                  <a:gd name="T42" fmla="*/ 256 w 304"/>
                  <a:gd name="T43" fmla="*/ 69 h 243"/>
                  <a:gd name="T44" fmla="*/ 225 w 304"/>
                  <a:gd name="T45" fmla="*/ 159 h 243"/>
                  <a:gd name="T46" fmla="*/ 238 w 304"/>
                  <a:gd name="T47" fmla="*/ 159 h 243"/>
                  <a:gd name="T48" fmla="*/ 264 w 304"/>
                  <a:gd name="T49" fmla="*/ 83 h 243"/>
                  <a:gd name="T50" fmla="*/ 291 w 304"/>
                  <a:gd name="T51" fmla="*/ 159 h 243"/>
                  <a:gd name="T52" fmla="*/ 304 w 304"/>
                  <a:gd name="T53" fmla="*/ 159 h 243"/>
                  <a:gd name="T54" fmla="*/ 273 w 304"/>
                  <a:gd name="T55" fmla="*/ 70 h 243"/>
                  <a:gd name="T56" fmla="*/ 292 w 304"/>
                  <a:gd name="T57" fmla="*/ 70 h 243"/>
                  <a:gd name="T58" fmla="*/ 299 w 304"/>
                  <a:gd name="T59" fmla="*/ 64 h 243"/>
                  <a:gd name="T60" fmla="*/ 293 w 304"/>
                  <a:gd name="T61" fmla="*/ 57 h 243"/>
                  <a:gd name="T62" fmla="*/ 292 w 304"/>
                  <a:gd name="T63" fmla="*/ 57 h 243"/>
                  <a:gd name="T64" fmla="*/ 166 w 304"/>
                  <a:gd name="T65" fmla="*/ 57 h 243"/>
                  <a:gd name="T66" fmla="*/ 165 w 304"/>
                  <a:gd name="T67" fmla="*/ 57 h 243"/>
                  <a:gd name="T68" fmla="*/ 160 w 304"/>
                  <a:gd name="T69" fmla="*/ 49 h 243"/>
                  <a:gd name="T70" fmla="*/ 160 w 304"/>
                  <a:gd name="T71" fmla="*/ 29 h 243"/>
                  <a:gd name="T72" fmla="*/ 175 w 304"/>
                  <a:gd name="T73" fmla="*/ 29 h 243"/>
                  <a:gd name="T74" fmla="*/ 181 w 304"/>
                  <a:gd name="T75" fmla="*/ 24 h 243"/>
                  <a:gd name="T76" fmla="*/ 176 w 304"/>
                  <a:gd name="T77" fmla="*/ 17 h 243"/>
                  <a:gd name="T78" fmla="*/ 175 w 304"/>
                  <a:gd name="T79" fmla="*/ 17 h 243"/>
                  <a:gd name="T80" fmla="*/ 160 w 304"/>
                  <a:gd name="T81" fmla="*/ 17 h 243"/>
                  <a:gd name="T82" fmla="*/ 160 w 304"/>
                  <a:gd name="T83" fmla="*/ 12 h 243"/>
                  <a:gd name="T84" fmla="*/ 156 w 304"/>
                  <a:gd name="T85" fmla="*/ 4 h 243"/>
                  <a:gd name="T86" fmla="*/ 140 w 304"/>
                  <a:gd name="T87" fmla="*/ 4 h 243"/>
                  <a:gd name="T88" fmla="*/ 137 w 304"/>
                  <a:gd name="T89" fmla="*/ 12 h 243"/>
                  <a:gd name="T90" fmla="*/ 137 w 304"/>
                  <a:gd name="T91" fmla="*/ 17 h 243"/>
                  <a:gd name="T92" fmla="*/ 122 w 304"/>
                  <a:gd name="T93" fmla="*/ 17 h 243"/>
                  <a:gd name="T94" fmla="*/ 115 w 304"/>
                  <a:gd name="T95" fmla="*/ 23 h 243"/>
                  <a:gd name="T96" fmla="*/ 121 w 304"/>
                  <a:gd name="T97" fmla="*/ 30 h 243"/>
                  <a:gd name="T98" fmla="*/ 122 w 304"/>
                  <a:gd name="T99" fmla="*/ 30 h 243"/>
                  <a:gd name="T100" fmla="*/ 137 w 304"/>
                  <a:gd name="T101" fmla="*/ 30 h 243"/>
                  <a:gd name="T102" fmla="*/ 137 w 304"/>
                  <a:gd name="T103" fmla="*/ 50 h 243"/>
                  <a:gd name="T104" fmla="*/ 132 w 304"/>
                  <a:gd name="T105" fmla="*/ 57 h 243"/>
                  <a:gd name="T106" fmla="*/ 130 w 304"/>
                  <a:gd name="T107" fmla="*/ 57 h 243"/>
                  <a:gd name="T108" fmla="*/ 12 w 304"/>
                  <a:gd name="T109" fmla="*/ 57 h 243"/>
                  <a:gd name="T110" fmla="*/ 5 w 304"/>
                  <a:gd name="T111" fmla="*/ 63 h 243"/>
                  <a:gd name="T112" fmla="*/ 11 w 304"/>
                  <a:gd name="T113" fmla="*/ 70 h 243"/>
                  <a:gd name="T114" fmla="*/ 12 w 304"/>
                  <a:gd name="T115" fmla="*/ 70 h 243"/>
                  <a:gd name="T116" fmla="*/ 31 w 304"/>
                  <a:gd name="T117" fmla="*/ 70 h 243"/>
                  <a:gd name="T118" fmla="*/ 0 w 304"/>
                  <a:gd name="T119" fmla="*/ 159 h 243"/>
                  <a:gd name="T120" fmla="*/ 13 w 304"/>
                  <a:gd name="T121" fmla="*/ 159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04" h="243">
                    <a:moveTo>
                      <a:pt x="13" y="159"/>
                    </a:moveTo>
                    <a:cubicBezTo>
                      <a:pt x="40" y="83"/>
                      <a:pt x="40" y="83"/>
                      <a:pt x="40" y="83"/>
                    </a:cubicBezTo>
                    <a:cubicBezTo>
                      <a:pt x="66" y="159"/>
                      <a:pt x="66" y="159"/>
                      <a:pt x="66" y="159"/>
                    </a:cubicBezTo>
                    <a:cubicBezTo>
                      <a:pt x="79" y="159"/>
                      <a:pt x="79" y="159"/>
                      <a:pt x="79" y="159"/>
                    </a:cubicBezTo>
                    <a:cubicBezTo>
                      <a:pt x="48" y="70"/>
                      <a:pt x="48" y="70"/>
                      <a:pt x="48" y="70"/>
                    </a:cubicBezTo>
                    <a:cubicBezTo>
                      <a:pt x="130" y="70"/>
                      <a:pt x="130" y="70"/>
                      <a:pt x="130" y="70"/>
                    </a:cubicBezTo>
                    <a:cubicBezTo>
                      <a:pt x="132" y="70"/>
                      <a:pt x="132" y="70"/>
                      <a:pt x="132" y="70"/>
                    </a:cubicBezTo>
                    <a:cubicBezTo>
                      <a:pt x="133" y="73"/>
                      <a:pt x="135" y="75"/>
                      <a:pt x="137" y="77"/>
                    </a:cubicBezTo>
                    <a:cubicBezTo>
                      <a:pt x="137" y="229"/>
                      <a:pt x="137" y="229"/>
                      <a:pt x="137" y="229"/>
                    </a:cubicBezTo>
                    <a:cubicBezTo>
                      <a:pt x="104" y="229"/>
                      <a:pt x="104" y="229"/>
                      <a:pt x="104" y="229"/>
                    </a:cubicBezTo>
                    <a:cubicBezTo>
                      <a:pt x="103" y="229"/>
                      <a:pt x="101" y="230"/>
                      <a:pt x="101" y="232"/>
                    </a:cubicBezTo>
                    <a:cubicBezTo>
                      <a:pt x="101" y="232"/>
                      <a:pt x="101" y="232"/>
                      <a:pt x="101" y="232"/>
                    </a:cubicBezTo>
                    <a:cubicBezTo>
                      <a:pt x="101" y="243"/>
                      <a:pt x="101" y="243"/>
                      <a:pt x="101" y="243"/>
                    </a:cubicBezTo>
                    <a:cubicBezTo>
                      <a:pt x="203" y="243"/>
                      <a:pt x="203" y="243"/>
                      <a:pt x="203" y="243"/>
                    </a:cubicBezTo>
                    <a:cubicBezTo>
                      <a:pt x="203" y="231"/>
                      <a:pt x="203" y="231"/>
                      <a:pt x="203" y="231"/>
                    </a:cubicBezTo>
                    <a:cubicBezTo>
                      <a:pt x="203" y="230"/>
                      <a:pt x="201" y="229"/>
                      <a:pt x="200" y="229"/>
                    </a:cubicBezTo>
                    <a:cubicBezTo>
                      <a:pt x="200" y="229"/>
                      <a:pt x="200" y="229"/>
                      <a:pt x="200" y="229"/>
                    </a:cubicBezTo>
                    <a:cubicBezTo>
                      <a:pt x="160" y="229"/>
                      <a:pt x="160" y="229"/>
                      <a:pt x="160" y="229"/>
                    </a:cubicBezTo>
                    <a:cubicBezTo>
                      <a:pt x="160" y="77"/>
                      <a:pt x="160" y="77"/>
                      <a:pt x="160" y="77"/>
                    </a:cubicBezTo>
                    <a:cubicBezTo>
                      <a:pt x="162" y="75"/>
                      <a:pt x="164" y="72"/>
                      <a:pt x="165" y="69"/>
                    </a:cubicBezTo>
                    <a:cubicBezTo>
                      <a:pt x="166" y="69"/>
                      <a:pt x="166" y="69"/>
                      <a:pt x="166" y="69"/>
                    </a:cubicBezTo>
                    <a:cubicBezTo>
                      <a:pt x="256" y="69"/>
                      <a:pt x="256" y="69"/>
                      <a:pt x="256" y="69"/>
                    </a:cubicBezTo>
                    <a:cubicBezTo>
                      <a:pt x="225" y="159"/>
                      <a:pt x="225" y="159"/>
                      <a:pt x="225" y="159"/>
                    </a:cubicBezTo>
                    <a:cubicBezTo>
                      <a:pt x="238" y="159"/>
                      <a:pt x="238" y="159"/>
                      <a:pt x="238" y="159"/>
                    </a:cubicBezTo>
                    <a:cubicBezTo>
                      <a:pt x="264" y="83"/>
                      <a:pt x="264" y="83"/>
                      <a:pt x="264" y="83"/>
                    </a:cubicBezTo>
                    <a:cubicBezTo>
                      <a:pt x="291" y="159"/>
                      <a:pt x="291" y="159"/>
                      <a:pt x="291" y="159"/>
                    </a:cubicBezTo>
                    <a:cubicBezTo>
                      <a:pt x="304" y="159"/>
                      <a:pt x="304" y="159"/>
                      <a:pt x="304" y="159"/>
                    </a:cubicBezTo>
                    <a:cubicBezTo>
                      <a:pt x="273" y="70"/>
                      <a:pt x="273" y="70"/>
                      <a:pt x="273" y="70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95" y="70"/>
                      <a:pt x="298" y="67"/>
                      <a:pt x="299" y="64"/>
                    </a:cubicBezTo>
                    <a:cubicBezTo>
                      <a:pt x="299" y="60"/>
                      <a:pt x="296" y="58"/>
                      <a:pt x="293" y="57"/>
                    </a:cubicBezTo>
                    <a:cubicBezTo>
                      <a:pt x="293" y="57"/>
                      <a:pt x="292" y="57"/>
                      <a:pt x="292" y="57"/>
                    </a:cubicBezTo>
                    <a:cubicBezTo>
                      <a:pt x="166" y="57"/>
                      <a:pt x="166" y="57"/>
                      <a:pt x="166" y="57"/>
                    </a:cubicBezTo>
                    <a:cubicBezTo>
                      <a:pt x="165" y="57"/>
                      <a:pt x="165" y="57"/>
                      <a:pt x="165" y="57"/>
                    </a:cubicBezTo>
                    <a:cubicBezTo>
                      <a:pt x="164" y="54"/>
                      <a:pt x="162" y="51"/>
                      <a:pt x="160" y="49"/>
                    </a:cubicBezTo>
                    <a:cubicBezTo>
                      <a:pt x="160" y="29"/>
                      <a:pt x="160" y="29"/>
                      <a:pt x="160" y="29"/>
                    </a:cubicBezTo>
                    <a:cubicBezTo>
                      <a:pt x="175" y="29"/>
                      <a:pt x="175" y="29"/>
                      <a:pt x="175" y="29"/>
                    </a:cubicBezTo>
                    <a:cubicBezTo>
                      <a:pt x="178" y="30"/>
                      <a:pt x="181" y="27"/>
                      <a:pt x="181" y="24"/>
                    </a:cubicBezTo>
                    <a:cubicBezTo>
                      <a:pt x="182" y="20"/>
                      <a:pt x="179" y="17"/>
                      <a:pt x="176" y="17"/>
                    </a:cubicBezTo>
                    <a:cubicBezTo>
                      <a:pt x="175" y="17"/>
                      <a:pt x="175" y="17"/>
                      <a:pt x="175" y="17"/>
                    </a:cubicBezTo>
                    <a:cubicBezTo>
                      <a:pt x="160" y="17"/>
                      <a:pt x="160" y="17"/>
                      <a:pt x="160" y="17"/>
                    </a:cubicBezTo>
                    <a:cubicBezTo>
                      <a:pt x="160" y="12"/>
                      <a:pt x="160" y="12"/>
                      <a:pt x="160" y="12"/>
                    </a:cubicBezTo>
                    <a:cubicBezTo>
                      <a:pt x="160" y="9"/>
                      <a:pt x="158" y="7"/>
                      <a:pt x="156" y="4"/>
                    </a:cubicBezTo>
                    <a:cubicBezTo>
                      <a:pt x="152" y="0"/>
                      <a:pt x="145" y="0"/>
                      <a:pt x="140" y="4"/>
                    </a:cubicBezTo>
                    <a:cubicBezTo>
                      <a:pt x="138" y="7"/>
                      <a:pt x="137" y="9"/>
                      <a:pt x="137" y="12"/>
                    </a:cubicBezTo>
                    <a:cubicBezTo>
                      <a:pt x="137" y="17"/>
                      <a:pt x="137" y="17"/>
                      <a:pt x="137" y="17"/>
                    </a:cubicBezTo>
                    <a:cubicBezTo>
                      <a:pt x="122" y="17"/>
                      <a:pt x="122" y="17"/>
                      <a:pt x="122" y="17"/>
                    </a:cubicBezTo>
                    <a:cubicBezTo>
                      <a:pt x="119" y="17"/>
                      <a:pt x="116" y="20"/>
                      <a:pt x="115" y="23"/>
                    </a:cubicBezTo>
                    <a:cubicBezTo>
                      <a:pt x="115" y="26"/>
                      <a:pt x="118" y="29"/>
                      <a:pt x="121" y="30"/>
                    </a:cubicBezTo>
                    <a:cubicBezTo>
                      <a:pt x="121" y="30"/>
                      <a:pt x="122" y="30"/>
                      <a:pt x="122" y="30"/>
                    </a:cubicBezTo>
                    <a:cubicBezTo>
                      <a:pt x="137" y="30"/>
                      <a:pt x="137" y="30"/>
                      <a:pt x="137" y="30"/>
                    </a:cubicBezTo>
                    <a:cubicBezTo>
                      <a:pt x="137" y="50"/>
                      <a:pt x="137" y="50"/>
                      <a:pt x="137" y="50"/>
                    </a:cubicBezTo>
                    <a:cubicBezTo>
                      <a:pt x="135" y="52"/>
                      <a:pt x="133" y="54"/>
                      <a:pt x="132" y="57"/>
                    </a:cubicBezTo>
                    <a:cubicBezTo>
                      <a:pt x="130" y="57"/>
                      <a:pt x="130" y="57"/>
                      <a:pt x="130" y="57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9" y="57"/>
                      <a:pt x="6" y="60"/>
                      <a:pt x="5" y="63"/>
                    </a:cubicBezTo>
                    <a:cubicBezTo>
                      <a:pt x="5" y="67"/>
                      <a:pt x="8" y="69"/>
                      <a:pt x="11" y="70"/>
                    </a:cubicBezTo>
                    <a:cubicBezTo>
                      <a:pt x="11" y="70"/>
                      <a:pt x="12" y="70"/>
                      <a:pt x="12" y="70"/>
                    </a:cubicBezTo>
                    <a:cubicBezTo>
                      <a:pt x="31" y="70"/>
                      <a:pt x="31" y="70"/>
                      <a:pt x="31" y="70"/>
                    </a:cubicBezTo>
                    <a:cubicBezTo>
                      <a:pt x="0" y="159"/>
                      <a:pt x="0" y="159"/>
                      <a:pt x="0" y="159"/>
                    </a:cubicBezTo>
                    <a:lnTo>
                      <a:pt x="13" y="159"/>
                    </a:lnTo>
                    <a:close/>
                  </a:path>
                </a:pathLst>
              </a:custGeom>
              <a:grpFill/>
              <a:ln w="127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463">
                <a:extLst>
                  <a:ext uri="{FF2B5EF4-FFF2-40B4-BE49-F238E27FC236}">
                    <a16:creationId xmlns:a16="http://schemas.microsoft.com/office/drawing/2014/main" xmlns="" id="{48E3C690-63BE-469B-A349-54DEB10D71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8" y="337"/>
                <a:ext cx="208" cy="109"/>
              </a:xfrm>
              <a:custGeom>
                <a:avLst/>
                <a:gdLst>
                  <a:gd name="T0" fmla="*/ 103 w 103"/>
                  <a:gd name="T1" fmla="*/ 4 h 54"/>
                  <a:gd name="T2" fmla="*/ 100 w 103"/>
                  <a:gd name="T3" fmla="*/ 0 h 54"/>
                  <a:gd name="T4" fmla="*/ 100 w 103"/>
                  <a:gd name="T5" fmla="*/ 0 h 54"/>
                  <a:gd name="T6" fmla="*/ 3 w 103"/>
                  <a:gd name="T7" fmla="*/ 0 h 54"/>
                  <a:gd name="T8" fmla="*/ 0 w 103"/>
                  <a:gd name="T9" fmla="*/ 3 h 54"/>
                  <a:gd name="T10" fmla="*/ 0 w 103"/>
                  <a:gd name="T11" fmla="*/ 4 h 54"/>
                  <a:gd name="T12" fmla="*/ 55 w 103"/>
                  <a:gd name="T13" fmla="*/ 52 h 54"/>
                  <a:gd name="T14" fmla="*/ 103 w 103"/>
                  <a:gd name="T15" fmla="*/ 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3" h="54">
                    <a:moveTo>
                      <a:pt x="103" y="4"/>
                    </a:moveTo>
                    <a:cubicBezTo>
                      <a:pt x="103" y="2"/>
                      <a:pt x="102" y="0"/>
                      <a:pt x="100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2"/>
                      <a:pt x="0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2" y="32"/>
                      <a:pt x="27" y="54"/>
                      <a:pt x="55" y="52"/>
                    </a:cubicBezTo>
                    <a:cubicBezTo>
                      <a:pt x="81" y="50"/>
                      <a:pt x="101" y="29"/>
                      <a:pt x="103" y="4"/>
                    </a:cubicBezTo>
                    <a:close/>
                  </a:path>
                </a:pathLst>
              </a:custGeom>
              <a:grpFill/>
              <a:ln w="127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0" name="Group 505">
              <a:extLst>
                <a:ext uri="{FF2B5EF4-FFF2-40B4-BE49-F238E27FC236}">
                  <a16:creationId xmlns:a16="http://schemas.microsoft.com/office/drawing/2014/main" xmlns="" id="{8B656658-FBC2-4420-A31D-D4F1F609A40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721610" y="2844800"/>
              <a:ext cx="396476" cy="415165"/>
              <a:chOff x="1451" y="0"/>
              <a:chExt cx="594" cy="622"/>
            </a:xfrm>
            <a:solidFill>
              <a:schemeClr val="bg1"/>
            </a:solidFill>
          </p:grpSpPr>
          <p:sp>
            <p:nvSpPr>
              <p:cNvPr id="21" name="Freeform 506">
                <a:extLst>
                  <a:ext uri="{FF2B5EF4-FFF2-40B4-BE49-F238E27FC236}">
                    <a16:creationId xmlns:a16="http://schemas.microsoft.com/office/drawing/2014/main" xmlns="" id="{DF6C9EDB-42F8-456E-92AB-24373DF882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51" y="578"/>
                <a:ext cx="594" cy="44"/>
              </a:xfrm>
              <a:custGeom>
                <a:avLst/>
                <a:gdLst>
                  <a:gd name="T0" fmla="*/ 4 w 294"/>
                  <a:gd name="T1" fmla="*/ 0 h 22"/>
                  <a:gd name="T2" fmla="*/ 290 w 294"/>
                  <a:gd name="T3" fmla="*/ 0 h 22"/>
                  <a:gd name="T4" fmla="*/ 294 w 294"/>
                  <a:gd name="T5" fmla="*/ 4 h 22"/>
                  <a:gd name="T6" fmla="*/ 294 w 294"/>
                  <a:gd name="T7" fmla="*/ 18 h 22"/>
                  <a:gd name="T8" fmla="*/ 290 w 294"/>
                  <a:gd name="T9" fmla="*/ 22 h 22"/>
                  <a:gd name="T10" fmla="*/ 4 w 294"/>
                  <a:gd name="T11" fmla="*/ 22 h 22"/>
                  <a:gd name="T12" fmla="*/ 0 w 294"/>
                  <a:gd name="T13" fmla="*/ 18 h 22"/>
                  <a:gd name="T14" fmla="*/ 0 w 294"/>
                  <a:gd name="T15" fmla="*/ 4 h 22"/>
                  <a:gd name="T16" fmla="*/ 4 w 294"/>
                  <a:gd name="T1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4" h="22">
                    <a:moveTo>
                      <a:pt x="4" y="0"/>
                    </a:moveTo>
                    <a:cubicBezTo>
                      <a:pt x="290" y="0"/>
                      <a:pt x="290" y="0"/>
                      <a:pt x="290" y="0"/>
                    </a:cubicBezTo>
                    <a:cubicBezTo>
                      <a:pt x="292" y="0"/>
                      <a:pt x="294" y="2"/>
                      <a:pt x="294" y="4"/>
                    </a:cubicBezTo>
                    <a:cubicBezTo>
                      <a:pt x="294" y="18"/>
                      <a:pt x="294" y="18"/>
                      <a:pt x="294" y="18"/>
                    </a:cubicBezTo>
                    <a:cubicBezTo>
                      <a:pt x="294" y="20"/>
                      <a:pt x="292" y="22"/>
                      <a:pt x="290" y="22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2" y="22"/>
                      <a:pt x="0" y="20"/>
                      <a:pt x="0" y="1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507">
                <a:extLst>
                  <a:ext uri="{FF2B5EF4-FFF2-40B4-BE49-F238E27FC236}">
                    <a16:creationId xmlns:a16="http://schemas.microsoft.com/office/drawing/2014/main" xmlns="" id="{912124D5-5E01-474A-9CC3-A41590497E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51" y="263"/>
                <a:ext cx="594" cy="42"/>
              </a:xfrm>
              <a:custGeom>
                <a:avLst/>
                <a:gdLst>
                  <a:gd name="T0" fmla="*/ 4 w 294"/>
                  <a:gd name="T1" fmla="*/ 0 h 21"/>
                  <a:gd name="T2" fmla="*/ 290 w 294"/>
                  <a:gd name="T3" fmla="*/ 0 h 21"/>
                  <a:gd name="T4" fmla="*/ 294 w 294"/>
                  <a:gd name="T5" fmla="*/ 3 h 21"/>
                  <a:gd name="T6" fmla="*/ 294 w 294"/>
                  <a:gd name="T7" fmla="*/ 17 h 21"/>
                  <a:gd name="T8" fmla="*/ 290 w 294"/>
                  <a:gd name="T9" fmla="*/ 21 h 21"/>
                  <a:gd name="T10" fmla="*/ 4 w 294"/>
                  <a:gd name="T11" fmla="*/ 21 h 21"/>
                  <a:gd name="T12" fmla="*/ 0 w 294"/>
                  <a:gd name="T13" fmla="*/ 17 h 21"/>
                  <a:gd name="T14" fmla="*/ 0 w 294"/>
                  <a:gd name="T15" fmla="*/ 3 h 21"/>
                  <a:gd name="T16" fmla="*/ 4 w 294"/>
                  <a:gd name="T1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4" h="21">
                    <a:moveTo>
                      <a:pt x="4" y="0"/>
                    </a:moveTo>
                    <a:cubicBezTo>
                      <a:pt x="290" y="0"/>
                      <a:pt x="290" y="0"/>
                      <a:pt x="290" y="0"/>
                    </a:cubicBezTo>
                    <a:cubicBezTo>
                      <a:pt x="292" y="0"/>
                      <a:pt x="294" y="1"/>
                      <a:pt x="294" y="3"/>
                    </a:cubicBezTo>
                    <a:cubicBezTo>
                      <a:pt x="294" y="17"/>
                      <a:pt x="294" y="17"/>
                      <a:pt x="294" y="17"/>
                    </a:cubicBezTo>
                    <a:cubicBezTo>
                      <a:pt x="294" y="19"/>
                      <a:pt x="292" y="21"/>
                      <a:pt x="290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2" y="21"/>
                      <a:pt x="0" y="19"/>
                      <a:pt x="0" y="17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Oval 508">
                <a:extLst>
                  <a:ext uri="{FF2B5EF4-FFF2-40B4-BE49-F238E27FC236}">
                    <a16:creationId xmlns:a16="http://schemas.microsoft.com/office/drawing/2014/main" xmlns="" id="{AD58E94B-C4F6-4E1A-8E57-34F2DD5170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8" y="0"/>
                <a:ext cx="161" cy="16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509">
                <a:extLst>
                  <a:ext uri="{FF2B5EF4-FFF2-40B4-BE49-F238E27FC236}">
                    <a16:creationId xmlns:a16="http://schemas.microsoft.com/office/drawing/2014/main" xmlns="" id="{03B10F22-B0DD-49E2-9B21-838BF3E189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88" y="172"/>
                <a:ext cx="178" cy="72"/>
              </a:xfrm>
              <a:custGeom>
                <a:avLst/>
                <a:gdLst>
                  <a:gd name="T0" fmla="*/ 76 w 88"/>
                  <a:gd name="T1" fmla="*/ 9 h 36"/>
                  <a:gd name="T2" fmla="*/ 63 w 88"/>
                  <a:gd name="T3" fmla="*/ 0 h 36"/>
                  <a:gd name="T4" fmla="*/ 25 w 88"/>
                  <a:gd name="T5" fmla="*/ 0 h 36"/>
                  <a:gd name="T6" fmla="*/ 0 w 88"/>
                  <a:gd name="T7" fmla="*/ 36 h 36"/>
                  <a:gd name="T8" fmla="*/ 88 w 88"/>
                  <a:gd name="T9" fmla="*/ 36 h 36"/>
                  <a:gd name="T10" fmla="*/ 76 w 88"/>
                  <a:gd name="T11" fmla="*/ 9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" h="36">
                    <a:moveTo>
                      <a:pt x="76" y="9"/>
                    </a:moveTo>
                    <a:cubicBezTo>
                      <a:pt x="72" y="5"/>
                      <a:pt x="68" y="2"/>
                      <a:pt x="63" y="0"/>
                    </a:cubicBezTo>
                    <a:cubicBezTo>
                      <a:pt x="51" y="5"/>
                      <a:pt x="37" y="5"/>
                      <a:pt x="25" y="0"/>
                    </a:cubicBezTo>
                    <a:cubicBezTo>
                      <a:pt x="11" y="7"/>
                      <a:pt x="1" y="21"/>
                      <a:pt x="0" y="36"/>
                    </a:cubicBezTo>
                    <a:cubicBezTo>
                      <a:pt x="88" y="36"/>
                      <a:pt x="88" y="36"/>
                      <a:pt x="88" y="36"/>
                    </a:cubicBezTo>
                    <a:cubicBezTo>
                      <a:pt x="88" y="26"/>
                      <a:pt x="83" y="16"/>
                      <a:pt x="76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510">
                <a:extLst>
                  <a:ext uri="{FF2B5EF4-FFF2-40B4-BE49-F238E27FC236}">
                    <a16:creationId xmlns:a16="http://schemas.microsoft.com/office/drawing/2014/main" xmlns="" id="{E34D9921-DD55-4FE3-B821-0E518BDCE0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0" y="172"/>
                <a:ext cx="178" cy="72"/>
              </a:xfrm>
              <a:custGeom>
                <a:avLst/>
                <a:gdLst>
                  <a:gd name="T0" fmla="*/ 75 w 88"/>
                  <a:gd name="T1" fmla="*/ 9 h 36"/>
                  <a:gd name="T2" fmla="*/ 63 w 88"/>
                  <a:gd name="T3" fmla="*/ 0 h 36"/>
                  <a:gd name="T4" fmla="*/ 25 w 88"/>
                  <a:gd name="T5" fmla="*/ 0 h 36"/>
                  <a:gd name="T6" fmla="*/ 0 w 88"/>
                  <a:gd name="T7" fmla="*/ 36 h 36"/>
                  <a:gd name="T8" fmla="*/ 88 w 88"/>
                  <a:gd name="T9" fmla="*/ 36 h 36"/>
                  <a:gd name="T10" fmla="*/ 75 w 88"/>
                  <a:gd name="T11" fmla="*/ 9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" h="36">
                    <a:moveTo>
                      <a:pt x="75" y="9"/>
                    </a:moveTo>
                    <a:cubicBezTo>
                      <a:pt x="71" y="5"/>
                      <a:pt x="67" y="2"/>
                      <a:pt x="63" y="0"/>
                    </a:cubicBezTo>
                    <a:cubicBezTo>
                      <a:pt x="51" y="5"/>
                      <a:pt x="37" y="5"/>
                      <a:pt x="25" y="0"/>
                    </a:cubicBezTo>
                    <a:cubicBezTo>
                      <a:pt x="10" y="7"/>
                      <a:pt x="1" y="21"/>
                      <a:pt x="0" y="36"/>
                    </a:cubicBezTo>
                    <a:cubicBezTo>
                      <a:pt x="88" y="36"/>
                      <a:pt x="88" y="36"/>
                      <a:pt x="88" y="36"/>
                    </a:cubicBezTo>
                    <a:cubicBezTo>
                      <a:pt x="87" y="26"/>
                      <a:pt x="82" y="16"/>
                      <a:pt x="7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Oval 511">
                <a:extLst>
                  <a:ext uri="{FF2B5EF4-FFF2-40B4-BE49-F238E27FC236}">
                    <a16:creationId xmlns:a16="http://schemas.microsoft.com/office/drawing/2014/main" xmlns="" id="{3E954DD6-C3D6-4EB1-AE74-FEEF5175F0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96" y="0"/>
                <a:ext cx="162" cy="16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Rectangle 512">
                <a:extLst>
                  <a:ext uri="{FF2B5EF4-FFF2-40B4-BE49-F238E27FC236}">
                    <a16:creationId xmlns:a16="http://schemas.microsoft.com/office/drawing/2014/main" xmlns="" id="{84745723-41C0-4256-B4E0-786E692B24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42" y="398"/>
                <a:ext cx="153" cy="12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Rectangle 513">
                <a:extLst>
                  <a:ext uri="{FF2B5EF4-FFF2-40B4-BE49-F238E27FC236}">
                    <a16:creationId xmlns:a16="http://schemas.microsoft.com/office/drawing/2014/main" xmlns="" id="{77C3438F-F75F-40C7-B91D-D91DB08504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00" y="398"/>
                <a:ext cx="154" cy="12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514">
                <a:extLst>
                  <a:ext uri="{FF2B5EF4-FFF2-40B4-BE49-F238E27FC236}">
                    <a16:creationId xmlns:a16="http://schemas.microsoft.com/office/drawing/2014/main" xmlns="" id="{0D49842E-D097-4F37-AAEE-12496105421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67" y="321"/>
                <a:ext cx="562" cy="240"/>
              </a:xfrm>
              <a:custGeom>
                <a:avLst/>
                <a:gdLst>
                  <a:gd name="T0" fmla="*/ 0 w 278"/>
                  <a:gd name="T1" fmla="*/ 0 h 119"/>
                  <a:gd name="T2" fmla="*/ 0 w 278"/>
                  <a:gd name="T3" fmla="*/ 119 h 119"/>
                  <a:gd name="T4" fmla="*/ 278 w 278"/>
                  <a:gd name="T5" fmla="*/ 119 h 119"/>
                  <a:gd name="T6" fmla="*/ 278 w 278"/>
                  <a:gd name="T7" fmla="*/ 0 h 119"/>
                  <a:gd name="T8" fmla="*/ 0 w 278"/>
                  <a:gd name="T9" fmla="*/ 0 h 119"/>
                  <a:gd name="T10" fmla="*/ 125 w 278"/>
                  <a:gd name="T11" fmla="*/ 108 h 119"/>
                  <a:gd name="T12" fmla="*/ 119 w 278"/>
                  <a:gd name="T13" fmla="*/ 114 h 119"/>
                  <a:gd name="T14" fmla="*/ 30 w 278"/>
                  <a:gd name="T15" fmla="*/ 114 h 119"/>
                  <a:gd name="T16" fmla="*/ 24 w 278"/>
                  <a:gd name="T17" fmla="*/ 108 h 119"/>
                  <a:gd name="T18" fmla="*/ 24 w 278"/>
                  <a:gd name="T19" fmla="*/ 108 h 119"/>
                  <a:gd name="T20" fmla="*/ 24 w 278"/>
                  <a:gd name="T21" fmla="*/ 32 h 119"/>
                  <a:gd name="T22" fmla="*/ 30 w 278"/>
                  <a:gd name="T23" fmla="*/ 26 h 119"/>
                  <a:gd name="T24" fmla="*/ 30 w 278"/>
                  <a:gd name="T25" fmla="*/ 26 h 119"/>
                  <a:gd name="T26" fmla="*/ 119 w 278"/>
                  <a:gd name="T27" fmla="*/ 26 h 119"/>
                  <a:gd name="T28" fmla="*/ 125 w 278"/>
                  <a:gd name="T29" fmla="*/ 32 h 119"/>
                  <a:gd name="T30" fmla="*/ 125 w 278"/>
                  <a:gd name="T31" fmla="*/ 32 h 119"/>
                  <a:gd name="T32" fmla="*/ 125 w 278"/>
                  <a:gd name="T33" fmla="*/ 108 h 119"/>
                  <a:gd name="T34" fmla="*/ 119 w 278"/>
                  <a:gd name="T35" fmla="*/ 18 h 119"/>
                  <a:gd name="T36" fmla="*/ 30 w 278"/>
                  <a:gd name="T37" fmla="*/ 18 h 119"/>
                  <a:gd name="T38" fmla="*/ 24 w 278"/>
                  <a:gd name="T39" fmla="*/ 11 h 119"/>
                  <a:gd name="T40" fmla="*/ 30 w 278"/>
                  <a:gd name="T41" fmla="*/ 5 h 119"/>
                  <a:gd name="T42" fmla="*/ 119 w 278"/>
                  <a:gd name="T43" fmla="*/ 5 h 119"/>
                  <a:gd name="T44" fmla="*/ 125 w 278"/>
                  <a:gd name="T45" fmla="*/ 11 h 119"/>
                  <a:gd name="T46" fmla="*/ 119 w 278"/>
                  <a:gd name="T47" fmla="*/ 18 h 119"/>
                  <a:gd name="T48" fmla="*/ 254 w 278"/>
                  <a:gd name="T49" fmla="*/ 108 h 119"/>
                  <a:gd name="T50" fmla="*/ 248 w 278"/>
                  <a:gd name="T51" fmla="*/ 114 h 119"/>
                  <a:gd name="T52" fmla="*/ 248 w 278"/>
                  <a:gd name="T53" fmla="*/ 114 h 119"/>
                  <a:gd name="T54" fmla="*/ 159 w 278"/>
                  <a:gd name="T55" fmla="*/ 114 h 119"/>
                  <a:gd name="T56" fmla="*/ 153 w 278"/>
                  <a:gd name="T57" fmla="*/ 108 h 119"/>
                  <a:gd name="T58" fmla="*/ 153 w 278"/>
                  <a:gd name="T59" fmla="*/ 108 h 119"/>
                  <a:gd name="T60" fmla="*/ 153 w 278"/>
                  <a:gd name="T61" fmla="*/ 32 h 119"/>
                  <a:gd name="T62" fmla="*/ 159 w 278"/>
                  <a:gd name="T63" fmla="*/ 26 h 119"/>
                  <a:gd name="T64" fmla="*/ 159 w 278"/>
                  <a:gd name="T65" fmla="*/ 26 h 119"/>
                  <a:gd name="T66" fmla="*/ 248 w 278"/>
                  <a:gd name="T67" fmla="*/ 26 h 119"/>
                  <a:gd name="T68" fmla="*/ 254 w 278"/>
                  <a:gd name="T69" fmla="*/ 32 h 119"/>
                  <a:gd name="T70" fmla="*/ 254 w 278"/>
                  <a:gd name="T71" fmla="*/ 32 h 119"/>
                  <a:gd name="T72" fmla="*/ 254 w 278"/>
                  <a:gd name="T73" fmla="*/ 108 h 119"/>
                  <a:gd name="T74" fmla="*/ 248 w 278"/>
                  <a:gd name="T75" fmla="*/ 18 h 119"/>
                  <a:gd name="T76" fmla="*/ 159 w 278"/>
                  <a:gd name="T77" fmla="*/ 18 h 119"/>
                  <a:gd name="T78" fmla="*/ 153 w 278"/>
                  <a:gd name="T79" fmla="*/ 11 h 119"/>
                  <a:gd name="T80" fmla="*/ 159 w 278"/>
                  <a:gd name="T81" fmla="*/ 5 h 119"/>
                  <a:gd name="T82" fmla="*/ 248 w 278"/>
                  <a:gd name="T83" fmla="*/ 5 h 119"/>
                  <a:gd name="T84" fmla="*/ 254 w 278"/>
                  <a:gd name="T85" fmla="*/ 11 h 119"/>
                  <a:gd name="T86" fmla="*/ 248 w 278"/>
                  <a:gd name="T87" fmla="*/ 18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78" h="119">
                    <a:moveTo>
                      <a:pt x="0" y="0"/>
                    </a:moveTo>
                    <a:cubicBezTo>
                      <a:pt x="0" y="119"/>
                      <a:pt x="0" y="119"/>
                      <a:pt x="0" y="119"/>
                    </a:cubicBezTo>
                    <a:cubicBezTo>
                      <a:pt x="278" y="119"/>
                      <a:pt x="278" y="119"/>
                      <a:pt x="278" y="119"/>
                    </a:cubicBezTo>
                    <a:cubicBezTo>
                      <a:pt x="278" y="0"/>
                      <a:pt x="278" y="0"/>
                      <a:pt x="278" y="0"/>
                    </a:cubicBezTo>
                    <a:lnTo>
                      <a:pt x="0" y="0"/>
                    </a:lnTo>
                    <a:close/>
                    <a:moveTo>
                      <a:pt x="125" y="108"/>
                    </a:moveTo>
                    <a:cubicBezTo>
                      <a:pt x="125" y="111"/>
                      <a:pt x="122" y="114"/>
                      <a:pt x="119" y="114"/>
                    </a:cubicBezTo>
                    <a:cubicBezTo>
                      <a:pt x="30" y="114"/>
                      <a:pt x="30" y="114"/>
                      <a:pt x="30" y="114"/>
                    </a:cubicBezTo>
                    <a:cubicBezTo>
                      <a:pt x="27" y="114"/>
                      <a:pt x="24" y="111"/>
                      <a:pt x="24" y="108"/>
                    </a:cubicBezTo>
                    <a:cubicBezTo>
                      <a:pt x="24" y="108"/>
                      <a:pt x="24" y="108"/>
                      <a:pt x="24" y="108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29"/>
                      <a:pt x="27" y="26"/>
                      <a:pt x="30" y="26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119" y="26"/>
                      <a:pt x="119" y="26"/>
                      <a:pt x="119" y="26"/>
                    </a:cubicBezTo>
                    <a:cubicBezTo>
                      <a:pt x="122" y="26"/>
                      <a:pt x="125" y="29"/>
                      <a:pt x="125" y="32"/>
                    </a:cubicBezTo>
                    <a:cubicBezTo>
                      <a:pt x="125" y="32"/>
                      <a:pt x="125" y="32"/>
                      <a:pt x="125" y="32"/>
                    </a:cubicBezTo>
                    <a:lnTo>
                      <a:pt x="125" y="108"/>
                    </a:lnTo>
                    <a:close/>
                    <a:moveTo>
                      <a:pt x="119" y="18"/>
                    </a:moveTo>
                    <a:cubicBezTo>
                      <a:pt x="30" y="18"/>
                      <a:pt x="30" y="18"/>
                      <a:pt x="30" y="18"/>
                    </a:cubicBezTo>
                    <a:cubicBezTo>
                      <a:pt x="27" y="18"/>
                      <a:pt x="24" y="15"/>
                      <a:pt x="24" y="11"/>
                    </a:cubicBezTo>
                    <a:cubicBezTo>
                      <a:pt x="24" y="8"/>
                      <a:pt x="27" y="5"/>
                      <a:pt x="30" y="5"/>
                    </a:cubicBezTo>
                    <a:cubicBezTo>
                      <a:pt x="119" y="5"/>
                      <a:pt x="119" y="5"/>
                      <a:pt x="119" y="5"/>
                    </a:cubicBezTo>
                    <a:cubicBezTo>
                      <a:pt x="122" y="5"/>
                      <a:pt x="125" y="8"/>
                      <a:pt x="125" y="11"/>
                    </a:cubicBezTo>
                    <a:cubicBezTo>
                      <a:pt x="125" y="15"/>
                      <a:pt x="122" y="18"/>
                      <a:pt x="119" y="18"/>
                    </a:cubicBezTo>
                    <a:close/>
                    <a:moveTo>
                      <a:pt x="254" y="108"/>
                    </a:moveTo>
                    <a:cubicBezTo>
                      <a:pt x="254" y="111"/>
                      <a:pt x="251" y="114"/>
                      <a:pt x="248" y="114"/>
                    </a:cubicBezTo>
                    <a:cubicBezTo>
                      <a:pt x="248" y="114"/>
                      <a:pt x="248" y="114"/>
                      <a:pt x="248" y="114"/>
                    </a:cubicBezTo>
                    <a:cubicBezTo>
                      <a:pt x="159" y="114"/>
                      <a:pt x="159" y="114"/>
                      <a:pt x="159" y="114"/>
                    </a:cubicBezTo>
                    <a:cubicBezTo>
                      <a:pt x="156" y="114"/>
                      <a:pt x="153" y="111"/>
                      <a:pt x="153" y="108"/>
                    </a:cubicBezTo>
                    <a:cubicBezTo>
                      <a:pt x="153" y="108"/>
                      <a:pt x="153" y="108"/>
                      <a:pt x="153" y="108"/>
                    </a:cubicBezTo>
                    <a:cubicBezTo>
                      <a:pt x="153" y="32"/>
                      <a:pt x="153" y="32"/>
                      <a:pt x="153" y="32"/>
                    </a:cubicBezTo>
                    <a:cubicBezTo>
                      <a:pt x="153" y="29"/>
                      <a:pt x="156" y="26"/>
                      <a:pt x="159" y="26"/>
                    </a:cubicBezTo>
                    <a:cubicBezTo>
                      <a:pt x="159" y="26"/>
                      <a:pt x="159" y="26"/>
                      <a:pt x="159" y="26"/>
                    </a:cubicBezTo>
                    <a:cubicBezTo>
                      <a:pt x="248" y="26"/>
                      <a:pt x="248" y="26"/>
                      <a:pt x="248" y="26"/>
                    </a:cubicBezTo>
                    <a:cubicBezTo>
                      <a:pt x="251" y="26"/>
                      <a:pt x="254" y="29"/>
                      <a:pt x="254" y="32"/>
                    </a:cubicBezTo>
                    <a:cubicBezTo>
                      <a:pt x="254" y="32"/>
                      <a:pt x="254" y="32"/>
                      <a:pt x="254" y="32"/>
                    </a:cubicBezTo>
                    <a:lnTo>
                      <a:pt x="254" y="108"/>
                    </a:lnTo>
                    <a:close/>
                    <a:moveTo>
                      <a:pt x="248" y="18"/>
                    </a:moveTo>
                    <a:cubicBezTo>
                      <a:pt x="159" y="18"/>
                      <a:pt x="159" y="18"/>
                      <a:pt x="159" y="18"/>
                    </a:cubicBezTo>
                    <a:cubicBezTo>
                      <a:pt x="156" y="18"/>
                      <a:pt x="153" y="15"/>
                      <a:pt x="153" y="11"/>
                    </a:cubicBezTo>
                    <a:cubicBezTo>
                      <a:pt x="153" y="8"/>
                      <a:pt x="156" y="5"/>
                      <a:pt x="159" y="5"/>
                    </a:cubicBezTo>
                    <a:cubicBezTo>
                      <a:pt x="248" y="5"/>
                      <a:pt x="248" y="5"/>
                      <a:pt x="248" y="5"/>
                    </a:cubicBezTo>
                    <a:cubicBezTo>
                      <a:pt x="251" y="5"/>
                      <a:pt x="254" y="8"/>
                      <a:pt x="254" y="11"/>
                    </a:cubicBezTo>
                    <a:cubicBezTo>
                      <a:pt x="254" y="15"/>
                      <a:pt x="251" y="18"/>
                      <a:pt x="248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9" name="Group 598">
              <a:extLst>
                <a:ext uri="{FF2B5EF4-FFF2-40B4-BE49-F238E27FC236}">
                  <a16:creationId xmlns:a16="http://schemas.microsoft.com/office/drawing/2014/main" xmlns="" id="{2D60B816-695E-4AA1-8D88-1D48D354CA9A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698472" y="3598036"/>
              <a:ext cx="442751" cy="415164"/>
              <a:chOff x="1316" y="4"/>
              <a:chExt cx="642" cy="602"/>
            </a:xfrm>
            <a:solidFill>
              <a:schemeClr val="bg1"/>
            </a:solidFill>
          </p:grpSpPr>
          <p:sp>
            <p:nvSpPr>
              <p:cNvPr id="40" name="Freeform 599">
                <a:extLst>
                  <a:ext uri="{FF2B5EF4-FFF2-40B4-BE49-F238E27FC236}">
                    <a16:creationId xmlns:a16="http://schemas.microsoft.com/office/drawing/2014/main" xmlns="" id="{303359F9-E3D6-45C5-ACBF-C73DD66981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6" y="315"/>
                <a:ext cx="101" cy="25"/>
              </a:xfrm>
              <a:custGeom>
                <a:avLst/>
                <a:gdLst>
                  <a:gd name="T0" fmla="*/ 50 w 50"/>
                  <a:gd name="T1" fmla="*/ 6 h 12"/>
                  <a:gd name="T2" fmla="*/ 44 w 50"/>
                  <a:gd name="T3" fmla="*/ 0 h 12"/>
                  <a:gd name="T4" fmla="*/ 5 w 50"/>
                  <a:gd name="T5" fmla="*/ 0 h 12"/>
                  <a:gd name="T6" fmla="*/ 0 w 50"/>
                  <a:gd name="T7" fmla="*/ 7 h 12"/>
                  <a:gd name="T8" fmla="*/ 5 w 50"/>
                  <a:gd name="T9" fmla="*/ 12 h 12"/>
                  <a:gd name="T10" fmla="*/ 44 w 50"/>
                  <a:gd name="T11" fmla="*/ 12 h 12"/>
                  <a:gd name="T12" fmla="*/ 50 w 50"/>
                  <a:gd name="T13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12">
                    <a:moveTo>
                      <a:pt x="50" y="6"/>
                    </a:moveTo>
                    <a:cubicBezTo>
                      <a:pt x="50" y="3"/>
                      <a:pt x="47" y="0"/>
                      <a:pt x="44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7"/>
                    </a:cubicBezTo>
                    <a:cubicBezTo>
                      <a:pt x="0" y="10"/>
                      <a:pt x="2" y="12"/>
                      <a:pt x="5" y="12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47" y="12"/>
                      <a:pt x="50" y="9"/>
                      <a:pt x="5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600">
                <a:extLst>
                  <a:ext uri="{FF2B5EF4-FFF2-40B4-BE49-F238E27FC236}">
                    <a16:creationId xmlns:a16="http://schemas.microsoft.com/office/drawing/2014/main" xmlns="" id="{79504F87-00FD-402C-ABD3-E7E4DAF98D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05" y="95"/>
                <a:ext cx="81" cy="81"/>
              </a:xfrm>
              <a:custGeom>
                <a:avLst/>
                <a:gdLst>
                  <a:gd name="T0" fmla="*/ 29 w 40"/>
                  <a:gd name="T1" fmla="*/ 38 h 40"/>
                  <a:gd name="T2" fmla="*/ 38 w 40"/>
                  <a:gd name="T3" fmla="*/ 37 h 40"/>
                  <a:gd name="T4" fmla="*/ 38 w 40"/>
                  <a:gd name="T5" fmla="*/ 29 h 40"/>
                  <a:gd name="T6" fmla="*/ 11 w 40"/>
                  <a:gd name="T7" fmla="*/ 2 h 40"/>
                  <a:gd name="T8" fmla="*/ 2 w 40"/>
                  <a:gd name="T9" fmla="*/ 3 h 40"/>
                  <a:gd name="T10" fmla="*/ 2 w 40"/>
                  <a:gd name="T11" fmla="*/ 11 h 40"/>
                  <a:gd name="T12" fmla="*/ 29 w 40"/>
                  <a:gd name="T13" fmla="*/ 3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40">
                    <a:moveTo>
                      <a:pt x="29" y="38"/>
                    </a:moveTo>
                    <a:cubicBezTo>
                      <a:pt x="32" y="40"/>
                      <a:pt x="36" y="40"/>
                      <a:pt x="38" y="37"/>
                    </a:cubicBezTo>
                    <a:cubicBezTo>
                      <a:pt x="40" y="35"/>
                      <a:pt x="40" y="32"/>
                      <a:pt x="38" y="29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8" y="0"/>
                      <a:pt x="4" y="0"/>
                      <a:pt x="2" y="3"/>
                    </a:cubicBezTo>
                    <a:cubicBezTo>
                      <a:pt x="0" y="5"/>
                      <a:pt x="0" y="9"/>
                      <a:pt x="2" y="11"/>
                    </a:cubicBezTo>
                    <a:lnTo>
                      <a:pt x="29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601">
                <a:extLst>
                  <a:ext uri="{FF2B5EF4-FFF2-40B4-BE49-F238E27FC236}">
                    <a16:creationId xmlns:a16="http://schemas.microsoft.com/office/drawing/2014/main" xmlns="" id="{68AA4476-0FF6-44A5-A0F8-18FA2D68E9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88" y="95"/>
                <a:ext cx="81" cy="81"/>
              </a:xfrm>
              <a:custGeom>
                <a:avLst/>
                <a:gdLst>
                  <a:gd name="T0" fmla="*/ 6 w 40"/>
                  <a:gd name="T1" fmla="*/ 40 h 40"/>
                  <a:gd name="T2" fmla="*/ 11 w 40"/>
                  <a:gd name="T3" fmla="*/ 38 h 40"/>
                  <a:gd name="T4" fmla="*/ 38 w 40"/>
                  <a:gd name="T5" fmla="*/ 11 h 40"/>
                  <a:gd name="T6" fmla="*/ 37 w 40"/>
                  <a:gd name="T7" fmla="*/ 2 h 40"/>
                  <a:gd name="T8" fmla="*/ 29 w 40"/>
                  <a:gd name="T9" fmla="*/ 2 h 40"/>
                  <a:gd name="T10" fmla="*/ 2 w 40"/>
                  <a:gd name="T11" fmla="*/ 30 h 40"/>
                  <a:gd name="T12" fmla="*/ 2 w 40"/>
                  <a:gd name="T13" fmla="*/ 38 h 40"/>
                  <a:gd name="T14" fmla="*/ 6 w 40"/>
                  <a:gd name="T15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" h="40">
                    <a:moveTo>
                      <a:pt x="6" y="40"/>
                    </a:moveTo>
                    <a:cubicBezTo>
                      <a:pt x="8" y="40"/>
                      <a:pt x="10" y="39"/>
                      <a:pt x="11" y="38"/>
                    </a:cubicBezTo>
                    <a:cubicBezTo>
                      <a:pt x="38" y="11"/>
                      <a:pt x="38" y="11"/>
                      <a:pt x="38" y="11"/>
                    </a:cubicBezTo>
                    <a:cubicBezTo>
                      <a:pt x="40" y="8"/>
                      <a:pt x="40" y="5"/>
                      <a:pt x="37" y="2"/>
                    </a:cubicBezTo>
                    <a:cubicBezTo>
                      <a:pt x="35" y="0"/>
                      <a:pt x="32" y="0"/>
                      <a:pt x="29" y="2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0" y="32"/>
                      <a:pt x="0" y="36"/>
                      <a:pt x="2" y="38"/>
                    </a:cubicBezTo>
                    <a:cubicBezTo>
                      <a:pt x="3" y="39"/>
                      <a:pt x="5" y="40"/>
                      <a:pt x="6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602">
                <a:extLst>
                  <a:ext uri="{FF2B5EF4-FFF2-40B4-BE49-F238E27FC236}">
                    <a16:creationId xmlns:a16="http://schemas.microsoft.com/office/drawing/2014/main" xmlns="" id="{801BABD5-D528-4B80-B842-BEC4F0F8C1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55" y="315"/>
                <a:ext cx="103" cy="25"/>
              </a:xfrm>
              <a:custGeom>
                <a:avLst/>
                <a:gdLst>
                  <a:gd name="T0" fmla="*/ 46 w 51"/>
                  <a:gd name="T1" fmla="*/ 0 h 12"/>
                  <a:gd name="T2" fmla="*/ 7 w 51"/>
                  <a:gd name="T3" fmla="*/ 0 h 12"/>
                  <a:gd name="T4" fmla="*/ 0 w 51"/>
                  <a:gd name="T5" fmla="*/ 6 h 12"/>
                  <a:gd name="T6" fmla="*/ 6 w 51"/>
                  <a:gd name="T7" fmla="*/ 12 h 12"/>
                  <a:gd name="T8" fmla="*/ 7 w 51"/>
                  <a:gd name="T9" fmla="*/ 12 h 12"/>
                  <a:gd name="T10" fmla="*/ 46 w 51"/>
                  <a:gd name="T11" fmla="*/ 12 h 12"/>
                  <a:gd name="T12" fmla="*/ 51 w 51"/>
                  <a:gd name="T13" fmla="*/ 6 h 12"/>
                  <a:gd name="T14" fmla="*/ 46 w 51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" h="12">
                    <a:moveTo>
                      <a:pt x="46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4" y="0"/>
                      <a:pt x="1" y="2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6" y="12"/>
                      <a:pt x="7" y="12"/>
                      <a:pt x="7" y="12"/>
                    </a:cubicBezTo>
                    <a:cubicBezTo>
                      <a:pt x="46" y="12"/>
                      <a:pt x="46" y="12"/>
                      <a:pt x="46" y="12"/>
                    </a:cubicBezTo>
                    <a:cubicBezTo>
                      <a:pt x="49" y="12"/>
                      <a:pt x="51" y="9"/>
                      <a:pt x="51" y="6"/>
                    </a:cubicBezTo>
                    <a:cubicBezTo>
                      <a:pt x="51" y="3"/>
                      <a:pt x="49" y="0"/>
                      <a:pt x="4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603">
                <a:extLst>
                  <a:ext uri="{FF2B5EF4-FFF2-40B4-BE49-F238E27FC236}">
                    <a16:creationId xmlns:a16="http://schemas.microsoft.com/office/drawing/2014/main" xmlns="" id="{ACCE3E42-F2D7-4114-878B-24FBC7D58B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19" y="540"/>
                <a:ext cx="436" cy="66"/>
              </a:xfrm>
              <a:custGeom>
                <a:avLst/>
                <a:gdLst>
                  <a:gd name="T0" fmla="*/ 6 w 216"/>
                  <a:gd name="T1" fmla="*/ 0 h 33"/>
                  <a:gd name="T2" fmla="*/ 210 w 216"/>
                  <a:gd name="T3" fmla="*/ 0 h 33"/>
                  <a:gd name="T4" fmla="*/ 216 w 216"/>
                  <a:gd name="T5" fmla="*/ 6 h 33"/>
                  <a:gd name="T6" fmla="*/ 216 w 216"/>
                  <a:gd name="T7" fmla="*/ 27 h 33"/>
                  <a:gd name="T8" fmla="*/ 210 w 216"/>
                  <a:gd name="T9" fmla="*/ 33 h 33"/>
                  <a:gd name="T10" fmla="*/ 6 w 216"/>
                  <a:gd name="T11" fmla="*/ 33 h 33"/>
                  <a:gd name="T12" fmla="*/ 0 w 216"/>
                  <a:gd name="T13" fmla="*/ 27 h 33"/>
                  <a:gd name="T14" fmla="*/ 0 w 216"/>
                  <a:gd name="T15" fmla="*/ 6 h 33"/>
                  <a:gd name="T16" fmla="*/ 6 w 216"/>
                  <a:gd name="T1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6" h="33">
                    <a:moveTo>
                      <a:pt x="6" y="0"/>
                    </a:moveTo>
                    <a:cubicBezTo>
                      <a:pt x="210" y="0"/>
                      <a:pt x="210" y="0"/>
                      <a:pt x="210" y="0"/>
                    </a:cubicBezTo>
                    <a:cubicBezTo>
                      <a:pt x="213" y="0"/>
                      <a:pt x="216" y="3"/>
                      <a:pt x="216" y="6"/>
                    </a:cubicBezTo>
                    <a:cubicBezTo>
                      <a:pt x="216" y="27"/>
                      <a:pt x="216" y="27"/>
                      <a:pt x="216" y="27"/>
                    </a:cubicBezTo>
                    <a:cubicBezTo>
                      <a:pt x="216" y="30"/>
                      <a:pt x="213" y="33"/>
                      <a:pt x="210" y="33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3" y="33"/>
                      <a:pt x="0" y="30"/>
                      <a:pt x="0" y="2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604">
                <a:extLst>
                  <a:ext uri="{FF2B5EF4-FFF2-40B4-BE49-F238E27FC236}">
                    <a16:creationId xmlns:a16="http://schemas.microsoft.com/office/drawing/2014/main" xmlns="" id="{E9899307-E703-4320-8694-94BA97CBC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43" y="497"/>
                <a:ext cx="388" cy="26"/>
              </a:xfrm>
              <a:custGeom>
                <a:avLst/>
                <a:gdLst>
                  <a:gd name="T0" fmla="*/ 0 w 192"/>
                  <a:gd name="T1" fmla="*/ 6 h 13"/>
                  <a:gd name="T2" fmla="*/ 0 w 192"/>
                  <a:gd name="T3" fmla="*/ 13 h 13"/>
                  <a:gd name="T4" fmla="*/ 192 w 192"/>
                  <a:gd name="T5" fmla="*/ 13 h 13"/>
                  <a:gd name="T6" fmla="*/ 192 w 192"/>
                  <a:gd name="T7" fmla="*/ 6 h 13"/>
                  <a:gd name="T8" fmla="*/ 187 w 192"/>
                  <a:gd name="T9" fmla="*/ 0 h 13"/>
                  <a:gd name="T10" fmla="*/ 5 w 192"/>
                  <a:gd name="T11" fmla="*/ 0 h 13"/>
                  <a:gd name="T12" fmla="*/ 0 w 192"/>
                  <a:gd name="T13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2" h="13">
                    <a:moveTo>
                      <a:pt x="0" y="6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192" y="13"/>
                      <a:pt x="192" y="13"/>
                      <a:pt x="192" y="13"/>
                    </a:cubicBezTo>
                    <a:cubicBezTo>
                      <a:pt x="192" y="6"/>
                      <a:pt x="192" y="6"/>
                      <a:pt x="192" y="6"/>
                    </a:cubicBezTo>
                    <a:cubicBezTo>
                      <a:pt x="192" y="3"/>
                      <a:pt x="190" y="0"/>
                      <a:pt x="187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605">
                <a:extLst>
                  <a:ext uri="{FF2B5EF4-FFF2-40B4-BE49-F238E27FC236}">
                    <a16:creationId xmlns:a16="http://schemas.microsoft.com/office/drawing/2014/main" xmlns="" id="{2431C77A-7AEA-4ECF-BB25-3AA582A120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15" y="305"/>
                <a:ext cx="44" cy="43"/>
              </a:xfrm>
              <a:custGeom>
                <a:avLst/>
                <a:gdLst>
                  <a:gd name="T0" fmla="*/ 22 w 22"/>
                  <a:gd name="T1" fmla="*/ 11 h 21"/>
                  <a:gd name="T2" fmla="*/ 11 w 22"/>
                  <a:gd name="T3" fmla="*/ 0 h 21"/>
                  <a:gd name="T4" fmla="*/ 0 w 22"/>
                  <a:gd name="T5" fmla="*/ 11 h 21"/>
                  <a:gd name="T6" fmla="*/ 5 w 22"/>
                  <a:gd name="T7" fmla="*/ 21 h 21"/>
                  <a:gd name="T8" fmla="*/ 5 w 22"/>
                  <a:gd name="T9" fmla="*/ 11 h 21"/>
                  <a:gd name="T10" fmla="*/ 12 w 22"/>
                  <a:gd name="T11" fmla="*/ 5 h 21"/>
                  <a:gd name="T12" fmla="*/ 17 w 22"/>
                  <a:gd name="T13" fmla="*/ 11 h 21"/>
                  <a:gd name="T14" fmla="*/ 17 w 22"/>
                  <a:gd name="T15" fmla="*/ 21 h 21"/>
                  <a:gd name="T16" fmla="*/ 22 w 22"/>
                  <a:gd name="T17" fmla="*/ 1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21">
                    <a:moveTo>
                      <a:pt x="22" y="11"/>
                    </a:moveTo>
                    <a:cubicBezTo>
                      <a:pt x="22" y="5"/>
                      <a:pt x="17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5"/>
                      <a:pt x="2" y="19"/>
                      <a:pt x="5" y="2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8"/>
                      <a:pt x="8" y="5"/>
                      <a:pt x="12" y="5"/>
                    </a:cubicBezTo>
                    <a:cubicBezTo>
                      <a:pt x="15" y="6"/>
                      <a:pt x="17" y="8"/>
                      <a:pt x="17" y="1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20" y="19"/>
                      <a:pt x="22" y="15"/>
                      <a:pt x="2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606">
                <a:extLst>
                  <a:ext uri="{FF2B5EF4-FFF2-40B4-BE49-F238E27FC236}">
                    <a16:creationId xmlns:a16="http://schemas.microsoft.com/office/drawing/2014/main" xmlns="" id="{516F34E8-921D-4FF1-8263-21F5A610200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73" y="178"/>
                <a:ext cx="328" cy="303"/>
              </a:xfrm>
              <a:custGeom>
                <a:avLst/>
                <a:gdLst>
                  <a:gd name="T0" fmla="*/ 75 w 162"/>
                  <a:gd name="T1" fmla="*/ 150 h 150"/>
                  <a:gd name="T2" fmla="*/ 75 w 162"/>
                  <a:gd name="T3" fmla="*/ 97 h 150"/>
                  <a:gd name="T4" fmla="*/ 58 w 162"/>
                  <a:gd name="T5" fmla="*/ 68 h 150"/>
                  <a:gd name="T6" fmla="*/ 87 w 162"/>
                  <a:gd name="T7" fmla="*/ 51 h 150"/>
                  <a:gd name="T8" fmla="*/ 104 w 162"/>
                  <a:gd name="T9" fmla="*/ 80 h 150"/>
                  <a:gd name="T10" fmla="*/ 87 w 162"/>
                  <a:gd name="T11" fmla="*/ 97 h 150"/>
                  <a:gd name="T12" fmla="*/ 87 w 162"/>
                  <a:gd name="T13" fmla="*/ 150 h 150"/>
                  <a:gd name="T14" fmla="*/ 162 w 162"/>
                  <a:gd name="T15" fmla="*/ 150 h 150"/>
                  <a:gd name="T16" fmla="*/ 152 w 162"/>
                  <a:gd name="T17" fmla="*/ 31 h 150"/>
                  <a:gd name="T18" fmla="*/ 118 w 162"/>
                  <a:gd name="T19" fmla="*/ 0 h 150"/>
                  <a:gd name="T20" fmla="*/ 44 w 162"/>
                  <a:gd name="T21" fmla="*/ 0 h 150"/>
                  <a:gd name="T22" fmla="*/ 10 w 162"/>
                  <a:gd name="T23" fmla="*/ 31 h 150"/>
                  <a:gd name="T24" fmla="*/ 0 w 162"/>
                  <a:gd name="T25" fmla="*/ 150 h 150"/>
                  <a:gd name="T26" fmla="*/ 75 w 162"/>
                  <a:gd name="T27" fmla="*/ 150 h 150"/>
                  <a:gd name="T28" fmla="*/ 118 w 162"/>
                  <a:gd name="T29" fmla="*/ 17 h 150"/>
                  <a:gd name="T30" fmla="*/ 135 w 162"/>
                  <a:gd name="T31" fmla="*/ 33 h 150"/>
                  <a:gd name="T32" fmla="*/ 143 w 162"/>
                  <a:gd name="T33" fmla="*/ 135 h 150"/>
                  <a:gd name="T34" fmla="*/ 138 w 162"/>
                  <a:gd name="T35" fmla="*/ 141 h 150"/>
                  <a:gd name="T36" fmla="*/ 137 w 162"/>
                  <a:gd name="T37" fmla="*/ 141 h 150"/>
                  <a:gd name="T38" fmla="*/ 131 w 162"/>
                  <a:gd name="T39" fmla="*/ 136 h 150"/>
                  <a:gd name="T40" fmla="*/ 122 w 162"/>
                  <a:gd name="T41" fmla="*/ 34 h 150"/>
                  <a:gd name="T42" fmla="*/ 118 w 162"/>
                  <a:gd name="T43" fmla="*/ 29 h 150"/>
                  <a:gd name="T44" fmla="*/ 111 w 162"/>
                  <a:gd name="T45" fmla="*/ 24 h 150"/>
                  <a:gd name="T46" fmla="*/ 117 w 162"/>
                  <a:gd name="T47" fmla="*/ 17 h 150"/>
                  <a:gd name="T48" fmla="*/ 118 w 162"/>
                  <a:gd name="T49" fmla="*/ 17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62" h="150">
                    <a:moveTo>
                      <a:pt x="75" y="150"/>
                    </a:moveTo>
                    <a:cubicBezTo>
                      <a:pt x="75" y="97"/>
                      <a:pt x="75" y="97"/>
                      <a:pt x="75" y="97"/>
                    </a:cubicBezTo>
                    <a:cubicBezTo>
                      <a:pt x="62" y="94"/>
                      <a:pt x="55" y="81"/>
                      <a:pt x="58" y="68"/>
                    </a:cubicBezTo>
                    <a:cubicBezTo>
                      <a:pt x="61" y="55"/>
                      <a:pt x="74" y="48"/>
                      <a:pt x="87" y="51"/>
                    </a:cubicBezTo>
                    <a:cubicBezTo>
                      <a:pt x="100" y="55"/>
                      <a:pt x="107" y="68"/>
                      <a:pt x="104" y="80"/>
                    </a:cubicBezTo>
                    <a:cubicBezTo>
                      <a:pt x="102" y="88"/>
                      <a:pt x="95" y="95"/>
                      <a:pt x="87" y="97"/>
                    </a:cubicBezTo>
                    <a:cubicBezTo>
                      <a:pt x="87" y="150"/>
                      <a:pt x="87" y="150"/>
                      <a:pt x="87" y="150"/>
                    </a:cubicBezTo>
                    <a:cubicBezTo>
                      <a:pt x="162" y="150"/>
                      <a:pt x="162" y="150"/>
                      <a:pt x="162" y="150"/>
                    </a:cubicBezTo>
                    <a:cubicBezTo>
                      <a:pt x="152" y="31"/>
                      <a:pt x="152" y="31"/>
                      <a:pt x="152" y="31"/>
                    </a:cubicBezTo>
                    <a:cubicBezTo>
                      <a:pt x="150" y="14"/>
                      <a:pt x="136" y="0"/>
                      <a:pt x="118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26" y="0"/>
                      <a:pt x="12" y="14"/>
                      <a:pt x="10" y="31"/>
                    </a:cubicBezTo>
                    <a:cubicBezTo>
                      <a:pt x="0" y="150"/>
                      <a:pt x="0" y="150"/>
                      <a:pt x="0" y="150"/>
                    </a:cubicBezTo>
                    <a:lnTo>
                      <a:pt x="75" y="150"/>
                    </a:lnTo>
                    <a:close/>
                    <a:moveTo>
                      <a:pt x="118" y="17"/>
                    </a:moveTo>
                    <a:cubicBezTo>
                      <a:pt x="127" y="17"/>
                      <a:pt x="134" y="24"/>
                      <a:pt x="135" y="33"/>
                    </a:cubicBezTo>
                    <a:cubicBezTo>
                      <a:pt x="143" y="135"/>
                      <a:pt x="143" y="135"/>
                      <a:pt x="143" y="135"/>
                    </a:cubicBezTo>
                    <a:cubicBezTo>
                      <a:pt x="143" y="138"/>
                      <a:pt x="141" y="141"/>
                      <a:pt x="138" y="141"/>
                    </a:cubicBezTo>
                    <a:cubicBezTo>
                      <a:pt x="137" y="141"/>
                      <a:pt x="137" y="141"/>
                      <a:pt x="137" y="141"/>
                    </a:cubicBezTo>
                    <a:cubicBezTo>
                      <a:pt x="134" y="141"/>
                      <a:pt x="131" y="139"/>
                      <a:pt x="131" y="136"/>
                    </a:cubicBezTo>
                    <a:cubicBezTo>
                      <a:pt x="122" y="34"/>
                      <a:pt x="122" y="34"/>
                      <a:pt x="122" y="34"/>
                    </a:cubicBezTo>
                    <a:cubicBezTo>
                      <a:pt x="122" y="31"/>
                      <a:pt x="120" y="29"/>
                      <a:pt x="118" y="29"/>
                    </a:cubicBezTo>
                    <a:cubicBezTo>
                      <a:pt x="114" y="30"/>
                      <a:pt x="111" y="27"/>
                      <a:pt x="111" y="24"/>
                    </a:cubicBezTo>
                    <a:cubicBezTo>
                      <a:pt x="111" y="20"/>
                      <a:pt x="113" y="17"/>
                      <a:pt x="117" y="17"/>
                    </a:cubicBezTo>
                    <a:cubicBezTo>
                      <a:pt x="117" y="17"/>
                      <a:pt x="117" y="17"/>
                      <a:pt x="118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607">
                <a:extLst>
                  <a:ext uri="{FF2B5EF4-FFF2-40B4-BE49-F238E27FC236}">
                    <a16:creationId xmlns:a16="http://schemas.microsoft.com/office/drawing/2014/main" xmlns="" id="{B2CE972F-07CD-4404-BA59-EB1F5331F1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5" y="4"/>
                <a:ext cx="24" cy="103"/>
              </a:xfrm>
              <a:custGeom>
                <a:avLst/>
                <a:gdLst>
                  <a:gd name="T0" fmla="*/ 6 w 12"/>
                  <a:gd name="T1" fmla="*/ 51 h 51"/>
                  <a:gd name="T2" fmla="*/ 12 w 12"/>
                  <a:gd name="T3" fmla="*/ 45 h 51"/>
                  <a:gd name="T4" fmla="*/ 12 w 12"/>
                  <a:gd name="T5" fmla="*/ 7 h 51"/>
                  <a:gd name="T6" fmla="*/ 7 w 12"/>
                  <a:gd name="T7" fmla="*/ 0 h 51"/>
                  <a:gd name="T8" fmla="*/ 0 w 12"/>
                  <a:gd name="T9" fmla="*/ 6 h 51"/>
                  <a:gd name="T10" fmla="*/ 0 w 12"/>
                  <a:gd name="T11" fmla="*/ 7 h 51"/>
                  <a:gd name="T12" fmla="*/ 0 w 12"/>
                  <a:gd name="T13" fmla="*/ 45 h 51"/>
                  <a:gd name="T14" fmla="*/ 6 w 12"/>
                  <a:gd name="T15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51">
                    <a:moveTo>
                      <a:pt x="6" y="51"/>
                    </a:moveTo>
                    <a:cubicBezTo>
                      <a:pt x="9" y="51"/>
                      <a:pt x="12" y="48"/>
                      <a:pt x="12" y="45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3"/>
                      <a:pt x="10" y="0"/>
                      <a:pt x="7" y="0"/>
                    </a:cubicBezTo>
                    <a:cubicBezTo>
                      <a:pt x="3" y="0"/>
                      <a:pt x="0" y="2"/>
                      <a:pt x="0" y="6"/>
                    </a:cubicBezTo>
                    <a:cubicBezTo>
                      <a:pt x="0" y="6"/>
                      <a:pt x="0" y="6"/>
                      <a:pt x="0" y="7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48"/>
                      <a:pt x="3" y="51"/>
                      <a:pt x="6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608">
                <a:extLst>
                  <a:ext uri="{FF2B5EF4-FFF2-40B4-BE49-F238E27FC236}">
                    <a16:creationId xmlns:a16="http://schemas.microsoft.com/office/drawing/2014/main" xmlns="" id="{B6849346-20CF-45AD-9F44-B268185986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0" y="63"/>
                <a:ext cx="42" cy="64"/>
              </a:xfrm>
              <a:custGeom>
                <a:avLst/>
                <a:gdLst>
                  <a:gd name="T0" fmla="*/ 8 w 21"/>
                  <a:gd name="T1" fmla="*/ 27 h 32"/>
                  <a:gd name="T2" fmla="*/ 16 w 21"/>
                  <a:gd name="T3" fmla="*/ 31 h 32"/>
                  <a:gd name="T4" fmla="*/ 20 w 21"/>
                  <a:gd name="T5" fmla="*/ 23 h 32"/>
                  <a:gd name="T6" fmla="*/ 20 w 21"/>
                  <a:gd name="T7" fmla="*/ 22 h 32"/>
                  <a:gd name="T8" fmla="*/ 12 w 21"/>
                  <a:gd name="T9" fmla="*/ 5 h 32"/>
                  <a:gd name="T10" fmla="*/ 4 w 21"/>
                  <a:gd name="T11" fmla="*/ 1 h 32"/>
                  <a:gd name="T12" fmla="*/ 1 w 21"/>
                  <a:gd name="T13" fmla="*/ 9 h 32"/>
                  <a:gd name="T14" fmla="*/ 1 w 21"/>
                  <a:gd name="T15" fmla="*/ 9 h 32"/>
                  <a:gd name="T16" fmla="*/ 8 w 21"/>
                  <a:gd name="T17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32">
                    <a:moveTo>
                      <a:pt x="8" y="27"/>
                    </a:moveTo>
                    <a:cubicBezTo>
                      <a:pt x="9" y="30"/>
                      <a:pt x="13" y="32"/>
                      <a:pt x="16" y="31"/>
                    </a:cubicBezTo>
                    <a:cubicBezTo>
                      <a:pt x="19" y="30"/>
                      <a:pt x="21" y="26"/>
                      <a:pt x="20" y="23"/>
                    </a:cubicBezTo>
                    <a:cubicBezTo>
                      <a:pt x="20" y="23"/>
                      <a:pt x="20" y="23"/>
                      <a:pt x="20" y="22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1" y="1"/>
                      <a:pt x="8" y="0"/>
                      <a:pt x="4" y="1"/>
                    </a:cubicBezTo>
                    <a:cubicBezTo>
                      <a:pt x="1" y="2"/>
                      <a:pt x="0" y="5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lnTo>
                      <a:pt x="8" y="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609">
                <a:extLst>
                  <a:ext uri="{FF2B5EF4-FFF2-40B4-BE49-F238E27FC236}">
                    <a16:creationId xmlns:a16="http://schemas.microsoft.com/office/drawing/2014/main" xmlns="" id="{23A02029-50F1-4D5E-BC5F-F068CEEC9A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72" y="210"/>
                <a:ext cx="65" cy="43"/>
              </a:xfrm>
              <a:custGeom>
                <a:avLst/>
                <a:gdLst>
                  <a:gd name="T0" fmla="*/ 5 w 32"/>
                  <a:gd name="T1" fmla="*/ 12 h 21"/>
                  <a:gd name="T2" fmla="*/ 22 w 32"/>
                  <a:gd name="T3" fmla="*/ 20 h 21"/>
                  <a:gd name="T4" fmla="*/ 31 w 32"/>
                  <a:gd name="T5" fmla="*/ 17 h 21"/>
                  <a:gd name="T6" fmla="*/ 28 w 32"/>
                  <a:gd name="T7" fmla="*/ 9 h 21"/>
                  <a:gd name="T8" fmla="*/ 27 w 32"/>
                  <a:gd name="T9" fmla="*/ 8 h 21"/>
                  <a:gd name="T10" fmla="*/ 9 w 32"/>
                  <a:gd name="T11" fmla="*/ 1 h 21"/>
                  <a:gd name="T12" fmla="*/ 1 w 32"/>
                  <a:gd name="T13" fmla="*/ 4 h 21"/>
                  <a:gd name="T14" fmla="*/ 4 w 32"/>
                  <a:gd name="T15" fmla="*/ 12 h 21"/>
                  <a:gd name="T16" fmla="*/ 5 w 32"/>
                  <a:gd name="T17" fmla="*/ 1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21">
                    <a:moveTo>
                      <a:pt x="5" y="12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25" y="21"/>
                      <a:pt x="29" y="20"/>
                      <a:pt x="31" y="17"/>
                    </a:cubicBezTo>
                    <a:cubicBezTo>
                      <a:pt x="32" y="14"/>
                      <a:pt x="31" y="10"/>
                      <a:pt x="28" y="9"/>
                    </a:cubicBezTo>
                    <a:cubicBezTo>
                      <a:pt x="28" y="9"/>
                      <a:pt x="27" y="8"/>
                      <a:pt x="27" y="8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6" y="0"/>
                      <a:pt x="3" y="1"/>
                      <a:pt x="1" y="4"/>
                    </a:cubicBezTo>
                    <a:cubicBezTo>
                      <a:pt x="0" y="7"/>
                      <a:pt x="1" y="11"/>
                      <a:pt x="4" y="12"/>
                    </a:cubicBezTo>
                    <a:cubicBezTo>
                      <a:pt x="4" y="12"/>
                      <a:pt x="4" y="12"/>
                      <a:pt x="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610">
                <a:extLst>
                  <a:ext uri="{FF2B5EF4-FFF2-40B4-BE49-F238E27FC236}">
                    <a16:creationId xmlns:a16="http://schemas.microsoft.com/office/drawing/2014/main" xmlns="" id="{65209E84-C289-4BCC-91B8-599C2C8ED9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74" y="402"/>
                <a:ext cx="63" cy="43"/>
              </a:xfrm>
              <a:custGeom>
                <a:avLst/>
                <a:gdLst>
                  <a:gd name="T0" fmla="*/ 29 w 31"/>
                  <a:gd name="T1" fmla="*/ 5 h 21"/>
                  <a:gd name="T2" fmla="*/ 21 w 31"/>
                  <a:gd name="T3" fmla="*/ 1 h 21"/>
                  <a:gd name="T4" fmla="*/ 21 w 31"/>
                  <a:gd name="T5" fmla="*/ 1 h 21"/>
                  <a:gd name="T6" fmla="*/ 4 w 31"/>
                  <a:gd name="T7" fmla="*/ 9 h 21"/>
                  <a:gd name="T8" fmla="*/ 2 w 31"/>
                  <a:gd name="T9" fmla="*/ 17 h 21"/>
                  <a:gd name="T10" fmla="*/ 8 w 31"/>
                  <a:gd name="T11" fmla="*/ 20 h 21"/>
                  <a:gd name="T12" fmla="*/ 26 w 31"/>
                  <a:gd name="T13" fmla="*/ 13 h 21"/>
                  <a:gd name="T14" fmla="*/ 29 w 31"/>
                  <a:gd name="T15" fmla="*/ 5 h 21"/>
                  <a:gd name="T16" fmla="*/ 29 w 31"/>
                  <a:gd name="T17" fmla="*/ 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21">
                    <a:moveTo>
                      <a:pt x="29" y="5"/>
                    </a:moveTo>
                    <a:cubicBezTo>
                      <a:pt x="28" y="2"/>
                      <a:pt x="24" y="0"/>
                      <a:pt x="21" y="1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1" y="11"/>
                      <a:pt x="0" y="14"/>
                      <a:pt x="2" y="17"/>
                    </a:cubicBezTo>
                    <a:cubicBezTo>
                      <a:pt x="3" y="20"/>
                      <a:pt x="6" y="21"/>
                      <a:pt x="8" y="20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9" y="12"/>
                      <a:pt x="31" y="8"/>
                      <a:pt x="29" y="5"/>
                    </a:cubicBezTo>
                    <a:cubicBezTo>
                      <a:pt x="29" y="5"/>
                      <a:pt x="29" y="5"/>
                      <a:pt x="29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611">
                <a:extLst>
                  <a:ext uri="{FF2B5EF4-FFF2-40B4-BE49-F238E27FC236}">
                    <a16:creationId xmlns:a16="http://schemas.microsoft.com/office/drawing/2014/main" xmlns="" id="{309A7144-8052-4371-92EE-ED5CC5C265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39" y="402"/>
                <a:ext cx="62" cy="43"/>
              </a:xfrm>
              <a:custGeom>
                <a:avLst/>
                <a:gdLst>
                  <a:gd name="T0" fmla="*/ 26 w 31"/>
                  <a:gd name="T1" fmla="*/ 9 h 21"/>
                  <a:gd name="T2" fmla="*/ 9 w 31"/>
                  <a:gd name="T3" fmla="*/ 1 h 21"/>
                  <a:gd name="T4" fmla="*/ 1 w 31"/>
                  <a:gd name="T5" fmla="*/ 5 h 21"/>
                  <a:gd name="T6" fmla="*/ 4 w 31"/>
                  <a:gd name="T7" fmla="*/ 13 h 21"/>
                  <a:gd name="T8" fmla="*/ 22 w 31"/>
                  <a:gd name="T9" fmla="*/ 20 h 21"/>
                  <a:gd name="T10" fmla="*/ 30 w 31"/>
                  <a:gd name="T11" fmla="*/ 17 h 21"/>
                  <a:gd name="T12" fmla="*/ 27 w 31"/>
                  <a:gd name="T13" fmla="*/ 9 h 21"/>
                  <a:gd name="T14" fmla="*/ 26 w 31"/>
                  <a:gd name="T15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21">
                    <a:moveTo>
                      <a:pt x="26" y="9"/>
                    </a:moveTo>
                    <a:cubicBezTo>
                      <a:pt x="9" y="1"/>
                      <a:pt x="9" y="1"/>
                      <a:pt x="9" y="1"/>
                    </a:cubicBezTo>
                    <a:cubicBezTo>
                      <a:pt x="5" y="0"/>
                      <a:pt x="2" y="2"/>
                      <a:pt x="1" y="5"/>
                    </a:cubicBezTo>
                    <a:cubicBezTo>
                      <a:pt x="0" y="8"/>
                      <a:pt x="1" y="11"/>
                      <a:pt x="4" y="13"/>
                    </a:cubicBezTo>
                    <a:cubicBezTo>
                      <a:pt x="22" y="20"/>
                      <a:pt x="22" y="20"/>
                      <a:pt x="22" y="20"/>
                    </a:cubicBezTo>
                    <a:cubicBezTo>
                      <a:pt x="25" y="21"/>
                      <a:pt x="28" y="20"/>
                      <a:pt x="30" y="17"/>
                    </a:cubicBezTo>
                    <a:cubicBezTo>
                      <a:pt x="31" y="14"/>
                      <a:pt x="30" y="10"/>
                      <a:pt x="27" y="9"/>
                    </a:cubicBezTo>
                    <a:cubicBezTo>
                      <a:pt x="27" y="9"/>
                      <a:pt x="27" y="9"/>
                      <a:pt x="26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612">
                <a:extLst>
                  <a:ext uri="{FF2B5EF4-FFF2-40B4-BE49-F238E27FC236}">
                    <a16:creationId xmlns:a16="http://schemas.microsoft.com/office/drawing/2014/main" xmlns="" id="{1E112A57-0372-4ECF-9CFB-F6D22A5348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37" y="210"/>
                <a:ext cx="64" cy="43"/>
              </a:xfrm>
              <a:custGeom>
                <a:avLst/>
                <a:gdLst>
                  <a:gd name="T0" fmla="*/ 2 w 32"/>
                  <a:gd name="T1" fmla="*/ 16 h 21"/>
                  <a:gd name="T2" fmla="*/ 10 w 32"/>
                  <a:gd name="T3" fmla="*/ 20 h 21"/>
                  <a:gd name="T4" fmla="*/ 27 w 32"/>
                  <a:gd name="T5" fmla="*/ 12 h 21"/>
                  <a:gd name="T6" fmla="*/ 30 w 32"/>
                  <a:gd name="T7" fmla="*/ 4 h 21"/>
                  <a:gd name="T8" fmla="*/ 23 w 32"/>
                  <a:gd name="T9" fmla="*/ 1 h 21"/>
                  <a:gd name="T10" fmla="*/ 5 w 32"/>
                  <a:gd name="T11" fmla="*/ 8 h 21"/>
                  <a:gd name="T12" fmla="*/ 2 w 32"/>
                  <a:gd name="T13" fmla="*/ 16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21">
                    <a:moveTo>
                      <a:pt x="2" y="16"/>
                    </a:moveTo>
                    <a:cubicBezTo>
                      <a:pt x="3" y="19"/>
                      <a:pt x="7" y="21"/>
                      <a:pt x="10" y="20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30" y="11"/>
                      <a:pt x="32" y="7"/>
                      <a:pt x="30" y="4"/>
                    </a:cubicBezTo>
                    <a:cubicBezTo>
                      <a:pt x="29" y="1"/>
                      <a:pt x="26" y="0"/>
                      <a:pt x="23" y="1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2" y="10"/>
                      <a:pt x="0" y="13"/>
                      <a:pt x="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613">
                <a:extLst>
                  <a:ext uri="{FF2B5EF4-FFF2-40B4-BE49-F238E27FC236}">
                    <a16:creationId xmlns:a16="http://schemas.microsoft.com/office/drawing/2014/main" xmlns="" id="{CC2796F0-C017-4F60-9E38-7DAA1B2423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12" y="63"/>
                <a:ext cx="44" cy="64"/>
              </a:xfrm>
              <a:custGeom>
                <a:avLst/>
                <a:gdLst>
                  <a:gd name="T0" fmla="*/ 5 w 22"/>
                  <a:gd name="T1" fmla="*/ 30 h 32"/>
                  <a:gd name="T2" fmla="*/ 13 w 22"/>
                  <a:gd name="T3" fmla="*/ 27 h 32"/>
                  <a:gd name="T4" fmla="*/ 20 w 22"/>
                  <a:gd name="T5" fmla="*/ 9 h 32"/>
                  <a:gd name="T6" fmla="*/ 17 w 22"/>
                  <a:gd name="T7" fmla="*/ 1 h 32"/>
                  <a:gd name="T8" fmla="*/ 9 w 22"/>
                  <a:gd name="T9" fmla="*/ 4 h 32"/>
                  <a:gd name="T10" fmla="*/ 9 w 22"/>
                  <a:gd name="T11" fmla="*/ 5 h 32"/>
                  <a:gd name="T12" fmla="*/ 1 w 22"/>
                  <a:gd name="T13" fmla="*/ 22 h 32"/>
                  <a:gd name="T14" fmla="*/ 5 w 22"/>
                  <a:gd name="T15" fmla="*/ 3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32">
                    <a:moveTo>
                      <a:pt x="5" y="30"/>
                    </a:moveTo>
                    <a:cubicBezTo>
                      <a:pt x="8" y="32"/>
                      <a:pt x="11" y="30"/>
                      <a:pt x="13" y="27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2" y="6"/>
                      <a:pt x="20" y="3"/>
                      <a:pt x="17" y="1"/>
                    </a:cubicBezTo>
                    <a:cubicBezTo>
                      <a:pt x="14" y="0"/>
                      <a:pt x="10" y="1"/>
                      <a:pt x="9" y="4"/>
                    </a:cubicBezTo>
                    <a:cubicBezTo>
                      <a:pt x="9" y="4"/>
                      <a:pt x="9" y="4"/>
                      <a:pt x="9" y="5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0" y="26"/>
                      <a:pt x="2" y="29"/>
                      <a:pt x="5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5" name="Group 440">
              <a:extLst>
                <a:ext uri="{FF2B5EF4-FFF2-40B4-BE49-F238E27FC236}">
                  <a16:creationId xmlns:a16="http://schemas.microsoft.com/office/drawing/2014/main" xmlns="" id="{4B5B4472-3389-4E8C-89A9-004B5335275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3610561" y="2844800"/>
              <a:ext cx="478917" cy="415165"/>
              <a:chOff x="789" y="2"/>
              <a:chExt cx="616" cy="534"/>
            </a:xfrm>
            <a:solidFill>
              <a:schemeClr val="bg1"/>
            </a:solidFill>
          </p:grpSpPr>
          <p:sp>
            <p:nvSpPr>
              <p:cNvPr id="56" name="Freeform 441">
                <a:extLst>
                  <a:ext uri="{FF2B5EF4-FFF2-40B4-BE49-F238E27FC236}">
                    <a16:creationId xmlns:a16="http://schemas.microsoft.com/office/drawing/2014/main" xmlns="" id="{2254A3AF-6EF5-4391-89AC-7DC9006063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9" y="455"/>
                <a:ext cx="313" cy="81"/>
              </a:xfrm>
              <a:custGeom>
                <a:avLst/>
                <a:gdLst>
                  <a:gd name="T0" fmla="*/ 146 w 155"/>
                  <a:gd name="T1" fmla="*/ 3 h 40"/>
                  <a:gd name="T2" fmla="*/ 142 w 155"/>
                  <a:gd name="T3" fmla="*/ 0 h 40"/>
                  <a:gd name="T4" fmla="*/ 12 w 155"/>
                  <a:gd name="T5" fmla="*/ 0 h 40"/>
                  <a:gd name="T6" fmla="*/ 8 w 155"/>
                  <a:gd name="T7" fmla="*/ 3 h 40"/>
                  <a:gd name="T8" fmla="*/ 0 w 155"/>
                  <a:gd name="T9" fmla="*/ 35 h 40"/>
                  <a:gd name="T10" fmla="*/ 3 w 155"/>
                  <a:gd name="T11" fmla="*/ 40 h 40"/>
                  <a:gd name="T12" fmla="*/ 4 w 155"/>
                  <a:gd name="T13" fmla="*/ 40 h 40"/>
                  <a:gd name="T14" fmla="*/ 151 w 155"/>
                  <a:gd name="T15" fmla="*/ 40 h 40"/>
                  <a:gd name="T16" fmla="*/ 155 w 155"/>
                  <a:gd name="T17" fmla="*/ 36 h 40"/>
                  <a:gd name="T18" fmla="*/ 154 w 155"/>
                  <a:gd name="T19" fmla="*/ 35 h 40"/>
                  <a:gd name="T20" fmla="*/ 146 w 155"/>
                  <a:gd name="T21" fmla="*/ 3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5" h="40">
                    <a:moveTo>
                      <a:pt x="146" y="3"/>
                    </a:moveTo>
                    <a:cubicBezTo>
                      <a:pt x="146" y="1"/>
                      <a:pt x="144" y="0"/>
                      <a:pt x="14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0" y="0"/>
                      <a:pt x="9" y="1"/>
                      <a:pt x="8" y="3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7"/>
                      <a:pt x="1" y="39"/>
                      <a:pt x="3" y="40"/>
                    </a:cubicBezTo>
                    <a:cubicBezTo>
                      <a:pt x="3" y="40"/>
                      <a:pt x="4" y="40"/>
                      <a:pt x="4" y="40"/>
                    </a:cubicBezTo>
                    <a:cubicBezTo>
                      <a:pt x="151" y="40"/>
                      <a:pt x="151" y="40"/>
                      <a:pt x="151" y="40"/>
                    </a:cubicBezTo>
                    <a:cubicBezTo>
                      <a:pt x="153" y="40"/>
                      <a:pt x="155" y="38"/>
                      <a:pt x="155" y="36"/>
                    </a:cubicBezTo>
                    <a:cubicBezTo>
                      <a:pt x="155" y="36"/>
                      <a:pt x="154" y="35"/>
                      <a:pt x="154" y="35"/>
                    </a:cubicBezTo>
                    <a:lnTo>
                      <a:pt x="146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442">
                <a:extLst>
                  <a:ext uri="{FF2B5EF4-FFF2-40B4-BE49-F238E27FC236}">
                    <a16:creationId xmlns:a16="http://schemas.microsoft.com/office/drawing/2014/main" xmlns="" id="{738E6EE0-2812-49D2-BE4F-83D30C8EC3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5" y="407"/>
                <a:ext cx="239" cy="32"/>
              </a:xfrm>
              <a:custGeom>
                <a:avLst/>
                <a:gdLst>
                  <a:gd name="T0" fmla="*/ 118 w 118"/>
                  <a:gd name="T1" fmla="*/ 4 h 16"/>
                  <a:gd name="T2" fmla="*/ 114 w 118"/>
                  <a:gd name="T3" fmla="*/ 0 h 16"/>
                  <a:gd name="T4" fmla="*/ 4 w 118"/>
                  <a:gd name="T5" fmla="*/ 0 h 16"/>
                  <a:gd name="T6" fmla="*/ 0 w 118"/>
                  <a:gd name="T7" fmla="*/ 4 h 16"/>
                  <a:gd name="T8" fmla="*/ 0 w 118"/>
                  <a:gd name="T9" fmla="*/ 16 h 16"/>
                  <a:gd name="T10" fmla="*/ 118 w 118"/>
                  <a:gd name="T11" fmla="*/ 16 h 16"/>
                  <a:gd name="T12" fmla="*/ 118 w 118"/>
                  <a:gd name="T13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8" h="16">
                    <a:moveTo>
                      <a:pt x="118" y="4"/>
                    </a:moveTo>
                    <a:cubicBezTo>
                      <a:pt x="118" y="2"/>
                      <a:pt x="116" y="0"/>
                      <a:pt x="11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118" y="16"/>
                      <a:pt x="118" y="16"/>
                      <a:pt x="118" y="16"/>
                    </a:cubicBezTo>
                    <a:lnTo>
                      <a:pt x="118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443">
                <a:extLst>
                  <a:ext uri="{FF2B5EF4-FFF2-40B4-BE49-F238E27FC236}">
                    <a16:creationId xmlns:a16="http://schemas.microsoft.com/office/drawing/2014/main" xmlns="" id="{8A2089CB-C523-42D2-B709-890E6AABC0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6" y="150"/>
                <a:ext cx="170" cy="172"/>
              </a:xfrm>
              <a:custGeom>
                <a:avLst/>
                <a:gdLst>
                  <a:gd name="T0" fmla="*/ 1 w 84"/>
                  <a:gd name="T1" fmla="*/ 22 h 85"/>
                  <a:gd name="T2" fmla="*/ 22 w 84"/>
                  <a:gd name="T3" fmla="*/ 2 h 85"/>
                  <a:gd name="T4" fmla="*/ 27 w 84"/>
                  <a:gd name="T5" fmla="*/ 2 h 85"/>
                  <a:gd name="T6" fmla="*/ 83 w 84"/>
                  <a:gd name="T7" fmla="*/ 57 h 85"/>
                  <a:gd name="T8" fmla="*/ 83 w 84"/>
                  <a:gd name="T9" fmla="*/ 63 h 85"/>
                  <a:gd name="T10" fmla="*/ 62 w 84"/>
                  <a:gd name="T11" fmla="*/ 83 h 85"/>
                  <a:gd name="T12" fmla="*/ 57 w 84"/>
                  <a:gd name="T13" fmla="*/ 83 h 85"/>
                  <a:gd name="T14" fmla="*/ 1 w 84"/>
                  <a:gd name="T15" fmla="*/ 28 h 85"/>
                  <a:gd name="T16" fmla="*/ 1 w 84"/>
                  <a:gd name="T17" fmla="*/ 22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4" h="85">
                    <a:moveTo>
                      <a:pt x="1" y="22"/>
                    </a:moveTo>
                    <a:cubicBezTo>
                      <a:pt x="22" y="2"/>
                      <a:pt x="22" y="2"/>
                      <a:pt x="22" y="2"/>
                    </a:cubicBezTo>
                    <a:cubicBezTo>
                      <a:pt x="23" y="0"/>
                      <a:pt x="26" y="0"/>
                      <a:pt x="27" y="2"/>
                    </a:cubicBezTo>
                    <a:cubicBezTo>
                      <a:pt x="83" y="57"/>
                      <a:pt x="83" y="57"/>
                      <a:pt x="83" y="57"/>
                    </a:cubicBezTo>
                    <a:cubicBezTo>
                      <a:pt x="84" y="59"/>
                      <a:pt x="84" y="61"/>
                      <a:pt x="83" y="63"/>
                    </a:cubicBezTo>
                    <a:cubicBezTo>
                      <a:pt x="62" y="83"/>
                      <a:pt x="62" y="83"/>
                      <a:pt x="62" y="83"/>
                    </a:cubicBezTo>
                    <a:cubicBezTo>
                      <a:pt x="61" y="85"/>
                      <a:pt x="58" y="85"/>
                      <a:pt x="57" y="83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0" y="26"/>
                      <a:pt x="0" y="24"/>
                      <a:pt x="1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444">
                <a:extLst>
                  <a:ext uri="{FF2B5EF4-FFF2-40B4-BE49-F238E27FC236}">
                    <a16:creationId xmlns:a16="http://schemas.microsoft.com/office/drawing/2014/main" xmlns="" id="{E5A45650-0F67-4930-B135-AEB744558E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3" y="89"/>
                <a:ext cx="146" cy="146"/>
              </a:xfrm>
              <a:custGeom>
                <a:avLst/>
                <a:gdLst>
                  <a:gd name="T0" fmla="*/ 0 w 146"/>
                  <a:gd name="T1" fmla="*/ 73 h 146"/>
                  <a:gd name="T2" fmla="*/ 73 w 146"/>
                  <a:gd name="T3" fmla="*/ 0 h 146"/>
                  <a:gd name="T4" fmla="*/ 146 w 146"/>
                  <a:gd name="T5" fmla="*/ 73 h 146"/>
                  <a:gd name="T6" fmla="*/ 73 w 146"/>
                  <a:gd name="T7" fmla="*/ 146 h 146"/>
                  <a:gd name="T8" fmla="*/ 0 w 146"/>
                  <a:gd name="T9" fmla="*/ 73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46">
                    <a:moveTo>
                      <a:pt x="0" y="73"/>
                    </a:moveTo>
                    <a:lnTo>
                      <a:pt x="73" y="0"/>
                    </a:lnTo>
                    <a:lnTo>
                      <a:pt x="146" y="73"/>
                    </a:lnTo>
                    <a:lnTo>
                      <a:pt x="73" y="146"/>
                    </a:lnTo>
                    <a:lnTo>
                      <a:pt x="0" y="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445">
                <a:extLst>
                  <a:ext uri="{FF2B5EF4-FFF2-40B4-BE49-F238E27FC236}">
                    <a16:creationId xmlns:a16="http://schemas.microsoft.com/office/drawing/2014/main" xmlns="" id="{D45C1E97-C979-4ED0-8469-4F334E5377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4" y="2"/>
                <a:ext cx="171" cy="170"/>
              </a:xfrm>
              <a:custGeom>
                <a:avLst/>
                <a:gdLst>
                  <a:gd name="T0" fmla="*/ 2 w 85"/>
                  <a:gd name="T1" fmla="*/ 22 h 84"/>
                  <a:gd name="T2" fmla="*/ 22 w 85"/>
                  <a:gd name="T3" fmla="*/ 1 h 84"/>
                  <a:gd name="T4" fmla="*/ 28 w 85"/>
                  <a:gd name="T5" fmla="*/ 1 h 84"/>
                  <a:gd name="T6" fmla="*/ 84 w 85"/>
                  <a:gd name="T7" fmla="*/ 57 h 84"/>
                  <a:gd name="T8" fmla="*/ 84 w 85"/>
                  <a:gd name="T9" fmla="*/ 62 h 84"/>
                  <a:gd name="T10" fmla="*/ 63 w 85"/>
                  <a:gd name="T11" fmla="*/ 83 h 84"/>
                  <a:gd name="T12" fmla="*/ 58 w 85"/>
                  <a:gd name="T13" fmla="*/ 83 h 84"/>
                  <a:gd name="T14" fmla="*/ 2 w 85"/>
                  <a:gd name="T15" fmla="*/ 27 h 84"/>
                  <a:gd name="T16" fmla="*/ 2 w 85"/>
                  <a:gd name="T17" fmla="*/ 22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5" h="84">
                    <a:moveTo>
                      <a:pt x="2" y="22"/>
                    </a:moveTo>
                    <a:cubicBezTo>
                      <a:pt x="22" y="1"/>
                      <a:pt x="22" y="1"/>
                      <a:pt x="22" y="1"/>
                    </a:cubicBezTo>
                    <a:cubicBezTo>
                      <a:pt x="24" y="0"/>
                      <a:pt x="26" y="0"/>
                      <a:pt x="28" y="1"/>
                    </a:cubicBezTo>
                    <a:cubicBezTo>
                      <a:pt x="84" y="57"/>
                      <a:pt x="84" y="57"/>
                      <a:pt x="84" y="57"/>
                    </a:cubicBezTo>
                    <a:cubicBezTo>
                      <a:pt x="85" y="58"/>
                      <a:pt x="85" y="61"/>
                      <a:pt x="84" y="62"/>
                    </a:cubicBezTo>
                    <a:cubicBezTo>
                      <a:pt x="63" y="83"/>
                      <a:pt x="63" y="83"/>
                      <a:pt x="63" y="83"/>
                    </a:cubicBezTo>
                    <a:cubicBezTo>
                      <a:pt x="62" y="84"/>
                      <a:pt x="59" y="84"/>
                      <a:pt x="58" y="83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0" y="26"/>
                      <a:pt x="0" y="23"/>
                      <a:pt x="2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446">
                <a:extLst>
                  <a:ext uri="{FF2B5EF4-FFF2-40B4-BE49-F238E27FC236}">
                    <a16:creationId xmlns:a16="http://schemas.microsoft.com/office/drawing/2014/main" xmlns="" id="{7880B099-FFF3-45FF-8912-C7C8730D22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4" y="190"/>
                <a:ext cx="156" cy="156"/>
              </a:xfrm>
              <a:custGeom>
                <a:avLst/>
                <a:gdLst>
                  <a:gd name="T0" fmla="*/ 77 w 77"/>
                  <a:gd name="T1" fmla="*/ 58 h 77"/>
                  <a:gd name="T2" fmla="*/ 19 w 77"/>
                  <a:gd name="T3" fmla="*/ 0 h 77"/>
                  <a:gd name="T4" fmla="*/ 0 w 77"/>
                  <a:gd name="T5" fmla="*/ 19 h 77"/>
                  <a:gd name="T6" fmla="*/ 58 w 77"/>
                  <a:gd name="T7" fmla="*/ 77 h 77"/>
                  <a:gd name="T8" fmla="*/ 77 w 77"/>
                  <a:gd name="T9" fmla="*/ 58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77">
                    <a:moveTo>
                      <a:pt x="77" y="58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58" y="77"/>
                      <a:pt x="58" y="77"/>
                      <a:pt x="58" y="77"/>
                    </a:cubicBezTo>
                    <a:cubicBezTo>
                      <a:pt x="62" y="68"/>
                      <a:pt x="69" y="62"/>
                      <a:pt x="77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447">
                <a:extLst>
                  <a:ext uri="{FF2B5EF4-FFF2-40B4-BE49-F238E27FC236}">
                    <a16:creationId xmlns:a16="http://schemas.microsoft.com/office/drawing/2014/main" xmlns="" id="{787AA4F9-24AC-4D08-816F-E18BDD122A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1" y="320"/>
                <a:ext cx="174" cy="170"/>
              </a:xfrm>
              <a:custGeom>
                <a:avLst/>
                <a:gdLst>
                  <a:gd name="T0" fmla="*/ 84 w 86"/>
                  <a:gd name="T1" fmla="*/ 49 h 84"/>
                  <a:gd name="T2" fmla="*/ 43 w 86"/>
                  <a:gd name="T3" fmla="*/ 8 h 84"/>
                  <a:gd name="T4" fmla="*/ 26 w 86"/>
                  <a:gd name="T5" fmla="*/ 0 h 84"/>
                  <a:gd name="T6" fmla="*/ 21 w 86"/>
                  <a:gd name="T7" fmla="*/ 1 h 84"/>
                  <a:gd name="T8" fmla="*/ 2 w 86"/>
                  <a:gd name="T9" fmla="*/ 20 h 84"/>
                  <a:gd name="T10" fmla="*/ 9 w 86"/>
                  <a:gd name="T11" fmla="*/ 42 h 84"/>
                  <a:gd name="T12" fmla="*/ 50 w 86"/>
                  <a:gd name="T13" fmla="*/ 83 h 84"/>
                  <a:gd name="T14" fmla="*/ 55 w 86"/>
                  <a:gd name="T15" fmla="*/ 83 h 84"/>
                  <a:gd name="T16" fmla="*/ 84 w 86"/>
                  <a:gd name="T17" fmla="*/ 54 h 84"/>
                  <a:gd name="T18" fmla="*/ 84 w 86"/>
                  <a:gd name="T19" fmla="*/ 49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6" h="84">
                    <a:moveTo>
                      <a:pt x="84" y="49"/>
                    </a:moveTo>
                    <a:cubicBezTo>
                      <a:pt x="43" y="8"/>
                      <a:pt x="43" y="8"/>
                      <a:pt x="43" y="8"/>
                    </a:cubicBezTo>
                    <a:cubicBezTo>
                      <a:pt x="38" y="3"/>
                      <a:pt x="32" y="0"/>
                      <a:pt x="26" y="0"/>
                    </a:cubicBezTo>
                    <a:cubicBezTo>
                      <a:pt x="24" y="0"/>
                      <a:pt x="22" y="1"/>
                      <a:pt x="21" y="1"/>
                    </a:cubicBezTo>
                    <a:cubicBezTo>
                      <a:pt x="11" y="3"/>
                      <a:pt x="4" y="10"/>
                      <a:pt x="2" y="20"/>
                    </a:cubicBezTo>
                    <a:cubicBezTo>
                      <a:pt x="0" y="28"/>
                      <a:pt x="3" y="36"/>
                      <a:pt x="9" y="42"/>
                    </a:cubicBezTo>
                    <a:cubicBezTo>
                      <a:pt x="50" y="83"/>
                      <a:pt x="50" y="83"/>
                      <a:pt x="50" y="83"/>
                    </a:cubicBezTo>
                    <a:cubicBezTo>
                      <a:pt x="51" y="84"/>
                      <a:pt x="54" y="84"/>
                      <a:pt x="55" y="83"/>
                    </a:cubicBezTo>
                    <a:cubicBezTo>
                      <a:pt x="84" y="54"/>
                      <a:pt x="84" y="54"/>
                      <a:pt x="84" y="54"/>
                    </a:cubicBezTo>
                    <a:cubicBezTo>
                      <a:pt x="86" y="53"/>
                      <a:pt x="86" y="50"/>
                      <a:pt x="84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3" name="Group 466">
              <a:extLst>
                <a:ext uri="{FF2B5EF4-FFF2-40B4-BE49-F238E27FC236}">
                  <a16:creationId xmlns:a16="http://schemas.microsoft.com/office/drawing/2014/main" xmlns="" id="{25D7DF8C-1AD2-4B62-AE40-A21BC9E67ECD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3642157" y="3598035"/>
              <a:ext cx="415725" cy="415165"/>
              <a:chOff x="3390" y="-1"/>
              <a:chExt cx="744" cy="743"/>
            </a:xfrm>
            <a:solidFill>
              <a:schemeClr val="bg1"/>
            </a:solidFill>
          </p:grpSpPr>
          <p:sp>
            <p:nvSpPr>
              <p:cNvPr id="64" name="Freeform 467">
                <a:extLst>
                  <a:ext uri="{FF2B5EF4-FFF2-40B4-BE49-F238E27FC236}">
                    <a16:creationId xmlns:a16="http://schemas.microsoft.com/office/drawing/2014/main" xmlns="" id="{30FAEF47-F538-49EB-913E-906C3DA993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92" y="677"/>
                <a:ext cx="742" cy="65"/>
              </a:xfrm>
              <a:custGeom>
                <a:avLst/>
                <a:gdLst>
                  <a:gd name="T0" fmla="*/ 367 w 368"/>
                  <a:gd name="T1" fmla="*/ 28 h 32"/>
                  <a:gd name="T2" fmla="*/ 360 w 368"/>
                  <a:gd name="T3" fmla="*/ 32 h 32"/>
                  <a:gd name="T4" fmla="*/ 8 w 368"/>
                  <a:gd name="T5" fmla="*/ 32 h 32"/>
                  <a:gd name="T6" fmla="*/ 1 w 368"/>
                  <a:gd name="T7" fmla="*/ 28 h 32"/>
                  <a:gd name="T8" fmla="*/ 1 w 368"/>
                  <a:gd name="T9" fmla="*/ 20 h 32"/>
                  <a:gd name="T10" fmla="*/ 11 w 368"/>
                  <a:gd name="T11" fmla="*/ 0 h 32"/>
                  <a:gd name="T12" fmla="*/ 357 w 368"/>
                  <a:gd name="T13" fmla="*/ 0 h 32"/>
                  <a:gd name="T14" fmla="*/ 367 w 368"/>
                  <a:gd name="T15" fmla="*/ 20 h 32"/>
                  <a:gd name="T16" fmla="*/ 367 w 368"/>
                  <a:gd name="T17" fmla="*/ 2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8" h="32">
                    <a:moveTo>
                      <a:pt x="367" y="28"/>
                    </a:moveTo>
                    <a:cubicBezTo>
                      <a:pt x="365" y="31"/>
                      <a:pt x="363" y="32"/>
                      <a:pt x="360" y="32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5" y="32"/>
                      <a:pt x="3" y="31"/>
                      <a:pt x="1" y="28"/>
                    </a:cubicBezTo>
                    <a:cubicBezTo>
                      <a:pt x="0" y="26"/>
                      <a:pt x="0" y="23"/>
                      <a:pt x="1" y="2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357" y="0"/>
                      <a:pt x="357" y="0"/>
                      <a:pt x="357" y="0"/>
                    </a:cubicBezTo>
                    <a:cubicBezTo>
                      <a:pt x="367" y="20"/>
                      <a:pt x="367" y="20"/>
                      <a:pt x="367" y="20"/>
                    </a:cubicBezTo>
                    <a:cubicBezTo>
                      <a:pt x="368" y="23"/>
                      <a:pt x="368" y="26"/>
                      <a:pt x="367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468">
                <a:extLst>
                  <a:ext uri="{FF2B5EF4-FFF2-40B4-BE49-F238E27FC236}">
                    <a16:creationId xmlns:a16="http://schemas.microsoft.com/office/drawing/2014/main" xmlns="" id="{3FB99F09-E622-4A88-98CE-701A9F92E5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08" y="403"/>
                <a:ext cx="194" cy="242"/>
              </a:xfrm>
              <a:custGeom>
                <a:avLst/>
                <a:gdLst>
                  <a:gd name="T0" fmla="*/ 96 w 96"/>
                  <a:gd name="T1" fmla="*/ 96 h 120"/>
                  <a:gd name="T2" fmla="*/ 96 w 96"/>
                  <a:gd name="T3" fmla="*/ 112 h 120"/>
                  <a:gd name="T4" fmla="*/ 88 w 96"/>
                  <a:gd name="T5" fmla="*/ 120 h 120"/>
                  <a:gd name="T6" fmla="*/ 8 w 96"/>
                  <a:gd name="T7" fmla="*/ 120 h 120"/>
                  <a:gd name="T8" fmla="*/ 0 w 96"/>
                  <a:gd name="T9" fmla="*/ 112 h 120"/>
                  <a:gd name="T10" fmla="*/ 0 w 96"/>
                  <a:gd name="T11" fmla="*/ 96 h 120"/>
                  <a:gd name="T12" fmla="*/ 8 w 96"/>
                  <a:gd name="T13" fmla="*/ 88 h 120"/>
                  <a:gd name="T14" fmla="*/ 24 w 96"/>
                  <a:gd name="T15" fmla="*/ 88 h 120"/>
                  <a:gd name="T16" fmla="*/ 24 w 96"/>
                  <a:gd name="T17" fmla="*/ 0 h 120"/>
                  <a:gd name="T18" fmla="*/ 72 w 96"/>
                  <a:gd name="T19" fmla="*/ 0 h 120"/>
                  <a:gd name="T20" fmla="*/ 72 w 96"/>
                  <a:gd name="T21" fmla="*/ 88 h 120"/>
                  <a:gd name="T22" fmla="*/ 88 w 96"/>
                  <a:gd name="T23" fmla="*/ 88 h 120"/>
                  <a:gd name="T24" fmla="*/ 96 w 96"/>
                  <a:gd name="T25" fmla="*/ 96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6" h="120">
                    <a:moveTo>
                      <a:pt x="96" y="96"/>
                    </a:moveTo>
                    <a:cubicBezTo>
                      <a:pt x="96" y="112"/>
                      <a:pt x="96" y="112"/>
                      <a:pt x="96" y="112"/>
                    </a:cubicBezTo>
                    <a:cubicBezTo>
                      <a:pt x="96" y="116"/>
                      <a:pt x="92" y="120"/>
                      <a:pt x="88" y="120"/>
                    </a:cubicBezTo>
                    <a:cubicBezTo>
                      <a:pt x="8" y="120"/>
                      <a:pt x="8" y="120"/>
                      <a:pt x="8" y="120"/>
                    </a:cubicBezTo>
                    <a:cubicBezTo>
                      <a:pt x="4" y="120"/>
                      <a:pt x="0" y="116"/>
                      <a:pt x="0" y="112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2"/>
                      <a:pt x="4" y="88"/>
                      <a:pt x="8" y="88"/>
                    </a:cubicBezTo>
                    <a:cubicBezTo>
                      <a:pt x="24" y="88"/>
                      <a:pt x="24" y="88"/>
                      <a:pt x="24" y="88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72" y="88"/>
                      <a:pt x="72" y="88"/>
                      <a:pt x="72" y="88"/>
                    </a:cubicBezTo>
                    <a:cubicBezTo>
                      <a:pt x="88" y="88"/>
                      <a:pt x="88" y="88"/>
                      <a:pt x="88" y="88"/>
                    </a:cubicBezTo>
                    <a:cubicBezTo>
                      <a:pt x="92" y="88"/>
                      <a:pt x="96" y="92"/>
                      <a:pt x="96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469">
                <a:extLst>
                  <a:ext uri="{FF2B5EF4-FFF2-40B4-BE49-F238E27FC236}">
                    <a16:creationId xmlns:a16="http://schemas.microsoft.com/office/drawing/2014/main" xmlns="" id="{F9B36A84-460B-4348-9DCA-6707CE1B86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24" y="403"/>
                <a:ext cx="194" cy="242"/>
              </a:xfrm>
              <a:custGeom>
                <a:avLst/>
                <a:gdLst>
                  <a:gd name="T0" fmla="*/ 96 w 96"/>
                  <a:gd name="T1" fmla="*/ 96 h 120"/>
                  <a:gd name="T2" fmla="*/ 96 w 96"/>
                  <a:gd name="T3" fmla="*/ 112 h 120"/>
                  <a:gd name="T4" fmla="*/ 88 w 96"/>
                  <a:gd name="T5" fmla="*/ 120 h 120"/>
                  <a:gd name="T6" fmla="*/ 8 w 96"/>
                  <a:gd name="T7" fmla="*/ 120 h 120"/>
                  <a:gd name="T8" fmla="*/ 0 w 96"/>
                  <a:gd name="T9" fmla="*/ 112 h 120"/>
                  <a:gd name="T10" fmla="*/ 0 w 96"/>
                  <a:gd name="T11" fmla="*/ 96 h 120"/>
                  <a:gd name="T12" fmla="*/ 8 w 96"/>
                  <a:gd name="T13" fmla="*/ 88 h 120"/>
                  <a:gd name="T14" fmla="*/ 24 w 96"/>
                  <a:gd name="T15" fmla="*/ 88 h 120"/>
                  <a:gd name="T16" fmla="*/ 24 w 96"/>
                  <a:gd name="T17" fmla="*/ 0 h 120"/>
                  <a:gd name="T18" fmla="*/ 72 w 96"/>
                  <a:gd name="T19" fmla="*/ 0 h 120"/>
                  <a:gd name="T20" fmla="*/ 72 w 96"/>
                  <a:gd name="T21" fmla="*/ 88 h 120"/>
                  <a:gd name="T22" fmla="*/ 88 w 96"/>
                  <a:gd name="T23" fmla="*/ 88 h 120"/>
                  <a:gd name="T24" fmla="*/ 96 w 96"/>
                  <a:gd name="T25" fmla="*/ 96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6" h="120">
                    <a:moveTo>
                      <a:pt x="96" y="96"/>
                    </a:moveTo>
                    <a:cubicBezTo>
                      <a:pt x="96" y="112"/>
                      <a:pt x="96" y="112"/>
                      <a:pt x="96" y="112"/>
                    </a:cubicBezTo>
                    <a:cubicBezTo>
                      <a:pt x="96" y="116"/>
                      <a:pt x="92" y="120"/>
                      <a:pt x="88" y="120"/>
                    </a:cubicBezTo>
                    <a:cubicBezTo>
                      <a:pt x="8" y="120"/>
                      <a:pt x="8" y="120"/>
                      <a:pt x="8" y="120"/>
                    </a:cubicBezTo>
                    <a:cubicBezTo>
                      <a:pt x="4" y="120"/>
                      <a:pt x="0" y="116"/>
                      <a:pt x="0" y="112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2"/>
                      <a:pt x="4" y="88"/>
                      <a:pt x="8" y="88"/>
                    </a:cubicBezTo>
                    <a:cubicBezTo>
                      <a:pt x="24" y="88"/>
                      <a:pt x="24" y="88"/>
                      <a:pt x="24" y="88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72" y="88"/>
                      <a:pt x="72" y="88"/>
                      <a:pt x="72" y="88"/>
                    </a:cubicBezTo>
                    <a:cubicBezTo>
                      <a:pt x="88" y="88"/>
                      <a:pt x="88" y="88"/>
                      <a:pt x="88" y="88"/>
                    </a:cubicBezTo>
                    <a:cubicBezTo>
                      <a:pt x="92" y="88"/>
                      <a:pt x="96" y="92"/>
                      <a:pt x="96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470">
                <a:extLst>
                  <a:ext uri="{FF2B5EF4-FFF2-40B4-BE49-F238E27FC236}">
                    <a16:creationId xmlns:a16="http://schemas.microsoft.com/office/drawing/2014/main" xmlns="" id="{E3B3C391-B228-45AC-AC4D-05CED4B0A61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390" y="-1"/>
                <a:ext cx="744" cy="258"/>
              </a:xfrm>
              <a:custGeom>
                <a:avLst/>
                <a:gdLst>
                  <a:gd name="T0" fmla="*/ 365 w 369"/>
                  <a:gd name="T1" fmla="*/ 113 h 128"/>
                  <a:gd name="T2" fmla="*/ 189 w 369"/>
                  <a:gd name="T3" fmla="*/ 1 h 128"/>
                  <a:gd name="T4" fmla="*/ 181 w 369"/>
                  <a:gd name="T5" fmla="*/ 1 h 128"/>
                  <a:gd name="T6" fmla="*/ 5 w 369"/>
                  <a:gd name="T7" fmla="*/ 113 h 128"/>
                  <a:gd name="T8" fmla="*/ 2 w 369"/>
                  <a:gd name="T9" fmla="*/ 124 h 128"/>
                  <a:gd name="T10" fmla="*/ 9 w 369"/>
                  <a:gd name="T11" fmla="*/ 128 h 128"/>
                  <a:gd name="T12" fmla="*/ 361 w 369"/>
                  <a:gd name="T13" fmla="*/ 128 h 128"/>
                  <a:gd name="T14" fmla="*/ 369 w 369"/>
                  <a:gd name="T15" fmla="*/ 120 h 128"/>
                  <a:gd name="T16" fmla="*/ 365 w 369"/>
                  <a:gd name="T17" fmla="*/ 113 h 128"/>
                  <a:gd name="T18" fmla="*/ 185 w 369"/>
                  <a:gd name="T19" fmla="*/ 104 h 128"/>
                  <a:gd name="T20" fmla="*/ 151 w 369"/>
                  <a:gd name="T21" fmla="*/ 70 h 128"/>
                  <a:gd name="T22" fmla="*/ 185 w 369"/>
                  <a:gd name="T23" fmla="*/ 36 h 128"/>
                  <a:gd name="T24" fmla="*/ 219 w 369"/>
                  <a:gd name="T25" fmla="*/ 70 h 128"/>
                  <a:gd name="T26" fmla="*/ 185 w 369"/>
                  <a:gd name="T27" fmla="*/ 10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9" h="128">
                    <a:moveTo>
                      <a:pt x="365" y="113"/>
                    </a:moveTo>
                    <a:cubicBezTo>
                      <a:pt x="189" y="1"/>
                      <a:pt x="189" y="1"/>
                      <a:pt x="189" y="1"/>
                    </a:cubicBezTo>
                    <a:cubicBezTo>
                      <a:pt x="187" y="0"/>
                      <a:pt x="183" y="0"/>
                      <a:pt x="181" y="1"/>
                    </a:cubicBezTo>
                    <a:cubicBezTo>
                      <a:pt x="5" y="113"/>
                      <a:pt x="5" y="113"/>
                      <a:pt x="5" y="113"/>
                    </a:cubicBezTo>
                    <a:cubicBezTo>
                      <a:pt x="1" y="116"/>
                      <a:pt x="0" y="121"/>
                      <a:pt x="2" y="124"/>
                    </a:cubicBezTo>
                    <a:cubicBezTo>
                      <a:pt x="4" y="127"/>
                      <a:pt x="6" y="128"/>
                      <a:pt x="9" y="128"/>
                    </a:cubicBezTo>
                    <a:cubicBezTo>
                      <a:pt x="361" y="128"/>
                      <a:pt x="361" y="128"/>
                      <a:pt x="361" y="128"/>
                    </a:cubicBezTo>
                    <a:cubicBezTo>
                      <a:pt x="365" y="128"/>
                      <a:pt x="369" y="124"/>
                      <a:pt x="369" y="120"/>
                    </a:cubicBezTo>
                    <a:cubicBezTo>
                      <a:pt x="369" y="117"/>
                      <a:pt x="368" y="115"/>
                      <a:pt x="365" y="113"/>
                    </a:cubicBezTo>
                    <a:close/>
                    <a:moveTo>
                      <a:pt x="185" y="104"/>
                    </a:moveTo>
                    <a:cubicBezTo>
                      <a:pt x="166" y="104"/>
                      <a:pt x="151" y="88"/>
                      <a:pt x="151" y="70"/>
                    </a:cubicBezTo>
                    <a:cubicBezTo>
                      <a:pt x="151" y="51"/>
                      <a:pt x="166" y="36"/>
                      <a:pt x="185" y="36"/>
                    </a:cubicBezTo>
                    <a:cubicBezTo>
                      <a:pt x="204" y="36"/>
                      <a:pt x="219" y="51"/>
                      <a:pt x="219" y="70"/>
                    </a:cubicBezTo>
                    <a:cubicBezTo>
                      <a:pt x="219" y="88"/>
                      <a:pt x="204" y="103"/>
                      <a:pt x="185" y="1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471">
                <a:extLst>
                  <a:ext uri="{FF2B5EF4-FFF2-40B4-BE49-F238E27FC236}">
                    <a16:creationId xmlns:a16="http://schemas.microsoft.com/office/drawing/2014/main" xmlns="" id="{09AA43D0-2A30-4FD4-B727-858E2E7820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92" y="274"/>
                <a:ext cx="742" cy="97"/>
              </a:xfrm>
              <a:custGeom>
                <a:avLst/>
                <a:gdLst>
                  <a:gd name="T0" fmla="*/ 8 w 368"/>
                  <a:gd name="T1" fmla="*/ 0 h 48"/>
                  <a:gd name="T2" fmla="*/ 360 w 368"/>
                  <a:gd name="T3" fmla="*/ 0 h 48"/>
                  <a:gd name="T4" fmla="*/ 368 w 368"/>
                  <a:gd name="T5" fmla="*/ 8 h 48"/>
                  <a:gd name="T6" fmla="*/ 368 w 368"/>
                  <a:gd name="T7" fmla="*/ 40 h 48"/>
                  <a:gd name="T8" fmla="*/ 360 w 368"/>
                  <a:gd name="T9" fmla="*/ 48 h 48"/>
                  <a:gd name="T10" fmla="*/ 8 w 368"/>
                  <a:gd name="T11" fmla="*/ 48 h 48"/>
                  <a:gd name="T12" fmla="*/ 0 w 368"/>
                  <a:gd name="T13" fmla="*/ 40 h 48"/>
                  <a:gd name="T14" fmla="*/ 0 w 368"/>
                  <a:gd name="T15" fmla="*/ 8 h 48"/>
                  <a:gd name="T16" fmla="*/ 8 w 368"/>
                  <a:gd name="T1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8" h="48">
                    <a:moveTo>
                      <a:pt x="8" y="0"/>
                    </a:moveTo>
                    <a:cubicBezTo>
                      <a:pt x="360" y="0"/>
                      <a:pt x="360" y="0"/>
                      <a:pt x="360" y="0"/>
                    </a:cubicBezTo>
                    <a:cubicBezTo>
                      <a:pt x="364" y="0"/>
                      <a:pt x="368" y="4"/>
                      <a:pt x="368" y="8"/>
                    </a:cubicBezTo>
                    <a:cubicBezTo>
                      <a:pt x="368" y="40"/>
                      <a:pt x="368" y="40"/>
                      <a:pt x="368" y="40"/>
                    </a:cubicBezTo>
                    <a:cubicBezTo>
                      <a:pt x="368" y="44"/>
                      <a:pt x="364" y="48"/>
                      <a:pt x="360" y="4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4" y="48"/>
                      <a:pt x="0" y="44"/>
                      <a:pt x="0" y="4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472">
                <a:extLst>
                  <a:ext uri="{FF2B5EF4-FFF2-40B4-BE49-F238E27FC236}">
                    <a16:creationId xmlns:a16="http://schemas.microsoft.com/office/drawing/2014/main" xmlns="" id="{D05FC820-F575-4073-A063-376612293F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66" y="403"/>
                <a:ext cx="194" cy="242"/>
              </a:xfrm>
              <a:custGeom>
                <a:avLst/>
                <a:gdLst>
                  <a:gd name="T0" fmla="*/ 96 w 96"/>
                  <a:gd name="T1" fmla="*/ 96 h 120"/>
                  <a:gd name="T2" fmla="*/ 96 w 96"/>
                  <a:gd name="T3" fmla="*/ 112 h 120"/>
                  <a:gd name="T4" fmla="*/ 88 w 96"/>
                  <a:gd name="T5" fmla="*/ 120 h 120"/>
                  <a:gd name="T6" fmla="*/ 8 w 96"/>
                  <a:gd name="T7" fmla="*/ 120 h 120"/>
                  <a:gd name="T8" fmla="*/ 0 w 96"/>
                  <a:gd name="T9" fmla="*/ 112 h 120"/>
                  <a:gd name="T10" fmla="*/ 0 w 96"/>
                  <a:gd name="T11" fmla="*/ 96 h 120"/>
                  <a:gd name="T12" fmla="*/ 8 w 96"/>
                  <a:gd name="T13" fmla="*/ 88 h 120"/>
                  <a:gd name="T14" fmla="*/ 24 w 96"/>
                  <a:gd name="T15" fmla="*/ 88 h 120"/>
                  <a:gd name="T16" fmla="*/ 24 w 96"/>
                  <a:gd name="T17" fmla="*/ 0 h 120"/>
                  <a:gd name="T18" fmla="*/ 72 w 96"/>
                  <a:gd name="T19" fmla="*/ 0 h 120"/>
                  <a:gd name="T20" fmla="*/ 72 w 96"/>
                  <a:gd name="T21" fmla="*/ 88 h 120"/>
                  <a:gd name="T22" fmla="*/ 88 w 96"/>
                  <a:gd name="T23" fmla="*/ 88 h 120"/>
                  <a:gd name="T24" fmla="*/ 96 w 96"/>
                  <a:gd name="T25" fmla="*/ 96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6" h="120">
                    <a:moveTo>
                      <a:pt x="96" y="96"/>
                    </a:moveTo>
                    <a:cubicBezTo>
                      <a:pt x="96" y="112"/>
                      <a:pt x="96" y="112"/>
                      <a:pt x="96" y="112"/>
                    </a:cubicBezTo>
                    <a:cubicBezTo>
                      <a:pt x="96" y="116"/>
                      <a:pt x="92" y="120"/>
                      <a:pt x="88" y="120"/>
                    </a:cubicBezTo>
                    <a:cubicBezTo>
                      <a:pt x="8" y="120"/>
                      <a:pt x="8" y="120"/>
                      <a:pt x="8" y="120"/>
                    </a:cubicBezTo>
                    <a:cubicBezTo>
                      <a:pt x="4" y="120"/>
                      <a:pt x="0" y="116"/>
                      <a:pt x="0" y="112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2"/>
                      <a:pt x="4" y="88"/>
                      <a:pt x="8" y="88"/>
                    </a:cubicBezTo>
                    <a:cubicBezTo>
                      <a:pt x="24" y="88"/>
                      <a:pt x="24" y="88"/>
                      <a:pt x="24" y="88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72" y="88"/>
                      <a:pt x="72" y="88"/>
                      <a:pt x="72" y="88"/>
                    </a:cubicBezTo>
                    <a:cubicBezTo>
                      <a:pt x="88" y="88"/>
                      <a:pt x="88" y="88"/>
                      <a:pt x="88" y="88"/>
                    </a:cubicBezTo>
                    <a:cubicBezTo>
                      <a:pt x="92" y="88"/>
                      <a:pt x="96" y="92"/>
                      <a:pt x="96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76" name="文本框 75">
            <a:extLst>
              <a:ext uri="{FF2B5EF4-FFF2-40B4-BE49-F238E27FC236}">
                <a16:creationId xmlns:a16="http://schemas.microsoft.com/office/drawing/2014/main" xmlns="" id="{473C7517-1FFD-49BD-8DE5-3389818C7CD8}"/>
              </a:ext>
            </a:extLst>
          </p:cNvPr>
          <p:cNvSpPr txBox="1"/>
          <p:nvPr/>
        </p:nvSpPr>
        <p:spPr>
          <a:xfrm>
            <a:off x="6714505" y="5872698"/>
            <a:ext cx="4517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solidFill>
                  <a:schemeClr val="bg1"/>
                </a:solidFill>
                <a:latin typeface="+mn-ea"/>
              </a:rPr>
              <a:t>maecenas porttitor congue massa fusce posuere magna sed pulvinar ultricies purus lectus malesuada libero sit amet commodo magna eros quis urna nunc</a:t>
            </a:r>
            <a:endParaRPr lang="zh-CN" altLang="en-US" sz="120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87633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5D1E08BF-9EA9-41DD-A5EB-9B587C76845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A646A561-509E-4A46-9B64-96D432D4D739}"/>
              </a:ext>
            </a:extLst>
          </p:cNvPr>
          <p:cNvGrpSpPr/>
          <p:nvPr/>
        </p:nvGrpSpPr>
        <p:grpSpPr>
          <a:xfrm>
            <a:off x="3963044" y="2662212"/>
            <a:ext cx="4265911" cy="1533576"/>
            <a:chOff x="3963045" y="2551726"/>
            <a:chExt cx="4265911" cy="1533576"/>
          </a:xfrm>
        </p:grpSpPr>
        <p:sp>
          <p:nvSpPr>
            <p:cNvPr id="2" name="矩形 1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/>
            <p:cNvSpPr/>
            <p:nvPr/>
          </p:nvSpPr>
          <p:spPr>
            <a:xfrm>
              <a:off x="3963045" y="3562082"/>
              <a:ext cx="426591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庞门正道标题体" panose="02010600030101010101" pitchFamily="2" charset="-122"/>
                  <a:cs typeface="+mn-ea"/>
                  <a:sym typeface="+mn-lt"/>
                </a:rPr>
                <a:t>DESIGN SPECIFICATIONS</a:t>
              </a:r>
            </a:p>
          </p:txBody>
        </p:sp>
        <p:sp>
          <p:nvSpPr>
            <p:cNvPr id="3" name="矩形 2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/>
            <p:cNvSpPr/>
            <p:nvPr/>
          </p:nvSpPr>
          <p:spPr>
            <a:xfrm>
              <a:off x="4740501" y="2551726"/>
              <a:ext cx="271099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8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ea"/>
                  <a:sym typeface="+mn-lt"/>
                </a:rPr>
                <a:t>设计规范</a:t>
              </a:r>
              <a:endParaRPr kumimoji="0" lang="en-US" altLang="zh-CN" sz="4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23826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C9FAACFC-16EA-4A3C-86CE-CDE34F2CE73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>
            <a:cxnSpLocks/>
          </p:cNvCxnSpPr>
          <p:nvPr/>
        </p:nvCxnSpPr>
        <p:spPr>
          <a:xfrm>
            <a:off x="581025" y="701675"/>
            <a:ext cx="0" cy="584200"/>
          </a:xfrm>
          <a:prstGeom prst="line">
            <a:avLst/>
          </a:prstGeom>
          <a:ln w="1905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633942" y="504825"/>
            <a:ext cx="1181100" cy="586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60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字体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880205" y="3107983"/>
            <a:ext cx="4431590" cy="6451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lang="en-US" altLang="zh-CN" sz="3200" spc="600">
                <a:solidFill>
                  <a:prstClr val="black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Britannic Bold</a:t>
            </a:r>
            <a:endParaRPr kumimoji="0" lang="zh-CN" altLang="en-US" sz="32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3942" y="971550"/>
            <a:ext cx="2038350" cy="435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60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庞门正道标题体" panose="02010600030101010101" pitchFamily="2" charset="-122"/>
                <a:cs typeface="+mn-cs"/>
              </a:rPr>
              <a:t>Fonts</a:t>
            </a:r>
            <a:endParaRPr kumimoji="0" lang="zh-CN" altLang="en-US" sz="2000" b="1" i="0" u="none" strike="noStrike" kern="1200" cap="none" spc="60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庞门正道标题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5323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E3B5C733-8257-4C16-B9C4-E7448797FC3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33942" y="504825"/>
            <a:ext cx="1181100" cy="576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60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配色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33942" y="971550"/>
            <a:ext cx="2038350" cy="435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60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Colours</a:t>
            </a:r>
            <a:endParaRPr kumimoji="0" lang="zh-CN" altLang="en-US" sz="2000" b="1" i="0" u="none" strike="noStrike" kern="1200" cap="none" spc="60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4CA4C7F0-77F5-48A0-8B17-AE4E9966C808}"/>
              </a:ext>
            </a:extLst>
          </p:cNvPr>
          <p:cNvGrpSpPr/>
          <p:nvPr/>
        </p:nvGrpSpPr>
        <p:grpSpPr>
          <a:xfrm>
            <a:off x="4295564" y="3295650"/>
            <a:ext cx="3600873" cy="1042458"/>
            <a:chOff x="443442" y="3295650"/>
            <a:chExt cx="3600873" cy="1042458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2" name="椭圆 1"/>
            <p:cNvSpPr/>
            <p:nvPr/>
          </p:nvSpPr>
          <p:spPr>
            <a:xfrm>
              <a:off x="443442" y="3295650"/>
              <a:ext cx="1042458" cy="104245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001857" y="3295650"/>
              <a:ext cx="1042458" cy="104245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37B92161-1B8A-4A1B-A4DE-9F0BCB899B4C}"/>
              </a:ext>
            </a:extLst>
          </p:cNvPr>
          <p:cNvCxnSpPr>
            <a:cxnSpLocks/>
          </p:cNvCxnSpPr>
          <p:nvPr/>
        </p:nvCxnSpPr>
        <p:spPr>
          <a:xfrm>
            <a:off x="581025" y="701675"/>
            <a:ext cx="0" cy="584200"/>
          </a:xfrm>
          <a:prstGeom prst="line">
            <a:avLst/>
          </a:prstGeom>
          <a:ln w="1905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8351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4266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18298" y="2616740"/>
            <a:ext cx="66245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忘吃药的晓公子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768810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7D9D7458-731F-4059-8281-24ED189C978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F7D72CD2-A071-45B5-88DB-9D159C7CBE0E}"/>
              </a:ext>
            </a:extLst>
          </p:cNvPr>
          <p:cNvGrpSpPr/>
          <p:nvPr/>
        </p:nvGrpSpPr>
        <p:grpSpPr>
          <a:xfrm>
            <a:off x="10864900" y="0"/>
            <a:ext cx="1225500" cy="6858000"/>
            <a:chOff x="10058400" y="0"/>
            <a:chExt cx="1225500" cy="6858000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xmlns="" id="{71C9A8BA-08FE-41CB-B4CE-FBBBEE50EB4D}"/>
                </a:ext>
              </a:extLst>
            </p:cNvPr>
            <p:cNvSpPr/>
            <p:nvPr/>
          </p:nvSpPr>
          <p:spPr>
            <a:xfrm>
              <a:off x="10058400" y="0"/>
              <a:ext cx="108000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17ED71CA-1BB3-4440-A7FD-07BA9B028A18}"/>
                </a:ext>
              </a:extLst>
            </p:cNvPr>
            <p:cNvSpPr/>
            <p:nvPr/>
          </p:nvSpPr>
          <p:spPr>
            <a:xfrm>
              <a:off x="10281900" y="0"/>
              <a:ext cx="108000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47ED496D-D3FC-4CE9-8FF0-228E7C1D3C96}"/>
                </a:ext>
              </a:extLst>
            </p:cNvPr>
            <p:cNvSpPr/>
            <p:nvPr/>
          </p:nvSpPr>
          <p:spPr>
            <a:xfrm>
              <a:off x="10505400" y="0"/>
              <a:ext cx="108000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6E4CE57C-D0B8-48A1-A36C-9F9A959962DC}"/>
                </a:ext>
              </a:extLst>
            </p:cNvPr>
            <p:cNvSpPr/>
            <p:nvPr/>
          </p:nvSpPr>
          <p:spPr>
            <a:xfrm>
              <a:off x="10728900" y="0"/>
              <a:ext cx="108000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A54EF472-E0C2-47CB-9293-55E1D68DC406}"/>
                </a:ext>
              </a:extLst>
            </p:cNvPr>
            <p:cNvSpPr/>
            <p:nvPr/>
          </p:nvSpPr>
          <p:spPr>
            <a:xfrm>
              <a:off x="10952400" y="0"/>
              <a:ext cx="108000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647AD632-5EBE-4888-8F7F-6A3C15A6F4CA}"/>
                </a:ext>
              </a:extLst>
            </p:cNvPr>
            <p:cNvSpPr/>
            <p:nvPr/>
          </p:nvSpPr>
          <p:spPr>
            <a:xfrm>
              <a:off x="11175900" y="0"/>
              <a:ext cx="108000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55" name="组合 154">
            <a:extLst>
              <a:ext uri="{FF2B5EF4-FFF2-40B4-BE49-F238E27FC236}">
                <a16:creationId xmlns:a16="http://schemas.microsoft.com/office/drawing/2014/main" xmlns="" id="{3E6B1BC3-24CA-4359-9D93-C82BA7E85443}"/>
              </a:ext>
            </a:extLst>
          </p:cNvPr>
          <p:cNvGrpSpPr/>
          <p:nvPr/>
        </p:nvGrpSpPr>
        <p:grpSpPr>
          <a:xfrm>
            <a:off x="5171008" y="2333145"/>
            <a:ext cx="762984" cy="1520791"/>
            <a:chOff x="5171008" y="2333145"/>
            <a:chExt cx="762984" cy="1520791"/>
          </a:xfrm>
        </p:grpSpPr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xmlns="" id="{F7765DFB-19B4-444A-8E0A-3DEF46B9B4ED}"/>
                </a:ext>
              </a:extLst>
            </p:cNvPr>
            <p:cNvSpPr/>
            <p:nvPr/>
          </p:nvSpPr>
          <p:spPr>
            <a:xfrm>
              <a:off x="5171008" y="2333145"/>
              <a:ext cx="353141" cy="10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xmlns="" id="{EFD19D1E-3965-4CAF-8105-50465CBAAD6F}"/>
                </a:ext>
              </a:extLst>
            </p:cNvPr>
            <p:cNvSpPr/>
            <p:nvPr/>
          </p:nvSpPr>
          <p:spPr>
            <a:xfrm>
              <a:off x="5580851" y="2333145"/>
              <a:ext cx="353141" cy="10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0" name="矩形 139">
              <a:extLst>
                <a:ext uri="{FF2B5EF4-FFF2-40B4-BE49-F238E27FC236}">
                  <a16:creationId xmlns:a16="http://schemas.microsoft.com/office/drawing/2014/main" xmlns="" id="{D9733BDB-374E-4DE6-875E-B6F83B01C254}"/>
                </a:ext>
              </a:extLst>
            </p:cNvPr>
            <p:cNvSpPr/>
            <p:nvPr/>
          </p:nvSpPr>
          <p:spPr>
            <a:xfrm>
              <a:off x="5171008" y="2479373"/>
              <a:ext cx="353141" cy="10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1" name="矩形 140">
              <a:extLst>
                <a:ext uri="{FF2B5EF4-FFF2-40B4-BE49-F238E27FC236}">
                  <a16:creationId xmlns:a16="http://schemas.microsoft.com/office/drawing/2014/main" xmlns="" id="{24598F43-B1A7-4F03-8E1B-8EC0392D1C65}"/>
                </a:ext>
              </a:extLst>
            </p:cNvPr>
            <p:cNvSpPr/>
            <p:nvPr/>
          </p:nvSpPr>
          <p:spPr>
            <a:xfrm>
              <a:off x="5580851" y="2479373"/>
              <a:ext cx="353141" cy="10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4" name="矩形 143">
              <a:extLst>
                <a:ext uri="{FF2B5EF4-FFF2-40B4-BE49-F238E27FC236}">
                  <a16:creationId xmlns:a16="http://schemas.microsoft.com/office/drawing/2014/main" xmlns="" id="{9046B5CD-861E-4285-B71C-3390D4091AD3}"/>
                </a:ext>
              </a:extLst>
            </p:cNvPr>
            <p:cNvSpPr/>
            <p:nvPr/>
          </p:nvSpPr>
          <p:spPr>
            <a:xfrm>
              <a:off x="5171008" y="3599708"/>
              <a:ext cx="353141" cy="10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5" name="矩形 144">
              <a:extLst>
                <a:ext uri="{FF2B5EF4-FFF2-40B4-BE49-F238E27FC236}">
                  <a16:creationId xmlns:a16="http://schemas.microsoft.com/office/drawing/2014/main" xmlns="" id="{FAC94C53-B17E-4499-84B0-802D0ECBF626}"/>
                </a:ext>
              </a:extLst>
            </p:cNvPr>
            <p:cNvSpPr/>
            <p:nvPr/>
          </p:nvSpPr>
          <p:spPr>
            <a:xfrm>
              <a:off x="5580851" y="3599708"/>
              <a:ext cx="353141" cy="10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6" name="矩形 145">
              <a:extLst>
                <a:ext uri="{FF2B5EF4-FFF2-40B4-BE49-F238E27FC236}">
                  <a16:creationId xmlns:a16="http://schemas.microsoft.com/office/drawing/2014/main" xmlns="" id="{0A8FEB73-B8B0-481F-8E8E-B8DD05247EFF}"/>
                </a:ext>
              </a:extLst>
            </p:cNvPr>
            <p:cNvSpPr/>
            <p:nvPr/>
          </p:nvSpPr>
          <p:spPr>
            <a:xfrm>
              <a:off x="5171008" y="3745936"/>
              <a:ext cx="353141" cy="10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7" name="矩形 146">
              <a:extLst>
                <a:ext uri="{FF2B5EF4-FFF2-40B4-BE49-F238E27FC236}">
                  <a16:creationId xmlns:a16="http://schemas.microsoft.com/office/drawing/2014/main" xmlns="" id="{01CC5239-A9E6-4D76-8A99-4D675F2DA7CF}"/>
                </a:ext>
              </a:extLst>
            </p:cNvPr>
            <p:cNvSpPr/>
            <p:nvPr/>
          </p:nvSpPr>
          <p:spPr>
            <a:xfrm>
              <a:off x="5580851" y="3745936"/>
              <a:ext cx="353141" cy="10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9" name="矩形 148">
              <a:extLst>
                <a:ext uri="{FF2B5EF4-FFF2-40B4-BE49-F238E27FC236}">
                  <a16:creationId xmlns:a16="http://schemas.microsoft.com/office/drawing/2014/main" xmlns="" id="{80C58E94-D8F5-474D-88FD-91821708D66F}"/>
                </a:ext>
              </a:extLst>
            </p:cNvPr>
            <p:cNvSpPr/>
            <p:nvPr/>
          </p:nvSpPr>
          <p:spPr>
            <a:xfrm>
              <a:off x="5171008" y="2966427"/>
              <a:ext cx="762984" cy="10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0" name="矩形 149">
              <a:extLst>
                <a:ext uri="{FF2B5EF4-FFF2-40B4-BE49-F238E27FC236}">
                  <a16:creationId xmlns:a16="http://schemas.microsoft.com/office/drawing/2014/main" xmlns="" id="{1E7AA794-13D0-44C6-B68D-73087F21F85C}"/>
                </a:ext>
              </a:extLst>
            </p:cNvPr>
            <p:cNvSpPr/>
            <p:nvPr/>
          </p:nvSpPr>
          <p:spPr>
            <a:xfrm>
              <a:off x="5171008" y="3112655"/>
              <a:ext cx="762984" cy="10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8B122781-B5F8-4435-8C21-0D2E669CDCF8}"/>
              </a:ext>
            </a:extLst>
          </p:cNvPr>
          <p:cNvSpPr/>
          <p:nvPr/>
        </p:nvSpPr>
        <p:spPr>
          <a:xfrm>
            <a:off x="2189960" y="4190997"/>
            <a:ext cx="6725079" cy="1880505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3773D3F8-955A-4FE5-A81D-E1152AE975A1}"/>
              </a:ext>
            </a:extLst>
          </p:cNvPr>
          <p:cNvCxnSpPr>
            <a:cxnSpLocks/>
          </p:cNvCxnSpPr>
          <p:nvPr/>
        </p:nvCxnSpPr>
        <p:spPr>
          <a:xfrm>
            <a:off x="2189961" y="1673679"/>
            <a:ext cx="672507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E5D065D9-7060-4500-9F15-96F68302C8FB}"/>
              </a:ext>
            </a:extLst>
          </p:cNvPr>
          <p:cNvSpPr/>
          <p:nvPr/>
        </p:nvSpPr>
        <p:spPr>
          <a:xfrm>
            <a:off x="4233605" y="5104291"/>
            <a:ext cx="2637789" cy="152077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19562E6B-F024-4BFD-9FBE-AE780B331F60}"/>
              </a:ext>
            </a:extLst>
          </p:cNvPr>
          <p:cNvSpPr txBox="1"/>
          <p:nvPr/>
        </p:nvSpPr>
        <p:spPr>
          <a:xfrm>
            <a:off x="4786339" y="136543"/>
            <a:ext cx="15323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en-US" altLang="zh-CN" sz="2400">
                <a:solidFill>
                  <a:prstClr val="black"/>
                </a:solidFill>
                <a:latin typeface="Britannic Bold" panose="020B0903060703020204" pitchFamily="34" charset="0"/>
                <a:ea typeface="郑庆科黄油体Regular " panose="02000603000000000000" pitchFamily="2" charset="-122"/>
              </a:rPr>
              <a:t>LAW DEGREE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ritannic Bold" panose="020B0903060703020204" pitchFamily="34" charset="0"/>
              <a:ea typeface="郑庆科黄油体Regular " panose="02000603000000000000" pitchFamily="2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AA81393C-783A-404D-8A9D-5C4648383CAC}"/>
              </a:ext>
            </a:extLst>
          </p:cNvPr>
          <p:cNvSpPr txBox="1"/>
          <p:nvPr/>
        </p:nvSpPr>
        <p:spPr>
          <a:xfrm>
            <a:off x="2598538" y="1005151"/>
            <a:ext cx="5907922" cy="5212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00" b="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+mn-ea"/>
                <a:cs typeface="Arial Unicode MS" panose="020B0604020202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Arial Unicode MS" panose="020B0604020202020204" pitchFamily="34" charset="-122"/>
              </a:rPr>
              <a:t>orem ipsum dolor sit amet consectetuer adipiscing elit maecenas porttitor congue massa fusce posuere magna sed pulvinar ultricies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D1F3BA3E-3212-44FD-B9DB-1ABF59550B04}"/>
              </a:ext>
            </a:extLst>
          </p:cNvPr>
          <p:cNvSpPr txBox="1"/>
          <p:nvPr/>
        </p:nvSpPr>
        <p:spPr>
          <a:xfrm>
            <a:off x="2105200" y="2226465"/>
            <a:ext cx="12501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ritannic Bold" panose="020B0903060703020204" pitchFamily="34" charset="0"/>
                <a:ea typeface="郑庆科黄油体Regular " panose="02000603000000000000" pitchFamily="2" charset="-122"/>
              </a:rPr>
              <a:t>TEXT HERE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ritannic Bold" panose="020B0903060703020204" pitchFamily="34" charset="0"/>
              <a:ea typeface="郑庆科黄油体Regular " panose="02000603000000000000" pitchFamily="2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81A8FE84-B68E-4DBB-AFEE-7D5E3527424F}"/>
              </a:ext>
            </a:extLst>
          </p:cNvPr>
          <p:cNvSpPr txBox="1"/>
          <p:nvPr/>
        </p:nvSpPr>
        <p:spPr>
          <a:xfrm>
            <a:off x="2105200" y="2555952"/>
            <a:ext cx="2681139" cy="1297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00" b="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+mn-ea"/>
                <a:cs typeface="Arial Unicode MS" panose="020B0604020202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Arial Unicode MS" panose="020B0604020202020204" pitchFamily="34" charset="-122"/>
              </a:rPr>
              <a:t>orem ipsum dolor sit amet consectetuer adipiscing elit maecenas porttitor congue massa 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Arial Unicode MS" panose="020B0604020202020204" pitchFamily="3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Arial Unicode MS" panose="020B0604020202020204" pitchFamily="34" charset="-122"/>
              </a:rPr>
              <a:t>fusce posuere magna sed pulvinar ultricies purus lectus malesuada libero</a:t>
            </a:r>
            <a:endParaRPr kumimoji="0" lang="zh-CN" altLang="en-US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6714E7CB-7BBF-4C6C-88CB-D111163C488A}"/>
              </a:ext>
            </a:extLst>
          </p:cNvPr>
          <p:cNvSpPr txBox="1"/>
          <p:nvPr/>
        </p:nvSpPr>
        <p:spPr>
          <a:xfrm>
            <a:off x="7708281" y="2226465"/>
            <a:ext cx="12915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ritannic Bold" panose="020B0903060703020204" pitchFamily="34" charset="0"/>
                <a:ea typeface="郑庆科黄油体Regular " panose="02000603000000000000" pitchFamily="2" charset="-122"/>
              </a:rPr>
              <a:t>TEXT HERE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ritannic Bold" panose="020B0903060703020204" pitchFamily="34" charset="0"/>
              <a:ea typeface="郑庆科黄油体Regular " panose="02000603000000000000" pitchFamily="2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B32C5A66-223A-4943-9F88-78BADA23EB7C}"/>
              </a:ext>
            </a:extLst>
          </p:cNvPr>
          <p:cNvSpPr txBox="1"/>
          <p:nvPr/>
        </p:nvSpPr>
        <p:spPr>
          <a:xfrm>
            <a:off x="6318661" y="2555952"/>
            <a:ext cx="2681139" cy="1297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00" b="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+mn-ea"/>
                <a:cs typeface="Arial Unicode MS" panose="020B0604020202020204" pitchFamily="34" charset="-122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Arial Unicode MS" panose="020B0604020202020204" pitchFamily="34" charset="-122"/>
              </a:rPr>
              <a:t>orem ipsum dolor sit amet consectetuer adipiscing elit maecenas porttitor congue massa </a:t>
            </a:r>
          </a:p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Arial Unicode MS" panose="020B0604020202020204" pitchFamily="34" charset="-122"/>
            </a:endParaRPr>
          </a:p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Arial Unicode MS" panose="020B0604020202020204" pitchFamily="34" charset="-122"/>
              </a:rPr>
              <a:t>fusce posuere magna sed pulvinar ultricies purus lectus malesuada libero</a:t>
            </a:r>
            <a:endParaRPr kumimoji="0" lang="zh-CN" altLang="en-US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B9FF5C2E-4080-4F8D-8202-156ED0B75F02}"/>
              </a:ext>
            </a:extLst>
          </p:cNvPr>
          <p:cNvSpPr txBox="1"/>
          <p:nvPr/>
        </p:nvSpPr>
        <p:spPr>
          <a:xfrm>
            <a:off x="146851" y="6265065"/>
            <a:ext cx="4409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ritannic Bold" panose="020B0903060703020204" pitchFamily="34" charset="0"/>
                <a:ea typeface="郑庆科黄油体Regular " panose="02000603000000000000" pitchFamily="2" charset="-122"/>
              </a:rPr>
              <a:t>01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ritannic Bold" panose="020B0903060703020204" pitchFamily="34" charset="0"/>
              <a:ea typeface="郑庆科黄油体Regular " panose="02000603000000000000" pitchFamily="2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DA47F341-5470-4BAE-8630-165FD913C250}"/>
              </a:ext>
            </a:extLst>
          </p:cNvPr>
          <p:cNvSpPr txBox="1"/>
          <p:nvPr/>
        </p:nvSpPr>
        <p:spPr>
          <a:xfrm rot="16200000">
            <a:off x="-1294912" y="2676447"/>
            <a:ext cx="332450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en-US" altLang="zh-CN" sz="1050">
                <a:solidFill>
                  <a:prstClr val="black"/>
                </a:solidFill>
                <a:latin typeface="Britannic Bold" panose="020B0903060703020204" pitchFamily="34" charset="0"/>
                <a:ea typeface="郑庆科黄油体Regular " panose="02000603000000000000" pitchFamily="2" charset="-122"/>
              </a:rPr>
              <a:t>POWER YOUR POINT</a:t>
            </a:r>
            <a:endParaRPr kumimoji="0" lang="zh-CN" alt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ritannic Bold" panose="020B0903060703020204" pitchFamily="34" charset="0"/>
              <a:ea typeface="郑庆科黄油体Regular " panose="02000603000000000000" pitchFamily="2" charset="-122"/>
            </a:endParaRPr>
          </a:p>
        </p:txBody>
      </p:sp>
      <p:grpSp>
        <p:nvGrpSpPr>
          <p:cNvPr id="108" name="Group 423">
            <a:extLst>
              <a:ext uri="{FF2B5EF4-FFF2-40B4-BE49-F238E27FC236}">
                <a16:creationId xmlns:a16="http://schemas.microsoft.com/office/drawing/2014/main" xmlns="" id="{FDBC1698-21BA-40D8-9EAD-81FA75489B7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071917" y="5324676"/>
            <a:ext cx="961165" cy="1080000"/>
            <a:chOff x="3" y="1"/>
            <a:chExt cx="550" cy="618"/>
          </a:xfrm>
          <a:solidFill>
            <a:schemeClr val="bg1"/>
          </a:solidFill>
        </p:grpSpPr>
        <p:sp>
          <p:nvSpPr>
            <p:cNvPr id="109" name="Freeform 424">
              <a:extLst>
                <a:ext uri="{FF2B5EF4-FFF2-40B4-BE49-F238E27FC236}">
                  <a16:creationId xmlns:a16="http://schemas.microsoft.com/office/drawing/2014/main" xmlns="" id="{AC427C31-4675-4368-ADD4-1D8EE9F25A67}"/>
                </a:ext>
              </a:extLst>
            </p:cNvPr>
            <p:cNvSpPr>
              <a:spLocks/>
            </p:cNvSpPr>
            <p:nvPr/>
          </p:nvSpPr>
          <p:spPr bwMode="auto">
            <a:xfrm>
              <a:off x="31" y="209"/>
              <a:ext cx="494" cy="26"/>
            </a:xfrm>
            <a:custGeom>
              <a:avLst/>
              <a:gdLst>
                <a:gd name="T0" fmla="*/ 244 w 244"/>
                <a:gd name="T1" fmla="*/ 10 h 13"/>
                <a:gd name="T2" fmla="*/ 244 w 244"/>
                <a:gd name="T3" fmla="*/ 0 h 13"/>
                <a:gd name="T4" fmla="*/ 0 w 244"/>
                <a:gd name="T5" fmla="*/ 0 h 13"/>
                <a:gd name="T6" fmla="*/ 0 w 244"/>
                <a:gd name="T7" fmla="*/ 10 h 13"/>
                <a:gd name="T8" fmla="*/ 4 w 244"/>
                <a:gd name="T9" fmla="*/ 13 h 13"/>
                <a:gd name="T10" fmla="*/ 4 w 244"/>
                <a:gd name="T11" fmla="*/ 13 h 13"/>
                <a:gd name="T12" fmla="*/ 240 w 244"/>
                <a:gd name="T13" fmla="*/ 13 h 13"/>
                <a:gd name="T14" fmla="*/ 244 w 244"/>
                <a:gd name="T1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4" h="13">
                  <a:moveTo>
                    <a:pt x="244" y="10"/>
                  </a:moveTo>
                  <a:cubicBezTo>
                    <a:pt x="244" y="0"/>
                    <a:pt x="244" y="0"/>
                    <a:pt x="24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2"/>
                    <a:pt x="2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240" y="13"/>
                    <a:pt x="240" y="13"/>
                    <a:pt x="240" y="13"/>
                  </a:cubicBezTo>
                  <a:cubicBezTo>
                    <a:pt x="242" y="13"/>
                    <a:pt x="244" y="12"/>
                    <a:pt x="24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425">
              <a:extLst>
                <a:ext uri="{FF2B5EF4-FFF2-40B4-BE49-F238E27FC236}">
                  <a16:creationId xmlns:a16="http://schemas.microsoft.com/office/drawing/2014/main" xmlns="" id="{90A4B24D-B96C-4E87-8543-A79324193E05}"/>
                </a:ext>
              </a:extLst>
            </p:cNvPr>
            <p:cNvSpPr>
              <a:spLocks/>
            </p:cNvSpPr>
            <p:nvPr/>
          </p:nvSpPr>
          <p:spPr bwMode="auto">
            <a:xfrm>
              <a:off x="405" y="254"/>
              <a:ext cx="87" cy="24"/>
            </a:xfrm>
            <a:custGeom>
              <a:avLst/>
              <a:gdLst>
                <a:gd name="T0" fmla="*/ 43 w 43"/>
                <a:gd name="T1" fmla="*/ 0 h 12"/>
                <a:gd name="T2" fmla="*/ 0 w 43"/>
                <a:gd name="T3" fmla="*/ 0 h 12"/>
                <a:gd name="T4" fmla="*/ 0 w 43"/>
                <a:gd name="T5" fmla="*/ 9 h 12"/>
                <a:gd name="T6" fmla="*/ 3 w 43"/>
                <a:gd name="T7" fmla="*/ 12 h 12"/>
                <a:gd name="T8" fmla="*/ 3 w 43"/>
                <a:gd name="T9" fmla="*/ 12 h 12"/>
                <a:gd name="T10" fmla="*/ 40 w 43"/>
                <a:gd name="T11" fmla="*/ 12 h 12"/>
                <a:gd name="T12" fmla="*/ 43 w 43"/>
                <a:gd name="T13" fmla="*/ 9 h 12"/>
                <a:gd name="T14" fmla="*/ 43 w 43"/>
                <a:gd name="T15" fmla="*/ 9 h 12"/>
                <a:gd name="T16" fmla="*/ 43 w 43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12">
                  <a:moveTo>
                    <a:pt x="4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2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2" y="12"/>
                    <a:pt x="43" y="11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lnTo>
                    <a:pt x="4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Rectangle 426">
              <a:extLst>
                <a:ext uri="{FF2B5EF4-FFF2-40B4-BE49-F238E27FC236}">
                  <a16:creationId xmlns:a16="http://schemas.microsoft.com/office/drawing/2014/main" xmlns="" id="{DA048516-A64F-4BBC-A7B2-6D587D08CF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6" y="294"/>
              <a:ext cx="46" cy="16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427">
              <a:extLst>
                <a:ext uri="{FF2B5EF4-FFF2-40B4-BE49-F238E27FC236}">
                  <a16:creationId xmlns:a16="http://schemas.microsoft.com/office/drawing/2014/main" xmlns="" id="{F3198D8D-7382-40BD-A724-4F3A37488127}"/>
                </a:ext>
              </a:extLst>
            </p:cNvPr>
            <p:cNvSpPr>
              <a:spLocks/>
            </p:cNvSpPr>
            <p:nvPr/>
          </p:nvSpPr>
          <p:spPr bwMode="auto">
            <a:xfrm>
              <a:off x="405" y="478"/>
              <a:ext cx="87" cy="24"/>
            </a:xfrm>
            <a:custGeom>
              <a:avLst/>
              <a:gdLst>
                <a:gd name="T0" fmla="*/ 0 w 43"/>
                <a:gd name="T1" fmla="*/ 3 h 12"/>
                <a:gd name="T2" fmla="*/ 0 w 43"/>
                <a:gd name="T3" fmla="*/ 12 h 12"/>
                <a:gd name="T4" fmla="*/ 43 w 43"/>
                <a:gd name="T5" fmla="*/ 12 h 12"/>
                <a:gd name="T6" fmla="*/ 43 w 43"/>
                <a:gd name="T7" fmla="*/ 3 h 12"/>
                <a:gd name="T8" fmla="*/ 40 w 43"/>
                <a:gd name="T9" fmla="*/ 0 h 12"/>
                <a:gd name="T10" fmla="*/ 40 w 43"/>
                <a:gd name="T11" fmla="*/ 0 h 12"/>
                <a:gd name="T12" fmla="*/ 3 w 43"/>
                <a:gd name="T13" fmla="*/ 0 h 12"/>
                <a:gd name="T14" fmla="*/ 0 w 43"/>
                <a:gd name="T15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12">
                  <a:moveTo>
                    <a:pt x="0" y="3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1"/>
                    <a:pt x="42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428">
              <a:extLst>
                <a:ext uri="{FF2B5EF4-FFF2-40B4-BE49-F238E27FC236}">
                  <a16:creationId xmlns:a16="http://schemas.microsoft.com/office/drawing/2014/main" xmlns="" id="{48CC5355-59CE-496C-953D-54EDA16748A6}"/>
                </a:ext>
              </a:extLst>
            </p:cNvPr>
            <p:cNvSpPr>
              <a:spLocks/>
            </p:cNvSpPr>
            <p:nvPr/>
          </p:nvSpPr>
          <p:spPr bwMode="auto">
            <a:xfrm>
              <a:off x="236" y="478"/>
              <a:ext cx="85" cy="24"/>
            </a:xfrm>
            <a:custGeom>
              <a:avLst/>
              <a:gdLst>
                <a:gd name="T0" fmla="*/ 0 w 42"/>
                <a:gd name="T1" fmla="*/ 3 h 12"/>
                <a:gd name="T2" fmla="*/ 0 w 42"/>
                <a:gd name="T3" fmla="*/ 12 h 12"/>
                <a:gd name="T4" fmla="*/ 42 w 42"/>
                <a:gd name="T5" fmla="*/ 12 h 12"/>
                <a:gd name="T6" fmla="*/ 42 w 42"/>
                <a:gd name="T7" fmla="*/ 3 h 12"/>
                <a:gd name="T8" fmla="*/ 39 w 42"/>
                <a:gd name="T9" fmla="*/ 0 h 12"/>
                <a:gd name="T10" fmla="*/ 39 w 42"/>
                <a:gd name="T11" fmla="*/ 0 h 12"/>
                <a:gd name="T12" fmla="*/ 3 w 42"/>
                <a:gd name="T13" fmla="*/ 0 h 12"/>
                <a:gd name="T14" fmla="*/ 0 w 42"/>
                <a:gd name="T15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12">
                  <a:moveTo>
                    <a:pt x="0" y="3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2" y="1"/>
                    <a:pt x="41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429">
              <a:extLst>
                <a:ext uri="{FF2B5EF4-FFF2-40B4-BE49-F238E27FC236}">
                  <a16:creationId xmlns:a16="http://schemas.microsoft.com/office/drawing/2014/main" xmlns="" id="{E70BFB81-84B2-49B8-9240-199053DBE5C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" y="518"/>
              <a:ext cx="494" cy="28"/>
            </a:xfrm>
            <a:custGeom>
              <a:avLst/>
              <a:gdLst>
                <a:gd name="T0" fmla="*/ 0 w 244"/>
                <a:gd name="T1" fmla="*/ 14 h 14"/>
                <a:gd name="T2" fmla="*/ 244 w 244"/>
                <a:gd name="T3" fmla="*/ 14 h 14"/>
                <a:gd name="T4" fmla="*/ 244 w 244"/>
                <a:gd name="T5" fmla="*/ 3 h 14"/>
                <a:gd name="T6" fmla="*/ 240 w 244"/>
                <a:gd name="T7" fmla="*/ 0 h 14"/>
                <a:gd name="T8" fmla="*/ 240 w 244"/>
                <a:gd name="T9" fmla="*/ 0 h 14"/>
                <a:gd name="T10" fmla="*/ 4 w 244"/>
                <a:gd name="T11" fmla="*/ 0 h 14"/>
                <a:gd name="T12" fmla="*/ 0 w 244"/>
                <a:gd name="T13" fmla="*/ 3 h 14"/>
                <a:gd name="T14" fmla="*/ 0 w 244"/>
                <a:gd name="T15" fmla="*/ 3 h 14"/>
                <a:gd name="T16" fmla="*/ 0 w 244"/>
                <a:gd name="T1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4" h="14">
                  <a:moveTo>
                    <a:pt x="0" y="14"/>
                  </a:moveTo>
                  <a:cubicBezTo>
                    <a:pt x="244" y="14"/>
                    <a:pt x="244" y="14"/>
                    <a:pt x="244" y="14"/>
                  </a:cubicBezTo>
                  <a:cubicBezTo>
                    <a:pt x="244" y="3"/>
                    <a:pt x="244" y="3"/>
                    <a:pt x="244" y="3"/>
                  </a:cubicBezTo>
                  <a:cubicBezTo>
                    <a:pt x="244" y="2"/>
                    <a:pt x="242" y="0"/>
                    <a:pt x="240" y="0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430">
              <a:extLst>
                <a:ext uri="{FF2B5EF4-FFF2-40B4-BE49-F238E27FC236}">
                  <a16:creationId xmlns:a16="http://schemas.microsoft.com/office/drawing/2014/main" xmlns="" id="{DBC67020-B8CB-4B43-8497-4F696589A6B3}"/>
                </a:ext>
              </a:extLst>
            </p:cNvPr>
            <p:cNvSpPr>
              <a:spLocks/>
            </p:cNvSpPr>
            <p:nvPr/>
          </p:nvSpPr>
          <p:spPr bwMode="auto">
            <a:xfrm>
              <a:off x="3" y="562"/>
              <a:ext cx="550" cy="57"/>
            </a:xfrm>
            <a:custGeom>
              <a:avLst/>
              <a:gdLst>
                <a:gd name="T0" fmla="*/ 3 w 272"/>
                <a:gd name="T1" fmla="*/ 0 h 28"/>
                <a:gd name="T2" fmla="*/ 269 w 272"/>
                <a:gd name="T3" fmla="*/ 0 h 28"/>
                <a:gd name="T4" fmla="*/ 272 w 272"/>
                <a:gd name="T5" fmla="*/ 3 h 28"/>
                <a:gd name="T6" fmla="*/ 272 w 272"/>
                <a:gd name="T7" fmla="*/ 25 h 28"/>
                <a:gd name="T8" fmla="*/ 269 w 272"/>
                <a:gd name="T9" fmla="*/ 28 h 28"/>
                <a:gd name="T10" fmla="*/ 3 w 272"/>
                <a:gd name="T11" fmla="*/ 28 h 28"/>
                <a:gd name="T12" fmla="*/ 0 w 272"/>
                <a:gd name="T13" fmla="*/ 25 h 28"/>
                <a:gd name="T14" fmla="*/ 0 w 272"/>
                <a:gd name="T15" fmla="*/ 3 h 28"/>
                <a:gd name="T16" fmla="*/ 3 w 272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2" h="28">
                  <a:moveTo>
                    <a:pt x="3" y="0"/>
                  </a:moveTo>
                  <a:cubicBezTo>
                    <a:pt x="269" y="0"/>
                    <a:pt x="269" y="0"/>
                    <a:pt x="269" y="0"/>
                  </a:cubicBezTo>
                  <a:cubicBezTo>
                    <a:pt x="271" y="0"/>
                    <a:pt x="272" y="1"/>
                    <a:pt x="272" y="3"/>
                  </a:cubicBezTo>
                  <a:cubicBezTo>
                    <a:pt x="272" y="25"/>
                    <a:pt x="272" y="25"/>
                    <a:pt x="272" y="25"/>
                  </a:cubicBezTo>
                  <a:cubicBezTo>
                    <a:pt x="272" y="27"/>
                    <a:pt x="271" y="28"/>
                    <a:pt x="269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1" y="28"/>
                    <a:pt x="0" y="27"/>
                    <a:pt x="0" y="2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Oval 431">
              <a:extLst>
                <a:ext uri="{FF2B5EF4-FFF2-40B4-BE49-F238E27FC236}">
                  <a16:creationId xmlns:a16="http://schemas.microsoft.com/office/drawing/2014/main" xmlns="" id="{C5218126-C664-4B29-81AF-16EAC6CED2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2" y="82"/>
              <a:ext cx="52" cy="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432">
              <a:extLst>
                <a:ext uri="{FF2B5EF4-FFF2-40B4-BE49-F238E27FC236}">
                  <a16:creationId xmlns:a16="http://schemas.microsoft.com/office/drawing/2014/main" xmlns="" id="{4435BE56-344C-4939-A812-CCC6C7FB13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" y="1"/>
              <a:ext cx="550" cy="190"/>
            </a:xfrm>
            <a:custGeom>
              <a:avLst/>
              <a:gdLst>
                <a:gd name="T0" fmla="*/ 270 w 272"/>
                <a:gd name="T1" fmla="*/ 69 h 94"/>
                <a:gd name="T2" fmla="*/ 137 w 272"/>
                <a:gd name="T3" fmla="*/ 0 h 94"/>
                <a:gd name="T4" fmla="*/ 135 w 272"/>
                <a:gd name="T5" fmla="*/ 0 h 94"/>
                <a:gd name="T6" fmla="*/ 2 w 272"/>
                <a:gd name="T7" fmla="*/ 69 h 94"/>
                <a:gd name="T8" fmla="*/ 0 w 272"/>
                <a:gd name="T9" fmla="*/ 72 h 94"/>
                <a:gd name="T10" fmla="*/ 0 w 272"/>
                <a:gd name="T11" fmla="*/ 91 h 94"/>
                <a:gd name="T12" fmla="*/ 3 w 272"/>
                <a:gd name="T13" fmla="*/ 94 h 94"/>
                <a:gd name="T14" fmla="*/ 3 w 272"/>
                <a:gd name="T15" fmla="*/ 94 h 94"/>
                <a:gd name="T16" fmla="*/ 269 w 272"/>
                <a:gd name="T17" fmla="*/ 94 h 94"/>
                <a:gd name="T18" fmla="*/ 272 w 272"/>
                <a:gd name="T19" fmla="*/ 91 h 94"/>
                <a:gd name="T20" fmla="*/ 272 w 272"/>
                <a:gd name="T21" fmla="*/ 91 h 94"/>
                <a:gd name="T22" fmla="*/ 272 w 272"/>
                <a:gd name="T23" fmla="*/ 72 h 94"/>
                <a:gd name="T24" fmla="*/ 270 w 272"/>
                <a:gd name="T25" fmla="*/ 69 h 94"/>
                <a:gd name="T26" fmla="*/ 136 w 272"/>
                <a:gd name="T27" fmla="*/ 77 h 94"/>
                <a:gd name="T28" fmla="*/ 111 w 272"/>
                <a:gd name="T29" fmla="*/ 52 h 94"/>
                <a:gd name="T30" fmla="*/ 136 w 272"/>
                <a:gd name="T31" fmla="*/ 27 h 94"/>
                <a:gd name="T32" fmla="*/ 161 w 272"/>
                <a:gd name="T33" fmla="*/ 52 h 94"/>
                <a:gd name="T34" fmla="*/ 136 w 272"/>
                <a:gd name="T35" fmla="*/ 7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2" h="94">
                  <a:moveTo>
                    <a:pt x="270" y="69"/>
                  </a:moveTo>
                  <a:cubicBezTo>
                    <a:pt x="137" y="0"/>
                    <a:pt x="137" y="0"/>
                    <a:pt x="137" y="0"/>
                  </a:cubicBezTo>
                  <a:cubicBezTo>
                    <a:pt x="137" y="0"/>
                    <a:pt x="135" y="0"/>
                    <a:pt x="135" y="0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1" y="70"/>
                    <a:pt x="0" y="71"/>
                    <a:pt x="0" y="72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3"/>
                    <a:pt x="1" y="94"/>
                    <a:pt x="3" y="94"/>
                  </a:cubicBezTo>
                  <a:cubicBezTo>
                    <a:pt x="3" y="94"/>
                    <a:pt x="3" y="94"/>
                    <a:pt x="3" y="94"/>
                  </a:cubicBezTo>
                  <a:cubicBezTo>
                    <a:pt x="269" y="94"/>
                    <a:pt x="269" y="94"/>
                    <a:pt x="269" y="94"/>
                  </a:cubicBezTo>
                  <a:cubicBezTo>
                    <a:pt x="271" y="94"/>
                    <a:pt x="272" y="93"/>
                    <a:pt x="272" y="91"/>
                  </a:cubicBezTo>
                  <a:cubicBezTo>
                    <a:pt x="272" y="91"/>
                    <a:pt x="272" y="91"/>
                    <a:pt x="272" y="91"/>
                  </a:cubicBezTo>
                  <a:cubicBezTo>
                    <a:pt x="272" y="72"/>
                    <a:pt x="272" y="72"/>
                    <a:pt x="272" y="72"/>
                  </a:cubicBezTo>
                  <a:cubicBezTo>
                    <a:pt x="272" y="71"/>
                    <a:pt x="271" y="70"/>
                    <a:pt x="270" y="69"/>
                  </a:cubicBezTo>
                  <a:close/>
                  <a:moveTo>
                    <a:pt x="136" y="77"/>
                  </a:moveTo>
                  <a:cubicBezTo>
                    <a:pt x="122" y="77"/>
                    <a:pt x="111" y="66"/>
                    <a:pt x="111" y="52"/>
                  </a:cubicBezTo>
                  <a:cubicBezTo>
                    <a:pt x="111" y="39"/>
                    <a:pt x="122" y="27"/>
                    <a:pt x="136" y="27"/>
                  </a:cubicBezTo>
                  <a:cubicBezTo>
                    <a:pt x="150" y="27"/>
                    <a:pt x="161" y="39"/>
                    <a:pt x="161" y="52"/>
                  </a:cubicBezTo>
                  <a:cubicBezTo>
                    <a:pt x="161" y="66"/>
                    <a:pt x="150" y="77"/>
                    <a:pt x="136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Rectangle 433">
              <a:extLst>
                <a:ext uri="{FF2B5EF4-FFF2-40B4-BE49-F238E27FC236}">
                  <a16:creationId xmlns:a16="http://schemas.microsoft.com/office/drawing/2014/main" xmlns="" id="{8E54AC28-4FAE-4737-99E8-F5CD8AB2EF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4" y="294"/>
              <a:ext cx="48" cy="16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434">
              <a:extLst>
                <a:ext uri="{FF2B5EF4-FFF2-40B4-BE49-F238E27FC236}">
                  <a16:creationId xmlns:a16="http://schemas.microsoft.com/office/drawing/2014/main" xmlns="" id="{DAE9EDD3-82FE-4229-93AB-475624B8E448}"/>
                </a:ext>
              </a:extLst>
            </p:cNvPr>
            <p:cNvSpPr>
              <a:spLocks/>
            </p:cNvSpPr>
            <p:nvPr/>
          </p:nvSpPr>
          <p:spPr bwMode="auto">
            <a:xfrm>
              <a:off x="236" y="254"/>
              <a:ext cx="85" cy="24"/>
            </a:xfrm>
            <a:custGeom>
              <a:avLst/>
              <a:gdLst>
                <a:gd name="T0" fmla="*/ 42 w 42"/>
                <a:gd name="T1" fmla="*/ 0 h 12"/>
                <a:gd name="T2" fmla="*/ 0 w 42"/>
                <a:gd name="T3" fmla="*/ 0 h 12"/>
                <a:gd name="T4" fmla="*/ 0 w 42"/>
                <a:gd name="T5" fmla="*/ 9 h 12"/>
                <a:gd name="T6" fmla="*/ 3 w 42"/>
                <a:gd name="T7" fmla="*/ 12 h 12"/>
                <a:gd name="T8" fmla="*/ 3 w 42"/>
                <a:gd name="T9" fmla="*/ 12 h 12"/>
                <a:gd name="T10" fmla="*/ 39 w 42"/>
                <a:gd name="T11" fmla="*/ 12 h 12"/>
                <a:gd name="T12" fmla="*/ 42 w 42"/>
                <a:gd name="T13" fmla="*/ 9 h 12"/>
                <a:gd name="T14" fmla="*/ 42 w 42"/>
                <a:gd name="T15" fmla="*/ 9 h 12"/>
                <a:gd name="T16" fmla="*/ 42 w 42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12">
                  <a:moveTo>
                    <a:pt x="4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1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41" y="12"/>
                    <a:pt x="42" y="11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lnTo>
                    <a:pt x="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435">
              <a:extLst>
                <a:ext uri="{FF2B5EF4-FFF2-40B4-BE49-F238E27FC236}">
                  <a16:creationId xmlns:a16="http://schemas.microsoft.com/office/drawing/2014/main" xmlns="" id="{DFF3B666-AE80-4CD9-A973-64765C9AF97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" y="254"/>
              <a:ext cx="87" cy="24"/>
            </a:xfrm>
            <a:custGeom>
              <a:avLst/>
              <a:gdLst>
                <a:gd name="T0" fmla="*/ 43 w 43"/>
                <a:gd name="T1" fmla="*/ 0 h 12"/>
                <a:gd name="T2" fmla="*/ 0 w 43"/>
                <a:gd name="T3" fmla="*/ 0 h 12"/>
                <a:gd name="T4" fmla="*/ 0 w 43"/>
                <a:gd name="T5" fmla="*/ 9 h 12"/>
                <a:gd name="T6" fmla="*/ 3 w 43"/>
                <a:gd name="T7" fmla="*/ 12 h 12"/>
                <a:gd name="T8" fmla="*/ 3 w 43"/>
                <a:gd name="T9" fmla="*/ 12 h 12"/>
                <a:gd name="T10" fmla="*/ 40 w 43"/>
                <a:gd name="T11" fmla="*/ 12 h 12"/>
                <a:gd name="T12" fmla="*/ 43 w 43"/>
                <a:gd name="T13" fmla="*/ 9 h 12"/>
                <a:gd name="T14" fmla="*/ 43 w 43"/>
                <a:gd name="T15" fmla="*/ 9 h 12"/>
                <a:gd name="T16" fmla="*/ 43 w 43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12">
                  <a:moveTo>
                    <a:pt x="4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1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1" y="12"/>
                    <a:pt x="43" y="11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lnTo>
                    <a:pt x="4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Rectangle 436">
              <a:extLst>
                <a:ext uri="{FF2B5EF4-FFF2-40B4-BE49-F238E27FC236}">
                  <a16:creationId xmlns:a16="http://schemas.microsoft.com/office/drawing/2014/main" xmlns="" id="{7DE757C1-3D53-4594-8A6B-E86E22EA23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" y="294"/>
              <a:ext cx="46" cy="16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437">
              <a:extLst>
                <a:ext uri="{FF2B5EF4-FFF2-40B4-BE49-F238E27FC236}">
                  <a16:creationId xmlns:a16="http://schemas.microsoft.com/office/drawing/2014/main" xmlns="" id="{99635262-AE85-45F9-9D32-3470F3BD794B}"/>
                </a:ext>
              </a:extLst>
            </p:cNvPr>
            <p:cNvSpPr>
              <a:spLocks/>
            </p:cNvSpPr>
            <p:nvPr/>
          </p:nvSpPr>
          <p:spPr bwMode="auto">
            <a:xfrm>
              <a:off x="64" y="478"/>
              <a:ext cx="87" cy="24"/>
            </a:xfrm>
            <a:custGeom>
              <a:avLst/>
              <a:gdLst>
                <a:gd name="T0" fmla="*/ 0 w 43"/>
                <a:gd name="T1" fmla="*/ 3 h 12"/>
                <a:gd name="T2" fmla="*/ 0 w 43"/>
                <a:gd name="T3" fmla="*/ 12 h 12"/>
                <a:gd name="T4" fmla="*/ 43 w 43"/>
                <a:gd name="T5" fmla="*/ 12 h 12"/>
                <a:gd name="T6" fmla="*/ 43 w 43"/>
                <a:gd name="T7" fmla="*/ 3 h 12"/>
                <a:gd name="T8" fmla="*/ 40 w 43"/>
                <a:gd name="T9" fmla="*/ 0 h 12"/>
                <a:gd name="T10" fmla="*/ 40 w 43"/>
                <a:gd name="T11" fmla="*/ 0 h 12"/>
                <a:gd name="T12" fmla="*/ 3 w 43"/>
                <a:gd name="T13" fmla="*/ 0 h 12"/>
                <a:gd name="T14" fmla="*/ 0 w 43"/>
                <a:gd name="T15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12">
                  <a:moveTo>
                    <a:pt x="0" y="3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1"/>
                    <a:pt x="41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2790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287E4327-AB66-4E61-9466-3EBFA065EAEF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gradFill>
            <a:gsLst>
              <a:gs pos="90000">
                <a:srgbClr val="D1D1D2"/>
              </a:gs>
              <a:gs pos="60000">
                <a:schemeClr val="bg1"/>
              </a:gs>
              <a:gs pos="100000">
                <a:srgbClr val="B4B4B6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3AAA2346-78BC-4F64-8B76-7F09415DA053}"/>
              </a:ext>
            </a:extLst>
          </p:cNvPr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gradFill>
            <a:gsLst>
              <a:gs pos="0">
                <a:srgbClr val="464646"/>
              </a:gs>
              <a:gs pos="60000">
                <a:schemeClr val="tx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B2086EE0-7D66-42BE-82EC-F1A1447455C0}"/>
              </a:ext>
            </a:extLst>
          </p:cNvPr>
          <p:cNvSpPr txBox="1"/>
          <p:nvPr/>
        </p:nvSpPr>
        <p:spPr>
          <a:xfrm>
            <a:off x="6433490" y="3554222"/>
            <a:ext cx="27105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Britannic Bold" panose="020B0903060703020204" pitchFamily="34" charset="0"/>
              </a:rPr>
              <a:t>DESIGNED BY XIAO</a:t>
            </a:r>
            <a:endParaRPr lang="zh-CN" altLang="en-US" sz="2400">
              <a:solidFill>
                <a:schemeClr val="bg1"/>
              </a:solidFill>
              <a:latin typeface="Britannic Bold" panose="020B0903060703020204" pitchFamily="34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4EAF539-E5F3-41D2-8F38-1EED04498FE7}"/>
              </a:ext>
            </a:extLst>
          </p:cNvPr>
          <p:cNvSpPr txBox="1"/>
          <p:nvPr/>
        </p:nvSpPr>
        <p:spPr>
          <a:xfrm>
            <a:off x="6433490" y="4315818"/>
            <a:ext cx="3766424" cy="1850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00" b="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+mn-ea"/>
                <a:cs typeface="Arial Unicode MS" panose="020B0604020202020204" pitchFamily="34" charset="-122"/>
              </a:defRPr>
            </a:lvl1pPr>
          </a:lstStyle>
          <a:p>
            <a:pPr lvl="0">
              <a:lnSpc>
                <a:spcPct val="120000"/>
              </a:lnSpc>
            </a:pPr>
            <a:r>
              <a:rPr lang="en-US" altLang="zh-CN" sz="1200">
                <a:solidFill>
                  <a:schemeClr val="bg1"/>
                </a:solidFill>
              </a:rPr>
              <a:t>lorem ipsum dolor sit amet, consectetuer adipiscing elit. maecenas porttitor congue massa. fusce posuere, magna sed pulvinar ultricies</a:t>
            </a:r>
          </a:p>
          <a:p>
            <a:pPr lvl="0">
              <a:lnSpc>
                <a:spcPct val="120000"/>
              </a:lnSpc>
            </a:pPr>
            <a:endParaRPr lang="en-US" altLang="zh-CN" sz="1200">
              <a:solidFill>
                <a:schemeClr val="bg1"/>
              </a:solidFill>
            </a:endParaRPr>
          </a:p>
          <a:p>
            <a:pPr lvl="0">
              <a:lnSpc>
                <a:spcPct val="120000"/>
              </a:lnSpc>
            </a:pPr>
            <a:r>
              <a:rPr lang="en-US" altLang="zh-CN" sz="1200">
                <a:solidFill>
                  <a:schemeClr val="bg1"/>
                </a:solidFill>
              </a:rPr>
              <a:t>purus lectus malesuada libero, sit amet commodo magna eros quis urna</a:t>
            </a:r>
          </a:p>
          <a:p>
            <a:pPr lvl="0">
              <a:lnSpc>
                <a:spcPct val="120000"/>
              </a:lnSpc>
            </a:pPr>
            <a:endParaRPr lang="en-US" altLang="zh-CN" sz="1200">
              <a:solidFill>
                <a:schemeClr val="bg1"/>
              </a:solidFill>
            </a:endParaRPr>
          </a:p>
          <a:p>
            <a:pPr lvl="0">
              <a:lnSpc>
                <a:spcPct val="120000"/>
              </a:lnSpc>
            </a:pPr>
            <a:r>
              <a:rPr lang="en-US" altLang="zh-CN" sz="1200">
                <a:solidFill>
                  <a:schemeClr val="bg1"/>
                </a:solidFill>
              </a:rPr>
              <a:t>nunc viverra imperdiet enim.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4D44AEDA-11CA-4B76-B444-0F36151DB203}"/>
              </a:ext>
            </a:extLst>
          </p:cNvPr>
          <p:cNvSpPr txBox="1"/>
          <p:nvPr/>
        </p:nvSpPr>
        <p:spPr>
          <a:xfrm>
            <a:off x="9041682" y="1708179"/>
            <a:ext cx="20334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solidFill>
                  <a:schemeClr val="bg1"/>
                </a:solidFill>
                <a:latin typeface="+mn-ea"/>
              </a:rPr>
              <a:t>POWERPOINT TEMPLET</a:t>
            </a:r>
            <a:endParaRPr lang="zh-CN" altLang="en-US" sz="14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37E69B42-272A-4135-9380-04327A93CEE6}"/>
              </a:ext>
            </a:extLst>
          </p:cNvPr>
          <p:cNvSpPr txBox="1"/>
          <p:nvPr/>
        </p:nvSpPr>
        <p:spPr>
          <a:xfrm>
            <a:off x="11511289" y="6265065"/>
            <a:ext cx="4409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ritannic Bold" panose="020B0903060703020204" pitchFamily="34" charset="0"/>
                <a:ea typeface="郑庆科黄油体Regular " panose="02000603000000000000" pitchFamily="2" charset="-122"/>
              </a:rPr>
              <a:t>02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ritannic Bold" panose="020B0903060703020204" pitchFamily="34" charset="0"/>
              <a:ea typeface="郑庆科黄油体Regular " panose="02000603000000000000" pitchFamily="2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5DDCAADD-51A1-4502-967D-0A8A98186DDC}"/>
              </a:ext>
            </a:extLst>
          </p:cNvPr>
          <p:cNvSpPr txBox="1"/>
          <p:nvPr/>
        </p:nvSpPr>
        <p:spPr>
          <a:xfrm rot="16200000">
            <a:off x="10069526" y="2676447"/>
            <a:ext cx="332450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en-US" altLang="zh-CN" sz="1050">
                <a:solidFill>
                  <a:schemeClr val="bg1"/>
                </a:solidFill>
                <a:latin typeface="Britannic Bold" panose="020B0903060703020204" pitchFamily="34" charset="0"/>
                <a:ea typeface="郑庆科黄油体Regular " panose="02000603000000000000" pitchFamily="2" charset="-122"/>
              </a:rPr>
              <a:t>POWER YOUR POINT</a:t>
            </a:r>
            <a:endParaRPr kumimoji="0" lang="zh-CN" altLang="en-US" sz="105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ritannic Bold" panose="020B0903060703020204" pitchFamily="34" charset="0"/>
              <a:ea typeface="郑庆科黄油体Regular " panose="02000603000000000000" pitchFamily="2" charset="-122"/>
            </a:endParaRPr>
          </a:p>
        </p:txBody>
      </p:sp>
      <p:grpSp>
        <p:nvGrpSpPr>
          <p:cNvPr id="22" name="Group 440">
            <a:extLst>
              <a:ext uri="{FF2B5EF4-FFF2-40B4-BE49-F238E27FC236}">
                <a16:creationId xmlns:a16="http://schemas.microsoft.com/office/drawing/2014/main" xmlns="" id="{94FB7741-8624-4507-BB05-92C2B35BEF2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144000" y="3267709"/>
            <a:ext cx="372117" cy="322582"/>
            <a:chOff x="789" y="2"/>
            <a:chExt cx="616" cy="534"/>
          </a:xfrm>
          <a:solidFill>
            <a:schemeClr val="bg1"/>
          </a:solidFill>
        </p:grpSpPr>
        <p:sp>
          <p:nvSpPr>
            <p:cNvPr id="23" name="Freeform 441">
              <a:extLst>
                <a:ext uri="{FF2B5EF4-FFF2-40B4-BE49-F238E27FC236}">
                  <a16:creationId xmlns:a16="http://schemas.microsoft.com/office/drawing/2014/main" xmlns="" id="{CDE44832-ED1E-4C5F-802B-FAF92D6E77BC}"/>
                </a:ext>
              </a:extLst>
            </p:cNvPr>
            <p:cNvSpPr>
              <a:spLocks/>
            </p:cNvSpPr>
            <p:nvPr/>
          </p:nvSpPr>
          <p:spPr bwMode="auto">
            <a:xfrm>
              <a:off x="789" y="455"/>
              <a:ext cx="313" cy="81"/>
            </a:xfrm>
            <a:custGeom>
              <a:avLst/>
              <a:gdLst>
                <a:gd name="T0" fmla="*/ 146 w 155"/>
                <a:gd name="T1" fmla="*/ 3 h 40"/>
                <a:gd name="T2" fmla="*/ 142 w 155"/>
                <a:gd name="T3" fmla="*/ 0 h 40"/>
                <a:gd name="T4" fmla="*/ 12 w 155"/>
                <a:gd name="T5" fmla="*/ 0 h 40"/>
                <a:gd name="T6" fmla="*/ 8 w 155"/>
                <a:gd name="T7" fmla="*/ 3 h 40"/>
                <a:gd name="T8" fmla="*/ 0 w 155"/>
                <a:gd name="T9" fmla="*/ 35 h 40"/>
                <a:gd name="T10" fmla="*/ 3 w 155"/>
                <a:gd name="T11" fmla="*/ 40 h 40"/>
                <a:gd name="T12" fmla="*/ 4 w 155"/>
                <a:gd name="T13" fmla="*/ 40 h 40"/>
                <a:gd name="T14" fmla="*/ 151 w 155"/>
                <a:gd name="T15" fmla="*/ 40 h 40"/>
                <a:gd name="T16" fmla="*/ 155 w 155"/>
                <a:gd name="T17" fmla="*/ 36 h 40"/>
                <a:gd name="T18" fmla="*/ 154 w 155"/>
                <a:gd name="T19" fmla="*/ 35 h 40"/>
                <a:gd name="T20" fmla="*/ 146 w 155"/>
                <a:gd name="T21" fmla="*/ 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5" h="40">
                  <a:moveTo>
                    <a:pt x="146" y="3"/>
                  </a:moveTo>
                  <a:cubicBezTo>
                    <a:pt x="146" y="1"/>
                    <a:pt x="144" y="0"/>
                    <a:pt x="14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0" y="0"/>
                    <a:pt x="9" y="1"/>
                    <a:pt x="8" y="3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1" y="39"/>
                    <a:pt x="3" y="40"/>
                  </a:cubicBezTo>
                  <a:cubicBezTo>
                    <a:pt x="3" y="40"/>
                    <a:pt x="4" y="40"/>
                    <a:pt x="4" y="40"/>
                  </a:cubicBezTo>
                  <a:cubicBezTo>
                    <a:pt x="151" y="40"/>
                    <a:pt x="151" y="40"/>
                    <a:pt x="151" y="40"/>
                  </a:cubicBezTo>
                  <a:cubicBezTo>
                    <a:pt x="153" y="40"/>
                    <a:pt x="155" y="38"/>
                    <a:pt x="155" y="36"/>
                  </a:cubicBezTo>
                  <a:cubicBezTo>
                    <a:pt x="155" y="36"/>
                    <a:pt x="154" y="35"/>
                    <a:pt x="154" y="35"/>
                  </a:cubicBezTo>
                  <a:lnTo>
                    <a:pt x="146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442">
              <a:extLst>
                <a:ext uri="{FF2B5EF4-FFF2-40B4-BE49-F238E27FC236}">
                  <a16:creationId xmlns:a16="http://schemas.microsoft.com/office/drawing/2014/main" xmlns="" id="{8AB70427-2D55-4AF3-87E8-9F65F8DF3DB8}"/>
                </a:ext>
              </a:extLst>
            </p:cNvPr>
            <p:cNvSpPr>
              <a:spLocks/>
            </p:cNvSpPr>
            <p:nvPr/>
          </p:nvSpPr>
          <p:spPr bwMode="auto">
            <a:xfrm>
              <a:off x="825" y="407"/>
              <a:ext cx="239" cy="32"/>
            </a:xfrm>
            <a:custGeom>
              <a:avLst/>
              <a:gdLst>
                <a:gd name="T0" fmla="*/ 118 w 118"/>
                <a:gd name="T1" fmla="*/ 4 h 16"/>
                <a:gd name="T2" fmla="*/ 114 w 118"/>
                <a:gd name="T3" fmla="*/ 0 h 16"/>
                <a:gd name="T4" fmla="*/ 4 w 118"/>
                <a:gd name="T5" fmla="*/ 0 h 16"/>
                <a:gd name="T6" fmla="*/ 0 w 118"/>
                <a:gd name="T7" fmla="*/ 4 h 16"/>
                <a:gd name="T8" fmla="*/ 0 w 118"/>
                <a:gd name="T9" fmla="*/ 16 h 16"/>
                <a:gd name="T10" fmla="*/ 118 w 118"/>
                <a:gd name="T11" fmla="*/ 16 h 16"/>
                <a:gd name="T12" fmla="*/ 118 w 118"/>
                <a:gd name="T13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" h="16">
                  <a:moveTo>
                    <a:pt x="118" y="4"/>
                  </a:moveTo>
                  <a:cubicBezTo>
                    <a:pt x="118" y="2"/>
                    <a:pt x="116" y="0"/>
                    <a:pt x="11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18" y="16"/>
                    <a:pt x="118" y="16"/>
                    <a:pt x="118" y="16"/>
                  </a:cubicBezTo>
                  <a:lnTo>
                    <a:pt x="118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443">
              <a:extLst>
                <a:ext uri="{FF2B5EF4-FFF2-40B4-BE49-F238E27FC236}">
                  <a16:creationId xmlns:a16="http://schemas.microsoft.com/office/drawing/2014/main" xmlns="" id="{9EC03F7A-95CB-4A35-8FE8-38FBB3E79DB5}"/>
                </a:ext>
              </a:extLst>
            </p:cNvPr>
            <p:cNvSpPr>
              <a:spLocks/>
            </p:cNvSpPr>
            <p:nvPr/>
          </p:nvSpPr>
          <p:spPr bwMode="auto">
            <a:xfrm>
              <a:off x="916" y="150"/>
              <a:ext cx="170" cy="172"/>
            </a:xfrm>
            <a:custGeom>
              <a:avLst/>
              <a:gdLst>
                <a:gd name="T0" fmla="*/ 1 w 84"/>
                <a:gd name="T1" fmla="*/ 22 h 85"/>
                <a:gd name="T2" fmla="*/ 22 w 84"/>
                <a:gd name="T3" fmla="*/ 2 h 85"/>
                <a:gd name="T4" fmla="*/ 27 w 84"/>
                <a:gd name="T5" fmla="*/ 2 h 85"/>
                <a:gd name="T6" fmla="*/ 83 w 84"/>
                <a:gd name="T7" fmla="*/ 57 h 85"/>
                <a:gd name="T8" fmla="*/ 83 w 84"/>
                <a:gd name="T9" fmla="*/ 63 h 85"/>
                <a:gd name="T10" fmla="*/ 62 w 84"/>
                <a:gd name="T11" fmla="*/ 83 h 85"/>
                <a:gd name="T12" fmla="*/ 57 w 84"/>
                <a:gd name="T13" fmla="*/ 83 h 85"/>
                <a:gd name="T14" fmla="*/ 1 w 84"/>
                <a:gd name="T15" fmla="*/ 28 h 85"/>
                <a:gd name="T16" fmla="*/ 1 w 84"/>
                <a:gd name="T17" fmla="*/ 2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85">
                  <a:moveTo>
                    <a:pt x="1" y="2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0"/>
                    <a:pt x="26" y="0"/>
                    <a:pt x="27" y="2"/>
                  </a:cubicBezTo>
                  <a:cubicBezTo>
                    <a:pt x="83" y="57"/>
                    <a:pt x="83" y="57"/>
                    <a:pt x="83" y="57"/>
                  </a:cubicBezTo>
                  <a:cubicBezTo>
                    <a:pt x="84" y="59"/>
                    <a:pt x="84" y="61"/>
                    <a:pt x="83" y="63"/>
                  </a:cubicBezTo>
                  <a:cubicBezTo>
                    <a:pt x="62" y="83"/>
                    <a:pt x="62" y="83"/>
                    <a:pt x="62" y="83"/>
                  </a:cubicBezTo>
                  <a:cubicBezTo>
                    <a:pt x="61" y="85"/>
                    <a:pt x="58" y="85"/>
                    <a:pt x="57" y="83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0" y="26"/>
                    <a:pt x="0" y="24"/>
                    <a:pt x="1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444">
              <a:extLst>
                <a:ext uri="{FF2B5EF4-FFF2-40B4-BE49-F238E27FC236}">
                  <a16:creationId xmlns:a16="http://schemas.microsoft.com/office/drawing/2014/main" xmlns="" id="{499D6135-4C52-42C8-8A91-DBBA3320F61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3" y="89"/>
              <a:ext cx="146" cy="146"/>
            </a:xfrm>
            <a:custGeom>
              <a:avLst/>
              <a:gdLst>
                <a:gd name="T0" fmla="*/ 0 w 146"/>
                <a:gd name="T1" fmla="*/ 73 h 146"/>
                <a:gd name="T2" fmla="*/ 73 w 146"/>
                <a:gd name="T3" fmla="*/ 0 h 146"/>
                <a:gd name="T4" fmla="*/ 146 w 146"/>
                <a:gd name="T5" fmla="*/ 73 h 146"/>
                <a:gd name="T6" fmla="*/ 73 w 146"/>
                <a:gd name="T7" fmla="*/ 146 h 146"/>
                <a:gd name="T8" fmla="*/ 0 w 146"/>
                <a:gd name="T9" fmla="*/ 7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146">
                  <a:moveTo>
                    <a:pt x="0" y="73"/>
                  </a:moveTo>
                  <a:lnTo>
                    <a:pt x="73" y="0"/>
                  </a:lnTo>
                  <a:lnTo>
                    <a:pt x="146" y="73"/>
                  </a:lnTo>
                  <a:lnTo>
                    <a:pt x="73" y="146"/>
                  </a:lnTo>
                  <a:lnTo>
                    <a:pt x="0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445">
              <a:extLst>
                <a:ext uri="{FF2B5EF4-FFF2-40B4-BE49-F238E27FC236}">
                  <a16:creationId xmlns:a16="http://schemas.microsoft.com/office/drawing/2014/main" xmlns="" id="{6D4E1523-D44D-44C6-8812-F1DE192FEA6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4" y="2"/>
              <a:ext cx="171" cy="170"/>
            </a:xfrm>
            <a:custGeom>
              <a:avLst/>
              <a:gdLst>
                <a:gd name="T0" fmla="*/ 2 w 85"/>
                <a:gd name="T1" fmla="*/ 22 h 84"/>
                <a:gd name="T2" fmla="*/ 22 w 85"/>
                <a:gd name="T3" fmla="*/ 1 h 84"/>
                <a:gd name="T4" fmla="*/ 28 w 85"/>
                <a:gd name="T5" fmla="*/ 1 h 84"/>
                <a:gd name="T6" fmla="*/ 84 w 85"/>
                <a:gd name="T7" fmla="*/ 57 h 84"/>
                <a:gd name="T8" fmla="*/ 84 w 85"/>
                <a:gd name="T9" fmla="*/ 62 h 84"/>
                <a:gd name="T10" fmla="*/ 63 w 85"/>
                <a:gd name="T11" fmla="*/ 83 h 84"/>
                <a:gd name="T12" fmla="*/ 58 w 85"/>
                <a:gd name="T13" fmla="*/ 83 h 84"/>
                <a:gd name="T14" fmla="*/ 2 w 85"/>
                <a:gd name="T15" fmla="*/ 27 h 84"/>
                <a:gd name="T16" fmla="*/ 2 w 85"/>
                <a:gd name="T17" fmla="*/ 2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" h="84">
                  <a:moveTo>
                    <a:pt x="2" y="22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24" y="0"/>
                    <a:pt x="26" y="0"/>
                    <a:pt x="28" y="1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5" y="58"/>
                    <a:pt x="85" y="61"/>
                    <a:pt x="84" y="62"/>
                  </a:cubicBezTo>
                  <a:cubicBezTo>
                    <a:pt x="63" y="83"/>
                    <a:pt x="63" y="83"/>
                    <a:pt x="63" y="83"/>
                  </a:cubicBezTo>
                  <a:cubicBezTo>
                    <a:pt x="62" y="84"/>
                    <a:pt x="59" y="84"/>
                    <a:pt x="58" y="83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0" y="26"/>
                    <a:pt x="0" y="23"/>
                    <a:pt x="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446">
              <a:extLst>
                <a:ext uri="{FF2B5EF4-FFF2-40B4-BE49-F238E27FC236}">
                  <a16:creationId xmlns:a16="http://schemas.microsoft.com/office/drawing/2014/main" xmlns="" id="{9010A2C7-F07E-432D-8383-1DD58877980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4" y="190"/>
              <a:ext cx="156" cy="156"/>
            </a:xfrm>
            <a:custGeom>
              <a:avLst/>
              <a:gdLst>
                <a:gd name="T0" fmla="*/ 77 w 77"/>
                <a:gd name="T1" fmla="*/ 58 h 77"/>
                <a:gd name="T2" fmla="*/ 19 w 77"/>
                <a:gd name="T3" fmla="*/ 0 h 77"/>
                <a:gd name="T4" fmla="*/ 0 w 77"/>
                <a:gd name="T5" fmla="*/ 19 h 77"/>
                <a:gd name="T6" fmla="*/ 58 w 77"/>
                <a:gd name="T7" fmla="*/ 77 h 77"/>
                <a:gd name="T8" fmla="*/ 77 w 77"/>
                <a:gd name="T9" fmla="*/ 5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77">
                  <a:moveTo>
                    <a:pt x="77" y="58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62" y="68"/>
                    <a:pt x="69" y="62"/>
                    <a:pt x="77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447">
              <a:extLst>
                <a:ext uri="{FF2B5EF4-FFF2-40B4-BE49-F238E27FC236}">
                  <a16:creationId xmlns:a16="http://schemas.microsoft.com/office/drawing/2014/main" xmlns="" id="{36C017EB-3C90-4D8E-B8A3-7D545196E88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1" y="320"/>
              <a:ext cx="174" cy="170"/>
            </a:xfrm>
            <a:custGeom>
              <a:avLst/>
              <a:gdLst>
                <a:gd name="T0" fmla="*/ 84 w 86"/>
                <a:gd name="T1" fmla="*/ 49 h 84"/>
                <a:gd name="T2" fmla="*/ 43 w 86"/>
                <a:gd name="T3" fmla="*/ 8 h 84"/>
                <a:gd name="T4" fmla="*/ 26 w 86"/>
                <a:gd name="T5" fmla="*/ 0 h 84"/>
                <a:gd name="T6" fmla="*/ 21 w 86"/>
                <a:gd name="T7" fmla="*/ 1 h 84"/>
                <a:gd name="T8" fmla="*/ 2 w 86"/>
                <a:gd name="T9" fmla="*/ 20 h 84"/>
                <a:gd name="T10" fmla="*/ 9 w 86"/>
                <a:gd name="T11" fmla="*/ 42 h 84"/>
                <a:gd name="T12" fmla="*/ 50 w 86"/>
                <a:gd name="T13" fmla="*/ 83 h 84"/>
                <a:gd name="T14" fmla="*/ 55 w 86"/>
                <a:gd name="T15" fmla="*/ 83 h 84"/>
                <a:gd name="T16" fmla="*/ 84 w 86"/>
                <a:gd name="T17" fmla="*/ 54 h 84"/>
                <a:gd name="T18" fmla="*/ 84 w 86"/>
                <a:gd name="T19" fmla="*/ 4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" h="84">
                  <a:moveTo>
                    <a:pt x="84" y="49"/>
                  </a:moveTo>
                  <a:cubicBezTo>
                    <a:pt x="43" y="8"/>
                    <a:pt x="43" y="8"/>
                    <a:pt x="43" y="8"/>
                  </a:cubicBezTo>
                  <a:cubicBezTo>
                    <a:pt x="38" y="3"/>
                    <a:pt x="32" y="0"/>
                    <a:pt x="26" y="0"/>
                  </a:cubicBezTo>
                  <a:cubicBezTo>
                    <a:pt x="24" y="0"/>
                    <a:pt x="22" y="1"/>
                    <a:pt x="21" y="1"/>
                  </a:cubicBezTo>
                  <a:cubicBezTo>
                    <a:pt x="11" y="3"/>
                    <a:pt x="4" y="10"/>
                    <a:pt x="2" y="20"/>
                  </a:cubicBezTo>
                  <a:cubicBezTo>
                    <a:pt x="0" y="28"/>
                    <a:pt x="3" y="36"/>
                    <a:pt x="9" y="42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1" y="84"/>
                    <a:pt x="54" y="84"/>
                    <a:pt x="55" y="83"/>
                  </a:cubicBezTo>
                  <a:cubicBezTo>
                    <a:pt x="84" y="54"/>
                    <a:pt x="84" y="54"/>
                    <a:pt x="84" y="54"/>
                  </a:cubicBezTo>
                  <a:cubicBezTo>
                    <a:pt x="86" y="53"/>
                    <a:pt x="86" y="50"/>
                    <a:pt x="84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xmlns="" id="{6F0C3EEB-942F-499D-A53B-5D7F4F0FBF1D}"/>
              </a:ext>
            </a:extLst>
          </p:cNvPr>
          <p:cNvCxnSpPr>
            <a:cxnSpLocks/>
          </p:cNvCxnSpPr>
          <p:nvPr/>
        </p:nvCxnSpPr>
        <p:spPr>
          <a:xfrm>
            <a:off x="595086" y="1346575"/>
            <a:ext cx="490582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xmlns="" id="{5A3F904D-E743-4DE6-A7C1-D0CE9BD6C09E}"/>
              </a:ext>
            </a:extLst>
          </p:cNvPr>
          <p:cNvCxnSpPr>
            <a:cxnSpLocks/>
          </p:cNvCxnSpPr>
          <p:nvPr/>
        </p:nvCxnSpPr>
        <p:spPr>
          <a:xfrm>
            <a:off x="1190172" y="2451385"/>
            <a:ext cx="371565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8BE34009-3058-47FB-B079-059BB40F8B9E}"/>
              </a:ext>
            </a:extLst>
          </p:cNvPr>
          <p:cNvSpPr txBox="1"/>
          <p:nvPr/>
        </p:nvSpPr>
        <p:spPr>
          <a:xfrm>
            <a:off x="1846492" y="1525664"/>
            <a:ext cx="24030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altLang="zh-CN" sz="2400">
                <a:solidFill>
                  <a:prstClr val="black"/>
                </a:solidFill>
                <a:latin typeface="Britannic Bold" panose="020B0903060703020204" pitchFamily="34" charset="0"/>
                <a:ea typeface="郑庆科黄油体Regular " panose="02000603000000000000" pitchFamily="2" charset="-122"/>
              </a:rPr>
              <a:t>LAW DEGREE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ritannic Bold" panose="020B0903060703020204" pitchFamily="34" charset="0"/>
              <a:ea typeface="郑庆科黄油体Regular " panose="02000603000000000000" pitchFamily="2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FBCCE2E8-9A0A-4D43-A99E-BCD5F1AFA969}"/>
              </a:ext>
            </a:extLst>
          </p:cNvPr>
          <p:cNvSpPr txBox="1"/>
          <p:nvPr/>
        </p:nvSpPr>
        <p:spPr>
          <a:xfrm>
            <a:off x="1697429" y="1995296"/>
            <a:ext cx="27011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>
                <a:latin typeface="+mn-ea"/>
              </a:rPr>
              <a:t>POWERPOINT TEMPLET</a:t>
            </a:r>
            <a:endParaRPr lang="zh-CN" altLang="en-US" sz="1200">
              <a:latin typeface="+mn-ea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E8D5BB00-9D2F-4BD9-A9FF-DB908BFA7D5B}"/>
              </a:ext>
            </a:extLst>
          </p:cNvPr>
          <p:cNvSpPr txBox="1"/>
          <p:nvPr/>
        </p:nvSpPr>
        <p:spPr>
          <a:xfrm>
            <a:off x="2422930" y="2964990"/>
            <a:ext cx="12501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ritannic Bold" panose="020B0903060703020204" pitchFamily="34" charset="0"/>
                <a:ea typeface="郑庆科黄油体Regular " panose="02000603000000000000" pitchFamily="2" charset="-122"/>
              </a:rPr>
              <a:t>TEXT HERE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ritannic Bold" panose="020B0903060703020204" pitchFamily="34" charset="0"/>
              <a:ea typeface="郑庆科黄油体Regular " panose="02000603000000000000" pitchFamily="2" charset="-122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8FE71B6F-E639-4918-99F5-452F913F3B18}"/>
              </a:ext>
            </a:extLst>
          </p:cNvPr>
          <p:cNvSpPr txBox="1"/>
          <p:nvPr/>
        </p:nvSpPr>
        <p:spPr>
          <a:xfrm>
            <a:off x="1190173" y="3294477"/>
            <a:ext cx="3715656" cy="10948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00" b="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+mn-ea"/>
                <a:cs typeface="Arial Unicode MS" panose="020B0604020202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Arial Unicode MS" panose="020B0604020202020204" pitchFamily="34" charset="-122"/>
              </a:rPr>
              <a:t>orem ipsum dolor sit amet consectetuer adipiscing elit maecenas porttitor congue massa </a:t>
            </a: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Arial Unicode MS" panose="020B0604020202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Arial Unicode MS" panose="020B0604020202020204" pitchFamily="34" charset="-122"/>
              </a:rPr>
              <a:t>fusce posuere magna sed pulvinar ultricies purus lectus malesuada libero</a:t>
            </a:r>
            <a:endParaRPr kumimoji="0" lang="zh-CN" altLang="en-US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5FD8A36E-534D-4D98-BA23-C336B4A3E097}"/>
              </a:ext>
            </a:extLst>
          </p:cNvPr>
          <p:cNvSpPr txBox="1"/>
          <p:nvPr/>
        </p:nvSpPr>
        <p:spPr>
          <a:xfrm>
            <a:off x="2422930" y="5056589"/>
            <a:ext cx="12501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ritannic Bold" panose="020B0903060703020204" pitchFamily="34" charset="0"/>
                <a:ea typeface="郑庆科黄油体Regular " panose="02000603000000000000" pitchFamily="2" charset="-122"/>
              </a:rPr>
              <a:t>TEXT HERE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ritannic Bold" panose="020B0903060703020204" pitchFamily="34" charset="0"/>
              <a:ea typeface="郑庆科黄油体Regular " panose="02000603000000000000" pitchFamily="2" charset="-122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54470E30-7960-4803-ADB0-90CFAFB20202}"/>
              </a:ext>
            </a:extLst>
          </p:cNvPr>
          <p:cNvSpPr txBox="1"/>
          <p:nvPr/>
        </p:nvSpPr>
        <p:spPr>
          <a:xfrm>
            <a:off x="1190173" y="5386076"/>
            <a:ext cx="3715656" cy="10948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00" b="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+mn-ea"/>
                <a:cs typeface="Arial Unicode MS" panose="020B0604020202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Arial Unicode MS" panose="020B0604020202020204" pitchFamily="34" charset="-122"/>
              </a:rPr>
              <a:t>orem ipsum dolor sit amet consectetuer adipiscing elit maecenas porttitor congue massa </a:t>
            </a: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Arial Unicode MS" panose="020B0604020202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Arial Unicode MS" panose="020B0604020202020204" pitchFamily="34" charset="-122"/>
              </a:rPr>
              <a:t>fusce posuere magna sed pulvinar ultricies purus lectus malesuada libero</a:t>
            </a:r>
            <a:endParaRPr kumimoji="0" lang="zh-CN" altLang="en-US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Arial Unicode MS" panose="020B0604020202020204" pitchFamily="34" charset="-122"/>
            </a:endParaRPr>
          </a:p>
        </p:txBody>
      </p:sp>
      <p:grpSp>
        <p:nvGrpSpPr>
          <p:cNvPr id="63" name="Group 517">
            <a:extLst>
              <a:ext uri="{FF2B5EF4-FFF2-40B4-BE49-F238E27FC236}">
                <a16:creationId xmlns:a16="http://schemas.microsoft.com/office/drawing/2014/main" xmlns="" id="{04127840-51A2-4EDD-BA52-B21042E352F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651000" y="424074"/>
            <a:ext cx="794000" cy="529758"/>
            <a:chOff x="2277" y="1"/>
            <a:chExt cx="622" cy="415"/>
          </a:xfrm>
        </p:grpSpPr>
        <p:sp>
          <p:nvSpPr>
            <p:cNvPr id="64" name="Oval 518">
              <a:extLst>
                <a:ext uri="{FF2B5EF4-FFF2-40B4-BE49-F238E27FC236}">
                  <a16:creationId xmlns:a16="http://schemas.microsoft.com/office/drawing/2014/main" xmlns="" id="{F0871A79-2D1C-4963-B599-DC1CD37152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46" y="89"/>
              <a:ext cx="40" cy="4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519">
              <a:extLst>
                <a:ext uri="{FF2B5EF4-FFF2-40B4-BE49-F238E27FC236}">
                  <a16:creationId xmlns:a16="http://schemas.microsoft.com/office/drawing/2014/main" xmlns="" id="{3E63179B-FFC8-45DF-9048-2379FF0CB2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77" y="1"/>
              <a:ext cx="178" cy="415"/>
            </a:xfrm>
            <a:custGeom>
              <a:avLst/>
              <a:gdLst>
                <a:gd name="T0" fmla="*/ 78 w 88"/>
                <a:gd name="T1" fmla="*/ 0 h 204"/>
                <a:gd name="T2" fmla="*/ 10 w 88"/>
                <a:gd name="T3" fmla="*/ 0 h 204"/>
                <a:gd name="T4" fmla="*/ 0 w 88"/>
                <a:gd name="T5" fmla="*/ 10 h 204"/>
                <a:gd name="T6" fmla="*/ 0 w 88"/>
                <a:gd name="T7" fmla="*/ 194 h 204"/>
                <a:gd name="T8" fmla="*/ 10 w 88"/>
                <a:gd name="T9" fmla="*/ 204 h 204"/>
                <a:gd name="T10" fmla="*/ 78 w 88"/>
                <a:gd name="T11" fmla="*/ 204 h 204"/>
                <a:gd name="T12" fmla="*/ 88 w 88"/>
                <a:gd name="T13" fmla="*/ 194 h 204"/>
                <a:gd name="T14" fmla="*/ 88 w 88"/>
                <a:gd name="T15" fmla="*/ 10 h 204"/>
                <a:gd name="T16" fmla="*/ 78 w 88"/>
                <a:gd name="T17" fmla="*/ 0 h 204"/>
                <a:gd name="T18" fmla="*/ 37 w 88"/>
                <a:gd name="T19" fmla="*/ 167 h 204"/>
                <a:gd name="T20" fmla="*/ 31 w 88"/>
                <a:gd name="T21" fmla="*/ 174 h 204"/>
                <a:gd name="T22" fmla="*/ 25 w 88"/>
                <a:gd name="T23" fmla="*/ 168 h 204"/>
                <a:gd name="T24" fmla="*/ 25 w 88"/>
                <a:gd name="T25" fmla="*/ 167 h 204"/>
                <a:gd name="T26" fmla="*/ 25 w 88"/>
                <a:gd name="T27" fmla="*/ 108 h 204"/>
                <a:gd name="T28" fmla="*/ 30 w 88"/>
                <a:gd name="T29" fmla="*/ 101 h 204"/>
                <a:gd name="T30" fmla="*/ 37 w 88"/>
                <a:gd name="T31" fmla="*/ 107 h 204"/>
                <a:gd name="T32" fmla="*/ 37 w 88"/>
                <a:gd name="T33" fmla="*/ 108 h 204"/>
                <a:gd name="T34" fmla="*/ 37 w 88"/>
                <a:gd name="T35" fmla="*/ 167 h 204"/>
                <a:gd name="T36" fmla="*/ 64 w 88"/>
                <a:gd name="T37" fmla="*/ 167 h 204"/>
                <a:gd name="T38" fmla="*/ 58 w 88"/>
                <a:gd name="T39" fmla="*/ 174 h 204"/>
                <a:gd name="T40" fmla="*/ 52 w 88"/>
                <a:gd name="T41" fmla="*/ 168 h 204"/>
                <a:gd name="T42" fmla="*/ 52 w 88"/>
                <a:gd name="T43" fmla="*/ 167 h 204"/>
                <a:gd name="T44" fmla="*/ 52 w 88"/>
                <a:gd name="T45" fmla="*/ 108 h 204"/>
                <a:gd name="T46" fmla="*/ 57 w 88"/>
                <a:gd name="T47" fmla="*/ 101 h 204"/>
                <a:gd name="T48" fmla="*/ 64 w 88"/>
                <a:gd name="T49" fmla="*/ 107 h 204"/>
                <a:gd name="T50" fmla="*/ 64 w 88"/>
                <a:gd name="T51" fmla="*/ 108 h 204"/>
                <a:gd name="T52" fmla="*/ 64 w 88"/>
                <a:gd name="T53" fmla="*/ 167 h 204"/>
                <a:gd name="T54" fmla="*/ 44 w 88"/>
                <a:gd name="T55" fmla="*/ 75 h 204"/>
                <a:gd name="T56" fmla="*/ 22 w 88"/>
                <a:gd name="T57" fmla="*/ 53 h 204"/>
                <a:gd name="T58" fmla="*/ 44 w 88"/>
                <a:gd name="T59" fmla="*/ 31 h 204"/>
                <a:gd name="T60" fmla="*/ 66 w 88"/>
                <a:gd name="T61" fmla="*/ 53 h 204"/>
                <a:gd name="T62" fmla="*/ 66 w 88"/>
                <a:gd name="T63" fmla="*/ 53 h 204"/>
                <a:gd name="T64" fmla="*/ 44 w 88"/>
                <a:gd name="T65" fmla="*/ 75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8" h="204">
                  <a:moveTo>
                    <a:pt x="7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0" y="200"/>
                    <a:pt x="5" y="204"/>
                    <a:pt x="10" y="204"/>
                  </a:cubicBezTo>
                  <a:cubicBezTo>
                    <a:pt x="78" y="204"/>
                    <a:pt x="78" y="204"/>
                    <a:pt x="78" y="204"/>
                  </a:cubicBezTo>
                  <a:cubicBezTo>
                    <a:pt x="84" y="204"/>
                    <a:pt x="88" y="200"/>
                    <a:pt x="88" y="194"/>
                  </a:cubicBezTo>
                  <a:cubicBezTo>
                    <a:pt x="88" y="10"/>
                    <a:pt x="88" y="10"/>
                    <a:pt x="88" y="10"/>
                  </a:cubicBezTo>
                  <a:cubicBezTo>
                    <a:pt x="88" y="4"/>
                    <a:pt x="84" y="0"/>
                    <a:pt x="78" y="0"/>
                  </a:cubicBezTo>
                  <a:close/>
                  <a:moveTo>
                    <a:pt x="37" y="167"/>
                  </a:moveTo>
                  <a:cubicBezTo>
                    <a:pt x="37" y="171"/>
                    <a:pt x="35" y="174"/>
                    <a:pt x="31" y="174"/>
                  </a:cubicBezTo>
                  <a:cubicBezTo>
                    <a:pt x="28" y="174"/>
                    <a:pt x="25" y="172"/>
                    <a:pt x="25" y="168"/>
                  </a:cubicBezTo>
                  <a:cubicBezTo>
                    <a:pt x="25" y="168"/>
                    <a:pt x="25" y="168"/>
                    <a:pt x="25" y="167"/>
                  </a:cubicBezTo>
                  <a:cubicBezTo>
                    <a:pt x="25" y="108"/>
                    <a:pt x="25" y="108"/>
                    <a:pt x="25" y="108"/>
                  </a:cubicBezTo>
                  <a:cubicBezTo>
                    <a:pt x="24" y="105"/>
                    <a:pt x="27" y="102"/>
                    <a:pt x="30" y="101"/>
                  </a:cubicBezTo>
                  <a:cubicBezTo>
                    <a:pt x="34" y="101"/>
                    <a:pt x="37" y="104"/>
                    <a:pt x="37" y="107"/>
                  </a:cubicBezTo>
                  <a:cubicBezTo>
                    <a:pt x="37" y="107"/>
                    <a:pt x="37" y="108"/>
                    <a:pt x="37" y="108"/>
                  </a:cubicBezTo>
                  <a:lnTo>
                    <a:pt x="37" y="167"/>
                  </a:lnTo>
                  <a:close/>
                  <a:moveTo>
                    <a:pt x="64" y="167"/>
                  </a:moveTo>
                  <a:cubicBezTo>
                    <a:pt x="64" y="171"/>
                    <a:pt x="62" y="174"/>
                    <a:pt x="58" y="174"/>
                  </a:cubicBezTo>
                  <a:cubicBezTo>
                    <a:pt x="55" y="174"/>
                    <a:pt x="52" y="172"/>
                    <a:pt x="52" y="168"/>
                  </a:cubicBezTo>
                  <a:cubicBezTo>
                    <a:pt x="52" y="168"/>
                    <a:pt x="52" y="168"/>
                    <a:pt x="52" y="167"/>
                  </a:cubicBezTo>
                  <a:cubicBezTo>
                    <a:pt x="52" y="108"/>
                    <a:pt x="52" y="108"/>
                    <a:pt x="52" y="108"/>
                  </a:cubicBezTo>
                  <a:cubicBezTo>
                    <a:pt x="51" y="105"/>
                    <a:pt x="54" y="102"/>
                    <a:pt x="57" y="101"/>
                  </a:cubicBezTo>
                  <a:cubicBezTo>
                    <a:pt x="61" y="101"/>
                    <a:pt x="64" y="104"/>
                    <a:pt x="64" y="107"/>
                  </a:cubicBezTo>
                  <a:cubicBezTo>
                    <a:pt x="64" y="107"/>
                    <a:pt x="64" y="108"/>
                    <a:pt x="64" y="108"/>
                  </a:cubicBezTo>
                  <a:lnTo>
                    <a:pt x="64" y="167"/>
                  </a:lnTo>
                  <a:close/>
                  <a:moveTo>
                    <a:pt x="44" y="75"/>
                  </a:moveTo>
                  <a:cubicBezTo>
                    <a:pt x="32" y="75"/>
                    <a:pt x="22" y="65"/>
                    <a:pt x="22" y="53"/>
                  </a:cubicBezTo>
                  <a:cubicBezTo>
                    <a:pt x="22" y="41"/>
                    <a:pt x="32" y="31"/>
                    <a:pt x="44" y="31"/>
                  </a:cubicBezTo>
                  <a:cubicBezTo>
                    <a:pt x="57" y="31"/>
                    <a:pt x="66" y="41"/>
                    <a:pt x="66" y="53"/>
                  </a:cubicBezTo>
                  <a:cubicBezTo>
                    <a:pt x="66" y="53"/>
                    <a:pt x="66" y="53"/>
                    <a:pt x="66" y="53"/>
                  </a:cubicBezTo>
                  <a:cubicBezTo>
                    <a:pt x="66" y="65"/>
                    <a:pt x="56" y="75"/>
                    <a:pt x="44" y="7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Oval 520">
              <a:extLst>
                <a:ext uri="{FF2B5EF4-FFF2-40B4-BE49-F238E27FC236}">
                  <a16:creationId xmlns:a16="http://schemas.microsoft.com/office/drawing/2014/main" xmlns="" id="{77D6F636-CE1F-439D-B810-419EEFB937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68" y="89"/>
              <a:ext cx="40" cy="4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521">
              <a:extLst>
                <a:ext uri="{FF2B5EF4-FFF2-40B4-BE49-F238E27FC236}">
                  <a16:creationId xmlns:a16="http://schemas.microsoft.com/office/drawing/2014/main" xmlns="" id="{359772E9-C474-4669-8F95-09AAC560AA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99" y="1"/>
              <a:ext cx="178" cy="415"/>
            </a:xfrm>
            <a:custGeom>
              <a:avLst/>
              <a:gdLst>
                <a:gd name="T0" fmla="*/ 78 w 88"/>
                <a:gd name="T1" fmla="*/ 0 h 204"/>
                <a:gd name="T2" fmla="*/ 10 w 88"/>
                <a:gd name="T3" fmla="*/ 0 h 204"/>
                <a:gd name="T4" fmla="*/ 0 w 88"/>
                <a:gd name="T5" fmla="*/ 10 h 204"/>
                <a:gd name="T6" fmla="*/ 0 w 88"/>
                <a:gd name="T7" fmla="*/ 194 h 204"/>
                <a:gd name="T8" fmla="*/ 10 w 88"/>
                <a:gd name="T9" fmla="*/ 204 h 204"/>
                <a:gd name="T10" fmla="*/ 78 w 88"/>
                <a:gd name="T11" fmla="*/ 204 h 204"/>
                <a:gd name="T12" fmla="*/ 88 w 88"/>
                <a:gd name="T13" fmla="*/ 194 h 204"/>
                <a:gd name="T14" fmla="*/ 88 w 88"/>
                <a:gd name="T15" fmla="*/ 194 h 204"/>
                <a:gd name="T16" fmla="*/ 88 w 88"/>
                <a:gd name="T17" fmla="*/ 10 h 204"/>
                <a:gd name="T18" fmla="*/ 78 w 88"/>
                <a:gd name="T19" fmla="*/ 0 h 204"/>
                <a:gd name="T20" fmla="*/ 78 w 88"/>
                <a:gd name="T21" fmla="*/ 0 h 204"/>
                <a:gd name="T22" fmla="*/ 37 w 88"/>
                <a:gd name="T23" fmla="*/ 167 h 204"/>
                <a:gd name="T24" fmla="*/ 31 w 88"/>
                <a:gd name="T25" fmla="*/ 174 h 204"/>
                <a:gd name="T26" fmla="*/ 25 w 88"/>
                <a:gd name="T27" fmla="*/ 168 h 204"/>
                <a:gd name="T28" fmla="*/ 25 w 88"/>
                <a:gd name="T29" fmla="*/ 167 h 204"/>
                <a:gd name="T30" fmla="*/ 25 w 88"/>
                <a:gd name="T31" fmla="*/ 108 h 204"/>
                <a:gd name="T32" fmla="*/ 30 w 88"/>
                <a:gd name="T33" fmla="*/ 101 h 204"/>
                <a:gd name="T34" fmla="*/ 37 w 88"/>
                <a:gd name="T35" fmla="*/ 107 h 204"/>
                <a:gd name="T36" fmla="*/ 37 w 88"/>
                <a:gd name="T37" fmla="*/ 108 h 204"/>
                <a:gd name="T38" fmla="*/ 37 w 88"/>
                <a:gd name="T39" fmla="*/ 167 h 204"/>
                <a:gd name="T40" fmla="*/ 64 w 88"/>
                <a:gd name="T41" fmla="*/ 167 h 204"/>
                <a:gd name="T42" fmla="*/ 58 w 88"/>
                <a:gd name="T43" fmla="*/ 174 h 204"/>
                <a:gd name="T44" fmla="*/ 51 w 88"/>
                <a:gd name="T45" fmla="*/ 168 h 204"/>
                <a:gd name="T46" fmla="*/ 51 w 88"/>
                <a:gd name="T47" fmla="*/ 167 h 204"/>
                <a:gd name="T48" fmla="*/ 51 w 88"/>
                <a:gd name="T49" fmla="*/ 108 h 204"/>
                <a:gd name="T50" fmla="*/ 57 w 88"/>
                <a:gd name="T51" fmla="*/ 101 h 204"/>
                <a:gd name="T52" fmla="*/ 64 w 88"/>
                <a:gd name="T53" fmla="*/ 107 h 204"/>
                <a:gd name="T54" fmla="*/ 64 w 88"/>
                <a:gd name="T55" fmla="*/ 108 h 204"/>
                <a:gd name="T56" fmla="*/ 64 w 88"/>
                <a:gd name="T57" fmla="*/ 167 h 204"/>
                <a:gd name="T58" fmla="*/ 44 w 88"/>
                <a:gd name="T59" fmla="*/ 75 h 204"/>
                <a:gd name="T60" fmla="*/ 22 w 88"/>
                <a:gd name="T61" fmla="*/ 53 h 204"/>
                <a:gd name="T62" fmla="*/ 44 w 88"/>
                <a:gd name="T63" fmla="*/ 31 h 204"/>
                <a:gd name="T64" fmla="*/ 66 w 88"/>
                <a:gd name="T65" fmla="*/ 53 h 204"/>
                <a:gd name="T66" fmla="*/ 66 w 88"/>
                <a:gd name="T67" fmla="*/ 53 h 204"/>
                <a:gd name="T68" fmla="*/ 44 w 88"/>
                <a:gd name="T69" fmla="*/ 75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8" h="204">
                  <a:moveTo>
                    <a:pt x="7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0" y="200"/>
                    <a:pt x="5" y="204"/>
                    <a:pt x="10" y="204"/>
                  </a:cubicBezTo>
                  <a:cubicBezTo>
                    <a:pt x="78" y="204"/>
                    <a:pt x="78" y="204"/>
                    <a:pt x="78" y="204"/>
                  </a:cubicBezTo>
                  <a:cubicBezTo>
                    <a:pt x="84" y="204"/>
                    <a:pt x="88" y="200"/>
                    <a:pt x="88" y="194"/>
                  </a:cubicBezTo>
                  <a:cubicBezTo>
                    <a:pt x="88" y="194"/>
                    <a:pt x="88" y="194"/>
                    <a:pt x="88" y="194"/>
                  </a:cubicBezTo>
                  <a:cubicBezTo>
                    <a:pt x="88" y="10"/>
                    <a:pt x="88" y="10"/>
                    <a:pt x="88" y="10"/>
                  </a:cubicBezTo>
                  <a:cubicBezTo>
                    <a:pt x="88" y="4"/>
                    <a:pt x="84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lose/>
                  <a:moveTo>
                    <a:pt x="37" y="167"/>
                  </a:moveTo>
                  <a:cubicBezTo>
                    <a:pt x="37" y="171"/>
                    <a:pt x="35" y="174"/>
                    <a:pt x="31" y="174"/>
                  </a:cubicBezTo>
                  <a:cubicBezTo>
                    <a:pt x="28" y="174"/>
                    <a:pt x="25" y="172"/>
                    <a:pt x="25" y="168"/>
                  </a:cubicBezTo>
                  <a:cubicBezTo>
                    <a:pt x="24" y="168"/>
                    <a:pt x="24" y="168"/>
                    <a:pt x="25" y="167"/>
                  </a:cubicBezTo>
                  <a:cubicBezTo>
                    <a:pt x="25" y="108"/>
                    <a:pt x="25" y="108"/>
                    <a:pt x="25" y="108"/>
                  </a:cubicBezTo>
                  <a:cubicBezTo>
                    <a:pt x="24" y="105"/>
                    <a:pt x="27" y="102"/>
                    <a:pt x="30" y="101"/>
                  </a:cubicBezTo>
                  <a:cubicBezTo>
                    <a:pt x="34" y="101"/>
                    <a:pt x="37" y="104"/>
                    <a:pt x="37" y="107"/>
                  </a:cubicBezTo>
                  <a:cubicBezTo>
                    <a:pt x="37" y="107"/>
                    <a:pt x="37" y="108"/>
                    <a:pt x="37" y="108"/>
                  </a:cubicBezTo>
                  <a:lnTo>
                    <a:pt x="37" y="167"/>
                  </a:lnTo>
                  <a:close/>
                  <a:moveTo>
                    <a:pt x="64" y="167"/>
                  </a:moveTo>
                  <a:cubicBezTo>
                    <a:pt x="64" y="171"/>
                    <a:pt x="61" y="174"/>
                    <a:pt x="58" y="174"/>
                  </a:cubicBezTo>
                  <a:cubicBezTo>
                    <a:pt x="55" y="174"/>
                    <a:pt x="52" y="172"/>
                    <a:pt x="51" y="168"/>
                  </a:cubicBezTo>
                  <a:cubicBezTo>
                    <a:pt x="51" y="168"/>
                    <a:pt x="51" y="168"/>
                    <a:pt x="51" y="167"/>
                  </a:cubicBezTo>
                  <a:cubicBezTo>
                    <a:pt x="51" y="108"/>
                    <a:pt x="51" y="108"/>
                    <a:pt x="51" y="108"/>
                  </a:cubicBezTo>
                  <a:cubicBezTo>
                    <a:pt x="51" y="105"/>
                    <a:pt x="54" y="102"/>
                    <a:pt x="57" y="101"/>
                  </a:cubicBezTo>
                  <a:cubicBezTo>
                    <a:pt x="60" y="101"/>
                    <a:pt x="63" y="104"/>
                    <a:pt x="64" y="107"/>
                  </a:cubicBezTo>
                  <a:cubicBezTo>
                    <a:pt x="64" y="107"/>
                    <a:pt x="64" y="108"/>
                    <a:pt x="64" y="108"/>
                  </a:cubicBezTo>
                  <a:lnTo>
                    <a:pt x="64" y="167"/>
                  </a:lnTo>
                  <a:close/>
                  <a:moveTo>
                    <a:pt x="44" y="75"/>
                  </a:moveTo>
                  <a:cubicBezTo>
                    <a:pt x="32" y="75"/>
                    <a:pt x="22" y="65"/>
                    <a:pt x="22" y="53"/>
                  </a:cubicBezTo>
                  <a:cubicBezTo>
                    <a:pt x="22" y="41"/>
                    <a:pt x="32" y="31"/>
                    <a:pt x="44" y="31"/>
                  </a:cubicBezTo>
                  <a:cubicBezTo>
                    <a:pt x="56" y="31"/>
                    <a:pt x="66" y="41"/>
                    <a:pt x="66" y="53"/>
                  </a:cubicBezTo>
                  <a:cubicBezTo>
                    <a:pt x="66" y="53"/>
                    <a:pt x="66" y="53"/>
                    <a:pt x="66" y="53"/>
                  </a:cubicBezTo>
                  <a:cubicBezTo>
                    <a:pt x="66" y="65"/>
                    <a:pt x="56" y="75"/>
                    <a:pt x="44" y="7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Oval 522">
              <a:extLst>
                <a:ext uri="{FF2B5EF4-FFF2-40B4-BE49-F238E27FC236}">
                  <a16:creationId xmlns:a16="http://schemas.microsoft.com/office/drawing/2014/main" xmlns="" id="{C53629B6-4A22-4B59-B478-F9CE7BDB92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90" y="89"/>
              <a:ext cx="40" cy="4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523">
              <a:extLst>
                <a:ext uri="{FF2B5EF4-FFF2-40B4-BE49-F238E27FC236}">
                  <a16:creationId xmlns:a16="http://schemas.microsoft.com/office/drawing/2014/main" xmlns="" id="{5AFE4053-6928-4942-8A36-4B1FC9AAFCD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21" y="1"/>
              <a:ext cx="178" cy="415"/>
            </a:xfrm>
            <a:custGeom>
              <a:avLst/>
              <a:gdLst>
                <a:gd name="T0" fmla="*/ 78 w 88"/>
                <a:gd name="T1" fmla="*/ 0 h 204"/>
                <a:gd name="T2" fmla="*/ 10 w 88"/>
                <a:gd name="T3" fmla="*/ 0 h 204"/>
                <a:gd name="T4" fmla="*/ 0 w 88"/>
                <a:gd name="T5" fmla="*/ 10 h 204"/>
                <a:gd name="T6" fmla="*/ 0 w 88"/>
                <a:gd name="T7" fmla="*/ 194 h 204"/>
                <a:gd name="T8" fmla="*/ 10 w 88"/>
                <a:gd name="T9" fmla="*/ 204 h 204"/>
                <a:gd name="T10" fmla="*/ 78 w 88"/>
                <a:gd name="T11" fmla="*/ 204 h 204"/>
                <a:gd name="T12" fmla="*/ 88 w 88"/>
                <a:gd name="T13" fmla="*/ 194 h 204"/>
                <a:gd name="T14" fmla="*/ 88 w 88"/>
                <a:gd name="T15" fmla="*/ 10 h 204"/>
                <a:gd name="T16" fmla="*/ 78 w 88"/>
                <a:gd name="T17" fmla="*/ 0 h 204"/>
                <a:gd name="T18" fmla="*/ 36 w 88"/>
                <a:gd name="T19" fmla="*/ 167 h 204"/>
                <a:gd name="T20" fmla="*/ 31 w 88"/>
                <a:gd name="T21" fmla="*/ 174 h 204"/>
                <a:gd name="T22" fmla="*/ 24 w 88"/>
                <a:gd name="T23" fmla="*/ 168 h 204"/>
                <a:gd name="T24" fmla="*/ 24 w 88"/>
                <a:gd name="T25" fmla="*/ 167 h 204"/>
                <a:gd name="T26" fmla="*/ 24 w 88"/>
                <a:gd name="T27" fmla="*/ 108 h 204"/>
                <a:gd name="T28" fmla="*/ 30 w 88"/>
                <a:gd name="T29" fmla="*/ 101 h 204"/>
                <a:gd name="T30" fmla="*/ 36 w 88"/>
                <a:gd name="T31" fmla="*/ 107 h 204"/>
                <a:gd name="T32" fmla="*/ 36 w 88"/>
                <a:gd name="T33" fmla="*/ 108 h 204"/>
                <a:gd name="T34" fmla="*/ 36 w 88"/>
                <a:gd name="T35" fmla="*/ 167 h 204"/>
                <a:gd name="T36" fmla="*/ 63 w 88"/>
                <a:gd name="T37" fmla="*/ 167 h 204"/>
                <a:gd name="T38" fmla="*/ 58 w 88"/>
                <a:gd name="T39" fmla="*/ 174 h 204"/>
                <a:gd name="T40" fmla="*/ 51 w 88"/>
                <a:gd name="T41" fmla="*/ 168 h 204"/>
                <a:gd name="T42" fmla="*/ 51 w 88"/>
                <a:gd name="T43" fmla="*/ 167 h 204"/>
                <a:gd name="T44" fmla="*/ 51 w 88"/>
                <a:gd name="T45" fmla="*/ 108 h 204"/>
                <a:gd name="T46" fmla="*/ 57 w 88"/>
                <a:gd name="T47" fmla="*/ 101 h 204"/>
                <a:gd name="T48" fmla="*/ 63 w 88"/>
                <a:gd name="T49" fmla="*/ 107 h 204"/>
                <a:gd name="T50" fmla="*/ 63 w 88"/>
                <a:gd name="T51" fmla="*/ 108 h 204"/>
                <a:gd name="T52" fmla="*/ 63 w 88"/>
                <a:gd name="T53" fmla="*/ 167 h 204"/>
                <a:gd name="T54" fmla="*/ 44 w 88"/>
                <a:gd name="T55" fmla="*/ 75 h 204"/>
                <a:gd name="T56" fmla="*/ 22 w 88"/>
                <a:gd name="T57" fmla="*/ 53 h 204"/>
                <a:gd name="T58" fmla="*/ 44 w 88"/>
                <a:gd name="T59" fmla="*/ 31 h 204"/>
                <a:gd name="T60" fmla="*/ 66 w 88"/>
                <a:gd name="T61" fmla="*/ 53 h 204"/>
                <a:gd name="T62" fmla="*/ 44 w 88"/>
                <a:gd name="T63" fmla="*/ 75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8" h="204">
                  <a:moveTo>
                    <a:pt x="7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0" y="200"/>
                    <a:pt x="4" y="204"/>
                    <a:pt x="10" y="204"/>
                  </a:cubicBezTo>
                  <a:cubicBezTo>
                    <a:pt x="78" y="204"/>
                    <a:pt x="78" y="204"/>
                    <a:pt x="78" y="204"/>
                  </a:cubicBezTo>
                  <a:cubicBezTo>
                    <a:pt x="83" y="204"/>
                    <a:pt x="88" y="200"/>
                    <a:pt x="88" y="194"/>
                  </a:cubicBezTo>
                  <a:cubicBezTo>
                    <a:pt x="88" y="10"/>
                    <a:pt x="88" y="10"/>
                    <a:pt x="88" y="10"/>
                  </a:cubicBezTo>
                  <a:cubicBezTo>
                    <a:pt x="88" y="4"/>
                    <a:pt x="83" y="0"/>
                    <a:pt x="78" y="0"/>
                  </a:cubicBezTo>
                  <a:close/>
                  <a:moveTo>
                    <a:pt x="36" y="167"/>
                  </a:moveTo>
                  <a:cubicBezTo>
                    <a:pt x="37" y="171"/>
                    <a:pt x="34" y="174"/>
                    <a:pt x="31" y="174"/>
                  </a:cubicBezTo>
                  <a:cubicBezTo>
                    <a:pt x="27" y="174"/>
                    <a:pt x="24" y="172"/>
                    <a:pt x="24" y="168"/>
                  </a:cubicBezTo>
                  <a:cubicBezTo>
                    <a:pt x="24" y="168"/>
                    <a:pt x="24" y="168"/>
                    <a:pt x="24" y="167"/>
                  </a:cubicBezTo>
                  <a:cubicBezTo>
                    <a:pt x="24" y="108"/>
                    <a:pt x="24" y="108"/>
                    <a:pt x="24" y="108"/>
                  </a:cubicBezTo>
                  <a:cubicBezTo>
                    <a:pt x="24" y="105"/>
                    <a:pt x="26" y="102"/>
                    <a:pt x="30" y="101"/>
                  </a:cubicBezTo>
                  <a:cubicBezTo>
                    <a:pt x="33" y="101"/>
                    <a:pt x="36" y="104"/>
                    <a:pt x="36" y="107"/>
                  </a:cubicBezTo>
                  <a:cubicBezTo>
                    <a:pt x="36" y="107"/>
                    <a:pt x="36" y="108"/>
                    <a:pt x="36" y="108"/>
                  </a:cubicBezTo>
                  <a:lnTo>
                    <a:pt x="36" y="167"/>
                  </a:lnTo>
                  <a:close/>
                  <a:moveTo>
                    <a:pt x="63" y="167"/>
                  </a:moveTo>
                  <a:cubicBezTo>
                    <a:pt x="64" y="171"/>
                    <a:pt x="61" y="174"/>
                    <a:pt x="58" y="174"/>
                  </a:cubicBezTo>
                  <a:cubicBezTo>
                    <a:pt x="54" y="174"/>
                    <a:pt x="51" y="172"/>
                    <a:pt x="51" y="168"/>
                  </a:cubicBezTo>
                  <a:cubicBezTo>
                    <a:pt x="51" y="168"/>
                    <a:pt x="51" y="168"/>
                    <a:pt x="51" y="167"/>
                  </a:cubicBezTo>
                  <a:cubicBezTo>
                    <a:pt x="51" y="108"/>
                    <a:pt x="51" y="108"/>
                    <a:pt x="51" y="108"/>
                  </a:cubicBezTo>
                  <a:cubicBezTo>
                    <a:pt x="51" y="105"/>
                    <a:pt x="53" y="102"/>
                    <a:pt x="57" y="101"/>
                  </a:cubicBezTo>
                  <a:cubicBezTo>
                    <a:pt x="60" y="101"/>
                    <a:pt x="63" y="104"/>
                    <a:pt x="63" y="107"/>
                  </a:cubicBezTo>
                  <a:cubicBezTo>
                    <a:pt x="63" y="107"/>
                    <a:pt x="63" y="108"/>
                    <a:pt x="63" y="108"/>
                  </a:cubicBezTo>
                  <a:lnTo>
                    <a:pt x="63" y="167"/>
                  </a:lnTo>
                  <a:close/>
                  <a:moveTo>
                    <a:pt x="44" y="75"/>
                  </a:moveTo>
                  <a:cubicBezTo>
                    <a:pt x="31" y="75"/>
                    <a:pt x="22" y="65"/>
                    <a:pt x="22" y="53"/>
                  </a:cubicBezTo>
                  <a:cubicBezTo>
                    <a:pt x="22" y="41"/>
                    <a:pt x="32" y="31"/>
                    <a:pt x="44" y="31"/>
                  </a:cubicBezTo>
                  <a:cubicBezTo>
                    <a:pt x="56" y="31"/>
                    <a:pt x="66" y="41"/>
                    <a:pt x="66" y="53"/>
                  </a:cubicBezTo>
                  <a:cubicBezTo>
                    <a:pt x="66" y="65"/>
                    <a:pt x="56" y="75"/>
                    <a:pt x="44" y="7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902762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78486D94-F7BC-41A3-8151-B0461C8CFD52}"/>
              </a:ext>
            </a:extLst>
          </p:cNvPr>
          <p:cNvSpPr/>
          <p:nvPr/>
        </p:nvSpPr>
        <p:spPr>
          <a:xfrm>
            <a:off x="6095998" y="0"/>
            <a:ext cx="6096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E5412D5E-8281-4CAB-A9A3-414A6E3E826A}"/>
              </a:ext>
            </a:extLst>
          </p:cNvPr>
          <p:cNvSpPr/>
          <p:nvPr/>
        </p:nvSpPr>
        <p:spPr>
          <a:xfrm flipH="1">
            <a:off x="-2" y="0"/>
            <a:ext cx="6096000" cy="6858000"/>
          </a:xfrm>
          <a:prstGeom prst="rect">
            <a:avLst/>
          </a:prstGeom>
          <a:gradFill>
            <a:gsLst>
              <a:gs pos="0">
                <a:srgbClr val="464646"/>
              </a:gs>
              <a:gs pos="60000">
                <a:schemeClr val="tx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3FCEB489-2805-4C77-B34D-7A4387ED6E65}"/>
              </a:ext>
            </a:extLst>
          </p:cNvPr>
          <p:cNvSpPr txBox="1"/>
          <p:nvPr/>
        </p:nvSpPr>
        <p:spPr>
          <a:xfrm>
            <a:off x="146851" y="6265065"/>
            <a:ext cx="4409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ritannic Bold" panose="020B0903060703020204" pitchFamily="34" charset="0"/>
                <a:ea typeface="郑庆科黄油体Regular " panose="02000603000000000000" pitchFamily="2" charset="-122"/>
              </a:rPr>
              <a:t>03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ritannic Bold" panose="020B0903060703020204" pitchFamily="34" charset="0"/>
              <a:ea typeface="郑庆科黄油体Regular " panose="02000603000000000000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44B22CC5-03BE-482E-B4F3-217FF5E2D2FD}"/>
              </a:ext>
            </a:extLst>
          </p:cNvPr>
          <p:cNvSpPr txBox="1"/>
          <p:nvPr/>
        </p:nvSpPr>
        <p:spPr>
          <a:xfrm rot="16200000">
            <a:off x="-1294912" y="2676447"/>
            <a:ext cx="332450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en-US" altLang="zh-CN" sz="1050">
                <a:solidFill>
                  <a:schemeClr val="bg1"/>
                </a:solidFill>
                <a:latin typeface="Britannic Bold" panose="020B0903060703020204" pitchFamily="34" charset="0"/>
                <a:ea typeface="郑庆科黄油体Regular " panose="02000603000000000000" pitchFamily="2" charset="-122"/>
              </a:rPr>
              <a:t>POWER YOUR POINT</a:t>
            </a:r>
            <a:endParaRPr kumimoji="0" lang="zh-CN" altLang="en-US" sz="105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ritannic Bold" panose="020B0903060703020204" pitchFamily="34" charset="0"/>
              <a:ea typeface="郑庆科黄油体Regular " panose="02000603000000000000" pitchFamily="2" charset="-122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3F7178A6-B819-4FE0-B86B-132A5D9538EA}"/>
              </a:ext>
            </a:extLst>
          </p:cNvPr>
          <p:cNvGrpSpPr/>
          <p:nvPr/>
        </p:nvGrpSpPr>
        <p:grpSpPr>
          <a:xfrm>
            <a:off x="723900" y="0"/>
            <a:ext cx="1225500" cy="6858000"/>
            <a:chOff x="10058400" y="0"/>
            <a:chExt cx="1225500" cy="6858000"/>
          </a:xfrm>
          <a:solidFill>
            <a:schemeClr val="bg1"/>
          </a:solidFill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C8E31BCD-DBF4-4DD1-990A-7FF2EB43B549}"/>
                </a:ext>
              </a:extLst>
            </p:cNvPr>
            <p:cNvSpPr/>
            <p:nvPr/>
          </p:nvSpPr>
          <p:spPr>
            <a:xfrm>
              <a:off x="10058400" y="0"/>
              <a:ext cx="108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504324C4-50FD-46AB-9335-A021BCBB1AFB}"/>
                </a:ext>
              </a:extLst>
            </p:cNvPr>
            <p:cNvSpPr/>
            <p:nvPr/>
          </p:nvSpPr>
          <p:spPr>
            <a:xfrm>
              <a:off x="10281900" y="0"/>
              <a:ext cx="108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3A9F3826-0E1C-4AFD-9A21-7251DFED8322}"/>
                </a:ext>
              </a:extLst>
            </p:cNvPr>
            <p:cNvSpPr/>
            <p:nvPr/>
          </p:nvSpPr>
          <p:spPr>
            <a:xfrm>
              <a:off x="10505400" y="0"/>
              <a:ext cx="108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058B9EF7-08BD-4B92-B542-13638BDBC683}"/>
                </a:ext>
              </a:extLst>
            </p:cNvPr>
            <p:cNvSpPr/>
            <p:nvPr/>
          </p:nvSpPr>
          <p:spPr>
            <a:xfrm>
              <a:off x="10728900" y="0"/>
              <a:ext cx="108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5186B781-3B4D-40C7-881F-B251DA1C7D3C}"/>
                </a:ext>
              </a:extLst>
            </p:cNvPr>
            <p:cNvSpPr/>
            <p:nvPr/>
          </p:nvSpPr>
          <p:spPr>
            <a:xfrm>
              <a:off x="10952400" y="0"/>
              <a:ext cx="108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6199BA76-FACC-4CFB-A356-C0DC90AA6C90}"/>
                </a:ext>
              </a:extLst>
            </p:cNvPr>
            <p:cNvSpPr/>
            <p:nvPr/>
          </p:nvSpPr>
          <p:spPr>
            <a:xfrm>
              <a:off x="11175900" y="0"/>
              <a:ext cx="108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CD1DE3BF-C039-41FC-8084-57A650138408}"/>
              </a:ext>
            </a:extLst>
          </p:cNvPr>
          <p:cNvSpPr txBox="1"/>
          <p:nvPr/>
        </p:nvSpPr>
        <p:spPr>
          <a:xfrm>
            <a:off x="6471587" y="925419"/>
            <a:ext cx="27105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Britannic Bold" panose="020B0903060703020204" pitchFamily="34" charset="0"/>
              </a:rPr>
              <a:t>DESIGNED BY XIAO</a:t>
            </a:r>
            <a:endParaRPr lang="zh-CN" altLang="en-US" sz="2400">
              <a:solidFill>
                <a:schemeClr val="bg1"/>
              </a:solidFill>
              <a:latin typeface="Britannic Bold" panose="020B0903060703020204" pitchFamily="34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30DFBB05-3E22-45B5-8689-C3EA3BE760FE}"/>
              </a:ext>
            </a:extLst>
          </p:cNvPr>
          <p:cNvSpPr txBox="1"/>
          <p:nvPr/>
        </p:nvSpPr>
        <p:spPr>
          <a:xfrm>
            <a:off x="6471587" y="1612127"/>
            <a:ext cx="5294055" cy="6885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00" b="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+mn-ea"/>
                <a:cs typeface="Arial Unicode MS" panose="020B0604020202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Arial Unicode MS" panose="020B0604020202020204" pitchFamily="34" charset="-122"/>
              </a:rPr>
              <a:t>orem ipsum dolor sit amet consectetuer adipiscing elit maecenas porttitor congue massa 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Arial Unicode MS" panose="020B0604020202020204" pitchFamily="34" charset="-122"/>
              </a:rPr>
              <a:t>fusce posuere magna sed pulvinar ultricies purus lectus malesuada libero</a:t>
            </a:r>
            <a:endParaRPr kumimoji="0" lang="zh-CN" altLang="en-US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FE963FF1-87BA-4DE1-AFB6-725AF87A51DB}"/>
              </a:ext>
            </a:extLst>
          </p:cNvPr>
          <p:cNvSpPr txBox="1"/>
          <p:nvPr/>
        </p:nvSpPr>
        <p:spPr>
          <a:xfrm>
            <a:off x="6471587" y="2525755"/>
            <a:ext cx="3091512" cy="1297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00" b="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+mn-ea"/>
                <a:cs typeface="Arial Unicode MS" panose="020B0604020202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kumimoji="0" lang="en-US" altLang="zh-CN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Arial Unicode MS" panose="020B0604020202020204" pitchFamily="34" charset="-122"/>
              </a:rPr>
              <a:t>orem ipsum dolor sit amet consectetuer adipiscing elit maecenas porttitor congue massa fusce posuere magna sed pulvinar ultricies purus lectus malesuada libero</a:t>
            </a:r>
            <a:r>
              <a:rPr lang="en-US" altLang="zh-CN">
                <a:solidFill>
                  <a:schemeClr val="bg1"/>
                </a:solidFill>
              </a:rPr>
              <a:t>orem ipsum dolor sit amet consectetuer adipiscing elit maecenas porttitor congueorem ipsum</a:t>
            </a:r>
            <a:endParaRPr kumimoji="0" lang="zh-CN" altLang="en-US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A6D066D1-CC07-4FC5-9FB0-2ED2477FA4D3}"/>
              </a:ext>
            </a:extLst>
          </p:cNvPr>
          <p:cNvSpPr/>
          <p:nvPr/>
        </p:nvSpPr>
        <p:spPr>
          <a:xfrm>
            <a:off x="9718342" y="2639786"/>
            <a:ext cx="2047300" cy="11820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Group 4">
            <a:extLst>
              <a:ext uri="{FF2B5EF4-FFF2-40B4-BE49-F238E27FC236}">
                <a16:creationId xmlns:a16="http://schemas.microsoft.com/office/drawing/2014/main" xmlns="" id="{56C4C915-BB83-43E7-8E8A-DB90A113F7F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515248" y="2791216"/>
            <a:ext cx="453489" cy="437436"/>
            <a:chOff x="-4" y="3"/>
            <a:chExt cx="226" cy="218"/>
          </a:xfrm>
        </p:grpSpPr>
        <p:sp>
          <p:nvSpPr>
            <p:cNvPr id="26" name="Freeform 5">
              <a:extLst>
                <a:ext uri="{FF2B5EF4-FFF2-40B4-BE49-F238E27FC236}">
                  <a16:creationId xmlns:a16="http://schemas.microsoft.com/office/drawing/2014/main" xmlns="" id="{59418053-152A-4CC3-8BAE-27C9DD5551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7" y="69"/>
              <a:ext cx="115" cy="132"/>
            </a:xfrm>
            <a:custGeom>
              <a:avLst/>
              <a:gdLst>
                <a:gd name="T0" fmla="*/ 10 w 56"/>
                <a:gd name="T1" fmla="*/ 0 h 64"/>
                <a:gd name="T2" fmla="*/ 6 w 56"/>
                <a:gd name="T3" fmla="*/ 3 h 64"/>
                <a:gd name="T4" fmla="*/ 5 w 56"/>
                <a:gd name="T5" fmla="*/ 11 h 64"/>
                <a:gd name="T6" fmla="*/ 0 w 56"/>
                <a:gd name="T7" fmla="*/ 16 h 64"/>
                <a:gd name="T8" fmla="*/ 7 w 56"/>
                <a:gd name="T9" fmla="*/ 23 h 64"/>
                <a:gd name="T10" fmla="*/ 23 w 56"/>
                <a:gd name="T11" fmla="*/ 15 h 64"/>
                <a:gd name="T12" fmla="*/ 43 w 56"/>
                <a:gd name="T13" fmla="*/ 35 h 64"/>
                <a:gd name="T14" fmla="*/ 23 w 56"/>
                <a:gd name="T15" fmla="*/ 54 h 64"/>
                <a:gd name="T16" fmla="*/ 23 w 56"/>
                <a:gd name="T17" fmla="*/ 54 h 64"/>
                <a:gd name="T18" fmla="*/ 12 w 56"/>
                <a:gd name="T19" fmla="*/ 51 h 64"/>
                <a:gd name="T20" fmla="*/ 11 w 56"/>
                <a:gd name="T21" fmla="*/ 55 h 64"/>
                <a:gd name="T22" fmla="*/ 9 w 56"/>
                <a:gd name="T23" fmla="*/ 60 h 64"/>
                <a:gd name="T24" fmla="*/ 23 w 56"/>
                <a:gd name="T25" fmla="*/ 64 h 64"/>
                <a:gd name="T26" fmla="*/ 51 w 56"/>
                <a:gd name="T27" fmla="*/ 44 h 64"/>
                <a:gd name="T28" fmla="*/ 41 w 56"/>
                <a:gd name="T29" fmla="*/ 11 h 64"/>
                <a:gd name="T30" fmla="*/ 40 w 56"/>
                <a:gd name="T31" fmla="*/ 3 h 64"/>
                <a:gd name="T32" fmla="*/ 36 w 56"/>
                <a:gd name="T33" fmla="*/ 0 h 64"/>
                <a:gd name="T34" fmla="*/ 10 w 56"/>
                <a:gd name="T35" fmla="*/ 0 h 64"/>
                <a:gd name="T36" fmla="*/ 23 w 56"/>
                <a:gd name="T37" fmla="*/ 5 h 64"/>
                <a:gd name="T38" fmla="*/ 25 w 56"/>
                <a:gd name="T39" fmla="*/ 7 h 64"/>
                <a:gd name="T40" fmla="*/ 25 w 56"/>
                <a:gd name="T41" fmla="*/ 7 h 64"/>
                <a:gd name="T42" fmla="*/ 25 w 56"/>
                <a:gd name="T43" fmla="*/ 9 h 64"/>
                <a:gd name="T44" fmla="*/ 23 w 56"/>
                <a:gd name="T45" fmla="*/ 11 h 64"/>
                <a:gd name="T46" fmla="*/ 21 w 56"/>
                <a:gd name="T47" fmla="*/ 9 h 64"/>
                <a:gd name="T48" fmla="*/ 21 w 56"/>
                <a:gd name="T49" fmla="*/ 9 h 64"/>
                <a:gd name="T50" fmla="*/ 21 w 56"/>
                <a:gd name="T51" fmla="*/ 7 h 64"/>
                <a:gd name="T52" fmla="*/ 23 w 56"/>
                <a:gd name="T53" fmla="*/ 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64">
                  <a:moveTo>
                    <a:pt x="10" y="0"/>
                  </a:moveTo>
                  <a:cubicBezTo>
                    <a:pt x="8" y="0"/>
                    <a:pt x="7" y="1"/>
                    <a:pt x="6" y="3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3" y="13"/>
                    <a:pt x="2" y="14"/>
                    <a:pt x="0" y="16"/>
                  </a:cubicBezTo>
                  <a:cubicBezTo>
                    <a:pt x="3" y="18"/>
                    <a:pt x="5" y="20"/>
                    <a:pt x="7" y="23"/>
                  </a:cubicBezTo>
                  <a:cubicBezTo>
                    <a:pt x="11" y="18"/>
                    <a:pt x="17" y="15"/>
                    <a:pt x="23" y="15"/>
                  </a:cubicBezTo>
                  <a:cubicBezTo>
                    <a:pt x="34" y="15"/>
                    <a:pt x="43" y="24"/>
                    <a:pt x="43" y="35"/>
                  </a:cubicBezTo>
                  <a:cubicBezTo>
                    <a:pt x="43" y="45"/>
                    <a:pt x="34" y="54"/>
                    <a:pt x="23" y="54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19" y="54"/>
                    <a:pt x="15" y="53"/>
                    <a:pt x="12" y="51"/>
                  </a:cubicBezTo>
                  <a:cubicBezTo>
                    <a:pt x="12" y="52"/>
                    <a:pt x="11" y="54"/>
                    <a:pt x="11" y="55"/>
                  </a:cubicBezTo>
                  <a:cubicBezTo>
                    <a:pt x="10" y="57"/>
                    <a:pt x="9" y="58"/>
                    <a:pt x="9" y="60"/>
                  </a:cubicBezTo>
                  <a:cubicBezTo>
                    <a:pt x="13" y="62"/>
                    <a:pt x="18" y="64"/>
                    <a:pt x="23" y="64"/>
                  </a:cubicBezTo>
                  <a:cubicBezTo>
                    <a:pt x="36" y="64"/>
                    <a:pt x="47" y="56"/>
                    <a:pt x="51" y="44"/>
                  </a:cubicBezTo>
                  <a:cubicBezTo>
                    <a:pt x="56" y="32"/>
                    <a:pt x="51" y="19"/>
                    <a:pt x="41" y="11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39" y="1"/>
                    <a:pt x="38" y="0"/>
                    <a:pt x="36" y="0"/>
                  </a:cubicBezTo>
                  <a:lnTo>
                    <a:pt x="10" y="0"/>
                  </a:lnTo>
                  <a:close/>
                  <a:moveTo>
                    <a:pt x="23" y="5"/>
                  </a:moveTo>
                  <a:cubicBezTo>
                    <a:pt x="24" y="5"/>
                    <a:pt x="25" y="5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10"/>
                    <a:pt x="24" y="11"/>
                    <a:pt x="23" y="11"/>
                  </a:cubicBezTo>
                  <a:cubicBezTo>
                    <a:pt x="22" y="11"/>
                    <a:pt x="21" y="10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5"/>
                    <a:pt x="22" y="5"/>
                    <a:pt x="23" y="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6">
              <a:extLst>
                <a:ext uri="{FF2B5EF4-FFF2-40B4-BE49-F238E27FC236}">
                  <a16:creationId xmlns:a16="http://schemas.microsoft.com/office/drawing/2014/main" xmlns="" id="{6C655E8D-A55B-424E-A884-A451BB6F4B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4" y="90"/>
              <a:ext cx="136" cy="131"/>
            </a:xfrm>
            <a:custGeom>
              <a:avLst/>
              <a:gdLst>
                <a:gd name="T0" fmla="*/ 20 w 66"/>
                <a:gd name="T1" fmla="*/ 0 h 64"/>
                <a:gd name="T2" fmla="*/ 16 w 66"/>
                <a:gd name="T3" fmla="*/ 3 h 64"/>
                <a:gd name="T4" fmla="*/ 15 w 66"/>
                <a:gd name="T5" fmla="*/ 11 h 64"/>
                <a:gd name="T6" fmla="*/ 5 w 66"/>
                <a:gd name="T7" fmla="*/ 44 h 64"/>
                <a:gd name="T8" fmla="*/ 33 w 66"/>
                <a:gd name="T9" fmla="*/ 64 h 64"/>
                <a:gd name="T10" fmla="*/ 61 w 66"/>
                <a:gd name="T11" fmla="*/ 44 h 64"/>
                <a:gd name="T12" fmla="*/ 51 w 66"/>
                <a:gd name="T13" fmla="*/ 11 h 64"/>
                <a:gd name="T14" fmla="*/ 50 w 66"/>
                <a:gd name="T15" fmla="*/ 3 h 64"/>
                <a:gd name="T16" fmla="*/ 46 w 66"/>
                <a:gd name="T17" fmla="*/ 0 h 64"/>
                <a:gd name="T18" fmla="*/ 20 w 66"/>
                <a:gd name="T19" fmla="*/ 0 h 64"/>
                <a:gd name="T20" fmla="*/ 33 w 66"/>
                <a:gd name="T21" fmla="*/ 4 h 64"/>
                <a:gd name="T22" fmla="*/ 35 w 66"/>
                <a:gd name="T23" fmla="*/ 6 h 64"/>
                <a:gd name="T24" fmla="*/ 35 w 66"/>
                <a:gd name="T25" fmla="*/ 6 h 64"/>
                <a:gd name="T26" fmla="*/ 35 w 66"/>
                <a:gd name="T27" fmla="*/ 8 h 64"/>
                <a:gd name="T28" fmla="*/ 33 w 66"/>
                <a:gd name="T29" fmla="*/ 10 h 64"/>
                <a:gd name="T30" fmla="*/ 31 w 66"/>
                <a:gd name="T31" fmla="*/ 8 h 64"/>
                <a:gd name="T32" fmla="*/ 31 w 66"/>
                <a:gd name="T33" fmla="*/ 8 h 64"/>
                <a:gd name="T34" fmla="*/ 31 w 66"/>
                <a:gd name="T35" fmla="*/ 6 h 64"/>
                <a:gd name="T36" fmla="*/ 33 w 66"/>
                <a:gd name="T37" fmla="*/ 4 h 64"/>
                <a:gd name="T38" fmla="*/ 33 w 66"/>
                <a:gd name="T39" fmla="*/ 15 h 64"/>
                <a:gd name="T40" fmla="*/ 53 w 66"/>
                <a:gd name="T41" fmla="*/ 35 h 64"/>
                <a:gd name="T42" fmla="*/ 33 w 66"/>
                <a:gd name="T43" fmla="*/ 54 h 64"/>
                <a:gd name="T44" fmla="*/ 33 w 66"/>
                <a:gd name="T45" fmla="*/ 54 h 64"/>
                <a:gd name="T46" fmla="*/ 13 w 66"/>
                <a:gd name="T47" fmla="*/ 35 h 64"/>
                <a:gd name="T48" fmla="*/ 13 w 66"/>
                <a:gd name="T49" fmla="*/ 35 h 64"/>
                <a:gd name="T50" fmla="*/ 33 w 66"/>
                <a:gd name="T51" fmla="*/ 1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6" h="64">
                  <a:moveTo>
                    <a:pt x="20" y="0"/>
                  </a:moveTo>
                  <a:cubicBezTo>
                    <a:pt x="18" y="0"/>
                    <a:pt x="17" y="1"/>
                    <a:pt x="16" y="3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5" y="19"/>
                    <a:pt x="0" y="32"/>
                    <a:pt x="5" y="44"/>
                  </a:cubicBezTo>
                  <a:cubicBezTo>
                    <a:pt x="9" y="56"/>
                    <a:pt x="20" y="64"/>
                    <a:pt x="33" y="64"/>
                  </a:cubicBezTo>
                  <a:cubicBezTo>
                    <a:pt x="46" y="64"/>
                    <a:pt x="57" y="56"/>
                    <a:pt x="61" y="44"/>
                  </a:cubicBezTo>
                  <a:cubicBezTo>
                    <a:pt x="66" y="32"/>
                    <a:pt x="61" y="19"/>
                    <a:pt x="51" y="11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49" y="1"/>
                    <a:pt x="48" y="0"/>
                    <a:pt x="46" y="0"/>
                  </a:cubicBezTo>
                  <a:lnTo>
                    <a:pt x="20" y="0"/>
                  </a:lnTo>
                  <a:close/>
                  <a:moveTo>
                    <a:pt x="33" y="4"/>
                  </a:moveTo>
                  <a:cubicBezTo>
                    <a:pt x="34" y="4"/>
                    <a:pt x="35" y="5"/>
                    <a:pt x="35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9"/>
                    <a:pt x="34" y="10"/>
                    <a:pt x="33" y="10"/>
                  </a:cubicBezTo>
                  <a:cubicBezTo>
                    <a:pt x="32" y="10"/>
                    <a:pt x="31" y="9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1" y="5"/>
                    <a:pt x="32" y="4"/>
                    <a:pt x="33" y="4"/>
                  </a:cubicBezTo>
                  <a:close/>
                  <a:moveTo>
                    <a:pt x="33" y="15"/>
                  </a:moveTo>
                  <a:cubicBezTo>
                    <a:pt x="44" y="15"/>
                    <a:pt x="53" y="24"/>
                    <a:pt x="53" y="35"/>
                  </a:cubicBezTo>
                  <a:cubicBezTo>
                    <a:pt x="53" y="45"/>
                    <a:pt x="44" y="54"/>
                    <a:pt x="33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22" y="54"/>
                    <a:pt x="13" y="45"/>
                    <a:pt x="13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24"/>
                    <a:pt x="22" y="15"/>
                    <a:pt x="33" y="1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7">
              <a:extLst>
                <a:ext uri="{FF2B5EF4-FFF2-40B4-BE49-F238E27FC236}">
                  <a16:creationId xmlns:a16="http://schemas.microsoft.com/office/drawing/2014/main" xmlns="" id="{7D46A14E-DF31-4BE6-B19E-A5F5E0C133E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" y="3"/>
              <a:ext cx="116" cy="80"/>
            </a:xfrm>
            <a:custGeom>
              <a:avLst/>
              <a:gdLst>
                <a:gd name="T0" fmla="*/ 18 w 56"/>
                <a:gd name="T1" fmla="*/ 7 h 39"/>
                <a:gd name="T2" fmla="*/ 12 w 56"/>
                <a:gd name="T3" fmla="*/ 12 h 39"/>
                <a:gd name="T4" fmla="*/ 3 w 56"/>
                <a:gd name="T5" fmla="*/ 18 h 39"/>
                <a:gd name="T6" fmla="*/ 5 w 56"/>
                <a:gd name="T7" fmla="*/ 30 h 39"/>
                <a:gd name="T8" fmla="*/ 3 w 56"/>
                <a:gd name="T9" fmla="*/ 31 h 39"/>
                <a:gd name="T10" fmla="*/ 0 w 56"/>
                <a:gd name="T11" fmla="*/ 36 h 39"/>
                <a:gd name="T12" fmla="*/ 4 w 56"/>
                <a:gd name="T13" fmla="*/ 39 h 39"/>
                <a:gd name="T14" fmla="*/ 5 w 56"/>
                <a:gd name="T15" fmla="*/ 34 h 39"/>
                <a:gd name="T16" fmla="*/ 7 w 56"/>
                <a:gd name="T17" fmla="*/ 34 h 39"/>
                <a:gd name="T18" fmla="*/ 8 w 56"/>
                <a:gd name="T19" fmla="*/ 36 h 39"/>
                <a:gd name="T20" fmla="*/ 12 w 56"/>
                <a:gd name="T21" fmla="*/ 39 h 39"/>
                <a:gd name="T22" fmla="*/ 9 w 56"/>
                <a:gd name="T23" fmla="*/ 31 h 39"/>
                <a:gd name="T24" fmla="*/ 10 w 56"/>
                <a:gd name="T25" fmla="*/ 25 h 39"/>
                <a:gd name="T26" fmla="*/ 16 w 56"/>
                <a:gd name="T27" fmla="*/ 14 h 39"/>
                <a:gd name="T28" fmla="*/ 25 w 56"/>
                <a:gd name="T29" fmla="*/ 14 h 39"/>
                <a:gd name="T30" fmla="*/ 35 w 56"/>
                <a:gd name="T31" fmla="*/ 10 h 39"/>
                <a:gd name="T32" fmla="*/ 42 w 56"/>
                <a:gd name="T33" fmla="*/ 18 h 39"/>
                <a:gd name="T34" fmla="*/ 47 w 56"/>
                <a:gd name="T35" fmla="*/ 20 h 39"/>
                <a:gd name="T36" fmla="*/ 44 w 56"/>
                <a:gd name="T37" fmla="*/ 28 h 39"/>
                <a:gd name="T38" fmla="*/ 48 w 56"/>
                <a:gd name="T39" fmla="*/ 25 h 39"/>
                <a:gd name="T40" fmla="*/ 51 w 56"/>
                <a:gd name="T41" fmla="*/ 24 h 39"/>
                <a:gd name="T42" fmla="*/ 52 w 56"/>
                <a:gd name="T43" fmla="*/ 25 h 39"/>
                <a:gd name="T44" fmla="*/ 52 w 56"/>
                <a:gd name="T45" fmla="*/ 28 h 39"/>
                <a:gd name="T46" fmla="*/ 56 w 56"/>
                <a:gd name="T47" fmla="*/ 25 h 39"/>
                <a:gd name="T48" fmla="*/ 51 w 56"/>
                <a:gd name="T49" fmla="*/ 19 h 39"/>
                <a:gd name="T50" fmla="*/ 49 w 56"/>
                <a:gd name="T51" fmla="*/ 11 h 39"/>
                <a:gd name="T52" fmla="*/ 37 w 56"/>
                <a:gd name="T53" fmla="*/ 7 h 39"/>
                <a:gd name="T54" fmla="*/ 25 w 56"/>
                <a:gd name="T55" fmla="*/ 0 h 39"/>
                <a:gd name="T56" fmla="*/ 28 w 56"/>
                <a:gd name="T57" fmla="*/ 7 h 39"/>
                <a:gd name="T58" fmla="*/ 22 w 56"/>
                <a:gd name="T59" fmla="*/ 7 h 39"/>
                <a:gd name="T60" fmla="*/ 42 w 56"/>
                <a:gd name="T61" fmla="*/ 8 h 39"/>
                <a:gd name="T62" fmla="*/ 42 w 56"/>
                <a:gd name="T63" fmla="*/ 14 h 39"/>
                <a:gd name="T64" fmla="*/ 42 w 56"/>
                <a:gd name="T65" fmla="*/ 8 h 39"/>
                <a:gd name="T66" fmla="*/ 13 w 56"/>
                <a:gd name="T67" fmla="*/ 18 h 39"/>
                <a:gd name="T68" fmla="*/ 7 w 56"/>
                <a:gd name="T69" fmla="*/ 1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6" h="39">
                  <a:moveTo>
                    <a:pt x="25" y="0"/>
                  </a:moveTo>
                  <a:cubicBezTo>
                    <a:pt x="21" y="0"/>
                    <a:pt x="18" y="4"/>
                    <a:pt x="18" y="7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6" y="9"/>
                    <a:pt x="14" y="10"/>
                    <a:pt x="12" y="12"/>
                  </a:cubicBezTo>
                  <a:cubicBezTo>
                    <a:pt x="12" y="12"/>
                    <a:pt x="11" y="11"/>
                    <a:pt x="10" y="11"/>
                  </a:cubicBezTo>
                  <a:cubicBezTo>
                    <a:pt x="6" y="11"/>
                    <a:pt x="3" y="15"/>
                    <a:pt x="3" y="18"/>
                  </a:cubicBezTo>
                  <a:cubicBezTo>
                    <a:pt x="3" y="21"/>
                    <a:pt x="4" y="23"/>
                    <a:pt x="5" y="24"/>
                  </a:cubicBezTo>
                  <a:cubicBezTo>
                    <a:pt x="5" y="26"/>
                    <a:pt x="5" y="28"/>
                    <a:pt x="5" y="30"/>
                  </a:cubicBezTo>
                  <a:cubicBezTo>
                    <a:pt x="4" y="30"/>
                    <a:pt x="3" y="30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1" y="32"/>
                    <a:pt x="0" y="34"/>
                    <a:pt x="0" y="3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5"/>
                    <a:pt x="4" y="35"/>
                    <a:pt x="5" y="34"/>
                  </a:cubicBezTo>
                  <a:cubicBezTo>
                    <a:pt x="5" y="34"/>
                    <a:pt x="6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5"/>
                    <a:pt x="8" y="35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2" y="34"/>
                    <a:pt x="11" y="32"/>
                    <a:pt x="9" y="31"/>
                  </a:cubicBezTo>
                  <a:cubicBezTo>
                    <a:pt x="9" y="29"/>
                    <a:pt x="9" y="27"/>
                    <a:pt x="9" y="25"/>
                  </a:cubicBezTo>
                  <a:cubicBezTo>
                    <a:pt x="9" y="25"/>
                    <a:pt x="10" y="25"/>
                    <a:pt x="10" y="25"/>
                  </a:cubicBezTo>
                  <a:cubicBezTo>
                    <a:pt x="14" y="25"/>
                    <a:pt x="17" y="22"/>
                    <a:pt x="17" y="18"/>
                  </a:cubicBezTo>
                  <a:cubicBezTo>
                    <a:pt x="17" y="17"/>
                    <a:pt x="16" y="16"/>
                    <a:pt x="16" y="14"/>
                  </a:cubicBezTo>
                  <a:cubicBezTo>
                    <a:pt x="17" y="13"/>
                    <a:pt x="18" y="13"/>
                    <a:pt x="19" y="12"/>
                  </a:cubicBezTo>
                  <a:cubicBezTo>
                    <a:pt x="21" y="13"/>
                    <a:pt x="23" y="14"/>
                    <a:pt x="25" y="14"/>
                  </a:cubicBezTo>
                  <a:cubicBezTo>
                    <a:pt x="28" y="14"/>
                    <a:pt x="30" y="12"/>
                    <a:pt x="31" y="10"/>
                  </a:cubicBezTo>
                  <a:cubicBezTo>
                    <a:pt x="33" y="10"/>
                    <a:pt x="34" y="10"/>
                    <a:pt x="35" y="10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5"/>
                    <a:pt x="38" y="18"/>
                    <a:pt x="42" y="18"/>
                  </a:cubicBezTo>
                  <a:cubicBezTo>
                    <a:pt x="43" y="18"/>
                    <a:pt x="44" y="18"/>
                    <a:pt x="45" y="18"/>
                  </a:cubicBezTo>
                  <a:cubicBezTo>
                    <a:pt x="46" y="18"/>
                    <a:pt x="46" y="19"/>
                    <a:pt x="47" y="20"/>
                  </a:cubicBezTo>
                  <a:cubicBezTo>
                    <a:pt x="45" y="21"/>
                    <a:pt x="44" y="23"/>
                    <a:pt x="44" y="25"/>
                  </a:cubicBezTo>
                  <a:cubicBezTo>
                    <a:pt x="44" y="28"/>
                    <a:pt x="44" y="28"/>
                    <a:pt x="44" y="28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25"/>
                    <a:pt x="48" y="24"/>
                    <a:pt x="49" y="24"/>
                  </a:cubicBezTo>
                  <a:cubicBezTo>
                    <a:pt x="49" y="23"/>
                    <a:pt x="50" y="23"/>
                    <a:pt x="51" y="24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51" y="24"/>
                    <a:pt x="52" y="25"/>
                    <a:pt x="52" y="25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2" y="28"/>
                    <a:pt x="52" y="28"/>
                    <a:pt x="52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56" y="23"/>
                    <a:pt x="55" y="21"/>
                    <a:pt x="53" y="20"/>
                  </a:cubicBezTo>
                  <a:cubicBezTo>
                    <a:pt x="52" y="20"/>
                    <a:pt x="51" y="20"/>
                    <a:pt x="51" y="19"/>
                  </a:cubicBezTo>
                  <a:cubicBezTo>
                    <a:pt x="50" y="18"/>
                    <a:pt x="49" y="16"/>
                    <a:pt x="48" y="15"/>
                  </a:cubicBezTo>
                  <a:cubicBezTo>
                    <a:pt x="48" y="14"/>
                    <a:pt x="49" y="13"/>
                    <a:pt x="49" y="11"/>
                  </a:cubicBezTo>
                  <a:cubicBezTo>
                    <a:pt x="49" y="8"/>
                    <a:pt x="46" y="4"/>
                    <a:pt x="42" y="4"/>
                  </a:cubicBezTo>
                  <a:cubicBezTo>
                    <a:pt x="40" y="4"/>
                    <a:pt x="38" y="5"/>
                    <a:pt x="37" y="7"/>
                  </a:cubicBezTo>
                  <a:cubicBezTo>
                    <a:pt x="35" y="6"/>
                    <a:pt x="33" y="6"/>
                    <a:pt x="32" y="6"/>
                  </a:cubicBezTo>
                  <a:cubicBezTo>
                    <a:pt x="31" y="3"/>
                    <a:pt x="28" y="0"/>
                    <a:pt x="25" y="0"/>
                  </a:cubicBezTo>
                  <a:close/>
                  <a:moveTo>
                    <a:pt x="25" y="4"/>
                  </a:moveTo>
                  <a:cubicBezTo>
                    <a:pt x="26" y="4"/>
                    <a:pt x="28" y="6"/>
                    <a:pt x="28" y="7"/>
                  </a:cubicBezTo>
                  <a:cubicBezTo>
                    <a:pt x="28" y="9"/>
                    <a:pt x="26" y="10"/>
                    <a:pt x="25" y="10"/>
                  </a:cubicBezTo>
                  <a:cubicBezTo>
                    <a:pt x="23" y="10"/>
                    <a:pt x="22" y="9"/>
                    <a:pt x="22" y="7"/>
                  </a:cubicBezTo>
                  <a:cubicBezTo>
                    <a:pt x="22" y="6"/>
                    <a:pt x="23" y="4"/>
                    <a:pt x="25" y="4"/>
                  </a:cubicBezTo>
                  <a:close/>
                  <a:moveTo>
                    <a:pt x="42" y="8"/>
                  </a:moveTo>
                  <a:cubicBezTo>
                    <a:pt x="43" y="8"/>
                    <a:pt x="45" y="10"/>
                    <a:pt x="45" y="11"/>
                  </a:cubicBezTo>
                  <a:cubicBezTo>
                    <a:pt x="45" y="13"/>
                    <a:pt x="43" y="14"/>
                    <a:pt x="42" y="14"/>
                  </a:cubicBezTo>
                  <a:cubicBezTo>
                    <a:pt x="40" y="14"/>
                    <a:pt x="39" y="13"/>
                    <a:pt x="39" y="11"/>
                  </a:cubicBezTo>
                  <a:cubicBezTo>
                    <a:pt x="39" y="10"/>
                    <a:pt x="40" y="8"/>
                    <a:pt x="42" y="8"/>
                  </a:cubicBezTo>
                  <a:close/>
                  <a:moveTo>
                    <a:pt x="10" y="15"/>
                  </a:moveTo>
                  <a:cubicBezTo>
                    <a:pt x="11" y="15"/>
                    <a:pt x="13" y="17"/>
                    <a:pt x="13" y="18"/>
                  </a:cubicBezTo>
                  <a:cubicBezTo>
                    <a:pt x="13" y="20"/>
                    <a:pt x="11" y="21"/>
                    <a:pt x="10" y="21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7" y="17"/>
                    <a:pt x="8" y="15"/>
                    <a:pt x="10" y="1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EE4C07C7-6A31-4042-A8F6-E22B87D692F7}"/>
              </a:ext>
            </a:extLst>
          </p:cNvPr>
          <p:cNvSpPr txBox="1"/>
          <p:nvPr/>
        </p:nvSpPr>
        <p:spPr>
          <a:xfrm>
            <a:off x="9718342" y="3268684"/>
            <a:ext cx="20473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>
                <a:latin typeface="+mn-ea"/>
              </a:rPr>
              <a:t>POWERPOINT TEMPLET</a:t>
            </a:r>
            <a:endParaRPr lang="zh-CN" altLang="en-US" sz="1400">
              <a:latin typeface="+mn-ea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5EE55924-92E1-4EFF-A175-2F1F84E52FF9}"/>
              </a:ext>
            </a:extLst>
          </p:cNvPr>
          <p:cNvSpPr txBox="1"/>
          <p:nvPr/>
        </p:nvSpPr>
        <p:spPr>
          <a:xfrm>
            <a:off x="9847654" y="3483137"/>
            <a:ext cx="178867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00" b="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+mn-ea"/>
                <a:cs typeface="Arial Unicode MS" panose="020B0604020202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Arial Unicode MS" panose="020B0604020202020204" pitchFamily="34" charset="-122"/>
              </a:rPr>
              <a:t>orem ipsum dolor sit amet</a:t>
            </a:r>
            <a:endParaRPr kumimoji="0" lang="zh-CN" altLang="en-US" sz="105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Arial Unicode MS" panose="020B0604020202020204" pitchFamily="34" charset="-122"/>
            </a:endParaRPr>
          </a:p>
        </p:txBody>
      </p: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xmlns="" id="{922027FF-A09A-4DE5-8E97-6CA3AD856F7D}"/>
              </a:ext>
            </a:extLst>
          </p:cNvPr>
          <p:cNvCxnSpPr>
            <a:cxnSpLocks/>
          </p:cNvCxnSpPr>
          <p:nvPr/>
        </p:nvCxnSpPr>
        <p:spPr>
          <a:xfrm>
            <a:off x="6606428" y="4610101"/>
            <a:ext cx="216307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xmlns="" id="{C91C1B31-9AE4-439F-8145-5DB8B7F78A95}"/>
              </a:ext>
            </a:extLst>
          </p:cNvPr>
          <p:cNvCxnSpPr>
            <a:cxnSpLocks/>
          </p:cNvCxnSpPr>
          <p:nvPr/>
        </p:nvCxnSpPr>
        <p:spPr>
          <a:xfrm>
            <a:off x="9627352" y="4610101"/>
            <a:ext cx="216307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加号 44">
            <a:extLst>
              <a:ext uri="{FF2B5EF4-FFF2-40B4-BE49-F238E27FC236}">
                <a16:creationId xmlns:a16="http://schemas.microsoft.com/office/drawing/2014/main" xmlns="" id="{EF9C47C6-D71A-40CE-B608-6CE98C8DB1FF}"/>
              </a:ext>
            </a:extLst>
          </p:cNvPr>
          <p:cNvSpPr/>
          <p:nvPr/>
        </p:nvSpPr>
        <p:spPr>
          <a:xfrm>
            <a:off x="8870947" y="4298951"/>
            <a:ext cx="622299" cy="622299"/>
          </a:xfrm>
          <a:prstGeom prst="mathPlus">
            <a:avLst>
              <a:gd name="adj1" fmla="val 1535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34F640D8-117E-40AA-82F9-D7B81C1E8572}"/>
              </a:ext>
            </a:extLst>
          </p:cNvPr>
          <p:cNvSpPr txBox="1"/>
          <p:nvPr/>
        </p:nvSpPr>
        <p:spPr>
          <a:xfrm>
            <a:off x="6573764" y="5236050"/>
            <a:ext cx="5216664" cy="11490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00" b="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+mn-ea"/>
                <a:cs typeface="Arial Unicode MS" panose="020B0604020202020204" pitchFamily="34" charset="-122"/>
              </a:defRPr>
            </a:lvl1pPr>
          </a:lstStyle>
          <a:p>
            <a:pPr algn="ctr">
              <a:lnSpc>
                <a:spcPct val="200000"/>
              </a:lnSpc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Arial Unicode MS" panose="020B0604020202020204" pitchFamily="34" charset="-122"/>
              </a:rPr>
              <a:t>orem ipsum dolor sit amet consectetuer adipiscing elit maecenas porttitor congue massa fusce posuere magna sed pulvinar ultricies purus lectus malesuada libero</a:t>
            </a:r>
            <a:r>
              <a:rPr lang="en-US" altLang="zh-CN" sz="1200">
                <a:solidFill>
                  <a:schemeClr val="bg1"/>
                </a:solidFill>
              </a:rPr>
              <a:t>orem ipsum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0970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0301794D-816B-4601-AB62-75C5B4007F7F}"/>
              </a:ext>
            </a:extLst>
          </p:cNvPr>
          <p:cNvSpPr/>
          <p:nvPr/>
        </p:nvSpPr>
        <p:spPr>
          <a:xfrm>
            <a:off x="0" y="0"/>
            <a:ext cx="12192000" cy="3429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BF5D91E7-AB5C-4EB3-A62C-F169575FEDBE}"/>
              </a:ext>
            </a:extLst>
          </p:cNvPr>
          <p:cNvSpPr/>
          <p:nvPr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FF2050C8-CD8A-4E6D-822C-05D84C8719D1}"/>
              </a:ext>
            </a:extLst>
          </p:cNvPr>
          <p:cNvSpPr txBox="1"/>
          <p:nvPr/>
        </p:nvSpPr>
        <p:spPr>
          <a:xfrm>
            <a:off x="11511289" y="6265065"/>
            <a:ext cx="4409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ritannic Bold" panose="020B0903060703020204" pitchFamily="34" charset="0"/>
                <a:ea typeface="郑庆科黄油体Regular " panose="02000603000000000000" pitchFamily="2" charset="-122"/>
              </a:rPr>
              <a:t>04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ritannic Bold" panose="020B0903060703020204" pitchFamily="34" charset="0"/>
              <a:ea typeface="郑庆科黄油体Regular " panose="02000603000000000000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A4713B0A-D68D-4A17-BF4D-A7C1CCC7AE6E}"/>
              </a:ext>
            </a:extLst>
          </p:cNvPr>
          <p:cNvSpPr txBox="1"/>
          <p:nvPr/>
        </p:nvSpPr>
        <p:spPr>
          <a:xfrm rot="16200000">
            <a:off x="10069526" y="2676447"/>
            <a:ext cx="332450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en-US" altLang="zh-CN" sz="1050">
                <a:solidFill>
                  <a:schemeClr val="bg1"/>
                </a:solidFill>
                <a:latin typeface="Britannic Bold" panose="020B0903060703020204" pitchFamily="34" charset="0"/>
                <a:ea typeface="郑庆科黄油体Regular " panose="02000603000000000000" pitchFamily="2" charset="-122"/>
              </a:rPr>
              <a:t>POWER</a:t>
            </a:r>
            <a:r>
              <a:rPr lang="en-US" altLang="zh-CN" sz="1050">
                <a:latin typeface="Britannic Bold" panose="020B0903060703020204" pitchFamily="34" charset="0"/>
                <a:ea typeface="郑庆科黄油体Regular " panose="02000603000000000000" pitchFamily="2" charset="-122"/>
              </a:rPr>
              <a:t> YOUR POINT</a:t>
            </a:r>
            <a:endParaRPr kumimoji="0" lang="zh-CN" altLang="en-US" sz="105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Britannic Bold" panose="020B0903060703020204" pitchFamily="34" charset="0"/>
              <a:ea typeface="郑庆科黄油体Regular " panose="02000603000000000000" pitchFamily="2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C788BF03-5D67-4FA3-AF41-E103A97B7DAA}"/>
              </a:ext>
            </a:extLst>
          </p:cNvPr>
          <p:cNvSpPr/>
          <p:nvPr/>
        </p:nvSpPr>
        <p:spPr>
          <a:xfrm>
            <a:off x="1" y="1145001"/>
            <a:ext cx="2781300" cy="1138996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A8BEB1C0-833C-4B4A-AF6F-C6DB69664D5C}"/>
              </a:ext>
            </a:extLst>
          </p:cNvPr>
          <p:cNvSpPr txBox="1"/>
          <p:nvPr/>
        </p:nvSpPr>
        <p:spPr>
          <a:xfrm>
            <a:off x="3378200" y="6584271"/>
            <a:ext cx="5435600" cy="273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00" b="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+mn-ea"/>
                <a:cs typeface="Arial Unicode MS" panose="020B0604020202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Arial Unicode MS" panose="020B0604020202020204" pitchFamily="34" charset="-122"/>
              </a:rPr>
              <a:t>orem ipsum dolor sit amet consectetuer adipiscing elit maecenas porttitor congue massa 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5524A4A8-9052-4100-AD21-6BBE7C5A8250}"/>
              </a:ext>
            </a:extLst>
          </p:cNvPr>
          <p:cNvSpPr txBox="1"/>
          <p:nvPr/>
        </p:nvSpPr>
        <p:spPr>
          <a:xfrm>
            <a:off x="1766198" y="4431331"/>
            <a:ext cx="12501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ritannic Bold" panose="020B0903060703020204" pitchFamily="34" charset="0"/>
                <a:ea typeface="郑庆科黄油体Regular " panose="02000603000000000000" pitchFamily="2" charset="-122"/>
              </a:rPr>
              <a:t>TEXT HERE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ritannic Bold" panose="020B0903060703020204" pitchFamily="34" charset="0"/>
              <a:ea typeface="郑庆科黄油体Regular " panose="02000603000000000000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6F8F518F-9DE9-475C-80C8-A1BFBC517410}"/>
              </a:ext>
            </a:extLst>
          </p:cNvPr>
          <p:cNvSpPr txBox="1"/>
          <p:nvPr/>
        </p:nvSpPr>
        <p:spPr>
          <a:xfrm>
            <a:off x="1766198" y="4760818"/>
            <a:ext cx="3715656" cy="10948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00" b="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+mn-ea"/>
                <a:cs typeface="Arial Unicode MS" panose="020B0604020202020204" pitchFamily="34" charset="-122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Arial Unicode MS" panose="020B0604020202020204" pitchFamily="34" charset="-122"/>
              </a:rPr>
              <a:t>orem ipsum dolor sit amet consectetuer adipiscing elit maecenas porttitor congue massa </a:t>
            </a:r>
          </a:p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Arial Unicode MS" panose="020B0604020202020204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Arial Unicode MS" panose="020B0604020202020204" pitchFamily="34" charset="-122"/>
              </a:rPr>
              <a:t>fusce posuere magna sed pulvinar ultricies purus lectus malesuada libero</a:t>
            </a:r>
            <a:endParaRPr kumimoji="0" lang="zh-CN" altLang="en-US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3E8D6FDA-4FAE-48E5-8CBD-1AF2437509E7}"/>
              </a:ext>
            </a:extLst>
          </p:cNvPr>
          <p:cNvSpPr txBox="1"/>
          <p:nvPr/>
        </p:nvSpPr>
        <p:spPr>
          <a:xfrm>
            <a:off x="7349661" y="4431331"/>
            <a:ext cx="12501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ritannic Bold" panose="020B0903060703020204" pitchFamily="34" charset="0"/>
                <a:ea typeface="郑庆科黄油体Regular " panose="02000603000000000000" pitchFamily="2" charset="-122"/>
              </a:rPr>
              <a:t>TEXT HERE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ritannic Bold" panose="020B0903060703020204" pitchFamily="34" charset="0"/>
              <a:ea typeface="郑庆科黄油体Regular " panose="02000603000000000000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D5C34DF2-D2FE-44A1-91FA-BCA800B1F861}"/>
              </a:ext>
            </a:extLst>
          </p:cNvPr>
          <p:cNvSpPr txBox="1"/>
          <p:nvPr/>
        </p:nvSpPr>
        <p:spPr>
          <a:xfrm>
            <a:off x="7349661" y="4760818"/>
            <a:ext cx="3715656" cy="10948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00" b="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+mn-ea"/>
                <a:cs typeface="Arial Unicode MS" panose="020B0604020202020204" pitchFamily="34" charset="-122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Arial Unicode MS" panose="020B0604020202020204" pitchFamily="34" charset="-122"/>
              </a:rPr>
              <a:t>orem ipsum dolor sit amet consectetuer adipiscing elit maecenas porttitor congue massa </a:t>
            </a:r>
          </a:p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Arial Unicode MS" panose="020B0604020202020204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Arial Unicode MS" panose="020B0604020202020204" pitchFamily="34" charset="-122"/>
              </a:rPr>
              <a:t>fusce posuere magna sed pulvinar ultricies purus lectus malesuada libero</a:t>
            </a:r>
            <a:endParaRPr kumimoji="0" lang="zh-CN" altLang="en-US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17" name="Freeform 138">
            <a:extLst>
              <a:ext uri="{FF2B5EF4-FFF2-40B4-BE49-F238E27FC236}">
                <a16:creationId xmlns:a16="http://schemas.microsoft.com/office/drawing/2014/main" xmlns="" id="{DC2CAEA3-6171-4523-9322-DDCA9F41ECF0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1126684" y="4340788"/>
            <a:ext cx="515688" cy="519640"/>
          </a:xfrm>
          <a:custGeom>
            <a:avLst/>
            <a:gdLst>
              <a:gd name="T0" fmla="*/ 119 w 258"/>
              <a:gd name="T1" fmla="*/ 208 h 260"/>
              <a:gd name="T2" fmla="*/ 154 w 258"/>
              <a:gd name="T3" fmla="*/ 240 h 260"/>
              <a:gd name="T4" fmla="*/ 167 w 258"/>
              <a:gd name="T5" fmla="*/ 229 h 260"/>
              <a:gd name="T6" fmla="*/ 165 w 258"/>
              <a:gd name="T7" fmla="*/ 222 h 260"/>
              <a:gd name="T8" fmla="*/ 224 w 258"/>
              <a:gd name="T9" fmla="*/ 260 h 260"/>
              <a:gd name="T10" fmla="*/ 236 w 258"/>
              <a:gd name="T11" fmla="*/ 248 h 260"/>
              <a:gd name="T12" fmla="*/ 223 w 258"/>
              <a:gd name="T13" fmla="*/ 208 h 260"/>
              <a:gd name="T14" fmla="*/ 256 w 258"/>
              <a:gd name="T15" fmla="*/ 96 h 260"/>
              <a:gd name="T16" fmla="*/ 238 w 258"/>
              <a:gd name="T17" fmla="*/ 91 h 260"/>
              <a:gd name="T18" fmla="*/ 226 w 258"/>
              <a:gd name="T19" fmla="*/ 24 h 260"/>
              <a:gd name="T20" fmla="*/ 103 w 258"/>
              <a:gd name="T21" fmla="*/ 22 h 260"/>
              <a:gd name="T22" fmla="*/ 78 w 258"/>
              <a:gd name="T23" fmla="*/ 0 h 260"/>
              <a:gd name="T24" fmla="*/ 18 w 258"/>
              <a:gd name="T25" fmla="*/ 12 h 260"/>
              <a:gd name="T26" fmla="*/ 4 w 258"/>
              <a:gd name="T27" fmla="*/ 92 h 260"/>
              <a:gd name="T28" fmla="*/ 22 w 258"/>
              <a:gd name="T29" fmla="*/ 199 h 260"/>
              <a:gd name="T30" fmla="*/ 154 w 258"/>
              <a:gd name="T31" fmla="*/ 231 h 260"/>
              <a:gd name="T32" fmla="*/ 154 w 258"/>
              <a:gd name="T33" fmla="*/ 231 h 260"/>
              <a:gd name="T34" fmla="*/ 126 w 258"/>
              <a:gd name="T35" fmla="*/ 193 h 260"/>
              <a:gd name="T36" fmla="*/ 157 w 258"/>
              <a:gd name="T37" fmla="*/ 224 h 260"/>
              <a:gd name="T38" fmla="*/ 154 w 258"/>
              <a:gd name="T39" fmla="*/ 231 h 260"/>
              <a:gd name="T40" fmla="*/ 168 w 258"/>
              <a:gd name="T41" fmla="*/ 160 h 260"/>
              <a:gd name="T42" fmla="*/ 172 w 258"/>
              <a:gd name="T43" fmla="*/ 203 h 260"/>
              <a:gd name="T44" fmla="*/ 136 w 258"/>
              <a:gd name="T45" fmla="*/ 192 h 260"/>
              <a:gd name="T46" fmla="*/ 174 w 258"/>
              <a:gd name="T47" fmla="*/ 144 h 260"/>
              <a:gd name="T48" fmla="*/ 202 w 258"/>
              <a:gd name="T49" fmla="*/ 182 h 260"/>
              <a:gd name="T50" fmla="*/ 171 w 258"/>
              <a:gd name="T51" fmla="*/ 152 h 260"/>
              <a:gd name="T52" fmla="*/ 228 w 258"/>
              <a:gd name="T53" fmla="*/ 248 h 260"/>
              <a:gd name="T54" fmla="*/ 180 w 258"/>
              <a:gd name="T55" fmla="*/ 206 h 260"/>
              <a:gd name="T56" fmla="*/ 228 w 258"/>
              <a:gd name="T57" fmla="*/ 248 h 260"/>
              <a:gd name="T58" fmla="*/ 30 w 258"/>
              <a:gd name="T59" fmla="*/ 8 h 260"/>
              <a:gd name="T60" fmla="*/ 81 w 258"/>
              <a:gd name="T61" fmla="*/ 9 h 260"/>
              <a:gd name="T62" fmla="*/ 106 w 258"/>
              <a:gd name="T63" fmla="*/ 31 h 260"/>
              <a:gd name="T64" fmla="*/ 230 w 258"/>
              <a:gd name="T65" fmla="*/ 35 h 260"/>
              <a:gd name="T66" fmla="*/ 219 w 258"/>
              <a:gd name="T67" fmla="*/ 91 h 260"/>
              <a:gd name="T68" fmla="*/ 215 w 258"/>
              <a:gd name="T69" fmla="*/ 65 h 260"/>
              <a:gd name="T70" fmla="*/ 207 w 258"/>
              <a:gd name="T71" fmla="*/ 49 h 260"/>
              <a:gd name="T72" fmla="*/ 53 w 258"/>
              <a:gd name="T73" fmla="*/ 45 h 260"/>
              <a:gd name="T74" fmla="*/ 49 w 258"/>
              <a:gd name="T75" fmla="*/ 65 h 260"/>
              <a:gd name="T76" fmla="*/ 38 w 258"/>
              <a:gd name="T77" fmla="*/ 69 h 260"/>
              <a:gd name="T78" fmla="*/ 26 w 258"/>
              <a:gd name="T79" fmla="*/ 91 h 260"/>
              <a:gd name="T80" fmla="*/ 46 w 258"/>
              <a:gd name="T81" fmla="*/ 91 h 260"/>
              <a:gd name="T82" fmla="*/ 210 w 258"/>
              <a:gd name="T83" fmla="*/ 73 h 260"/>
              <a:gd name="T84" fmla="*/ 46 w 258"/>
              <a:gd name="T85" fmla="*/ 91 h 260"/>
              <a:gd name="T86" fmla="*/ 57 w 258"/>
              <a:gd name="T87" fmla="*/ 65 h 260"/>
              <a:gd name="T88" fmla="*/ 198 w 258"/>
              <a:gd name="T89" fmla="*/ 54 h 260"/>
              <a:gd name="T90" fmla="*/ 199 w 258"/>
              <a:gd name="T91" fmla="*/ 65 h 260"/>
              <a:gd name="T92" fmla="*/ 247 w 258"/>
              <a:gd name="T93" fmla="*/ 99 h 260"/>
              <a:gd name="T94" fmla="*/ 223 w 258"/>
              <a:gd name="T95" fmla="*/ 200 h 260"/>
              <a:gd name="T96" fmla="*/ 188 w 258"/>
              <a:gd name="T97" fmla="*/ 198 h 260"/>
              <a:gd name="T98" fmla="*/ 200 w 258"/>
              <a:gd name="T99" fmla="*/ 191 h 260"/>
              <a:gd name="T100" fmla="*/ 213 w 258"/>
              <a:gd name="T101" fmla="*/ 183 h 260"/>
              <a:gd name="T102" fmla="*/ 213 w 258"/>
              <a:gd name="T103" fmla="*/ 172 h 260"/>
              <a:gd name="T104" fmla="*/ 169 w 258"/>
              <a:gd name="T105" fmla="*/ 139 h 260"/>
              <a:gd name="T106" fmla="*/ 161 w 258"/>
              <a:gd name="T107" fmla="*/ 153 h 260"/>
              <a:gd name="T108" fmla="*/ 131 w 258"/>
              <a:gd name="T109" fmla="*/ 187 h 260"/>
              <a:gd name="T110" fmla="*/ 123 w 258"/>
              <a:gd name="T111" fmla="*/ 185 h 260"/>
              <a:gd name="T112" fmla="*/ 113 w 258"/>
              <a:gd name="T113" fmla="*/ 201 h 260"/>
              <a:gd name="T114" fmla="*/ 30 w 258"/>
              <a:gd name="T115" fmla="*/ 198 h 260"/>
              <a:gd name="T116" fmla="*/ 42 w 258"/>
              <a:gd name="T117" fmla="*/ 99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8" h="260">
                <a:moveTo>
                  <a:pt x="33" y="208"/>
                </a:moveTo>
                <a:cubicBezTo>
                  <a:pt x="119" y="208"/>
                  <a:pt x="119" y="208"/>
                  <a:pt x="119" y="208"/>
                </a:cubicBezTo>
                <a:cubicBezTo>
                  <a:pt x="148" y="237"/>
                  <a:pt x="148" y="237"/>
                  <a:pt x="148" y="237"/>
                </a:cubicBezTo>
                <a:cubicBezTo>
                  <a:pt x="150" y="239"/>
                  <a:pt x="152" y="240"/>
                  <a:pt x="154" y="240"/>
                </a:cubicBezTo>
                <a:cubicBezTo>
                  <a:pt x="156" y="240"/>
                  <a:pt x="158" y="239"/>
                  <a:pt x="159" y="237"/>
                </a:cubicBezTo>
                <a:cubicBezTo>
                  <a:pt x="167" y="229"/>
                  <a:pt x="167" y="229"/>
                  <a:pt x="167" y="229"/>
                </a:cubicBezTo>
                <a:cubicBezTo>
                  <a:pt x="169" y="228"/>
                  <a:pt x="169" y="225"/>
                  <a:pt x="167" y="224"/>
                </a:cubicBezTo>
                <a:cubicBezTo>
                  <a:pt x="165" y="222"/>
                  <a:pt x="165" y="222"/>
                  <a:pt x="165" y="222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84" y="225"/>
                  <a:pt x="211" y="259"/>
                  <a:pt x="224" y="260"/>
                </a:cubicBezTo>
                <a:cubicBezTo>
                  <a:pt x="224" y="260"/>
                  <a:pt x="224" y="260"/>
                  <a:pt x="225" y="260"/>
                </a:cubicBezTo>
                <a:cubicBezTo>
                  <a:pt x="230" y="260"/>
                  <a:pt x="237" y="254"/>
                  <a:pt x="236" y="248"/>
                </a:cubicBezTo>
                <a:cubicBezTo>
                  <a:pt x="235" y="238"/>
                  <a:pt x="216" y="221"/>
                  <a:pt x="201" y="208"/>
                </a:cubicBezTo>
                <a:cubicBezTo>
                  <a:pt x="223" y="208"/>
                  <a:pt x="223" y="208"/>
                  <a:pt x="223" y="208"/>
                </a:cubicBezTo>
                <a:cubicBezTo>
                  <a:pt x="228" y="208"/>
                  <a:pt x="233" y="204"/>
                  <a:pt x="234" y="199"/>
                </a:cubicBezTo>
                <a:cubicBezTo>
                  <a:pt x="256" y="96"/>
                  <a:pt x="256" y="96"/>
                  <a:pt x="256" y="96"/>
                </a:cubicBezTo>
                <a:cubicBezTo>
                  <a:pt x="256" y="94"/>
                  <a:pt x="254" y="91"/>
                  <a:pt x="252" y="91"/>
                </a:cubicBezTo>
                <a:cubicBezTo>
                  <a:pt x="238" y="91"/>
                  <a:pt x="238" y="91"/>
                  <a:pt x="238" y="91"/>
                </a:cubicBezTo>
                <a:cubicBezTo>
                  <a:pt x="238" y="36"/>
                  <a:pt x="238" y="36"/>
                  <a:pt x="238" y="36"/>
                </a:cubicBezTo>
                <a:cubicBezTo>
                  <a:pt x="238" y="29"/>
                  <a:pt x="233" y="24"/>
                  <a:pt x="226" y="24"/>
                </a:cubicBezTo>
                <a:cubicBezTo>
                  <a:pt x="106" y="24"/>
                  <a:pt x="106" y="24"/>
                  <a:pt x="106" y="24"/>
                </a:cubicBezTo>
                <a:cubicBezTo>
                  <a:pt x="104" y="24"/>
                  <a:pt x="103" y="23"/>
                  <a:pt x="103" y="22"/>
                </a:cubicBezTo>
                <a:cubicBezTo>
                  <a:pt x="88" y="4"/>
                  <a:pt x="88" y="4"/>
                  <a:pt x="88" y="4"/>
                </a:cubicBezTo>
                <a:cubicBezTo>
                  <a:pt x="85" y="2"/>
                  <a:pt x="82" y="0"/>
                  <a:pt x="78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24" y="0"/>
                  <a:pt x="18" y="6"/>
                  <a:pt x="18" y="12"/>
                </a:cubicBezTo>
                <a:cubicBezTo>
                  <a:pt x="18" y="92"/>
                  <a:pt x="18" y="92"/>
                  <a:pt x="18" y="92"/>
                </a:cubicBezTo>
                <a:cubicBezTo>
                  <a:pt x="4" y="92"/>
                  <a:pt x="4" y="92"/>
                  <a:pt x="4" y="92"/>
                </a:cubicBezTo>
                <a:cubicBezTo>
                  <a:pt x="2" y="92"/>
                  <a:pt x="0" y="94"/>
                  <a:pt x="0" y="96"/>
                </a:cubicBezTo>
                <a:cubicBezTo>
                  <a:pt x="22" y="199"/>
                  <a:pt x="22" y="199"/>
                  <a:pt x="22" y="199"/>
                </a:cubicBezTo>
                <a:cubicBezTo>
                  <a:pt x="23" y="204"/>
                  <a:pt x="28" y="208"/>
                  <a:pt x="33" y="208"/>
                </a:cubicBezTo>
                <a:close/>
                <a:moveTo>
                  <a:pt x="154" y="231"/>
                </a:moveTo>
                <a:cubicBezTo>
                  <a:pt x="154" y="235"/>
                  <a:pt x="154" y="235"/>
                  <a:pt x="154" y="235"/>
                </a:cubicBezTo>
                <a:cubicBezTo>
                  <a:pt x="154" y="231"/>
                  <a:pt x="154" y="231"/>
                  <a:pt x="154" y="231"/>
                </a:cubicBezTo>
                <a:cubicBezTo>
                  <a:pt x="121" y="198"/>
                  <a:pt x="121" y="198"/>
                  <a:pt x="121" y="198"/>
                </a:cubicBezTo>
                <a:cubicBezTo>
                  <a:pt x="126" y="193"/>
                  <a:pt x="126" y="193"/>
                  <a:pt x="126" y="193"/>
                </a:cubicBezTo>
                <a:cubicBezTo>
                  <a:pt x="133" y="200"/>
                  <a:pt x="150" y="217"/>
                  <a:pt x="157" y="224"/>
                </a:cubicBezTo>
                <a:cubicBezTo>
                  <a:pt x="157" y="224"/>
                  <a:pt x="157" y="224"/>
                  <a:pt x="157" y="224"/>
                </a:cubicBezTo>
                <a:cubicBezTo>
                  <a:pt x="159" y="226"/>
                  <a:pt x="159" y="226"/>
                  <a:pt x="159" y="226"/>
                </a:cubicBezTo>
                <a:cubicBezTo>
                  <a:pt x="154" y="231"/>
                  <a:pt x="154" y="231"/>
                  <a:pt x="154" y="231"/>
                </a:cubicBezTo>
                <a:close/>
                <a:moveTo>
                  <a:pt x="136" y="192"/>
                </a:moveTo>
                <a:cubicBezTo>
                  <a:pt x="168" y="160"/>
                  <a:pt x="168" y="160"/>
                  <a:pt x="168" y="160"/>
                </a:cubicBezTo>
                <a:cubicBezTo>
                  <a:pt x="169" y="161"/>
                  <a:pt x="193" y="185"/>
                  <a:pt x="192" y="183"/>
                </a:cubicBezTo>
                <a:cubicBezTo>
                  <a:pt x="191" y="184"/>
                  <a:pt x="170" y="204"/>
                  <a:pt x="172" y="203"/>
                </a:cubicBezTo>
                <a:cubicBezTo>
                  <a:pt x="170" y="205"/>
                  <a:pt x="158" y="216"/>
                  <a:pt x="159" y="216"/>
                </a:cubicBezTo>
                <a:cubicBezTo>
                  <a:pt x="158" y="215"/>
                  <a:pt x="135" y="191"/>
                  <a:pt x="136" y="192"/>
                </a:cubicBezTo>
                <a:close/>
                <a:moveTo>
                  <a:pt x="169" y="150"/>
                </a:moveTo>
                <a:cubicBezTo>
                  <a:pt x="174" y="144"/>
                  <a:pt x="174" y="144"/>
                  <a:pt x="174" y="144"/>
                </a:cubicBezTo>
                <a:cubicBezTo>
                  <a:pt x="207" y="177"/>
                  <a:pt x="207" y="177"/>
                  <a:pt x="207" y="177"/>
                </a:cubicBezTo>
                <a:cubicBezTo>
                  <a:pt x="202" y="182"/>
                  <a:pt x="202" y="182"/>
                  <a:pt x="202" y="182"/>
                </a:cubicBezTo>
                <a:cubicBezTo>
                  <a:pt x="195" y="175"/>
                  <a:pt x="178" y="159"/>
                  <a:pt x="171" y="152"/>
                </a:cubicBezTo>
                <a:cubicBezTo>
                  <a:pt x="171" y="152"/>
                  <a:pt x="171" y="152"/>
                  <a:pt x="171" y="152"/>
                </a:cubicBezTo>
                <a:lnTo>
                  <a:pt x="169" y="150"/>
                </a:lnTo>
                <a:close/>
                <a:moveTo>
                  <a:pt x="228" y="248"/>
                </a:moveTo>
                <a:cubicBezTo>
                  <a:pt x="228" y="250"/>
                  <a:pt x="226" y="252"/>
                  <a:pt x="225" y="252"/>
                </a:cubicBezTo>
                <a:cubicBezTo>
                  <a:pt x="217" y="251"/>
                  <a:pt x="195" y="226"/>
                  <a:pt x="180" y="206"/>
                </a:cubicBezTo>
                <a:cubicBezTo>
                  <a:pt x="180" y="206"/>
                  <a:pt x="183" y="203"/>
                  <a:pt x="183" y="204"/>
                </a:cubicBezTo>
                <a:cubicBezTo>
                  <a:pt x="202" y="219"/>
                  <a:pt x="227" y="241"/>
                  <a:pt x="228" y="248"/>
                </a:cubicBezTo>
                <a:close/>
                <a:moveTo>
                  <a:pt x="26" y="12"/>
                </a:moveTo>
                <a:cubicBezTo>
                  <a:pt x="26" y="10"/>
                  <a:pt x="28" y="8"/>
                  <a:pt x="30" y="8"/>
                </a:cubicBezTo>
                <a:cubicBezTo>
                  <a:pt x="78" y="8"/>
                  <a:pt x="78" y="8"/>
                  <a:pt x="78" y="8"/>
                </a:cubicBezTo>
                <a:cubicBezTo>
                  <a:pt x="80" y="8"/>
                  <a:pt x="81" y="8"/>
                  <a:pt x="81" y="9"/>
                </a:cubicBezTo>
                <a:cubicBezTo>
                  <a:pt x="96" y="27"/>
                  <a:pt x="96" y="27"/>
                  <a:pt x="96" y="27"/>
                </a:cubicBezTo>
                <a:cubicBezTo>
                  <a:pt x="99" y="30"/>
                  <a:pt x="102" y="31"/>
                  <a:pt x="106" y="31"/>
                </a:cubicBezTo>
                <a:cubicBezTo>
                  <a:pt x="226" y="31"/>
                  <a:pt x="226" y="31"/>
                  <a:pt x="226" y="31"/>
                </a:cubicBezTo>
                <a:cubicBezTo>
                  <a:pt x="228" y="31"/>
                  <a:pt x="230" y="33"/>
                  <a:pt x="230" y="35"/>
                </a:cubicBezTo>
                <a:cubicBezTo>
                  <a:pt x="230" y="91"/>
                  <a:pt x="230" y="91"/>
                  <a:pt x="230" y="91"/>
                </a:cubicBezTo>
                <a:cubicBezTo>
                  <a:pt x="219" y="91"/>
                  <a:pt x="219" y="91"/>
                  <a:pt x="219" y="91"/>
                </a:cubicBezTo>
                <a:cubicBezTo>
                  <a:pt x="219" y="69"/>
                  <a:pt x="219" y="69"/>
                  <a:pt x="219" y="69"/>
                </a:cubicBezTo>
                <a:cubicBezTo>
                  <a:pt x="219" y="66"/>
                  <a:pt x="217" y="65"/>
                  <a:pt x="215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7" y="49"/>
                  <a:pt x="207" y="49"/>
                  <a:pt x="207" y="49"/>
                </a:cubicBezTo>
                <a:cubicBezTo>
                  <a:pt x="207" y="47"/>
                  <a:pt x="206" y="45"/>
                  <a:pt x="203" y="45"/>
                </a:cubicBezTo>
                <a:cubicBezTo>
                  <a:pt x="53" y="45"/>
                  <a:pt x="53" y="45"/>
                  <a:pt x="53" y="45"/>
                </a:cubicBezTo>
                <a:cubicBezTo>
                  <a:pt x="51" y="45"/>
                  <a:pt x="49" y="47"/>
                  <a:pt x="49" y="49"/>
                </a:cubicBezTo>
                <a:cubicBezTo>
                  <a:pt x="49" y="65"/>
                  <a:pt x="49" y="65"/>
                  <a:pt x="49" y="65"/>
                </a:cubicBezTo>
                <a:cubicBezTo>
                  <a:pt x="42" y="65"/>
                  <a:pt x="42" y="65"/>
                  <a:pt x="42" y="65"/>
                </a:cubicBezTo>
                <a:cubicBezTo>
                  <a:pt x="39" y="65"/>
                  <a:pt x="38" y="66"/>
                  <a:pt x="38" y="69"/>
                </a:cubicBezTo>
                <a:cubicBezTo>
                  <a:pt x="38" y="91"/>
                  <a:pt x="38" y="91"/>
                  <a:pt x="38" y="91"/>
                </a:cubicBezTo>
                <a:cubicBezTo>
                  <a:pt x="26" y="91"/>
                  <a:pt x="26" y="91"/>
                  <a:pt x="26" y="91"/>
                </a:cubicBezTo>
                <a:lnTo>
                  <a:pt x="26" y="12"/>
                </a:lnTo>
                <a:close/>
                <a:moveTo>
                  <a:pt x="46" y="91"/>
                </a:moveTo>
                <a:cubicBezTo>
                  <a:pt x="46" y="73"/>
                  <a:pt x="46" y="73"/>
                  <a:pt x="46" y="73"/>
                </a:cubicBezTo>
                <a:cubicBezTo>
                  <a:pt x="210" y="73"/>
                  <a:pt x="210" y="73"/>
                  <a:pt x="210" y="73"/>
                </a:cubicBezTo>
                <a:cubicBezTo>
                  <a:pt x="210" y="91"/>
                  <a:pt x="210" y="91"/>
                  <a:pt x="210" y="91"/>
                </a:cubicBezTo>
                <a:lnTo>
                  <a:pt x="46" y="91"/>
                </a:lnTo>
                <a:close/>
                <a:moveTo>
                  <a:pt x="199" y="65"/>
                </a:moveTo>
                <a:cubicBezTo>
                  <a:pt x="57" y="65"/>
                  <a:pt x="57" y="65"/>
                  <a:pt x="57" y="65"/>
                </a:cubicBezTo>
                <a:cubicBezTo>
                  <a:pt x="57" y="54"/>
                  <a:pt x="57" y="54"/>
                  <a:pt x="57" y="54"/>
                </a:cubicBezTo>
                <a:cubicBezTo>
                  <a:pt x="198" y="54"/>
                  <a:pt x="198" y="54"/>
                  <a:pt x="198" y="54"/>
                </a:cubicBezTo>
                <a:cubicBezTo>
                  <a:pt x="198" y="65"/>
                  <a:pt x="198" y="65"/>
                  <a:pt x="198" y="65"/>
                </a:cubicBezTo>
                <a:lnTo>
                  <a:pt x="199" y="65"/>
                </a:lnTo>
                <a:close/>
                <a:moveTo>
                  <a:pt x="42" y="99"/>
                </a:moveTo>
                <a:cubicBezTo>
                  <a:pt x="42" y="99"/>
                  <a:pt x="258" y="99"/>
                  <a:pt x="247" y="99"/>
                </a:cubicBezTo>
                <a:cubicBezTo>
                  <a:pt x="227" y="197"/>
                  <a:pt x="227" y="197"/>
                  <a:pt x="227" y="197"/>
                </a:cubicBezTo>
                <a:cubicBezTo>
                  <a:pt x="226" y="199"/>
                  <a:pt x="225" y="200"/>
                  <a:pt x="223" y="200"/>
                </a:cubicBezTo>
                <a:cubicBezTo>
                  <a:pt x="191" y="200"/>
                  <a:pt x="191" y="200"/>
                  <a:pt x="191" y="200"/>
                </a:cubicBezTo>
                <a:cubicBezTo>
                  <a:pt x="190" y="200"/>
                  <a:pt x="189" y="199"/>
                  <a:pt x="188" y="198"/>
                </a:cubicBezTo>
                <a:cubicBezTo>
                  <a:pt x="198" y="189"/>
                  <a:pt x="198" y="189"/>
                  <a:pt x="198" y="189"/>
                </a:cubicBezTo>
                <a:cubicBezTo>
                  <a:pt x="200" y="191"/>
                  <a:pt x="200" y="191"/>
                  <a:pt x="200" y="191"/>
                </a:cubicBezTo>
                <a:cubicBezTo>
                  <a:pt x="201" y="193"/>
                  <a:pt x="204" y="193"/>
                  <a:pt x="205" y="191"/>
                </a:cubicBezTo>
                <a:cubicBezTo>
                  <a:pt x="213" y="183"/>
                  <a:pt x="213" y="183"/>
                  <a:pt x="213" y="183"/>
                </a:cubicBezTo>
                <a:cubicBezTo>
                  <a:pt x="215" y="182"/>
                  <a:pt x="216" y="180"/>
                  <a:pt x="216" y="178"/>
                </a:cubicBezTo>
                <a:cubicBezTo>
                  <a:pt x="216" y="176"/>
                  <a:pt x="215" y="174"/>
                  <a:pt x="213" y="172"/>
                </a:cubicBezTo>
                <a:cubicBezTo>
                  <a:pt x="180" y="139"/>
                  <a:pt x="180" y="139"/>
                  <a:pt x="180" y="139"/>
                </a:cubicBezTo>
                <a:cubicBezTo>
                  <a:pt x="177" y="136"/>
                  <a:pt x="172" y="136"/>
                  <a:pt x="169" y="139"/>
                </a:cubicBezTo>
                <a:cubicBezTo>
                  <a:pt x="161" y="147"/>
                  <a:pt x="161" y="147"/>
                  <a:pt x="161" y="147"/>
                </a:cubicBezTo>
                <a:cubicBezTo>
                  <a:pt x="160" y="149"/>
                  <a:pt x="160" y="151"/>
                  <a:pt x="161" y="153"/>
                </a:cubicBezTo>
                <a:cubicBezTo>
                  <a:pt x="163" y="155"/>
                  <a:pt x="163" y="155"/>
                  <a:pt x="163" y="155"/>
                </a:cubicBezTo>
                <a:cubicBezTo>
                  <a:pt x="131" y="187"/>
                  <a:pt x="131" y="187"/>
                  <a:pt x="131" y="187"/>
                </a:cubicBezTo>
                <a:cubicBezTo>
                  <a:pt x="129" y="185"/>
                  <a:pt x="129" y="185"/>
                  <a:pt x="129" y="185"/>
                </a:cubicBezTo>
                <a:cubicBezTo>
                  <a:pt x="127" y="184"/>
                  <a:pt x="125" y="184"/>
                  <a:pt x="123" y="185"/>
                </a:cubicBezTo>
                <a:cubicBezTo>
                  <a:pt x="115" y="193"/>
                  <a:pt x="115" y="193"/>
                  <a:pt x="115" y="193"/>
                </a:cubicBezTo>
                <a:cubicBezTo>
                  <a:pt x="113" y="195"/>
                  <a:pt x="112" y="198"/>
                  <a:pt x="113" y="201"/>
                </a:cubicBezTo>
                <a:cubicBezTo>
                  <a:pt x="33" y="201"/>
                  <a:pt x="33" y="201"/>
                  <a:pt x="33" y="201"/>
                </a:cubicBezTo>
                <a:cubicBezTo>
                  <a:pt x="31" y="201"/>
                  <a:pt x="30" y="200"/>
                  <a:pt x="30" y="198"/>
                </a:cubicBezTo>
                <a:cubicBezTo>
                  <a:pt x="10" y="100"/>
                  <a:pt x="10" y="100"/>
                  <a:pt x="10" y="100"/>
                </a:cubicBezTo>
                <a:cubicBezTo>
                  <a:pt x="10" y="99"/>
                  <a:pt x="43" y="99"/>
                  <a:pt x="42" y="9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8" name="Group 165">
            <a:extLst>
              <a:ext uri="{FF2B5EF4-FFF2-40B4-BE49-F238E27FC236}">
                <a16:creationId xmlns:a16="http://schemas.microsoft.com/office/drawing/2014/main" xmlns="" id="{822445D2-30F5-48BD-AE82-8659D98DD9E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22869" y="4340788"/>
            <a:ext cx="507089" cy="518400"/>
            <a:chOff x="510" y="-12"/>
            <a:chExt cx="538" cy="550"/>
          </a:xfrm>
          <a:solidFill>
            <a:schemeClr val="bg1"/>
          </a:solidFill>
        </p:grpSpPr>
        <p:sp>
          <p:nvSpPr>
            <p:cNvPr id="19" name="Freeform 166">
              <a:extLst>
                <a:ext uri="{FF2B5EF4-FFF2-40B4-BE49-F238E27FC236}">
                  <a16:creationId xmlns:a16="http://schemas.microsoft.com/office/drawing/2014/main" xmlns="" id="{5D728D31-0DCB-43AF-979A-75E02C90ED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0" y="-12"/>
              <a:ext cx="538" cy="538"/>
            </a:xfrm>
            <a:custGeom>
              <a:avLst/>
              <a:gdLst>
                <a:gd name="T0" fmla="*/ 188 w 266"/>
                <a:gd name="T1" fmla="*/ 122 h 266"/>
                <a:gd name="T2" fmla="*/ 202 w 266"/>
                <a:gd name="T3" fmla="*/ 114 h 266"/>
                <a:gd name="T4" fmla="*/ 260 w 266"/>
                <a:gd name="T5" fmla="*/ 36 h 266"/>
                <a:gd name="T6" fmla="*/ 210 w 266"/>
                <a:gd name="T7" fmla="*/ 9 h 266"/>
                <a:gd name="T8" fmla="*/ 185 w 266"/>
                <a:gd name="T9" fmla="*/ 28 h 266"/>
                <a:gd name="T10" fmla="*/ 152 w 266"/>
                <a:gd name="T11" fmla="*/ 82 h 266"/>
                <a:gd name="T12" fmla="*/ 62 w 266"/>
                <a:gd name="T13" fmla="*/ 95 h 266"/>
                <a:gd name="T14" fmla="*/ 53 w 266"/>
                <a:gd name="T15" fmla="*/ 193 h 266"/>
                <a:gd name="T16" fmla="*/ 0 w 266"/>
                <a:gd name="T17" fmla="*/ 252 h 266"/>
                <a:gd name="T18" fmla="*/ 14 w 266"/>
                <a:gd name="T19" fmla="*/ 266 h 266"/>
                <a:gd name="T20" fmla="*/ 73 w 266"/>
                <a:gd name="T21" fmla="*/ 212 h 266"/>
                <a:gd name="T22" fmla="*/ 171 w 266"/>
                <a:gd name="T23" fmla="*/ 204 h 266"/>
                <a:gd name="T24" fmla="*/ 188 w 266"/>
                <a:gd name="T25" fmla="*/ 122 h 266"/>
                <a:gd name="T26" fmla="*/ 191 w 266"/>
                <a:gd name="T27" fmla="*/ 33 h 266"/>
                <a:gd name="T28" fmla="*/ 213 w 266"/>
                <a:gd name="T29" fmla="*/ 16 h 266"/>
                <a:gd name="T30" fmla="*/ 251 w 266"/>
                <a:gd name="T31" fmla="*/ 37 h 266"/>
                <a:gd name="T32" fmla="*/ 198 w 266"/>
                <a:gd name="T33" fmla="*/ 106 h 266"/>
                <a:gd name="T34" fmla="*/ 184 w 266"/>
                <a:gd name="T35" fmla="*/ 115 h 266"/>
                <a:gd name="T36" fmla="*/ 170 w 266"/>
                <a:gd name="T37" fmla="*/ 95 h 266"/>
                <a:gd name="T38" fmla="*/ 159 w 266"/>
                <a:gd name="T39" fmla="*/ 86 h 266"/>
                <a:gd name="T40" fmla="*/ 191 w 266"/>
                <a:gd name="T41" fmla="*/ 33 h 266"/>
                <a:gd name="T42" fmla="*/ 15 w 266"/>
                <a:gd name="T43" fmla="*/ 258 h 266"/>
                <a:gd name="T44" fmla="*/ 8 w 266"/>
                <a:gd name="T45" fmla="*/ 252 h 266"/>
                <a:gd name="T46" fmla="*/ 58 w 266"/>
                <a:gd name="T47" fmla="*/ 200 h 266"/>
                <a:gd name="T48" fmla="*/ 62 w 266"/>
                <a:gd name="T49" fmla="*/ 204 h 266"/>
                <a:gd name="T50" fmla="*/ 62 w 266"/>
                <a:gd name="T51" fmla="*/ 204 h 266"/>
                <a:gd name="T52" fmla="*/ 62 w 266"/>
                <a:gd name="T53" fmla="*/ 204 h 266"/>
                <a:gd name="T54" fmla="*/ 62 w 266"/>
                <a:gd name="T55" fmla="*/ 204 h 266"/>
                <a:gd name="T56" fmla="*/ 66 w 266"/>
                <a:gd name="T57" fmla="*/ 207 h 266"/>
                <a:gd name="T58" fmla="*/ 15 w 266"/>
                <a:gd name="T59" fmla="*/ 258 h 266"/>
                <a:gd name="T60" fmla="*/ 68 w 266"/>
                <a:gd name="T61" fmla="*/ 198 h 266"/>
                <a:gd name="T62" fmla="*/ 68 w 266"/>
                <a:gd name="T63" fmla="*/ 101 h 266"/>
                <a:gd name="T64" fmla="*/ 165 w 266"/>
                <a:gd name="T65" fmla="*/ 101 h 266"/>
                <a:gd name="T66" fmla="*/ 185 w 266"/>
                <a:gd name="T67" fmla="*/ 149 h 266"/>
                <a:gd name="T68" fmla="*/ 165 w 266"/>
                <a:gd name="T69" fmla="*/ 198 h 266"/>
                <a:gd name="T70" fmla="*/ 68 w 266"/>
                <a:gd name="T71" fmla="*/ 198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66" h="266">
                  <a:moveTo>
                    <a:pt x="188" y="122"/>
                  </a:moveTo>
                  <a:cubicBezTo>
                    <a:pt x="193" y="118"/>
                    <a:pt x="198" y="116"/>
                    <a:pt x="202" y="114"/>
                  </a:cubicBezTo>
                  <a:cubicBezTo>
                    <a:pt x="205" y="112"/>
                    <a:pt x="266" y="78"/>
                    <a:pt x="260" y="36"/>
                  </a:cubicBezTo>
                  <a:cubicBezTo>
                    <a:pt x="256" y="13"/>
                    <a:pt x="230" y="0"/>
                    <a:pt x="210" y="9"/>
                  </a:cubicBezTo>
                  <a:cubicBezTo>
                    <a:pt x="202" y="13"/>
                    <a:pt x="194" y="19"/>
                    <a:pt x="185" y="28"/>
                  </a:cubicBezTo>
                  <a:cubicBezTo>
                    <a:pt x="155" y="59"/>
                    <a:pt x="163" y="66"/>
                    <a:pt x="152" y="82"/>
                  </a:cubicBezTo>
                  <a:cubicBezTo>
                    <a:pt x="123" y="66"/>
                    <a:pt x="87" y="71"/>
                    <a:pt x="62" y="95"/>
                  </a:cubicBezTo>
                  <a:cubicBezTo>
                    <a:pt x="36" y="122"/>
                    <a:pt x="32" y="163"/>
                    <a:pt x="53" y="193"/>
                  </a:cubicBezTo>
                  <a:cubicBezTo>
                    <a:pt x="32" y="208"/>
                    <a:pt x="0" y="234"/>
                    <a:pt x="0" y="252"/>
                  </a:cubicBezTo>
                  <a:cubicBezTo>
                    <a:pt x="0" y="258"/>
                    <a:pt x="8" y="266"/>
                    <a:pt x="14" y="266"/>
                  </a:cubicBezTo>
                  <a:cubicBezTo>
                    <a:pt x="32" y="266"/>
                    <a:pt x="58" y="234"/>
                    <a:pt x="73" y="212"/>
                  </a:cubicBezTo>
                  <a:cubicBezTo>
                    <a:pt x="103" y="233"/>
                    <a:pt x="144" y="230"/>
                    <a:pt x="171" y="204"/>
                  </a:cubicBezTo>
                  <a:cubicBezTo>
                    <a:pt x="193" y="182"/>
                    <a:pt x="198" y="150"/>
                    <a:pt x="188" y="122"/>
                  </a:cubicBezTo>
                  <a:close/>
                  <a:moveTo>
                    <a:pt x="191" y="33"/>
                  </a:moveTo>
                  <a:cubicBezTo>
                    <a:pt x="199" y="26"/>
                    <a:pt x="206" y="20"/>
                    <a:pt x="213" y="16"/>
                  </a:cubicBezTo>
                  <a:cubicBezTo>
                    <a:pt x="228" y="9"/>
                    <a:pt x="248" y="19"/>
                    <a:pt x="251" y="37"/>
                  </a:cubicBezTo>
                  <a:cubicBezTo>
                    <a:pt x="257" y="74"/>
                    <a:pt x="198" y="106"/>
                    <a:pt x="198" y="106"/>
                  </a:cubicBezTo>
                  <a:cubicBezTo>
                    <a:pt x="194" y="108"/>
                    <a:pt x="189" y="111"/>
                    <a:pt x="184" y="115"/>
                  </a:cubicBezTo>
                  <a:cubicBezTo>
                    <a:pt x="181" y="108"/>
                    <a:pt x="176" y="101"/>
                    <a:pt x="170" y="95"/>
                  </a:cubicBezTo>
                  <a:cubicBezTo>
                    <a:pt x="167" y="92"/>
                    <a:pt x="163" y="88"/>
                    <a:pt x="159" y="86"/>
                  </a:cubicBezTo>
                  <a:cubicBezTo>
                    <a:pt x="172" y="66"/>
                    <a:pt x="160" y="65"/>
                    <a:pt x="191" y="33"/>
                  </a:cubicBezTo>
                  <a:close/>
                  <a:moveTo>
                    <a:pt x="15" y="258"/>
                  </a:moveTo>
                  <a:cubicBezTo>
                    <a:pt x="13" y="258"/>
                    <a:pt x="8" y="253"/>
                    <a:pt x="8" y="252"/>
                  </a:cubicBezTo>
                  <a:cubicBezTo>
                    <a:pt x="8" y="242"/>
                    <a:pt x="27" y="222"/>
                    <a:pt x="58" y="200"/>
                  </a:cubicBezTo>
                  <a:cubicBezTo>
                    <a:pt x="60" y="201"/>
                    <a:pt x="61" y="202"/>
                    <a:pt x="62" y="204"/>
                  </a:cubicBezTo>
                  <a:cubicBezTo>
                    <a:pt x="62" y="204"/>
                    <a:pt x="62" y="204"/>
                    <a:pt x="62" y="204"/>
                  </a:cubicBezTo>
                  <a:cubicBezTo>
                    <a:pt x="62" y="204"/>
                    <a:pt x="62" y="204"/>
                    <a:pt x="62" y="204"/>
                  </a:cubicBezTo>
                  <a:cubicBezTo>
                    <a:pt x="62" y="204"/>
                    <a:pt x="62" y="204"/>
                    <a:pt x="62" y="204"/>
                  </a:cubicBezTo>
                  <a:cubicBezTo>
                    <a:pt x="63" y="205"/>
                    <a:pt x="65" y="206"/>
                    <a:pt x="66" y="207"/>
                  </a:cubicBezTo>
                  <a:cubicBezTo>
                    <a:pt x="44" y="239"/>
                    <a:pt x="25" y="258"/>
                    <a:pt x="15" y="258"/>
                  </a:cubicBezTo>
                  <a:close/>
                  <a:moveTo>
                    <a:pt x="68" y="198"/>
                  </a:moveTo>
                  <a:cubicBezTo>
                    <a:pt x="42" y="172"/>
                    <a:pt x="41" y="128"/>
                    <a:pt x="68" y="101"/>
                  </a:cubicBezTo>
                  <a:cubicBezTo>
                    <a:pt x="95" y="74"/>
                    <a:pt x="138" y="74"/>
                    <a:pt x="165" y="101"/>
                  </a:cubicBezTo>
                  <a:cubicBezTo>
                    <a:pt x="178" y="114"/>
                    <a:pt x="185" y="131"/>
                    <a:pt x="185" y="149"/>
                  </a:cubicBezTo>
                  <a:cubicBezTo>
                    <a:pt x="185" y="168"/>
                    <a:pt x="178" y="185"/>
                    <a:pt x="165" y="198"/>
                  </a:cubicBezTo>
                  <a:cubicBezTo>
                    <a:pt x="138" y="225"/>
                    <a:pt x="94" y="224"/>
                    <a:pt x="68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67">
              <a:extLst>
                <a:ext uri="{FF2B5EF4-FFF2-40B4-BE49-F238E27FC236}">
                  <a16:creationId xmlns:a16="http://schemas.microsoft.com/office/drawing/2014/main" xmlns="" id="{4D50B585-8FC9-454E-86C3-41B9745297FC}"/>
                </a:ext>
              </a:extLst>
            </p:cNvPr>
            <p:cNvSpPr>
              <a:spLocks/>
            </p:cNvSpPr>
            <p:nvPr/>
          </p:nvSpPr>
          <p:spPr bwMode="auto">
            <a:xfrm>
              <a:off x="737" y="340"/>
              <a:ext cx="76" cy="40"/>
            </a:xfrm>
            <a:custGeom>
              <a:avLst/>
              <a:gdLst>
                <a:gd name="T0" fmla="*/ 31 w 38"/>
                <a:gd name="T1" fmla="*/ 2 h 20"/>
                <a:gd name="T2" fmla="*/ 4 w 38"/>
                <a:gd name="T3" fmla="*/ 12 h 20"/>
                <a:gd name="T4" fmla="*/ 0 w 38"/>
                <a:gd name="T5" fmla="*/ 16 h 20"/>
                <a:gd name="T6" fmla="*/ 4 w 38"/>
                <a:gd name="T7" fmla="*/ 20 h 20"/>
                <a:gd name="T8" fmla="*/ 36 w 38"/>
                <a:gd name="T9" fmla="*/ 7 h 20"/>
                <a:gd name="T10" fmla="*/ 36 w 38"/>
                <a:gd name="T11" fmla="*/ 2 h 20"/>
                <a:gd name="T12" fmla="*/ 31 w 38"/>
                <a:gd name="T13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0">
                  <a:moveTo>
                    <a:pt x="31" y="2"/>
                  </a:moveTo>
                  <a:cubicBezTo>
                    <a:pt x="24" y="9"/>
                    <a:pt x="14" y="12"/>
                    <a:pt x="4" y="12"/>
                  </a:cubicBezTo>
                  <a:cubicBezTo>
                    <a:pt x="2" y="12"/>
                    <a:pt x="0" y="14"/>
                    <a:pt x="0" y="16"/>
                  </a:cubicBezTo>
                  <a:cubicBezTo>
                    <a:pt x="0" y="19"/>
                    <a:pt x="2" y="20"/>
                    <a:pt x="4" y="20"/>
                  </a:cubicBezTo>
                  <a:cubicBezTo>
                    <a:pt x="16" y="20"/>
                    <a:pt x="28" y="16"/>
                    <a:pt x="36" y="7"/>
                  </a:cubicBezTo>
                  <a:cubicBezTo>
                    <a:pt x="38" y="6"/>
                    <a:pt x="38" y="3"/>
                    <a:pt x="36" y="2"/>
                  </a:cubicBezTo>
                  <a:cubicBezTo>
                    <a:pt x="35" y="0"/>
                    <a:pt x="32" y="0"/>
                    <a:pt x="3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68">
              <a:extLst>
                <a:ext uri="{FF2B5EF4-FFF2-40B4-BE49-F238E27FC236}">
                  <a16:creationId xmlns:a16="http://schemas.microsoft.com/office/drawing/2014/main" xmlns="" id="{EA704FAD-F7BB-422B-B0D7-B795D7F048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1" y="156"/>
              <a:ext cx="259" cy="269"/>
            </a:xfrm>
            <a:custGeom>
              <a:avLst/>
              <a:gdLst>
                <a:gd name="T0" fmla="*/ 110 w 128"/>
                <a:gd name="T1" fmla="*/ 23 h 133"/>
                <a:gd name="T2" fmla="*/ 24 w 128"/>
                <a:gd name="T3" fmla="*/ 23 h 133"/>
                <a:gd name="T4" fmla="*/ 24 w 128"/>
                <a:gd name="T5" fmla="*/ 109 h 133"/>
                <a:gd name="T6" fmla="*/ 110 w 128"/>
                <a:gd name="T7" fmla="*/ 109 h 133"/>
                <a:gd name="T8" fmla="*/ 128 w 128"/>
                <a:gd name="T9" fmla="*/ 66 h 133"/>
                <a:gd name="T10" fmla="*/ 110 w 128"/>
                <a:gd name="T11" fmla="*/ 23 h 133"/>
                <a:gd name="T12" fmla="*/ 116 w 128"/>
                <a:gd name="T13" fmla="*/ 48 h 133"/>
                <a:gd name="T14" fmla="*/ 106 w 128"/>
                <a:gd name="T15" fmla="*/ 59 h 133"/>
                <a:gd name="T16" fmla="*/ 58 w 128"/>
                <a:gd name="T17" fmla="*/ 67 h 133"/>
                <a:gd name="T18" fmla="*/ 54 w 128"/>
                <a:gd name="T19" fmla="*/ 44 h 133"/>
                <a:gd name="T20" fmla="*/ 78 w 128"/>
                <a:gd name="T21" fmla="*/ 25 h 133"/>
                <a:gd name="T22" fmla="*/ 91 w 128"/>
                <a:gd name="T23" fmla="*/ 20 h 133"/>
                <a:gd name="T24" fmla="*/ 104 w 128"/>
                <a:gd name="T25" fmla="*/ 29 h 133"/>
                <a:gd name="T26" fmla="*/ 116 w 128"/>
                <a:gd name="T27" fmla="*/ 48 h 133"/>
                <a:gd name="T28" fmla="*/ 104 w 128"/>
                <a:gd name="T29" fmla="*/ 104 h 133"/>
                <a:gd name="T30" fmla="*/ 67 w 128"/>
                <a:gd name="T31" fmla="*/ 119 h 133"/>
                <a:gd name="T32" fmla="*/ 67 w 128"/>
                <a:gd name="T33" fmla="*/ 123 h 133"/>
                <a:gd name="T34" fmla="*/ 67 w 128"/>
                <a:gd name="T35" fmla="*/ 119 h 133"/>
                <a:gd name="T36" fmla="*/ 30 w 128"/>
                <a:gd name="T37" fmla="*/ 104 h 133"/>
                <a:gd name="T38" fmla="*/ 30 w 128"/>
                <a:gd name="T39" fmla="*/ 29 h 133"/>
                <a:gd name="T40" fmla="*/ 80 w 128"/>
                <a:gd name="T41" fmla="*/ 15 h 133"/>
                <a:gd name="T42" fmla="*/ 47 w 128"/>
                <a:gd name="T43" fmla="*/ 41 h 133"/>
                <a:gd name="T44" fmla="*/ 52 w 128"/>
                <a:gd name="T45" fmla="*/ 72 h 133"/>
                <a:gd name="T46" fmla="*/ 112 w 128"/>
                <a:gd name="T47" fmla="*/ 65 h 133"/>
                <a:gd name="T48" fmla="*/ 119 w 128"/>
                <a:gd name="T49" fmla="*/ 57 h 133"/>
                <a:gd name="T50" fmla="*/ 120 w 128"/>
                <a:gd name="T51" fmla="*/ 67 h 133"/>
                <a:gd name="T52" fmla="*/ 104 w 128"/>
                <a:gd name="T53" fmla="*/ 104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8" h="133">
                  <a:moveTo>
                    <a:pt x="110" y="23"/>
                  </a:moveTo>
                  <a:cubicBezTo>
                    <a:pt x="86" y="0"/>
                    <a:pt x="47" y="0"/>
                    <a:pt x="24" y="23"/>
                  </a:cubicBezTo>
                  <a:cubicBezTo>
                    <a:pt x="0" y="47"/>
                    <a:pt x="0" y="86"/>
                    <a:pt x="24" y="109"/>
                  </a:cubicBezTo>
                  <a:cubicBezTo>
                    <a:pt x="47" y="133"/>
                    <a:pt x="86" y="133"/>
                    <a:pt x="110" y="109"/>
                  </a:cubicBezTo>
                  <a:cubicBezTo>
                    <a:pt x="121" y="98"/>
                    <a:pt x="128" y="83"/>
                    <a:pt x="128" y="66"/>
                  </a:cubicBezTo>
                  <a:cubicBezTo>
                    <a:pt x="128" y="50"/>
                    <a:pt x="121" y="35"/>
                    <a:pt x="110" y="23"/>
                  </a:cubicBezTo>
                  <a:close/>
                  <a:moveTo>
                    <a:pt x="116" y="48"/>
                  </a:moveTo>
                  <a:cubicBezTo>
                    <a:pt x="113" y="52"/>
                    <a:pt x="109" y="55"/>
                    <a:pt x="106" y="59"/>
                  </a:cubicBezTo>
                  <a:cubicBezTo>
                    <a:pt x="93" y="73"/>
                    <a:pt x="72" y="81"/>
                    <a:pt x="58" y="67"/>
                  </a:cubicBezTo>
                  <a:cubicBezTo>
                    <a:pt x="52" y="60"/>
                    <a:pt x="50" y="51"/>
                    <a:pt x="54" y="44"/>
                  </a:cubicBezTo>
                  <a:cubicBezTo>
                    <a:pt x="61" y="30"/>
                    <a:pt x="78" y="25"/>
                    <a:pt x="78" y="25"/>
                  </a:cubicBezTo>
                  <a:cubicBezTo>
                    <a:pt x="83" y="23"/>
                    <a:pt x="87" y="22"/>
                    <a:pt x="91" y="20"/>
                  </a:cubicBezTo>
                  <a:cubicBezTo>
                    <a:pt x="96" y="22"/>
                    <a:pt x="100" y="25"/>
                    <a:pt x="104" y="29"/>
                  </a:cubicBezTo>
                  <a:cubicBezTo>
                    <a:pt x="110" y="35"/>
                    <a:pt x="114" y="41"/>
                    <a:pt x="116" y="48"/>
                  </a:cubicBezTo>
                  <a:close/>
                  <a:moveTo>
                    <a:pt x="104" y="104"/>
                  </a:moveTo>
                  <a:cubicBezTo>
                    <a:pt x="94" y="114"/>
                    <a:pt x="81" y="119"/>
                    <a:pt x="67" y="119"/>
                  </a:cubicBezTo>
                  <a:cubicBezTo>
                    <a:pt x="67" y="123"/>
                    <a:pt x="67" y="123"/>
                    <a:pt x="67" y="123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52" y="119"/>
                    <a:pt x="39" y="113"/>
                    <a:pt x="30" y="104"/>
                  </a:cubicBezTo>
                  <a:cubicBezTo>
                    <a:pt x="9" y="83"/>
                    <a:pt x="9" y="49"/>
                    <a:pt x="30" y="29"/>
                  </a:cubicBezTo>
                  <a:cubicBezTo>
                    <a:pt x="43" y="16"/>
                    <a:pt x="62" y="11"/>
                    <a:pt x="80" y="15"/>
                  </a:cubicBezTo>
                  <a:cubicBezTo>
                    <a:pt x="66" y="20"/>
                    <a:pt x="54" y="27"/>
                    <a:pt x="47" y="41"/>
                  </a:cubicBezTo>
                  <a:cubicBezTo>
                    <a:pt x="42" y="51"/>
                    <a:pt x="44" y="63"/>
                    <a:pt x="52" y="72"/>
                  </a:cubicBezTo>
                  <a:cubicBezTo>
                    <a:pt x="70" y="91"/>
                    <a:pt x="96" y="82"/>
                    <a:pt x="112" y="65"/>
                  </a:cubicBezTo>
                  <a:cubicBezTo>
                    <a:pt x="113" y="63"/>
                    <a:pt x="116" y="61"/>
                    <a:pt x="119" y="57"/>
                  </a:cubicBezTo>
                  <a:cubicBezTo>
                    <a:pt x="119" y="61"/>
                    <a:pt x="120" y="63"/>
                    <a:pt x="120" y="67"/>
                  </a:cubicBezTo>
                  <a:cubicBezTo>
                    <a:pt x="120" y="81"/>
                    <a:pt x="114" y="94"/>
                    <a:pt x="104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69">
              <a:extLst>
                <a:ext uri="{FF2B5EF4-FFF2-40B4-BE49-F238E27FC236}">
                  <a16:creationId xmlns:a16="http://schemas.microsoft.com/office/drawing/2014/main" xmlns="" id="{D807B86F-C252-40C0-A122-1B36BAE49E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5" y="308"/>
              <a:ext cx="239" cy="230"/>
            </a:xfrm>
            <a:custGeom>
              <a:avLst/>
              <a:gdLst>
                <a:gd name="T0" fmla="*/ 114 w 118"/>
                <a:gd name="T1" fmla="*/ 25 h 114"/>
                <a:gd name="T2" fmla="*/ 80 w 118"/>
                <a:gd name="T3" fmla="*/ 7 h 114"/>
                <a:gd name="T4" fmla="*/ 48 w 118"/>
                <a:gd name="T5" fmla="*/ 43 h 114"/>
                <a:gd name="T6" fmla="*/ 28 w 118"/>
                <a:gd name="T7" fmla="*/ 64 h 114"/>
                <a:gd name="T8" fmla="*/ 12 w 118"/>
                <a:gd name="T9" fmla="*/ 101 h 114"/>
                <a:gd name="T10" fmla="*/ 52 w 118"/>
                <a:gd name="T11" fmla="*/ 96 h 114"/>
                <a:gd name="T12" fmla="*/ 77 w 118"/>
                <a:gd name="T13" fmla="*/ 76 h 114"/>
                <a:gd name="T14" fmla="*/ 114 w 118"/>
                <a:gd name="T15" fmla="*/ 25 h 114"/>
                <a:gd name="T16" fmla="*/ 73 w 118"/>
                <a:gd name="T17" fmla="*/ 68 h 114"/>
                <a:gd name="T18" fmla="*/ 46 w 118"/>
                <a:gd name="T19" fmla="*/ 91 h 114"/>
                <a:gd name="T20" fmla="*/ 18 w 118"/>
                <a:gd name="T21" fmla="*/ 96 h 114"/>
                <a:gd name="T22" fmla="*/ 16 w 118"/>
                <a:gd name="T23" fmla="*/ 83 h 114"/>
                <a:gd name="T24" fmla="*/ 30 w 118"/>
                <a:gd name="T25" fmla="*/ 72 h 114"/>
                <a:gd name="T26" fmla="*/ 56 w 118"/>
                <a:gd name="T27" fmla="*/ 45 h 114"/>
                <a:gd name="T28" fmla="*/ 84 w 118"/>
                <a:gd name="T29" fmla="*/ 14 h 114"/>
                <a:gd name="T30" fmla="*/ 106 w 118"/>
                <a:gd name="T31" fmla="*/ 26 h 114"/>
                <a:gd name="T32" fmla="*/ 73 w 118"/>
                <a:gd name="T33" fmla="*/ 68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8" h="114">
                  <a:moveTo>
                    <a:pt x="114" y="25"/>
                  </a:moveTo>
                  <a:cubicBezTo>
                    <a:pt x="111" y="9"/>
                    <a:pt x="94" y="0"/>
                    <a:pt x="80" y="7"/>
                  </a:cubicBezTo>
                  <a:cubicBezTo>
                    <a:pt x="66" y="14"/>
                    <a:pt x="51" y="33"/>
                    <a:pt x="48" y="43"/>
                  </a:cubicBezTo>
                  <a:cubicBezTo>
                    <a:pt x="45" y="52"/>
                    <a:pt x="41" y="60"/>
                    <a:pt x="28" y="64"/>
                  </a:cubicBezTo>
                  <a:cubicBezTo>
                    <a:pt x="11" y="70"/>
                    <a:pt x="0" y="88"/>
                    <a:pt x="12" y="101"/>
                  </a:cubicBezTo>
                  <a:cubicBezTo>
                    <a:pt x="24" y="114"/>
                    <a:pt x="41" y="108"/>
                    <a:pt x="52" y="96"/>
                  </a:cubicBezTo>
                  <a:cubicBezTo>
                    <a:pt x="56" y="92"/>
                    <a:pt x="68" y="80"/>
                    <a:pt x="77" y="76"/>
                  </a:cubicBezTo>
                  <a:cubicBezTo>
                    <a:pt x="78" y="74"/>
                    <a:pt x="118" y="52"/>
                    <a:pt x="114" y="25"/>
                  </a:cubicBezTo>
                  <a:close/>
                  <a:moveTo>
                    <a:pt x="73" y="68"/>
                  </a:moveTo>
                  <a:cubicBezTo>
                    <a:pt x="63" y="72"/>
                    <a:pt x="52" y="84"/>
                    <a:pt x="46" y="91"/>
                  </a:cubicBezTo>
                  <a:cubicBezTo>
                    <a:pt x="38" y="99"/>
                    <a:pt x="26" y="104"/>
                    <a:pt x="18" y="96"/>
                  </a:cubicBezTo>
                  <a:cubicBezTo>
                    <a:pt x="14" y="92"/>
                    <a:pt x="14" y="87"/>
                    <a:pt x="16" y="83"/>
                  </a:cubicBezTo>
                  <a:cubicBezTo>
                    <a:pt x="20" y="75"/>
                    <a:pt x="30" y="72"/>
                    <a:pt x="30" y="72"/>
                  </a:cubicBezTo>
                  <a:cubicBezTo>
                    <a:pt x="49" y="66"/>
                    <a:pt x="54" y="52"/>
                    <a:pt x="56" y="45"/>
                  </a:cubicBezTo>
                  <a:cubicBezTo>
                    <a:pt x="58" y="38"/>
                    <a:pt x="70" y="21"/>
                    <a:pt x="84" y="14"/>
                  </a:cubicBezTo>
                  <a:cubicBezTo>
                    <a:pt x="93" y="10"/>
                    <a:pt x="104" y="16"/>
                    <a:pt x="106" y="26"/>
                  </a:cubicBezTo>
                  <a:cubicBezTo>
                    <a:pt x="109" y="48"/>
                    <a:pt x="73" y="68"/>
                    <a:pt x="73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E9E3F9BC-EB24-4A31-B96D-FF96CBBCD50E}"/>
              </a:ext>
            </a:extLst>
          </p:cNvPr>
          <p:cNvSpPr txBox="1"/>
          <p:nvPr/>
        </p:nvSpPr>
        <p:spPr>
          <a:xfrm>
            <a:off x="2022945" y="1145001"/>
            <a:ext cx="27105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>
                <a:latin typeface="Britannic Bold" panose="020B0903060703020204" pitchFamily="34" charset="0"/>
              </a:rPr>
              <a:t>DESIGNED BY XIAO</a:t>
            </a:r>
            <a:endParaRPr lang="zh-CN" altLang="en-US" sz="2400">
              <a:latin typeface="Britannic Bold" panose="020B0903060703020204" pitchFamily="34" charset="0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11F0DD11-2093-4B9D-AD58-6C80DD315AFC}"/>
              </a:ext>
            </a:extLst>
          </p:cNvPr>
          <p:cNvSpPr txBox="1"/>
          <p:nvPr/>
        </p:nvSpPr>
        <p:spPr>
          <a:xfrm>
            <a:off x="3982866" y="2121335"/>
            <a:ext cx="5907922" cy="5212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00" b="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+mn-ea"/>
                <a:cs typeface="Arial Unicode MS" panose="020B0604020202020204" pitchFamily="34" charset="-122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Arial Unicode MS" panose="020B0604020202020204" pitchFamily="34" charset="-122"/>
              </a:rPr>
              <a:t>orem ipsum dolor sit amet consectetuer adipiscing elit maecenas porttitor congue massa fusce posuere magna sed pulvinar ultricies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Arial Unicode MS" panose="020B0604020202020204" pitchFamily="34" charset="-122"/>
            </a:endParaRPr>
          </a:p>
        </p:txBody>
      </p:sp>
      <p:grpSp>
        <p:nvGrpSpPr>
          <p:cNvPr id="26" name="Group 598">
            <a:extLst>
              <a:ext uri="{FF2B5EF4-FFF2-40B4-BE49-F238E27FC236}">
                <a16:creationId xmlns:a16="http://schemas.microsoft.com/office/drawing/2014/main" xmlns="" id="{6A339CA3-E4F2-4007-AC25-0C9CE05BC38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890788" y="681510"/>
            <a:ext cx="734418" cy="688660"/>
            <a:chOff x="1316" y="4"/>
            <a:chExt cx="642" cy="602"/>
          </a:xfrm>
        </p:grpSpPr>
        <p:sp>
          <p:nvSpPr>
            <p:cNvPr id="27" name="Freeform 599">
              <a:extLst>
                <a:ext uri="{FF2B5EF4-FFF2-40B4-BE49-F238E27FC236}">
                  <a16:creationId xmlns:a16="http://schemas.microsoft.com/office/drawing/2014/main" xmlns="" id="{F463ABA0-8CDC-4F48-AB2D-34B2FEBDF61F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" y="315"/>
              <a:ext cx="101" cy="25"/>
            </a:xfrm>
            <a:custGeom>
              <a:avLst/>
              <a:gdLst>
                <a:gd name="T0" fmla="*/ 50 w 50"/>
                <a:gd name="T1" fmla="*/ 6 h 12"/>
                <a:gd name="T2" fmla="*/ 44 w 50"/>
                <a:gd name="T3" fmla="*/ 0 h 12"/>
                <a:gd name="T4" fmla="*/ 5 w 50"/>
                <a:gd name="T5" fmla="*/ 0 h 12"/>
                <a:gd name="T6" fmla="*/ 0 w 50"/>
                <a:gd name="T7" fmla="*/ 7 h 12"/>
                <a:gd name="T8" fmla="*/ 5 w 50"/>
                <a:gd name="T9" fmla="*/ 12 h 12"/>
                <a:gd name="T10" fmla="*/ 44 w 50"/>
                <a:gd name="T11" fmla="*/ 12 h 12"/>
                <a:gd name="T12" fmla="*/ 50 w 50"/>
                <a:gd name="T1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12">
                  <a:moveTo>
                    <a:pt x="50" y="6"/>
                  </a:moveTo>
                  <a:cubicBezTo>
                    <a:pt x="50" y="3"/>
                    <a:pt x="47" y="0"/>
                    <a:pt x="4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7"/>
                  </a:cubicBezTo>
                  <a:cubicBezTo>
                    <a:pt x="0" y="10"/>
                    <a:pt x="2" y="12"/>
                    <a:pt x="5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7" y="12"/>
                    <a:pt x="50" y="9"/>
                    <a:pt x="50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600">
              <a:extLst>
                <a:ext uri="{FF2B5EF4-FFF2-40B4-BE49-F238E27FC236}">
                  <a16:creationId xmlns:a16="http://schemas.microsoft.com/office/drawing/2014/main" xmlns="" id="{CA9ED99D-BF45-4733-8AC7-64ECCBC4FB2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5" y="95"/>
              <a:ext cx="81" cy="81"/>
            </a:xfrm>
            <a:custGeom>
              <a:avLst/>
              <a:gdLst>
                <a:gd name="T0" fmla="*/ 29 w 40"/>
                <a:gd name="T1" fmla="*/ 38 h 40"/>
                <a:gd name="T2" fmla="*/ 38 w 40"/>
                <a:gd name="T3" fmla="*/ 37 h 40"/>
                <a:gd name="T4" fmla="*/ 38 w 40"/>
                <a:gd name="T5" fmla="*/ 29 h 40"/>
                <a:gd name="T6" fmla="*/ 11 w 40"/>
                <a:gd name="T7" fmla="*/ 2 h 40"/>
                <a:gd name="T8" fmla="*/ 2 w 40"/>
                <a:gd name="T9" fmla="*/ 3 h 40"/>
                <a:gd name="T10" fmla="*/ 2 w 40"/>
                <a:gd name="T11" fmla="*/ 11 h 40"/>
                <a:gd name="T12" fmla="*/ 29 w 40"/>
                <a:gd name="T13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40">
                  <a:moveTo>
                    <a:pt x="29" y="38"/>
                  </a:moveTo>
                  <a:cubicBezTo>
                    <a:pt x="32" y="40"/>
                    <a:pt x="36" y="40"/>
                    <a:pt x="38" y="37"/>
                  </a:cubicBezTo>
                  <a:cubicBezTo>
                    <a:pt x="40" y="35"/>
                    <a:pt x="40" y="32"/>
                    <a:pt x="38" y="29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8" y="0"/>
                    <a:pt x="4" y="0"/>
                    <a:pt x="2" y="3"/>
                  </a:cubicBezTo>
                  <a:cubicBezTo>
                    <a:pt x="0" y="5"/>
                    <a:pt x="0" y="9"/>
                    <a:pt x="2" y="11"/>
                  </a:cubicBezTo>
                  <a:lnTo>
                    <a:pt x="29" y="3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601">
              <a:extLst>
                <a:ext uri="{FF2B5EF4-FFF2-40B4-BE49-F238E27FC236}">
                  <a16:creationId xmlns:a16="http://schemas.microsoft.com/office/drawing/2014/main" xmlns="" id="{6338431C-6380-491F-86AF-8442EB9A6A87}"/>
                </a:ext>
              </a:extLst>
            </p:cNvPr>
            <p:cNvSpPr>
              <a:spLocks/>
            </p:cNvSpPr>
            <p:nvPr/>
          </p:nvSpPr>
          <p:spPr bwMode="auto">
            <a:xfrm>
              <a:off x="1788" y="95"/>
              <a:ext cx="81" cy="81"/>
            </a:xfrm>
            <a:custGeom>
              <a:avLst/>
              <a:gdLst>
                <a:gd name="T0" fmla="*/ 6 w 40"/>
                <a:gd name="T1" fmla="*/ 40 h 40"/>
                <a:gd name="T2" fmla="*/ 11 w 40"/>
                <a:gd name="T3" fmla="*/ 38 h 40"/>
                <a:gd name="T4" fmla="*/ 38 w 40"/>
                <a:gd name="T5" fmla="*/ 11 h 40"/>
                <a:gd name="T6" fmla="*/ 37 w 40"/>
                <a:gd name="T7" fmla="*/ 2 h 40"/>
                <a:gd name="T8" fmla="*/ 29 w 40"/>
                <a:gd name="T9" fmla="*/ 2 h 40"/>
                <a:gd name="T10" fmla="*/ 2 w 40"/>
                <a:gd name="T11" fmla="*/ 30 h 40"/>
                <a:gd name="T12" fmla="*/ 2 w 40"/>
                <a:gd name="T13" fmla="*/ 38 h 40"/>
                <a:gd name="T14" fmla="*/ 6 w 40"/>
                <a:gd name="T1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40">
                  <a:moveTo>
                    <a:pt x="6" y="40"/>
                  </a:moveTo>
                  <a:cubicBezTo>
                    <a:pt x="8" y="40"/>
                    <a:pt x="10" y="39"/>
                    <a:pt x="11" y="38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40" y="8"/>
                    <a:pt x="40" y="5"/>
                    <a:pt x="37" y="2"/>
                  </a:cubicBezTo>
                  <a:cubicBezTo>
                    <a:pt x="35" y="0"/>
                    <a:pt x="32" y="0"/>
                    <a:pt x="29" y="2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0" y="32"/>
                    <a:pt x="0" y="36"/>
                    <a:pt x="2" y="38"/>
                  </a:cubicBezTo>
                  <a:cubicBezTo>
                    <a:pt x="3" y="39"/>
                    <a:pt x="5" y="40"/>
                    <a:pt x="6" y="4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602">
              <a:extLst>
                <a:ext uri="{FF2B5EF4-FFF2-40B4-BE49-F238E27FC236}">
                  <a16:creationId xmlns:a16="http://schemas.microsoft.com/office/drawing/2014/main" xmlns="" id="{3860EA68-86C5-4ED5-A5A0-B979EC312D0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5" y="315"/>
              <a:ext cx="103" cy="25"/>
            </a:xfrm>
            <a:custGeom>
              <a:avLst/>
              <a:gdLst>
                <a:gd name="T0" fmla="*/ 46 w 51"/>
                <a:gd name="T1" fmla="*/ 0 h 12"/>
                <a:gd name="T2" fmla="*/ 7 w 51"/>
                <a:gd name="T3" fmla="*/ 0 h 12"/>
                <a:gd name="T4" fmla="*/ 0 w 51"/>
                <a:gd name="T5" fmla="*/ 6 h 12"/>
                <a:gd name="T6" fmla="*/ 6 w 51"/>
                <a:gd name="T7" fmla="*/ 12 h 12"/>
                <a:gd name="T8" fmla="*/ 7 w 51"/>
                <a:gd name="T9" fmla="*/ 12 h 12"/>
                <a:gd name="T10" fmla="*/ 46 w 51"/>
                <a:gd name="T11" fmla="*/ 12 h 12"/>
                <a:gd name="T12" fmla="*/ 51 w 51"/>
                <a:gd name="T13" fmla="*/ 6 h 12"/>
                <a:gd name="T14" fmla="*/ 46 w 51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12">
                  <a:moveTo>
                    <a:pt x="46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1" y="2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6" y="12"/>
                    <a:pt x="7" y="12"/>
                    <a:pt x="7" y="12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9" y="12"/>
                    <a:pt x="51" y="9"/>
                    <a:pt x="51" y="6"/>
                  </a:cubicBezTo>
                  <a:cubicBezTo>
                    <a:pt x="51" y="3"/>
                    <a:pt x="49" y="0"/>
                    <a:pt x="4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603">
              <a:extLst>
                <a:ext uri="{FF2B5EF4-FFF2-40B4-BE49-F238E27FC236}">
                  <a16:creationId xmlns:a16="http://schemas.microsoft.com/office/drawing/2014/main" xmlns="" id="{43328EF4-6284-44CD-B348-B2E5FEDB49AA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9" y="540"/>
              <a:ext cx="436" cy="66"/>
            </a:xfrm>
            <a:custGeom>
              <a:avLst/>
              <a:gdLst>
                <a:gd name="T0" fmla="*/ 6 w 216"/>
                <a:gd name="T1" fmla="*/ 0 h 33"/>
                <a:gd name="T2" fmla="*/ 210 w 216"/>
                <a:gd name="T3" fmla="*/ 0 h 33"/>
                <a:gd name="T4" fmla="*/ 216 w 216"/>
                <a:gd name="T5" fmla="*/ 6 h 33"/>
                <a:gd name="T6" fmla="*/ 216 w 216"/>
                <a:gd name="T7" fmla="*/ 27 h 33"/>
                <a:gd name="T8" fmla="*/ 210 w 216"/>
                <a:gd name="T9" fmla="*/ 33 h 33"/>
                <a:gd name="T10" fmla="*/ 6 w 216"/>
                <a:gd name="T11" fmla="*/ 33 h 33"/>
                <a:gd name="T12" fmla="*/ 0 w 216"/>
                <a:gd name="T13" fmla="*/ 27 h 33"/>
                <a:gd name="T14" fmla="*/ 0 w 216"/>
                <a:gd name="T15" fmla="*/ 6 h 33"/>
                <a:gd name="T16" fmla="*/ 6 w 216"/>
                <a:gd name="T1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6" h="33">
                  <a:moveTo>
                    <a:pt x="6" y="0"/>
                  </a:moveTo>
                  <a:cubicBezTo>
                    <a:pt x="210" y="0"/>
                    <a:pt x="210" y="0"/>
                    <a:pt x="210" y="0"/>
                  </a:cubicBezTo>
                  <a:cubicBezTo>
                    <a:pt x="213" y="0"/>
                    <a:pt x="216" y="3"/>
                    <a:pt x="216" y="6"/>
                  </a:cubicBezTo>
                  <a:cubicBezTo>
                    <a:pt x="216" y="27"/>
                    <a:pt x="216" y="27"/>
                    <a:pt x="216" y="27"/>
                  </a:cubicBezTo>
                  <a:cubicBezTo>
                    <a:pt x="216" y="30"/>
                    <a:pt x="213" y="33"/>
                    <a:pt x="210" y="33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3" y="33"/>
                    <a:pt x="0" y="30"/>
                    <a:pt x="0" y="2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604">
              <a:extLst>
                <a:ext uri="{FF2B5EF4-FFF2-40B4-BE49-F238E27FC236}">
                  <a16:creationId xmlns:a16="http://schemas.microsoft.com/office/drawing/2014/main" xmlns="" id="{078651FA-7161-4F77-B42A-DCE966ED96B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3" y="497"/>
              <a:ext cx="388" cy="26"/>
            </a:xfrm>
            <a:custGeom>
              <a:avLst/>
              <a:gdLst>
                <a:gd name="T0" fmla="*/ 0 w 192"/>
                <a:gd name="T1" fmla="*/ 6 h 13"/>
                <a:gd name="T2" fmla="*/ 0 w 192"/>
                <a:gd name="T3" fmla="*/ 13 h 13"/>
                <a:gd name="T4" fmla="*/ 192 w 192"/>
                <a:gd name="T5" fmla="*/ 13 h 13"/>
                <a:gd name="T6" fmla="*/ 192 w 192"/>
                <a:gd name="T7" fmla="*/ 6 h 13"/>
                <a:gd name="T8" fmla="*/ 187 w 192"/>
                <a:gd name="T9" fmla="*/ 0 h 13"/>
                <a:gd name="T10" fmla="*/ 5 w 192"/>
                <a:gd name="T11" fmla="*/ 0 h 13"/>
                <a:gd name="T12" fmla="*/ 0 w 192"/>
                <a:gd name="T13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13">
                  <a:moveTo>
                    <a:pt x="0" y="6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92" y="13"/>
                    <a:pt x="192" y="13"/>
                    <a:pt x="192" y="13"/>
                  </a:cubicBezTo>
                  <a:cubicBezTo>
                    <a:pt x="192" y="6"/>
                    <a:pt x="192" y="6"/>
                    <a:pt x="192" y="6"/>
                  </a:cubicBezTo>
                  <a:cubicBezTo>
                    <a:pt x="192" y="3"/>
                    <a:pt x="190" y="0"/>
                    <a:pt x="18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605">
              <a:extLst>
                <a:ext uri="{FF2B5EF4-FFF2-40B4-BE49-F238E27FC236}">
                  <a16:creationId xmlns:a16="http://schemas.microsoft.com/office/drawing/2014/main" xmlns="" id="{CABBAB26-EE70-424D-91B8-3F7831B840EA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5" y="305"/>
              <a:ext cx="44" cy="43"/>
            </a:xfrm>
            <a:custGeom>
              <a:avLst/>
              <a:gdLst>
                <a:gd name="T0" fmla="*/ 22 w 22"/>
                <a:gd name="T1" fmla="*/ 11 h 21"/>
                <a:gd name="T2" fmla="*/ 11 w 22"/>
                <a:gd name="T3" fmla="*/ 0 h 21"/>
                <a:gd name="T4" fmla="*/ 0 w 22"/>
                <a:gd name="T5" fmla="*/ 11 h 21"/>
                <a:gd name="T6" fmla="*/ 5 w 22"/>
                <a:gd name="T7" fmla="*/ 21 h 21"/>
                <a:gd name="T8" fmla="*/ 5 w 22"/>
                <a:gd name="T9" fmla="*/ 11 h 21"/>
                <a:gd name="T10" fmla="*/ 12 w 22"/>
                <a:gd name="T11" fmla="*/ 5 h 21"/>
                <a:gd name="T12" fmla="*/ 17 w 22"/>
                <a:gd name="T13" fmla="*/ 11 h 21"/>
                <a:gd name="T14" fmla="*/ 17 w 22"/>
                <a:gd name="T15" fmla="*/ 21 h 21"/>
                <a:gd name="T16" fmla="*/ 22 w 22"/>
                <a:gd name="T17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1">
                  <a:moveTo>
                    <a:pt x="22" y="11"/>
                  </a:move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5"/>
                    <a:pt x="2" y="19"/>
                    <a:pt x="5" y="2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8"/>
                    <a:pt x="8" y="5"/>
                    <a:pt x="12" y="5"/>
                  </a:cubicBezTo>
                  <a:cubicBezTo>
                    <a:pt x="15" y="6"/>
                    <a:pt x="17" y="8"/>
                    <a:pt x="17" y="1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20" y="19"/>
                    <a:pt x="22" y="15"/>
                    <a:pt x="22" y="1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606">
              <a:extLst>
                <a:ext uri="{FF2B5EF4-FFF2-40B4-BE49-F238E27FC236}">
                  <a16:creationId xmlns:a16="http://schemas.microsoft.com/office/drawing/2014/main" xmlns="" id="{BB62E62A-8326-4859-B8BE-2E8A3B1DDA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73" y="178"/>
              <a:ext cx="328" cy="303"/>
            </a:xfrm>
            <a:custGeom>
              <a:avLst/>
              <a:gdLst>
                <a:gd name="T0" fmla="*/ 75 w 162"/>
                <a:gd name="T1" fmla="*/ 150 h 150"/>
                <a:gd name="T2" fmla="*/ 75 w 162"/>
                <a:gd name="T3" fmla="*/ 97 h 150"/>
                <a:gd name="T4" fmla="*/ 58 w 162"/>
                <a:gd name="T5" fmla="*/ 68 h 150"/>
                <a:gd name="T6" fmla="*/ 87 w 162"/>
                <a:gd name="T7" fmla="*/ 51 h 150"/>
                <a:gd name="T8" fmla="*/ 104 w 162"/>
                <a:gd name="T9" fmla="*/ 80 h 150"/>
                <a:gd name="T10" fmla="*/ 87 w 162"/>
                <a:gd name="T11" fmla="*/ 97 h 150"/>
                <a:gd name="T12" fmla="*/ 87 w 162"/>
                <a:gd name="T13" fmla="*/ 150 h 150"/>
                <a:gd name="T14" fmla="*/ 162 w 162"/>
                <a:gd name="T15" fmla="*/ 150 h 150"/>
                <a:gd name="T16" fmla="*/ 152 w 162"/>
                <a:gd name="T17" fmla="*/ 31 h 150"/>
                <a:gd name="T18" fmla="*/ 118 w 162"/>
                <a:gd name="T19" fmla="*/ 0 h 150"/>
                <a:gd name="T20" fmla="*/ 44 w 162"/>
                <a:gd name="T21" fmla="*/ 0 h 150"/>
                <a:gd name="T22" fmla="*/ 10 w 162"/>
                <a:gd name="T23" fmla="*/ 31 h 150"/>
                <a:gd name="T24" fmla="*/ 0 w 162"/>
                <a:gd name="T25" fmla="*/ 150 h 150"/>
                <a:gd name="T26" fmla="*/ 75 w 162"/>
                <a:gd name="T27" fmla="*/ 150 h 150"/>
                <a:gd name="T28" fmla="*/ 118 w 162"/>
                <a:gd name="T29" fmla="*/ 17 h 150"/>
                <a:gd name="T30" fmla="*/ 135 w 162"/>
                <a:gd name="T31" fmla="*/ 33 h 150"/>
                <a:gd name="T32" fmla="*/ 143 w 162"/>
                <a:gd name="T33" fmla="*/ 135 h 150"/>
                <a:gd name="T34" fmla="*/ 138 w 162"/>
                <a:gd name="T35" fmla="*/ 141 h 150"/>
                <a:gd name="T36" fmla="*/ 137 w 162"/>
                <a:gd name="T37" fmla="*/ 141 h 150"/>
                <a:gd name="T38" fmla="*/ 131 w 162"/>
                <a:gd name="T39" fmla="*/ 136 h 150"/>
                <a:gd name="T40" fmla="*/ 122 w 162"/>
                <a:gd name="T41" fmla="*/ 34 h 150"/>
                <a:gd name="T42" fmla="*/ 118 w 162"/>
                <a:gd name="T43" fmla="*/ 29 h 150"/>
                <a:gd name="T44" fmla="*/ 111 w 162"/>
                <a:gd name="T45" fmla="*/ 24 h 150"/>
                <a:gd name="T46" fmla="*/ 117 w 162"/>
                <a:gd name="T47" fmla="*/ 17 h 150"/>
                <a:gd name="T48" fmla="*/ 118 w 162"/>
                <a:gd name="T49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2" h="150">
                  <a:moveTo>
                    <a:pt x="75" y="150"/>
                  </a:moveTo>
                  <a:cubicBezTo>
                    <a:pt x="75" y="97"/>
                    <a:pt x="75" y="97"/>
                    <a:pt x="75" y="97"/>
                  </a:cubicBezTo>
                  <a:cubicBezTo>
                    <a:pt x="62" y="94"/>
                    <a:pt x="55" y="81"/>
                    <a:pt x="58" y="68"/>
                  </a:cubicBezTo>
                  <a:cubicBezTo>
                    <a:pt x="61" y="55"/>
                    <a:pt x="74" y="48"/>
                    <a:pt x="87" y="51"/>
                  </a:cubicBezTo>
                  <a:cubicBezTo>
                    <a:pt x="100" y="55"/>
                    <a:pt x="107" y="68"/>
                    <a:pt x="104" y="80"/>
                  </a:cubicBezTo>
                  <a:cubicBezTo>
                    <a:pt x="102" y="88"/>
                    <a:pt x="95" y="95"/>
                    <a:pt x="87" y="97"/>
                  </a:cubicBezTo>
                  <a:cubicBezTo>
                    <a:pt x="87" y="150"/>
                    <a:pt x="87" y="150"/>
                    <a:pt x="87" y="150"/>
                  </a:cubicBezTo>
                  <a:cubicBezTo>
                    <a:pt x="162" y="150"/>
                    <a:pt x="162" y="150"/>
                    <a:pt x="162" y="150"/>
                  </a:cubicBezTo>
                  <a:cubicBezTo>
                    <a:pt x="152" y="31"/>
                    <a:pt x="152" y="31"/>
                    <a:pt x="152" y="31"/>
                  </a:cubicBezTo>
                  <a:cubicBezTo>
                    <a:pt x="150" y="14"/>
                    <a:pt x="136" y="0"/>
                    <a:pt x="118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26" y="0"/>
                    <a:pt x="12" y="14"/>
                    <a:pt x="10" y="31"/>
                  </a:cubicBezTo>
                  <a:cubicBezTo>
                    <a:pt x="0" y="150"/>
                    <a:pt x="0" y="150"/>
                    <a:pt x="0" y="150"/>
                  </a:cubicBezTo>
                  <a:lnTo>
                    <a:pt x="75" y="150"/>
                  </a:lnTo>
                  <a:close/>
                  <a:moveTo>
                    <a:pt x="118" y="17"/>
                  </a:moveTo>
                  <a:cubicBezTo>
                    <a:pt x="127" y="17"/>
                    <a:pt x="134" y="24"/>
                    <a:pt x="135" y="33"/>
                  </a:cubicBezTo>
                  <a:cubicBezTo>
                    <a:pt x="143" y="135"/>
                    <a:pt x="143" y="135"/>
                    <a:pt x="143" y="135"/>
                  </a:cubicBezTo>
                  <a:cubicBezTo>
                    <a:pt x="143" y="138"/>
                    <a:pt x="141" y="141"/>
                    <a:pt x="138" y="141"/>
                  </a:cubicBezTo>
                  <a:cubicBezTo>
                    <a:pt x="137" y="141"/>
                    <a:pt x="137" y="141"/>
                    <a:pt x="137" y="141"/>
                  </a:cubicBezTo>
                  <a:cubicBezTo>
                    <a:pt x="134" y="141"/>
                    <a:pt x="131" y="139"/>
                    <a:pt x="131" y="136"/>
                  </a:cubicBezTo>
                  <a:cubicBezTo>
                    <a:pt x="122" y="34"/>
                    <a:pt x="122" y="34"/>
                    <a:pt x="122" y="34"/>
                  </a:cubicBezTo>
                  <a:cubicBezTo>
                    <a:pt x="122" y="31"/>
                    <a:pt x="120" y="29"/>
                    <a:pt x="118" y="29"/>
                  </a:cubicBezTo>
                  <a:cubicBezTo>
                    <a:pt x="114" y="30"/>
                    <a:pt x="111" y="27"/>
                    <a:pt x="111" y="24"/>
                  </a:cubicBezTo>
                  <a:cubicBezTo>
                    <a:pt x="111" y="20"/>
                    <a:pt x="113" y="17"/>
                    <a:pt x="117" y="17"/>
                  </a:cubicBezTo>
                  <a:cubicBezTo>
                    <a:pt x="117" y="17"/>
                    <a:pt x="117" y="17"/>
                    <a:pt x="118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607">
              <a:extLst>
                <a:ext uri="{FF2B5EF4-FFF2-40B4-BE49-F238E27FC236}">
                  <a16:creationId xmlns:a16="http://schemas.microsoft.com/office/drawing/2014/main" xmlns="" id="{814F63C1-0FF8-4FFB-A321-954202FA9BF4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5" y="4"/>
              <a:ext cx="24" cy="103"/>
            </a:xfrm>
            <a:custGeom>
              <a:avLst/>
              <a:gdLst>
                <a:gd name="T0" fmla="*/ 6 w 12"/>
                <a:gd name="T1" fmla="*/ 51 h 51"/>
                <a:gd name="T2" fmla="*/ 12 w 12"/>
                <a:gd name="T3" fmla="*/ 45 h 51"/>
                <a:gd name="T4" fmla="*/ 12 w 12"/>
                <a:gd name="T5" fmla="*/ 7 h 51"/>
                <a:gd name="T6" fmla="*/ 7 w 12"/>
                <a:gd name="T7" fmla="*/ 0 h 51"/>
                <a:gd name="T8" fmla="*/ 0 w 12"/>
                <a:gd name="T9" fmla="*/ 6 h 51"/>
                <a:gd name="T10" fmla="*/ 0 w 12"/>
                <a:gd name="T11" fmla="*/ 7 h 51"/>
                <a:gd name="T12" fmla="*/ 0 w 12"/>
                <a:gd name="T13" fmla="*/ 45 h 51"/>
                <a:gd name="T14" fmla="*/ 6 w 12"/>
                <a:gd name="T15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51">
                  <a:moveTo>
                    <a:pt x="6" y="51"/>
                  </a:moveTo>
                  <a:cubicBezTo>
                    <a:pt x="9" y="51"/>
                    <a:pt x="12" y="48"/>
                    <a:pt x="12" y="45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3"/>
                    <a:pt x="10" y="0"/>
                    <a:pt x="7" y="0"/>
                  </a:cubicBezTo>
                  <a:cubicBezTo>
                    <a:pt x="3" y="0"/>
                    <a:pt x="0" y="2"/>
                    <a:pt x="0" y="6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8"/>
                    <a:pt x="3" y="51"/>
                    <a:pt x="6" y="5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608">
              <a:extLst>
                <a:ext uri="{FF2B5EF4-FFF2-40B4-BE49-F238E27FC236}">
                  <a16:creationId xmlns:a16="http://schemas.microsoft.com/office/drawing/2014/main" xmlns="" id="{34785059-9A9F-489B-806E-64731823DF9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20" y="63"/>
              <a:ext cx="42" cy="64"/>
            </a:xfrm>
            <a:custGeom>
              <a:avLst/>
              <a:gdLst>
                <a:gd name="T0" fmla="*/ 8 w 21"/>
                <a:gd name="T1" fmla="*/ 27 h 32"/>
                <a:gd name="T2" fmla="*/ 16 w 21"/>
                <a:gd name="T3" fmla="*/ 31 h 32"/>
                <a:gd name="T4" fmla="*/ 20 w 21"/>
                <a:gd name="T5" fmla="*/ 23 h 32"/>
                <a:gd name="T6" fmla="*/ 20 w 21"/>
                <a:gd name="T7" fmla="*/ 22 h 32"/>
                <a:gd name="T8" fmla="*/ 12 w 21"/>
                <a:gd name="T9" fmla="*/ 5 h 32"/>
                <a:gd name="T10" fmla="*/ 4 w 21"/>
                <a:gd name="T11" fmla="*/ 1 h 32"/>
                <a:gd name="T12" fmla="*/ 1 w 21"/>
                <a:gd name="T13" fmla="*/ 9 h 32"/>
                <a:gd name="T14" fmla="*/ 1 w 21"/>
                <a:gd name="T15" fmla="*/ 9 h 32"/>
                <a:gd name="T16" fmla="*/ 8 w 21"/>
                <a:gd name="T17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32">
                  <a:moveTo>
                    <a:pt x="8" y="27"/>
                  </a:moveTo>
                  <a:cubicBezTo>
                    <a:pt x="9" y="30"/>
                    <a:pt x="13" y="32"/>
                    <a:pt x="16" y="31"/>
                  </a:cubicBezTo>
                  <a:cubicBezTo>
                    <a:pt x="19" y="30"/>
                    <a:pt x="21" y="26"/>
                    <a:pt x="20" y="23"/>
                  </a:cubicBezTo>
                  <a:cubicBezTo>
                    <a:pt x="20" y="23"/>
                    <a:pt x="20" y="23"/>
                    <a:pt x="20" y="22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1" y="1"/>
                    <a:pt x="8" y="0"/>
                    <a:pt x="4" y="1"/>
                  </a:cubicBezTo>
                  <a:cubicBezTo>
                    <a:pt x="1" y="2"/>
                    <a:pt x="0" y="5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lnTo>
                    <a:pt x="8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609">
              <a:extLst>
                <a:ext uri="{FF2B5EF4-FFF2-40B4-BE49-F238E27FC236}">
                  <a16:creationId xmlns:a16="http://schemas.microsoft.com/office/drawing/2014/main" xmlns="" id="{6A21EC1B-26A2-4475-A2A6-CF85DC0F2E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2" y="210"/>
              <a:ext cx="65" cy="43"/>
            </a:xfrm>
            <a:custGeom>
              <a:avLst/>
              <a:gdLst>
                <a:gd name="T0" fmla="*/ 5 w 32"/>
                <a:gd name="T1" fmla="*/ 12 h 21"/>
                <a:gd name="T2" fmla="*/ 22 w 32"/>
                <a:gd name="T3" fmla="*/ 20 h 21"/>
                <a:gd name="T4" fmla="*/ 31 w 32"/>
                <a:gd name="T5" fmla="*/ 17 h 21"/>
                <a:gd name="T6" fmla="*/ 28 w 32"/>
                <a:gd name="T7" fmla="*/ 9 h 21"/>
                <a:gd name="T8" fmla="*/ 27 w 32"/>
                <a:gd name="T9" fmla="*/ 8 h 21"/>
                <a:gd name="T10" fmla="*/ 9 w 32"/>
                <a:gd name="T11" fmla="*/ 1 h 21"/>
                <a:gd name="T12" fmla="*/ 1 w 32"/>
                <a:gd name="T13" fmla="*/ 4 h 21"/>
                <a:gd name="T14" fmla="*/ 4 w 32"/>
                <a:gd name="T15" fmla="*/ 12 h 21"/>
                <a:gd name="T16" fmla="*/ 5 w 32"/>
                <a:gd name="T17" fmla="*/ 1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21">
                  <a:moveTo>
                    <a:pt x="5" y="12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25" y="21"/>
                    <a:pt x="29" y="20"/>
                    <a:pt x="31" y="17"/>
                  </a:cubicBezTo>
                  <a:cubicBezTo>
                    <a:pt x="32" y="14"/>
                    <a:pt x="31" y="10"/>
                    <a:pt x="28" y="9"/>
                  </a:cubicBezTo>
                  <a:cubicBezTo>
                    <a:pt x="28" y="9"/>
                    <a:pt x="27" y="8"/>
                    <a:pt x="27" y="8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6" y="0"/>
                    <a:pt x="3" y="1"/>
                    <a:pt x="1" y="4"/>
                  </a:cubicBezTo>
                  <a:cubicBezTo>
                    <a:pt x="0" y="7"/>
                    <a:pt x="1" y="11"/>
                    <a:pt x="4" y="12"/>
                  </a:cubicBezTo>
                  <a:cubicBezTo>
                    <a:pt x="4" y="12"/>
                    <a:pt x="4" y="12"/>
                    <a:pt x="5" y="1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610">
              <a:extLst>
                <a:ext uri="{FF2B5EF4-FFF2-40B4-BE49-F238E27FC236}">
                  <a16:creationId xmlns:a16="http://schemas.microsoft.com/office/drawing/2014/main" xmlns="" id="{1D123343-2F05-44FB-8477-3D062129784E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4" y="402"/>
              <a:ext cx="63" cy="43"/>
            </a:xfrm>
            <a:custGeom>
              <a:avLst/>
              <a:gdLst>
                <a:gd name="T0" fmla="*/ 29 w 31"/>
                <a:gd name="T1" fmla="*/ 5 h 21"/>
                <a:gd name="T2" fmla="*/ 21 w 31"/>
                <a:gd name="T3" fmla="*/ 1 h 21"/>
                <a:gd name="T4" fmla="*/ 21 w 31"/>
                <a:gd name="T5" fmla="*/ 1 h 21"/>
                <a:gd name="T6" fmla="*/ 4 w 31"/>
                <a:gd name="T7" fmla="*/ 9 h 21"/>
                <a:gd name="T8" fmla="*/ 2 w 31"/>
                <a:gd name="T9" fmla="*/ 17 h 21"/>
                <a:gd name="T10" fmla="*/ 8 w 31"/>
                <a:gd name="T11" fmla="*/ 20 h 21"/>
                <a:gd name="T12" fmla="*/ 26 w 31"/>
                <a:gd name="T13" fmla="*/ 13 h 21"/>
                <a:gd name="T14" fmla="*/ 29 w 31"/>
                <a:gd name="T15" fmla="*/ 5 h 21"/>
                <a:gd name="T16" fmla="*/ 29 w 31"/>
                <a:gd name="T17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21">
                  <a:moveTo>
                    <a:pt x="29" y="5"/>
                  </a:moveTo>
                  <a:cubicBezTo>
                    <a:pt x="28" y="2"/>
                    <a:pt x="24" y="0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1" y="11"/>
                    <a:pt x="0" y="14"/>
                    <a:pt x="2" y="17"/>
                  </a:cubicBezTo>
                  <a:cubicBezTo>
                    <a:pt x="3" y="20"/>
                    <a:pt x="6" y="21"/>
                    <a:pt x="8" y="20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9" y="12"/>
                    <a:pt x="31" y="8"/>
                    <a:pt x="29" y="5"/>
                  </a:cubicBezTo>
                  <a:cubicBezTo>
                    <a:pt x="29" y="5"/>
                    <a:pt x="29" y="5"/>
                    <a:pt x="29" y="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611">
              <a:extLst>
                <a:ext uri="{FF2B5EF4-FFF2-40B4-BE49-F238E27FC236}">
                  <a16:creationId xmlns:a16="http://schemas.microsoft.com/office/drawing/2014/main" xmlns="" id="{83AB0BDA-B65B-49B6-990E-8FCCA01001D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9" y="402"/>
              <a:ext cx="62" cy="43"/>
            </a:xfrm>
            <a:custGeom>
              <a:avLst/>
              <a:gdLst>
                <a:gd name="T0" fmla="*/ 26 w 31"/>
                <a:gd name="T1" fmla="*/ 9 h 21"/>
                <a:gd name="T2" fmla="*/ 9 w 31"/>
                <a:gd name="T3" fmla="*/ 1 h 21"/>
                <a:gd name="T4" fmla="*/ 1 w 31"/>
                <a:gd name="T5" fmla="*/ 5 h 21"/>
                <a:gd name="T6" fmla="*/ 4 w 31"/>
                <a:gd name="T7" fmla="*/ 13 h 21"/>
                <a:gd name="T8" fmla="*/ 22 w 31"/>
                <a:gd name="T9" fmla="*/ 20 h 21"/>
                <a:gd name="T10" fmla="*/ 30 w 31"/>
                <a:gd name="T11" fmla="*/ 17 h 21"/>
                <a:gd name="T12" fmla="*/ 27 w 31"/>
                <a:gd name="T13" fmla="*/ 9 h 21"/>
                <a:gd name="T14" fmla="*/ 26 w 31"/>
                <a:gd name="T15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21">
                  <a:moveTo>
                    <a:pt x="26" y="9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5" y="0"/>
                    <a:pt x="2" y="2"/>
                    <a:pt x="1" y="5"/>
                  </a:cubicBezTo>
                  <a:cubicBezTo>
                    <a:pt x="0" y="8"/>
                    <a:pt x="1" y="11"/>
                    <a:pt x="4" y="13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5" y="21"/>
                    <a:pt x="28" y="20"/>
                    <a:pt x="30" y="17"/>
                  </a:cubicBezTo>
                  <a:cubicBezTo>
                    <a:pt x="31" y="14"/>
                    <a:pt x="30" y="10"/>
                    <a:pt x="27" y="9"/>
                  </a:cubicBezTo>
                  <a:cubicBezTo>
                    <a:pt x="27" y="9"/>
                    <a:pt x="27" y="9"/>
                    <a:pt x="26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612">
              <a:extLst>
                <a:ext uri="{FF2B5EF4-FFF2-40B4-BE49-F238E27FC236}">
                  <a16:creationId xmlns:a16="http://schemas.microsoft.com/office/drawing/2014/main" xmlns="" id="{2374A334-9FB3-46F1-A2D9-6A95DCC5496B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7" y="210"/>
              <a:ext cx="64" cy="43"/>
            </a:xfrm>
            <a:custGeom>
              <a:avLst/>
              <a:gdLst>
                <a:gd name="T0" fmla="*/ 2 w 32"/>
                <a:gd name="T1" fmla="*/ 16 h 21"/>
                <a:gd name="T2" fmla="*/ 10 w 32"/>
                <a:gd name="T3" fmla="*/ 20 h 21"/>
                <a:gd name="T4" fmla="*/ 27 w 32"/>
                <a:gd name="T5" fmla="*/ 12 h 21"/>
                <a:gd name="T6" fmla="*/ 30 w 32"/>
                <a:gd name="T7" fmla="*/ 4 h 21"/>
                <a:gd name="T8" fmla="*/ 23 w 32"/>
                <a:gd name="T9" fmla="*/ 1 h 21"/>
                <a:gd name="T10" fmla="*/ 5 w 32"/>
                <a:gd name="T11" fmla="*/ 8 h 21"/>
                <a:gd name="T12" fmla="*/ 2 w 32"/>
                <a:gd name="T13" fmla="*/ 1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21">
                  <a:moveTo>
                    <a:pt x="2" y="16"/>
                  </a:moveTo>
                  <a:cubicBezTo>
                    <a:pt x="3" y="19"/>
                    <a:pt x="7" y="21"/>
                    <a:pt x="10" y="20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30" y="11"/>
                    <a:pt x="32" y="7"/>
                    <a:pt x="30" y="4"/>
                  </a:cubicBezTo>
                  <a:cubicBezTo>
                    <a:pt x="29" y="1"/>
                    <a:pt x="26" y="0"/>
                    <a:pt x="23" y="1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2" y="10"/>
                    <a:pt x="0" y="13"/>
                    <a:pt x="2" y="1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613">
              <a:extLst>
                <a:ext uri="{FF2B5EF4-FFF2-40B4-BE49-F238E27FC236}">
                  <a16:creationId xmlns:a16="http://schemas.microsoft.com/office/drawing/2014/main" xmlns="" id="{51BB23F6-DAF5-46AE-B540-229682E3946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2" y="63"/>
              <a:ext cx="44" cy="64"/>
            </a:xfrm>
            <a:custGeom>
              <a:avLst/>
              <a:gdLst>
                <a:gd name="T0" fmla="*/ 5 w 22"/>
                <a:gd name="T1" fmla="*/ 30 h 32"/>
                <a:gd name="T2" fmla="*/ 13 w 22"/>
                <a:gd name="T3" fmla="*/ 27 h 32"/>
                <a:gd name="T4" fmla="*/ 20 w 22"/>
                <a:gd name="T5" fmla="*/ 9 h 32"/>
                <a:gd name="T6" fmla="*/ 17 w 22"/>
                <a:gd name="T7" fmla="*/ 1 h 32"/>
                <a:gd name="T8" fmla="*/ 9 w 22"/>
                <a:gd name="T9" fmla="*/ 4 h 32"/>
                <a:gd name="T10" fmla="*/ 9 w 22"/>
                <a:gd name="T11" fmla="*/ 5 h 32"/>
                <a:gd name="T12" fmla="*/ 1 w 22"/>
                <a:gd name="T13" fmla="*/ 22 h 32"/>
                <a:gd name="T14" fmla="*/ 5 w 22"/>
                <a:gd name="T15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32">
                  <a:moveTo>
                    <a:pt x="5" y="30"/>
                  </a:moveTo>
                  <a:cubicBezTo>
                    <a:pt x="8" y="32"/>
                    <a:pt x="11" y="30"/>
                    <a:pt x="13" y="27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2" y="6"/>
                    <a:pt x="20" y="3"/>
                    <a:pt x="17" y="1"/>
                  </a:cubicBezTo>
                  <a:cubicBezTo>
                    <a:pt x="14" y="0"/>
                    <a:pt x="10" y="1"/>
                    <a:pt x="9" y="4"/>
                  </a:cubicBezTo>
                  <a:cubicBezTo>
                    <a:pt x="9" y="4"/>
                    <a:pt x="9" y="4"/>
                    <a:pt x="9" y="5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6"/>
                    <a:pt x="2" y="29"/>
                    <a:pt x="5" y="3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28188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9288CD65-D7AC-4D5C-AABF-6A1968D8F51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5ADF8CD8-CF6E-4A9C-ABDE-42919821E5C6}"/>
              </a:ext>
            </a:extLst>
          </p:cNvPr>
          <p:cNvSpPr txBox="1"/>
          <p:nvPr/>
        </p:nvSpPr>
        <p:spPr>
          <a:xfrm>
            <a:off x="146851" y="6265065"/>
            <a:ext cx="4409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Britannic Bold" panose="020B0903060703020204" pitchFamily="34" charset="0"/>
                <a:ea typeface="郑庆科黄油体Regular " panose="02000603000000000000" pitchFamily="2" charset="-122"/>
              </a:rPr>
              <a:t>05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Britannic Bold" panose="020B0903060703020204" pitchFamily="34" charset="0"/>
              <a:ea typeface="郑庆科黄油体Regular " panose="02000603000000000000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D9C06FFD-EEBC-488B-911F-B63B50BD9881}"/>
              </a:ext>
            </a:extLst>
          </p:cNvPr>
          <p:cNvSpPr txBox="1"/>
          <p:nvPr/>
        </p:nvSpPr>
        <p:spPr>
          <a:xfrm rot="16200000">
            <a:off x="-1294912" y="2676447"/>
            <a:ext cx="332450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en-US" altLang="zh-CN" sz="1050">
                <a:latin typeface="Britannic Bold" panose="020B0903060703020204" pitchFamily="34" charset="0"/>
                <a:ea typeface="郑庆科黄油体Regular " panose="02000603000000000000" pitchFamily="2" charset="-122"/>
              </a:rPr>
              <a:t>POWER YOUR POINT</a:t>
            </a:r>
            <a:endParaRPr kumimoji="0" lang="zh-CN" altLang="en-US" sz="105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Britannic Bold" panose="020B0903060703020204" pitchFamily="34" charset="0"/>
              <a:ea typeface="郑庆科黄油体Regular " panose="02000603000000000000" pitchFamily="2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5917DF49-C60D-4F15-967D-6FEF05D7B8E9}"/>
              </a:ext>
            </a:extLst>
          </p:cNvPr>
          <p:cNvSpPr/>
          <p:nvPr/>
        </p:nvSpPr>
        <p:spPr>
          <a:xfrm>
            <a:off x="8345714" y="5013960"/>
            <a:ext cx="3846286" cy="125110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F74F1F77-BF5A-4219-9C9A-B46AECE290C6}"/>
              </a:ext>
            </a:extLst>
          </p:cNvPr>
          <p:cNvGrpSpPr/>
          <p:nvPr/>
        </p:nvGrpSpPr>
        <p:grpSpPr>
          <a:xfrm>
            <a:off x="762950" y="0"/>
            <a:ext cx="1225500" cy="6858000"/>
            <a:chOff x="10058400" y="0"/>
            <a:chExt cx="1225500" cy="6858000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D9B4A861-3955-4FB1-B8DB-64B43994074E}"/>
                </a:ext>
              </a:extLst>
            </p:cNvPr>
            <p:cNvSpPr/>
            <p:nvPr/>
          </p:nvSpPr>
          <p:spPr>
            <a:xfrm>
              <a:off x="10058400" y="0"/>
              <a:ext cx="108000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63D9677E-2257-4FD4-9B26-6F0033EAB680}"/>
                </a:ext>
              </a:extLst>
            </p:cNvPr>
            <p:cNvSpPr/>
            <p:nvPr/>
          </p:nvSpPr>
          <p:spPr>
            <a:xfrm>
              <a:off x="10281900" y="0"/>
              <a:ext cx="108000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A722C486-415C-4181-BE83-88597816E1FB}"/>
                </a:ext>
              </a:extLst>
            </p:cNvPr>
            <p:cNvSpPr/>
            <p:nvPr/>
          </p:nvSpPr>
          <p:spPr>
            <a:xfrm>
              <a:off x="10505400" y="0"/>
              <a:ext cx="108000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04ED0F53-0EF8-43FD-A2F6-68719BB8808A}"/>
                </a:ext>
              </a:extLst>
            </p:cNvPr>
            <p:cNvSpPr/>
            <p:nvPr/>
          </p:nvSpPr>
          <p:spPr>
            <a:xfrm>
              <a:off x="10728900" y="0"/>
              <a:ext cx="108000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9FF70653-FF81-4891-8CA5-975EF9592FFA}"/>
                </a:ext>
              </a:extLst>
            </p:cNvPr>
            <p:cNvSpPr/>
            <p:nvPr/>
          </p:nvSpPr>
          <p:spPr>
            <a:xfrm>
              <a:off x="10952400" y="0"/>
              <a:ext cx="108000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5DB89E68-FDED-46C1-B350-A1D2FFC1C7F4}"/>
                </a:ext>
              </a:extLst>
            </p:cNvPr>
            <p:cNvSpPr/>
            <p:nvPr/>
          </p:nvSpPr>
          <p:spPr>
            <a:xfrm>
              <a:off x="11175900" y="0"/>
              <a:ext cx="108000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451D1580-9646-4C93-9E8C-11C02B438BF1}"/>
              </a:ext>
            </a:extLst>
          </p:cNvPr>
          <p:cNvSpPr txBox="1"/>
          <p:nvPr/>
        </p:nvSpPr>
        <p:spPr>
          <a:xfrm>
            <a:off x="3051659" y="1855459"/>
            <a:ext cx="7259891" cy="5212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00" b="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+mn-ea"/>
                <a:cs typeface="Arial Unicode MS" panose="020B0604020202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Arial Unicode MS" panose="020B0604020202020204" pitchFamily="34" charset="-122"/>
              </a:rPr>
              <a:t>orem ipsum dolor sit amet consectetuer adipiscing elit maecenas porttitor congue massa 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Arial Unicode MS" panose="020B0604020202020204" pitchFamily="34" charset="-122"/>
              </a:rPr>
              <a:t>fusce posuere magna sed pulvinar ultricies purus lectus malesuada libero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D079C9C2-C424-4C8B-908A-DE5CB9934AF9}"/>
              </a:ext>
            </a:extLst>
          </p:cNvPr>
          <p:cNvSpPr txBox="1"/>
          <p:nvPr/>
        </p:nvSpPr>
        <p:spPr>
          <a:xfrm>
            <a:off x="3051659" y="2769087"/>
            <a:ext cx="7930391" cy="742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00" b="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+mn-ea"/>
                <a:cs typeface="Arial Unicode MS" panose="020B0604020202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Arial Unicode MS" panose="020B0604020202020204" pitchFamily="34" charset="-122"/>
              </a:rPr>
              <a:t>orem ipsum dolor sit amet consectetuer adipiscing elit maecenas porttitor congue massa fusce posuere magna sed pulvinar ultricies purus lectus malesuada libero</a:t>
            </a:r>
            <a:r>
              <a:rPr lang="en-US" altLang="zh-CN" sz="1200"/>
              <a:t>orem ipsum dolor sit amet consectetuer adipiscing elit maecenas porttitor congueorem ipsum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325CCF89-558B-4D66-9EEB-6195D16F40FA}"/>
              </a:ext>
            </a:extLst>
          </p:cNvPr>
          <p:cNvSpPr txBox="1"/>
          <p:nvPr/>
        </p:nvSpPr>
        <p:spPr>
          <a:xfrm>
            <a:off x="3051659" y="1222998"/>
            <a:ext cx="17525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Britannic Bold" panose="020B0903060703020204" pitchFamily="34" charset="0"/>
              </a:rPr>
              <a:t>TEXT HERE</a:t>
            </a:r>
            <a:endParaRPr lang="zh-CN" altLang="en-US" sz="2400">
              <a:latin typeface="Britannic Bold" panose="020B0903060703020204" pitchFamily="34" charset="0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2F0BB95B-FF69-4788-BD8A-180C48B41FAD}"/>
              </a:ext>
            </a:extLst>
          </p:cNvPr>
          <p:cNvSpPr txBox="1"/>
          <p:nvPr/>
        </p:nvSpPr>
        <p:spPr>
          <a:xfrm>
            <a:off x="3051659" y="4892170"/>
            <a:ext cx="5294055" cy="742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00" b="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+mn-ea"/>
                <a:cs typeface="Arial Unicode MS" panose="020B0604020202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Arial Unicode MS" panose="020B0604020202020204" pitchFamily="34" charset="-122"/>
              </a:rPr>
              <a:t>orem ipsum dolor sit amet consectetuer adipiscing elit maecenas porttitor congue massa 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Arial Unicode MS" panose="020B0604020202020204" pitchFamily="34" charset="-122"/>
              </a:rPr>
              <a:t>fusce posuere magna sed pulvinar ultricies purus lectus malesuada libero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1714AC3D-2B5A-4B4F-8A00-4E16A671C012}"/>
              </a:ext>
            </a:extLst>
          </p:cNvPr>
          <p:cNvSpPr txBox="1"/>
          <p:nvPr/>
        </p:nvSpPr>
        <p:spPr>
          <a:xfrm>
            <a:off x="3051659" y="4259709"/>
            <a:ext cx="1650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Britannic Bold" panose="020B0903060703020204" pitchFamily="34" charset="0"/>
              </a:rPr>
              <a:t>TEXT HERE</a:t>
            </a:r>
            <a:endParaRPr lang="zh-CN" altLang="en-US" sz="2400">
              <a:latin typeface="Britannic Bold" panose="020B0903060703020204" pitchFamily="34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31D82EC1-85AF-4A68-80AB-ED31FD5AF6BB}"/>
              </a:ext>
            </a:extLst>
          </p:cNvPr>
          <p:cNvSpPr txBox="1"/>
          <p:nvPr/>
        </p:nvSpPr>
        <p:spPr>
          <a:xfrm>
            <a:off x="8913602" y="5283366"/>
            <a:ext cx="27105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Britannic Bold" panose="020B0903060703020204" pitchFamily="34" charset="0"/>
              </a:rPr>
              <a:t>DESIGNED BY XIAO</a:t>
            </a:r>
            <a:endParaRPr lang="zh-CN" altLang="en-US" sz="2400">
              <a:solidFill>
                <a:schemeClr val="bg1"/>
              </a:solidFill>
              <a:latin typeface="Britannic Bold" panose="020B0903060703020204" pitchFamily="34" charset="0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DF4621E6-6DF7-4412-93D2-6EEDE982CB64}"/>
              </a:ext>
            </a:extLst>
          </p:cNvPr>
          <p:cNvSpPr txBox="1"/>
          <p:nvPr/>
        </p:nvSpPr>
        <p:spPr>
          <a:xfrm>
            <a:off x="9252140" y="5745031"/>
            <a:ext cx="20334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>
                <a:solidFill>
                  <a:schemeClr val="bg1"/>
                </a:solidFill>
                <a:latin typeface="+mn-ea"/>
              </a:rPr>
              <a:t>POWERPOINT TEMPLET</a:t>
            </a:r>
            <a:endParaRPr lang="zh-CN" altLang="en-US" sz="140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42" name="Group 4">
            <a:extLst>
              <a:ext uri="{FF2B5EF4-FFF2-40B4-BE49-F238E27FC236}">
                <a16:creationId xmlns:a16="http://schemas.microsoft.com/office/drawing/2014/main" xmlns="" id="{0AC57ED5-8775-4D57-967C-66327D9C3B51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573714" y="1141071"/>
            <a:ext cx="1184836" cy="922862"/>
            <a:chOff x="-1" y="2"/>
            <a:chExt cx="796" cy="620"/>
          </a:xfrm>
        </p:grpSpPr>
        <p:sp>
          <p:nvSpPr>
            <p:cNvPr id="44" name="Freeform 5">
              <a:extLst>
                <a:ext uri="{FF2B5EF4-FFF2-40B4-BE49-F238E27FC236}">
                  <a16:creationId xmlns:a16="http://schemas.microsoft.com/office/drawing/2014/main" xmlns="" id="{40E90814-5BD0-44D5-8E2C-E414FF2CD52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" y="47"/>
              <a:ext cx="250" cy="250"/>
            </a:xfrm>
            <a:custGeom>
              <a:avLst/>
              <a:gdLst>
                <a:gd name="T0" fmla="*/ 250 w 250"/>
                <a:gd name="T1" fmla="*/ 135 h 250"/>
                <a:gd name="T2" fmla="*/ 91 w 250"/>
                <a:gd name="T3" fmla="*/ 0 h 250"/>
                <a:gd name="T4" fmla="*/ 0 w 250"/>
                <a:gd name="T5" fmla="*/ 113 h 250"/>
                <a:gd name="T6" fmla="*/ 157 w 250"/>
                <a:gd name="T7" fmla="*/ 250 h 250"/>
                <a:gd name="T8" fmla="*/ 250 w 250"/>
                <a:gd name="T9" fmla="*/ 135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" h="250">
                  <a:moveTo>
                    <a:pt x="250" y="135"/>
                  </a:moveTo>
                  <a:lnTo>
                    <a:pt x="91" y="0"/>
                  </a:lnTo>
                  <a:lnTo>
                    <a:pt x="0" y="113"/>
                  </a:lnTo>
                  <a:lnTo>
                    <a:pt x="157" y="250"/>
                  </a:lnTo>
                  <a:lnTo>
                    <a:pt x="250" y="1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6">
              <a:extLst>
                <a:ext uri="{FF2B5EF4-FFF2-40B4-BE49-F238E27FC236}">
                  <a16:creationId xmlns:a16="http://schemas.microsoft.com/office/drawing/2014/main" xmlns="" id="{5217A18E-2608-4360-8504-8B91ABC4B6F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" y="2"/>
              <a:ext cx="143" cy="170"/>
            </a:xfrm>
            <a:custGeom>
              <a:avLst/>
              <a:gdLst>
                <a:gd name="T0" fmla="*/ 12 w 71"/>
                <a:gd name="T1" fmla="*/ 82 h 84"/>
                <a:gd name="T2" fmla="*/ 69 w 71"/>
                <a:gd name="T3" fmla="*/ 11 h 84"/>
                <a:gd name="T4" fmla="*/ 68 w 71"/>
                <a:gd name="T5" fmla="*/ 2 h 84"/>
                <a:gd name="T6" fmla="*/ 59 w 71"/>
                <a:gd name="T7" fmla="*/ 2 h 84"/>
                <a:gd name="T8" fmla="*/ 2 w 71"/>
                <a:gd name="T9" fmla="*/ 73 h 84"/>
                <a:gd name="T10" fmla="*/ 3 w 71"/>
                <a:gd name="T11" fmla="*/ 82 h 84"/>
                <a:gd name="T12" fmla="*/ 12 w 71"/>
                <a:gd name="T13" fmla="*/ 8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84">
                  <a:moveTo>
                    <a:pt x="12" y="82"/>
                  </a:moveTo>
                  <a:cubicBezTo>
                    <a:pt x="69" y="11"/>
                    <a:pt x="69" y="11"/>
                    <a:pt x="69" y="11"/>
                  </a:cubicBezTo>
                  <a:cubicBezTo>
                    <a:pt x="71" y="9"/>
                    <a:pt x="71" y="5"/>
                    <a:pt x="68" y="2"/>
                  </a:cubicBezTo>
                  <a:cubicBezTo>
                    <a:pt x="65" y="0"/>
                    <a:pt x="61" y="0"/>
                    <a:pt x="59" y="2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0" y="75"/>
                    <a:pt x="1" y="79"/>
                    <a:pt x="3" y="82"/>
                  </a:cubicBezTo>
                  <a:cubicBezTo>
                    <a:pt x="6" y="84"/>
                    <a:pt x="10" y="84"/>
                    <a:pt x="12" y="8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7">
              <a:extLst>
                <a:ext uri="{FF2B5EF4-FFF2-40B4-BE49-F238E27FC236}">
                  <a16:creationId xmlns:a16="http://schemas.microsoft.com/office/drawing/2014/main" xmlns="" id="{C96BC526-197A-4D4F-BED6-B3D59386E71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" y="170"/>
              <a:ext cx="145" cy="169"/>
            </a:xfrm>
            <a:custGeom>
              <a:avLst/>
              <a:gdLst>
                <a:gd name="T0" fmla="*/ 60 w 72"/>
                <a:gd name="T1" fmla="*/ 2 h 84"/>
                <a:gd name="T2" fmla="*/ 2 w 72"/>
                <a:gd name="T3" fmla="*/ 73 h 84"/>
                <a:gd name="T4" fmla="*/ 4 w 72"/>
                <a:gd name="T5" fmla="*/ 82 h 84"/>
                <a:gd name="T6" fmla="*/ 13 w 72"/>
                <a:gd name="T7" fmla="*/ 82 h 84"/>
                <a:gd name="T8" fmla="*/ 70 w 72"/>
                <a:gd name="T9" fmla="*/ 11 h 84"/>
                <a:gd name="T10" fmla="*/ 68 w 72"/>
                <a:gd name="T11" fmla="*/ 2 h 84"/>
                <a:gd name="T12" fmla="*/ 60 w 72"/>
                <a:gd name="T13" fmla="*/ 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84">
                  <a:moveTo>
                    <a:pt x="60" y="2"/>
                  </a:moveTo>
                  <a:cubicBezTo>
                    <a:pt x="2" y="73"/>
                    <a:pt x="2" y="73"/>
                    <a:pt x="2" y="73"/>
                  </a:cubicBezTo>
                  <a:cubicBezTo>
                    <a:pt x="0" y="76"/>
                    <a:pt x="1" y="80"/>
                    <a:pt x="4" y="82"/>
                  </a:cubicBezTo>
                  <a:cubicBezTo>
                    <a:pt x="7" y="84"/>
                    <a:pt x="11" y="84"/>
                    <a:pt x="13" y="82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72" y="9"/>
                    <a:pt x="71" y="5"/>
                    <a:pt x="68" y="2"/>
                  </a:cubicBezTo>
                  <a:cubicBezTo>
                    <a:pt x="65" y="0"/>
                    <a:pt x="62" y="0"/>
                    <a:pt x="60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8">
              <a:extLst>
                <a:ext uri="{FF2B5EF4-FFF2-40B4-BE49-F238E27FC236}">
                  <a16:creationId xmlns:a16="http://schemas.microsoft.com/office/drawing/2014/main" xmlns="" id="{4B10FFBE-E3E9-48DD-BFDF-55DFAEDCE356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" y="228"/>
              <a:ext cx="94" cy="107"/>
            </a:xfrm>
            <a:custGeom>
              <a:avLst/>
              <a:gdLst>
                <a:gd name="T0" fmla="*/ 72 w 94"/>
                <a:gd name="T1" fmla="*/ 0 h 107"/>
                <a:gd name="T2" fmla="*/ 0 w 94"/>
                <a:gd name="T3" fmla="*/ 89 h 107"/>
                <a:gd name="T4" fmla="*/ 22 w 94"/>
                <a:gd name="T5" fmla="*/ 107 h 107"/>
                <a:gd name="T6" fmla="*/ 94 w 94"/>
                <a:gd name="T7" fmla="*/ 18 h 107"/>
                <a:gd name="T8" fmla="*/ 72 w 94"/>
                <a:gd name="T9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107">
                  <a:moveTo>
                    <a:pt x="72" y="0"/>
                  </a:moveTo>
                  <a:lnTo>
                    <a:pt x="0" y="89"/>
                  </a:lnTo>
                  <a:lnTo>
                    <a:pt x="22" y="107"/>
                  </a:lnTo>
                  <a:lnTo>
                    <a:pt x="94" y="1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9">
              <a:extLst>
                <a:ext uri="{FF2B5EF4-FFF2-40B4-BE49-F238E27FC236}">
                  <a16:creationId xmlns:a16="http://schemas.microsoft.com/office/drawing/2014/main" xmlns="" id="{0F1D6720-43A8-450C-B4D6-EB1B628BE2A6}"/>
                </a:ext>
              </a:extLst>
            </p:cNvPr>
            <p:cNvSpPr>
              <a:spLocks/>
            </p:cNvSpPr>
            <p:nvPr/>
          </p:nvSpPr>
          <p:spPr bwMode="auto">
            <a:xfrm>
              <a:off x="223" y="323"/>
              <a:ext cx="28" cy="24"/>
            </a:xfrm>
            <a:custGeom>
              <a:avLst/>
              <a:gdLst>
                <a:gd name="T0" fmla="*/ 24 w 28"/>
                <a:gd name="T1" fmla="*/ 24 h 24"/>
                <a:gd name="T2" fmla="*/ 28 w 28"/>
                <a:gd name="T3" fmla="*/ 18 h 24"/>
                <a:gd name="T4" fmla="*/ 6 w 28"/>
                <a:gd name="T5" fmla="*/ 0 h 24"/>
                <a:gd name="T6" fmla="*/ 0 w 28"/>
                <a:gd name="T7" fmla="*/ 4 h 24"/>
                <a:gd name="T8" fmla="*/ 24 w 28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4">
                  <a:moveTo>
                    <a:pt x="24" y="24"/>
                  </a:moveTo>
                  <a:lnTo>
                    <a:pt x="28" y="18"/>
                  </a:lnTo>
                  <a:lnTo>
                    <a:pt x="6" y="0"/>
                  </a:lnTo>
                  <a:lnTo>
                    <a:pt x="0" y="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0">
              <a:extLst>
                <a:ext uri="{FF2B5EF4-FFF2-40B4-BE49-F238E27FC236}">
                  <a16:creationId xmlns:a16="http://schemas.microsoft.com/office/drawing/2014/main" xmlns="" id="{B7D2BAC4-2725-45CE-8AF7-C6EB5A89D1AF}"/>
                </a:ext>
              </a:extLst>
            </p:cNvPr>
            <p:cNvSpPr>
              <a:spLocks/>
            </p:cNvSpPr>
            <p:nvPr/>
          </p:nvSpPr>
          <p:spPr bwMode="auto">
            <a:xfrm>
              <a:off x="-1" y="335"/>
              <a:ext cx="244" cy="287"/>
            </a:xfrm>
            <a:custGeom>
              <a:avLst/>
              <a:gdLst>
                <a:gd name="T0" fmla="*/ 99 w 121"/>
                <a:gd name="T1" fmla="*/ 5 h 142"/>
                <a:gd name="T2" fmla="*/ 3 w 121"/>
                <a:gd name="T3" fmla="*/ 112 h 142"/>
                <a:gd name="T4" fmla="*/ 5 w 121"/>
                <a:gd name="T5" fmla="*/ 127 h 142"/>
                <a:gd name="T6" fmla="*/ 17 w 121"/>
                <a:gd name="T7" fmla="*/ 138 h 142"/>
                <a:gd name="T8" fmla="*/ 32 w 121"/>
                <a:gd name="T9" fmla="*/ 137 h 142"/>
                <a:gd name="T10" fmla="*/ 117 w 121"/>
                <a:gd name="T11" fmla="*/ 21 h 142"/>
                <a:gd name="T12" fmla="*/ 116 w 121"/>
                <a:gd name="T13" fmla="*/ 5 h 142"/>
                <a:gd name="T14" fmla="*/ 114 w 121"/>
                <a:gd name="T15" fmla="*/ 4 h 142"/>
                <a:gd name="T16" fmla="*/ 99 w 121"/>
                <a:gd name="T17" fmla="*/ 5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1" h="142">
                  <a:moveTo>
                    <a:pt x="99" y="5"/>
                  </a:moveTo>
                  <a:cubicBezTo>
                    <a:pt x="3" y="112"/>
                    <a:pt x="3" y="112"/>
                    <a:pt x="3" y="112"/>
                  </a:cubicBezTo>
                  <a:cubicBezTo>
                    <a:pt x="0" y="117"/>
                    <a:pt x="0" y="124"/>
                    <a:pt x="5" y="127"/>
                  </a:cubicBezTo>
                  <a:cubicBezTo>
                    <a:pt x="17" y="138"/>
                    <a:pt x="17" y="138"/>
                    <a:pt x="17" y="138"/>
                  </a:cubicBezTo>
                  <a:cubicBezTo>
                    <a:pt x="22" y="142"/>
                    <a:pt x="28" y="141"/>
                    <a:pt x="32" y="137"/>
                  </a:cubicBezTo>
                  <a:cubicBezTo>
                    <a:pt x="117" y="21"/>
                    <a:pt x="117" y="21"/>
                    <a:pt x="117" y="21"/>
                  </a:cubicBezTo>
                  <a:cubicBezTo>
                    <a:pt x="121" y="16"/>
                    <a:pt x="120" y="9"/>
                    <a:pt x="116" y="5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0" y="0"/>
                    <a:pt x="103" y="0"/>
                    <a:pt x="99" y="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1">
              <a:extLst>
                <a:ext uri="{FF2B5EF4-FFF2-40B4-BE49-F238E27FC236}">
                  <a16:creationId xmlns:a16="http://schemas.microsoft.com/office/drawing/2014/main" xmlns="" id="{F5FFFBCA-2A89-4923-9986-F0A414A33BD1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" y="240"/>
              <a:ext cx="598" cy="301"/>
            </a:xfrm>
            <a:custGeom>
              <a:avLst/>
              <a:gdLst>
                <a:gd name="T0" fmla="*/ 138 w 297"/>
                <a:gd name="T1" fmla="*/ 149 h 149"/>
                <a:gd name="T2" fmla="*/ 0 w 297"/>
                <a:gd name="T3" fmla="*/ 117 h 149"/>
                <a:gd name="T4" fmla="*/ 6 w 297"/>
                <a:gd name="T5" fmla="*/ 108 h 149"/>
                <a:gd name="T6" fmla="*/ 122 w 297"/>
                <a:gd name="T7" fmla="*/ 135 h 149"/>
                <a:gd name="T8" fmla="*/ 133 w 297"/>
                <a:gd name="T9" fmla="*/ 137 h 149"/>
                <a:gd name="T10" fmla="*/ 143 w 297"/>
                <a:gd name="T11" fmla="*/ 129 h 149"/>
                <a:gd name="T12" fmla="*/ 289 w 297"/>
                <a:gd name="T13" fmla="*/ 5 h 149"/>
                <a:gd name="T14" fmla="*/ 289 w 297"/>
                <a:gd name="T15" fmla="*/ 0 h 149"/>
                <a:gd name="T16" fmla="*/ 296 w 297"/>
                <a:gd name="T17" fmla="*/ 3 h 149"/>
                <a:gd name="T18" fmla="*/ 297 w 297"/>
                <a:gd name="T19" fmla="*/ 10 h 149"/>
                <a:gd name="T20" fmla="*/ 138 w 297"/>
                <a:gd name="T21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7" h="149">
                  <a:moveTo>
                    <a:pt x="138" y="149"/>
                  </a:moveTo>
                  <a:cubicBezTo>
                    <a:pt x="92" y="138"/>
                    <a:pt x="46" y="128"/>
                    <a:pt x="0" y="117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45" y="117"/>
                    <a:pt x="83" y="126"/>
                    <a:pt x="122" y="135"/>
                  </a:cubicBezTo>
                  <a:cubicBezTo>
                    <a:pt x="125" y="136"/>
                    <a:pt x="131" y="138"/>
                    <a:pt x="133" y="137"/>
                  </a:cubicBezTo>
                  <a:cubicBezTo>
                    <a:pt x="135" y="137"/>
                    <a:pt x="141" y="132"/>
                    <a:pt x="143" y="129"/>
                  </a:cubicBezTo>
                  <a:cubicBezTo>
                    <a:pt x="192" y="88"/>
                    <a:pt x="241" y="46"/>
                    <a:pt x="289" y="5"/>
                  </a:cubicBezTo>
                  <a:cubicBezTo>
                    <a:pt x="291" y="4"/>
                    <a:pt x="289" y="1"/>
                    <a:pt x="289" y="0"/>
                  </a:cubicBezTo>
                  <a:cubicBezTo>
                    <a:pt x="291" y="1"/>
                    <a:pt x="294" y="1"/>
                    <a:pt x="296" y="3"/>
                  </a:cubicBezTo>
                  <a:cubicBezTo>
                    <a:pt x="297" y="6"/>
                    <a:pt x="296" y="7"/>
                    <a:pt x="297" y="10"/>
                  </a:cubicBezTo>
                  <a:lnTo>
                    <a:pt x="138" y="1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2">
              <a:extLst>
                <a:ext uri="{FF2B5EF4-FFF2-40B4-BE49-F238E27FC236}">
                  <a16:creationId xmlns:a16="http://schemas.microsoft.com/office/drawing/2014/main" xmlns="" id="{95BA3E22-A407-4072-9891-C471D40C48D6}"/>
                </a:ext>
              </a:extLst>
            </p:cNvPr>
            <p:cNvSpPr>
              <a:spLocks/>
            </p:cNvSpPr>
            <p:nvPr/>
          </p:nvSpPr>
          <p:spPr bwMode="auto">
            <a:xfrm>
              <a:off x="53" y="196"/>
              <a:ext cx="224" cy="244"/>
            </a:xfrm>
            <a:custGeom>
              <a:avLst/>
              <a:gdLst>
                <a:gd name="T0" fmla="*/ 74 w 111"/>
                <a:gd name="T1" fmla="*/ 59 h 121"/>
                <a:gd name="T2" fmla="*/ 74 w 111"/>
                <a:gd name="T3" fmla="*/ 59 h 121"/>
                <a:gd name="T4" fmla="*/ 75 w 111"/>
                <a:gd name="T5" fmla="*/ 58 h 121"/>
                <a:gd name="T6" fmla="*/ 77 w 111"/>
                <a:gd name="T7" fmla="*/ 55 h 121"/>
                <a:gd name="T8" fmla="*/ 85 w 111"/>
                <a:gd name="T9" fmla="*/ 46 h 121"/>
                <a:gd name="T10" fmla="*/ 85 w 111"/>
                <a:gd name="T11" fmla="*/ 46 h 121"/>
                <a:gd name="T12" fmla="*/ 111 w 111"/>
                <a:gd name="T13" fmla="*/ 13 h 121"/>
                <a:gd name="T14" fmla="*/ 95 w 111"/>
                <a:gd name="T15" fmla="*/ 0 h 121"/>
                <a:gd name="T16" fmla="*/ 87 w 111"/>
                <a:gd name="T17" fmla="*/ 5 h 121"/>
                <a:gd name="T18" fmla="*/ 75 w 111"/>
                <a:gd name="T19" fmla="*/ 15 h 121"/>
                <a:gd name="T20" fmla="*/ 6 w 111"/>
                <a:gd name="T21" fmla="*/ 67 h 121"/>
                <a:gd name="T22" fmla="*/ 15 w 111"/>
                <a:gd name="T23" fmla="*/ 121 h 121"/>
                <a:gd name="T24" fmla="*/ 22 w 111"/>
                <a:gd name="T25" fmla="*/ 114 h 121"/>
                <a:gd name="T26" fmla="*/ 17 w 111"/>
                <a:gd name="T27" fmla="*/ 69 h 121"/>
                <a:gd name="T28" fmla="*/ 54 w 111"/>
                <a:gd name="T29" fmla="*/ 77 h 121"/>
                <a:gd name="T30" fmla="*/ 63 w 111"/>
                <a:gd name="T31" fmla="*/ 67 h 121"/>
                <a:gd name="T32" fmla="*/ 74 w 111"/>
                <a:gd name="T33" fmla="*/ 5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1" h="121">
                  <a:moveTo>
                    <a:pt x="74" y="59"/>
                  </a:moveTo>
                  <a:cubicBezTo>
                    <a:pt x="74" y="59"/>
                    <a:pt x="74" y="59"/>
                    <a:pt x="74" y="59"/>
                  </a:cubicBezTo>
                  <a:cubicBezTo>
                    <a:pt x="75" y="58"/>
                    <a:pt x="75" y="58"/>
                    <a:pt x="75" y="58"/>
                  </a:cubicBezTo>
                  <a:cubicBezTo>
                    <a:pt x="77" y="55"/>
                    <a:pt x="77" y="55"/>
                    <a:pt x="77" y="55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111" y="13"/>
                    <a:pt x="111" y="13"/>
                    <a:pt x="111" y="13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2" y="1"/>
                    <a:pt x="90" y="3"/>
                    <a:pt x="87" y="5"/>
                  </a:cubicBezTo>
                  <a:cubicBezTo>
                    <a:pt x="83" y="8"/>
                    <a:pt x="79" y="12"/>
                    <a:pt x="75" y="15"/>
                  </a:cubicBezTo>
                  <a:cubicBezTo>
                    <a:pt x="52" y="32"/>
                    <a:pt x="29" y="50"/>
                    <a:pt x="6" y="67"/>
                  </a:cubicBezTo>
                  <a:cubicBezTo>
                    <a:pt x="0" y="82"/>
                    <a:pt x="5" y="108"/>
                    <a:pt x="15" y="121"/>
                  </a:cubicBezTo>
                  <a:cubicBezTo>
                    <a:pt x="22" y="114"/>
                    <a:pt x="22" y="114"/>
                    <a:pt x="22" y="114"/>
                  </a:cubicBezTo>
                  <a:cubicBezTo>
                    <a:pt x="14" y="102"/>
                    <a:pt x="11" y="80"/>
                    <a:pt x="17" y="69"/>
                  </a:cubicBezTo>
                  <a:cubicBezTo>
                    <a:pt x="30" y="72"/>
                    <a:pt x="42" y="74"/>
                    <a:pt x="54" y="77"/>
                  </a:cubicBezTo>
                  <a:cubicBezTo>
                    <a:pt x="63" y="67"/>
                    <a:pt x="63" y="67"/>
                    <a:pt x="63" y="67"/>
                  </a:cubicBezTo>
                  <a:cubicBezTo>
                    <a:pt x="66" y="63"/>
                    <a:pt x="70" y="61"/>
                    <a:pt x="74" y="5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3">
              <a:extLst>
                <a:ext uri="{FF2B5EF4-FFF2-40B4-BE49-F238E27FC236}">
                  <a16:creationId xmlns:a16="http://schemas.microsoft.com/office/drawing/2014/main" xmlns="" id="{5C8723E5-C21E-4209-A334-4044015941F6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" y="55"/>
              <a:ext cx="502" cy="351"/>
            </a:xfrm>
            <a:custGeom>
              <a:avLst/>
              <a:gdLst>
                <a:gd name="T0" fmla="*/ 10 w 249"/>
                <a:gd name="T1" fmla="*/ 141 h 174"/>
                <a:gd name="T2" fmla="*/ 3 w 249"/>
                <a:gd name="T3" fmla="*/ 151 h 174"/>
                <a:gd name="T4" fmla="*/ 2 w 249"/>
                <a:gd name="T5" fmla="*/ 152 h 174"/>
                <a:gd name="T6" fmla="*/ 0 w 249"/>
                <a:gd name="T7" fmla="*/ 154 h 174"/>
                <a:gd name="T8" fmla="*/ 0 w 249"/>
                <a:gd name="T9" fmla="*/ 157 h 174"/>
                <a:gd name="T10" fmla="*/ 84 w 249"/>
                <a:gd name="T11" fmla="*/ 174 h 174"/>
                <a:gd name="T12" fmla="*/ 249 w 249"/>
                <a:gd name="T13" fmla="*/ 40 h 174"/>
                <a:gd name="T14" fmla="*/ 193 w 249"/>
                <a:gd name="T15" fmla="*/ 23 h 174"/>
                <a:gd name="T16" fmla="*/ 136 w 249"/>
                <a:gd name="T17" fmla="*/ 5 h 174"/>
                <a:gd name="T18" fmla="*/ 112 w 249"/>
                <a:gd name="T19" fmla="*/ 0 h 174"/>
                <a:gd name="T20" fmla="*/ 83 w 249"/>
                <a:gd name="T21" fmla="*/ 4 h 174"/>
                <a:gd name="T22" fmla="*/ 70 w 249"/>
                <a:gd name="T23" fmla="*/ 10 h 174"/>
                <a:gd name="T24" fmla="*/ 116 w 249"/>
                <a:gd name="T25" fmla="*/ 49 h 174"/>
                <a:gd name="T26" fmla="*/ 122 w 249"/>
                <a:gd name="T27" fmla="*/ 45 h 174"/>
                <a:gd name="T28" fmla="*/ 140 w 249"/>
                <a:gd name="T29" fmla="*/ 49 h 174"/>
                <a:gd name="T30" fmla="*/ 143 w 249"/>
                <a:gd name="T31" fmla="*/ 76 h 174"/>
                <a:gd name="T32" fmla="*/ 86 w 249"/>
                <a:gd name="T33" fmla="*/ 147 h 174"/>
                <a:gd name="T34" fmla="*/ 78 w 249"/>
                <a:gd name="T35" fmla="*/ 153 h 174"/>
                <a:gd name="T36" fmla="*/ 60 w 249"/>
                <a:gd name="T37" fmla="*/ 149 h 174"/>
                <a:gd name="T38" fmla="*/ 55 w 249"/>
                <a:gd name="T39" fmla="*/ 125 h 174"/>
                <a:gd name="T40" fmla="*/ 36 w 249"/>
                <a:gd name="T41" fmla="*/ 109 h 174"/>
                <a:gd name="T42" fmla="*/ 10 w 249"/>
                <a:gd name="T43" fmla="*/ 141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9" h="174">
                  <a:moveTo>
                    <a:pt x="10" y="141"/>
                  </a:moveTo>
                  <a:cubicBezTo>
                    <a:pt x="3" y="151"/>
                    <a:pt x="3" y="151"/>
                    <a:pt x="3" y="151"/>
                  </a:cubicBezTo>
                  <a:cubicBezTo>
                    <a:pt x="2" y="152"/>
                    <a:pt x="2" y="152"/>
                    <a:pt x="2" y="152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55"/>
                    <a:pt x="0" y="156"/>
                    <a:pt x="0" y="157"/>
                  </a:cubicBezTo>
                  <a:cubicBezTo>
                    <a:pt x="28" y="163"/>
                    <a:pt x="56" y="168"/>
                    <a:pt x="84" y="174"/>
                  </a:cubicBezTo>
                  <a:cubicBezTo>
                    <a:pt x="139" y="129"/>
                    <a:pt x="194" y="85"/>
                    <a:pt x="249" y="40"/>
                  </a:cubicBezTo>
                  <a:cubicBezTo>
                    <a:pt x="230" y="35"/>
                    <a:pt x="212" y="29"/>
                    <a:pt x="193" y="23"/>
                  </a:cubicBezTo>
                  <a:cubicBezTo>
                    <a:pt x="174" y="17"/>
                    <a:pt x="155" y="12"/>
                    <a:pt x="136" y="5"/>
                  </a:cubicBezTo>
                  <a:cubicBezTo>
                    <a:pt x="128" y="3"/>
                    <a:pt x="120" y="0"/>
                    <a:pt x="112" y="0"/>
                  </a:cubicBezTo>
                  <a:cubicBezTo>
                    <a:pt x="102" y="0"/>
                    <a:pt x="92" y="1"/>
                    <a:pt x="83" y="4"/>
                  </a:cubicBezTo>
                  <a:cubicBezTo>
                    <a:pt x="78" y="5"/>
                    <a:pt x="74" y="7"/>
                    <a:pt x="70" y="10"/>
                  </a:cubicBezTo>
                  <a:cubicBezTo>
                    <a:pt x="116" y="49"/>
                    <a:pt x="116" y="49"/>
                    <a:pt x="116" y="49"/>
                  </a:cubicBezTo>
                  <a:cubicBezTo>
                    <a:pt x="118" y="47"/>
                    <a:pt x="120" y="46"/>
                    <a:pt x="122" y="45"/>
                  </a:cubicBezTo>
                  <a:cubicBezTo>
                    <a:pt x="128" y="44"/>
                    <a:pt x="135" y="45"/>
                    <a:pt x="140" y="49"/>
                  </a:cubicBezTo>
                  <a:cubicBezTo>
                    <a:pt x="148" y="56"/>
                    <a:pt x="149" y="68"/>
                    <a:pt x="143" y="76"/>
                  </a:cubicBezTo>
                  <a:cubicBezTo>
                    <a:pt x="86" y="147"/>
                    <a:pt x="86" y="147"/>
                    <a:pt x="86" y="147"/>
                  </a:cubicBezTo>
                  <a:cubicBezTo>
                    <a:pt x="84" y="150"/>
                    <a:pt x="81" y="152"/>
                    <a:pt x="78" y="153"/>
                  </a:cubicBezTo>
                  <a:cubicBezTo>
                    <a:pt x="72" y="155"/>
                    <a:pt x="65" y="153"/>
                    <a:pt x="60" y="149"/>
                  </a:cubicBezTo>
                  <a:cubicBezTo>
                    <a:pt x="53" y="143"/>
                    <a:pt x="51" y="133"/>
                    <a:pt x="55" y="125"/>
                  </a:cubicBezTo>
                  <a:cubicBezTo>
                    <a:pt x="36" y="109"/>
                    <a:pt x="36" y="109"/>
                    <a:pt x="36" y="109"/>
                  </a:cubicBezTo>
                  <a:cubicBezTo>
                    <a:pt x="10" y="141"/>
                    <a:pt x="10" y="141"/>
                    <a:pt x="10" y="14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4">
              <a:extLst>
                <a:ext uri="{FF2B5EF4-FFF2-40B4-BE49-F238E27FC236}">
                  <a16:creationId xmlns:a16="http://schemas.microsoft.com/office/drawing/2014/main" xmlns="" id="{F4D0C8DC-7700-4E74-8BA1-D841921669E4}"/>
                </a:ext>
              </a:extLst>
            </p:cNvPr>
            <p:cNvSpPr>
              <a:spLocks/>
            </p:cNvSpPr>
            <p:nvPr/>
          </p:nvSpPr>
          <p:spPr bwMode="auto">
            <a:xfrm>
              <a:off x="94" y="356"/>
              <a:ext cx="54" cy="18"/>
            </a:xfrm>
            <a:custGeom>
              <a:avLst/>
              <a:gdLst>
                <a:gd name="T0" fmla="*/ 0 w 27"/>
                <a:gd name="T1" fmla="*/ 3 h 9"/>
                <a:gd name="T2" fmla="*/ 21 w 27"/>
                <a:gd name="T3" fmla="*/ 8 h 9"/>
                <a:gd name="T4" fmla="*/ 25 w 27"/>
                <a:gd name="T5" fmla="*/ 9 h 9"/>
                <a:gd name="T6" fmla="*/ 27 w 27"/>
                <a:gd name="T7" fmla="*/ 6 h 9"/>
                <a:gd name="T8" fmla="*/ 5 w 27"/>
                <a:gd name="T9" fmla="*/ 2 h 9"/>
                <a:gd name="T10" fmla="*/ 0 w 27"/>
                <a:gd name="T11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9">
                  <a:moveTo>
                    <a:pt x="0" y="3"/>
                  </a:moveTo>
                  <a:cubicBezTo>
                    <a:pt x="7" y="6"/>
                    <a:pt x="14" y="6"/>
                    <a:pt x="21" y="8"/>
                  </a:cubicBezTo>
                  <a:cubicBezTo>
                    <a:pt x="22" y="8"/>
                    <a:pt x="23" y="8"/>
                    <a:pt x="25" y="9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19" y="5"/>
                    <a:pt x="12" y="3"/>
                    <a:pt x="5" y="2"/>
                  </a:cubicBezTo>
                  <a:cubicBezTo>
                    <a:pt x="3" y="1"/>
                    <a:pt x="1" y="0"/>
                    <a:pt x="0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5">
              <a:extLst>
                <a:ext uri="{FF2B5EF4-FFF2-40B4-BE49-F238E27FC236}">
                  <a16:creationId xmlns:a16="http://schemas.microsoft.com/office/drawing/2014/main" xmlns="" id="{0B6EF325-058E-4EE5-BA3A-83393FDAB60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" y="392"/>
              <a:ext cx="181" cy="44"/>
            </a:xfrm>
            <a:custGeom>
              <a:avLst/>
              <a:gdLst>
                <a:gd name="T0" fmla="*/ 90 w 90"/>
                <a:gd name="T1" fmla="*/ 19 h 22"/>
                <a:gd name="T2" fmla="*/ 2 w 90"/>
                <a:gd name="T3" fmla="*/ 0 h 22"/>
                <a:gd name="T4" fmla="*/ 1 w 90"/>
                <a:gd name="T5" fmla="*/ 1 h 22"/>
                <a:gd name="T6" fmla="*/ 0 w 90"/>
                <a:gd name="T7" fmla="*/ 3 h 22"/>
                <a:gd name="T8" fmla="*/ 85 w 90"/>
                <a:gd name="T9" fmla="*/ 20 h 22"/>
                <a:gd name="T10" fmla="*/ 90 w 90"/>
                <a:gd name="T11" fmla="*/ 19 h 22"/>
                <a:gd name="T12" fmla="*/ 90 w 90"/>
                <a:gd name="T13" fmla="*/ 1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22">
                  <a:moveTo>
                    <a:pt x="90" y="19"/>
                  </a:moveTo>
                  <a:cubicBezTo>
                    <a:pt x="61" y="12"/>
                    <a:pt x="31" y="6"/>
                    <a:pt x="2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8" y="9"/>
                    <a:pt x="57" y="14"/>
                    <a:pt x="85" y="20"/>
                  </a:cubicBezTo>
                  <a:cubicBezTo>
                    <a:pt x="86" y="21"/>
                    <a:pt x="89" y="22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6">
              <a:extLst>
                <a:ext uri="{FF2B5EF4-FFF2-40B4-BE49-F238E27FC236}">
                  <a16:creationId xmlns:a16="http://schemas.microsoft.com/office/drawing/2014/main" xmlns="" id="{390CF9BF-3193-4C86-AEFD-97477A68B5F8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" y="416"/>
              <a:ext cx="201" cy="49"/>
            </a:xfrm>
            <a:custGeom>
              <a:avLst/>
              <a:gdLst>
                <a:gd name="T0" fmla="*/ 100 w 100"/>
                <a:gd name="T1" fmla="*/ 21 h 24"/>
                <a:gd name="T2" fmla="*/ 100 w 100"/>
                <a:gd name="T3" fmla="*/ 21 h 24"/>
                <a:gd name="T4" fmla="*/ 2 w 100"/>
                <a:gd name="T5" fmla="*/ 0 h 24"/>
                <a:gd name="T6" fmla="*/ 0 w 100"/>
                <a:gd name="T7" fmla="*/ 2 h 24"/>
                <a:gd name="T8" fmla="*/ 94 w 100"/>
                <a:gd name="T9" fmla="*/ 23 h 24"/>
                <a:gd name="T10" fmla="*/ 100 w 100"/>
                <a:gd name="T11" fmla="*/ 2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0" h="24">
                  <a:moveTo>
                    <a:pt x="100" y="21"/>
                  </a:moveTo>
                  <a:cubicBezTo>
                    <a:pt x="100" y="21"/>
                    <a:pt x="100" y="21"/>
                    <a:pt x="100" y="21"/>
                  </a:cubicBezTo>
                  <a:cubicBezTo>
                    <a:pt x="67" y="14"/>
                    <a:pt x="34" y="7"/>
                    <a:pt x="2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1" y="9"/>
                    <a:pt x="63" y="16"/>
                    <a:pt x="94" y="23"/>
                  </a:cubicBezTo>
                  <a:cubicBezTo>
                    <a:pt x="96" y="23"/>
                    <a:pt x="99" y="24"/>
                    <a:pt x="100" y="2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7">
              <a:extLst>
                <a:ext uri="{FF2B5EF4-FFF2-40B4-BE49-F238E27FC236}">
                  <a16:creationId xmlns:a16="http://schemas.microsoft.com/office/drawing/2014/main" xmlns="" id="{92FF2153-1036-4F0D-A221-24CD1C0C37A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" y="384"/>
              <a:ext cx="28" cy="12"/>
            </a:xfrm>
            <a:custGeom>
              <a:avLst/>
              <a:gdLst>
                <a:gd name="T0" fmla="*/ 0 w 14"/>
                <a:gd name="T1" fmla="*/ 3 h 6"/>
                <a:gd name="T2" fmla="*/ 12 w 14"/>
                <a:gd name="T3" fmla="*/ 6 h 6"/>
                <a:gd name="T4" fmla="*/ 14 w 14"/>
                <a:gd name="T5" fmla="*/ 4 h 6"/>
                <a:gd name="T6" fmla="*/ 5 w 14"/>
                <a:gd name="T7" fmla="*/ 2 h 6"/>
                <a:gd name="T8" fmla="*/ 0 w 14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6">
                  <a:moveTo>
                    <a:pt x="0" y="3"/>
                  </a:moveTo>
                  <a:cubicBezTo>
                    <a:pt x="4" y="4"/>
                    <a:pt x="8" y="5"/>
                    <a:pt x="12" y="6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1" y="3"/>
                    <a:pt x="8" y="2"/>
                    <a:pt x="5" y="2"/>
                  </a:cubicBezTo>
                  <a:cubicBezTo>
                    <a:pt x="3" y="1"/>
                    <a:pt x="1" y="0"/>
                    <a:pt x="0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8">
              <a:extLst>
                <a:ext uri="{FF2B5EF4-FFF2-40B4-BE49-F238E27FC236}">
                  <a16:creationId xmlns:a16="http://schemas.microsoft.com/office/drawing/2014/main" xmlns="" id="{BC4A7A6B-0614-4CE1-A922-1EDC019ECF33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" y="438"/>
              <a:ext cx="225" cy="57"/>
            </a:xfrm>
            <a:custGeom>
              <a:avLst/>
              <a:gdLst>
                <a:gd name="T0" fmla="*/ 0 w 112"/>
                <a:gd name="T1" fmla="*/ 3 h 28"/>
                <a:gd name="T2" fmla="*/ 106 w 112"/>
                <a:gd name="T3" fmla="*/ 26 h 28"/>
                <a:gd name="T4" fmla="*/ 111 w 112"/>
                <a:gd name="T5" fmla="*/ 25 h 28"/>
                <a:gd name="T6" fmla="*/ 111 w 112"/>
                <a:gd name="T7" fmla="*/ 25 h 28"/>
                <a:gd name="T8" fmla="*/ 2 w 112"/>
                <a:gd name="T9" fmla="*/ 0 h 28"/>
                <a:gd name="T10" fmla="*/ 0 w 112"/>
                <a:gd name="T11" fmla="*/ 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" h="28">
                  <a:moveTo>
                    <a:pt x="0" y="3"/>
                  </a:moveTo>
                  <a:cubicBezTo>
                    <a:pt x="35" y="11"/>
                    <a:pt x="71" y="19"/>
                    <a:pt x="106" y="26"/>
                  </a:cubicBezTo>
                  <a:cubicBezTo>
                    <a:pt x="108" y="27"/>
                    <a:pt x="110" y="28"/>
                    <a:pt x="111" y="25"/>
                  </a:cubicBezTo>
                  <a:cubicBezTo>
                    <a:pt x="112" y="25"/>
                    <a:pt x="112" y="25"/>
                    <a:pt x="111" y="25"/>
                  </a:cubicBezTo>
                  <a:cubicBezTo>
                    <a:pt x="75" y="17"/>
                    <a:pt x="38" y="8"/>
                    <a:pt x="2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9" name="文本框 58">
            <a:extLst>
              <a:ext uri="{FF2B5EF4-FFF2-40B4-BE49-F238E27FC236}">
                <a16:creationId xmlns:a16="http://schemas.microsoft.com/office/drawing/2014/main" xmlns="" id="{0D1137C2-11BE-4594-9FB3-64C9EA2F6C35}"/>
              </a:ext>
            </a:extLst>
          </p:cNvPr>
          <p:cNvSpPr txBox="1"/>
          <p:nvPr/>
        </p:nvSpPr>
        <p:spPr>
          <a:xfrm>
            <a:off x="6756400" y="0"/>
            <a:ext cx="5435600" cy="273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00" b="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+mn-ea"/>
                <a:cs typeface="Arial Unicode MS" panose="020B0604020202020204" pitchFamily="34" charset="-122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Arial Unicode MS" panose="020B0604020202020204" pitchFamily="34" charset="-122"/>
              </a:rPr>
              <a:t>orem ipsum dolor sit amet consectetuer adipiscing elit maecenas porttitor congue massa </a:t>
            </a:r>
          </a:p>
        </p:txBody>
      </p:sp>
    </p:spTree>
    <p:extLst>
      <p:ext uri="{BB962C8B-B14F-4D97-AF65-F5344CB8AC3E}">
        <p14:creationId xmlns:p14="http://schemas.microsoft.com/office/powerpoint/2010/main" val="466246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FC779446-160B-45FE-959D-76DDA4370B1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11FE9B92-A0D5-40CF-940E-E72F182FFFDF}"/>
              </a:ext>
            </a:extLst>
          </p:cNvPr>
          <p:cNvSpPr/>
          <p:nvPr/>
        </p:nvSpPr>
        <p:spPr>
          <a:xfrm>
            <a:off x="1850569" y="1127577"/>
            <a:ext cx="9702802" cy="5200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xmlns="" id="{FF73D3C4-E2A0-4C53-A5E0-E855633D4FD4}"/>
              </a:ext>
            </a:extLst>
          </p:cNvPr>
          <p:cNvGrpSpPr/>
          <p:nvPr/>
        </p:nvGrpSpPr>
        <p:grpSpPr>
          <a:xfrm>
            <a:off x="654230" y="593724"/>
            <a:ext cx="478917" cy="5670552"/>
            <a:chOff x="654230" y="657677"/>
            <a:chExt cx="478917" cy="5670552"/>
          </a:xfrm>
        </p:grpSpPr>
        <p:grpSp>
          <p:nvGrpSpPr>
            <p:cNvPr id="10" name="Group 530">
              <a:extLst>
                <a:ext uri="{FF2B5EF4-FFF2-40B4-BE49-F238E27FC236}">
                  <a16:creationId xmlns:a16="http://schemas.microsoft.com/office/drawing/2014/main" xmlns="" id="{95A687F5-DC58-458A-8A9C-3C3B99DEB84D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86385" y="657677"/>
              <a:ext cx="414606" cy="415165"/>
              <a:chOff x="4062" y="237"/>
              <a:chExt cx="742" cy="743"/>
            </a:xfrm>
            <a:solidFill>
              <a:schemeClr val="bg1"/>
            </a:solidFill>
          </p:grpSpPr>
          <p:sp>
            <p:nvSpPr>
              <p:cNvPr id="57" name="Freeform 531">
                <a:extLst>
                  <a:ext uri="{FF2B5EF4-FFF2-40B4-BE49-F238E27FC236}">
                    <a16:creationId xmlns:a16="http://schemas.microsoft.com/office/drawing/2014/main" xmlns="" id="{1A505CA0-34E7-44B9-85FF-B9875FDA57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92" y="237"/>
                <a:ext cx="682" cy="519"/>
              </a:xfrm>
              <a:custGeom>
                <a:avLst/>
                <a:gdLst>
                  <a:gd name="T0" fmla="*/ 4 w 338"/>
                  <a:gd name="T1" fmla="*/ 215 h 257"/>
                  <a:gd name="T2" fmla="*/ 41 w 338"/>
                  <a:gd name="T3" fmla="*/ 252 h 257"/>
                  <a:gd name="T4" fmla="*/ 65 w 338"/>
                  <a:gd name="T5" fmla="*/ 243 h 257"/>
                  <a:gd name="T6" fmla="*/ 64 w 338"/>
                  <a:gd name="T7" fmla="*/ 236 h 257"/>
                  <a:gd name="T8" fmla="*/ 63 w 338"/>
                  <a:gd name="T9" fmla="*/ 235 h 257"/>
                  <a:gd name="T10" fmla="*/ 62 w 338"/>
                  <a:gd name="T11" fmla="*/ 215 h 257"/>
                  <a:gd name="T12" fmla="*/ 62 w 338"/>
                  <a:gd name="T13" fmla="*/ 164 h 257"/>
                  <a:gd name="T14" fmla="*/ 77 w 338"/>
                  <a:gd name="T15" fmla="*/ 147 h 257"/>
                  <a:gd name="T16" fmla="*/ 154 w 338"/>
                  <a:gd name="T17" fmla="*/ 107 h 257"/>
                  <a:gd name="T18" fmla="*/ 155 w 338"/>
                  <a:gd name="T19" fmla="*/ 104 h 257"/>
                  <a:gd name="T20" fmla="*/ 178 w 338"/>
                  <a:gd name="T21" fmla="*/ 100 h 257"/>
                  <a:gd name="T22" fmla="*/ 183 w 338"/>
                  <a:gd name="T23" fmla="*/ 104 h 257"/>
                  <a:gd name="T24" fmla="*/ 184 w 338"/>
                  <a:gd name="T25" fmla="*/ 107 h 257"/>
                  <a:gd name="T26" fmla="*/ 261 w 338"/>
                  <a:gd name="T27" fmla="*/ 147 h 257"/>
                  <a:gd name="T28" fmla="*/ 276 w 338"/>
                  <a:gd name="T29" fmla="*/ 164 h 257"/>
                  <a:gd name="T30" fmla="*/ 276 w 338"/>
                  <a:gd name="T31" fmla="*/ 215 h 257"/>
                  <a:gd name="T32" fmla="*/ 275 w 338"/>
                  <a:gd name="T33" fmla="*/ 235 h 257"/>
                  <a:gd name="T34" fmla="*/ 274 w 338"/>
                  <a:gd name="T35" fmla="*/ 236 h 257"/>
                  <a:gd name="T36" fmla="*/ 273 w 338"/>
                  <a:gd name="T37" fmla="*/ 243 h 257"/>
                  <a:gd name="T38" fmla="*/ 325 w 338"/>
                  <a:gd name="T39" fmla="*/ 240 h 257"/>
                  <a:gd name="T40" fmla="*/ 323 w 338"/>
                  <a:gd name="T41" fmla="*/ 188 h 257"/>
                  <a:gd name="T42" fmla="*/ 316 w 338"/>
                  <a:gd name="T43" fmla="*/ 182 h 257"/>
                  <a:gd name="T44" fmla="*/ 323 w 338"/>
                  <a:gd name="T45" fmla="*/ 176 h 257"/>
                  <a:gd name="T46" fmla="*/ 334 w 338"/>
                  <a:gd name="T47" fmla="*/ 150 h 257"/>
                  <a:gd name="T48" fmla="*/ 306 w 338"/>
                  <a:gd name="T49" fmla="*/ 114 h 257"/>
                  <a:gd name="T50" fmla="*/ 301 w 338"/>
                  <a:gd name="T51" fmla="*/ 112 h 257"/>
                  <a:gd name="T52" fmla="*/ 300 w 338"/>
                  <a:gd name="T53" fmla="*/ 107 h 257"/>
                  <a:gd name="T54" fmla="*/ 178 w 338"/>
                  <a:gd name="T55" fmla="*/ 0 h 257"/>
                  <a:gd name="T56" fmla="*/ 169 w 338"/>
                  <a:gd name="T57" fmla="*/ 0 h 257"/>
                  <a:gd name="T58" fmla="*/ 160 w 338"/>
                  <a:gd name="T59" fmla="*/ 0 h 257"/>
                  <a:gd name="T60" fmla="*/ 38 w 338"/>
                  <a:gd name="T61" fmla="*/ 107 h 257"/>
                  <a:gd name="T62" fmla="*/ 37 w 338"/>
                  <a:gd name="T63" fmla="*/ 112 h 257"/>
                  <a:gd name="T64" fmla="*/ 32 w 338"/>
                  <a:gd name="T65" fmla="*/ 114 h 257"/>
                  <a:gd name="T66" fmla="*/ 5 w 338"/>
                  <a:gd name="T67" fmla="*/ 158 h 257"/>
                  <a:gd name="T68" fmla="*/ 15 w 338"/>
                  <a:gd name="T69" fmla="*/ 176 h 257"/>
                  <a:gd name="T70" fmla="*/ 22 w 338"/>
                  <a:gd name="T71" fmla="*/ 182 h 257"/>
                  <a:gd name="T72" fmla="*/ 15 w 338"/>
                  <a:gd name="T73" fmla="*/ 188 h 257"/>
                  <a:gd name="T74" fmla="*/ 4 w 338"/>
                  <a:gd name="T75" fmla="*/ 215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38" h="257">
                    <a:moveTo>
                      <a:pt x="4" y="215"/>
                    </a:moveTo>
                    <a:cubicBezTo>
                      <a:pt x="4" y="236"/>
                      <a:pt x="20" y="252"/>
                      <a:pt x="41" y="252"/>
                    </a:cubicBezTo>
                    <a:cubicBezTo>
                      <a:pt x="50" y="252"/>
                      <a:pt x="59" y="249"/>
                      <a:pt x="65" y="243"/>
                    </a:cubicBezTo>
                    <a:cubicBezTo>
                      <a:pt x="65" y="241"/>
                      <a:pt x="64" y="238"/>
                      <a:pt x="64" y="236"/>
                    </a:cubicBezTo>
                    <a:cubicBezTo>
                      <a:pt x="63" y="235"/>
                      <a:pt x="63" y="235"/>
                      <a:pt x="63" y="235"/>
                    </a:cubicBezTo>
                    <a:cubicBezTo>
                      <a:pt x="62" y="228"/>
                      <a:pt x="62" y="222"/>
                      <a:pt x="62" y="215"/>
                    </a:cubicBezTo>
                    <a:cubicBezTo>
                      <a:pt x="62" y="164"/>
                      <a:pt x="62" y="164"/>
                      <a:pt x="62" y="164"/>
                    </a:cubicBezTo>
                    <a:cubicBezTo>
                      <a:pt x="62" y="155"/>
                      <a:pt x="69" y="148"/>
                      <a:pt x="77" y="147"/>
                    </a:cubicBezTo>
                    <a:cubicBezTo>
                      <a:pt x="108" y="146"/>
                      <a:pt x="136" y="131"/>
                      <a:pt x="154" y="107"/>
                    </a:cubicBezTo>
                    <a:cubicBezTo>
                      <a:pt x="154" y="106"/>
                      <a:pt x="155" y="105"/>
                      <a:pt x="155" y="104"/>
                    </a:cubicBezTo>
                    <a:cubicBezTo>
                      <a:pt x="160" y="97"/>
                      <a:pt x="171" y="95"/>
                      <a:pt x="178" y="100"/>
                    </a:cubicBezTo>
                    <a:cubicBezTo>
                      <a:pt x="180" y="101"/>
                      <a:pt x="181" y="102"/>
                      <a:pt x="183" y="104"/>
                    </a:cubicBezTo>
                    <a:cubicBezTo>
                      <a:pt x="183" y="105"/>
                      <a:pt x="184" y="106"/>
                      <a:pt x="184" y="107"/>
                    </a:cubicBezTo>
                    <a:cubicBezTo>
                      <a:pt x="202" y="131"/>
                      <a:pt x="230" y="146"/>
                      <a:pt x="261" y="147"/>
                    </a:cubicBezTo>
                    <a:cubicBezTo>
                      <a:pt x="269" y="148"/>
                      <a:pt x="276" y="155"/>
                      <a:pt x="276" y="164"/>
                    </a:cubicBezTo>
                    <a:cubicBezTo>
                      <a:pt x="276" y="215"/>
                      <a:pt x="276" y="215"/>
                      <a:pt x="276" y="215"/>
                    </a:cubicBezTo>
                    <a:cubicBezTo>
                      <a:pt x="276" y="222"/>
                      <a:pt x="276" y="228"/>
                      <a:pt x="275" y="235"/>
                    </a:cubicBezTo>
                    <a:cubicBezTo>
                      <a:pt x="275" y="235"/>
                      <a:pt x="275" y="235"/>
                      <a:pt x="274" y="236"/>
                    </a:cubicBezTo>
                    <a:cubicBezTo>
                      <a:pt x="274" y="238"/>
                      <a:pt x="273" y="241"/>
                      <a:pt x="273" y="243"/>
                    </a:cubicBezTo>
                    <a:cubicBezTo>
                      <a:pt x="288" y="257"/>
                      <a:pt x="312" y="255"/>
                      <a:pt x="325" y="240"/>
                    </a:cubicBezTo>
                    <a:cubicBezTo>
                      <a:pt x="338" y="225"/>
                      <a:pt x="337" y="202"/>
                      <a:pt x="323" y="188"/>
                    </a:cubicBezTo>
                    <a:cubicBezTo>
                      <a:pt x="316" y="182"/>
                      <a:pt x="316" y="182"/>
                      <a:pt x="316" y="182"/>
                    </a:cubicBezTo>
                    <a:cubicBezTo>
                      <a:pt x="323" y="176"/>
                      <a:pt x="323" y="176"/>
                      <a:pt x="323" y="176"/>
                    </a:cubicBezTo>
                    <a:cubicBezTo>
                      <a:pt x="330" y="169"/>
                      <a:pt x="334" y="160"/>
                      <a:pt x="334" y="150"/>
                    </a:cubicBezTo>
                    <a:cubicBezTo>
                      <a:pt x="334" y="133"/>
                      <a:pt x="323" y="118"/>
                      <a:pt x="306" y="114"/>
                    </a:cubicBezTo>
                    <a:cubicBezTo>
                      <a:pt x="301" y="112"/>
                      <a:pt x="301" y="112"/>
                      <a:pt x="301" y="112"/>
                    </a:cubicBezTo>
                    <a:cubicBezTo>
                      <a:pt x="300" y="107"/>
                      <a:pt x="300" y="107"/>
                      <a:pt x="300" y="107"/>
                    </a:cubicBezTo>
                    <a:cubicBezTo>
                      <a:pt x="288" y="48"/>
                      <a:pt x="238" y="4"/>
                      <a:pt x="178" y="0"/>
                    </a:cubicBezTo>
                    <a:cubicBezTo>
                      <a:pt x="175" y="0"/>
                      <a:pt x="172" y="0"/>
                      <a:pt x="169" y="0"/>
                    </a:cubicBezTo>
                    <a:cubicBezTo>
                      <a:pt x="166" y="0"/>
                      <a:pt x="163" y="0"/>
                      <a:pt x="160" y="0"/>
                    </a:cubicBezTo>
                    <a:cubicBezTo>
                      <a:pt x="100" y="4"/>
                      <a:pt x="50" y="48"/>
                      <a:pt x="38" y="107"/>
                    </a:cubicBezTo>
                    <a:cubicBezTo>
                      <a:pt x="37" y="112"/>
                      <a:pt x="37" y="112"/>
                      <a:pt x="37" y="112"/>
                    </a:cubicBezTo>
                    <a:cubicBezTo>
                      <a:pt x="32" y="114"/>
                      <a:pt x="32" y="114"/>
                      <a:pt x="32" y="114"/>
                    </a:cubicBezTo>
                    <a:cubicBezTo>
                      <a:pt x="12" y="119"/>
                      <a:pt x="0" y="139"/>
                      <a:pt x="5" y="158"/>
                    </a:cubicBezTo>
                    <a:cubicBezTo>
                      <a:pt x="7" y="165"/>
                      <a:pt x="10" y="172"/>
                      <a:pt x="15" y="176"/>
                    </a:cubicBezTo>
                    <a:cubicBezTo>
                      <a:pt x="22" y="182"/>
                      <a:pt x="22" y="182"/>
                      <a:pt x="22" y="182"/>
                    </a:cubicBezTo>
                    <a:cubicBezTo>
                      <a:pt x="15" y="188"/>
                      <a:pt x="15" y="188"/>
                      <a:pt x="15" y="188"/>
                    </a:cubicBezTo>
                    <a:cubicBezTo>
                      <a:pt x="8" y="195"/>
                      <a:pt x="4" y="205"/>
                      <a:pt x="4" y="2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532">
                <a:extLst>
                  <a:ext uri="{FF2B5EF4-FFF2-40B4-BE49-F238E27FC236}">
                    <a16:creationId xmlns:a16="http://schemas.microsoft.com/office/drawing/2014/main" xmlns="" id="{EE8D76A1-7663-4A6C-9E42-87B7906AAC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47" y="465"/>
                <a:ext cx="372" cy="394"/>
              </a:xfrm>
              <a:custGeom>
                <a:avLst/>
                <a:gdLst>
                  <a:gd name="T0" fmla="*/ 92 w 184"/>
                  <a:gd name="T1" fmla="*/ 195 h 195"/>
                  <a:gd name="T2" fmla="*/ 5 w 184"/>
                  <a:gd name="T3" fmla="*/ 132 h 195"/>
                  <a:gd name="T4" fmla="*/ 4 w 184"/>
                  <a:gd name="T5" fmla="*/ 131 h 195"/>
                  <a:gd name="T6" fmla="*/ 3 w 184"/>
                  <a:gd name="T7" fmla="*/ 126 h 195"/>
                  <a:gd name="T8" fmla="*/ 2 w 184"/>
                  <a:gd name="T9" fmla="*/ 124 h 195"/>
                  <a:gd name="T10" fmla="*/ 2 w 184"/>
                  <a:gd name="T11" fmla="*/ 120 h 195"/>
                  <a:gd name="T12" fmla="*/ 0 w 184"/>
                  <a:gd name="T13" fmla="*/ 104 h 195"/>
                  <a:gd name="T14" fmla="*/ 0 w 184"/>
                  <a:gd name="T15" fmla="*/ 54 h 195"/>
                  <a:gd name="T16" fmla="*/ 4 w 184"/>
                  <a:gd name="T17" fmla="*/ 50 h 195"/>
                  <a:gd name="T18" fmla="*/ 87 w 184"/>
                  <a:gd name="T19" fmla="*/ 6 h 195"/>
                  <a:gd name="T20" fmla="*/ 89 w 184"/>
                  <a:gd name="T21" fmla="*/ 3 h 195"/>
                  <a:gd name="T22" fmla="*/ 94 w 184"/>
                  <a:gd name="T23" fmla="*/ 2 h 195"/>
                  <a:gd name="T24" fmla="*/ 95 w 184"/>
                  <a:gd name="T25" fmla="*/ 3 h 195"/>
                  <a:gd name="T26" fmla="*/ 97 w 184"/>
                  <a:gd name="T27" fmla="*/ 5 h 195"/>
                  <a:gd name="T28" fmla="*/ 180 w 184"/>
                  <a:gd name="T29" fmla="*/ 50 h 195"/>
                  <a:gd name="T30" fmla="*/ 184 w 184"/>
                  <a:gd name="T31" fmla="*/ 54 h 195"/>
                  <a:gd name="T32" fmla="*/ 184 w 184"/>
                  <a:gd name="T33" fmla="*/ 104 h 195"/>
                  <a:gd name="T34" fmla="*/ 182 w 184"/>
                  <a:gd name="T35" fmla="*/ 120 h 195"/>
                  <a:gd name="T36" fmla="*/ 182 w 184"/>
                  <a:gd name="T37" fmla="*/ 121 h 195"/>
                  <a:gd name="T38" fmla="*/ 182 w 184"/>
                  <a:gd name="T39" fmla="*/ 124 h 195"/>
                  <a:gd name="T40" fmla="*/ 181 w 184"/>
                  <a:gd name="T41" fmla="*/ 126 h 195"/>
                  <a:gd name="T42" fmla="*/ 180 w 184"/>
                  <a:gd name="T43" fmla="*/ 131 h 195"/>
                  <a:gd name="T44" fmla="*/ 180 w 184"/>
                  <a:gd name="T45" fmla="*/ 131 h 195"/>
                  <a:gd name="T46" fmla="*/ 179 w 184"/>
                  <a:gd name="T47" fmla="*/ 132 h 195"/>
                  <a:gd name="T48" fmla="*/ 92 w 184"/>
                  <a:gd name="T49" fmla="*/ 195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84" h="195">
                    <a:moveTo>
                      <a:pt x="92" y="195"/>
                    </a:moveTo>
                    <a:cubicBezTo>
                      <a:pt x="52" y="195"/>
                      <a:pt x="17" y="170"/>
                      <a:pt x="5" y="132"/>
                    </a:cubicBezTo>
                    <a:cubicBezTo>
                      <a:pt x="4" y="131"/>
                      <a:pt x="4" y="131"/>
                      <a:pt x="4" y="131"/>
                    </a:cubicBezTo>
                    <a:cubicBezTo>
                      <a:pt x="4" y="129"/>
                      <a:pt x="3" y="128"/>
                      <a:pt x="3" y="126"/>
                    </a:cubicBezTo>
                    <a:cubicBezTo>
                      <a:pt x="3" y="125"/>
                      <a:pt x="2" y="125"/>
                      <a:pt x="2" y="124"/>
                    </a:cubicBezTo>
                    <a:cubicBezTo>
                      <a:pt x="2" y="120"/>
                      <a:pt x="2" y="120"/>
                      <a:pt x="2" y="120"/>
                    </a:cubicBezTo>
                    <a:cubicBezTo>
                      <a:pt x="1" y="115"/>
                      <a:pt x="0" y="109"/>
                      <a:pt x="0" y="10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2"/>
                      <a:pt x="2" y="50"/>
                      <a:pt x="4" y="50"/>
                    </a:cubicBezTo>
                    <a:cubicBezTo>
                      <a:pt x="37" y="48"/>
                      <a:pt x="67" y="32"/>
                      <a:pt x="87" y="6"/>
                    </a:cubicBezTo>
                    <a:cubicBezTo>
                      <a:pt x="87" y="5"/>
                      <a:pt x="88" y="4"/>
                      <a:pt x="89" y="3"/>
                    </a:cubicBezTo>
                    <a:cubicBezTo>
                      <a:pt x="90" y="1"/>
                      <a:pt x="92" y="0"/>
                      <a:pt x="94" y="2"/>
                    </a:cubicBezTo>
                    <a:cubicBezTo>
                      <a:pt x="95" y="2"/>
                      <a:pt x="95" y="2"/>
                      <a:pt x="95" y="3"/>
                    </a:cubicBezTo>
                    <a:cubicBezTo>
                      <a:pt x="96" y="4"/>
                      <a:pt x="97" y="5"/>
                      <a:pt x="97" y="5"/>
                    </a:cubicBezTo>
                    <a:cubicBezTo>
                      <a:pt x="117" y="32"/>
                      <a:pt x="147" y="48"/>
                      <a:pt x="180" y="50"/>
                    </a:cubicBezTo>
                    <a:cubicBezTo>
                      <a:pt x="182" y="50"/>
                      <a:pt x="184" y="52"/>
                      <a:pt x="184" y="54"/>
                    </a:cubicBezTo>
                    <a:cubicBezTo>
                      <a:pt x="184" y="104"/>
                      <a:pt x="184" y="104"/>
                      <a:pt x="184" y="104"/>
                    </a:cubicBezTo>
                    <a:cubicBezTo>
                      <a:pt x="184" y="109"/>
                      <a:pt x="183" y="115"/>
                      <a:pt x="182" y="120"/>
                    </a:cubicBezTo>
                    <a:cubicBezTo>
                      <a:pt x="182" y="121"/>
                      <a:pt x="182" y="121"/>
                      <a:pt x="182" y="121"/>
                    </a:cubicBezTo>
                    <a:cubicBezTo>
                      <a:pt x="182" y="124"/>
                      <a:pt x="182" y="124"/>
                      <a:pt x="182" y="124"/>
                    </a:cubicBezTo>
                    <a:cubicBezTo>
                      <a:pt x="182" y="125"/>
                      <a:pt x="181" y="125"/>
                      <a:pt x="181" y="126"/>
                    </a:cubicBezTo>
                    <a:cubicBezTo>
                      <a:pt x="181" y="128"/>
                      <a:pt x="180" y="129"/>
                      <a:pt x="180" y="131"/>
                    </a:cubicBezTo>
                    <a:cubicBezTo>
                      <a:pt x="180" y="131"/>
                      <a:pt x="180" y="131"/>
                      <a:pt x="180" y="131"/>
                    </a:cubicBezTo>
                    <a:cubicBezTo>
                      <a:pt x="179" y="132"/>
                      <a:pt x="179" y="132"/>
                      <a:pt x="179" y="132"/>
                    </a:cubicBezTo>
                    <a:cubicBezTo>
                      <a:pt x="167" y="170"/>
                      <a:pt x="132" y="195"/>
                      <a:pt x="92" y="19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533">
                <a:extLst>
                  <a:ext uri="{FF2B5EF4-FFF2-40B4-BE49-F238E27FC236}">
                    <a16:creationId xmlns:a16="http://schemas.microsoft.com/office/drawing/2014/main" xmlns="" id="{2D3F0836-9649-4FEB-950B-EABAA53283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2" y="790"/>
                <a:ext cx="742" cy="190"/>
              </a:xfrm>
              <a:custGeom>
                <a:avLst/>
                <a:gdLst>
                  <a:gd name="T0" fmla="*/ 326 w 368"/>
                  <a:gd name="T1" fmla="*/ 13 h 94"/>
                  <a:gd name="T2" fmla="*/ 283 w 368"/>
                  <a:gd name="T3" fmla="*/ 1 h 94"/>
                  <a:gd name="T4" fmla="*/ 274 w 368"/>
                  <a:gd name="T5" fmla="*/ 4 h 94"/>
                  <a:gd name="T6" fmla="*/ 184 w 368"/>
                  <a:gd name="T7" fmla="*/ 50 h 94"/>
                  <a:gd name="T8" fmla="*/ 94 w 368"/>
                  <a:gd name="T9" fmla="*/ 4 h 94"/>
                  <a:gd name="T10" fmla="*/ 85 w 368"/>
                  <a:gd name="T11" fmla="*/ 1 h 94"/>
                  <a:gd name="T12" fmla="*/ 42 w 368"/>
                  <a:gd name="T13" fmla="*/ 13 h 94"/>
                  <a:gd name="T14" fmla="*/ 0 w 368"/>
                  <a:gd name="T15" fmla="*/ 67 h 94"/>
                  <a:gd name="T16" fmla="*/ 0 w 368"/>
                  <a:gd name="T17" fmla="*/ 86 h 94"/>
                  <a:gd name="T18" fmla="*/ 8 w 368"/>
                  <a:gd name="T19" fmla="*/ 94 h 94"/>
                  <a:gd name="T20" fmla="*/ 160 w 368"/>
                  <a:gd name="T21" fmla="*/ 94 h 94"/>
                  <a:gd name="T22" fmla="*/ 160 w 368"/>
                  <a:gd name="T23" fmla="*/ 66 h 94"/>
                  <a:gd name="T24" fmla="*/ 168 w 368"/>
                  <a:gd name="T25" fmla="*/ 58 h 94"/>
                  <a:gd name="T26" fmla="*/ 200 w 368"/>
                  <a:gd name="T27" fmla="*/ 58 h 94"/>
                  <a:gd name="T28" fmla="*/ 208 w 368"/>
                  <a:gd name="T29" fmla="*/ 66 h 94"/>
                  <a:gd name="T30" fmla="*/ 208 w 368"/>
                  <a:gd name="T31" fmla="*/ 94 h 94"/>
                  <a:gd name="T32" fmla="*/ 360 w 368"/>
                  <a:gd name="T33" fmla="*/ 94 h 94"/>
                  <a:gd name="T34" fmla="*/ 368 w 368"/>
                  <a:gd name="T35" fmla="*/ 86 h 94"/>
                  <a:gd name="T36" fmla="*/ 368 w 368"/>
                  <a:gd name="T37" fmla="*/ 67 h 94"/>
                  <a:gd name="T38" fmla="*/ 326 w 368"/>
                  <a:gd name="T39" fmla="*/ 13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68" h="94">
                    <a:moveTo>
                      <a:pt x="326" y="13"/>
                    </a:moveTo>
                    <a:cubicBezTo>
                      <a:pt x="283" y="1"/>
                      <a:pt x="283" y="1"/>
                      <a:pt x="283" y="1"/>
                    </a:cubicBezTo>
                    <a:cubicBezTo>
                      <a:pt x="280" y="0"/>
                      <a:pt x="276" y="1"/>
                      <a:pt x="274" y="4"/>
                    </a:cubicBezTo>
                    <a:cubicBezTo>
                      <a:pt x="262" y="23"/>
                      <a:pt x="227" y="50"/>
                      <a:pt x="184" y="50"/>
                    </a:cubicBezTo>
                    <a:cubicBezTo>
                      <a:pt x="141" y="50"/>
                      <a:pt x="106" y="23"/>
                      <a:pt x="94" y="4"/>
                    </a:cubicBezTo>
                    <a:cubicBezTo>
                      <a:pt x="92" y="1"/>
                      <a:pt x="88" y="0"/>
                      <a:pt x="85" y="1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17" y="19"/>
                      <a:pt x="0" y="42"/>
                      <a:pt x="0" y="67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0" y="90"/>
                      <a:pt x="4" y="94"/>
                      <a:pt x="8" y="94"/>
                    </a:cubicBezTo>
                    <a:cubicBezTo>
                      <a:pt x="160" y="94"/>
                      <a:pt x="160" y="94"/>
                      <a:pt x="160" y="94"/>
                    </a:cubicBezTo>
                    <a:cubicBezTo>
                      <a:pt x="160" y="66"/>
                      <a:pt x="160" y="66"/>
                      <a:pt x="160" y="66"/>
                    </a:cubicBezTo>
                    <a:cubicBezTo>
                      <a:pt x="160" y="62"/>
                      <a:pt x="164" y="58"/>
                      <a:pt x="168" y="58"/>
                    </a:cubicBezTo>
                    <a:cubicBezTo>
                      <a:pt x="200" y="58"/>
                      <a:pt x="200" y="58"/>
                      <a:pt x="200" y="58"/>
                    </a:cubicBezTo>
                    <a:cubicBezTo>
                      <a:pt x="204" y="58"/>
                      <a:pt x="208" y="62"/>
                      <a:pt x="208" y="66"/>
                    </a:cubicBezTo>
                    <a:cubicBezTo>
                      <a:pt x="208" y="94"/>
                      <a:pt x="208" y="94"/>
                      <a:pt x="208" y="94"/>
                    </a:cubicBezTo>
                    <a:cubicBezTo>
                      <a:pt x="360" y="94"/>
                      <a:pt x="360" y="94"/>
                      <a:pt x="360" y="94"/>
                    </a:cubicBezTo>
                    <a:cubicBezTo>
                      <a:pt x="364" y="94"/>
                      <a:pt x="368" y="90"/>
                      <a:pt x="368" y="86"/>
                    </a:cubicBezTo>
                    <a:cubicBezTo>
                      <a:pt x="368" y="67"/>
                      <a:pt x="368" y="67"/>
                      <a:pt x="368" y="67"/>
                    </a:cubicBezTo>
                    <a:cubicBezTo>
                      <a:pt x="368" y="42"/>
                      <a:pt x="351" y="19"/>
                      <a:pt x="326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" name="Group 459">
              <a:extLst>
                <a:ext uri="{FF2B5EF4-FFF2-40B4-BE49-F238E27FC236}">
                  <a16:creationId xmlns:a16="http://schemas.microsoft.com/office/drawing/2014/main" xmlns="" id="{B0F3AC92-DDE3-47AC-8378-650A6F357D0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58381" y="1708755"/>
              <a:ext cx="470615" cy="415165"/>
              <a:chOff x="2498" y="-1"/>
              <a:chExt cx="662" cy="584"/>
            </a:xfrm>
            <a:solidFill>
              <a:schemeClr val="bg1"/>
            </a:solidFill>
          </p:grpSpPr>
          <p:sp>
            <p:nvSpPr>
              <p:cNvPr id="53" name="Freeform 460">
                <a:extLst>
                  <a:ext uri="{FF2B5EF4-FFF2-40B4-BE49-F238E27FC236}">
                    <a16:creationId xmlns:a16="http://schemas.microsoft.com/office/drawing/2014/main" xmlns="" id="{0403B19E-A5A5-429A-B145-8A2EB3FCC9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6" y="506"/>
                <a:ext cx="327" cy="77"/>
              </a:xfrm>
              <a:custGeom>
                <a:avLst/>
                <a:gdLst>
                  <a:gd name="T0" fmla="*/ 146 w 162"/>
                  <a:gd name="T1" fmla="*/ 2 h 38"/>
                  <a:gd name="T2" fmla="*/ 144 w 162"/>
                  <a:gd name="T3" fmla="*/ 0 h 38"/>
                  <a:gd name="T4" fmla="*/ 18 w 162"/>
                  <a:gd name="T5" fmla="*/ 0 h 38"/>
                  <a:gd name="T6" fmla="*/ 16 w 162"/>
                  <a:gd name="T7" fmla="*/ 2 h 38"/>
                  <a:gd name="T8" fmla="*/ 0 w 162"/>
                  <a:gd name="T9" fmla="*/ 34 h 38"/>
                  <a:gd name="T10" fmla="*/ 2 w 162"/>
                  <a:gd name="T11" fmla="*/ 38 h 38"/>
                  <a:gd name="T12" fmla="*/ 3 w 162"/>
                  <a:gd name="T13" fmla="*/ 38 h 38"/>
                  <a:gd name="T14" fmla="*/ 159 w 162"/>
                  <a:gd name="T15" fmla="*/ 38 h 38"/>
                  <a:gd name="T16" fmla="*/ 162 w 162"/>
                  <a:gd name="T17" fmla="*/ 35 h 38"/>
                  <a:gd name="T18" fmla="*/ 162 w 162"/>
                  <a:gd name="T19" fmla="*/ 34 h 38"/>
                  <a:gd name="T20" fmla="*/ 146 w 162"/>
                  <a:gd name="T21" fmla="*/ 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2" h="38">
                    <a:moveTo>
                      <a:pt x="146" y="2"/>
                    </a:moveTo>
                    <a:cubicBezTo>
                      <a:pt x="146" y="1"/>
                      <a:pt x="145" y="0"/>
                      <a:pt x="144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7" y="0"/>
                      <a:pt x="16" y="1"/>
                      <a:pt x="16" y="2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5"/>
                      <a:pt x="0" y="37"/>
                      <a:pt x="2" y="38"/>
                    </a:cubicBezTo>
                    <a:cubicBezTo>
                      <a:pt x="2" y="38"/>
                      <a:pt x="2" y="38"/>
                      <a:pt x="3" y="38"/>
                    </a:cubicBezTo>
                    <a:cubicBezTo>
                      <a:pt x="159" y="38"/>
                      <a:pt x="159" y="38"/>
                      <a:pt x="159" y="38"/>
                    </a:cubicBezTo>
                    <a:cubicBezTo>
                      <a:pt x="161" y="38"/>
                      <a:pt x="162" y="37"/>
                      <a:pt x="162" y="35"/>
                    </a:cubicBezTo>
                    <a:cubicBezTo>
                      <a:pt x="162" y="35"/>
                      <a:pt x="162" y="34"/>
                      <a:pt x="162" y="34"/>
                    </a:cubicBezTo>
                    <a:lnTo>
                      <a:pt x="146" y="2"/>
                    </a:ln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461">
                <a:extLst>
                  <a:ext uri="{FF2B5EF4-FFF2-40B4-BE49-F238E27FC236}">
                    <a16:creationId xmlns:a16="http://schemas.microsoft.com/office/drawing/2014/main" xmlns="" id="{23058FCC-F044-4FD7-8CC2-843F037366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2" y="337"/>
                <a:ext cx="208" cy="109"/>
              </a:xfrm>
              <a:custGeom>
                <a:avLst/>
                <a:gdLst>
                  <a:gd name="T0" fmla="*/ 100 w 103"/>
                  <a:gd name="T1" fmla="*/ 0 h 54"/>
                  <a:gd name="T2" fmla="*/ 3 w 103"/>
                  <a:gd name="T3" fmla="*/ 0 h 54"/>
                  <a:gd name="T4" fmla="*/ 0 w 103"/>
                  <a:gd name="T5" fmla="*/ 3 h 54"/>
                  <a:gd name="T6" fmla="*/ 0 w 103"/>
                  <a:gd name="T7" fmla="*/ 4 h 54"/>
                  <a:gd name="T8" fmla="*/ 55 w 103"/>
                  <a:gd name="T9" fmla="*/ 52 h 54"/>
                  <a:gd name="T10" fmla="*/ 103 w 103"/>
                  <a:gd name="T11" fmla="*/ 4 h 54"/>
                  <a:gd name="T12" fmla="*/ 100 w 103"/>
                  <a:gd name="T13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3" h="54">
                    <a:moveTo>
                      <a:pt x="100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3"/>
                      <a:pt x="0" y="4"/>
                      <a:pt x="0" y="4"/>
                    </a:cubicBezTo>
                    <a:cubicBezTo>
                      <a:pt x="2" y="32"/>
                      <a:pt x="26" y="54"/>
                      <a:pt x="55" y="52"/>
                    </a:cubicBezTo>
                    <a:cubicBezTo>
                      <a:pt x="80" y="50"/>
                      <a:pt x="101" y="29"/>
                      <a:pt x="103" y="4"/>
                    </a:cubicBezTo>
                    <a:cubicBezTo>
                      <a:pt x="103" y="2"/>
                      <a:pt x="101" y="0"/>
                      <a:pt x="100" y="0"/>
                    </a:cubicBezTo>
                    <a:close/>
                  </a:path>
                </a:pathLst>
              </a:custGeom>
              <a:grpFill/>
              <a:ln w="127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462">
                <a:extLst>
                  <a:ext uri="{FF2B5EF4-FFF2-40B4-BE49-F238E27FC236}">
                    <a16:creationId xmlns:a16="http://schemas.microsoft.com/office/drawing/2014/main" xmlns="" id="{AA563DCA-93FE-4257-9254-0511EC0D72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2" y="-1"/>
                <a:ext cx="614" cy="491"/>
              </a:xfrm>
              <a:custGeom>
                <a:avLst/>
                <a:gdLst>
                  <a:gd name="T0" fmla="*/ 13 w 304"/>
                  <a:gd name="T1" fmla="*/ 159 h 243"/>
                  <a:gd name="T2" fmla="*/ 40 w 304"/>
                  <a:gd name="T3" fmla="*/ 83 h 243"/>
                  <a:gd name="T4" fmla="*/ 66 w 304"/>
                  <a:gd name="T5" fmla="*/ 159 h 243"/>
                  <a:gd name="T6" fmla="*/ 79 w 304"/>
                  <a:gd name="T7" fmla="*/ 159 h 243"/>
                  <a:gd name="T8" fmla="*/ 48 w 304"/>
                  <a:gd name="T9" fmla="*/ 70 h 243"/>
                  <a:gd name="T10" fmla="*/ 130 w 304"/>
                  <a:gd name="T11" fmla="*/ 70 h 243"/>
                  <a:gd name="T12" fmla="*/ 132 w 304"/>
                  <a:gd name="T13" fmla="*/ 70 h 243"/>
                  <a:gd name="T14" fmla="*/ 137 w 304"/>
                  <a:gd name="T15" fmla="*/ 77 h 243"/>
                  <a:gd name="T16" fmla="*/ 137 w 304"/>
                  <a:gd name="T17" fmla="*/ 229 h 243"/>
                  <a:gd name="T18" fmla="*/ 104 w 304"/>
                  <a:gd name="T19" fmla="*/ 229 h 243"/>
                  <a:gd name="T20" fmla="*/ 101 w 304"/>
                  <a:gd name="T21" fmla="*/ 232 h 243"/>
                  <a:gd name="T22" fmla="*/ 101 w 304"/>
                  <a:gd name="T23" fmla="*/ 232 h 243"/>
                  <a:gd name="T24" fmla="*/ 101 w 304"/>
                  <a:gd name="T25" fmla="*/ 243 h 243"/>
                  <a:gd name="T26" fmla="*/ 203 w 304"/>
                  <a:gd name="T27" fmla="*/ 243 h 243"/>
                  <a:gd name="T28" fmla="*/ 203 w 304"/>
                  <a:gd name="T29" fmla="*/ 231 h 243"/>
                  <a:gd name="T30" fmla="*/ 200 w 304"/>
                  <a:gd name="T31" fmla="*/ 229 h 243"/>
                  <a:gd name="T32" fmla="*/ 200 w 304"/>
                  <a:gd name="T33" fmla="*/ 229 h 243"/>
                  <a:gd name="T34" fmla="*/ 160 w 304"/>
                  <a:gd name="T35" fmla="*/ 229 h 243"/>
                  <a:gd name="T36" fmla="*/ 160 w 304"/>
                  <a:gd name="T37" fmla="*/ 77 h 243"/>
                  <a:gd name="T38" fmla="*/ 165 w 304"/>
                  <a:gd name="T39" fmla="*/ 69 h 243"/>
                  <a:gd name="T40" fmla="*/ 166 w 304"/>
                  <a:gd name="T41" fmla="*/ 69 h 243"/>
                  <a:gd name="T42" fmla="*/ 256 w 304"/>
                  <a:gd name="T43" fmla="*/ 69 h 243"/>
                  <a:gd name="T44" fmla="*/ 225 w 304"/>
                  <a:gd name="T45" fmla="*/ 159 h 243"/>
                  <a:gd name="T46" fmla="*/ 238 w 304"/>
                  <a:gd name="T47" fmla="*/ 159 h 243"/>
                  <a:gd name="T48" fmla="*/ 264 w 304"/>
                  <a:gd name="T49" fmla="*/ 83 h 243"/>
                  <a:gd name="T50" fmla="*/ 291 w 304"/>
                  <a:gd name="T51" fmla="*/ 159 h 243"/>
                  <a:gd name="T52" fmla="*/ 304 w 304"/>
                  <a:gd name="T53" fmla="*/ 159 h 243"/>
                  <a:gd name="T54" fmla="*/ 273 w 304"/>
                  <a:gd name="T55" fmla="*/ 70 h 243"/>
                  <a:gd name="T56" fmla="*/ 292 w 304"/>
                  <a:gd name="T57" fmla="*/ 70 h 243"/>
                  <a:gd name="T58" fmla="*/ 299 w 304"/>
                  <a:gd name="T59" fmla="*/ 64 h 243"/>
                  <a:gd name="T60" fmla="*/ 293 w 304"/>
                  <a:gd name="T61" fmla="*/ 57 h 243"/>
                  <a:gd name="T62" fmla="*/ 292 w 304"/>
                  <a:gd name="T63" fmla="*/ 57 h 243"/>
                  <a:gd name="T64" fmla="*/ 166 w 304"/>
                  <a:gd name="T65" fmla="*/ 57 h 243"/>
                  <a:gd name="T66" fmla="*/ 165 w 304"/>
                  <a:gd name="T67" fmla="*/ 57 h 243"/>
                  <a:gd name="T68" fmla="*/ 160 w 304"/>
                  <a:gd name="T69" fmla="*/ 49 h 243"/>
                  <a:gd name="T70" fmla="*/ 160 w 304"/>
                  <a:gd name="T71" fmla="*/ 29 h 243"/>
                  <a:gd name="T72" fmla="*/ 175 w 304"/>
                  <a:gd name="T73" fmla="*/ 29 h 243"/>
                  <a:gd name="T74" fmla="*/ 181 w 304"/>
                  <a:gd name="T75" fmla="*/ 24 h 243"/>
                  <a:gd name="T76" fmla="*/ 176 w 304"/>
                  <a:gd name="T77" fmla="*/ 17 h 243"/>
                  <a:gd name="T78" fmla="*/ 175 w 304"/>
                  <a:gd name="T79" fmla="*/ 17 h 243"/>
                  <a:gd name="T80" fmla="*/ 160 w 304"/>
                  <a:gd name="T81" fmla="*/ 17 h 243"/>
                  <a:gd name="T82" fmla="*/ 160 w 304"/>
                  <a:gd name="T83" fmla="*/ 12 h 243"/>
                  <a:gd name="T84" fmla="*/ 156 w 304"/>
                  <a:gd name="T85" fmla="*/ 4 h 243"/>
                  <a:gd name="T86" fmla="*/ 140 w 304"/>
                  <a:gd name="T87" fmla="*/ 4 h 243"/>
                  <a:gd name="T88" fmla="*/ 137 w 304"/>
                  <a:gd name="T89" fmla="*/ 12 h 243"/>
                  <a:gd name="T90" fmla="*/ 137 w 304"/>
                  <a:gd name="T91" fmla="*/ 17 h 243"/>
                  <a:gd name="T92" fmla="*/ 122 w 304"/>
                  <a:gd name="T93" fmla="*/ 17 h 243"/>
                  <a:gd name="T94" fmla="*/ 115 w 304"/>
                  <a:gd name="T95" fmla="*/ 23 h 243"/>
                  <a:gd name="T96" fmla="*/ 121 w 304"/>
                  <a:gd name="T97" fmla="*/ 30 h 243"/>
                  <a:gd name="T98" fmla="*/ 122 w 304"/>
                  <a:gd name="T99" fmla="*/ 30 h 243"/>
                  <a:gd name="T100" fmla="*/ 137 w 304"/>
                  <a:gd name="T101" fmla="*/ 30 h 243"/>
                  <a:gd name="T102" fmla="*/ 137 w 304"/>
                  <a:gd name="T103" fmla="*/ 50 h 243"/>
                  <a:gd name="T104" fmla="*/ 132 w 304"/>
                  <a:gd name="T105" fmla="*/ 57 h 243"/>
                  <a:gd name="T106" fmla="*/ 130 w 304"/>
                  <a:gd name="T107" fmla="*/ 57 h 243"/>
                  <a:gd name="T108" fmla="*/ 12 w 304"/>
                  <a:gd name="T109" fmla="*/ 57 h 243"/>
                  <a:gd name="T110" fmla="*/ 5 w 304"/>
                  <a:gd name="T111" fmla="*/ 63 h 243"/>
                  <a:gd name="T112" fmla="*/ 11 w 304"/>
                  <a:gd name="T113" fmla="*/ 70 h 243"/>
                  <a:gd name="T114" fmla="*/ 12 w 304"/>
                  <a:gd name="T115" fmla="*/ 70 h 243"/>
                  <a:gd name="T116" fmla="*/ 31 w 304"/>
                  <a:gd name="T117" fmla="*/ 70 h 243"/>
                  <a:gd name="T118" fmla="*/ 0 w 304"/>
                  <a:gd name="T119" fmla="*/ 159 h 243"/>
                  <a:gd name="T120" fmla="*/ 13 w 304"/>
                  <a:gd name="T121" fmla="*/ 159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04" h="243">
                    <a:moveTo>
                      <a:pt x="13" y="159"/>
                    </a:moveTo>
                    <a:cubicBezTo>
                      <a:pt x="40" y="83"/>
                      <a:pt x="40" y="83"/>
                      <a:pt x="40" y="83"/>
                    </a:cubicBezTo>
                    <a:cubicBezTo>
                      <a:pt x="66" y="159"/>
                      <a:pt x="66" y="159"/>
                      <a:pt x="66" y="159"/>
                    </a:cubicBezTo>
                    <a:cubicBezTo>
                      <a:pt x="79" y="159"/>
                      <a:pt x="79" y="159"/>
                      <a:pt x="79" y="159"/>
                    </a:cubicBezTo>
                    <a:cubicBezTo>
                      <a:pt x="48" y="70"/>
                      <a:pt x="48" y="70"/>
                      <a:pt x="48" y="70"/>
                    </a:cubicBezTo>
                    <a:cubicBezTo>
                      <a:pt x="130" y="70"/>
                      <a:pt x="130" y="70"/>
                      <a:pt x="130" y="70"/>
                    </a:cubicBezTo>
                    <a:cubicBezTo>
                      <a:pt x="132" y="70"/>
                      <a:pt x="132" y="70"/>
                      <a:pt x="132" y="70"/>
                    </a:cubicBezTo>
                    <a:cubicBezTo>
                      <a:pt x="133" y="73"/>
                      <a:pt x="135" y="75"/>
                      <a:pt x="137" y="77"/>
                    </a:cubicBezTo>
                    <a:cubicBezTo>
                      <a:pt x="137" y="229"/>
                      <a:pt x="137" y="229"/>
                      <a:pt x="137" y="229"/>
                    </a:cubicBezTo>
                    <a:cubicBezTo>
                      <a:pt x="104" y="229"/>
                      <a:pt x="104" y="229"/>
                      <a:pt x="104" y="229"/>
                    </a:cubicBezTo>
                    <a:cubicBezTo>
                      <a:pt x="103" y="229"/>
                      <a:pt x="101" y="230"/>
                      <a:pt x="101" y="232"/>
                    </a:cubicBezTo>
                    <a:cubicBezTo>
                      <a:pt x="101" y="232"/>
                      <a:pt x="101" y="232"/>
                      <a:pt x="101" y="232"/>
                    </a:cubicBezTo>
                    <a:cubicBezTo>
                      <a:pt x="101" y="243"/>
                      <a:pt x="101" y="243"/>
                      <a:pt x="101" y="243"/>
                    </a:cubicBezTo>
                    <a:cubicBezTo>
                      <a:pt x="203" y="243"/>
                      <a:pt x="203" y="243"/>
                      <a:pt x="203" y="243"/>
                    </a:cubicBezTo>
                    <a:cubicBezTo>
                      <a:pt x="203" y="231"/>
                      <a:pt x="203" y="231"/>
                      <a:pt x="203" y="231"/>
                    </a:cubicBezTo>
                    <a:cubicBezTo>
                      <a:pt x="203" y="230"/>
                      <a:pt x="201" y="229"/>
                      <a:pt x="200" y="229"/>
                    </a:cubicBezTo>
                    <a:cubicBezTo>
                      <a:pt x="200" y="229"/>
                      <a:pt x="200" y="229"/>
                      <a:pt x="200" y="229"/>
                    </a:cubicBezTo>
                    <a:cubicBezTo>
                      <a:pt x="160" y="229"/>
                      <a:pt x="160" y="229"/>
                      <a:pt x="160" y="229"/>
                    </a:cubicBezTo>
                    <a:cubicBezTo>
                      <a:pt x="160" y="77"/>
                      <a:pt x="160" y="77"/>
                      <a:pt x="160" y="77"/>
                    </a:cubicBezTo>
                    <a:cubicBezTo>
                      <a:pt x="162" y="75"/>
                      <a:pt x="164" y="72"/>
                      <a:pt x="165" y="69"/>
                    </a:cubicBezTo>
                    <a:cubicBezTo>
                      <a:pt x="166" y="69"/>
                      <a:pt x="166" y="69"/>
                      <a:pt x="166" y="69"/>
                    </a:cubicBezTo>
                    <a:cubicBezTo>
                      <a:pt x="256" y="69"/>
                      <a:pt x="256" y="69"/>
                      <a:pt x="256" y="69"/>
                    </a:cubicBezTo>
                    <a:cubicBezTo>
                      <a:pt x="225" y="159"/>
                      <a:pt x="225" y="159"/>
                      <a:pt x="225" y="159"/>
                    </a:cubicBezTo>
                    <a:cubicBezTo>
                      <a:pt x="238" y="159"/>
                      <a:pt x="238" y="159"/>
                      <a:pt x="238" y="159"/>
                    </a:cubicBezTo>
                    <a:cubicBezTo>
                      <a:pt x="264" y="83"/>
                      <a:pt x="264" y="83"/>
                      <a:pt x="264" y="83"/>
                    </a:cubicBezTo>
                    <a:cubicBezTo>
                      <a:pt x="291" y="159"/>
                      <a:pt x="291" y="159"/>
                      <a:pt x="291" y="159"/>
                    </a:cubicBezTo>
                    <a:cubicBezTo>
                      <a:pt x="304" y="159"/>
                      <a:pt x="304" y="159"/>
                      <a:pt x="304" y="159"/>
                    </a:cubicBezTo>
                    <a:cubicBezTo>
                      <a:pt x="273" y="70"/>
                      <a:pt x="273" y="70"/>
                      <a:pt x="273" y="70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95" y="70"/>
                      <a:pt x="298" y="67"/>
                      <a:pt x="299" y="64"/>
                    </a:cubicBezTo>
                    <a:cubicBezTo>
                      <a:pt x="299" y="60"/>
                      <a:pt x="296" y="58"/>
                      <a:pt x="293" y="57"/>
                    </a:cubicBezTo>
                    <a:cubicBezTo>
                      <a:pt x="293" y="57"/>
                      <a:pt x="292" y="57"/>
                      <a:pt x="292" y="57"/>
                    </a:cubicBezTo>
                    <a:cubicBezTo>
                      <a:pt x="166" y="57"/>
                      <a:pt x="166" y="57"/>
                      <a:pt x="166" y="57"/>
                    </a:cubicBezTo>
                    <a:cubicBezTo>
                      <a:pt x="165" y="57"/>
                      <a:pt x="165" y="57"/>
                      <a:pt x="165" y="57"/>
                    </a:cubicBezTo>
                    <a:cubicBezTo>
                      <a:pt x="164" y="54"/>
                      <a:pt x="162" y="51"/>
                      <a:pt x="160" y="49"/>
                    </a:cubicBezTo>
                    <a:cubicBezTo>
                      <a:pt x="160" y="29"/>
                      <a:pt x="160" y="29"/>
                      <a:pt x="160" y="29"/>
                    </a:cubicBezTo>
                    <a:cubicBezTo>
                      <a:pt x="175" y="29"/>
                      <a:pt x="175" y="29"/>
                      <a:pt x="175" y="29"/>
                    </a:cubicBezTo>
                    <a:cubicBezTo>
                      <a:pt x="178" y="30"/>
                      <a:pt x="181" y="27"/>
                      <a:pt x="181" y="24"/>
                    </a:cubicBezTo>
                    <a:cubicBezTo>
                      <a:pt x="182" y="20"/>
                      <a:pt x="179" y="17"/>
                      <a:pt x="176" y="17"/>
                    </a:cubicBezTo>
                    <a:cubicBezTo>
                      <a:pt x="175" y="17"/>
                      <a:pt x="175" y="17"/>
                      <a:pt x="175" y="17"/>
                    </a:cubicBezTo>
                    <a:cubicBezTo>
                      <a:pt x="160" y="17"/>
                      <a:pt x="160" y="17"/>
                      <a:pt x="160" y="17"/>
                    </a:cubicBezTo>
                    <a:cubicBezTo>
                      <a:pt x="160" y="12"/>
                      <a:pt x="160" y="12"/>
                      <a:pt x="160" y="12"/>
                    </a:cubicBezTo>
                    <a:cubicBezTo>
                      <a:pt x="160" y="9"/>
                      <a:pt x="158" y="7"/>
                      <a:pt x="156" y="4"/>
                    </a:cubicBezTo>
                    <a:cubicBezTo>
                      <a:pt x="152" y="0"/>
                      <a:pt x="145" y="0"/>
                      <a:pt x="140" y="4"/>
                    </a:cubicBezTo>
                    <a:cubicBezTo>
                      <a:pt x="138" y="7"/>
                      <a:pt x="137" y="9"/>
                      <a:pt x="137" y="12"/>
                    </a:cubicBezTo>
                    <a:cubicBezTo>
                      <a:pt x="137" y="17"/>
                      <a:pt x="137" y="17"/>
                      <a:pt x="137" y="17"/>
                    </a:cubicBezTo>
                    <a:cubicBezTo>
                      <a:pt x="122" y="17"/>
                      <a:pt x="122" y="17"/>
                      <a:pt x="122" y="17"/>
                    </a:cubicBezTo>
                    <a:cubicBezTo>
                      <a:pt x="119" y="17"/>
                      <a:pt x="116" y="20"/>
                      <a:pt x="115" y="23"/>
                    </a:cubicBezTo>
                    <a:cubicBezTo>
                      <a:pt x="115" y="26"/>
                      <a:pt x="118" y="29"/>
                      <a:pt x="121" y="30"/>
                    </a:cubicBezTo>
                    <a:cubicBezTo>
                      <a:pt x="121" y="30"/>
                      <a:pt x="122" y="30"/>
                      <a:pt x="122" y="30"/>
                    </a:cubicBezTo>
                    <a:cubicBezTo>
                      <a:pt x="137" y="30"/>
                      <a:pt x="137" y="30"/>
                      <a:pt x="137" y="30"/>
                    </a:cubicBezTo>
                    <a:cubicBezTo>
                      <a:pt x="137" y="50"/>
                      <a:pt x="137" y="50"/>
                      <a:pt x="137" y="50"/>
                    </a:cubicBezTo>
                    <a:cubicBezTo>
                      <a:pt x="135" y="52"/>
                      <a:pt x="133" y="54"/>
                      <a:pt x="132" y="57"/>
                    </a:cubicBezTo>
                    <a:cubicBezTo>
                      <a:pt x="130" y="57"/>
                      <a:pt x="130" y="57"/>
                      <a:pt x="130" y="57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9" y="57"/>
                      <a:pt x="6" y="60"/>
                      <a:pt x="5" y="63"/>
                    </a:cubicBezTo>
                    <a:cubicBezTo>
                      <a:pt x="5" y="67"/>
                      <a:pt x="8" y="69"/>
                      <a:pt x="11" y="70"/>
                    </a:cubicBezTo>
                    <a:cubicBezTo>
                      <a:pt x="11" y="70"/>
                      <a:pt x="12" y="70"/>
                      <a:pt x="12" y="70"/>
                    </a:cubicBezTo>
                    <a:cubicBezTo>
                      <a:pt x="31" y="70"/>
                      <a:pt x="31" y="70"/>
                      <a:pt x="31" y="70"/>
                    </a:cubicBezTo>
                    <a:cubicBezTo>
                      <a:pt x="0" y="159"/>
                      <a:pt x="0" y="159"/>
                      <a:pt x="0" y="159"/>
                    </a:cubicBezTo>
                    <a:lnTo>
                      <a:pt x="13" y="159"/>
                    </a:lnTo>
                    <a:close/>
                  </a:path>
                </a:pathLst>
              </a:custGeom>
              <a:grpFill/>
              <a:ln w="127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463">
                <a:extLst>
                  <a:ext uri="{FF2B5EF4-FFF2-40B4-BE49-F238E27FC236}">
                    <a16:creationId xmlns:a16="http://schemas.microsoft.com/office/drawing/2014/main" xmlns="" id="{9EED725D-6BB3-4F4B-8EBA-8FD984C807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8" y="337"/>
                <a:ext cx="208" cy="109"/>
              </a:xfrm>
              <a:custGeom>
                <a:avLst/>
                <a:gdLst>
                  <a:gd name="T0" fmla="*/ 103 w 103"/>
                  <a:gd name="T1" fmla="*/ 4 h 54"/>
                  <a:gd name="T2" fmla="*/ 100 w 103"/>
                  <a:gd name="T3" fmla="*/ 0 h 54"/>
                  <a:gd name="T4" fmla="*/ 100 w 103"/>
                  <a:gd name="T5" fmla="*/ 0 h 54"/>
                  <a:gd name="T6" fmla="*/ 3 w 103"/>
                  <a:gd name="T7" fmla="*/ 0 h 54"/>
                  <a:gd name="T8" fmla="*/ 0 w 103"/>
                  <a:gd name="T9" fmla="*/ 3 h 54"/>
                  <a:gd name="T10" fmla="*/ 0 w 103"/>
                  <a:gd name="T11" fmla="*/ 4 h 54"/>
                  <a:gd name="T12" fmla="*/ 55 w 103"/>
                  <a:gd name="T13" fmla="*/ 52 h 54"/>
                  <a:gd name="T14" fmla="*/ 103 w 103"/>
                  <a:gd name="T15" fmla="*/ 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3" h="54">
                    <a:moveTo>
                      <a:pt x="103" y="4"/>
                    </a:moveTo>
                    <a:cubicBezTo>
                      <a:pt x="103" y="2"/>
                      <a:pt x="102" y="0"/>
                      <a:pt x="100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2"/>
                      <a:pt x="0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2" y="32"/>
                      <a:pt x="27" y="54"/>
                      <a:pt x="55" y="52"/>
                    </a:cubicBezTo>
                    <a:cubicBezTo>
                      <a:pt x="81" y="50"/>
                      <a:pt x="101" y="29"/>
                      <a:pt x="103" y="4"/>
                    </a:cubicBezTo>
                    <a:close/>
                  </a:path>
                </a:pathLst>
              </a:custGeom>
              <a:grpFill/>
              <a:ln w="127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" name="Group 505">
              <a:extLst>
                <a:ext uri="{FF2B5EF4-FFF2-40B4-BE49-F238E27FC236}">
                  <a16:creationId xmlns:a16="http://schemas.microsoft.com/office/drawing/2014/main" xmlns="" id="{A8CF00F2-D738-4F3E-9737-F180C7658E0D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95450" y="2759833"/>
              <a:ext cx="396476" cy="415165"/>
              <a:chOff x="1451" y="0"/>
              <a:chExt cx="594" cy="622"/>
            </a:xfrm>
            <a:solidFill>
              <a:schemeClr val="bg1"/>
            </a:solidFill>
          </p:grpSpPr>
          <p:sp>
            <p:nvSpPr>
              <p:cNvPr id="44" name="Freeform 506">
                <a:extLst>
                  <a:ext uri="{FF2B5EF4-FFF2-40B4-BE49-F238E27FC236}">
                    <a16:creationId xmlns:a16="http://schemas.microsoft.com/office/drawing/2014/main" xmlns="" id="{729B429D-6A32-4755-B4B3-6283B5D35A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51" y="578"/>
                <a:ext cx="594" cy="44"/>
              </a:xfrm>
              <a:custGeom>
                <a:avLst/>
                <a:gdLst>
                  <a:gd name="T0" fmla="*/ 4 w 294"/>
                  <a:gd name="T1" fmla="*/ 0 h 22"/>
                  <a:gd name="T2" fmla="*/ 290 w 294"/>
                  <a:gd name="T3" fmla="*/ 0 h 22"/>
                  <a:gd name="T4" fmla="*/ 294 w 294"/>
                  <a:gd name="T5" fmla="*/ 4 h 22"/>
                  <a:gd name="T6" fmla="*/ 294 w 294"/>
                  <a:gd name="T7" fmla="*/ 18 h 22"/>
                  <a:gd name="T8" fmla="*/ 290 w 294"/>
                  <a:gd name="T9" fmla="*/ 22 h 22"/>
                  <a:gd name="T10" fmla="*/ 4 w 294"/>
                  <a:gd name="T11" fmla="*/ 22 h 22"/>
                  <a:gd name="T12" fmla="*/ 0 w 294"/>
                  <a:gd name="T13" fmla="*/ 18 h 22"/>
                  <a:gd name="T14" fmla="*/ 0 w 294"/>
                  <a:gd name="T15" fmla="*/ 4 h 22"/>
                  <a:gd name="T16" fmla="*/ 4 w 294"/>
                  <a:gd name="T1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4" h="22">
                    <a:moveTo>
                      <a:pt x="4" y="0"/>
                    </a:moveTo>
                    <a:cubicBezTo>
                      <a:pt x="290" y="0"/>
                      <a:pt x="290" y="0"/>
                      <a:pt x="290" y="0"/>
                    </a:cubicBezTo>
                    <a:cubicBezTo>
                      <a:pt x="292" y="0"/>
                      <a:pt x="294" y="2"/>
                      <a:pt x="294" y="4"/>
                    </a:cubicBezTo>
                    <a:cubicBezTo>
                      <a:pt x="294" y="18"/>
                      <a:pt x="294" y="18"/>
                      <a:pt x="294" y="18"/>
                    </a:cubicBezTo>
                    <a:cubicBezTo>
                      <a:pt x="294" y="20"/>
                      <a:pt x="292" y="22"/>
                      <a:pt x="290" y="22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2" y="22"/>
                      <a:pt x="0" y="20"/>
                      <a:pt x="0" y="1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507">
                <a:extLst>
                  <a:ext uri="{FF2B5EF4-FFF2-40B4-BE49-F238E27FC236}">
                    <a16:creationId xmlns:a16="http://schemas.microsoft.com/office/drawing/2014/main" xmlns="" id="{2002BB8D-C81B-495E-AB2A-636DCDEF37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51" y="263"/>
                <a:ext cx="594" cy="42"/>
              </a:xfrm>
              <a:custGeom>
                <a:avLst/>
                <a:gdLst>
                  <a:gd name="T0" fmla="*/ 4 w 294"/>
                  <a:gd name="T1" fmla="*/ 0 h 21"/>
                  <a:gd name="T2" fmla="*/ 290 w 294"/>
                  <a:gd name="T3" fmla="*/ 0 h 21"/>
                  <a:gd name="T4" fmla="*/ 294 w 294"/>
                  <a:gd name="T5" fmla="*/ 3 h 21"/>
                  <a:gd name="T6" fmla="*/ 294 w 294"/>
                  <a:gd name="T7" fmla="*/ 17 h 21"/>
                  <a:gd name="T8" fmla="*/ 290 w 294"/>
                  <a:gd name="T9" fmla="*/ 21 h 21"/>
                  <a:gd name="T10" fmla="*/ 4 w 294"/>
                  <a:gd name="T11" fmla="*/ 21 h 21"/>
                  <a:gd name="T12" fmla="*/ 0 w 294"/>
                  <a:gd name="T13" fmla="*/ 17 h 21"/>
                  <a:gd name="T14" fmla="*/ 0 w 294"/>
                  <a:gd name="T15" fmla="*/ 3 h 21"/>
                  <a:gd name="T16" fmla="*/ 4 w 294"/>
                  <a:gd name="T1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4" h="21">
                    <a:moveTo>
                      <a:pt x="4" y="0"/>
                    </a:moveTo>
                    <a:cubicBezTo>
                      <a:pt x="290" y="0"/>
                      <a:pt x="290" y="0"/>
                      <a:pt x="290" y="0"/>
                    </a:cubicBezTo>
                    <a:cubicBezTo>
                      <a:pt x="292" y="0"/>
                      <a:pt x="294" y="1"/>
                      <a:pt x="294" y="3"/>
                    </a:cubicBezTo>
                    <a:cubicBezTo>
                      <a:pt x="294" y="17"/>
                      <a:pt x="294" y="17"/>
                      <a:pt x="294" y="17"/>
                    </a:cubicBezTo>
                    <a:cubicBezTo>
                      <a:pt x="294" y="19"/>
                      <a:pt x="292" y="21"/>
                      <a:pt x="290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2" y="21"/>
                      <a:pt x="0" y="19"/>
                      <a:pt x="0" y="17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Oval 508">
                <a:extLst>
                  <a:ext uri="{FF2B5EF4-FFF2-40B4-BE49-F238E27FC236}">
                    <a16:creationId xmlns:a16="http://schemas.microsoft.com/office/drawing/2014/main" xmlns="" id="{EC0AB0BB-FFF0-492E-9019-37F012EEE2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8" y="0"/>
                <a:ext cx="161" cy="16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509">
                <a:extLst>
                  <a:ext uri="{FF2B5EF4-FFF2-40B4-BE49-F238E27FC236}">
                    <a16:creationId xmlns:a16="http://schemas.microsoft.com/office/drawing/2014/main" xmlns="" id="{B013384D-62A6-4DEC-BE43-72CD8974DB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88" y="172"/>
                <a:ext cx="178" cy="72"/>
              </a:xfrm>
              <a:custGeom>
                <a:avLst/>
                <a:gdLst>
                  <a:gd name="T0" fmla="*/ 76 w 88"/>
                  <a:gd name="T1" fmla="*/ 9 h 36"/>
                  <a:gd name="T2" fmla="*/ 63 w 88"/>
                  <a:gd name="T3" fmla="*/ 0 h 36"/>
                  <a:gd name="T4" fmla="*/ 25 w 88"/>
                  <a:gd name="T5" fmla="*/ 0 h 36"/>
                  <a:gd name="T6" fmla="*/ 0 w 88"/>
                  <a:gd name="T7" fmla="*/ 36 h 36"/>
                  <a:gd name="T8" fmla="*/ 88 w 88"/>
                  <a:gd name="T9" fmla="*/ 36 h 36"/>
                  <a:gd name="T10" fmla="*/ 76 w 88"/>
                  <a:gd name="T11" fmla="*/ 9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" h="36">
                    <a:moveTo>
                      <a:pt x="76" y="9"/>
                    </a:moveTo>
                    <a:cubicBezTo>
                      <a:pt x="72" y="5"/>
                      <a:pt x="68" y="2"/>
                      <a:pt x="63" y="0"/>
                    </a:cubicBezTo>
                    <a:cubicBezTo>
                      <a:pt x="51" y="5"/>
                      <a:pt x="37" y="5"/>
                      <a:pt x="25" y="0"/>
                    </a:cubicBezTo>
                    <a:cubicBezTo>
                      <a:pt x="11" y="7"/>
                      <a:pt x="1" y="21"/>
                      <a:pt x="0" y="36"/>
                    </a:cubicBezTo>
                    <a:cubicBezTo>
                      <a:pt x="88" y="36"/>
                      <a:pt x="88" y="36"/>
                      <a:pt x="88" y="36"/>
                    </a:cubicBezTo>
                    <a:cubicBezTo>
                      <a:pt x="88" y="26"/>
                      <a:pt x="83" y="16"/>
                      <a:pt x="76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510">
                <a:extLst>
                  <a:ext uri="{FF2B5EF4-FFF2-40B4-BE49-F238E27FC236}">
                    <a16:creationId xmlns:a16="http://schemas.microsoft.com/office/drawing/2014/main" xmlns="" id="{45070B97-883E-4300-BB85-54209E7389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0" y="172"/>
                <a:ext cx="178" cy="72"/>
              </a:xfrm>
              <a:custGeom>
                <a:avLst/>
                <a:gdLst>
                  <a:gd name="T0" fmla="*/ 75 w 88"/>
                  <a:gd name="T1" fmla="*/ 9 h 36"/>
                  <a:gd name="T2" fmla="*/ 63 w 88"/>
                  <a:gd name="T3" fmla="*/ 0 h 36"/>
                  <a:gd name="T4" fmla="*/ 25 w 88"/>
                  <a:gd name="T5" fmla="*/ 0 h 36"/>
                  <a:gd name="T6" fmla="*/ 0 w 88"/>
                  <a:gd name="T7" fmla="*/ 36 h 36"/>
                  <a:gd name="T8" fmla="*/ 88 w 88"/>
                  <a:gd name="T9" fmla="*/ 36 h 36"/>
                  <a:gd name="T10" fmla="*/ 75 w 88"/>
                  <a:gd name="T11" fmla="*/ 9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" h="36">
                    <a:moveTo>
                      <a:pt x="75" y="9"/>
                    </a:moveTo>
                    <a:cubicBezTo>
                      <a:pt x="71" y="5"/>
                      <a:pt x="67" y="2"/>
                      <a:pt x="63" y="0"/>
                    </a:cubicBezTo>
                    <a:cubicBezTo>
                      <a:pt x="51" y="5"/>
                      <a:pt x="37" y="5"/>
                      <a:pt x="25" y="0"/>
                    </a:cubicBezTo>
                    <a:cubicBezTo>
                      <a:pt x="10" y="7"/>
                      <a:pt x="1" y="21"/>
                      <a:pt x="0" y="36"/>
                    </a:cubicBezTo>
                    <a:cubicBezTo>
                      <a:pt x="88" y="36"/>
                      <a:pt x="88" y="36"/>
                      <a:pt x="88" y="36"/>
                    </a:cubicBezTo>
                    <a:cubicBezTo>
                      <a:pt x="87" y="26"/>
                      <a:pt x="82" y="16"/>
                      <a:pt x="7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Oval 511">
                <a:extLst>
                  <a:ext uri="{FF2B5EF4-FFF2-40B4-BE49-F238E27FC236}">
                    <a16:creationId xmlns:a16="http://schemas.microsoft.com/office/drawing/2014/main" xmlns="" id="{F3C6A9AB-AB9D-4896-8B2D-298358808E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96" y="0"/>
                <a:ext cx="162" cy="16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Rectangle 512">
                <a:extLst>
                  <a:ext uri="{FF2B5EF4-FFF2-40B4-BE49-F238E27FC236}">
                    <a16:creationId xmlns:a16="http://schemas.microsoft.com/office/drawing/2014/main" xmlns="" id="{10F221C5-4DFD-4925-A9B6-3F693C2273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42" y="398"/>
                <a:ext cx="153" cy="12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Rectangle 513">
                <a:extLst>
                  <a:ext uri="{FF2B5EF4-FFF2-40B4-BE49-F238E27FC236}">
                    <a16:creationId xmlns:a16="http://schemas.microsoft.com/office/drawing/2014/main" xmlns="" id="{76AF0987-8897-4EB4-A7AF-98BF9B80E6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00" y="398"/>
                <a:ext cx="154" cy="12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514">
                <a:extLst>
                  <a:ext uri="{FF2B5EF4-FFF2-40B4-BE49-F238E27FC236}">
                    <a16:creationId xmlns:a16="http://schemas.microsoft.com/office/drawing/2014/main" xmlns="" id="{5C8AAFFB-292C-44AD-9EDF-1C96171D3C7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67" y="321"/>
                <a:ext cx="562" cy="240"/>
              </a:xfrm>
              <a:custGeom>
                <a:avLst/>
                <a:gdLst>
                  <a:gd name="T0" fmla="*/ 0 w 278"/>
                  <a:gd name="T1" fmla="*/ 0 h 119"/>
                  <a:gd name="T2" fmla="*/ 0 w 278"/>
                  <a:gd name="T3" fmla="*/ 119 h 119"/>
                  <a:gd name="T4" fmla="*/ 278 w 278"/>
                  <a:gd name="T5" fmla="*/ 119 h 119"/>
                  <a:gd name="T6" fmla="*/ 278 w 278"/>
                  <a:gd name="T7" fmla="*/ 0 h 119"/>
                  <a:gd name="T8" fmla="*/ 0 w 278"/>
                  <a:gd name="T9" fmla="*/ 0 h 119"/>
                  <a:gd name="T10" fmla="*/ 125 w 278"/>
                  <a:gd name="T11" fmla="*/ 108 h 119"/>
                  <a:gd name="T12" fmla="*/ 119 w 278"/>
                  <a:gd name="T13" fmla="*/ 114 h 119"/>
                  <a:gd name="T14" fmla="*/ 30 w 278"/>
                  <a:gd name="T15" fmla="*/ 114 h 119"/>
                  <a:gd name="T16" fmla="*/ 24 w 278"/>
                  <a:gd name="T17" fmla="*/ 108 h 119"/>
                  <a:gd name="T18" fmla="*/ 24 w 278"/>
                  <a:gd name="T19" fmla="*/ 108 h 119"/>
                  <a:gd name="T20" fmla="*/ 24 w 278"/>
                  <a:gd name="T21" fmla="*/ 32 h 119"/>
                  <a:gd name="T22" fmla="*/ 30 w 278"/>
                  <a:gd name="T23" fmla="*/ 26 h 119"/>
                  <a:gd name="T24" fmla="*/ 30 w 278"/>
                  <a:gd name="T25" fmla="*/ 26 h 119"/>
                  <a:gd name="T26" fmla="*/ 119 w 278"/>
                  <a:gd name="T27" fmla="*/ 26 h 119"/>
                  <a:gd name="T28" fmla="*/ 125 w 278"/>
                  <a:gd name="T29" fmla="*/ 32 h 119"/>
                  <a:gd name="T30" fmla="*/ 125 w 278"/>
                  <a:gd name="T31" fmla="*/ 32 h 119"/>
                  <a:gd name="T32" fmla="*/ 125 w 278"/>
                  <a:gd name="T33" fmla="*/ 108 h 119"/>
                  <a:gd name="T34" fmla="*/ 119 w 278"/>
                  <a:gd name="T35" fmla="*/ 18 h 119"/>
                  <a:gd name="T36" fmla="*/ 30 w 278"/>
                  <a:gd name="T37" fmla="*/ 18 h 119"/>
                  <a:gd name="T38" fmla="*/ 24 w 278"/>
                  <a:gd name="T39" fmla="*/ 11 h 119"/>
                  <a:gd name="T40" fmla="*/ 30 w 278"/>
                  <a:gd name="T41" fmla="*/ 5 h 119"/>
                  <a:gd name="T42" fmla="*/ 119 w 278"/>
                  <a:gd name="T43" fmla="*/ 5 h 119"/>
                  <a:gd name="T44" fmla="*/ 125 w 278"/>
                  <a:gd name="T45" fmla="*/ 11 h 119"/>
                  <a:gd name="T46" fmla="*/ 119 w 278"/>
                  <a:gd name="T47" fmla="*/ 18 h 119"/>
                  <a:gd name="T48" fmla="*/ 254 w 278"/>
                  <a:gd name="T49" fmla="*/ 108 h 119"/>
                  <a:gd name="T50" fmla="*/ 248 w 278"/>
                  <a:gd name="T51" fmla="*/ 114 h 119"/>
                  <a:gd name="T52" fmla="*/ 248 w 278"/>
                  <a:gd name="T53" fmla="*/ 114 h 119"/>
                  <a:gd name="T54" fmla="*/ 159 w 278"/>
                  <a:gd name="T55" fmla="*/ 114 h 119"/>
                  <a:gd name="T56" fmla="*/ 153 w 278"/>
                  <a:gd name="T57" fmla="*/ 108 h 119"/>
                  <a:gd name="T58" fmla="*/ 153 w 278"/>
                  <a:gd name="T59" fmla="*/ 108 h 119"/>
                  <a:gd name="T60" fmla="*/ 153 w 278"/>
                  <a:gd name="T61" fmla="*/ 32 h 119"/>
                  <a:gd name="T62" fmla="*/ 159 w 278"/>
                  <a:gd name="T63" fmla="*/ 26 h 119"/>
                  <a:gd name="T64" fmla="*/ 159 w 278"/>
                  <a:gd name="T65" fmla="*/ 26 h 119"/>
                  <a:gd name="T66" fmla="*/ 248 w 278"/>
                  <a:gd name="T67" fmla="*/ 26 h 119"/>
                  <a:gd name="T68" fmla="*/ 254 w 278"/>
                  <a:gd name="T69" fmla="*/ 32 h 119"/>
                  <a:gd name="T70" fmla="*/ 254 w 278"/>
                  <a:gd name="T71" fmla="*/ 32 h 119"/>
                  <a:gd name="T72" fmla="*/ 254 w 278"/>
                  <a:gd name="T73" fmla="*/ 108 h 119"/>
                  <a:gd name="T74" fmla="*/ 248 w 278"/>
                  <a:gd name="T75" fmla="*/ 18 h 119"/>
                  <a:gd name="T76" fmla="*/ 159 w 278"/>
                  <a:gd name="T77" fmla="*/ 18 h 119"/>
                  <a:gd name="T78" fmla="*/ 153 w 278"/>
                  <a:gd name="T79" fmla="*/ 11 h 119"/>
                  <a:gd name="T80" fmla="*/ 159 w 278"/>
                  <a:gd name="T81" fmla="*/ 5 h 119"/>
                  <a:gd name="T82" fmla="*/ 248 w 278"/>
                  <a:gd name="T83" fmla="*/ 5 h 119"/>
                  <a:gd name="T84" fmla="*/ 254 w 278"/>
                  <a:gd name="T85" fmla="*/ 11 h 119"/>
                  <a:gd name="T86" fmla="*/ 248 w 278"/>
                  <a:gd name="T87" fmla="*/ 18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78" h="119">
                    <a:moveTo>
                      <a:pt x="0" y="0"/>
                    </a:moveTo>
                    <a:cubicBezTo>
                      <a:pt x="0" y="119"/>
                      <a:pt x="0" y="119"/>
                      <a:pt x="0" y="119"/>
                    </a:cubicBezTo>
                    <a:cubicBezTo>
                      <a:pt x="278" y="119"/>
                      <a:pt x="278" y="119"/>
                      <a:pt x="278" y="119"/>
                    </a:cubicBezTo>
                    <a:cubicBezTo>
                      <a:pt x="278" y="0"/>
                      <a:pt x="278" y="0"/>
                      <a:pt x="278" y="0"/>
                    </a:cubicBezTo>
                    <a:lnTo>
                      <a:pt x="0" y="0"/>
                    </a:lnTo>
                    <a:close/>
                    <a:moveTo>
                      <a:pt x="125" y="108"/>
                    </a:moveTo>
                    <a:cubicBezTo>
                      <a:pt x="125" y="111"/>
                      <a:pt x="122" y="114"/>
                      <a:pt x="119" y="114"/>
                    </a:cubicBezTo>
                    <a:cubicBezTo>
                      <a:pt x="30" y="114"/>
                      <a:pt x="30" y="114"/>
                      <a:pt x="30" y="114"/>
                    </a:cubicBezTo>
                    <a:cubicBezTo>
                      <a:pt x="27" y="114"/>
                      <a:pt x="24" y="111"/>
                      <a:pt x="24" y="108"/>
                    </a:cubicBezTo>
                    <a:cubicBezTo>
                      <a:pt x="24" y="108"/>
                      <a:pt x="24" y="108"/>
                      <a:pt x="24" y="108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29"/>
                      <a:pt x="27" y="26"/>
                      <a:pt x="30" y="26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119" y="26"/>
                      <a:pt x="119" y="26"/>
                      <a:pt x="119" y="26"/>
                    </a:cubicBezTo>
                    <a:cubicBezTo>
                      <a:pt x="122" y="26"/>
                      <a:pt x="125" y="29"/>
                      <a:pt x="125" y="32"/>
                    </a:cubicBezTo>
                    <a:cubicBezTo>
                      <a:pt x="125" y="32"/>
                      <a:pt x="125" y="32"/>
                      <a:pt x="125" y="32"/>
                    </a:cubicBezTo>
                    <a:lnTo>
                      <a:pt x="125" y="108"/>
                    </a:lnTo>
                    <a:close/>
                    <a:moveTo>
                      <a:pt x="119" y="18"/>
                    </a:moveTo>
                    <a:cubicBezTo>
                      <a:pt x="30" y="18"/>
                      <a:pt x="30" y="18"/>
                      <a:pt x="30" y="18"/>
                    </a:cubicBezTo>
                    <a:cubicBezTo>
                      <a:pt x="27" y="18"/>
                      <a:pt x="24" y="15"/>
                      <a:pt x="24" y="11"/>
                    </a:cubicBezTo>
                    <a:cubicBezTo>
                      <a:pt x="24" y="8"/>
                      <a:pt x="27" y="5"/>
                      <a:pt x="30" y="5"/>
                    </a:cubicBezTo>
                    <a:cubicBezTo>
                      <a:pt x="119" y="5"/>
                      <a:pt x="119" y="5"/>
                      <a:pt x="119" y="5"/>
                    </a:cubicBezTo>
                    <a:cubicBezTo>
                      <a:pt x="122" y="5"/>
                      <a:pt x="125" y="8"/>
                      <a:pt x="125" y="11"/>
                    </a:cubicBezTo>
                    <a:cubicBezTo>
                      <a:pt x="125" y="15"/>
                      <a:pt x="122" y="18"/>
                      <a:pt x="119" y="18"/>
                    </a:cubicBezTo>
                    <a:close/>
                    <a:moveTo>
                      <a:pt x="254" y="108"/>
                    </a:moveTo>
                    <a:cubicBezTo>
                      <a:pt x="254" y="111"/>
                      <a:pt x="251" y="114"/>
                      <a:pt x="248" y="114"/>
                    </a:cubicBezTo>
                    <a:cubicBezTo>
                      <a:pt x="248" y="114"/>
                      <a:pt x="248" y="114"/>
                      <a:pt x="248" y="114"/>
                    </a:cubicBezTo>
                    <a:cubicBezTo>
                      <a:pt x="159" y="114"/>
                      <a:pt x="159" y="114"/>
                      <a:pt x="159" y="114"/>
                    </a:cubicBezTo>
                    <a:cubicBezTo>
                      <a:pt x="156" y="114"/>
                      <a:pt x="153" y="111"/>
                      <a:pt x="153" y="108"/>
                    </a:cubicBezTo>
                    <a:cubicBezTo>
                      <a:pt x="153" y="108"/>
                      <a:pt x="153" y="108"/>
                      <a:pt x="153" y="108"/>
                    </a:cubicBezTo>
                    <a:cubicBezTo>
                      <a:pt x="153" y="32"/>
                      <a:pt x="153" y="32"/>
                      <a:pt x="153" y="32"/>
                    </a:cubicBezTo>
                    <a:cubicBezTo>
                      <a:pt x="153" y="29"/>
                      <a:pt x="156" y="26"/>
                      <a:pt x="159" y="26"/>
                    </a:cubicBezTo>
                    <a:cubicBezTo>
                      <a:pt x="159" y="26"/>
                      <a:pt x="159" y="26"/>
                      <a:pt x="159" y="26"/>
                    </a:cubicBezTo>
                    <a:cubicBezTo>
                      <a:pt x="248" y="26"/>
                      <a:pt x="248" y="26"/>
                      <a:pt x="248" y="26"/>
                    </a:cubicBezTo>
                    <a:cubicBezTo>
                      <a:pt x="251" y="26"/>
                      <a:pt x="254" y="29"/>
                      <a:pt x="254" y="32"/>
                    </a:cubicBezTo>
                    <a:cubicBezTo>
                      <a:pt x="254" y="32"/>
                      <a:pt x="254" y="32"/>
                      <a:pt x="254" y="32"/>
                    </a:cubicBezTo>
                    <a:lnTo>
                      <a:pt x="254" y="108"/>
                    </a:lnTo>
                    <a:close/>
                    <a:moveTo>
                      <a:pt x="248" y="18"/>
                    </a:moveTo>
                    <a:cubicBezTo>
                      <a:pt x="159" y="18"/>
                      <a:pt x="159" y="18"/>
                      <a:pt x="159" y="18"/>
                    </a:cubicBezTo>
                    <a:cubicBezTo>
                      <a:pt x="156" y="18"/>
                      <a:pt x="153" y="15"/>
                      <a:pt x="153" y="11"/>
                    </a:cubicBezTo>
                    <a:cubicBezTo>
                      <a:pt x="153" y="8"/>
                      <a:pt x="156" y="5"/>
                      <a:pt x="159" y="5"/>
                    </a:cubicBezTo>
                    <a:cubicBezTo>
                      <a:pt x="248" y="5"/>
                      <a:pt x="248" y="5"/>
                      <a:pt x="248" y="5"/>
                    </a:cubicBezTo>
                    <a:cubicBezTo>
                      <a:pt x="251" y="5"/>
                      <a:pt x="254" y="8"/>
                      <a:pt x="254" y="11"/>
                    </a:cubicBezTo>
                    <a:cubicBezTo>
                      <a:pt x="254" y="15"/>
                      <a:pt x="251" y="18"/>
                      <a:pt x="248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3" name="Group 598">
              <a:extLst>
                <a:ext uri="{FF2B5EF4-FFF2-40B4-BE49-F238E27FC236}">
                  <a16:creationId xmlns:a16="http://schemas.microsoft.com/office/drawing/2014/main" xmlns="" id="{4F7F80DD-E821-4690-B540-01D70F3C283E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72313" y="3810911"/>
              <a:ext cx="442751" cy="415164"/>
              <a:chOff x="1316" y="4"/>
              <a:chExt cx="642" cy="602"/>
            </a:xfrm>
            <a:solidFill>
              <a:schemeClr val="bg1"/>
            </a:solidFill>
          </p:grpSpPr>
          <p:sp>
            <p:nvSpPr>
              <p:cNvPr id="29" name="Freeform 599">
                <a:extLst>
                  <a:ext uri="{FF2B5EF4-FFF2-40B4-BE49-F238E27FC236}">
                    <a16:creationId xmlns:a16="http://schemas.microsoft.com/office/drawing/2014/main" xmlns="" id="{DD5871F9-8DC8-4F0D-9C24-A8A4443C09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6" y="315"/>
                <a:ext cx="101" cy="25"/>
              </a:xfrm>
              <a:custGeom>
                <a:avLst/>
                <a:gdLst>
                  <a:gd name="T0" fmla="*/ 50 w 50"/>
                  <a:gd name="T1" fmla="*/ 6 h 12"/>
                  <a:gd name="T2" fmla="*/ 44 w 50"/>
                  <a:gd name="T3" fmla="*/ 0 h 12"/>
                  <a:gd name="T4" fmla="*/ 5 w 50"/>
                  <a:gd name="T5" fmla="*/ 0 h 12"/>
                  <a:gd name="T6" fmla="*/ 0 w 50"/>
                  <a:gd name="T7" fmla="*/ 7 h 12"/>
                  <a:gd name="T8" fmla="*/ 5 w 50"/>
                  <a:gd name="T9" fmla="*/ 12 h 12"/>
                  <a:gd name="T10" fmla="*/ 44 w 50"/>
                  <a:gd name="T11" fmla="*/ 12 h 12"/>
                  <a:gd name="T12" fmla="*/ 50 w 50"/>
                  <a:gd name="T13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12">
                    <a:moveTo>
                      <a:pt x="50" y="6"/>
                    </a:moveTo>
                    <a:cubicBezTo>
                      <a:pt x="50" y="3"/>
                      <a:pt x="47" y="0"/>
                      <a:pt x="44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7"/>
                    </a:cubicBezTo>
                    <a:cubicBezTo>
                      <a:pt x="0" y="10"/>
                      <a:pt x="2" y="12"/>
                      <a:pt x="5" y="12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47" y="12"/>
                      <a:pt x="50" y="9"/>
                      <a:pt x="5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600">
                <a:extLst>
                  <a:ext uri="{FF2B5EF4-FFF2-40B4-BE49-F238E27FC236}">
                    <a16:creationId xmlns:a16="http://schemas.microsoft.com/office/drawing/2014/main" xmlns="" id="{572AD823-3835-47C1-8DEE-E67801F21B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05" y="95"/>
                <a:ext cx="81" cy="81"/>
              </a:xfrm>
              <a:custGeom>
                <a:avLst/>
                <a:gdLst>
                  <a:gd name="T0" fmla="*/ 29 w 40"/>
                  <a:gd name="T1" fmla="*/ 38 h 40"/>
                  <a:gd name="T2" fmla="*/ 38 w 40"/>
                  <a:gd name="T3" fmla="*/ 37 h 40"/>
                  <a:gd name="T4" fmla="*/ 38 w 40"/>
                  <a:gd name="T5" fmla="*/ 29 h 40"/>
                  <a:gd name="T6" fmla="*/ 11 w 40"/>
                  <a:gd name="T7" fmla="*/ 2 h 40"/>
                  <a:gd name="T8" fmla="*/ 2 w 40"/>
                  <a:gd name="T9" fmla="*/ 3 h 40"/>
                  <a:gd name="T10" fmla="*/ 2 w 40"/>
                  <a:gd name="T11" fmla="*/ 11 h 40"/>
                  <a:gd name="T12" fmla="*/ 29 w 40"/>
                  <a:gd name="T13" fmla="*/ 3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40">
                    <a:moveTo>
                      <a:pt x="29" y="38"/>
                    </a:moveTo>
                    <a:cubicBezTo>
                      <a:pt x="32" y="40"/>
                      <a:pt x="36" y="40"/>
                      <a:pt x="38" y="37"/>
                    </a:cubicBezTo>
                    <a:cubicBezTo>
                      <a:pt x="40" y="35"/>
                      <a:pt x="40" y="32"/>
                      <a:pt x="38" y="29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8" y="0"/>
                      <a:pt x="4" y="0"/>
                      <a:pt x="2" y="3"/>
                    </a:cubicBezTo>
                    <a:cubicBezTo>
                      <a:pt x="0" y="5"/>
                      <a:pt x="0" y="9"/>
                      <a:pt x="2" y="11"/>
                    </a:cubicBezTo>
                    <a:lnTo>
                      <a:pt x="29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601">
                <a:extLst>
                  <a:ext uri="{FF2B5EF4-FFF2-40B4-BE49-F238E27FC236}">
                    <a16:creationId xmlns:a16="http://schemas.microsoft.com/office/drawing/2014/main" xmlns="" id="{21C27837-24D1-4911-A65C-570D27804E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88" y="95"/>
                <a:ext cx="81" cy="81"/>
              </a:xfrm>
              <a:custGeom>
                <a:avLst/>
                <a:gdLst>
                  <a:gd name="T0" fmla="*/ 6 w 40"/>
                  <a:gd name="T1" fmla="*/ 40 h 40"/>
                  <a:gd name="T2" fmla="*/ 11 w 40"/>
                  <a:gd name="T3" fmla="*/ 38 h 40"/>
                  <a:gd name="T4" fmla="*/ 38 w 40"/>
                  <a:gd name="T5" fmla="*/ 11 h 40"/>
                  <a:gd name="T6" fmla="*/ 37 w 40"/>
                  <a:gd name="T7" fmla="*/ 2 h 40"/>
                  <a:gd name="T8" fmla="*/ 29 w 40"/>
                  <a:gd name="T9" fmla="*/ 2 h 40"/>
                  <a:gd name="T10" fmla="*/ 2 w 40"/>
                  <a:gd name="T11" fmla="*/ 30 h 40"/>
                  <a:gd name="T12" fmla="*/ 2 w 40"/>
                  <a:gd name="T13" fmla="*/ 38 h 40"/>
                  <a:gd name="T14" fmla="*/ 6 w 40"/>
                  <a:gd name="T15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" h="40">
                    <a:moveTo>
                      <a:pt x="6" y="40"/>
                    </a:moveTo>
                    <a:cubicBezTo>
                      <a:pt x="8" y="40"/>
                      <a:pt x="10" y="39"/>
                      <a:pt x="11" y="38"/>
                    </a:cubicBezTo>
                    <a:cubicBezTo>
                      <a:pt x="38" y="11"/>
                      <a:pt x="38" y="11"/>
                      <a:pt x="38" y="11"/>
                    </a:cubicBezTo>
                    <a:cubicBezTo>
                      <a:pt x="40" y="8"/>
                      <a:pt x="40" y="5"/>
                      <a:pt x="37" y="2"/>
                    </a:cubicBezTo>
                    <a:cubicBezTo>
                      <a:pt x="35" y="0"/>
                      <a:pt x="32" y="0"/>
                      <a:pt x="29" y="2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0" y="32"/>
                      <a:pt x="0" y="36"/>
                      <a:pt x="2" y="38"/>
                    </a:cubicBezTo>
                    <a:cubicBezTo>
                      <a:pt x="3" y="39"/>
                      <a:pt x="5" y="40"/>
                      <a:pt x="6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602">
                <a:extLst>
                  <a:ext uri="{FF2B5EF4-FFF2-40B4-BE49-F238E27FC236}">
                    <a16:creationId xmlns:a16="http://schemas.microsoft.com/office/drawing/2014/main" xmlns="" id="{213ACA13-8AD6-4BE1-9819-A5917EFEF2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55" y="315"/>
                <a:ext cx="103" cy="25"/>
              </a:xfrm>
              <a:custGeom>
                <a:avLst/>
                <a:gdLst>
                  <a:gd name="T0" fmla="*/ 46 w 51"/>
                  <a:gd name="T1" fmla="*/ 0 h 12"/>
                  <a:gd name="T2" fmla="*/ 7 w 51"/>
                  <a:gd name="T3" fmla="*/ 0 h 12"/>
                  <a:gd name="T4" fmla="*/ 0 w 51"/>
                  <a:gd name="T5" fmla="*/ 6 h 12"/>
                  <a:gd name="T6" fmla="*/ 6 w 51"/>
                  <a:gd name="T7" fmla="*/ 12 h 12"/>
                  <a:gd name="T8" fmla="*/ 7 w 51"/>
                  <a:gd name="T9" fmla="*/ 12 h 12"/>
                  <a:gd name="T10" fmla="*/ 46 w 51"/>
                  <a:gd name="T11" fmla="*/ 12 h 12"/>
                  <a:gd name="T12" fmla="*/ 51 w 51"/>
                  <a:gd name="T13" fmla="*/ 6 h 12"/>
                  <a:gd name="T14" fmla="*/ 46 w 51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" h="12">
                    <a:moveTo>
                      <a:pt x="46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4" y="0"/>
                      <a:pt x="1" y="2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6" y="12"/>
                      <a:pt x="7" y="12"/>
                      <a:pt x="7" y="12"/>
                    </a:cubicBezTo>
                    <a:cubicBezTo>
                      <a:pt x="46" y="12"/>
                      <a:pt x="46" y="12"/>
                      <a:pt x="46" y="12"/>
                    </a:cubicBezTo>
                    <a:cubicBezTo>
                      <a:pt x="49" y="12"/>
                      <a:pt x="51" y="9"/>
                      <a:pt x="51" y="6"/>
                    </a:cubicBezTo>
                    <a:cubicBezTo>
                      <a:pt x="51" y="3"/>
                      <a:pt x="49" y="0"/>
                      <a:pt x="4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603">
                <a:extLst>
                  <a:ext uri="{FF2B5EF4-FFF2-40B4-BE49-F238E27FC236}">
                    <a16:creationId xmlns:a16="http://schemas.microsoft.com/office/drawing/2014/main" xmlns="" id="{50FC3E14-5C7B-4760-91B2-4D1259183A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19" y="540"/>
                <a:ext cx="436" cy="66"/>
              </a:xfrm>
              <a:custGeom>
                <a:avLst/>
                <a:gdLst>
                  <a:gd name="T0" fmla="*/ 6 w 216"/>
                  <a:gd name="T1" fmla="*/ 0 h 33"/>
                  <a:gd name="T2" fmla="*/ 210 w 216"/>
                  <a:gd name="T3" fmla="*/ 0 h 33"/>
                  <a:gd name="T4" fmla="*/ 216 w 216"/>
                  <a:gd name="T5" fmla="*/ 6 h 33"/>
                  <a:gd name="T6" fmla="*/ 216 w 216"/>
                  <a:gd name="T7" fmla="*/ 27 h 33"/>
                  <a:gd name="T8" fmla="*/ 210 w 216"/>
                  <a:gd name="T9" fmla="*/ 33 h 33"/>
                  <a:gd name="T10" fmla="*/ 6 w 216"/>
                  <a:gd name="T11" fmla="*/ 33 h 33"/>
                  <a:gd name="T12" fmla="*/ 0 w 216"/>
                  <a:gd name="T13" fmla="*/ 27 h 33"/>
                  <a:gd name="T14" fmla="*/ 0 w 216"/>
                  <a:gd name="T15" fmla="*/ 6 h 33"/>
                  <a:gd name="T16" fmla="*/ 6 w 216"/>
                  <a:gd name="T1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6" h="33">
                    <a:moveTo>
                      <a:pt x="6" y="0"/>
                    </a:moveTo>
                    <a:cubicBezTo>
                      <a:pt x="210" y="0"/>
                      <a:pt x="210" y="0"/>
                      <a:pt x="210" y="0"/>
                    </a:cubicBezTo>
                    <a:cubicBezTo>
                      <a:pt x="213" y="0"/>
                      <a:pt x="216" y="3"/>
                      <a:pt x="216" y="6"/>
                    </a:cubicBezTo>
                    <a:cubicBezTo>
                      <a:pt x="216" y="27"/>
                      <a:pt x="216" y="27"/>
                      <a:pt x="216" y="27"/>
                    </a:cubicBezTo>
                    <a:cubicBezTo>
                      <a:pt x="216" y="30"/>
                      <a:pt x="213" y="33"/>
                      <a:pt x="210" y="33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3" y="33"/>
                      <a:pt x="0" y="30"/>
                      <a:pt x="0" y="2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604">
                <a:extLst>
                  <a:ext uri="{FF2B5EF4-FFF2-40B4-BE49-F238E27FC236}">
                    <a16:creationId xmlns:a16="http://schemas.microsoft.com/office/drawing/2014/main" xmlns="" id="{5B6F926F-70A7-45E7-9173-6C0353CF0D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43" y="497"/>
                <a:ext cx="388" cy="26"/>
              </a:xfrm>
              <a:custGeom>
                <a:avLst/>
                <a:gdLst>
                  <a:gd name="T0" fmla="*/ 0 w 192"/>
                  <a:gd name="T1" fmla="*/ 6 h 13"/>
                  <a:gd name="T2" fmla="*/ 0 w 192"/>
                  <a:gd name="T3" fmla="*/ 13 h 13"/>
                  <a:gd name="T4" fmla="*/ 192 w 192"/>
                  <a:gd name="T5" fmla="*/ 13 h 13"/>
                  <a:gd name="T6" fmla="*/ 192 w 192"/>
                  <a:gd name="T7" fmla="*/ 6 h 13"/>
                  <a:gd name="T8" fmla="*/ 187 w 192"/>
                  <a:gd name="T9" fmla="*/ 0 h 13"/>
                  <a:gd name="T10" fmla="*/ 5 w 192"/>
                  <a:gd name="T11" fmla="*/ 0 h 13"/>
                  <a:gd name="T12" fmla="*/ 0 w 192"/>
                  <a:gd name="T13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2" h="13">
                    <a:moveTo>
                      <a:pt x="0" y="6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192" y="13"/>
                      <a:pt x="192" y="13"/>
                      <a:pt x="192" y="13"/>
                    </a:cubicBezTo>
                    <a:cubicBezTo>
                      <a:pt x="192" y="6"/>
                      <a:pt x="192" y="6"/>
                      <a:pt x="192" y="6"/>
                    </a:cubicBezTo>
                    <a:cubicBezTo>
                      <a:pt x="192" y="3"/>
                      <a:pt x="190" y="0"/>
                      <a:pt x="187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605">
                <a:extLst>
                  <a:ext uri="{FF2B5EF4-FFF2-40B4-BE49-F238E27FC236}">
                    <a16:creationId xmlns:a16="http://schemas.microsoft.com/office/drawing/2014/main" xmlns="" id="{CA84C217-80B7-4332-BEBA-8C00153C57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15" y="305"/>
                <a:ext cx="44" cy="43"/>
              </a:xfrm>
              <a:custGeom>
                <a:avLst/>
                <a:gdLst>
                  <a:gd name="T0" fmla="*/ 22 w 22"/>
                  <a:gd name="T1" fmla="*/ 11 h 21"/>
                  <a:gd name="T2" fmla="*/ 11 w 22"/>
                  <a:gd name="T3" fmla="*/ 0 h 21"/>
                  <a:gd name="T4" fmla="*/ 0 w 22"/>
                  <a:gd name="T5" fmla="*/ 11 h 21"/>
                  <a:gd name="T6" fmla="*/ 5 w 22"/>
                  <a:gd name="T7" fmla="*/ 21 h 21"/>
                  <a:gd name="T8" fmla="*/ 5 w 22"/>
                  <a:gd name="T9" fmla="*/ 11 h 21"/>
                  <a:gd name="T10" fmla="*/ 12 w 22"/>
                  <a:gd name="T11" fmla="*/ 5 h 21"/>
                  <a:gd name="T12" fmla="*/ 17 w 22"/>
                  <a:gd name="T13" fmla="*/ 11 h 21"/>
                  <a:gd name="T14" fmla="*/ 17 w 22"/>
                  <a:gd name="T15" fmla="*/ 21 h 21"/>
                  <a:gd name="T16" fmla="*/ 22 w 22"/>
                  <a:gd name="T17" fmla="*/ 1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21">
                    <a:moveTo>
                      <a:pt x="22" y="11"/>
                    </a:moveTo>
                    <a:cubicBezTo>
                      <a:pt x="22" y="5"/>
                      <a:pt x="17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5"/>
                      <a:pt x="2" y="19"/>
                      <a:pt x="5" y="2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8"/>
                      <a:pt x="8" y="5"/>
                      <a:pt x="12" y="5"/>
                    </a:cubicBezTo>
                    <a:cubicBezTo>
                      <a:pt x="15" y="6"/>
                      <a:pt x="17" y="8"/>
                      <a:pt x="17" y="1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20" y="19"/>
                      <a:pt x="22" y="15"/>
                      <a:pt x="2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606">
                <a:extLst>
                  <a:ext uri="{FF2B5EF4-FFF2-40B4-BE49-F238E27FC236}">
                    <a16:creationId xmlns:a16="http://schemas.microsoft.com/office/drawing/2014/main" xmlns="" id="{4EEBC631-3940-4CBF-B54C-97528B8AE23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73" y="178"/>
                <a:ext cx="328" cy="303"/>
              </a:xfrm>
              <a:custGeom>
                <a:avLst/>
                <a:gdLst>
                  <a:gd name="T0" fmla="*/ 75 w 162"/>
                  <a:gd name="T1" fmla="*/ 150 h 150"/>
                  <a:gd name="T2" fmla="*/ 75 w 162"/>
                  <a:gd name="T3" fmla="*/ 97 h 150"/>
                  <a:gd name="T4" fmla="*/ 58 w 162"/>
                  <a:gd name="T5" fmla="*/ 68 h 150"/>
                  <a:gd name="T6" fmla="*/ 87 w 162"/>
                  <a:gd name="T7" fmla="*/ 51 h 150"/>
                  <a:gd name="T8" fmla="*/ 104 w 162"/>
                  <a:gd name="T9" fmla="*/ 80 h 150"/>
                  <a:gd name="T10" fmla="*/ 87 w 162"/>
                  <a:gd name="T11" fmla="*/ 97 h 150"/>
                  <a:gd name="T12" fmla="*/ 87 w 162"/>
                  <a:gd name="T13" fmla="*/ 150 h 150"/>
                  <a:gd name="T14" fmla="*/ 162 w 162"/>
                  <a:gd name="T15" fmla="*/ 150 h 150"/>
                  <a:gd name="T16" fmla="*/ 152 w 162"/>
                  <a:gd name="T17" fmla="*/ 31 h 150"/>
                  <a:gd name="T18" fmla="*/ 118 w 162"/>
                  <a:gd name="T19" fmla="*/ 0 h 150"/>
                  <a:gd name="T20" fmla="*/ 44 w 162"/>
                  <a:gd name="T21" fmla="*/ 0 h 150"/>
                  <a:gd name="T22" fmla="*/ 10 w 162"/>
                  <a:gd name="T23" fmla="*/ 31 h 150"/>
                  <a:gd name="T24" fmla="*/ 0 w 162"/>
                  <a:gd name="T25" fmla="*/ 150 h 150"/>
                  <a:gd name="T26" fmla="*/ 75 w 162"/>
                  <a:gd name="T27" fmla="*/ 150 h 150"/>
                  <a:gd name="T28" fmla="*/ 118 w 162"/>
                  <a:gd name="T29" fmla="*/ 17 h 150"/>
                  <a:gd name="T30" fmla="*/ 135 w 162"/>
                  <a:gd name="T31" fmla="*/ 33 h 150"/>
                  <a:gd name="T32" fmla="*/ 143 w 162"/>
                  <a:gd name="T33" fmla="*/ 135 h 150"/>
                  <a:gd name="T34" fmla="*/ 138 w 162"/>
                  <a:gd name="T35" fmla="*/ 141 h 150"/>
                  <a:gd name="T36" fmla="*/ 137 w 162"/>
                  <a:gd name="T37" fmla="*/ 141 h 150"/>
                  <a:gd name="T38" fmla="*/ 131 w 162"/>
                  <a:gd name="T39" fmla="*/ 136 h 150"/>
                  <a:gd name="T40" fmla="*/ 122 w 162"/>
                  <a:gd name="T41" fmla="*/ 34 h 150"/>
                  <a:gd name="T42" fmla="*/ 118 w 162"/>
                  <a:gd name="T43" fmla="*/ 29 h 150"/>
                  <a:gd name="T44" fmla="*/ 111 w 162"/>
                  <a:gd name="T45" fmla="*/ 24 h 150"/>
                  <a:gd name="T46" fmla="*/ 117 w 162"/>
                  <a:gd name="T47" fmla="*/ 17 h 150"/>
                  <a:gd name="T48" fmla="*/ 118 w 162"/>
                  <a:gd name="T49" fmla="*/ 17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62" h="150">
                    <a:moveTo>
                      <a:pt x="75" y="150"/>
                    </a:moveTo>
                    <a:cubicBezTo>
                      <a:pt x="75" y="97"/>
                      <a:pt x="75" y="97"/>
                      <a:pt x="75" y="97"/>
                    </a:cubicBezTo>
                    <a:cubicBezTo>
                      <a:pt x="62" y="94"/>
                      <a:pt x="55" y="81"/>
                      <a:pt x="58" y="68"/>
                    </a:cubicBezTo>
                    <a:cubicBezTo>
                      <a:pt x="61" y="55"/>
                      <a:pt x="74" y="48"/>
                      <a:pt x="87" y="51"/>
                    </a:cubicBezTo>
                    <a:cubicBezTo>
                      <a:pt x="100" y="55"/>
                      <a:pt x="107" y="68"/>
                      <a:pt x="104" y="80"/>
                    </a:cubicBezTo>
                    <a:cubicBezTo>
                      <a:pt x="102" y="88"/>
                      <a:pt x="95" y="95"/>
                      <a:pt x="87" y="97"/>
                    </a:cubicBezTo>
                    <a:cubicBezTo>
                      <a:pt x="87" y="150"/>
                      <a:pt x="87" y="150"/>
                      <a:pt x="87" y="150"/>
                    </a:cubicBezTo>
                    <a:cubicBezTo>
                      <a:pt x="162" y="150"/>
                      <a:pt x="162" y="150"/>
                      <a:pt x="162" y="150"/>
                    </a:cubicBezTo>
                    <a:cubicBezTo>
                      <a:pt x="152" y="31"/>
                      <a:pt x="152" y="31"/>
                      <a:pt x="152" y="31"/>
                    </a:cubicBezTo>
                    <a:cubicBezTo>
                      <a:pt x="150" y="14"/>
                      <a:pt x="136" y="0"/>
                      <a:pt x="118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26" y="0"/>
                      <a:pt x="12" y="14"/>
                      <a:pt x="10" y="31"/>
                    </a:cubicBezTo>
                    <a:cubicBezTo>
                      <a:pt x="0" y="150"/>
                      <a:pt x="0" y="150"/>
                      <a:pt x="0" y="150"/>
                    </a:cubicBezTo>
                    <a:lnTo>
                      <a:pt x="75" y="150"/>
                    </a:lnTo>
                    <a:close/>
                    <a:moveTo>
                      <a:pt x="118" y="17"/>
                    </a:moveTo>
                    <a:cubicBezTo>
                      <a:pt x="127" y="17"/>
                      <a:pt x="134" y="24"/>
                      <a:pt x="135" y="33"/>
                    </a:cubicBezTo>
                    <a:cubicBezTo>
                      <a:pt x="143" y="135"/>
                      <a:pt x="143" y="135"/>
                      <a:pt x="143" y="135"/>
                    </a:cubicBezTo>
                    <a:cubicBezTo>
                      <a:pt x="143" y="138"/>
                      <a:pt x="141" y="141"/>
                      <a:pt x="138" y="141"/>
                    </a:cubicBezTo>
                    <a:cubicBezTo>
                      <a:pt x="137" y="141"/>
                      <a:pt x="137" y="141"/>
                      <a:pt x="137" y="141"/>
                    </a:cubicBezTo>
                    <a:cubicBezTo>
                      <a:pt x="134" y="141"/>
                      <a:pt x="131" y="139"/>
                      <a:pt x="131" y="136"/>
                    </a:cubicBezTo>
                    <a:cubicBezTo>
                      <a:pt x="122" y="34"/>
                      <a:pt x="122" y="34"/>
                      <a:pt x="122" y="34"/>
                    </a:cubicBezTo>
                    <a:cubicBezTo>
                      <a:pt x="122" y="31"/>
                      <a:pt x="120" y="29"/>
                      <a:pt x="118" y="29"/>
                    </a:cubicBezTo>
                    <a:cubicBezTo>
                      <a:pt x="114" y="30"/>
                      <a:pt x="111" y="27"/>
                      <a:pt x="111" y="24"/>
                    </a:cubicBezTo>
                    <a:cubicBezTo>
                      <a:pt x="111" y="20"/>
                      <a:pt x="113" y="17"/>
                      <a:pt x="117" y="17"/>
                    </a:cubicBezTo>
                    <a:cubicBezTo>
                      <a:pt x="117" y="17"/>
                      <a:pt x="117" y="17"/>
                      <a:pt x="118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607">
                <a:extLst>
                  <a:ext uri="{FF2B5EF4-FFF2-40B4-BE49-F238E27FC236}">
                    <a16:creationId xmlns:a16="http://schemas.microsoft.com/office/drawing/2014/main" xmlns="" id="{EA24EEFA-17FC-4F69-8833-D0F0A54A7A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5" y="4"/>
                <a:ext cx="24" cy="103"/>
              </a:xfrm>
              <a:custGeom>
                <a:avLst/>
                <a:gdLst>
                  <a:gd name="T0" fmla="*/ 6 w 12"/>
                  <a:gd name="T1" fmla="*/ 51 h 51"/>
                  <a:gd name="T2" fmla="*/ 12 w 12"/>
                  <a:gd name="T3" fmla="*/ 45 h 51"/>
                  <a:gd name="T4" fmla="*/ 12 w 12"/>
                  <a:gd name="T5" fmla="*/ 7 h 51"/>
                  <a:gd name="T6" fmla="*/ 7 w 12"/>
                  <a:gd name="T7" fmla="*/ 0 h 51"/>
                  <a:gd name="T8" fmla="*/ 0 w 12"/>
                  <a:gd name="T9" fmla="*/ 6 h 51"/>
                  <a:gd name="T10" fmla="*/ 0 w 12"/>
                  <a:gd name="T11" fmla="*/ 7 h 51"/>
                  <a:gd name="T12" fmla="*/ 0 w 12"/>
                  <a:gd name="T13" fmla="*/ 45 h 51"/>
                  <a:gd name="T14" fmla="*/ 6 w 12"/>
                  <a:gd name="T15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51">
                    <a:moveTo>
                      <a:pt x="6" y="51"/>
                    </a:moveTo>
                    <a:cubicBezTo>
                      <a:pt x="9" y="51"/>
                      <a:pt x="12" y="48"/>
                      <a:pt x="12" y="45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3"/>
                      <a:pt x="10" y="0"/>
                      <a:pt x="7" y="0"/>
                    </a:cubicBezTo>
                    <a:cubicBezTo>
                      <a:pt x="3" y="0"/>
                      <a:pt x="0" y="2"/>
                      <a:pt x="0" y="6"/>
                    </a:cubicBezTo>
                    <a:cubicBezTo>
                      <a:pt x="0" y="6"/>
                      <a:pt x="0" y="6"/>
                      <a:pt x="0" y="7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48"/>
                      <a:pt x="3" y="51"/>
                      <a:pt x="6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608">
                <a:extLst>
                  <a:ext uri="{FF2B5EF4-FFF2-40B4-BE49-F238E27FC236}">
                    <a16:creationId xmlns:a16="http://schemas.microsoft.com/office/drawing/2014/main" xmlns="" id="{D9F876BA-84C2-4F5E-BDB4-EBA3D78E1B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0" y="63"/>
                <a:ext cx="42" cy="64"/>
              </a:xfrm>
              <a:custGeom>
                <a:avLst/>
                <a:gdLst>
                  <a:gd name="T0" fmla="*/ 8 w 21"/>
                  <a:gd name="T1" fmla="*/ 27 h 32"/>
                  <a:gd name="T2" fmla="*/ 16 w 21"/>
                  <a:gd name="T3" fmla="*/ 31 h 32"/>
                  <a:gd name="T4" fmla="*/ 20 w 21"/>
                  <a:gd name="T5" fmla="*/ 23 h 32"/>
                  <a:gd name="T6" fmla="*/ 20 w 21"/>
                  <a:gd name="T7" fmla="*/ 22 h 32"/>
                  <a:gd name="T8" fmla="*/ 12 w 21"/>
                  <a:gd name="T9" fmla="*/ 5 h 32"/>
                  <a:gd name="T10" fmla="*/ 4 w 21"/>
                  <a:gd name="T11" fmla="*/ 1 h 32"/>
                  <a:gd name="T12" fmla="*/ 1 w 21"/>
                  <a:gd name="T13" fmla="*/ 9 h 32"/>
                  <a:gd name="T14" fmla="*/ 1 w 21"/>
                  <a:gd name="T15" fmla="*/ 9 h 32"/>
                  <a:gd name="T16" fmla="*/ 8 w 21"/>
                  <a:gd name="T17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32">
                    <a:moveTo>
                      <a:pt x="8" y="27"/>
                    </a:moveTo>
                    <a:cubicBezTo>
                      <a:pt x="9" y="30"/>
                      <a:pt x="13" y="32"/>
                      <a:pt x="16" y="31"/>
                    </a:cubicBezTo>
                    <a:cubicBezTo>
                      <a:pt x="19" y="30"/>
                      <a:pt x="21" y="26"/>
                      <a:pt x="20" y="23"/>
                    </a:cubicBezTo>
                    <a:cubicBezTo>
                      <a:pt x="20" y="23"/>
                      <a:pt x="20" y="23"/>
                      <a:pt x="20" y="22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1" y="1"/>
                      <a:pt x="8" y="0"/>
                      <a:pt x="4" y="1"/>
                    </a:cubicBezTo>
                    <a:cubicBezTo>
                      <a:pt x="1" y="2"/>
                      <a:pt x="0" y="5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lnTo>
                      <a:pt x="8" y="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609">
                <a:extLst>
                  <a:ext uri="{FF2B5EF4-FFF2-40B4-BE49-F238E27FC236}">
                    <a16:creationId xmlns:a16="http://schemas.microsoft.com/office/drawing/2014/main" xmlns="" id="{A70AA97D-3E90-4A75-B963-A346C2BE74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72" y="210"/>
                <a:ext cx="65" cy="43"/>
              </a:xfrm>
              <a:custGeom>
                <a:avLst/>
                <a:gdLst>
                  <a:gd name="T0" fmla="*/ 5 w 32"/>
                  <a:gd name="T1" fmla="*/ 12 h 21"/>
                  <a:gd name="T2" fmla="*/ 22 w 32"/>
                  <a:gd name="T3" fmla="*/ 20 h 21"/>
                  <a:gd name="T4" fmla="*/ 31 w 32"/>
                  <a:gd name="T5" fmla="*/ 17 h 21"/>
                  <a:gd name="T6" fmla="*/ 28 w 32"/>
                  <a:gd name="T7" fmla="*/ 9 h 21"/>
                  <a:gd name="T8" fmla="*/ 27 w 32"/>
                  <a:gd name="T9" fmla="*/ 8 h 21"/>
                  <a:gd name="T10" fmla="*/ 9 w 32"/>
                  <a:gd name="T11" fmla="*/ 1 h 21"/>
                  <a:gd name="T12" fmla="*/ 1 w 32"/>
                  <a:gd name="T13" fmla="*/ 4 h 21"/>
                  <a:gd name="T14" fmla="*/ 4 w 32"/>
                  <a:gd name="T15" fmla="*/ 12 h 21"/>
                  <a:gd name="T16" fmla="*/ 5 w 32"/>
                  <a:gd name="T17" fmla="*/ 1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21">
                    <a:moveTo>
                      <a:pt x="5" y="12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25" y="21"/>
                      <a:pt x="29" y="20"/>
                      <a:pt x="31" y="17"/>
                    </a:cubicBezTo>
                    <a:cubicBezTo>
                      <a:pt x="32" y="14"/>
                      <a:pt x="31" y="10"/>
                      <a:pt x="28" y="9"/>
                    </a:cubicBezTo>
                    <a:cubicBezTo>
                      <a:pt x="28" y="9"/>
                      <a:pt x="27" y="8"/>
                      <a:pt x="27" y="8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6" y="0"/>
                      <a:pt x="3" y="1"/>
                      <a:pt x="1" y="4"/>
                    </a:cubicBezTo>
                    <a:cubicBezTo>
                      <a:pt x="0" y="7"/>
                      <a:pt x="1" y="11"/>
                      <a:pt x="4" y="12"/>
                    </a:cubicBezTo>
                    <a:cubicBezTo>
                      <a:pt x="4" y="12"/>
                      <a:pt x="4" y="12"/>
                      <a:pt x="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610">
                <a:extLst>
                  <a:ext uri="{FF2B5EF4-FFF2-40B4-BE49-F238E27FC236}">
                    <a16:creationId xmlns:a16="http://schemas.microsoft.com/office/drawing/2014/main" xmlns="" id="{92A90907-6092-404C-868C-D1DDFA9E7A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74" y="402"/>
                <a:ext cx="63" cy="43"/>
              </a:xfrm>
              <a:custGeom>
                <a:avLst/>
                <a:gdLst>
                  <a:gd name="T0" fmla="*/ 29 w 31"/>
                  <a:gd name="T1" fmla="*/ 5 h 21"/>
                  <a:gd name="T2" fmla="*/ 21 w 31"/>
                  <a:gd name="T3" fmla="*/ 1 h 21"/>
                  <a:gd name="T4" fmla="*/ 21 w 31"/>
                  <a:gd name="T5" fmla="*/ 1 h 21"/>
                  <a:gd name="T6" fmla="*/ 4 w 31"/>
                  <a:gd name="T7" fmla="*/ 9 h 21"/>
                  <a:gd name="T8" fmla="*/ 2 w 31"/>
                  <a:gd name="T9" fmla="*/ 17 h 21"/>
                  <a:gd name="T10" fmla="*/ 8 w 31"/>
                  <a:gd name="T11" fmla="*/ 20 h 21"/>
                  <a:gd name="T12" fmla="*/ 26 w 31"/>
                  <a:gd name="T13" fmla="*/ 13 h 21"/>
                  <a:gd name="T14" fmla="*/ 29 w 31"/>
                  <a:gd name="T15" fmla="*/ 5 h 21"/>
                  <a:gd name="T16" fmla="*/ 29 w 31"/>
                  <a:gd name="T17" fmla="*/ 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21">
                    <a:moveTo>
                      <a:pt x="29" y="5"/>
                    </a:moveTo>
                    <a:cubicBezTo>
                      <a:pt x="28" y="2"/>
                      <a:pt x="24" y="0"/>
                      <a:pt x="21" y="1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1" y="11"/>
                      <a:pt x="0" y="14"/>
                      <a:pt x="2" y="17"/>
                    </a:cubicBezTo>
                    <a:cubicBezTo>
                      <a:pt x="3" y="20"/>
                      <a:pt x="6" y="21"/>
                      <a:pt x="8" y="20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9" y="12"/>
                      <a:pt x="31" y="8"/>
                      <a:pt x="29" y="5"/>
                    </a:cubicBezTo>
                    <a:cubicBezTo>
                      <a:pt x="29" y="5"/>
                      <a:pt x="29" y="5"/>
                      <a:pt x="29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611">
                <a:extLst>
                  <a:ext uri="{FF2B5EF4-FFF2-40B4-BE49-F238E27FC236}">
                    <a16:creationId xmlns:a16="http://schemas.microsoft.com/office/drawing/2014/main" xmlns="" id="{DC6D0F92-3693-4034-81D5-0A649840FB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39" y="402"/>
                <a:ext cx="62" cy="43"/>
              </a:xfrm>
              <a:custGeom>
                <a:avLst/>
                <a:gdLst>
                  <a:gd name="T0" fmla="*/ 26 w 31"/>
                  <a:gd name="T1" fmla="*/ 9 h 21"/>
                  <a:gd name="T2" fmla="*/ 9 w 31"/>
                  <a:gd name="T3" fmla="*/ 1 h 21"/>
                  <a:gd name="T4" fmla="*/ 1 w 31"/>
                  <a:gd name="T5" fmla="*/ 5 h 21"/>
                  <a:gd name="T6" fmla="*/ 4 w 31"/>
                  <a:gd name="T7" fmla="*/ 13 h 21"/>
                  <a:gd name="T8" fmla="*/ 22 w 31"/>
                  <a:gd name="T9" fmla="*/ 20 h 21"/>
                  <a:gd name="T10" fmla="*/ 30 w 31"/>
                  <a:gd name="T11" fmla="*/ 17 h 21"/>
                  <a:gd name="T12" fmla="*/ 27 w 31"/>
                  <a:gd name="T13" fmla="*/ 9 h 21"/>
                  <a:gd name="T14" fmla="*/ 26 w 31"/>
                  <a:gd name="T15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21">
                    <a:moveTo>
                      <a:pt x="26" y="9"/>
                    </a:moveTo>
                    <a:cubicBezTo>
                      <a:pt x="9" y="1"/>
                      <a:pt x="9" y="1"/>
                      <a:pt x="9" y="1"/>
                    </a:cubicBezTo>
                    <a:cubicBezTo>
                      <a:pt x="5" y="0"/>
                      <a:pt x="2" y="2"/>
                      <a:pt x="1" y="5"/>
                    </a:cubicBezTo>
                    <a:cubicBezTo>
                      <a:pt x="0" y="8"/>
                      <a:pt x="1" y="11"/>
                      <a:pt x="4" y="13"/>
                    </a:cubicBezTo>
                    <a:cubicBezTo>
                      <a:pt x="22" y="20"/>
                      <a:pt x="22" y="20"/>
                      <a:pt x="22" y="20"/>
                    </a:cubicBezTo>
                    <a:cubicBezTo>
                      <a:pt x="25" y="21"/>
                      <a:pt x="28" y="20"/>
                      <a:pt x="30" y="17"/>
                    </a:cubicBezTo>
                    <a:cubicBezTo>
                      <a:pt x="31" y="14"/>
                      <a:pt x="30" y="10"/>
                      <a:pt x="27" y="9"/>
                    </a:cubicBezTo>
                    <a:cubicBezTo>
                      <a:pt x="27" y="9"/>
                      <a:pt x="27" y="9"/>
                      <a:pt x="26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612">
                <a:extLst>
                  <a:ext uri="{FF2B5EF4-FFF2-40B4-BE49-F238E27FC236}">
                    <a16:creationId xmlns:a16="http://schemas.microsoft.com/office/drawing/2014/main" xmlns="" id="{CE568399-99BE-420F-9E93-F7EF315B5A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37" y="210"/>
                <a:ext cx="64" cy="43"/>
              </a:xfrm>
              <a:custGeom>
                <a:avLst/>
                <a:gdLst>
                  <a:gd name="T0" fmla="*/ 2 w 32"/>
                  <a:gd name="T1" fmla="*/ 16 h 21"/>
                  <a:gd name="T2" fmla="*/ 10 w 32"/>
                  <a:gd name="T3" fmla="*/ 20 h 21"/>
                  <a:gd name="T4" fmla="*/ 27 w 32"/>
                  <a:gd name="T5" fmla="*/ 12 h 21"/>
                  <a:gd name="T6" fmla="*/ 30 w 32"/>
                  <a:gd name="T7" fmla="*/ 4 h 21"/>
                  <a:gd name="T8" fmla="*/ 23 w 32"/>
                  <a:gd name="T9" fmla="*/ 1 h 21"/>
                  <a:gd name="T10" fmla="*/ 5 w 32"/>
                  <a:gd name="T11" fmla="*/ 8 h 21"/>
                  <a:gd name="T12" fmla="*/ 2 w 32"/>
                  <a:gd name="T13" fmla="*/ 16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21">
                    <a:moveTo>
                      <a:pt x="2" y="16"/>
                    </a:moveTo>
                    <a:cubicBezTo>
                      <a:pt x="3" y="19"/>
                      <a:pt x="7" y="21"/>
                      <a:pt x="10" y="20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30" y="11"/>
                      <a:pt x="32" y="7"/>
                      <a:pt x="30" y="4"/>
                    </a:cubicBezTo>
                    <a:cubicBezTo>
                      <a:pt x="29" y="1"/>
                      <a:pt x="26" y="0"/>
                      <a:pt x="23" y="1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2" y="10"/>
                      <a:pt x="0" y="13"/>
                      <a:pt x="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613">
                <a:extLst>
                  <a:ext uri="{FF2B5EF4-FFF2-40B4-BE49-F238E27FC236}">
                    <a16:creationId xmlns:a16="http://schemas.microsoft.com/office/drawing/2014/main" xmlns="" id="{9ACAF576-9F58-406B-A733-E17C1AC069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12" y="63"/>
                <a:ext cx="44" cy="64"/>
              </a:xfrm>
              <a:custGeom>
                <a:avLst/>
                <a:gdLst>
                  <a:gd name="T0" fmla="*/ 5 w 22"/>
                  <a:gd name="T1" fmla="*/ 30 h 32"/>
                  <a:gd name="T2" fmla="*/ 13 w 22"/>
                  <a:gd name="T3" fmla="*/ 27 h 32"/>
                  <a:gd name="T4" fmla="*/ 20 w 22"/>
                  <a:gd name="T5" fmla="*/ 9 h 32"/>
                  <a:gd name="T6" fmla="*/ 17 w 22"/>
                  <a:gd name="T7" fmla="*/ 1 h 32"/>
                  <a:gd name="T8" fmla="*/ 9 w 22"/>
                  <a:gd name="T9" fmla="*/ 4 h 32"/>
                  <a:gd name="T10" fmla="*/ 9 w 22"/>
                  <a:gd name="T11" fmla="*/ 5 h 32"/>
                  <a:gd name="T12" fmla="*/ 1 w 22"/>
                  <a:gd name="T13" fmla="*/ 22 h 32"/>
                  <a:gd name="T14" fmla="*/ 5 w 22"/>
                  <a:gd name="T15" fmla="*/ 3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32">
                    <a:moveTo>
                      <a:pt x="5" y="30"/>
                    </a:moveTo>
                    <a:cubicBezTo>
                      <a:pt x="8" y="32"/>
                      <a:pt x="11" y="30"/>
                      <a:pt x="13" y="27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2" y="6"/>
                      <a:pt x="20" y="3"/>
                      <a:pt x="17" y="1"/>
                    </a:cubicBezTo>
                    <a:cubicBezTo>
                      <a:pt x="14" y="0"/>
                      <a:pt x="10" y="1"/>
                      <a:pt x="9" y="4"/>
                    </a:cubicBezTo>
                    <a:cubicBezTo>
                      <a:pt x="9" y="4"/>
                      <a:pt x="9" y="4"/>
                      <a:pt x="9" y="5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0" y="26"/>
                      <a:pt x="2" y="29"/>
                      <a:pt x="5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4" name="Group 440">
              <a:extLst>
                <a:ext uri="{FF2B5EF4-FFF2-40B4-BE49-F238E27FC236}">
                  <a16:creationId xmlns:a16="http://schemas.microsoft.com/office/drawing/2014/main" xmlns="" id="{2AFED40F-301A-42F7-A617-65A317C0FFC7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54230" y="4861988"/>
              <a:ext cx="478917" cy="415165"/>
              <a:chOff x="789" y="2"/>
              <a:chExt cx="616" cy="534"/>
            </a:xfrm>
            <a:solidFill>
              <a:schemeClr val="bg1"/>
            </a:solidFill>
          </p:grpSpPr>
          <p:sp>
            <p:nvSpPr>
              <p:cNvPr id="22" name="Freeform 441">
                <a:extLst>
                  <a:ext uri="{FF2B5EF4-FFF2-40B4-BE49-F238E27FC236}">
                    <a16:creationId xmlns:a16="http://schemas.microsoft.com/office/drawing/2014/main" xmlns="" id="{00FB1B1A-4B26-47F9-AA5E-34160C906D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9" y="455"/>
                <a:ext cx="313" cy="81"/>
              </a:xfrm>
              <a:custGeom>
                <a:avLst/>
                <a:gdLst>
                  <a:gd name="T0" fmla="*/ 146 w 155"/>
                  <a:gd name="T1" fmla="*/ 3 h 40"/>
                  <a:gd name="T2" fmla="*/ 142 w 155"/>
                  <a:gd name="T3" fmla="*/ 0 h 40"/>
                  <a:gd name="T4" fmla="*/ 12 w 155"/>
                  <a:gd name="T5" fmla="*/ 0 h 40"/>
                  <a:gd name="T6" fmla="*/ 8 w 155"/>
                  <a:gd name="T7" fmla="*/ 3 h 40"/>
                  <a:gd name="T8" fmla="*/ 0 w 155"/>
                  <a:gd name="T9" fmla="*/ 35 h 40"/>
                  <a:gd name="T10" fmla="*/ 3 w 155"/>
                  <a:gd name="T11" fmla="*/ 40 h 40"/>
                  <a:gd name="T12" fmla="*/ 4 w 155"/>
                  <a:gd name="T13" fmla="*/ 40 h 40"/>
                  <a:gd name="T14" fmla="*/ 151 w 155"/>
                  <a:gd name="T15" fmla="*/ 40 h 40"/>
                  <a:gd name="T16" fmla="*/ 155 w 155"/>
                  <a:gd name="T17" fmla="*/ 36 h 40"/>
                  <a:gd name="T18" fmla="*/ 154 w 155"/>
                  <a:gd name="T19" fmla="*/ 35 h 40"/>
                  <a:gd name="T20" fmla="*/ 146 w 155"/>
                  <a:gd name="T21" fmla="*/ 3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5" h="40">
                    <a:moveTo>
                      <a:pt x="146" y="3"/>
                    </a:moveTo>
                    <a:cubicBezTo>
                      <a:pt x="146" y="1"/>
                      <a:pt x="144" y="0"/>
                      <a:pt x="14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0" y="0"/>
                      <a:pt x="9" y="1"/>
                      <a:pt x="8" y="3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7"/>
                      <a:pt x="1" y="39"/>
                      <a:pt x="3" y="40"/>
                    </a:cubicBezTo>
                    <a:cubicBezTo>
                      <a:pt x="3" y="40"/>
                      <a:pt x="4" y="40"/>
                      <a:pt x="4" y="40"/>
                    </a:cubicBezTo>
                    <a:cubicBezTo>
                      <a:pt x="151" y="40"/>
                      <a:pt x="151" y="40"/>
                      <a:pt x="151" y="40"/>
                    </a:cubicBezTo>
                    <a:cubicBezTo>
                      <a:pt x="153" y="40"/>
                      <a:pt x="155" y="38"/>
                      <a:pt x="155" y="36"/>
                    </a:cubicBezTo>
                    <a:cubicBezTo>
                      <a:pt x="155" y="36"/>
                      <a:pt x="154" y="35"/>
                      <a:pt x="154" y="35"/>
                    </a:cubicBezTo>
                    <a:lnTo>
                      <a:pt x="146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442">
                <a:extLst>
                  <a:ext uri="{FF2B5EF4-FFF2-40B4-BE49-F238E27FC236}">
                    <a16:creationId xmlns:a16="http://schemas.microsoft.com/office/drawing/2014/main" xmlns="" id="{26D77565-7353-4506-B96A-36F80F087A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5" y="407"/>
                <a:ext cx="239" cy="32"/>
              </a:xfrm>
              <a:custGeom>
                <a:avLst/>
                <a:gdLst>
                  <a:gd name="T0" fmla="*/ 118 w 118"/>
                  <a:gd name="T1" fmla="*/ 4 h 16"/>
                  <a:gd name="T2" fmla="*/ 114 w 118"/>
                  <a:gd name="T3" fmla="*/ 0 h 16"/>
                  <a:gd name="T4" fmla="*/ 4 w 118"/>
                  <a:gd name="T5" fmla="*/ 0 h 16"/>
                  <a:gd name="T6" fmla="*/ 0 w 118"/>
                  <a:gd name="T7" fmla="*/ 4 h 16"/>
                  <a:gd name="T8" fmla="*/ 0 w 118"/>
                  <a:gd name="T9" fmla="*/ 16 h 16"/>
                  <a:gd name="T10" fmla="*/ 118 w 118"/>
                  <a:gd name="T11" fmla="*/ 16 h 16"/>
                  <a:gd name="T12" fmla="*/ 118 w 118"/>
                  <a:gd name="T13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8" h="16">
                    <a:moveTo>
                      <a:pt x="118" y="4"/>
                    </a:moveTo>
                    <a:cubicBezTo>
                      <a:pt x="118" y="2"/>
                      <a:pt x="116" y="0"/>
                      <a:pt x="11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118" y="16"/>
                      <a:pt x="118" y="16"/>
                      <a:pt x="118" y="16"/>
                    </a:cubicBezTo>
                    <a:lnTo>
                      <a:pt x="118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443">
                <a:extLst>
                  <a:ext uri="{FF2B5EF4-FFF2-40B4-BE49-F238E27FC236}">
                    <a16:creationId xmlns:a16="http://schemas.microsoft.com/office/drawing/2014/main" xmlns="" id="{5478427A-0A1C-4905-811C-9188A215C8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6" y="150"/>
                <a:ext cx="170" cy="172"/>
              </a:xfrm>
              <a:custGeom>
                <a:avLst/>
                <a:gdLst>
                  <a:gd name="T0" fmla="*/ 1 w 84"/>
                  <a:gd name="T1" fmla="*/ 22 h 85"/>
                  <a:gd name="T2" fmla="*/ 22 w 84"/>
                  <a:gd name="T3" fmla="*/ 2 h 85"/>
                  <a:gd name="T4" fmla="*/ 27 w 84"/>
                  <a:gd name="T5" fmla="*/ 2 h 85"/>
                  <a:gd name="T6" fmla="*/ 83 w 84"/>
                  <a:gd name="T7" fmla="*/ 57 h 85"/>
                  <a:gd name="T8" fmla="*/ 83 w 84"/>
                  <a:gd name="T9" fmla="*/ 63 h 85"/>
                  <a:gd name="T10" fmla="*/ 62 w 84"/>
                  <a:gd name="T11" fmla="*/ 83 h 85"/>
                  <a:gd name="T12" fmla="*/ 57 w 84"/>
                  <a:gd name="T13" fmla="*/ 83 h 85"/>
                  <a:gd name="T14" fmla="*/ 1 w 84"/>
                  <a:gd name="T15" fmla="*/ 28 h 85"/>
                  <a:gd name="T16" fmla="*/ 1 w 84"/>
                  <a:gd name="T17" fmla="*/ 22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4" h="85">
                    <a:moveTo>
                      <a:pt x="1" y="22"/>
                    </a:moveTo>
                    <a:cubicBezTo>
                      <a:pt x="22" y="2"/>
                      <a:pt x="22" y="2"/>
                      <a:pt x="22" y="2"/>
                    </a:cubicBezTo>
                    <a:cubicBezTo>
                      <a:pt x="23" y="0"/>
                      <a:pt x="26" y="0"/>
                      <a:pt x="27" y="2"/>
                    </a:cubicBezTo>
                    <a:cubicBezTo>
                      <a:pt x="83" y="57"/>
                      <a:pt x="83" y="57"/>
                      <a:pt x="83" y="57"/>
                    </a:cubicBezTo>
                    <a:cubicBezTo>
                      <a:pt x="84" y="59"/>
                      <a:pt x="84" y="61"/>
                      <a:pt x="83" y="63"/>
                    </a:cubicBezTo>
                    <a:cubicBezTo>
                      <a:pt x="62" y="83"/>
                      <a:pt x="62" y="83"/>
                      <a:pt x="62" y="83"/>
                    </a:cubicBezTo>
                    <a:cubicBezTo>
                      <a:pt x="61" y="85"/>
                      <a:pt x="58" y="85"/>
                      <a:pt x="57" y="83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0" y="26"/>
                      <a:pt x="0" y="24"/>
                      <a:pt x="1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444">
                <a:extLst>
                  <a:ext uri="{FF2B5EF4-FFF2-40B4-BE49-F238E27FC236}">
                    <a16:creationId xmlns:a16="http://schemas.microsoft.com/office/drawing/2014/main" xmlns="" id="{76BC0B0D-3FC4-44BD-955C-8B096002DD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3" y="89"/>
                <a:ext cx="146" cy="146"/>
              </a:xfrm>
              <a:custGeom>
                <a:avLst/>
                <a:gdLst>
                  <a:gd name="T0" fmla="*/ 0 w 146"/>
                  <a:gd name="T1" fmla="*/ 73 h 146"/>
                  <a:gd name="T2" fmla="*/ 73 w 146"/>
                  <a:gd name="T3" fmla="*/ 0 h 146"/>
                  <a:gd name="T4" fmla="*/ 146 w 146"/>
                  <a:gd name="T5" fmla="*/ 73 h 146"/>
                  <a:gd name="T6" fmla="*/ 73 w 146"/>
                  <a:gd name="T7" fmla="*/ 146 h 146"/>
                  <a:gd name="T8" fmla="*/ 0 w 146"/>
                  <a:gd name="T9" fmla="*/ 73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46">
                    <a:moveTo>
                      <a:pt x="0" y="73"/>
                    </a:moveTo>
                    <a:lnTo>
                      <a:pt x="73" y="0"/>
                    </a:lnTo>
                    <a:lnTo>
                      <a:pt x="146" y="73"/>
                    </a:lnTo>
                    <a:lnTo>
                      <a:pt x="73" y="146"/>
                    </a:lnTo>
                    <a:lnTo>
                      <a:pt x="0" y="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445">
                <a:extLst>
                  <a:ext uri="{FF2B5EF4-FFF2-40B4-BE49-F238E27FC236}">
                    <a16:creationId xmlns:a16="http://schemas.microsoft.com/office/drawing/2014/main" xmlns="" id="{748CBC81-DB61-4ECB-B7FE-8D0CFF6F51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4" y="2"/>
                <a:ext cx="171" cy="170"/>
              </a:xfrm>
              <a:custGeom>
                <a:avLst/>
                <a:gdLst>
                  <a:gd name="T0" fmla="*/ 2 w 85"/>
                  <a:gd name="T1" fmla="*/ 22 h 84"/>
                  <a:gd name="T2" fmla="*/ 22 w 85"/>
                  <a:gd name="T3" fmla="*/ 1 h 84"/>
                  <a:gd name="T4" fmla="*/ 28 w 85"/>
                  <a:gd name="T5" fmla="*/ 1 h 84"/>
                  <a:gd name="T6" fmla="*/ 84 w 85"/>
                  <a:gd name="T7" fmla="*/ 57 h 84"/>
                  <a:gd name="T8" fmla="*/ 84 w 85"/>
                  <a:gd name="T9" fmla="*/ 62 h 84"/>
                  <a:gd name="T10" fmla="*/ 63 w 85"/>
                  <a:gd name="T11" fmla="*/ 83 h 84"/>
                  <a:gd name="T12" fmla="*/ 58 w 85"/>
                  <a:gd name="T13" fmla="*/ 83 h 84"/>
                  <a:gd name="T14" fmla="*/ 2 w 85"/>
                  <a:gd name="T15" fmla="*/ 27 h 84"/>
                  <a:gd name="T16" fmla="*/ 2 w 85"/>
                  <a:gd name="T17" fmla="*/ 22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5" h="84">
                    <a:moveTo>
                      <a:pt x="2" y="22"/>
                    </a:moveTo>
                    <a:cubicBezTo>
                      <a:pt x="22" y="1"/>
                      <a:pt x="22" y="1"/>
                      <a:pt x="22" y="1"/>
                    </a:cubicBezTo>
                    <a:cubicBezTo>
                      <a:pt x="24" y="0"/>
                      <a:pt x="26" y="0"/>
                      <a:pt x="28" y="1"/>
                    </a:cubicBezTo>
                    <a:cubicBezTo>
                      <a:pt x="84" y="57"/>
                      <a:pt x="84" y="57"/>
                      <a:pt x="84" y="57"/>
                    </a:cubicBezTo>
                    <a:cubicBezTo>
                      <a:pt x="85" y="58"/>
                      <a:pt x="85" y="61"/>
                      <a:pt x="84" y="62"/>
                    </a:cubicBezTo>
                    <a:cubicBezTo>
                      <a:pt x="63" y="83"/>
                      <a:pt x="63" y="83"/>
                      <a:pt x="63" y="83"/>
                    </a:cubicBezTo>
                    <a:cubicBezTo>
                      <a:pt x="62" y="84"/>
                      <a:pt x="59" y="84"/>
                      <a:pt x="58" y="83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0" y="26"/>
                      <a:pt x="0" y="23"/>
                      <a:pt x="2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446">
                <a:extLst>
                  <a:ext uri="{FF2B5EF4-FFF2-40B4-BE49-F238E27FC236}">
                    <a16:creationId xmlns:a16="http://schemas.microsoft.com/office/drawing/2014/main" xmlns="" id="{E4903D28-0FA4-4DB2-B004-1F7E537821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4" y="190"/>
                <a:ext cx="156" cy="156"/>
              </a:xfrm>
              <a:custGeom>
                <a:avLst/>
                <a:gdLst>
                  <a:gd name="T0" fmla="*/ 77 w 77"/>
                  <a:gd name="T1" fmla="*/ 58 h 77"/>
                  <a:gd name="T2" fmla="*/ 19 w 77"/>
                  <a:gd name="T3" fmla="*/ 0 h 77"/>
                  <a:gd name="T4" fmla="*/ 0 w 77"/>
                  <a:gd name="T5" fmla="*/ 19 h 77"/>
                  <a:gd name="T6" fmla="*/ 58 w 77"/>
                  <a:gd name="T7" fmla="*/ 77 h 77"/>
                  <a:gd name="T8" fmla="*/ 77 w 77"/>
                  <a:gd name="T9" fmla="*/ 58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77">
                    <a:moveTo>
                      <a:pt x="77" y="58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58" y="77"/>
                      <a:pt x="58" y="77"/>
                      <a:pt x="58" y="77"/>
                    </a:cubicBezTo>
                    <a:cubicBezTo>
                      <a:pt x="62" y="68"/>
                      <a:pt x="69" y="62"/>
                      <a:pt x="77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447">
                <a:extLst>
                  <a:ext uri="{FF2B5EF4-FFF2-40B4-BE49-F238E27FC236}">
                    <a16:creationId xmlns:a16="http://schemas.microsoft.com/office/drawing/2014/main" xmlns="" id="{13BFD49B-0ECC-4A35-B711-EA6499752C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1" y="320"/>
                <a:ext cx="174" cy="170"/>
              </a:xfrm>
              <a:custGeom>
                <a:avLst/>
                <a:gdLst>
                  <a:gd name="T0" fmla="*/ 84 w 86"/>
                  <a:gd name="T1" fmla="*/ 49 h 84"/>
                  <a:gd name="T2" fmla="*/ 43 w 86"/>
                  <a:gd name="T3" fmla="*/ 8 h 84"/>
                  <a:gd name="T4" fmla="*/ 26 w 86"/>
                  <a:gd name="T5" fmla="*/ 0 h 84"/>
                  <a:gd name="T6" fmla="*/ 21 w 86"/>
                  <a:gd name="T7" fmla="*/ 1 h 84"/>
                  <a:gd name="T8" fmla="*/ 2 w 86"/>
                  <a:gd name="T9" fmla="*/ 20 h 84"/>
                  <a:gd name="T10" fmla="*/ 9 w 86"/>
                  <a:gd name="T11" fmla="*/ 42 h 84"/>
                  <a:gd name="T12" fmla="*/ 50 w 86"/>
                  <a:gd name="T13" fmla="*/ 83 h 84"/>
                  <a:gd name="T14" fmla="*/ 55 w 86"/>
                  <a:gd name="T15" fmla="*/ 83 h 84"/>
                  <a:gd name="T16" fmla="*/ 84 w 86"/>
                  <a:gd name="T17" fmla="*/ 54 h 84"/>
                  <a:gd name="T18" fmla="*/ 84 w 86"/>
                  <a:gd name="T19" fmla="*/ 49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6" h="84">
                    <a:moveTo>
                      <a:pt x="84" y="49"/>
                    </a:moveTo>
                    <a:cubicBezTo>
                      <a:pt x="43" y="8"/>
                      <a:pt x="43" y="8"/>
                      <a:pt x="43" y="8"/>
                    </a:cubicBezTo>
                    <a:cubicBezTo>
                      <a:pt x="38" y="3"/>
                      <a:pt x="32" y="0"/>
                      <a:pt x="26" y="0"/>
                    </a:cubicBezTo>
                    <a:cubicBezTo>
                      <a:pt x="24" y="0"/>
                      <a:pt x="22" y="1"/>
                      <a:pt x="21" y="1"/>
                    </a:cubicBezTo>
                    <a:cubicBezTo>
                      <a:pt x="11" y="3"/>
                      <a:pt x="4" y="10"/>
                      <a:pt x="2" y="20"/>
                    </a:cubicBezTo>
                    <a:cubicBezTo>
                      <a:pt x="0" y="28"/>
                      <a:pt x="3" y="36"/>
                      <a:pt x="9" y="42"/>
                    </a:cubicBezTo>
                    <a:cubicBezTo>
                      <a:pt x="50" y="83"/>
                      <a:pt x="50" y="83"/>
                      <a:pt x="50" y="83"/>
                    </a:cubicBezTo>
                    <a:cubicBezTo>
                      <a:pt x="51" y="84"/>
                      <a:pt x="54" y="84"/>
                      <a:pt x="55" y="83"/>
                    </a:cubicBezTo>
                    <a:cubicBezTo>
                      <a:pt x="84" y="54"/>
                      <a:pt x="84" y="54"/>
                      <a:pt x="84" y="54"/>
                    </a:cubicBezTo>
                    <a:cubicBezTo>
                      <a:pt x="86" y="53"/>
                      <a:pt x="86" y="50"/>
                      <a:pt x="84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5" name="Group 466">
              <a:extLst>
                <a:ext uri="{FF2B5EF4-FFF2-40B4-BE49-F238E27FC236}">
                  <a16:creationId xmlns:a16="http://schemas.microsoft.com/office/drawing/2014/main" xmlns="" id="{40591C66-606A-467C-9C19-3846F0DF138D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85826" y="5913064"/>
              <a:ext cx="415725" cy="415165"/>
              <a:chOff x="3390" y="-1"/>
              <a:chExt cx="744" cy="743"/>
            </a:xfrm>
            <a:solidFill>
              <a:schemeClr val="bg1"/>
            </a:solidFill>
          </p:grpSpPr>
          <p:sp>
            <p:nvSpPr>
              <p:cNvPr id="16" name="Freeform 467">
                <a:extLst>
                  <a:ext uri="{FF2B5EF4-FFF2-40B4-BE49-F238E27FC236}">
                    <a16:creationId xmlns:a16="http://schemas.microsoft.com/office/drawing/2014/main" xmlns="" id="{9BB4A3AF-5DEE-470E-A49D-AB567EE323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92" y="677"/>
                <a:ext cx="742" cy="65"/>
              </a:xfrm>
              <a:custGeom>
                <a:avLst/>
                <a:gdLst>
                  <a:gd name="T0" fmla="*/ 367 w 368"/>
                  <a:gd name="T1" fmla="*/ 28 h 32"/>
                  <a:gd name="T2" fmla="*/ 360 w 368"/>
                  <a:gd name="T3" fmla="*/ 32 h 32"/>
                  <a:gd name="T4" fmla="*/ 8 w 368"/>
                  <a:gd name="T5" fmla="*/ 32 h 32"/>
                  <a:gd name="T6" fmla="*/ 1 w 368"/>
                  <a:gd name="T7" fmla="*/ 28 h 32"/>
                  <a:gd name="T8" fmla="*/ 1 w 368"/>
                  <a:gd name="T9" fmla="*/ 20 h 32"/>
                  <a:gd name="T10" fmla="*/ 11 w 368"/>
                  <a:gd name="T11" fmla="*/ 0 h 32"/>
                  <a:gd name="T12" fmla="*/ 357 w 368"/>
                  <a:gd name="T13" fmla="*/ 0 h 32"/>
                  <a:gd name="T14" fmla="*/ 367 w 368"/>
                  <a:gd name="T15" fmla="*/ 20 h 32"/>
                  <a:gd name="T16" fmla="*/ 367 w 368"/>
                  <a:gd name="T17" fmla="*/ 2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8" h="32">
                    <a:moveTo>
                      <a:pt x="367" y="28"/>
                    </a:moveTo>
                    <a:cubicBezTo>
                      <a:pt x="365" y="31"/>
                      <a:pt x="363" y="32"/>
                      <a:pt x="360" y="32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5" y="32"/>
                      <a:pt x="3" y="31"/>
                      <a:pt x="1" y="28"/>
                    </a:cubicBezTo>
                    <a:cubicBezTo>
                      <a:pt x="0" y="26"/>
                      <a:pt x="0" y="23"/>
                      <a:pt x="1" y="2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357" y="0"/>
                      <a:pt x="357" y="0"/>
                      <a:pt x="357" y="0"/>
                    </a:cubicBezTo>
                    <a:cubicBezTo>
                      <a:pt x="367" y="20"/>
                      <a:pt x="367" y="20"/>
                      <a:pt x="367" y="20"/>
                    </a:cubicBezTo>
                    <a:cubicBezTo>
                      <a:pt x="368" y="23"/>
                      <a:pt x="368" y="26"/>
                      <a:pt x="367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468">
                <a:extLst>
                  <a:ext uri="{FF2B5EF4-FFF2-40B4-BE49-F238E27FC236}">
                    <a16:creationId xmlns:a16="http://schemas.microsoft.com/office/drawing/2014/main" xmlns="" id="{227CBAE4-4BBE-4CAB-B511-3C444119F0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08" y="403"/>
                <a:ext cx="194" cy="242"/>
              </a:xfrm>
              <a:custGeom>
                <a:avLst/>
                <a:gdLst>
                  <a:gd name="T0" fmla="*/ 96 w 96"/>
                  <a:gd name="T1" fmla="*/ 96 h 120"/>
                  <a:gd name="T2" fmla="*/ 96 w 96"/>
                  <a:gd name="T3" fmla="*/ 112 h 120"/>
                  <a:gd name="T4" fmla="*/ 88 w 96"/>
                  <a:gd name="T5" fmla="*/ 120 h 120"/>
                  <a:gd name="T6" fmla="*/ 8 w 96"/>
                  <a:gd name="T7" fmla="*/ 120 h 120"/>
                  <a:gd name="T8" fmla="*/ 0 w 96"/>
                  <a:gd name="T9" fmla="*/ 112 h 120"/>
                  <a:gd name="T10" fmla="*/ 0 w 96"/>
                  <a:gd name="T11" fmla="*/ 96 h 120"/>
                  <a:gd name="T12" fmla="*/ 8 w 96"/>
                  <a:gd name="T13" fmla="*/ 88 h 120"/>
                  <a:gd name="T14" fmla="*/ 24 w 96"/>
                  <a:gd name="T15" fmla="*/ 88 h 120"/>
                  <a:gd name="T16" fmla="*/ 24 w 96"/>
                  <a:gd name="T17" fmla="*/ 0 h 120"/>
                  <a:gd name="T18" fmla="*/ 72 w 96"/>
                  <a:gd name="T19" fmla="*/ 0 h 120"/>
                  <a:gd name="T20" fmla="*/ 72 w 96"/>
                  <a:gd name="T21" fmla="*/ 88 h 120"/>
                  <a:gd name="T22" fmla="*/ 88 w 96"/>
                  <a:gd name="T23" fmla="*/ 88 h 120"/>
                  <a:gd name="T24" fmla="*/ 96 w 96"/>
                  <a:gd name="T25" fmla="*/ 96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6" h="120">
                    <a:moveTo>
                      <a:pt x="96" y="96"/>
                    </a:moveTo>
                    <a:cubicBezTo>
                      <a:pt x="96" y="112"/>
                      <a:pt x="96" y="112"/>
                      <a:pt x="96" y="112"/>
                    </a:cubicBezTo>
                    <a:cubicBezTo>
                      <a:pt x="96" y="116"/>
                      <a:pt x="92" y="120"/>
                      <a:pt x="88" y="120"/>
                    </a:cubicBezTo>
                    <a:cubicBezTo>
                      <a:pt x="8" y="120"/>
                      <a:pt x="8" y="120"/>
                      <a:pt x="8" y="120"/>
                    </a:cubicBezTo>
                    <a:cubicBezTo>
                      <a:pt x="4" y="120"/>
                      <a:pt x="0" y="116"/>
                      <a:pt x="0" y="112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2"/>
                      <a:pt x="4" y="88"/>
                      <a:pt x="8" y="88"/>
                    </a:cubicBezTo>
                    <a:cubicBezTo>
                      <a:pt x="24" y="88"/>
                      <a:pt x="24" y="88"/>
                      <a:pt x="24" y="88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72" y="88"/>
                      <a:pt x="72" y="88"/>
                      <a:pt x="72" y="88"/>
                    </a:cubicBezTo>
                    <a:cubicBezTo>
                      <a:pt x="88" y="88"/>
                      <a:pt x="88" y="88"/>
                      <a:pt x="88" y="88"/>
                    </a:cubicBezTo>
                    <a:cubicBezTo>
                      <a:pt x="92" y="88"/>
                      <a:pt x="96" y="92"/>
                      <a:pt x="96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469">
                <a:extLst>
                  <a:ext uri="{FF2B5EF4-FFF2-40B4-BE49-F238E27FC236}">
                    <a16:creationId xmlns:a16="http://schemas.microsoft.com/office/drawing/2014/main" xmlns="" id="{BFFB1529-EF6F-4D8D-B948-C4BDAEF720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24" y="403"/>
                <a:ext cx="194" cy="242"/>
              </a:xfrm>
              <a:custGeom>
                <a:avLst/>
                <a:gdLst>
                  <a:gd name="T0" fmla="*/ 96 w 96"/>
                  <a:gd name="T1" fmla="*/ 96 h 120"/>
                  <a:gd name="T2" fmla="*/ 96 w 96"/>
                  <a:gd name="T3" fmla="*/ 112 h 120"/>
                  <a:gd name="T4" fmla="*/ 88 w 96"/>
                  <a:gd name="T5" fmla="*/ 120 h 120"/>
                  <a:gd name="T6" fmla="*/ 8 w 96"/>
                  <a:gd name="T7" fmla="*/ 120 h 120"/>
                  <a:gd name="T8" fmla="*/ 0 w 96"/>
                  <a:gd name="T9" fmla="*/ 112 h 120"/>
                  <a:gd name="T10" fmla="*/ 0 w 96"/>
                  <a:gd name="T11" fmla="*/ 96 h 120"/>
                  <a:gd name="T12" fmla="*/ 8 w 96"/>
                  <a:gd name="T13" fmla="*/ 88 h 120"/>
                  <a:gd name="T14" fmla="*/ 24 w 96"/>
                  <a:gd name="T15" fmla="*/ 88 h 120"/>
                  <a:gd name="T16" fmla="*/ 24 w 96"/>
                  <a:gd name="T17" fmla="*/ 0 h 120"/>
                  <a:gd name="T18" fmla="*/ 72 w 96"/>
                  <a:gd name="T19" fmla="*/ 0 h 120"/>
                  <a:gd name="T20" fmla="*/ 72 w 96"/>
                  <a:gd name="T21" fmla="*/ 88 h 120"/>
                  <a:gd name="T22" fmla="*/ 88 w 96"/>
                  <a:gd name="T23" fmla="*/ 88 h 120"/>
                  <a:gd name="T24" fmla="*/ 96 w 96"/>
                  <a:gd name="T25" fmla="*/ 96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6" h="120">
                    <a:moveTo>
                      <a:pt x="96" y="96"/>
                    </a:moveTo>
                    <a:cubicBezTo>
                      <a:pt x="96" y="112"/>
                      <a:pt x="96" y="112"/>
                      <a:pt x="96" y="112"/>
                    </a:cubicBezTo>
                    <a:cubicBezTo>
                      <a:pt x="96" y="116"/>
                      <a:pt x="92" y="120"/>
                      <a:pt x="88" y="120"/>
                    </a:cubicBezTo>
                    <a:cubicBezTo>
                      <a:pt x="8" y="120"/>
                      <a:pt x="8" y="120"/>
                      <a:pt x="8" y="120"/>
                    </a:cubicBezTo>
                    <a:cubicBezTo>
                      <a:pt x="4" y="120"/>
                      <a:pt x="0" y="116"/>
                      <a:pt x="0" y="112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2"/>
                      <a:pt x="4" y="88"/>
                      <a:pt x="8" y="88"/>
                    </a:cubicBezTo>
                    <a:cubicBezTo>
                      <a:pt x="24" y="88"/>
                      <a:pt x="24" y="88"/>
                      <a:pt x="24" y="88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72" y="88"/>
                      <a:pt x="72" y="88"/>
                      <a:pt x="72" y="88"/>
                    </a:cubicBezTo>
                    <a:cubicBezTo>
                      <a:pt x="88" y="88"/>
                      <a:pt x="88" y="88"/>
                      <a:pt x="88" y="88"/>
                    </a:cubicBezTo>
                    <a:cubicBezTo>
                      <a:pt x="92" y="88"/>
                      <a:pt x="96" y="92"/>
                      <a:pt x="96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470">
                <a:extLst>
                  <a:ext uri="{FF2B5EF4-FFF2-40B4-BE49-F238E27FC236}">
                    <a16:creationId xmlns:a16="http://schemas.microsoft.com/office/drawing/2014/main" xmlns="" id="{C6562143-6071-4320-8774-95D70043DA0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390" y="-1"/>
                <a:ext cx="744" cy="258"/>
              </a:xfrm>
              <a:custGeom>
                <a:avLst/>
                <a:gdLst>
                  <a:gd name="T0" fmla="*/ 365 w 369"/>
                  <a:gd name="T1" fmla="*/ 113 h 128"/>
                  <a:gd name="T2" fmla="*/ 189 w 369"/>
                  <a:gd name="T3" fmla="*/ 1 h 128"/>
                  <a:gd name="T4" fmla="*/ 181 w 369"/>
                  <a:gd name="T5" fmla="*/ 1 h 128"/>
                  <a:gd name="T6" fmla="*/ 5 w 369"/>
                  <a:gd name="T7" fmla="*/ 113 h 128"/>
                  <a:gd name="T8" fmla="*/ 2 w 369"/>
                  <a:gd name="T9" fmla="*/ 124 h 128"/>
                  <a:gd name="T10" fmla="*/ 9 w 369"/>
                  <a:gd name="T11" fmla="*/ 128 h 128"/>
                  <a:gd name="T12" fmla="*/ 361 w 369"/>
                  <a:gd name="T13" fmla="*/ 128 h 128"/>
                  <a:gd name="T14" fmla="*/ 369 w 369"/>
                  <a:gd name="T15" fmla="*/ 120 h 128"/>
                  <a:gd name="T16" fmla="*/ 365 w 369"/>
                  <a:gd name="T17" fmla="*/ 113 h 128"/>
                  <a:gd name="T18" fmla="*/ 185 w 369"/>
                  <a:gd name="T19" fmla="*/ 104 h 128"/>
                  <a:gd name="T20" fmla="*/ 151 w 369"/>
                  <a:gd name="T21" fmla="*/ 70 h 128"/>
                  <a:gd name="T22" fmla="*/ 185 w 369"/>
                  <a:gd name="T23" fmla="*/ 36 h 128"/>
                  <a:gd name="T24" fmla="*/ 219 w 369"/>
                  <a:gd name="T25" fmla="*/ 70 h 128"/>
                  <a:gd name="T26" fmla="*/ 185 w 369"/>
                  <a:gd name="T27" fmla="*/ 10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9" h="128">
                    <a:moveTo>
                      <a:pt x="365" y="113"/>
                    </a:moveTo>
                    <a:cubicBezTo>
                      <a:pt x="189" y="1"/>
                      <a:pt x="189" y="1"/>
                      <a:pt x="189" y="1"/>
                    </a:cubicBezTo>
                    <a:cubicBezTo>
                      <a:pt x="187" y="0"/>
                      <a:pt x="183" y="0"/>
                      <a:pt x="181" y="1"/>
                    </a:cubicBezTo>
                    <a:cubicBezTo>
                      <a:pt x="5" y="113"/>
                      <a:pt x="5" y="113"/>
                      <a:pt x="5" y="113"/>
                    </a:cubicBezTo>
                    <a:cubicBezTo>
                      <a:pt x="1" y="116"/>
                      <a:pt x="0" y="121"/>
                      <a:pt x="2" y="124"/>
                    </a:cubicBezTo>
                    <a:cubicBezTo>
                      <a:pt x="4" y="127"/>
                      <a:pt x="6" y="128"/>
                      <a:pt x="9" y="128"/>
                    </a:cubicBezTo>
                    <a:cubicBezTo>
                      <a:pt x="361" y="128"/>
                      <a:pt x="361" y="128"/>
                      <a:pt x="361" y="128"/>
                    </a:cubicBezTo>
                    <a:cubicBezTo>
                      <a:pt x="365" y="128"/>
                      <a:pt x="369" y="124"/>
                      <a:pt x="369" y="120"/>
                    </a:cubicBezTo>
                    <a:cubicBezTo>
                      <a:pt x="369" y="117"/>
                      <a:pt x="368" y="115"/>
                      <a:pt x="365" y="113"/>
                    </a:cubicBezTo>
                    <a:close/>
                    <a:moveTo>
                      <a:pt x="185" y="104"/>
                    </a:moveTo>
                    <a:cubicBezTo>
                      <a:pt x="166" y="104"/>
                      <a:pt x="151" y="88"/>
                      <a:pt x="151" y="70"/>
                    </a:cubicBezTo>
                    <a:cubicBezTo>
                      <a:pt x="151" y="51"/>
                      <a:pt x="166" y="36"/>
                      <a:pt x="185" y="36"/>
                    </a:cubicBezTo>
                    <a:cubicBezTo>
                      <a:pt x="204" y="36"/>
                      <a:pt x="219" y="51"/>
                      <a:pt x="219" y="70"/>
                    </a:cubicBezTo>
                    <a:cubicBezTo>
                      <a:pt x="219" y="88"/>
                      <a:pt x="204" y="103"/>
                      <a:pt x="185" y="1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471">
                <a:extLst>
                  <a:ext uri="{FF2B5EF4-FFF2-40B4-BE49-F238E27FC236}">
                    <a16:creationId xmlns:a16="http://schemas.microsoft.com/office/drawing/2014/main" xmlns="" id="{413716F5-1A84-4E9A-B24A-15F7939306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92" y="274"/>
                <a:ext cx="742" cy="97"/>
              </a:xfrm>
              <a:custGeom>
                <a:avLst/>
                <a:gdLst>
                  <a:gd name="T0" fmla="*/ 8 w 368"/>
                  <a:gd name="T1" fmla="*/ 0 h 48"/>
                  <a:gd name="T2" fmla="*/ 360 w 368"/>
                  <a:gd name="T3" fmla="*/ 0 h 48"/>
                  <a:gd name="T4" fmla="*/ 368 w 368"/>
                  <a:gd name="T5" fmla="*/ 8 h 48"/>
                  <a:gd name="T6" fmla="*/ 368 w 368"/>
                  <a:gd name="T7" fmla="*/ 40 h 48"/>
                  <a:gd name="T8" fmla="*/ 360 w 368"/>
                  <a:gd name="T9" fmla="*/ 48 h 48"/>
                  <a:gd name="T10" fmla="*/ 8 w 368"/>
                  <a:gd name="T11" fmla="*/ 48 h 48"/>
                  <a:gd name="T12" fmla="*/ 0 w 368"/>
                  <a:gd name="T13" fmla="*/ 40 h 48"/>
                  <a:gd name="T14" fmla="*/ 0 w 368"/>
                  <a:gd name="T15" fmla="*/ 8 h 48"/>
                  <a:gd name="T16" fmla="*/ 8 w 368"/>
                  <a:gd name="T1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8" h="48">
                    <a:moveTo>
                      <a:pt x="8" y="0"/>
                    </a:moveTo>
                    <a:cubicBezTo>
                      <a:pt x="360" y="0"/>
                      <a:pt x="360" y="0"/>
                      <a:pt x="360" y="0"/>
                    </a:cubicBezTo>
                    <a:cubicBezTo>
                      <a:pt x="364" y="0"/>
                      <a:pt x="368" y="4"/>
                      <a:pt x="368" y="8"/>
                    </a:cubicBezTo>
                    <a:cubicBezTo>
                      <a:pt x="368" y="40"/>
                      <a:pt x="368" y="40"/>
                      <a:pt x="368" y="40"/>
                    </a:cubicBezTo>
                    <a:cubicBezTo>
                      <a:pt x="368" y="44"/>
                      <a:pt x="364" y="48"/>
                      <a:pt x="360" y="4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4" y="48"/>
                      <a:pt x="0" y="44"/>
                      <a:pt x="0" y="4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472">
                <a:extLst>
                  <a:ext uri="{FF2B5EF4-FFF2-40B4-BE49-F238E27FC236}">
                    <a16:creationId xmlns:a16="http://schemas.microsoft.com/office/drawing/2014/main" xmlns="" id="{EF7E7460-9A29-42E1-86AB-375C702027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66" y="403"/>
                <a:ext cx="194" cy="242"/>
              </a:xfrm>
              <a:custGeom>
                <a:avLst/>
                <a:gdLst>
                  <a:gd name="T0" fmla="*/ 96 w 96"/>
                  <a:gd name="T1" fmla="*/ 96 h 120"/>
                  <a:gd name="T2" fmla="*/ 96 w 96"/>
                  <a:gd name="T3" fmla="*/ 112 h 120"/>
                  <a:gd name="T4" fmla="*/ 88 w 96"/>
                  <a:gd name="T5" fmla="*/ 120 h 120"/>
                  <a:gd name="T6" fmla="*/ 8 w 96"/>
                  <a:gd name="T7" fmla="*/ 120 h 120"/>
                  <a:gd name="T8" fmla="*/ 0 w 96"/>
                  <a:gd name="T9" fmla="*/ 112 h 120"/>
                  <a:gd name="T10" fmla="*/ 0 w 96"/>
                  <a:gd name="T11" fmla="*/ 96 h 120"/>
                  <a:gd name="T12" fmla="*/ 8 w 96"/>
                  <a:gd name="T13" fmla="*/ 88 h 120"/>
                  <a:gd name="T14" fmla="*/ 24 w 96"/>
                  <a:gd name="T15" fmla="*/ 88 h 120"/>
                  <a:gd name="T16" fmla="*/ 24 w 96"/>
                  <a:gd name="T17" fmla="*/ 0 h 120"/>
                  <a:gd name="T18" fmla="*/ 72 w 96"/>
                  <a:gd name="T19" fmla="*/ 0 h 120"/>
                  <a:gd name="T20" fmla="*/ 72 w 96"/>
                  <a:gd name="T21" fmla="*/ 88 h 120"/>
                  <a:gd name="T22" fmla="*/ 88 w 96"/>
                  <a:gd name="T23" fmla="*/ 88 h 120"/>
                  <a:gd name="T24" fmla="*/ 96 w 96"/>
                  <a:gd name="T25" fmla="*/ 96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6" h="120">
                    <a:moveTo>
                      <a:pt x="96" y="96"/>
                    </a:moveTo>
                    <a:cubicBezTo>
                      <a:pt x="96" y="112"/>
                      <a:pt x="96" y="112"/>
                      <a:pt x="96" y="112"/>
                    </a:cubicBezTo>
                    <a:cubicBezTo>
                      <a:pt x="96" y="116"/>
                      <a:pt x="92" y="120"/>
                      <a:pt x="88" y="120"/>
                    </a:cubicBezTo>
                    <a:cubicBezTo>
                      <a:pt x="8" y="120"/>
                      <a:pt x="8" y="120"/>
                      <a:pt x="8" y="120"/>
                    </a:cubicBezTo>
                    <a:cubicBezTo>
                      <a:pt x="4" y="120"/>
                      <a:pt x="0" y="116"/>
                      <a:pt x="0" y="112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2"/>
                      <a:pt x="4" y="88"/>
                      <a:pt x="8" y="88"/>
                    </a:cubicBezTo>
                    <a:cubicBezTo>
                      <a:pt x="24" y="88"/>
                      <a:pt x="24" y="88"/>
                      <a:pt x="24" y="88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72" y="88"/>
                      <a:pt x="72" y="88"/>
                      <a:pt x="72" y="88"/>
                    </a:cubicBezTo>
                    <a:cubicBezTo>
                      <a:pt x="88" y="88"/>
                      <a:pt x="88" y="88"/>
                      <a:pt x="88" y="88"/>
                    </a:cubicBezTo>
                    <a:cubicBezTo>
                      <a:pt x="92" y="88"/>
                      <a:pt x="96" y="92"/>
                      <a:pt x="96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8085D2BB-9A28-43F5-AF64-C4F27A1573D2}"/>
              </a:ext>
            </a:extLst>
          </p:cNvPr>
          <p:cNvSpPr txBox="1"/>
          <p:nvPr/>
        </p:nvSpPr>
        <p:spPr>
          <a:xfrm>
            <a:off x="2171700" y="1367999"/>
            <a:ext cx="20334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latin typeface="+mn-ea"/>
              </a:rPr>
              <a:t>POWERPOINT TEMPLET</a:t>
            </a:r>
            <a:endParaRPr lang="zh-CN" altLang="en-US" sz="1400">
              <a:latin typeface="+mn-ea"/>
            </a:endParaRPr>
          </a:p>
        </p:txBody>
      </p:sp>
      <p:sp>
        <p:nvSpPr>
          <p:cNvPr id="113" name="文本框 112">
            <a:extLst>
              <a:ext uri="{FF2B5EF4-FFF2-40B4-BE49-F238E27FC236}">
                <a16:creationId xmlns:a16="http://schemas.microsoft.com/office/drawing/2014/main" xmlns="" id="{6D850A81-D188-44F0-910D-5CE4799568DD}"/>
              </a:ext>
            </a:extLst>
          </p:cNvPr>
          <p:cNvSpPr txBox="1"/>
          <p:nvPr/>
        </p:nvSpPr>
        <p:spPr>
          <a:xfrm>
            <a:off x="2171700" y="5780030"/>
            <a:ext cx="1092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latin typeface="Britannic Bold" panose="020B0903060703020204" pitchFamily="34" charset="0"/>
              </a:rPr>
              <a:t>TEXT HERE</a:t>
            </a:r>
            <a:endParaRPr lang="zh-CN" altLang="en-US" sz="1400">
              <a:latin typeface="Britannic Bold" panose="020B0903060703020204" pitchFamily="34" charset="0"/>
            </a:endParaRPr>
          </a:p>
        </p:txBody>
      </p:sp>
      <p:sp>
        <p:nvSpPr>
          <p:cNvPr id="115" name="文本框 114">
            <a:extLst>
              <a:ext uri="{FF2B5EF4-FFF2-40B4-BE49-F238E27FC236}">
                <a16:creationId xmlns:a16="http://schemas.microsoft.com/office/drawing/2014/main" xmlns="" id="{D08B281B-18B1-45F2-B67F-055FFDDA5B3D}"/>
              </a:ext>
            </a:extLst>
          </p:cNvPr>
          <p:cNvSpPr txBox="1"/>
          <p:nvPr/>
        </p:nvSpPr>
        <p:spPr>
          <a:xfrm>
            <a:off x="4205135" y="2421691"/>
            <a:ext cx="27105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>
                <a:latin typeface="Britannic Bold" panose="020B0903060703020204" pitchFamily="34" charset="0"/>
              </a:rPr>
              <a:t>DESIGNED BY XIAO</a:t>
            </a:r>
            <a:endParaRPr lang="zh-CN" altLang="en-US" sz="2400">
              <a:latin typeface="Britannic Bold" panose="020B0903060703020204" pitchFamily="34" charset="0"/>
            </a:endParaRPr>
          </a:p>
        </p:txBody>
      </p:sp>
      <p:sp>
        <p:nvSpPr>
          <p:cNvPr id="116" name="文本框 115">
            <a:extLst>
              <a:ext uri="{FF2B5EF4-FFF2-40B4-BE49-F238E27FC236}">
                <a16:creationId xmlns:a16="http://schemas.microsoft.com/office/drawing/2014/main" xmlns="" id="{091A4F59-97D4-47C9-92E2-7AC19BFE649D}"/>
              </a:ext>
            </a:extLst>
          </p:cNvPr>
          <p:cNvSpPr txBox="1"/>
          <p:nvPr/>
        </p:nvSpPr>
        <p:spPr>
          <a:xfrm>
            <a:off x="4205134" y="3183287"/>
            <a:ext cx="4214965" cy="1850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00" b="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+mn-ea"/>
                <a:cs typeface="Arial Unicode MS" panose="020B0604020202020204" pitchFamily="34" charset="-122"/>
              </a:defRPr>
            </a:lvl1pPr>
          </a:lstStyle>
          <a:p>
            <a:pPr lvl="0">
              <a:lnSpc>
                <a:spcPct val="120000"/>
              </a:lnSpc>
            </a:pPr>
            <a:r>
              <a:rPr lang="en-US" altLang="zh-CN" sz="1200"/>
              <a:t>lorem ipsum dolor sit amet, consectetuer adipiscing elit. maecenas porttitor congue massa. fusce posuere, magna sed pulvinar ultricies</a:t>
            </a:r>
          </a:p>
          <a:p>
            <a:pPr lvl="0">
              <a:lnSpc>
                <a:spcPct val="120000"/>
              </a:lnSpc>
            </a:pPr>
            <a:endParaRPr lang="en-US" altLang="zh-CN" sz="1200"/>
          </a:p>
          <a:p>
            <a:pPr lvl="0">
              <a:lnSpc>
                <a:spcPct val="120000"/>
              </a:lnSpc>
            </a:pPr>
            <a:r>
              <a:rPr lang="en-US" altLang="zh-CN" sz="1200"/>
              <a:t>purus lectus malesuada libero, sit amet commodo magna eros quis urna</a:t>
            </a:r>
          </a:p>
          <a:p>
            <a:pPr lvl="0">
              <a:lnSpc>
                <a:spcPct val="120000"/>
              </a:lnSpc>
            </a:pPr>
            <a:endParaRPr lang="en-US" altLang="zh-CN" sz="1200"/>
          </a:p>
          <a:p>
            <a:pPr lvl="0">
              <a:lnSpc>
                <a:spcPct val="120000"/>
              </a:lnSpc>
            </a:pPr>
            <a:r>
              <a:rPr lang="en-US" altLang="zh-CN" sz="1200"/>
              <a:t>nunc viverra imperdiet enim.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18" name="文本框 117">
            <a:extLst>
              <a:ext uri="{FF2B5EF4-FFF2-40B4-BE49-F238E27FC236}">
                <a16:creationId xmlns:a16="http://schemas.microsoft.com/office/drawing/2014/main" xmlns="" id="{81610B21-251D-4B96-B2D1-40A865D391C6}"/>
              </a:ext>
            </a:extLst>
          </p:cNvPr>
          <p:cNvSpPr txBox="1"/>
          <p:nvPr/>
        </p:nvSpPr>
        <p:spPr>
          <a:xfrm>
            <a:off x="8667181" y="2089695"/>
            <a:ext cx="2107483" cy="2072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00" b="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+mn-ea"/>
                <a:cs typeface="Arial Unicode MS" panose="020B0604020202020204" pitchFamily="34" charset="-122"/>
              </a:defRPr>
            </a:lvl1pPr>
          </a:lstStyle>
          <a:p>
            <a:pPr lvl="0">
              <a:lnSpc>
                <a:spcPct val="120000"/>
              </a:lnSpc>
            </a:pPr>
            <a:r>
              <a:rPr lang="en-US" altLang="zh-CN" sz="1200"/>
              <a:t>maecenas porttitor congue massa. fusce posuere, magna sed pulvinar ultricies</a:t>
            </a:r>
          </a:p>
          <a:p>
            <a:pPr lvl="0">
              <a:lnSpc>
                <a:spcPct val="120000"/>
              </a:lnSpc>
            </a:pPr>
            <a:endParaRPr lang="en-US" altLang="zh-CN" sz="1200"/>
          </a:p>
          <a:p>
            <a:pPr lvl="0">
              <a:lnSpc>
                <a:spcPct val="120000"/>
              </a:lnSpc>
            </a:pPr>
            <a:r>
              <a:rPr lang="en-US" altLang="zh-CN" sz="1200"/>
              <a:t>purus lectus malesuada libero, sit amet commodo magna eros quis urna</a:t>
            </a:r>
          </a:p>
          <a:p>
            <a:pPr lvl="0">
              <a:lnSpc>
                <a:spcPct val="120000"/>
              </a:lnSpc>
            </a:pPr>
            <a:endParaRPr lang="en-US" altLang="zh-CN" sz="1200"/>
          </a:p>
          <a:p>
            <a:pPr lvl="0">
              <a:lnSpc>
                <a:spcPct val="120000"/>
              </a:lnSpc>
            </a:pPr>
            <a:r>
              <a:rPr lang="en-US" altLang="zh-CN" sz="1200"/>
              <a:t>nunc viverra imperdiet enim.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19" name="文本框 118">
            <a:extLst>
              <a:ext uri="{FF2B5EF4-FFF2-40B4-BE49-F238E27FC236}">
                <a16:creationId xmlns:a16="http://schemas.microsoft.com/office/drawing/2014/main" xmlns="" id="{FAE95EFE-2576-483A-BB50-86B7C69E1862}"/>
              </a:ext>
            </a:extLst>
          </p:cNvPr>
          <p:cNvSpPr txBox="1"/>
          <p:nvPr/>
        </p:nvSpPr>
        <p:spPr>
          <a:xfrm>
            <a:off x="11511289" y="6265065"/>
            <a:ext cx="4409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ritannic Bold" panose="020B0903060703020204" pitchFamily="34" charset="0"/>
                <a:ea typeface="郑庆科黄油体Regular " panose="02000603000000000000" pitchFamily="2" charset="-122"/>
              </a:rPr>
              <a:t>06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ritannic Bold" panose="020B0903060703020204" pitchFamily="34" charset="0"/>
              <a:ea typeface="郑庆科黄油体Regular " panose="02000603000000000000" pitchFamily="2" charset="-122"/>
            </a:endParaRPr>
          </a:p>
        </p:txBody>
      </p:sp>
      <p:sp>
        <p:nvSpPr>
          <p:cNvPr id="120" name="文本框 119">
            <a:extLst>
              <a:ext uri="{FF2B5EF4-FFF2-40B4-BE49-F238E27FC236}">
                <a16:creationId xmlns:a16="http://schemas.microsoft.com/office/drawing/2014/main" xmlns="" id="{B3B7C8DB-5991-49C9-971C-1637A81689E6}"/>
              </a:ext>
            </a:extLst>
          </p:cNvPr>
          <p:cNvSpPr txBox="1"/>
          <p:nvPr/>
        </p:nvSpPr>
        <p:spPr>
          <a:xfrm rot="16200000">
            <a:off x="10069526" y="2676447"/>
            <a:ext cx="332450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en-US" altLang="zh-CN" sz="1050">
                <a:solidFill>
                  <a:schemeClr val="bg1"/>
                </a:solidFill>
                <a:latin typeface="Britannic Bold" panose="020B0903060703020204" pitchFamily="34" charset="0"/>
                <a:ea typeface="郑庆科黄油体Regular " panose="02000603000000000000" pitchFamily="2" charset="-122"/>
              </a:rPr>
              <a:t>POWER YOUR POINT</a:t>
            </a:r>
            <a:endParaRPr kumimoji="0" lang="zh-CN" altLang="en-US" sz="105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ritannic Bold" panose="020B0903060703020204" pitchFamily="34" charset="0"/>
              <a:ea typeface="郑庆科黄油体Regular " panose="02000603000000000000" pitchFamily="2" charset="-122"/>
            </a:endParaRPr>
          </a:p>
        </p:txBody>
      </p:sp>
      <p:sp>
        <p:nvSpPr>
          <p:cNvPr id="121" name="矩形 120">
            <a:extLst>
              <a:ext uri="{FF2B5EF4-FFF2-40B4-BE49-F238E27FC236}">
                <a16:creationId xmlns:a16="http://schemas.microsoft.com/office/drawing/2014/main" xmlns="" id="{C1B372E5-2720-4975-A6D1-105EAF19D2CA}"/>
              </a:ext>
            </a:extLst>
          </p:cNvPr>
          <p:cNvSpPr/>
          <p:nvPr/>
        </p:nvSpPr>
        <p:spPr>
          <a:xfrm>
            <a:off x="7338406" y="5213200"/>
            <a:ext cx="4214965" cy="1115029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5440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E23C7D30-748B-43E6-B057-D84364BC60C1}"/>
              </a:ext>
            </a:extLst>
          </p:cNvPr>
          <p:cNvSpPr/>
          <p:nvPr/>
        </p:nvSpPr>
        <p:spPr>
          <a:xfrm flipH="1">
            <a:off x="6096000" y="0"/>
            <a:ext cx="609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7EB19BC3-8D0C-483C-8B18-DB6780E95F60}"/>
              </a:ext>
            </a:extLst>
          </p:cNvPr>
          <p:cNvSpPr/>
          <p:nvPr/>
        </p:nvSpPr>
        <p:spPr>
          <a:xfrm flipH="1">
            <a:off x="0" y="-1"/>
            <a:ext cx="6096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4B09036C-9319-4351-92F6-62DC4FA059D0}"/>
              </a:ext>
            </a:extLst>
          </p:cNvPr>
          <p:cNvGrpSpPr/>
          <p:nvPr/>
        </p:nvGrpSpPr>
        <p:grpSpPr>
          <a:xfrm>
            <a:off x="10864900" y="0"/>
            <a:ext cx="1225500" cy="6858000"/>
            <a:chOff x="10058400" y="0"/>
            <a:chExt cx="1225500" cy="6858000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B567EDE2-BF66-4FD6-85CF-BC23D6D028AC}"/>
                </a:ext>
              </a:extLst>
            </p:cNvPr>
            <p:cNvSpPr/>
            <p:nvPr/>
          </p:nvSpPr>
          <p:spPr>
            <a:xfrm>
              <a:off x="10058400" y="0"/>
              <a:ext cx="108000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DBB91C86-F651-4424-989A-9ED105A0CC74}"/>
                </a:ext>
              </a:extLst>
            </p:cNvPr>
            <p:cNvSpPr/>
            <p:nvPr/>
          </p:nvSpPr>
          <p:spPr>
            <a:xfrm>
              <a:off x="10281900" y="0"/>
              <a:ext cx="108000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1FEAAED3-32D3-46F3-8100-D9E3F893AA89}"/>
                </a:ext>
              </a:extLst>
            </p:cNvPr>
            <p:cNvSpPr/>
            <p:nvPr/>
          </p:nvSpPr>
          <p:spPr>
            <a:xfrm>
              <a:off x="10505400" y="0"/>
              <a:ext cx="108000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DA8E1967-2CEF-4D43-8ACB-1C669AB24A6C}"/>
                </a:ext>
              </a:extLst>
            </p:cNvPr>
            <p:cNvSpPr/>
            <p:nvPr/>
          </p:nvSpPr>
          <p:spPr>
            <a:xfrm>
              <a:off x="10728900" y="0"/>
              <a:ext cx="108000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D0E37120-B206-4DEB-8274-073A4A593D4E}"/>
                </a:ext>
              </a:extLst>
            </p:cNvPr>
            <p:cNvSpPr/>
            <p:nvPr/>
          </p:nvSpPr>
          <p:spPr>
            <a:xfrm>
              <a:off x="10952400" y="0"/>
              <a:ext cx="108000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531B35F1-638F-4F5D-83EF-E9A9892BBBCB}"/>
                </a:ext>
              </a:extLst>
            </p:cNvPr>
            <p:cNvSpPr/>
            <p:nvPr/>
          </p:nvSpPr>
          <p:spPr>
            <a:xfrm>
              <a:off x="11175900" y="0"/>
              <a:ext cx="108000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EC337493-95E1-48FD-B438-F076A11C1341}"/>
              </a:ext>
            </a:extLst>
          </p:cNvPr>
          <p:cNvSpPr txBox="1"/>
          <p:nvPr/>
        </p:nvSpPr>
        <p:spPr>
          <a:xfrm>
            <a:off x="146851" y="6265065"/>
            <a:ext cx="4409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ritannic Bold" panose="020B0903060703020204" pitchFamily="34" charset="0"/>
                <a:ea typeface="郑庆科黄油体Regular " panose="02000603000000000000" pitchFamily="2" charset="-122"/>
              </a:rPr>
              <a:t>07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ritannic Bold" panose="020B0903060703020204" pitchFamily="34" charset="0"/>
              <a:ea typeface="郑庆科黄油体Regular " panose="02000603000000000000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20AA083C-2509-4E54-9896-16D4014BE34C}"/>
              </a:ext>
            </a:extLst>
          </p:cNvPr>
          <p:cNvSpPr txBox="1"/>
          <p:nvPr/>
        </p:nvSpPr>
        <p:spPr>
          <a:xfrm rot="16200000">
            <a:off x="-1294912" y="2676447"/>
            <a:ext cx="332450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en-US" altLang="zh-CN" sz="1050">
                <a:solidFill>
                  <a:schemeClr val="bg1"/>
                </a:solidFill>
                <a:latin typeface="Britannic Bold" panose="020B0903060703020204" pitchFamily="34" charset="0"/>
                <a:ea typeface="郑庆科黄油体Regular " panose="02000603000000000000" pitchFamily="2" charset="-122"/>
              </a:rPr>
              <a:t>POWER YOUR POINT</a:t>
            </a:r>
            <a:endParaRPr kumimoji="0" lang="zh-CN" altLang="en-US" sz="105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ritannic Bold" panose="020B0903060703020204" pitchFamily="34" charset="0"/>
              <a:ea typeface="郑庆科黄油体Regular " panose="02000603000000000000" pitchFamily="2" charset="-122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580CA7E5-D1B8-4FF1-A088-7CD635C3489B}"/>
              </a:ext>
            </a:extLst>
          </p:cNvPr>
          <p:cNvGrpSpPr/>
          <p:nvPr/>
        </p:nvGrpSpPr>
        <p:grpSpPr>
          <a:xfrm>
            <a:off x="2819400" y="757918"/>
            <a:ext cx="6553200" cy="0"/>
            <a:chOff x="2324100" y="1278618"/>
            <a:chExt cx="7543800" cy="0"/>
          </a:xfrm>
        </p:grpSpPr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482373DD-3DAD-417E-848C-6C32AAF3FDAF}"/>
                </a:ext>
              </a:extLst>
            </p:cNvPr>
            <p:cNvCxnSpPr>
              <a:cxnSpLocks/>
            </p:cNvCxnSpPr>
            <p:nvPr/>
          </p:nvCxnSpPr>
          <p:spPr>
            <a:xfrm>
              <a:off x="2324100" y="1278618"/>
              <a:ext cx="37719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4CF4CF9E-E8E9-43E7-8317-0AAEB0986E08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1278618"/>
              <a:ext cx="37719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84AB3855-D03D-43A1-80CB-960C6D9CBCBD}"/>
              </a:ext>
            </a:extLst>
          </p:cNvPr>
          <p:cNvGrpSpPr/>
          <p:nvPr/>
        </p:nvGrpSpPr>
        <p:grpSpPr>
          <a:xfrm>
            <a:off x="2819400" y="1812018"/>
            <a:ext cx="6553200" cy="0"/>
            <a:chOff x="2324100" y="1278618"/>
            <a:chExt cx="7543800" cy="0"/>
          </a:xfrm>
        </p:grpSpPr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F6BFD51E-148B-4B78-BF99-AD5FE5C6F2E4}"/>
                </a:ext>
              </a:extLst>
            </p:cNvPr>
            <p:cNvCxnSpPr>
              <a:cxnSpLocks/>
            </p:cNvCxnSpPr>
            <p:nvPr/>
          </p:nvCxnSpPr>
          <p:spPr>
            <a:xfrm>
              <a:off x="2324100" y="1278618"/>
              <a:ext cx="37719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78D6DFF5-3396-45C8-8708-DED85975C8CF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1278618"/>
              <a:ext cx="37719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0B81F273-B9D9-412A-ADA8-8587651866BF}"/>
              </a:ext>
            </a:extLst>
          </p:cNvPr>
          <p:cNvSpPr txBox="1"/>
          <p:nvPr/>
        </p:nvSpPr>
        <p:spPr>
          <a:xfrm>
            <a:off x="4191072" y="1054136"/>
            <a:ext cx="3809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>
                <a:solidFill>
                  <a:schemeClr val="bg1"/>
                </a:solidFill>
                <a:latin typeface="Britannic Bold" panose="020B0903060703020204" pitchFamily="34" charset="0"/>
              </a:rPr>
              <a:t>DESIGNED</a:t>
            </a:r>
            <a:r>
              <a:rPr lang="en-US" altLang="zh-CN" sz="2400">
                <a:latin typeface="Britannic Bold" panose="020B0903060703020204" pitchFamily="34" charset="0"/>
              </a:rPr>
              <a:t> BY XIAO</a:t>
            </a:r>
            <a:endParaRPr lang="zh-CN" altLang="en-US" sz="2400">
              <a:latin typeface="Britannic Bold" panose="020B0903060703020204" pitchFamily="34" charset="0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FECF9F0E-1B13-488F-A3DD-27D828883D04}"/>
              </a:ext>
            </a:extLst>
          </p:cNvPr>
          <p:cNvSpPr txBox="1"/>
          <p:nvPr/>
        </p:nvSpPr>
        <p:spPr>
          <a:xfrm>
            <a:off x="2732314" y="2158656"/>
            <a:ext cx="12501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ritannic Bold" panose="020B0903060703020204" pitchFamily="34" charset="0"/>
                <a:ea typeface="郑庆科黄油体Regular " panose="02000603000000000000" pitchFamily="2" charset="-122"/>
              </a:rPr>
              <a:t>TEXT HERE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ritannic Bold" panose="020B0903060703020204" pitchFamily="34" charset="0"/>
              <a:ea typeface="郑庆科黄油体Regular " panose="02000603000000000000" pitchFamily="2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BC3E6A58-EC90-4C22-AF8C-9131F4850FCF}"/>
              </a:ext>
            </a:extLst>
          </p:cNvPr>
          <p:cNvSpPr txBox="1"/>
          <p:nvPr/>
        </p:nvSpPr>
        <p:spPr>
          <a:xfrm>
            <a:off x="2732314" y="2488143"/>
            <a:ext cx="2681139" cy="1297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00" b="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+mn-ea"/>
                <a:cs typeface="Arial Unicode MS" panose="020B0604020202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Arial Unicode MS" panose="020B0604020202020204" pitchFamily="34" charset="-122"/>
              </a:rPr>
              <a:t>orem ipsum dolor sit amet consectetuer adipiscing elit maecenas porttitor congue massa 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Arial Unicode MS" panose="020B0604020202020204" pitchFamily="3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Arial Unicode MS" panose="020B0604020202020204" pitchFamily="34" charset="-122"/>
              </a:rPr>
              <a:t>fusce posuere magna sed pulvinar ultricies purus lectus malesuada libero</a:t>
            </a:r>
            <a:endParaRPr kumimoji="0" lang="zh-CN" altLang="en-US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E993DC11-7FA9-4988-9C17-3F30D6CCBE84}"/>
              </a:ext>
            </a:extLst>
          </p:cNvPr>
          <p:cNvSpPr txBox="1"/>
          <p:nvPr/>
        </p:nvSpPr>
        <p:spPr>
          <a:xfrm>
            <a:off x="8209546" y="2158656"/>
            <a:ext cx="12501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Britannic Bold" panose="020B0903060703020204" pitchFamily="34" charset="0"/>
                <a:ea typeface="郑庆科黄油体Regular " panose="02000603000000000000" pitchFamily="2" charset="-122"/>
              </a:rPr>
              <a:t>TEXT HERE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Britannic Bold" panose="020B0903060703020204" pitchFamily="34" charset="0"/>
              <a:ea typeface="郑庆科黄油体Regular " panose="02000603000000000000" pitchFamily="2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EBF1A93B-F0E9-46EF-A420-98F3E359CA22}"/>
              </a:ext>
            </a:extLst>
          </p:cNvPr>
          <p:cNvSpPr txBox="1"/>
          <p:nvPr/>
        </p:nvSpPr>
        <p:spPr>
          <a:xfrm>
            <a:off x="6778547" y="2488143"/>
            <a:ext cx="2681139" cy="1297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00" b="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+mn-ea"/>
                <a:cs typeface="Arial Unicode MS" panose="020B0604020202020204" pitchFamily="34" charset="-122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Arial Unicode MS" panose="020B0604020202020204" pitchFamily="34" charset="-122"/>
              </a:rPr>
              <a:t>orem ipsum dolor sit amet consectetuer adipiscing elit maecenas porttitor congue massa </a:t>
            </a:r>
          </a:p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Arial Unicode MS" panose="020B0604020202020204" pitchFamily="34" charset="-122"/>
            </a:endParaRPr>
          </a:p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Arial Unicode MS" panose="020B0604020202020204" pitchFamily="34" charset="-122"/>
              </a:rPr>
              <a:t>fusce posuere magna sed pulvinar ultricies purus lectus malesuada libero</a:t>
            </a:r>
            <a:endParaRPr kumimoji="0" lang="zh-CN" altLang="en-US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Arial Unicode MS" panose="020B0604020202020204" pitchFamily="34" charset="-122"/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ADBE0340-97EB-40BC-8638-B364C79B02C5}"/>
              </a:ext>
            </a:extLst>
          </p:cNvPr>
          <p:cNvGrpSpPr/>
          <p:nvPr/>
        </p:nvGrpSpPr>
        <p:grpSpPr>
          <a:xfrm>
            <a:off x="5629512" y="2534043"/>
            <a:ext cx="828193" cy="876697"/>
            <a:chOff x="5636655" y="2760067"/>
            <a:chExt cx="828193" cy="876697"/>
          </a:xfrm>
        </p:grpSpPr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xmlns="" id="{D48ACBA5-6CA1-4B08-B42C-726C59EFE9DF}"/>
                </a:ext>
              </a:extLst>
            </p:cNvPr>
            <p:cNvGrpSpPr/>
            <p:nvPr/>
          </p:nvGrpSpPr>
          <p:grpSpPr>
            <a:xfrm>
              <a:off x="5636655" y="3408325"/>
              <a:ext cx="414255" cy="170731"/>
              <a:chOff x="9372150" y="4363047"/>
              <a:chExt cx="633034" cy="260899"/>
            </a:xfrm>
            <a:solidFill>
              <a:schemeClr val="bg1"/>
            </a:solidFill>
          </p:grpSpPr>
          <p:sp>
            <p:nvSpPr>
              <p:cNvPr id="36" name="Freeform 441">
                <a:extLst>
                  <a:ext uri="{FF2B5EF4-FFF2-40B4-BE49-F238E27FC236}">
                    <a16:creationId xmlns:a16="http://schemas.microsoft.com/office/drawing/2014/main" xmlns="" id="{E1BFBC6D-7EA3-44B8-B9A4-DC90201B62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72150" y="4460126"/>
                <a:ext cx="633034" cy="163820"/>
              </a:xfrm>
              <a:custGeom>
                <a:avLst/>
                <a:gdLst>
                  <a:gd name="T0" fmla="*/ 146 w 155"/>
                  <a:gd name="T1" fmla="*/ 3 h 40"/>
                  <a:gd name="T2" fmla="*/ 142 w 155"/>
                  <a:gd name="T3" fmla="*/ 0 h 40"/>
                  <a:gd name="T4" fmla="*/ 12 w 155"/>
                  <a:gd name="T5" fmla="*/ 0 h 40"/>
                  <a:gd name="T6" fmla="*/ 8 w 155"/>
                  <a:gd name="T7" fmla="*/ 3 h 40"/>
                  <a:gd name="T8" fmla="*/ 0 w 155"/>
                  <a:gd name="T9" fmla="*/ 35 h 40"/>
                  <a:gd name="T10" fmla="*/ 3 w 155"/>
                  <a:gd name="T11" fmla="*/ 40 h 40"/>
                  <a:gd name="T12" fmla="*/ 4 w 155"/>
                  <a:gd name="T13" fmla="*/ 40 h 40"/>
                  <a:gd name="T14" fmla="*/ 151 w 155"/>
                  <a:gd name="T15" fmla="*/ 40 h 40"/>
                  <a:gd name="T16" fmla="*/ 155 w 155"/>
                  <a:gd name="T17" fmla="*/ 36 h 40"/>
                  <a:gd name="T18" fmla="*/ 154 w 155"/>
                  <a:gd name="T19" fmla="*/ 35 h 40"/>
                  <a:gd name="T20" fmla="*/ 146 w 155"/>
                  <a:gd name="T21" fmla="*/ 3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5" h="40">
                    <a:moveTo>
                      <a:pt x="146" y="3"/>
                    </a:moveTo>
                    <a:cubicBezTo>
                      <a:pt x="146" y="1"/>
                      <a:pt x="144" y="0"/>
                      <a:pt x="14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0" y="0"/>
                      <a:pt x="9" y="1"/>
                      <a:pt x="8" y="3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7"/>
                      <a:pt x="1" y="39"/>
                      <a:pt x="3" y="40"/>
                    </a:cubicBezTo>
                    <a:cubicBezTo>
                      <a:pt x="3" y="40"/>
                      <a:pt x="4" y="40"/>
                      <a:pt x="4" y="40"/>
                    </a:cubicBezTo>
                    <a:cubicBezTo>
                      <a:pt x="151" y="40"/>
                      <a:pt x="151" y="40"/>
                      <a:pt x="151" y="40"/>
                    </a:cubicBezTo>
                    <a:cubicBezTo>
                      <a:pt x="153" y="40"/>
                      <a:pt x="155" y="38"/>
                      <a:pt x="155" y="36"/>
                    </a:cubicBezTo>
                    <a:cubicBezTo>
                      <a:pt x="155" y="36"/>
                      <a:pt x="154" y="35"/>
                      <a:pt x="154" y="35"/>
                    </a:cubicBezTo>
                    <a:lnTo>
                      <a:pt x="146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442">
                <a:extLst>
                  <a:ext uri="{FF2B5EF4-FFF2-40B4-BE49-F238E27FC236}">
                    <a16:creationId xmlns:a16="http://schemas.microsoft.com/office/drawing/2014/main" xmlns="" id="{9FC2589C-6DF8-472D-AE33-42538C8D87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44959" y="4363047"/>
                <a:ext cx="483371" cy="64719"/>
              </a:xfrm>
              <a:custGeom>
                <a:avLst/>
                <a:gdLst>
                  <a:gd name="T0" fmla="*/ 118 w 118"/>
                  <a:gd name="T1" fmla="*/ 4 h 16"/>
                  <a:gd name="T2" fmla="*/ 114 w 118"/>
                  <a:gd name="T3" fmla="*/ 0 h 16"/>
                  <a:gd name="T4" fmla="*/ 4 w 118"/>
                  <a:gd name="T5" fmla="*/ 0 h 16"/>
                  <a:gd name="T6" fmla="*/ 0 w 118"/>
                  <a:gd name="T7" fmla="*/ 4 h 16"/>
                  <a:gd name="T8" fmla="*/ 0 w 118"/>
                  <a:gd name="T9" fmla="*/ 16 h 16"/>
                  <a:gd name="T10" fmla="*/ 118 w 118"/>
                  <a:gd name="T11" fmla="*/ 16 h 16"/>
                  <a:gd name="T12" fmla="*/ 118 w 118"/>
                  <a:gd name="T13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8" h="16">
                    <a:moveTo>
                      <a:pt x="118" y="4"/>
                    </a:moveTo>
                    <a:cubicBezTo>
                      <a:pt x="118" y="2"/>
                      <a:pt x="116" y="0"/>
                      <a:pt x="11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118" y="16"/>
                      <a:pt x="118" y="16"/>
                      <a:pt x="118" y="16"/>
                    </a:cubicBezTo>
                    <a:lnTo>
                      <a:pt x="118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xmlns="" id="{C83E8E68-6B8F-4451-903F-5BB9581FD67F}"/>
                </a:ext>
              </a:extLst>
            </p:cNvPr>
            <p:cNvGrpSpPr/>
            <p:nvPr/>
          </p:nvGrpSpPr>
          <p:grpSpPr>
            <a:xfrm rot="3370663">
              <a:off x="5702828" y="2874744"/>
              <a:ext cx="876697" cy="647343"/>
              <a:chOff x="5738105" y="2664643"/>
              <a:chExt cx="876697" cy="647343"/>
            </a:xfrm>
          </p:grpSpPr>
          <p:sp>
            <p:nvSpPr>
              <p:cNvPr id="38" name="Freeform 443">
                <a:extLst>
                  <a:ext uri="{FF2B5EF4-FFF2-40B4-BE49-F238E27FC236}">
                    <a16:creationId xmlns:a16="http://schemas.microsoft.com/office/drawing/2014/main" xmlns="" id="{B51DA9EA-8D40-4CEF-8CF2-42F9428C96C8}"/>
                  </a:ext>
                </a:extLst>
              </p:cNvPr>
              <p:cNvSpPr>
                <a:spLocks/>
              </p:cNvSpPr>
              <p:nvPr/>
            </p:nvSpPr>
            <p:spPr bwMode="auto">
              <a:xfrm rot="18927518">
                <a:off x="5738105" y="3020023"/>
                <a:ext cx="288568" cy="291963"/>
              </a:xfrm>
              <a:custGeom>
                <a:avLst/>
                <a:gdLst>
                  <a:gd name="T0" fmla="*/ 1 w 84"/>
                  <a:gd name="T1" fmla="*/ 22 h 85"/>
                  <a:gd name="T2" fmla="*/ 22 w 84"/>
                  <a:gd name="T3" fmla="*/ 2 h 85"/>
                  <a:gd name="T4" fmla="*/ 27 w 84"/>
                  <a:gd name="T5" fmla="*/ 2 h 85"/>
                  <a:gd name="T6" fmla="*/ 83 w 84"/>
                  <a:gd name="T7" fmla="*/ 57 h 85"/>
                  <a:gd name="T8" fmla="*/ 83 w 84"/>
                  <a:gd name="T9" fmla="*/ 63 h 85"/>
                  <a:gd name="T10" fmla="*/ 62 w 84"/>
                  <a:gd name="T11" fmla="*/ 83 h 85"/>
                  <a:gd name="T12" fmla="*/ 57 w 84"/>
                  <a:gd name="T13" fmla="*/ 83 h 85"/>
                  <a:gd name="T14" fmla="*/ 1 w 84"/>
                  <a:gd name="T15" fmla="*/ 28 h 85"/>
                  <a:gd name="T16" fmla="*/ 1 w 84"/>
                  <a:gd name="T17" fmla="*/ 22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4" h="85">
                    <a:moveTo>
                      <a:pt x="1" y="22"/>
                    </a:moveTo>
                    <a:cubicBezTo>
                      <a:pt x="22" y="2"/>
                      <a:pt x="22" y="2"/>
                      <a:pt x="22" y="2"/>
                    </a:cubicBezTo>
                    <a:cubicBezTo>
                      <a:pt x="23" y="0"/>
                      <a:pt x="26" y="0"/>
                      <a:pt x="27" y="2"/>
                    </a:cubicBezTo>
                    <a:cubicBezTo>
                      <a:pt x="83" y="57"/>
                      <a:pt x="83" y="57"/>
                      <a:pt x="83" y="57"/>
                    </a:cubicBezTo>
                    <a:cubicBezTo>
                      <a:pt x="84" y="59"/>
                      <a:pt x="84" y="61"/>
                      <a:pt x="83" y="63"/>
                    </a:cubicBezTo>
                    <a:cubicBezTo>
                      <a:pt x="62" y="83"/>
                      <a:pt x="62" y="83"/>
                      <a:pt x="62" y="83"/>
                    </a:cubicBezTo>
                    <a:cubicBezTo>
                      <a:pt x="61" y="85"/>
                      <a:pt x="58" y="85"/>
                      <a:pt x="57" y="83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0" y="26"/>
                      <a:pt x="0" y="24"/>
                      <a:pt x="1" y="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444">
                <a:extLst>
                  <a:ext uri="{FF2B5EF4-FFF2-40B4-BE49-F238E27FC236}">
                    <a16:creationId xmlns:a16="http://schemas.microsoft.com/office/drawing/2014/main" xmlns="" id="{A3B0D913-65A3-451C-8584-162510CE8272}"/>
                  </a:ext>
                </a:extLst>
              </p:cNvPr>
              <p:cNvSpPr>
                <a:spLocks/>
              </p:cNvSpPr>
              <p:nvPr/>
            </p:nvSpPr>
            <p:spPr bwMode="auto">
              <a:xfrm rot="18927518">
                <a:off x="5761108" y="2863261"/>
                <a:ext cx="247830" cy="247829"/>
              </a:xfrm>
              <a:custGeom>
                <a:avLst/>
                <a:gdLst>
                  <a:gd name="T0" fmla="*/ 0 w 146"/>
                  <a:gd name="T1" fmla="*/ 73 h 146"/>
                  <a:gd name="T2" fmla="*/ 73 w 146"/>
                  <a:gd name="T3" fmla="*/ 0 h 146"/>
                  <a:gd name="T4" fmla="*/ 146 w 146"/>
                  <a:gd name="T5" fmla="*/ 73 h 146"/>
                  <a:gd name="T6" fmla="*/ 73 w 146"/>
                  <a:gd name="T7" fmla="*/ 146 h 146"/>
                  <a:gd name="T8" fmla="*/ 0 w 146"/>
                  <a:gd name="T9" fmla="*/ 73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46">
                    <a:moveTo>
                      <a:pt x="0" y="73"/>
                    </a:moveTo>
                    <a:lnTo>
                      <a:pt x="73" y="0"/>
                    </a:lnTo>
                    <a:lnTo>
                      <a:pt x="146" y="73"/>
                    </a:lnTo>
                    <a:lnTo>
                      <a:pt x="73" y="146"/>
                    </a:lnTo>
                    <a:lnTo>
                      <a:pt x="0" y="7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445">
                <a:extLst>
                  <a:ext uri="{FF2B5EF4-FFF2-40B4-BE49-F238E27FC236}">
                    <a16:creationId xmlns:a16="http://schemas.microsoft.com/office/drawing/2014/main" xmlns="" id="{5C822B4B-0A7F-4E44-8593-EDF14E8328EE}"/>
                  </a:ext>
                </a:extLst>
              </p:cNvPr>
              <p:cNvSpPr>
                <a:spLocks/>
              </p:cNvSpPr>
              <p:nvPr/>
            </p:nvSpPr>
            <p:spPr bwMode="auto">
              <a:xfrm rot="18927518">
                <a:off x="5739514" y="2664643"/>
                <a:ext cx="290266" cy="288568"/>
              </a:xfrm>
              <a:custGeom>
                <a:avLst/>
                <a:gdLst>
                  <a:gd name="T0" fmla="*/ 2 w 85"/>
                  <a:gd name="T1" fmla="*/ 22 h 84"/>
                  <a:gd name="T2" fmla="*/ 22 w 85"/>
                  <a:gd name="T3" fmla="*/ 1 h 84"/>
                  <a:gd name="T4" fmla="*/ 28 w 85"/>
                  <a:gd name="T5" fmla="*/ 1 h 84"/>
                  <a:gd name="T6" fmla="*/ 84 w 85"/>
                  <a:gd name="T7" fmla="*/ 57 h 84"/>
                  <a:gd name="T8" fmla="*/ 84 w 85"/>
                  <a:gd name="T9" fmla="*/ 62 h 84"/>
                  <a:gd name="T10" fmla="*/ 63 w 85"/>
                  <a:gd name="T11" fmla="*/ 83 h 84"/>
                  <a:gd name="T12" fmla="*/ 58 w 85"/>
                  <a:gd name="T13" fmla="*/ 83 h 84"/>
                  <a:gd name="T14" fmla="*/ 2 w 85"/>
                  <a:gd name="T15" fmla="*/ 27 h 84"/>
                  <a:gd name="T16" fmla="*/ 2 w 85"/>
                  <a:gd name="T17" fmla="*/ 22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5" h="84">
                    <a:moveTo>
                      <a:pt x="2" y="22"/>
                    </a:moveTo>
                    <a:cubicBezTo>
                      <a:pt x="22" y="1"/>
                      <a:pt x="22" y="1"/>
                      <a:pt x="22" y="1"/>
                    </a:cubicBezTo>
                    <a:cubicBezTo>
                      <a:pt x="24" y="0"/>
                      <a:pt x="26" y="0"/>
                      <a:pt x="28" y="1"/>
                    </a:cubicBezTo>
                    <a:cubicBezTo>
                      <a:pt x="84" y="57"/>
                      <a:pt x="84" y="57"/>
                      <a:pt x="84" y="57"/>
                    </a:cubicBezTo>
                    <a:cubicBezTo>
                      <a:pt x="85" y="58"/>
                      <a:pt x="85" y="61"/>
                      <a:pt x="84" y="62"/>
                    </a:cubicBezTo>
                    <a:cubicBezTo>
                      <a:pt x="63" y="83"/>
                      <a:pt x="63" y="83"/>
                      <a:pt x="63" y="83"/>
                    </a:cubicBezTo>
                    <a:cubicBezTo>
                      <a:pt x="62" y="84"/>
                      <a:pt x="59" y="84"/>
                      <a:pt x="58" y="83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0" y="26"/>
                      <a:pt x="0" y="23"/>
                      <a:pt x="2" y="22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446">
                <a:extLst>
                  <a:ext uri="{FF2B5EF4-FFF2-40B4-BE49-F238E27FC236}">
                    <a16:creationId xmlns:a16="http://schemas.microsoft.com/office/drawing/2014/main" xmlns="" id="{518BFF4A-A013-4D59-8E80-EFC7F99B7172}"/>
                  </a:ext>
                </a:extLst>
              </p:cNvPr>
              <p:cNvSpPr>
                <a:spLocks/>
              </p:cNvSpPr>
              <p:nvPr/>
            </p:nvSpPr>
            <p:spPr bwMode="auto">
              <a:xfrm rot="18927518">
                <a:off x="6007072" y="2856812"/>
                <a:ext cx="264804" cy="264804"/>
              </a:xfrm>
              <a:custGeom>
                <a:avLst/>
                <a:gdLst>
                  <a:gd name="T0" fmla="*/ 77 w 77"/>
                  <a:gd name="T1" fmla="*/ 58 h 77"/>
                  <a:gd name="T2" fmla="*/ 19 w 77"/>
                  <a:gd name="T3" fmla="*/ 0 h 77"/>
                  <a:gd name="T4" fmla="*/ 0 w 77"/>
                  <a:gd name="T5" fmla="*/ 19 h 77"/>
                  <a:gd name="T6" fmla="*/ 58 w 77"/>
                  <a:gd name="T7" fmla="*/ 77 h 77"/>
                  <a:gd name="T8" fmla="*/ 77 w 77"/>
                  <a:gd name="T9" fmla="*/ 58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77">
                    <a:moveTo>
                      <a:pt x="77" y="58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58" y="77"/>
                      <a:pt x="58" y="77"/>
                      <a:pt x="58" y="77"/>
                    </a:cubicBezTo>
                    <a:cubicBezTo>
                      <a:pt x="62" y="68"/>
                      <a:pt x="69" y="62"/>
                      <a:pt x="77" y="5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447">
                <a:extLst>
                  <a:ext uri="{FF2B5EF4-FFF2-40B4-BE49-F238E27FC236}">
                    <a16:creationId xmlns:a16="http://schemas.microsoft.com/office/drawing/2014/main" xmlns="" id="{92DBAC61-4559-4A43-920E-EC8D51E38AFA}"/>
                  </a:ext>
                </a:extLst>
              </p:cNvPr>
              <p:cNvSpPr>
                <a:spLocks/>
              </p:cNvSpPr>
              <p:nvPr/>
            </p:nvSpPr>
            <p:spPr bwMode="auto">
              <a:xfrm rot="18927518">
                <a:off x="6319444" y="2848756"/>
                <a:ext cx="295358" cy="288568"/>
              </a:xfrm>
              <a:custGeom>
                <a:avLst/>
                <a:gdLst>
                  <a:gd name="T0" fmla="*/ 84 w 86"/>
                  <a:gd name="T1" fmla="*/ 49 h 84"/>
                  <a:gd name="T2" fmla="*/ 43 w 86"/>
                  <a:gd name="T3" fmla="*/ 8 h 84"/>
                  <a:gd name="T4" fmla="*/ 26 w 86"/>
                  <a:gd name="T5" fmla="*/ 0 h 84"/>
                  <a:gd name="T6" fmla="*/ 21 w 86"/>
                  <a:gd name="T7" fmla="*/ 1 h 84"/>
                  <a:gd name="T8" fmla="*/ 2 w 86"/>
                  <a:gd name="T9" fmla="*/ 20 h 84"/>
                  <a:gd name="T10" fmla="*/ 9 w 86"/>
                  <a:gd name="T11" fmla="*/ 42 h 84"/>
                  <a:gd name="T12" fmla="*/ 50 w 86"/>
                  <a:gd name="T13" fmla="*/ 83 h 84"/>
                  <a:gd name="T14" fmla="*/ 55 w 86"/>
                  <a:gd name="T15" fmla="*/ 83 h 84"/>
                  <a:gd name="T16" fmla="*/ 84 w 86"/>
                  <a:gd name="T17" fmla="*/ 54 h 84"/>
                  <a:gd name="T18" fmla="*/ 84 w 86"/>
                  <a:gd name="T19" fmla="*/ 49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6" h="84">
                    <a:moveTo>
                      <a:pt x="84" y="49"/>
                    </a:moveTo>
                    <a:cubicBezTo>
                      <a:pt x="43" y="8"/>
                      <a:pt x="43" y="8"/>
                      <a:pt x="43" y="8"/>
                    </a:cubicBezTo>
                    <a:cubicBezTo>
                      <a:pt x="38" y="3"/>
                      <a:pt x="32" y="0"/>
                      <a:pt x="26" y="0"/>
                    </a:cubicBezTo>
                    <a:cubicBezTo>
                      <a:pt x="24" y="0"/>
                      <a:pt x="22" y="1"/>
                      <a:pt x="21" y="1"/>
                    </a:cubicBezTo>
                    <a:cubicBezTo>
                      <a:pt x="11" y="3"/>
                      <a:pt x="4" y="10"/>
                      <a:pt x="2" y="20"/>
                    </a:cubicBezTo>
                    <a:cubicBezTo>
                      <a:pt x="0" y="28"/>
                      <a:pt x="3" y="36"/>
                      <a:pt x="9" y="42"/>
                    </a:cubicBezTo>
                    <a:cubicBezTo>
                      <a:pt x="50" y="83"/>
                      <a:pt x="50" y="83"/>
                      <a:pt x="50" y="83"/>
                    </a:cubicBezTo>
                    <a:cubicBezTo>
                      <a:pt x="51" y="84"/>
                      <a:pt x="54" y="84"/>
                      <a:pt x="55" y="83"/>
                    </a:cubicBezTo>
                    <a:cubicBezTo>
                      <a:pt x="84" y="54"/>
                      <a:pt x="84" y="54"/>
                      <a:pt x="84" y="54"/>
                    </a:cubicBezTo>
                    <a:cubicBezTo>
                      <a:pt x="86" y="53"/>
                      <a:pt x="86" y="50"/>
                      <a:pt x="84" y="4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xmlns="" id="{3B86A3DB-062B-4621-B438-27A02E7DE78C}"/>
              </a:ext>
            </a:extLst>
          </p:cNvPr>
          <p:cNvGrpSpPr/>
          <p:nvPr/>
        </p:nvGrpSpPr>
        <p:grpSpPr>
          <a:xfrm>
            <a:off x="5196000" y="4556130"/>
            <a:ext cx="1800000" cy="0"/>
            <a:chOff x="2324100" y="1278618"/>
            <a:chExt cx="7543800" cy="0"/>
          </a:xfrm>
        </p:grpSpPr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xmlns="" id="{C7D27AED-D8B2-44CE-8A45-12A1310BE383}"/>
                </a:ext>
              </a:extLst>
            </p:cNvPr>
            <p:cNvCxnSpPr>
              <a:cxnSpLocks/>
            </p:cNvCxnSpPr>
            <p:nvPr/>
          </p:nvCxnSpPr>
          <p:spPr>
            <a:xfrm>
              <a:off x="2324100" y="1278618"/>
              <a:ext cx="37719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xmlns="" id="{6CBADC8E-A849-4A13-A4BD-A07E202942ED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1278618"/>
              <a:ext cx="37719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F6BDAF45-40CA-4CE1-B20F-94335AEEC1DD}"/>
              </a:ext>
            </a:extLst>
          </p:cNvPr>
          <p:cNvGrpSpPr/>
          <p:nvPr/>
        </p:nvGrpSpPr>
        <p:grpSpPr>
          <a:xfrm>
            <a:off x="5196000" y="5103133"/>
            <a:ext cx="1800000" cy="0"/>
            <a:chOff x="2324100" y="1278618"/>
            <a:chExt cx="7543800" cy="0"/>
          </a:xfrm>
        </p:grpSpPr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xmlns="" id="{6916E3FD-B450-473F-93ED-0B1BD6CF13A5}"/>
                </a:ext>
              </a:extLst>
            </p:cNvPr>
            <p:cNvCxnSpPr>
              <a:cxnSpLocks/>
            </p:cNvCxnSpPr>
            <p:nvPr/>
          </p:nvCxnSpPr>
          <p:spPr>
            <a:xfrm>
              <a:off x="2324100" y="1278618"/>
              <a:ext cx="37719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xmlns="" id="{B36DF230-327D-480C-B3C4-D000C15E0409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1278618"/>
              <a:ext cx="37719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8" name="文本框 57">
            <a:extLst>
              <a:ext uri="{FF2B5EF4-FFF2-40B4-BE49-F238E27FC236}">
                <a16:creationId xmlns:a16="http://schemas.microsoft.com/office/drawing/2014/main" xmlns="" id="{E89FF25A-D790-4F0D-B686-334E2F56905B}"/>
              </a:ext>
            </a:extLst>
          </p:cNvPr>
          <p:cNvSpPr txBox="1"/>
          <p:nvPr/>
        </p:nvSpPr>
        <p:spPr>
          <a:xfrm>
            <a:off x="4991100" y="4660355"/>
            <a:ext cx="2209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Britannic Bold" panose="020B0903060703020204" pitchFamily="34" charset="0"/>
              </a:rPr>
              <a:t>POWER YO</a:t>
            </a:r>
            <a:r>
              <a:rPr lang="en-US" altLang="zh-CN" sz="1600">
                <a:latin typeface="Britannic Bold" panose="020B0903060703020204" pitchFamily="34" charset="0"/>
              </a:rPr>
              <a:t>UR POINT</a:t>
            </a:r>
            <a:endParaRPr lang="zh-CN" altLang="en-US" sz="1600">
              <a:latin typeface="Britannic Bold" panose="020B0903060703020204" pitchFamily="34" charset="0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xmlns="" id="{234A0A4E-46ED-4A43-BB77-809BB51FE9A3}"/>
              </a:ext>
            </a:extLst>
          </p:cNvPr>
          <p:cNvSpPr txBox="1"/>
          <p:nvPr/>
        </p:nvSpPr>
        <p:spPr>
          <a:xfrm>
            <a:off x="3276600" y="5512904"/>
            <a:ext cx="2819400" cy="96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00" b="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+mn-ea"/>
                <a:cs typeface="Arial Unicode MS" panose="020B0604020202020204" pitchFamily="34" charset="-122"/>
              </a:defRPr>
            </a:lvl1pPr>
          </a:lstStyle>
          <a:p>
            <a:pPr algn="r">
              <a:lnSpc>
                <a:spcPct val="120000"/>
              </a:lnSpc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Arial Unicode MS" panose="020B0604020202020204" pitchFamily="34" charset="-122"/>
              </a:rPr>
              <a:t>orem ipsum dolor sit amet consectetuer adipiscing elit maecenas porttitor congue massa fusce posuere magna sed pulvinar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xmlns="" id="{7260B7E0-35D9-481D-AF76-337D0E887AC2}"/>
              </a:ext>
            </a:extLst>
          </p:cNvPr>
          <p:cNvSpPr txBox="1"/>
          <p:nvPr/>
        </p:nvSpPr>
        <p:spPr>
          <a:xfrm>
            <a:off x="6091514" y="5512904"/>
            <a:ext cx="2819400" cy="96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00" b="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+mn-ea"/>
                <a:cs typeface="Arial Unicode MS" panose="020B0604020202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Arial Unicode MS" panose="020B0604020202020204" pitchFamily="34" charset="-122"/>
              </a:rPr>
              <a:t>orem ipsum dolor sit amet consectetuer adipiscing elit maecenas porttitor congue massa fusce posuere magna sed pulvinar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52857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446E9BE3-9CA5-4534-9FB7-80E9CE2247C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2469C979-61E6-4BED-8740-B2235AB173C7}"/>
              </a:ext>
            </a:extLst>
          </p:cNvPr>
          <p:cNvCxnSpPr>
            <a:cxnSpLocks/>
          </p:cNvCxnSpPr>
          <p:nvPr/>
        </p:nvCxnSpPr>
        <p:spPr>
          <a:xfrm>
            <a:off x="1436008" y="422824"/>
            <a:ext cx="174307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DBC00EF5-3297-42C6-83B2-E7023A5F3486}"/>
              </a:ext>
            </a:extLst>
          </p:cNvPr>
          <p:cNvSpPr txBox="1"/>
          <p:nvPr/>
        </p:nvSpPr>
        <p:spPr>
          <a:xfrm>
            <a:off x="1605575" y="295866"/>
            <a:ext cx="193327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1050" b="1">
                <a:solidFill>
                  <a:prstClr val="white"/>
                </a:solidFill>
                <a:latin typeface="等线" panose="02010600030101010101" pitchFamily="2" charset="-122"/>
                <a:cs typeface="Arial Unicode MS" panose="020B0604020202020204" pitchFamily="34" charset="-122"/>
              </a:rPr>
              <a:t>POWERPOINT TEMPLET</a:t>
            </a:r>
            <a:endParaRPr kumimoji="0" lang="zh-CN" altLang="en-US" sz="105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2E64B74F-6CAA-4F17-ACF4-52866A9A7BB7}"/>
              </a:ext>
            </a:extLst>
          </p:cNvPr>
          <p:cNvSpPr/>
          <p:nvPr/>
        </p:nvSpPr>
        <p:spPr>
          <a:xfrm flipH="1">
            <a:off x="1436008" y="1567520"/>
            <a:ext cx="6426200" cy="4490380"/>
          </a:xfrm>
          <a:custGeom>
            <a:avLst/>
            <a:gdLst>
              <a:gd name="connsiteX0" fmla="*/ 62641 w 6426200"/>
              <a:gd name="connsiteY0" fmla="*/ 0 h 4490380"/>
              <a:gd name="connsiteX1" fmla="*/ 6426200 w 6426200"/>
              <a:gd name="connsiteY1" fmla="*/ 0 h 4490380"/>
              <a:gd name="connsiteX2" fmla="*/ 6426200 w 6426200"/>
              <a:gd name="connsiteY2" fmla="*/ 4490380 h 4490380"/>
              <a:gd name="connsiteX3" fmla="*/ 62641 w 6426200"/>
              <a:gd name="connsiteY3" fmla="*/ 4490380 h 4490380"/>
              <a:gd name="connsiteX4" fmla="*/ 0 w 6426200"/>
              <a:gd name="connsiteY4" fmla="*/ 4427739 h 4490380"/>
              <a:gd name="connsiteX5" fmla="*/ 0 w 6426200"/>
              <a:gd name="connsiteY5" fmla="*/ 62641 h 4490380"/>
              <a:gd name="connsiteX6" fmla="*/ 62641 w 6426200"/>
              <a:gd name="connsiteY6" fmla="*/ 0 h 4490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26200" h="4490380">
                <a:moveTo>
                  <a:pt x="62641" y="0"/>
                </a:moveTo>
                <a:lnTo>
                  <a:pt x="6426200" y="0"/>
                </a:lnTo>
                <a:lnTo>
                  <a:pt x="6426200" y="4490380"/>
                </a:lnTo>
                <a:lnTo>
                  <a:pt x="62641" y="4490380"/>
                </a:lnTo>
                <a:cubicBezTo>
                  <a:pt x="28045" y="4490380"/>
                  <a:pt x="0" y="4462335"/>
                  <a:pt x="0" y="4427739"/>
                </a:cubicBezTo>
                <a:lnTo>
                  <a:pt x="0" y="62641"/>
                </a:lnTo>
                <a:cubicBezTo>
                  <a:pt x="0" y="28045"/>
                  <a:pt x="28045" y="0"/>
                  <a:pt x="626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B2A1559A-ADBF-44BD-89BF-3DFA29336766}"/>
              </a:ext>
            </a:extLst>
          </p:cNvPr>
          <p:cNvGrpSpPr/>
          <p:nvPr/>
        </p:nvGrpSpPr>
        <p:grpSpPr>
          <a:xfrm flipH="1">
            <a:off x="7599477" y="1707358"/>
            <a:ext cx="114299" cy="119062"/>
            <a:chOff x="5269707" y="1704976"/>
            <a:chExt cx="114299" cy="119062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29972DF1-23D6-4264-B8B3-F2C47C925C15}"/>
                </a:ext>
              </a:extLst>
            </p:cNvPr>
            <p:cNvSpPr/>
            <p:nvPr/>
          </p:nvSpPr>
          <p:spPr>
            <a:xfrm>
              <a:off x="5269707" y="1704976"/>
              <a:ext cx="76199" cy="76199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004ED52A-CA42-4520-A953-990F49BED640}"/>
                </a:ext>
              </a:extLst>
            </p:cNvPr>
            <p:cNvCxnSpPr>
              <a:stCxn id="18" idx="5"/>
            </p:cNvCxnSpPr>
            <p:nvPr/>
          </p:nvCxnSpPr>
          <p:spPr>
            <a:xfrm>
              <a:off x="5334747" y="1770016"/>
              <a:ext cx="49259" cy="5402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D3ED927C-1944-4252-B6A5-CBE62A3CA7FD}"/>
              </a:ext>
            </a:extLst>
          </p:cNvPr>
          <p:cNvSpPr txBox="1"/>
          <p:nvPr/>
        </p:nvSpPr>
        <p:spPr>
          <a:xfrm>
            <a:off x="11511289" y="6265065"/>
            <a:ext cx="4409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ritannic Bold" panose="020B0903060703020204" pitchFamily="34" charset="0"/>
                <a:ea typeface="郑庆科黄油体Regular " panose="02000603000000000000" pitchFamily="2" charset="-122"/>
              </a:rPr>
              <a:t>08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ritannic Bold" panose="020B0903060703020204" pitchFamily="34" charset="0"/>
              <a:ea typeface="郑庆科黄油体Regular " panose="02000603000000000000" pitchFamily="2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8575647B-7EFD-4C3B-98FD-DD272576576C}"/>
              </a:ext>
            </a:extLst>
          </p:cNvPr>
          <p:cNvSpPr txBox="1"/>
          <p:nvPr/>
        </p:nvSpPr>
        <p:spPr>
          <a:xfrm rot="16200000">
            <a:off x="10069526" y="2676447"/>
            <a:ext cx="332450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en-US" altLang="zh-CN" sz="1050">
                <a:solidFill>
                  <a:schemeClr val="bg1"/>
                </a:solidFill>
                <a:latin typeface="Britannic Bold" panose="020B0903060703020204" pitchFamily="34" charset="0"/>
                <a:ea typeface="郑庆科黄油体Regular " panose="02000603000000000000" pitchFamily="2" charset="-122"/>
              </a:rPr>
              <a:t>POWER YOUR POINT</a:t>
            </a:r>
            <a:endParaRPr kumimoji="0" lang="zh-CN" altLang="en-US" sz="105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ritannic Bold" panose="020B0903060703020204" pitchFamily="34" charset="0"/>
              <a:ea typeface="郑庆科黄油体Regular " panose="02000603000000000000" pitchFamily="2" charset="-122"/>
            </a:endParaRPr>
          </a:p>
        </p:txBody>
      </p:sp>
      <p:sp>
        <p:nvSpPr>
          <p:cNvPr id="22" name="Freeform 587">
            <a:extLst>
              <a:ext uri="{FF2B5EF4-FFF2-40B4-BE49-F238E27FC236}">
                <a16:creationId xmlns:a16="http://schemas.microsoft.com/office/drawing/2014/main" xmlns="" id="{89B1A2E8-5769-4726-93E7-3D1900CDEB37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378553" y="1787689"/>
            <a:ext cx="541110" cy="350364"/>
          </a:xfrm>
          <a:custGeom>
            <a:avLst/>
            <a:gdLst>
              <a:gd name="T0" fmla="*/ 168 w 336"/>
              <a:gd name="T1" fmla="*/ 0 h 216"/>
              <a:gd name="T2" fmla="*/ 64 w 336"/>
              <a:gd name="T3" fmla="*/ 40 h 216"/>
              <a:gd name="T4" fmla="*/ 0 w 336"/>
              <a:gd name="T5" fmla="*/ 116 h 216"/>
              <a:gd name="T6" fmla="*/ 45 w 336"/>
              <a:gd name="T7" fmla="*/ 164 h 216"/>
              <a:gd name="T8" fmla="*/ 50 w 336"/>
              <a:gd name="T9" fmla="*/ 160 h 216"/>
              <a:gd name="T10" fmla="*/ 50 w 336"/>
              <a:gd name="T11" fmla="*/ 159 h 216"/>
              <a:gd name="T12" fmla="*/ 50 w 336"/>
              <a:gd name="T13" fmla="*/ 159 h 216"/>
              <a:gd name="T14" fmla="*/ 168 w 336"/>
              <a:gd name="T15" fmla="*/ 128 h 216"/>
              <a:gd name="T16" fmla="*/ 286 w 336"/>
              <a:gd name="T17" fmla="*/ 159 h 216"/>
              <a:gd name="T18" fmla="*/ 286 w 336"/>
              <a:gd name="T19" fmla="*/ 159 h 216"/>
              <a:gd name="T20" fmla="*/ 286 w 336"/>
              <a:gd name="T21" fmla="*/ 160 h 216"/>
              <a:gd name="T22" fmla="*/ 291 w 336"/>
              <a:gd name="T23" fmla="*/ 164 h 216"/>
              <a:gd name="T24" fmla="*/ 336 w 336"/>
              <a:gd name="T25" fmla="*/ 116 h 216"/>
              <a:gd name="T26" fmla="*/ 272 w 336"/>
              <a:gd name="T27" fmla="*/ 40 h 216"/>
              <a:gd name="T28" fmla="*/ 168 w 336"/>
              <a:gd name="T29" fmla="*/ 0 h 216"/>
              <a:gd name="T30" fmla="*/ 168 w 336"/>
              <a:gd name="T31" fmla="*/ 44 h 216"/>
              <a:gd name="T32" fmla="*/ 208 w 336"/>
              <a:gd name="T33" fmla="*/ 56 h 216"/>
              <a:gd name="T34" fmla="*/ 168 w 336"/>
              <a:gd name="T35" fmla="*/ 108 h 216"/>
              <a:gd name="T36" fmla="*/ 128 w 336"/>
              <a:gd name="T37" fmla="*/ 56 h 216"/>
              <a:gd name="T38" fmla="*/ 168 w 336"/>
              <a:gd name="T39" fmla="*/ 44 h 216"/>
              <a:gd name="T40" fmla="*/ 168 w 336"/>
              <a:gd name="T41" fmla="*/ 144 h 216"/>
              <a:gd name="T42" fmla="*/ 60 w 336"/>
              <a:gd name="T43" fmla="*/ 172 h 216"/>
              <a:gd name="T44" fmla="*/ 48 w 336"/>
              <a:gd name="T45" fmla="*/ 188 h 216"/>
              <a:gd name="T46" fmla="*/ 168 w 336"/>
              <a:gd name="T47" fmla="*/ 216 h 216"/>
              <a:gd name="T48" fmla="*/ 288 w 336"/>
              <a:gd name="T49" fmla="*/ 188 h 216"/>
              <a:gd name="T50" fmla="*/ 276 w 336"/>
              <a:gd name="T51" fmla="*/ 172 h 216"/>
              <a:gd name="T52" fmla="*/ 168 w 336"/>
              <a:gd name="T53" fmla="*/ 144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36" h="216">
                <a:moveTo>
                  <a:pt x="168" y="0"/>
                </a:moveTo>
                <a:cubicBezTo>
                  <a:pt x="64" y="40"/>
                  <a:pt x="64" y="40"/>
                  <a:pt x="64" y="40"/>
                </a:cubicBezTo>
                <a:cubicBezTo>
                  <a:pt x="0" y="116"/>
                  <a:pt x="0" y="116"/>
                  <a:pt x="0" y="116"/>
                </a:cubicBezTo>
                <a:cubicBezTo>
                  <a:pt x="45" y="164"/>
                  <a:pt x="45" y="164"/>
                  <a:pt x="45" y="164"/>
                </a:cubicBezTo>
                <a:cubicBezTo>
                  <a:pt x="46" y="162"/>
                  <a:pt x="48" y="161"/>
                  <a:pt x="50" y="160"/>
                </a:cubicBezTo>
                <a:cubicBezTo>
                  <a:pt x="50" y="160"/>
                  <a:pt x="50" y="159"/>
                  <a:pt x="50" y="159"/>
                </a:cubicBezTo>
                <a:cubicBezTo>
                  <a:pt x="50" y="159"/>
                  <a:pt x="50" y="159"/>
                  <a:pt x="50" y="159"/>
                </a:cubicBezTo>
                <a:cubicBezTo>
                  <a:pt x="77" y="137"/>
                  <a:pt x="119" y="128"/>
                  <a:pt x="168" y="128"/>
                </a:cubicBezTo>
                <a:cubicBezTo>
                  <a:pt x="217" y="128"/>
                  <a:pt x="259" y="137"/>
                  <a:pt x="286" y="159"/>
                </a:cubicBezTo>
                <a:cubicBezTo>
                  <a:pt x="286" y="159"/>
                  <a:pt x="286" y="159"/>
                  <a:pt x="286" y="159"/>
                </a:cubicBezTo>
                <a:cubicBezTo>
                  <a:pt x="286" y="159"/>
                  <a:pt x="286" y="160"/>
                  <a:pt x="286" y="160"/>
                </a:cubicBezTo>
                <a:cubicBezTo>
                  <a:pt x="288" y="161"/>
                  <a:pt x="290" y="162"/>
                  <a:pt x="291" y="164"/>
                </a:cubicBezTo>
                <a:cubicBezTo>
                  <a:pt x="336" y="116"/>
                  <a:pt x="336" y="116"/>
                  <a:pt x="336" y="116"/>
                </a:cubicBezTo>
                <a:cubicBezTo>
                  <a:pt x="272" y="40"/>
                  <a:pt x="272" y="40"/>
                  <a:pt x="272" y="40"/>
                </a:cubicBezTo>
                <a:lnTo>
                  <a:pt x="168" y="0"/>
                </a:lnTo>
                <a:close/>
                <a:moveTo>
                  <a:pt x="168" y="44"/>
                </a:moveTo>
                <a:cubicBezTo>
                  <a:pt x="208" y="56"/>
                  <a:pt x="208" y="56"/>
                  <a:pt x="208" y="56"/>
                </a:cubicBezTo>
                <a:cubicBezTo>
                  <a:pt x="204" y="88"/>
                  <a:pt x="188" y="108"/>
                  <a:pt x="168" y="108"/>
                </a:cubicBezTo>
                <a:cubicBezTo>
                  <a:pt x="149" y="108"/>
                  <a:pt x="132" y="88"/>
                  <a:pt x="128" y="56"/>
                </a:cubicBezTo>
                <a:lnTo>
                  <a:pt x="168" y="44"/>
                </a:lnTo>
                <a:close/>
                <a:moveTo>
                  <a:pt x="168" y="144"/>
                </a:moveTo>
                <a:cubicBezTo>
                  <a:pt x="121" y="144"/>
                  <a:pt x="82" y="154"/>
                  <a:pt x="60" y="172"/>
                </a:cubicBezTo>
                <a:cubicBezTo>
                  <a:pt x="53" y="177"/>
                  <a:pt x="48" y="184"/>
                  <a:pt x="48" y="188"/>
                </a:cubicBezTo>
                <a:cubicBezTo>
                  <a:pt x="48" y="207"/>
                  <a:pt x="106" y="216"/>
                  <a:pt x="168" y="216"/>
                </a:cubicBezTo>
                <a:cubicBezTo>
                  <a:pt x="230" y="216"/>
                  <a:pt x="288" y="207"/>
                  <a:pt x="288" y="188"/>
                </a:cubicBezTo>
                <a:cubicBezTo>
                  <a:pt x="288" y="184"/>
                  <a:pt x="283" y="177"/>
                  <a:pt x="276" y="172"/>
                </a:cubicBezTo>
                <a:cubicBezTo>
                  <a:pt x="254" y="154"/>
                  <a:pt x="215" y="144"/>
                  <a:pt x="168" y="14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D70382B1-BF45-41B3-84FF-424F7E000E9E}"/>
              </a:ext>
            </a:extLst>
          </p:cNvPr>
          <p:cNvSpPr txBox="1"/>
          <p:nvPr/>
        </p:nvSpPr>
        <p:spPr>
          <a:xfrm>
            <a:off x="2559959" y="2180980"/>
            <a:ext cx="4178298" cy="5212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00" b="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+mn-ea"/>
                <a:cs typeface="Arial Unicode MS" panose="020B0604020202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Arial Unicode MS" panose="020B0604020202020204" pitchFamily="34" charset="-122"/>
              </a:rPr>
              <a:t>orem ipsum dolor sit amet consectetuer adipiscing elit maecenas porttitor congue massa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34F8BA76-8E45-46D1-8D91-A074B07295E4}"/>
              </a:ext>
            </a:extLst>
          </p:cNvPr>
          <p:cNvSpPr txBox="1"/>
          <p:nvPr/>
        </p:nvSpPr>
        <p:spPr>
          <a:xfrm>
            <a:off x="3325133" y="2921624"/>
            <a:ext cx="2647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altLang="zh-CN" sz="2400">
                <a:solidFill>
                  <a:prstClr val="black"/>
                </a:solidFill>
                <a:latin typeface="Britannic Bold" panose="020B0903060703020204" pitchFamily="34" charset="0"/>
                <a:ea typeface="郑庆科黄油体Regular " panose="02000603000000000000" pitchFamily="2" charset="-122"/>
              </a:rPr>
              <a:t>LAW DEGREE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ritannic Bold" panose="020B0903060703020204" pitchFamily="34" charset="0"/>
              <a:ea typeface="郑庆科黄油体Regular " panose="02000603000000000000" pitchFamily="2" charset="-122"/>
            </a:endParaRPr>
          </a:p>
        </p:txBody>
      </p:sp>
      <p:sp>
        <p:nvSpPr>
          <p:cNvPr id="26" name="Freeform 40">
            <a:extLst>
              <a:ext uri="{FF2B5EF4-FFF2-40B4-BE49-F238E27FC236}">
                <a16:creationId xmlns:a16="http://schemas.microsoft.com/office/drawing/2014/main" xmlns="" id="{36EEFE90-6980-4D05-B3BB-3F8CA6601219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253714" y="3602700"/>
            <a:ext cx="790788" cy="694274"/>
          </a:xfrm>
          <a:custGeom>
            <a:avLst/>
            <a:gdLst>
              <a:gd name="T0" fmla="*/ 0 w 254"/>
              <a:gd name="T1" fmla="*/ 0 h 223"/>
              <a:gd name="T2" fmla="*/ 0 w 254"/>
              <a:gd name="T3" fmla="*/ 25 h 223"/>
              <a:gd name="T4" fmla="*/ 16 w 254"/>
              <a:gd name="T5" fmla="*/ 25 h 223"/>
              <a:gd name="T6" fmla="*/ 16 w 254"/>
              <a:gd name="T7" fmla="*/ 198 h 223"/>
              <a:gd name="T8" fmla="*/ 0 w 254"/>
              <a:gd name="T9" fmla="*/ 198 h 223"/>
              <a:gd name="T10" fmla="*/ 0 w 254"/>
              <a:gd name="T11" fmla="*/ 223 h 223"/>
              <a:gd name="T12" fmla="*/ 254 w 254"/>
              <a:gd name="T13" fmla="*/ 223 h 223"/>
              <a:gd name="T14" fmla="*/ 254 w 254"/>
              <a:gd name="T15" fmla="*/ 198 h 223"/>
              <a:gd name="T16" fmla="*/ 238 w 254"/>
              <a:gd name="T17" fmla="*/ 198 h 223"/>
              <a:gd name="T18" fmla="*/ 238 w 254"/>
              <a:gd name="T19" fmla="*/ 25 h 223"/>
              <a:gd name="T20" fmla="*/ 254 w 254"/>
              <a:gd name="T21" fmla="*/ 25 h 223"/>
              <a:gd name="T22" fmla="*/ 254 w 254"/>
              <a:gd name="T23" fmla="*/ 0 h 223"/>
              <a:gd name="T24" fmla="*/ 0 w 254"/>
              <a:gd name="T25" fmla="*/ 0 h 223"/>
              <a:gd name="T26" fmla="*/ 33 w 254"/>
              <a:gd name="T27" fmla="*/ 25 h 223"/>
              <a:gd name="T28" fmla="*/ 57 w 254"/>
              <a:gd name="T29" fmla="*/ 25 h 223"/>
              <a:gd name="T30" fmla="*/ 57 w 254"/>
              <a:gd name="T31" fmla="*/ 198 h 223"/>
              <a:gd name="T32" fmla="*/ 33 w 254"/>
              <a:gd name="T33" fmla="*/ 198 h 223"/>
              <a:gd name="T34" fmla="*/ 33 w 254"/>
              <a:gd name="T35" fmla="*/ 25 h 223"/>
              <a:gd name="T36" fmla="*/ 74 w 254"/>
              <a:gd name="T37" fmla="*/ 25 h 223"/>
              <a:gd name="T38" fmla="*/ 98 w 254"/>
              <a:gd name="T39" fmla="*/ 25 h 223"/>
              <a:gd name="T40" fmla="*/ 94 w 254"/>
              <a:gd name="T41" fmla="*/ 111 h 223"/>
              <a:gd name="T42" fmla="*/ 98 w 254"/>
              <a:gd name="T43" fmla="*/ 198 h 223"/>
              <a:gd name="T44" fmla="*/ 74 w 254"/>
              <a:gd name="T45" fmla="*/ 198 h 223"/>
              <a:gd name="T46" fmla="*/ 74 w 254"/>
              <a:gd name="T47" fmla="*/ 25 h 223"/>
              <a:gd name="T48" fmla="*/ 115 w 254"/>
              <a:gd name="T49" fmla="*/ 25 h 223"/>
              <a:gd name="T50" fmla="*/ 139 w 254"/>
              <a:gd name="T51" fmla="*/ 25 h 223"/>
              <a:gd name="T52" fmla="*/ 135 w 254"/>
              <a:gd name="T53" fmla="*/ 85 h 223"/>
              <a:gd name="T54" fmla="*/ 152 w 254"/>
              <a:gd name="T55" fmla="*/ 85 h 223"/>
              <a:gd name="T56" fmla="*/ 156 w 254"/>
              <a:gd name="T57" fmla="*/ 25 h 223"/>
              <a:gd name="T58" fmla="*/ 180 w 254"/>
              <a:gd name="T59" fmla="*/ 25 h 223"/>
              <a:gd name="T60" fmla="*/ 189 w 254"/>
              <a:gd name="T61" fmla="*/ 95 h 223"/>
              <a:gd name="T62" fmla="*/ 180 w 254"/>
              <a:gd name="T63" fmla="*/ 198 h 223"/>
              <a:gd name="T64" fmla="*/ 156 w 254"/>
              <a:gd name="T65" fmla="*/ 198 h 223"/>
              <a:gd name="T66" fmla="*/ 152 w 254"/>
              <a:gd name="T67" fmla="*/ 122 h 223"/>
              <a:gd name="T68" fmla="*/ 135 w 254"/>
              <a:gd name="T69" fmla="*/ 122 h 223"/>
              <a:gd name="T70" fmla="*/ 139 w 254"/>
              <a:gd name="T71" fmla="*/ 198 h 223"/>
              <a:gd name="T72" fmla="*/ 115 w 254"/>
              <a:gd name="T73" fmla="*/ 198 h 223"/>
              <a:gd name="T74" fmla="*/ 111 w 254"/>
              <a:gd name="T75" fmla="*/ 111 h 223"/>
              <a:gd name="T76" fmla="*/ 115 w 254"/>
              <a:gd name="T77" fmla="*/ 25 h 223"/>
              <a:gd name="T78" fmla="*/ 197 w 254"/>
              <a:gd name="T79" fmla="*/ 25 h 223"/>
              <a:gd name="T80" fmla="*/ 221 w 254"/>
              <a:gd name="T81" fmla="*/ 25 h 223"/>
              <a:gd name="T82" fmla="*/ 221 w 254"/>
              <a:gd name="T83" fmla="*/ 198 h 223"/>
              <a:gd name="T84" fmla="*/ 197 w 254"/>
              <a:gd name="T85" fmla="*/ 198 h 223"/>
              <a:gd name="T86" fmla="*/ 205 w 254"/>
              <a:gd name="T87" fmla="*/ 95 h 223"/>
              <a:gd name="T88" fmla="*/ 197 w 254"/>
              <a:gd name="T89" fmla="*/ 25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54" h="223">
                <a:moveTo>
                  <a:pt x="0" y="0"/>
                </a:moveTo>
                <a:lnTo>
                  <a:pt x="0" y="25"/>
                </a:lnTo>
                <a:lnTo>
                  <a:pt x="16" y="25"/>
                </a:lnTo>
                <a:lnTo>
                  <a:pt x="16" y="198"/>
                </a:lnTo>
                <a:lnTo>
                  <a:pt x="0" y="198"/>
                </a:lnTo>
                <a:lnTo>
                  <a:pt x="0" y="223"/>
                </a:lnTo>
                <a:lnTo>
                  <a:pt x="254" y="223"/>
                </a:lnTo>
                <a:lnTo>
                  <a:pt x="254" y="198"/>
                </a:lnTo>
                <a:lnTo>
                  <a:pt x="238" y="198"/>
                </a:lnTo>
                <a:lnTo>
                  <a:pt x="238" y="25"/>
                </a:lnTo>
                <a:lnTo>
                  <a:pt x="254" y="25"/>
                </a:lnTo>
                <a:lnTo>
                  <a:pt x="254" y="0"/>
                </a:lnTo>
                <a:lnTo>
                  <a:pt x="0" y="0"/>
                </a:lnTo>
                <a:close/>
                <a:moveTo>
                  <a:pt x="33" y="25"/>
                </a:moveTo>
                <a:lnTo>
                  <a:pt x="57" y="25"/>
                </a:lnTo>
                <a:lnTo>
                  <a:pt x="57" y="198"/>
                </a:lnTo>
                <a:lnTo>
                  <a:pt x="33" y="198"/>
                </a:lnTo>
                <a:lnTo>
                  <a:pt x="33" y="25"/>
                </a:lnTo>
                <a:close/>
                <a:moveTo>
                  <a:pt x="74" y="25"/>
                </a:moveTo>
                <a:lnTo>
                  <a:pt x="98" y="25"/>
                </a:lnTo>
                <a:lnTo>
                  <a:pt x="94" y="111"/>
                </a:lnTo>
                <a:lnTo>
                  <a:pt x="98" y="198"/>
                </a:lnTo>
                <a:lnTo>
                  <a:pt x="74" y="198"/>
                </a:lnTo>
                <a:lnTo>
                  <a:pt x="74" y="25"/>
                </a:lnTo>
                <a:close/>
                <a:moveTo>
                  <a:pt x="115" y="25"/>
                </a:moveTo>
                <a:lnTo>
                  <a:pt x="139" y="25"/>
                </a:lnTo>
                <a:lnTo>
                  <a:pt x="135" y="85"/>
                </a:lnTo>
                <a:lnTo>
                  <a:pt x="152" y="85"/>
                </a:lnTo>
                <a:lnTo>
                  <a:pt x="156" y="25"/>
                </a:lnTo>
                <a:lnTo>
                  <a:pt x="180" y="25"/>
                </a:lnTo>
                <a:lnTo>
                  <a:pt x="189" y="95"/>
                </a:lnTo>
                <a:lnTo>
                  <a:pt x="180" y="198"/>
                </a:lnTo>
                <a:lnTo>
                  <a:pt x="156" y="198"/>
                </a:lnTo>
                <a:lnTo>
                  <a:pt x="152" y="122"/>
                </a:lnTo>
                <a:lnTo>
                  <a:pt x="135" y="122"/>
                </a:lnTo>
                <a:lnTo>
                  <a:pt x="139" y="198"/>
                </a:lnTo>
                <a:lnTo>
                  <a:pt x="115" y="198"/>
                </a:lnTo>
                <a:lnTo>
                  <a:pt x="111" y="111"/>
                </a:lnTo>
                <a:lnTo>
                  <a:pt x="115" y="25"/>
                </a:lnTo>
                <a:close/>
                <a:moveTo>
                  <a:pt x="197" y="25"/>
                </a:moveTo>
                <a:lnTo>
                  <a:pt x="221" y="25"/>
                </a:lnTo>
                <a:lnTo>
                  <a:pt x="221" y="198"/>
                </a:lnTo>
                <a:lnTo>
                  <a:pt x="197" y="198"/>
                </a:lnTo>
                <a:lnTo>
                  <a:pt x="205" y="95"/>
                </a:lnTo>
                <a:lnTo>
                  <a:pt x="197" y="2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D36A148C-6D4A-49FD-B771-BDEE80558446}"/>
              </a:ext>
            </a:extLst>
          </p:cNvPr>
          <p:cNvSpPr txBox="1"/>
          <p:nvPr/>
        </p:nvSpPr>
        <p:spPr>
          <a:xfrm>
            <a:off x="1746282" y="4832496"/>
            <a:ext cx="2902826" cy="96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00" b="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+mn-ea"/>
                <a:cs typeface="Arial Unicode MS" panose="020B0604020202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Arial Unicode MS" panose="020B0604020202020204" pitchFamily="34" charset="-122"/>
              </a:rPr>
              <a:t>orem ipsum dolor sit amet consectetuer adipiscing elit maecenas porttitor congue massa fusce posuere magna sed pulvinar ultricies purus lectus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D5350FD4-0548-4770-A616-B24E1EF73627}"/>
              </a:ext>
            </a:extLst>
          </p:cNvPr>
          <p:cNvSpPr txBox="1"/>
          <p:nvPr/>
        </p:nvSpPr>
        <p:spPr>
          <a:xfrm>
            <a:off x="4649108" y="4832496"/>
            <a:ext cx="2902826" cy="96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00" b="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+mn-ea"/>
                <a:cs typeface="Arial Unicode MS" panose="020B0604020202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Arial Unicode MS" panose="020B0604020202020204" pitchFamily="34" charset="-122"/>
              </a:rPr>
              <a:t>orem ipsum dolor sit amet consectetuer adipiscing elit maecenas porttitor congue massa fusce posuere magna sed pulvinar ultricies purus lectus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3865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338</TotalTime>
  <Words>768</Words>
  <Application>Microsoft Office PowerPoint</Application>
  <PresentationFormat>宽屏</PresentationFormat>
  <Paragraphs>118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3" baseType="lpstr">
      <vt:lpstr>庞门正道标题体</vt:lpstr>
      <vt:lpstr>Arial Unicode MS</vt:lpstr>
      <vt:lpstr>等线 Light</vt:lpstr>
      <vt:lpstr>Britannic Bold</vt:lpstr>
      <vt:lpstr>郑庆科黄油体Regular </vt:lpstr>
      <vt:lpstr>等线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yvonne 忘吃药的晓公子</dc:creator>
  <cp:keywords>51PPT模板网</cp:keywords>
  <cp:lastModifiedBy>阳光 男孩</cp:lastModifiedBy>
  <cp:revision>59</cp:revision>
  <dcterms:created xsi:type="dcterms:W3CDTF">2019-06-12T03:30:59Z</dcterms:created>
  <dcterms:modified xsi:type="dcterms:W3CDTF">2019-06-18T14:58:40Z</dcterms:modified>
</cp:coreProperties>
</file>