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333" r:id="rId2"/>
    <p:sldId id="359" r:id="rId3"/>
    <p:sldId id="371" r:id="rId4"/>
    <p:sldId id="272" r:id="rId5"/>
    <p:sldId id="260" r:id="rId6"/>
    <p:sldId id="273" r:id="rId7"/>
    <p:sldId id="264" r:id="rId8"/>
    <p:sldId id="275" r:id="rId9"/>
    <p:sldId id="261" r:id="rId10"/>
    <p:sldId id="274" r:id="rId11"/>
    <p:sldId id="262" r:id="rId12"/>
    <p:sldId id="263" r:id="rId13"/>
    <p:sldId id="265" r:id="rId14"/>
    <p:sldId id="375" r:id="rId15"/>
    <p:sldId id="540" r:id="rId16"/>
    <p:sldId id="541" r:id="rId17"/>
    <p:sldId id="542" r:id="rId18"/>
    <p:sldId id="543" r:id="rId19"/>
    <p:sldId id="544" r:id="rId20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marL="0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0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82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22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63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04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45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985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26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5BF"/>
    <a:srgbClr val="034EA2"/>
    <a:srgbClr val="0087CD"/>
    <a:srgbClr val="C68F06"/>
    <a:srgbClr val="DB2C03"/>
    <a:srgbClr val="EBAC07"/>
    <a:srgbClr val="008487"/>
    <a:srgbClr val="163C46"/>
    <a:srgbClr val="008F92"/>
    <a:srgbClr val="0048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84" autoAdjust="0"/>
    <p:restoredTop sz="93354" autoAdjust="0"/>
  </p:normalViewPr>
  <p:slideViewPr>
    <p:cSldViewPr>
      <p:cViewPr varScale="1">
        <p:scale>
          <a:sx n="140" d="100"/>
          <a:sy n="140" d="100"/>
        </p:scale>
        <p:origin x="792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336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2A5992-9D73-4015-9385-ABE035416B29}" type="datetimeFigureOut">
              <a:rPr lang="zh-CN" altLang="en-US" smtClean="0"/>
              <a:pPr/>
              <a:t>2019/6/19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95A699-AB68-4A20-99FB-6F69DC266D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34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40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82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22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63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04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45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85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26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1D90-7198-4CB5-B074-AB5406A4698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2258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1D90-7198-4CB5-B074-AB5406A4698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874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1D90-7198-4CB5-B074-AB5406A4698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3686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1D90-7198-4CB5-B074-AB5406A4698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4617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1D90-7198-4CB5-B074-AB5406A4698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1496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1D90-7198-4CB5-B074-AB5406A4698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968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1D90-7198-4CB5-B074-AB5406A4698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7702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1D90-7198-4CB5-B074-AB5406A4698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6364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1D90-7198-4CB5-B074-AB5406A4698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3733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1D90-7198-4CB5-B074-AB5406A4698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5507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pPr/>
              <a:t>2019/6/19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5" name="文本框 12"/>
          <p:cNvSpPr txBox="1">
            <a:spLocks noChangeArrowheads="1"/>
          </p:cNvSpPr>
          <p:nvPr userDrawn="1"/>
        </p:nvSpPr>
        <p:spPr bwMode="auto">
          <a:xfrm>
            <a:off x="255630" y="370296"/>
            <a:ext cx="1796090" cy="250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93213560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9545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1837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2984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4603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0706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1968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5259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0885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6918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0064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pPr/>
              <a:t>2019/6/19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MH_Entry_1"/>
          <p:cNvSpPr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395536" y="195486"/>
            <a:ext cx="209347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00000"/>
              </a:lnSpc>
              <a:buNone/>
            </a:pPr>
            <a:r>
              <a:rPr lang="zh-CN" altLang="zh-CN" sz="1800" b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</a:p>
        </p:txBody>
      </p:sp>
      <p:sp>
        <p:nvSpPr>
          <p:cNvPr id="8" name="MH_Entry_1"/>
          <p:cNvSpPr>
            <a:spLocks noChangeArrowheads="1"/>
          </p:cNvSpPr>
          <p:nvPr userDrawn="1">
            <p:custDataLst>
              <p:tags r:id="rId2"/>
            </p:custDataLst>
          </p:nvPr>
        </p:nvSpPr>
        <p:spPr bwMode="auto">
          <a:xfrm>
            <a:off x="395536" y="467184"/>
            <a:ext cx="209347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795">
              <a:lnSpc>
                <a:spcPct val="100000"/>
              </a:lnSpc>
              <a:buNone/>
              <a:defRPr/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Annual work summary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3213560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1465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7643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9127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354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2399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9321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6880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539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508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4793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pPr/>
              <a:t>2019/6/19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MH_Entry_1"/>
          <p:cNvSpPr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395536" y="209336"/>
            <a:ext cx="2093471" cy="249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buNone/>
            </a:pPr>
            <a:r>
              <a:rPr lang="zh-CN" altLang="zh-CN" sz="1800" b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</a:p>
        </p:txBody>
      </p:sp>
      <p:sp>
        <p:nvSpPr>
          <p:cNvPr id="10" name="MH_Entry_1"/>
          <p:cNvSpPr>
            <a:spLocks noChangeArrowheads="1"/>
          </p:cNvSpPr>
          <p:nvPr userDrawn="1">
            <p:custDataLst>
              <p:tags r:id="rId2"/>
            </p:custDataLst>
          </p:nvPr>
        </p:nvSpPr>
        <p:spPr bwMode="auto">
          <a:xfrm>
            <a:off x="395536" y="475648"/>
            <a:ext cx="2093471" cy="152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795">
              <a:buNone/>
              <a:defRPr/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Job completion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3213560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6832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2091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9394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6636756" y="1539402"/>
            <a:ext cx="1736387" cy="1860415"/>
          </a:xfrm>
          <a:custGeom>
            <a:avLst/>
            <a:gdLst>
              <a:gd name="connsiteX0" fmla="*/ 0 w 2315183"/>
              <a:gd name="connsiteY0" fmla="*/ 0 h 2480553"/>
              <a:gd name="connsiteX1" fmla="*/ 2315183 w 2315183"/>
              <a:gd name="connsiteY1" fmla="*/ 0 h 2480553"/>
              <a:gd name="connsiteX2" fmla="*/ 2315183 w 2315183"/>
              <a:gd name="connsiteY2" fmla="*/ 2480553 h 2480553"/>
              <a:gd name="connsiteX3" fmla="*/ 0 w 2315183"/>
              <a:gd name="connsiteY3" fmla="*/ 2480553 h 2480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5183" h="2480553">
                <a:moveTo>
                  <a:pt x="0" y="0"/>
                </a:moveTo>
                <a:lnTo>
                  <a:pt x="2315183" y="0"/>
                </a:lnTo>
                <a:lnTo>
                  <a:pt x="2315183" y="2480553"/>
                </a:lnTo>
                <a:lnTo>
                  <a:pt x="0" y="24805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686322" y="1539402"/>
            <a:ext cx="1736387" cy="1860415"/>
          </a:xfrm>
          <a:custGeom>
            <a:avLst/>
            <a:gdLst>
              <a:gd name="connsiteX0" fmla="*/ 0 w 2315183"/>
              <a:gd name="connsiteY0" fmla="*/ 0 h 2480553"/>
              <a:gd name="connsiteX1" fmla="*/ 2315183 w 2315183"/>
              <a:gd name="connsiteY1" fmla="*/ 0 h 2480553"/>
              <a:gd name="connsiteX2" fmla="*/ 2315183 w 2315183"/>
              <a:gd name="connsiteY2" fmla="*/ 2480553 h 2480553"/>
              <a:gd name="connsiteX3" fmla="*/ 0 w 2315183"/>
              <a:gd name="connsiteY3" fmla="*/ 2480553 h 2480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5183" h="2480553">
                <a:moveTo>
                  <a:pt x="0" y="0"/>
                </a:moveTo>
                <a:lnTo>
                  <a:pt x="2315183" y="0"/>
                </a:lnTo>
                <a:lnTo>
                  <a:pt x="2315183" y="2480553"/>
                </a:lnTo>
                <a:lnTo>
                  <a:pt x="0" y="24805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2728591" y="1539402"/>
            <a:ext cx="1736387" cy="1860415"/>
          </a:xfrm>
          <a:custGeom>
            <a:avLst/>
            <a:gdLst>
              <a:gd name="connsiteX0" fmla="*/ 0 w 2315183"/>
              <a:gd name="connsiteY0" fmla="*/ 0 h 2480553"/>
              <a:gd name="connsiteX1" fmla="*/ 2315183 w 2315183"/>
              <a:gd name="connsiteY1" fmla="*/ 0 h 2480553"/>
              <a:gd name="connsiteX2" fmla="*/ 2315183 w 2315183"/>
              <a:gd name="connsiteY2" fmla="*/ 2480553 h 2480553"/>
              <a:gd name="connsiteX3" fmla="*/ 0 w 2315183"/>
              <a:gd name="connsiteY3" fmla="*/ 2480553 h 2480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5183" h="2480553">
                <a:moveTo>
                  <a:pt x="0" y="0"/>
                </a:moveTo>
                <a:lnTo>
                  <a:pt x="2315183" y="0"/>
                </a:lnTo>
                <a:lnTo>
                  <a:pt x="2315183" y="2480553"/>
                </a:lnTo>
                <a:lnTo>
                  <a:pt x="0" y="24805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770860" y="1539402"/>
            <a:ext cx="1736387" cy="1860415"/>
          </a:xfrm>
          <a:custGeom>
            <a:avLst/>
            <a:gdLst>
              <a:gd name="connsiteX0" fmla="*/ 0 w 2315183"/>
              <a:gd name="connsiteY0" fmla="*/ 0 h 2480553"/>
              <a:gd name="connsiteX1" fmla="*/ 2315183 w 2315183"/>
              <a:gd name="connsiteY1" fmla="*/ 0 h 2480553"/>
              <a:gd name="connsiteX2" fmla="*/ 2315183 w 2315183"/>
              <a:gd name="connsiteY2" fmla="*/ 2480553 h 2480553"/>
              <a:gd name="connsiteX3" fmla="*/ 0 w 2315183"/>
              <a:gd name="connsiteY3" fmla="*/ 2480553 h 2480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5183" h="2480553">
                <a:moveTo>
                  <a:pt x="0" y="0"/>
                </a:moveTo>
                <a:lnTo>
                  <a:pt x="2315183" y="0"/>
                </a:lnTo>
                <a:lnTo>
                  <a:pt x="2315183" y="2480553"/>
                </a:lnTo>
                <a:lnTo>
                  <a:pt x="0" y="24805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5119494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821191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6291493" y="1504230"/>
            <a:ext cx="2223857" cy="1395925"/>
          </a:xfrm>
          <a:custGeom>
            <a:avLst/>
            <a:gdLst>
              <a:gd name="connsiteX0" fmla="*/ 0 w 2965142"/>
              <a:gd name="connsiteY0" fmla="*/ 0 h 1861233"/>
              <a:gd name="connsiteX1" fmla="*/ 2965142 w 2965142"/>
              <a:gd name="connsiteY1" fmla="*/ 0 h 1861233"/>
              <a:gd name="connsiteX2" fmla="*/ 2965142 w 2965142"/>
              <a:gd name="connsiteY2" fmla="*/ 1861233 h 1861233"/>
              <a:gd name="connsiteX3" fmla="*/ 0 w 2965142"/>
              <a:gd name="connsiteY3" fmla="*/ 1861233 h 1861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5142" h="1861233">
                <a:moveTo>
                  <a:pt x="0" y="0"/>
                </a:moveTo>
                <a:lnTo>
                  <a:pt x="2965142" y="0"/>
                </a:lnTo>
                <a:lnTo>
                  <a:pt x="2965142" y="1861233"/>
                </a:lnTo>
                <a:lnTo>
                  <a:pt x="0" y="186123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2"/>
          </p:nvPr>
        </p:nvSpPr>
        <p:spPr>
          <a:xfrm>
            <a:off x="3460072" y="1504230"/>
            <a:ext cx="2223857" cy="1395925"/>
          </a:xfrm>
          <a:custGeom>
            <a:avLst/>
            <a:gdLst>
              <a:gd name="connsiteX0" fmla="*/ 0 w 2965142"/>
              <a:gd name="connsiteY0" fmla="*/ 0 h 1861233"/>
              <a:gd name="connsiteX1" fmla="*/ 2965142 w 2965142"/>
              <a:gd name="connsiteY1" fmla="*/ 0 h 1861233"/>
              <a:gd name="connsiteX2" fmla="*/ 2965142 w 2965142"/>
              <a:gd name="connsiteY2" fmla="*/ 1861233 h 1861233"/>
              <a:gd name="connsiteX3" fmla="*/ 0 w 2965142"/>
              <a:gd name="connsiteY3" fmla="*/ 1861233 h 1861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5142" h="1861233">
                <a:moveTo>
                  <a:pt x="0" y="0"/>
                </a:moveTo>
                <a:lnTo>
                  <a:pt x="2965142" y="0"/>
                </a:lnTo>
                <a:lnTo>
                  <a:pt x="2965142" y="1861233"/>
                </a:lnTo>
                <a:lnTo>
                  <a:pt x="0" y="186123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28650" y="1504230"/>
            <a:ext cx="2223857" cy="1395925"/>
          </a:xfrm>
          <a:custGeom>
            <a:avLst/>
            <a:gdLst>
              <a:gd name="connsiteX0" fmla="*/ 0 w 2965142"/>
              <a:gd name="connsiteY0" fmla="*/ 0 h 1861233"/>
              <a:gd name="connsiteX1" fmla="*/ 2965142 w 2965142"/>
              <a:gd name="connsiteY1" fmla="*/ 0 h 1861233"/>
              <a:gd name="connsiteX2" fmla="*/ 2965142 w 2965142"/>
              <a:gd name="connsiteY2" fmla="*/ 1861233 h 1861233"/>
              <a:gd name="connsiteX3" fmla="*/ 0 w 2965142"/>
              <a:gd name="connsiteY3" fmla="*/ 1861233 h 1861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5142" h="1861233">
                <a:moveTo>
                  <a:pt x="0" y="0"/>
                </a:moveTo>
                <a:lnTo>
                  <a:pt x="2965142" y="0"/>
                </a:lnTo>
                <a:lnTo>
                  <a:pt x="2965142" y="1861233"/>
                </a:lnTo>
                <a:lnTo>
                  <a:pt x="0" y="186123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43833719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5"/>
          <p:cNvSpPr>
            <a:spLocks noGrp="1"/>
          </p:cNvSpPr>
          <p:nvPr>
            <p:ph type="pic" sz="quarter" idx="10"/>
          </p:nvPr>
        </p:nvSpPr>
        <p:spPr>
          <a:xfrm>
            <a:off x="6407078" y="2990341"/>
            <a:ext cx="1425069" cy="1425069"/>
          </a:xfrm>
          <a:custGeom>
            <a:avLst/>
            <a:gdLst>
              <a:gd name="connsiteX0" fmla="*/ 0 w 1900092"/>
              <a:gd name="connsiteY0" fmla="*/ 0 h 1900092"/>
              <a:gd name="connsiteX1" fmla="*/ 1900092 w 1900092"/>
              <a:gd name="connsiteY1" fmla="*/ 0 h 1900092"/>
              <a:gd name="connsiteX2" fmla="*/ 1900092 w 1900092"/>
              <a:gd name="connsiteY2" fmla="*/ 1900092 h 1900092"/>
              <a:gd name="connsiteX3" fmla="*/ 0 w 1900092"/>
              <a:gd name="connsiteY3" fmla="*/ 1900092 h 1900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0092" h="1900092">
                <a:moveTo>
                  <a:pt x="0" y="0"/>
                </a:moveTo>
                <a:lnTo>
                  <a:pt x="1900092" y="0"/>
                </a:lnTo>
                <a:lnTo>
                  <a:pt x="1900092" y="1900092"/>
                </a:lnTo>
                <a:lnTo>
                  <a:pt x="0" y="190009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1"/>
          </p:nvPr>
        </p:nvSpPr>
        <p:spPr>
          <a:xfrm>
            <a:off x="4708670" y="2990341"/>
            <a:ext cx="1425069" cy="1425069"/>
          </a:xfrm>
          <a:custGeom>
            <a:avLst/>
            <a:gdLst>
              <a:gd name="connsiteX0" fmla="*/ 0 w 1900092"/>
              <a:gd name="connsiteY0" fmla="*/ 0 h 1900092"/>
              <a:gd name="connsiteX1" fmla="*/ 1900092 w 1900092"/>
              <a:gd name="connsiteY1" fmla="*/ 0 h 1900092"/>
              <a:gd name="connsiteX2" fmla="*/ 1900092 w 1900092"/>
              <a:gd name="connsiteY2" fmla="*/ 1900092 h 1900092"/>
              <a:gd name="connsiteX3" fmla="*/ 0 w 1900092"/>
              <a:gd name="connsiteY3" fmla="*/ 1900092 h 1900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0092" h="1900092">
                <a:moveTo>
                  <a:pt x="0" y="0"/>
                </a:moveTo>
                <a:lnTo>
                  <a:pt x="1900092" y="0"/>
                </a:lnTo>
                <a:lnTo>
                  <a:pt x="1900092" y="1900092"/>
                </a:lnTo>
                <a:lnTo>
                  <a:pt x="0" y="190009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4" name="Picture Placeholder 23"/>
          <p:cNvSpPr>
            <a:spLocks noGrp="1"/>
          </p:cNvSpPr>
          <p:nvPr>
            <p:ph type="pic" sz="quarter" idx="12"/>
          </p:nvPr>
        </p:nvSpPr>
        <p:spPr>
          <a:xfrm>
            <a:off x="6407078" y="1438300"/>
            <a:ext cx="1425069" cy="1425069"/>
          </a:xfrm>
          <a:custGeom>
            <a:avLst/>
            <a:gdLst>
              <a:gd name="connsiteX0" fmla="*/ 0 w 1900092"/>
              <a:gd name="connsiteY0" fmla="*/ 0 h 1900092"/>
              <a:gd name="connsiteX1" fmla="*/ 1900092 w 1900092"/>
              <a:gd name="connsiteY1" fmla="*/ 0 h 1900092"/>
              <a:gd name="connsiteX2" fmla="*/ 1900092 w 1900092"/>
              <a:gd name="connsiteY2" fmla="*/ 1900092 h 1900092"/>
              <a:gd name="connsiteX3" fmla="*/ 0 w 1900092"/>
              <a:gd name="connsiteY3" fmla="*/ 1900092 h 1900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0092" h="1900092">
                <a:moveTo>
                  <a:pt x="0" y="0"/>
                </a:moveTo>
                <a:lnTo>
                  <a:pt x="1900092" y="0"/>
                </a:lnTo>
                <a:lnTo>
                  <a:pt x="1900092" y="1900092"/>
                </a:lnTo>
                <a:lnTo>
                  <a:pt x="0" y="190009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3"/>
          </p:nvPr>
        </p:nvSpPr>
        <p:spPr>
          <a:xfrm>
            <a:off x="4708670" y="1438300"/>
            <a:ext cx="1425069" cy="1425069"/>
          </a:xfrm>
          <a:custGeom>
            <a:avLst/>
            <a:gdLst>
              <a:gd name="connsiteX0" fmla="*/ 0 w 1900092"/>
              <a:gd name="connsiteY0" fmla="*/ 0 h 1900092"/>
              <a:gd name="connsiteX1" fmla="*/ 1900092 w 1900092"/>
              <a:gd name="connsiteY1" fmla="*/ 0 h 1900092"/>
              <a:gd name="connsiteX2" fmla="*/ 1900092 w 1900092"/>
              <a:gd name="connsiteY2" fmla="*/ 1900092 h 1900092"/>
              <a:gd name="connsiteX3" fmla="*/ 0 w 1900092"/>
              <a:gd name="connsiteY3" fmla="*/ 1900092 h 1900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0092" h="1900092">
                <a:moveTo>
                  <a:pt x="0" y="0"/>
                </a:moveTo>
                <a:lnTo>
                  <a:pt x="1900092" y="0"/>
                </a:lnTo>
                <a:lnTo>
                  <a:pt x="1900092" y="1900092"/>
                </a:lnTo>
                <a:lnTo>
                  <a:pt x="0" y="190009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4"/>
          </p:nvPr>
        </p:nvSpPr>
        <p:spPr>
          <a:xfrm>
            <a:off x="3010261" y="1438300"/>
            <a:ext cx="1425069" cy="1425069"/>
          </a:xfrm>
          <a:custGeom>
            <a:avLst/>
            <a:gdLst>
              <a:gd name="connsiteX0" fmla="*/ 0 w 1900092"/>
              <a:gd name="connsiteY0" fmla="*/ 0 h 1900092"/>
              <a:gd name="connsiteX1" fmla="*/ 1900092 w 1900092"/>
              <a:gd name="connsiteY1" fmla="*/ 0 h 1900092"/>
              <a:gd name="connsiteX2" fmla="*/ 1900092 w 1900092"/>
              <a:gd name="connsiteY2" fmla="*/ 1900092 h 1900092"/>
              <a:gd name="connsiteX3" fmla="*/ 0 w 1900092"/>
              <a:gd name="connsiteY3" fmla="*/ 1900092 h 1900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0092" h="1900092">
                <a:moveTo>
                  <a:pt x="0" y="0"/>
                </a:moveTo>
                <a:lnTo>
                  <a:pt x="1900092" y="0"/>
                </a:lnTo>
                <a:lnTo>
                  <a:pt x="1900092" y="1900092"/>
                </a:lnTo>
                <a:lnTo>
                  <a:pt x="0" y="190009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5"/>
          </p:nvPr>
        </p:nvSpPr>
        <p:spPr>
          <a:xfrm>
            <a:off x="3010261" y="2990341"/>
            <a:ext cx="1425069" cy="1425069"/>
          </a:xfrm>
          <a:custGeom>
            <a:avLst/>
            <a:gdLst>
              <a:gd name="connsiteX0" fmla="*/ 0 w 1900092"/>
              <a:gd name="connsiteY0" fmla="*/ 0 h 1900092"/>
              <a:gd name="connsiteX1" fmla="*/ 1900092 w 1900092"/>
              <a:gd name="connsiteY1" fmla="*/ 0 h 1900092"/>
              <a:gd name="connsiteX2" fmla="*/ 1900092 w 1900092"/>
              <a:gd name="connsiteY2" fmla="*/ 1900092 h 1900092"/>
              <a:gd name="connsiteX3" fmla="*/ 0 w 1900092"/>
              <a:gd name="connsiteY3" fmla="*/ 1900092 h 1900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0092" h="1900092">
                <a:moveTo>
                  <a:pt x="0" y="0"/>
                </a:moveTo>
                <a:lnTo>
                  <a:pt x="1900092" y="0"/>
                </a:lnTo>
                <a:lnTo>
                  <a:pt x="1900092" y="1900092"/>
                </a:lnTo>
                <a:lnTo>
                  <a:pt x="0" y="190009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6"/>
          </p:nvPr>
        </p:nvSpPr>
        <p:spPr>
          <a:xfrm>
            <a:off x="1311852" y="2990341"/>
            <a:ext cx="1425069" cy="1425069"/>
          </a:xfrm>
          <a:custGeom>
            <a:avLst/>
            <a:gdLst>
              <a:gd name="connsiteX0" fmla="*/ 0 w 1900092"/>
              <a:gd name="connsiteY0" fmla="*/ 0 h 1900092"/>
              <a:gd name="connsiteX1" fmla="*/ 1900092 w 1900092"/>
              <a:gd name="connsiteY1" fmla="*/ 0 h 1900092"/>
              <a:gd name="connsiteX2" fmla="*/ 1900092 w 1900092"/>
              <a:gd name="connsiteY2" fmla="*/ 1900092 h 1900092"/>
              <a:gd name="connsiteX3" fmla="*/ 0 w 1900092"/>
              <a:gd name="connsiteY3" fmla="*/ 1900092 h 1900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0092" h="1900092">
                <a:moveTo>
                  <a:pt x="0" y="0"/>
                </a:moveTo>
                <a:lnTo>
                  <a:pt x="1900092" y="0"/>
                </a:lnTo>
                <a:lnTo>
                  <a:pt x="1900092" y="1900092"/>
                </a:lnTo>
                <a:lnTo>
                  <a:pt x="0" y="190009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7"/>
          </p:nvPr>
        </p:nvSpPr>
        <p:spPr>
          <a:xfrm>
            <a:off x="1311852" y="1438300"/>
            <a:ext cx="1425069" cy="1425069"/>
          </a:xfrm>
          <a:custGeom>
            <a:avLst/>
            <a:gdLst>
              <a:gd name="connsiteX0" fmla="*/ 0 w 1900092"/>
              <a:gd name="connsiteY0" fmla="*/ 0 h 1900092"/>
              <a:gd name="connsiteX1" fmla="*/ 1900092 w 1900092"/>
              <a:gd name="connsiteY1" fmla="*/ 0 h 1900092"/>
              <a:gd name="connsiteX2" fmla="*/ 1900092 w 1900092"/>
              <a:gd name="connsiteY2" fmla="*/ 1900092 h 1900092"/>
              <a:gd name="connsiteX3" fmla="*/ 0 w 1900092"/>
              <a:gd name="connsiteY3" fmla="*/ 1900092 h 1900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0092" h="1900092">
                <a:moveTo>
                  <a:pt x="0" y="0"/>
                </a:moveTo>
                <a:lnTo>
                  <a:pt x="1900092" y="0"/>
                </a:lnTo>
                <a:lnTo>
                  <a:pt x="1900092" y="1900092"/>
                </a:lnTo>
                <a:lnTo>
                  <a:pt x="0" y="190009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2794350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/>
          <p:cNvSpPr>
            <a:spLocks noGrp="1"/>
          </p:cNvSpPr>
          <p:nvPr>
            <p:ph type="pic" sz="quarter" idx="12"/>
          </p:nvPr>
        </p:nvSpPr>
        <p:spPr>
          <a:xfrm>
            <a:off x="7315200" y="1330452"/>
            <a:ext cx="1828800" cy="2606040"/>
          </a:xfrm>
          <a:custGeom>
            <a:avLst/>
            <a:gdLst>
              <a:gd name="connsiteX0" fmla="*/ 0 w 2438400"/>
              <a:gd name="connsiteY0" fmla="*/ 0 h 3474720"/>
              <a:gd name="connsiteX1" fmla="*/ 2438400 w 2438400"/>
              <a:gd name="connsiteY1" fmla="*/ 0 h 3474720"/>
              <a:gd name="connsiteX2" fmla="*/ 2438400 w 2438400"/>
              <a:gd name="connsiteY2" fmla="*/ 3474720 h 3474720"/>
              <a:gd name="connsiteX3" fmla="*/ 0 w 2438400"/>
              <a:gd name="connsiteY3" fmla="*/ 3474720 h 3474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3474720">
                <a:moveTo>
                  <a:pt x="0" y="0"/>
                </a:moveTo>
                <a:lnTo>
                  <a:pt x="2438400" y="0"/>
                </a:lnTo>
                <a:lnTo>
                  <a:pt x="2438400" y="3474720"/>
                </a:lnTo>
                <a:lnTo>
                  <a:pt x="0" y="347472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3"/>
          </p:nvPr>
        </p:nvSpPr>
        <p:spPr>
          <a:xfrm>
            <a:off x="5486401" y="1330452"/>
            <a:ext cx="1828800" cy="2606040"/>
          </a:xfrm>
          <a:custGeom>
            <a:avLst/>
            <a:gdLst>
              <a:gd name="connsiteX0" fmla="*/ 0 w 2438400"/>
              <a:gd name="connsiteY0" fmla="*/ 0 h 3474720"/>
              <a:gd name="connsiteX1" fmla="*/ 2438400 w 2438400"/>
              <a:gd name="connsiteY1" fmla="*/ 0 h 3474720"/>
              <a:gd name="connsiteX2" fmla="*/ 2438400 w 2438400"/>
              <a:gd name="connsiteY2" fmla="*/ 3474720 h 3474720"/>
              <a:gd name="connsiteX3" fmla="*/ 0 w 2438400"/>
              <a:gd name="connsiteY3" fmla="*/ 3474720 h 3474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3474720">
                <a:moveTo>
                  <a:pt x="0" y="0"/>
                </a:moveTo>
                <a:lnTo>
                  <a:pt x="2438400" y="0"/>
                </a:lnTo>
                <a:lnTo>
                  <a:pt x="2438400" y="3474720"/>
                </a:lnTo>
                <a:lnTo>
                  <a:pt x="0" y="347472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4"/>
          </p:nvPr>
        </p:nvSpPr>
        <p:spPr>
          <a:xfrm>
            <a:off x="3657600" y="1330452"/>
            <a:ext cx="1828800" cy="2606040"/>
          </a:xfrm>
          <a:custGeom>
            <a:avLst/>
            <a:gdLst>
              <a:gd name="connsiteX0" fmla="*/ 0 w 2438400"/>
              <a:gd name="connsiteY0" fmla="*/ 0 h 3474720"/>
              <a:gd name="connsiteX1" fmla="*/ 2438400 w 2438400"/>
              <a:gd name="connsiteY1" fmla="*/ 0 h 3474720"/>
              <a:gd name="connsiteX2" fmla="*/ 2438400 w 2438400"/>
              <a:gd name="connsiteY2" fmla="*/ 3474720 h 3474720"/>
              <a:gd name="connsiteX3" fmla="*/ 0 w 2438400"/>
              <a:gd name="connsiteY3" fmla="*/ 3474720 h 3474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3474720">
                <a:moveTo>
                  <a:pt x="0" y="0"/>
                </a:moveTo>
                <a:lnTo>
                  <a:pt x="2438400" y="0"/>
                </a:lnTo>
                <a:lnTo>
                  <a:pt x="2438400" y="3474720"/>
                </a:lnTo>
                <a:lnTo>
                  <a:pt x="0" y="347472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5"/>
          </p:nvPr>
        </p:nvSpPr>
        <p:spPr>
          <a:xfrm>
            <a:off x="1828801" y="1330452"/>
            <a:ext cx="1828800" cy="2606040"/>
          </a:xfrm>
          <a:custGeom>
            <a:avLst/>
            <a:gdLst>
              <a:gd name="connsiteX0" fmla="*/ 0 w 2438400"/>
              <a:gd name="connsiteY0" fmla="*/ 0 h 3474720"/>
              <a:gd name="connsiteX1" fmla="*/ 2438400 w 2438400"/>
              <a:gd name="connsiteY1" fmla="*/ 0 h 3474720"/>
              <a:gd name="connsiteX2" fmla="*/ 2438400 w 2438400"/>
              <a:gd name="connsiteY2" fmla="*/ 3474720 h 3474720"/>
              <a:gd name="connsiteX3" fmla="*/ 0 w 2438400"/>
              <a:gd name="connsiteY3" fmla="*/ 3474720 h 3474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3474720">
                <a:moveTo>
                  <a:pt x="0" y="0"/>
                </a:moveTo>
                <a:lnTo>
                  <a:pt x="2438400" y="0"/>
                </a:lnTo>
                <a:lnTo>
                  <a:pt x="2438400" y="3474720"/>
                </a:lnTo>
                <a:lnTo>
                  <a:pt x="0" y="347472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1" y="1330452"/>
            <a:ext cx="1828800" cy="2606040"/>
          </a:xfrm>
          <a:custGeom>
            <a:avLst/>
            <a:gdLst>
              <a:gd name="connsiteX0" fmla="*/ 0 w 2438400"/>
              <a:gd name="connsiteY0" fmla="*/ 0 h 3474720"/>
              <a:gd name="connsiteX1" fmla="*/ 2438400 w 2438400"/>
              <a:gd name="connsiteY1" fmla="*/ 0 h 3474720"/>
              <a:gd name="connsiteX2" fmla="*/ 2438400 w 2438400"/>
              <a:gd name="connsiteY2" fmla="*/ 3474720 h 3474720"/>
              <a:gd name="connsiteX3" fmla="*/ 0 w 2438400"/>
              <a:gd name="connsiteY3" fmla="*/ 3474720 h 3474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3474720">
                <a:moveTo>
                  <a:pt x="0" y="0"/>
                </a:moveTo>
                <a:lnTo>
                  <a:pt x="2438400" y="0"/>
                </a:lnTo>
                <a:lnTo>
                  <a:pt x="2438400" y="3474720"/>
                </a:lnTo>
                <a:lnTo>
                  <a:pt x="0" y="347472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37456616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491882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4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350" dirty="0"/>
          </a:p>
        </p:txBody>
      </p:sp>
      <p:sp>
        <p:nvSpPr>
          <p:cNvPr id="8" name="Marcador de posición de imagen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</p:spPr>
        <p:txBody>
          <a:bodyPr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7248801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pPr/>
              <a:t>2019/6/19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MH_Entry_1"/>
          <p:cNvSpPr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395536" y="209336"/>
            <a:ext cx="2093471" cy="249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buNone/>
            </a:pPr>
            <a:r>
              <a:rPr lang="zh-CN" altLang="zh-CN" sz="1800" b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成功项目展示</a:t>
            </a:r>
          </a:p>
        </p:txBody>
      </p:sp>
      <p:sp>
        <p:nvSpPr>
          <p:cNvPr id="8" name="MH_Entry_1"/>
          <p:cNvSpPr>
            <a:spLocks noChangeArrowheads="1"/>
          </p:cNvSpPr>
          <p:nvPr userDrawn="1">
            <p:custDataLst>
              <p:tags r:id="rId2"/>
            </p:custDataLst>
          </p:nvPr>
        </p:nvSpPr>
        <p:spPr bwMode="auto">
          <a:xfrm>
            <a:off x="395536" y="475648"/>
            <a:ext cx="2093471" cy="152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795">
              <a:buNone/>
              <a:defRPr/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Successful project presentation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3213560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pPr/>
              <a:t>2019/6/19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MH_Entry_1"/>
          <p:cNvSpPr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395536" y="209336"/>
            <a:ext cx="2093471" cy="249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buNone/>
            </a:pPr>
            <a:r>
              <a:rPr lang="zh-CN" altLang="zh-CN" sz="1800" b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明年工作计划</a:t>
            </a:r>
          </a:p>
        </p:txBody>
      </p:sp>
      <p:sp>
        <p:nvSpPr>
          <p:cNvPr id="8" name="MH_Entry_1"/>
          <p:cNvSpPr>
            <a:spLocks noChangeArrowheads="1"/>
          </p:cNvSpPr>
          <p:nvPr userDrawn="1">
            <p:custDataLst>
              <p:tags r:id="rId2"/>
            </p:custDataLst>
          </p:nvPr>
        </p:nvSpPr>
        <p:spPr bwMode="auto">
          <a:xfrm>
            <a:off x="395536" y="475648"/>
            <a:ext cx="2093471" cy="152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795">
              <a:buNone/>
              <a:defRPr/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Work plan for next yea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3213560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/>
          <p:nvPr userDrawn="1"/>
        </p:nvSpPr>
        <p:spPr>
          <a:xfrm>
            <a:off x="8500361" y="241918"/>
            <a:ext cx="365983" cy="2153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dirty="0"/>
          </a:p>
        </p:txBody>
      </p:sp>
      <p:sp>
        <p:nvSpPr>
          <p:cNvPr id="6" name="Isosceles Triangle 10"/>
          <p:cNvSpPr/>
          <p:nvPr userDrawn="1"/>
        </p:nvSpPr>
        <p:spPr>
          <a:xfrm rot="10610802">
            <a:off x="8504736" y="316259"/>
            <a:ext cx="366581" cy="196391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8519485" y="204940"/>
            <a:ext cx="337081" cy="350586"/>
          </a:xfrm>
          <a:prstGeom prst="rect">
            <a:avLst/>
          </a:prstGeom>
        </p:spPr>
        <p:txBody>
          <a:bodyPr vert="horz" lIns="0" tIns="0" rIns="0" bIns="45709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000" smtClean="0"/>
              <a:pPr/>
              <a:t>‹#›</a:t>
            </a:fld>
            <a:endParaRPr lang="en-US" sz="1000" dirty="0"/>
          </a:p>
        </p:txBody>
      </p:sp>
      <p:grpSp>
        <p:nvGrpSpPr>
          <p:cNvPr id="2" name="Group 5"/>
          <p:cNvGrpSpPr/>
          <p:nvPr userDrawn="1"/>
        </p:nvGrpSpPr>
        <p:grpSpPr>
          <a:xfrm>
            <a:off x="347419" y="4731991"/>
            <a:ext cx="224082" cy="221156"/>
            <a:chOff x="4328868" y="5502988"/>
            <a:chExt cx="500307" cy="493774"/>
          </a:xfrm>
        </p:grpSpPr>
        <p:sp>
          <p:nvSpPr>
            <p:cNvPr id="9" name="Freeform 7">
              <a:hlinkClick r:id="" action="ppaction://hlinkshowjump?jump=previousslide"/>
            </p:cNvPr>
            <p:cNvSpPr>
              <a:spLocks/>
            </p:cNvSpPr>
            <p:nvPr userDrawn="1"/>
          </p:nvSpPr>
          <p:spPr bwMode="auto">
            <a:xfrm>
              <a:off x="4520555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8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" name="Group 9"/>
          <p:cNvGrpSpPr/>
          <p:nvPr userDrawn="1"/>
        </p:nvGrpSpPr>
        <p:grpSpPr>
          <a:xfrm flipH="1">
            <a:off x="933709" y="4731991"/>
            <a:ext cx="224082" cy="221156"/>
            <a:chOff x="4328868" y="5502988"/>
            <a:chExt cx="500307" cy="493774"/>
          </a:xfrm>
        </p:grpSpPr>
        <p:sp>
          <p:nvSpPr>
            <p:cNvPr id="12" name="Freeform 10">
              <a:hlinkClick r:id="" action="ppaction://hlinkshowjump?jump=nextslide"/>
            </p:cNvPr>
            <p:cNvSpPr>
              <a:spLocks/>
            </p:cNvSpPr>
            <p:nvPr userDrawn="1"/>
          </p:nvSpPr>
          <p:spPr bwMode="auto">
            <a:xfrm>
              <a:off x="4520556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11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14" name="Straight Connector 3"/>
          <p:cNvCxnSpPr/>
          <p:nvPr userDrawn="1"/>
        </p:nvCxnSpPr>
        <p:spPr>
          <a:xfrm>
            <a:off x="552709" y="4845350"/>
            <a:ext cx="3810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3" descr="C:\Users\Administrator\Desktop\微立体创业计划\005.png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0344"/>
            <a:ext cx="609601" cy="6096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C:\Users\Administrator\Desktop\微立体创业计划\004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935" y="219716"/>
            <a:ext cx="609601" cy="6096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3"/>
          <p:cNvSpPr>
            <a:spLocks noChangeArrowheads="1"/>
          </p:cNvSpPr>
          <p:nvPr userDrawn="1"/>
        </p:nvSpPr>
        <p:spPr bwMode="auto">
          <a:xfrm>
            <a:off x="1187624" y="612722"/>
            <a:ext cx="2587892" cy="230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en-US" altLang="zh-CN" sz="1050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Click here to add the title text content</a:t>
            </a:r>
            <a:endParaRPr lang="zh-CN" altLang="en-US" sz="1050" b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" name="标题 1"/>
          <p:cNvSpPr>
            <a:spLocks noGrp="1"/>
          </p:cNvSpPr>
          <p:nvPr>
            <p:ph type="title"/>
          </p:nvPr>
        </p:nvSpPr>
        <p:spPr>
          <a:xfrm>
            <a:off x="1184649" y="250504"/>
            <a:ext cx="3216269" cy="377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>
              <a:defRPr lang="zh-CN" altLang="en-US" sz="2000" b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cs typeface="+mn-cs"/>
              </a:defRPr>
            </a:lvl1pPr>
          </a:lstStyle>
          <a:p>
            <a:pPr lvl="0" algn="l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0921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</p:bldLst>
      </p:timing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" y="0"/>
            <a:ext cx="9143499" cy="5143500"/>
          </a:xfrm>
          <a:prstGeom prst="rect">
            <a:avLst/>
          </a:prstGeom>
        </p:spPr>
      </p:pic>
      <p:grpSp>
        <p:nvGrpSpPr>
          <p:cNvPr id="2" name="组合 3"/>
          <p:cNvGrpSpPr/>
          <p:nvPr userDrawn="1"/>
        </p:nvGrpSpPr>
        <p:grpSpPr bwMode="auto">
          <a:xfrm flipH="1">
            <a:off x="-1" y="248018"/>
            <a:ext cx="1797166" cy="507206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3" name="矩形 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dirty="0">
                <a:cs typeface="+mn-ea"/>
                <a:sym typeface="+mn-lt"/>
              </a:endParaRPr>
            </a:p>
          </p:txBody>
        </p:sp>
      </p:grpSp>
      <p:sp>
        <p:nvSpPr>
          <p:cNvPr id="6" name="文本框 12"/>
          <p:cNvSpPr txBox="1">
            <a:spLocks noChangeArrowheads="1"/>
          </p:cNvSpPr>
          <p:nvPr userDrawn="1"/>
        </p:nvSpPr>
        <p:spPr bwMode="auto">
          <a:xfrm>
            <a:off x="-1" y="370296"/>
            <a:ext cx="1796090" cy="619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116808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4739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3763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1" y="205979"/>
            <a:ext cx="8229600" cy="857250"/>
          </a:xfrm>
          <a:prstGeom prst="rect">
            <a:avLst/>
          </a:prstGeom>
        </p:spPr>
        <p:txBody>
          <a:bodyPr vert="horz" lIns="91428" tIns="45714" rIns="91428" bIns="45714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200151"/>
            <a:ext cx="8229600" cy="3394472"/>
          </a:xfrm>
          <a:prstGeom prst="rect">
            <a:avLst/>
          </a:prstGeom>
        </p:spPr>
        <p:txBody>
          <a:bodyPr vert="horz" lIns="91428" tIns="45714" rIns="91428" bIns="45714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854A03-91AF-448A-9954-517C0577E5F0}" type="datetimeFigureOut">
              <a:rPr lang="zh-CN" altLang="en-US" smtClean="0"/>
              <a:pPr/>
              <a:t>2019/6/19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1" y="4767264"/>
            <a:ext cx="2133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072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70" r:id="rId2"/>
    <p:sldLayoutId id="2147483671" r:id="rId3"/>
    <p:sldLayoutId id="2147483672" r:id="rId4"/>
    <p:sldLayoutId id="2147483673" r:id="rId5"/>
    <p:sldLayoutId id="2147483663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  <p:sldLayoutId id="2147483688" r:id="rId20"/>
    <p:sldLayoutId id="2147483689" r:id="rId21"/>
    <p:sldLayoutId id="2147483690" r:id="rId22"/>
    <p:sldLayoutId id="2147483691" r:id="rId23"/>
    <p:sldLayoutId id="2147483692" r:id="rId24"/>
    <p:sldLayoutId id="2147483693" r:id="rId25"/>
    <p:sldLayoutId id="2147483694" r:id="rId26"/>
    <p:sldLayoutId id="2147483695" r:id="rId27"/>
    <p:sldLayoutId id="2147483696" r:id="rId28"/>
    <p:sldLayoutId id="2147483697" r:id="rId29"/>
    <p:sldLayoutId id="2147483698" r:id="rId30"/>
    <p:sldLayoutId id="2147483699" r:id="rId31"/>
    <p:sldLayoutId id="2147483700" r:id="rId32"/>
    <p:sldLayoutId id="2147483701" r:id="rId33"/>
    <p:sldLayoutId id="2147483702" r:id="rId34"/>
    <p:sldLayoutId id="2147483703" r:id="rId35"/>
    <p:sldLayoutId id="2147483704" r:id="rId36"/>
    <p:sldLayoutId id="2147483705" r:id="rId37"/>
    <p:sldLayoutId id="2147483706" r:id="rId38"/>
    <p:sldLayoutId id="2147483707" r:id="rId39"/>
  </p:sldLayoutIdLst>
  <p:transition/>
  <p:txStyles>
    <p:titleStyle>
      <a:lvl1pPr algn="ctr" defTabSz="914282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55" indent="-342855" algn="l" defTabSz="914282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54" indent="-285713" algn="l" defTabSz="914282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52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93" indent="-228570" algn="l" defTabSz="914282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33" indent="-228570" algn="l" defTabSz="914282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75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15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56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97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0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2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22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63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04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45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85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26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3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3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3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3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05763" y="2239155"/>
            <a:ext cx="47208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Business Annual Report</a:t>
            </a:r>
            <a:endParaRPr lang="zh-CN" altLang="en-US" sz="36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" name="矩形 4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705763" y="2885486"/>
            <a:ext cx="4802341" cy="789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Ut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efficitur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ipsum vitae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tortor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accumsan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a pulvinar lorem lacinia.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Donec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eu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arcu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justo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Fusce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eget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consequat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risus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6" name="KSO_Shape">
            <a:extLst>
              <a:ext uri="{FF2B5EF4-FFF2-40B4-BE49-F238E27FC236}">
                <a16:creationId xmlns:a16="http://schemas.microsoft.com/office/drawing/2014/main" xmlns="" id="{6B2D2D92-A645-462B-AE70-D21182846C55}"/>
              </a:ext>
            </a:extLst>
          </p:cNvPr>
          <p:cNvSpPr/>
          <p:nvPr/>
        </p:nvSpPr>
        <p:spPr>
          <a:xfrm>
            <a:off x="792163" y="1537092"/>
            <a:ext cx="2131726" cy="64633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201X</a:t>
            </a:r>
            <a:endParaRPr lang="zh-CN" altLang="en-US" sz="4000" b="1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5FFEFEA7-3B54-4A74-B85F-7DF26FE5EA6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843"/>
          <a:stretch/>
        </p:blipFill>
        <p:spPr>
          <a:xfrm rot="16200000">
            <a:off x="4548276" y="459792"/>
            <a:ext cx="5304035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760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71" r="30271"/>
          <a:stretch>
            <a:fillRect/>
          </a:stretch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10" r="26610"/>
          <a:stretch>
            <a:fillRect/>
          </a:stretch>
        </p:blipFill>
        <p:spPr/>
      </p:pic>
      <p:pic>
        <p:nvPicPr>
          <p:cNvPr id="5" name="图片占位符 4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64" r="26564"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4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10" r="26610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5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64" r="26464"/>
          <a:stretch>
            <a:fillRect/>
          </a:stretch>
        </p:blipFill>
        <p:spPr/>
      </p:pic>
      <p:grpSp>
        <p:nvGrpSpPr>
          <p:cNvPr id="27" name="Group 26"/>
          <p:cNvGrpSpPr/>
          <p:nvPr/>
        </p:nvGrpSpPr>
        <p:grpSpPr>
          <a:xfrm>
            <a:off x="0" y="3936492"/>
            <a:ext cx="9144000" cy="600156"/>
            <a:chOff x="0" y="5248656"/>
            <a:chExt cx="12192000" cy="800208"/>
          </a:xfrm>
        </p:grpSpPr>
        <p:sp>
          <p:nvSpPr>
            <p:cNvPr id="18" name="Rectangle 17"/>
            <p:cNvSpPr/>
            <p:nvPr/>
          </p:nvSpPr>
          <p:spPr>
            <a:xfrm>
              <a:off x="0" y="5248656"/>
              <a:ext cx="12192000" cy="80020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38200" y="5376363"/>
              <a:ext cx="10515599" cy="4543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dirty="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Lorem ipsum dolor sit </a:t>
              </a:r>
              <a:r>
                <a:rPr lang="en-US" sz="1200" dirty="0" err="1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amet</a:t>
              </a:r>
              <a:r>
                <a:rPr lang="en-US" sz="1200" dirty="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, </a:t>
              </a:r>
              <a:r>
                <a:rPr lang="en-US" sz="1200" dirty="0" err="1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consectetur</a:t>
              </a:r>
              <a:r>
                <a:rPr lang="en-US" sz="1200" dirty="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 </a:t>
              </a:r>
              <a:r>
                <a:rPr lang="en-US" sz="1200" dirty="0" err="1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adipiscing</a:t>
              </a:r>
              <a:r>
                <a:rPr lang="en-US" sz="1200" dirty="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 </a:t>
              </a:r>
              <a:r>
                <a:rPr lang="en-US" sz="1200" dirty="0" err="1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elit</a:t>
              </a:r>
              <a:r>
                <a:rPr lang="en-US" sz="1200" dirty="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. </a:t>
              </a:r>
              <a:r>
                <a:rPr lang="en-US" sz="1200" dirty="0" err="1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Pellentesque</a:t>
              </a:r>
              <a:r>
                <a:rPr lang="en-US" sz="1200" dirty="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 </a:t>
              </a:r>
              <a:r>
                <a:rPr lang="en-US" sz="1200" dirty="0" err="1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bibendum</a:t>
              </a:r>
              <a:r>
                <a:rPr lang="en-US" sz="1200" dirty="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 </a:t>
              </a:r>
              <a:r>
                <a:rPr lang="en-US" sz="1200" dirty="0" err="1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risus</a:t>
              </a:r>
              <a:r>
                <a:rPr lang="en-US" sz="1200" dirty="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 </a:t>
              </a:r>
              <a:r>
                <a:rPr lang="en-US" sz="1200" dirty="0" err="1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eu</a:t>
              </a:r>
              <a:r>
                <a:rPr lang="en-US" sz="1200" dirty="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 </a:t>
              </a:r>
              <a:r>
                <a:rPr lang="en-US" sz="1200" dirty="0" err="1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neque</a:t>
              </a:r>
              <a:r>
                <a:rPr lang="en-US" sz="1200" dirty="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 </a:t>
              </a:r>
              <a:r>
                <a:rPr lang="en-US" sz="1200" dirty="0" err="1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maximus</a:t>
              </a:r>
              <a:r>
                <a:rPr lang="en-US" sz="1200" dirty="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.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7315200" y="3360755"/>
            <a:ext cx="1828801" cy="408135"/>
            <a:chOff x="9753599" y="4481006"/>
            <a:chExt cx="2438401" cy="544180"/>
          </a:xfrm>
        </p:grpSpPr>
        <p:sp>
          <p:nvSpPr>
            <p:cNvPr id="17" name="Rectangle 16"/>
            <p:cNvSpPr/>
            <p:nvPr/>
          </p:nvSpPr>
          <p:spPr>
            <a:xfrm>
              <a:off x="9753599" y="4481006"/>
              <a:ext cx="2438401" cy="544180"/>
            </a:xfrm>
            <a:prstGeom prst="rect">
              <a:avLst/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43" name="Oval 42"/>
            <p:cNvSpPr/>
            <p:nvPr/>
          </p:nvSpPr>
          <p:spPr>
            <a:xfrm>
              <a:off x="9970872" y="4561950"/>
              <a:ext cx="389919" cy="389919"/>
            </a:xfrm>
            <a:prstGeom prst="ellipse">
              <a:avLst/>
            </a:prstGeom>
            <a:noFill/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0360791" y="4583819"/>
              <a:ext cx="13755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>
                  <a:solidFill>
                    <a:schemeClr val="accent1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PORTFOLIO 5</a:t>
              </a:r>
              <a:endParaRPr lang="en-US" sz="1200" b="1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45" name="AutoShape 14"/>
            <p:cNvSpPr>
              <a:spLocks noChangeAspect="1"/>
            </p:cNvSpPr>
            <p:nvPr/>
          </p:nvSpPr>
          <p:spPr bwMode="auto">
            <a:xfrm>
              <a:off x="10071343" y="4666862"/>
              <a:ext cx="192966" cy="2114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561" y="5503"/>
                  </a:moveTo>
                  <a:cubicBezTo>
                    <a:pt x="20836" y="5503"/>
                    <a:pt x="21078" y="5553"/>
                    <a:pt x="21285" y="5656"/>
                  </a:cubicBezTo>
                  <a:cubicBezTo>
                    <a:pt x="21498" y="5760"/>
                    <a:pt x="21599" y="5889"/>
                    <a:pt x="21599" y="6045"/>
                  </a:cubicBezTo>
                  <a:cubicBezTo>
                    <a:pt x="21599" y="6136"/>
                    <a:pt x="21585" y="6208"/>
                    <a:pt x="21556" y="6261"/>
                  </a:cubicBezTo>
                  <a:lnTo>
                    <a:pt x="8488" y="21266"/>
                  </a:lnTo>
                  <a:cubicBezTo>
                    <a:pt x="8333" y="21489"/>
                    <a:pt x="8000" y="21599"/>
                    <a:pt x="7493" y="21599"/>
                  </a:cubicBezTo>
                  <a:cubicBezTo>
                    <a:pt x="7217" y="21599"/>
                    <a:pt x="6961" y="21549"/>
                    <a:pt x="6729" y="21446"/>
                  </a:cubicBezTo>
                  <a:cubicBezTo>
                    <a:pt x="6497" y="21343"/>
                    <a:pt x="6381" y="21213"/>
                    <a:pt x="6381" y="21057"/>
                  </a:cubicBezTo>
                  <a:cubicBezTo>
                    <a:pt x="6381" y="21014"/>
                    <a:pt x="6406" y="20973"/>
                    <a:pt x="6454" y="20947"/>
                  </a:cubicBezTo>
                  <a:lnTo>
                    <a:pt x="11169" y="10444"/>
                  </a:lnTo>
                  <a:cubicBezTo>
                    <a:pt x="10985" y="10473"/>
                    <a:pt x="10613" y="10531"/>
                    <a:pt x="10058" y="10610"/>
                  </a:cubicBezTo>
                  <a:cubicBezTo>
                    <a:pt x="9502" y="10689"/>
                    <a:pt x="8874" y="10776"/>
                    <a:pt x="8164" y="10867"/>
                  </a:cubicBezTo>
                  <a:cubicBezTo>
                    <a:pt x="7454" y="10960"/>
                    <a:pt x="6705" y="11061"/>
                    <a:pt x="5922" y="11171"/>
                  </a:cubicBezTo>
                  <a:cubicBezTo>
                    <a:pt x="5135" y="11284"/>
                    <a:pt x="4401" y="11387"/>
                    <a:pt x="3724" y="11483"/>
                  </a:cubicBezTo>
                  <a:cubicBezTo>
                    <a:pt x="3043" y="11579"/>
                    <a:pt x="2459" y="11654"/>
                    <a:pt x="1966" y="11707"/>
                  </a:cubicBezTo>
                  <a:cubicBezTo>
                    <a:pt x="1473" y="11760"/>
                    <a:pt x="1178" y="11786"/>
                    <a:pt x="1087" y="11786"/>
                  </a:cubicBezTo>
                  <a:cubicBezTo>
                    <a:pt x="777" y="11786"/>
                    <a:pt x="521" y="11733"/>
                    <a:pt x="314" y="11623"/>
                  </a:cubicBezTo>
                  <a:cubicBezTo>
                    <a:pt x="106" y="11510"/>
                    <a:pt x="0" y="11385"/>
                    <a:pt x="0" y="11248"/>
                  </a:cubicBezTo>
                  <a:cubicBezTo>
                    <a:pt x="0" y="11186"/>
                    <a:pt x="14" y="11150"/>
                    <a:pt x="43" y="11133"/>
                  </a:cubicBezTo>
                  <a:lnTo>
                    <a:pt x="4879" y="424"/>
                  </a:lnTo>
                  <a:cubicBezTo>
                    <a:pt x="4942" y="302"/>
                    <a:pt x="5067" y="201"/>
                    <a:pt x="5261" y="120"/>
                  </a:cubicBezTo>
                  <a:cubicBezTo>
                    <a:pt x="5454" y="40"/>
                    <a:pt x="5671" y="0"/>
                    <a:pt x="5922" y="0"/>
                  </a:cubicBezTo>
                  <a:lnTo>
                    <a:pt x="13874" y="0"/>
                  </a:lnTo>
                  <a:cubicBezTo>
                    <a:pt x="14155" y="0"/>
                    <a:pt x="14396" y="52"/>
                    <a:pt x="14604" y="153"/>
                  </a:cubicBezTo>
                  <a:cubicBezTo>
                    <a:pt x="14812" y="256"/>
                    <a:pt x="14918" y="386"/>
                    <a:pt x="14918" y="539"/>
                  </a:cubicBezTo>
                  <a:cubicBezTo>
                    <a:pt x="14918" y="585"/>
                    <a:pt x="14908" y="623"/>
                    <a:pt x="14894" y="652"/>
                  </a:cubicBezTo>
                  <a:cubicBezTo>
                    <a:pt x="14879" y="686"/>
                    <a:pt x="14855" y="729"/>
                    <a:pt x="14821" y="779"/>
                  </a:cubicBezTo>
                  <a:lnTo>
                    <a:pt x="10662" y="6801"/>
                  </a:lnTo>
                  <a:cubicBezTo>
                    <a:pt x="10845" y="6770"/>
                    <a:pt x="11208" y="6719"/>
                    <a:pt x="11749" y="6647"/>
                  </a:cubicBezTo>
                  <a:cubicBezTo>
                    <a:pt x="12290" y="6573"/>
                    <a:pt x="12913" y="6491"/>
                    <a:pt x="13618" y="6398"/>
                  </a:cubicBezTo>
                  <a:cubicBezTo>
                    <a:pt x="14329" y="6307"/>
                    <a:pt x="15063" y="6206"/>
                    <a:pt x="15821" y="6095"/>
                  </a:cubicBezTo>
                  <a:cubicBezTo>
                    <a:pt x="16575" y="5983"/>
                    <a:pt x="17290" y="5884"/>
                    <a:pt x="17971" y="5800"/>
                  </a:cubicBezTo>
                  <a:cubicBezTo>
                    <a:pt x="18648" y="5719"/>
                    <a:pt x="19227" y="5647"/>
                    <a:pt x="19706" y="5589"/>
                  </a:cubicBezTo>
                  <a:cubicBezTo>
                    <a:pt x="20179" y="5534"/>
                    <a:pt x="20464" y="5503"/>
                    <a:pt x="20561" y="5503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lIns="76184" tIns="76184" rIns="76184" bIns="76184" anchor="ctr"/>
            <a:lstStyle/>
            <a:p>
              <a:pPr defTabSz="685510">
                <a:defRPr/>
              </a:pPr>
              <a:endParaRPr lang="es-ES" sz="495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-1" y="3360755"/>
            <a:ext cx="1828801" cy="408135"/>
            <a:chOff x="-1" y="4481006"/>
            <a:chExt cx="2438401" cy="544180"/>
          </a:xfrm>
        </p:grpSpPr>
        <p:sp>
          <p:nvSpPr>
            <p:cNvPr id="13" name="Rectangle 12"/>
            <p:cNvSpPr/>
            <p:nvPr/>
          </p:nvSpPr>
          <p:spPr>
            <a:xfrm>
              <a:off x="-1" y="4481006"/>
              <a:ext cx="2438401" cy="544180"/>
            </a:xfrm>
            <a:prstGeom prst="rect">
              <a:avLst/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217272" y="4561950"/>
              <a:ext cx="389919" cy="389919"/>
            </a:xfrm>
            <a:prstGeom prst="ellipse">
              <a:avLst/>
            </a:prstGeom>
            <a:noFill/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07191" y="4583819"/>
              <a:ext cx="13755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accent1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PORTFOLIO 1</a:t>
              </a:r>
            </a:p>
          </p:txBody>
        </p:sp>
        <p:sp>
          <p:nvSpPr>
            <p:cNvPr id="47" name="AutoShape 123"/>
            <p:cNvSpPr>
              <a:spLocks noChangeAspect="1"/>
            </p:cNvSpPr>
            <p:nvPr/>
          </p:nvSpPr>
          <p:spPr bwMode="auto">
            <a:xfrm>
              <a:off x="318540" y="4664633"/>
              <a:ext cx="196249" cy="21593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6949"/>
                  </a:moveTo>
                  <a:cubicBezTo>
                    <a:pt x="21599" y="7542"/>
                    <a:pt x="21407" y="8153"/>
                    <a:pt x="21017" y="8781"/>
                  </a:cubicBezTo>
                  <a:cubicBezTo>
                    <a:pt x="20628" y="9416"/>
                    <a:pt x="20109" y="10015"/>
                    <a:pt x="19458" y="10585"/>
                  </a:cubicBezTo>
                  <a:cubicBezTo>
                    <a:pt x="18806" y="11152"/>
                    <a:pt x="18040" y="11651"/>
                    <a:pt x="17159" y="12083"/>
                  </a:cubicBezTo>
                  <a:cubicBezTo>
                    <a:pt x="16275" y="12512"/>
                    <a:pt x="15327" y="12820"/>
                    <a:pt x="14315" y="12996"/>
                  </a:cubicBezTo>
                  <a:cubicBezTo>
                    <a:pt x="13880" y="13090"/>
                    <a:pt x="13492" y="13284"/>
                    <a:pt x="13151" y="13578"/>
                  </a:cubicBezTo>
                  <a:cubicBezTo>
                    <a:pt x="12809" y="13872"/>
                    <a:pt x="12641" y="14204"/>
                    <a:pt x="12641" y="14571"/>
                  </a:cubicBezTo>
                  <a:cubicBezTo>
                    <a:pt x="12641" y="14900"/>
                    <a:pt x="12713" y="15140"/>
                    <a:pt x="12865" y="15293"/>
                  </a:cubicBezTo>
                  <a:cubicBezTo>
                    <a:pt x="13015" y="15449"/>
                    <a:pt x="13177" y="15596"/>
                    <a:pt x="13364" y="15728"/>
                  </a:cubicBezTo>
                  <a:cubicBezTo>
                    <a:pt x="13546" y="15866"/>
                    <a:pt x="13717" y="16010"/>
                    <a:pt x="13874" y="16169"/>
                  </a:cubicBezTo>
                  <a:cubicBezTo>
                    <a:pt x="14032" y="16330"/>
                    <a:pt x="14125" y="16574"/>
                    <a:pt x="14160" y="16903"/>
                  </a:cubicBezTo>
                  <a:cubicBezTo>
                    <a:pt x="14195" y="17117"/>
                    <a:pt x="14187" y="17340"/>
                    <a:pt x="14133" y="17564"/>
                  </a:cubicBezTo>
                  <a:cubicBezTo>
                    <a:pt x="14099" y="17696"/>
                    <a:pt x="14200" y="17805"/>
                    <a:pt x="14432" y="17893"/>
                  </a:cubicBezTo>
                  <a:cubicBezTo>
                    <a:pt x="14667" y="17981"/>
                    <a:pt x="14956" y="18069"/>
                    <a:pt x="15295" y="18154"/>
                  </a:cubicBezTo>
                  <a:cubicBezTo>
                    <a:pt x="15637" y="18236"/>
                    <a:pt x="15987" y="18342"/>
                    <a:pt x="16344" y="18468"/>
                  </a:cubicBezTo>
                  <a:cubicBezTo>
                    <a:pt x="16705" y="18595"/>
                    <a:pt x="16975" y="18756"/>
                    <a:pt x="17164" y="18953"/>
                  </a:cubicBezTo>
                  <a:cubicBezTo>
                    <a:pt x="17266" y="19050"/>
                    <a:pt x="17351" y="19232"/>
                    <a:pt x="17415" y="19511"/>
                  </a:cubicBezTo>
                  <a:cubicBezTo>
                    <a:pt x="17477" y="19790"/>
                    <a:pt x="17519" y="20090"/>
                    <a:pt x="17535" y="20416"/>
                  </a:cubicBezTo>
                  <a:cubicBezTo>
                    <a:pt x="17554" y="20727"/>
                    <a:pt x="17527" y="21000"/>
                    <a:pt x="17463" y="21241"/>
                  </a:cubicBezTo>
                  <a:cubicBezTo>
                    <a:pt x="17394" y="21479"/>
                    <a:pt x="17268" y="21599"/>
                    <a:pt x="17089" y="21599"/>
                  </a:cubicBezTo>
                  <a:lnTo>
                    <a:pt x="4496" y="21599"/>
                  </a:lnTo>
                  <a:cubicBezTo>
                    <a:pt x="4328" y="21599"/>
                    <a:pt x="4205" y="21479"/>
                    <a:pt x="4130" y="21241"/>
                  </a:cubicBezTo>
                  <a:cubicBezTo>
                    <a:pt x="4061" y="21000"/>
                    <a:pt x="4032" y="20727"/>
                    <a:pt x="4048" y="20416"/>
                  </a:cubicBezTo>
                  <a:cubicBezTo>
                    <a:pt x="4066" y="20090"/>
                    <a:pt x="4109" y="19790"/>
                    <a:pt x="4170" y="19511"/>
                  </a:cubicBezTo>
                  <a:cubicBezTo>
                    <a:pt x="4235" y="19232"/>
                    <a:pt x="4317" y="19050"/>
                    <a:pt x="4421" y="18953"/>
                  </a:cubicBezTo>
                  <a:cubicBezTo>
                    <a:pt x="4616" y="18768"/>
                    <a:pt x="4889" y="18606"/>
                    <a:pt x="5239" y="18474"/>
                  </a:cubicBezTo>
                  <a:cubicBezTo>
                    <a:pt x="5588" y="18345"/>
                    <a:pt x="5933" y="18236"/>
                    <a:pt x="6269" y="18154"/>
                  </a:cubicBezTo>
                  <a:cubicBezTo>
                    <a:pt x="6606" y="18069"/>
                    <a:pt x="6897" y="17984"/>
                    <a:pt x="7145" y="17901"/>
                  </a:cubicBezTo>
                  <a:cubicBezTo>
                    <a:pt x="7394" y="17816"/>
                    <a:pt x="7498" y="17705"/>
                    <a:pt x="7463" y="17564"/>
                  </a:cubicBezTo>
                  <a:cubicBezTo>
                    <a:pt x="7428" y="17432"/>
                    <a:pt x="7412" y="17311"/>
                    <a:pt x="7412" y="17205"/>
                  </a:cubicBezTo>
                  <a:lnTo>
                    <a:pt x="7412" y="16903"/>
                  </a:lnTo>
                  <a:cubicBezTo>
                    <a:pt x="7428" y="16574"/>
                    <a:pt x="7519" y="16330"/>
                    <a:pt x="7687" y="16169"/>
                  </a:cubicBezTo>
                  <a:cubicBezTo>
                    <a:pt x="7853" y="16010"/>
                    <a:pt x="8034" y="15866"/>
                    <a:pt x="8224" y="15728"/>
                  </a:cubicBezTo>
                  <a:cubicBezTo>
                    <a:pt x="8416" y="15593"/>
                    <a:pt x="8584" y="15446"/>
                    <a:pt x="8729" y="15293"/>
                  </a:cubicBezTo>
                  <a:cubicBezTo>
                    <a:pt x="8873" y="15140"/>
                    <a:pt x="8945" y="14900"/>
                    <a:pt x="8945" y="14571"/>
                  </a:cubicBezTo>
                  <a:cubicBezTo>
                    <a:pt x="8945" y="14204"/>
                    <a:pt x="8777" y="13875"/>
                    <a:pt x="8440" y="13578"/>
                  </a:cubicBezTo>
                  <a:cubicBezTo>
                    <a:pt x="8104" y="13281"/>
                    <a:pt x="7706" y="13090"/>
                    <a:pt x="7247" y="12996"/>
                  </a:cubicBezTo>
                  <a:cubicBezTo>
                    <a:pt x="6251" y="12811"/>
                    <a:pt x="5311" y="12497"/>
                    <a:pt x="4435" y="12062"/>
                  </a:cubicBezTo>
                  <a:cubicBezTo>
                    <a:pt x="3554" y="11628"/>
                    <a:pt x="2790" y="11128"/>
                    <a:pt x="2133" y="10570"/>
                  </a:cubicBezTo>
                  <a:cubicBezTo>
                    <a:pt x="1479" y="10012"/>
                    <a:pt x="958" y="9416"/>
                    <a:pt x="574" y="8781"/>
                  </a:cubicBezTo>
                  <a:cubicBezTo>
                    <a:pt x="189" y="8153"/>
                    <a:pt x="0" y="7542"/>
                    <a:pt x="0" y="6949"/>
                  </a:cubicBezTo>
                  <a:lnTo>
                    <a:pt x="0" y="4320"/>
                  </a:lnTo>
                  <a:cubicBezTo>
                    <a:pt x="0" y="4009"/>
                    <a:pt x="93" y="3756"/>
                    <a:pt x="285" y="3553"/>
                  </a:cubicBezTo>
                  <a:cubicBezTo>
                    <a:pt x="475" y="3354"/>
                    <a:pt x="712" y="3254"/>
                    <a:pt x="998" y="3254"/>
                  </a:cubicBezTo>
                  <a:lnTo>
                    <a:pt x="5124" y="3254"/>
                  </a:lnTo>
                  <a:cubicBezTo>
                    <a:pt x="5108" y="3139"/>
                    <a:pt x="5097" y="3025"/>
                    <a:pt x="5097" y="2901"/>
                  </a:cubicBezTo>
                  <a:lnTo>
                    <a:pt x="5097" y="2564"/>
                  </a:lnTo>
                  <a:lnTo>
                    <a:pt x="5097" y="2505"/>
                  </a:lnTo>
                  <a:cubicBezTo>
                    <a:pt x="5097" y="2005"/>
                    <a:pt x="5118" y="1594"/>
                    <a:pt x="5156" y="1265"/>
                  </a:cubicBezTo>
                  <a:cubicBezTo>
                    <a:pt x="5193" y="939"/>
                    <a:pt x="5260" y="684"/>
                    <a:pt x="5353" y="499"/>
                  </a:cubicBezTo>
                  <a:cubicBezTo>
                    <a:pt x="5444" y="320"/>
                    <a:pt x="5580" y="187"/>
                    <a:pt x="5754" y="111"/>
                  </a:cubicBezTo>
                  <a:cubicBezTo>
                    <a:pt x="5928" y="38"/>
                    <a:pt x="6165" y="0"/>
                    <a:pt x="6464" y="0"/>
                  </a:cubicBezTo>
                  <a:lnTo>
                    <a:pt x="15132" y="0"/>
                  </a:lnTo>
                  <a:cubicBezTo>
                    <a:pt x="15410" y="0"/>
                    <a:pt x="15645" y="38"/>
                    <a:pt x="15829" y="111"/>
                  </a:cubicBezTo>
                  <a:cubicBezTo>
                    <a:pt x="16011" y="187"/>
                    <a:pt x="16149" y="320"/>
                    <a:pt x="16243" y="499"/>
                  </a:cubicBezTo>
                  <a:cubicBezTo>
                    <a:pt x="16336" y="684"/>
                    <a:pt x="16403" y="939"/>
                    <a:pt x="16435" y="1265"/>
                  </a:cubicBezTo>
                  <a:cubicBezTo>
                    <a:pt x="16470" y="1594"/>
                    <a:pt x="16486" y="2006"/>
                    <a:pt x="16486" y="2505"/>
                  </a:cubicBezTo>
                  <a:lnTo>
                    <a:pt x="16486" y="2863"/>
                  </a:lnTo>
                  <a:cubicBezTo>
                    <a:pt x="16486" y="2989"/>
                    <a:pt x="16478" y="3119"/>
                    <a:pt x="16459" y="3251"/>
                  </a:cubicBezTo>
                  <a:lnTo>
                    <a:pt x="20603" y="3251"/>
                  </a:lnTo>
                  <a:cubicBezTo>
                    <a:pt x="20884" y="3251"/>
                    <a:pt x="21119" y="3351"/>
                    <a:pt x="21314" y="3550"/>
                  </a:cubicBezTo>
                  <a:cubicBezTo>
                    <a:pt x="21503" y="3753"/>
                    <a:pt x="21599" y="4006"/>
                    <a:pt x="21599" y="4317"/>
                  </a:cubicBezTo>
                  <a:lnTo>
                    <a:pt x="21599" y="6949"/>
                  </a:lnTo>
                  <a:close/>
                  <a:moveTo>
                    <a:pt x="6283" y="10550"/>
                  </a:moveTo>
                  <a:cubicBezTo>
                    <a:pt x="6072" y="9798"/>
                    <a:pt x="5882" y="8978"/>
                    <a:pt x="5714" y="8082"/>
                  </a:cubicBezTo>
                  <a:cubicBezTo>
                    <a:pt x="5548" y="7189"/>
                    <a:pt x="5407" y="6299"/>
                    <a:pt x="5287" y="5415"/>
                  </a:cubicBezTo>
                  <a:lnTo>
                    <a:pt x="1962" y="5415"/>
                  </a:lnTo>
                  <a:lnTo>
                    <a:pt x="1962" y="6949"/>
                  </a:lnTo>
                  <a:cubicBezTo>
                    <a:pt x="1962" y="7137"/>
                    <a:pt x="2064" y="7389"/>
                    <a:pt x="2264" y="7709"/>
                  </a:cubicBezTo>
                  <a:cubicBezTo>
                    <a:pt x="2462" y="8029"/>
                    <a:pt x="2753" y="8358"/>
                    <a:pt x="3126" y="8699"/>
                  </a:cubicBezTo>
                  <a:cubicBezTo>
                    <a:pt x="3500" y="9040"/>
                    <a:pt x="3954" y="9381"/>
                    <a:pt x="4488" y="9707"/>
                  </a:cubicBezTo>
                  <a:cubicBezTo>
                    <a:pt x="5022" y="10033"/>
                    <a:pt x="5618" y="10315"/>
                    <a:pt x="6283" y="10550"/>
                  </a:cubicBezTo>
                  <a:moveTo>
                    <a:pt x="19629" y="5415"/>
                  </a:moveTo>
                  <a:lnTo>
                    <a:pt x="16280" y="5415"/>
                  </a:lnTo>
                  <a:cubicBezTo>
                    <a:pt x="16179" y="6299"/>
                    <a:pt x="16043" y="7189"/>
                    <a:pt x="15877" y="8082"/>
                  </a:cubicBezTo>
                  <a:cubicBezTo>
                    <a:pt x="15712" y="8978"/>
                    <a:pt x="15522" y="9798"/>
                    <a:pt x="15308" y="10550"/>
                  </a:cubicBezTo>
                  <a:cubicBezTo>
                    <a:pt x="15973" y="10315"/>
                    <a:pt x="16574" y="10033"/>
                    <a:pt x="17105" y="9707"/>
                  </a:cubicBezTo>
                  <a:cubicBezTo>
                    <a:pt x="17637" y="9381"/>
                    <a:pt x="18091" y="9040"/>
                    <a:pt x="18467" y="8699"/>
                  </a:cubicBezTo>
                  <a:cubicBezTo>
                    <a:pt x="18844" y="8358"/>
                    <a:pt x="19130" y="8029"/>
                    <a:pt x="19330" y="7709"/>
                  </a:cubicBezTo>
                  <a:cubicBezTo>
                    <a:pt x="19530" y="7389"/>
                    <a:pt x="19629" y="7137"/>
                    <a:pt x="19629" y="6949"/>
                  </a:cubicBezTo>
                  <a:lnTo>
                    <a:pt x="19629" y="5415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lIns="38092" tIns="38092" rIns="38092" bIns="38092" anchor="ctr"/>
            <a:lstStyle/>
            <a:p>
              <a:pPr defTabSz="342824">
                <a:defRPr/>
              </a:pPr>
              <a:endParaRPr lang="es-ES" sz="27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828800" y="3360755"/>
            <a:ext cx="1828801" cy="408135"/>
            <a:chOff x="2438399" y="4481006"/>
            <a:chExt cx="2438401" cy="544180"/>
          </a:xfrm>
        </p:grpSpPr>
        <p:sp>
          <p:nvSpPr>
            <p:cNvPr id="14" name="Rectangle 13"/>
            <p:cNvSpPr/>
            <p:nvPr/>
          </p:nvSpPr>
          <p:spPr>
            <a:xfrm>
              <a:off x="2438399" y="4481006"/>
              <a:ext cx="2438401" cy="5441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accent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2655671" y="4561950"/>
              <a:ext cx="389919" cy="389919"/>
            </a:xfrm>
            <a:prstGeom prst="ellipse">
              <a:avLst/>
            </a:prstGeom>
            <a:noFill/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accent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045590" y="4583819"/>
              <a:ext cx="13755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accent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PORTFOLIO 2</a:t>
              </a:r>
            </a:p>
          </p:txBody>
        </p:sp>
        <p:grpSp>
          <p:nvGrpSpPr>
            <p:cNvPr id="48" name="Group 4681"/>
            <p:cNvGrpSpPr>
              <a:grpSpLocks noChangeAspect="1"/>
            </p:cNvGrpSpPr>
            <p:nvPr/>
          </p:nvGrpSpPr>
          <p:grpSpPr bwMode="auto">
            <a:xfrm>
              <a:off x="2760483" y="4644252"/>
              <a:ext cx="180295" cy="236311"/>
              <a:chOff x="4576763" y="2300287"/>
              <a:chExt cx="276225" cy="361950"/>
            </a:xfrm>
            <a:solidFill>
              <a:schemeClr val="tx2">
                <a:lumMod val="40000"/>
                <a:lumOff val="60000"/>
              </a:schemeClr>
            </a:solidFill>
          </p:grpSpPr>
          <p:sp>
            <p:nvSpPr>
              <p:cNvPr id="49" name="Freeform 250"/>
              <p:cNvSpPr>
                <a:spLocks noChangeArrowheads="1"/>
              </p:cNvSpPr>
              <p:nvPr/>
            </p:nvSpPr>
            <p:spPr bwMode="auto">
              <a:xfrm>
                <a:off x="4576763" y="2541587"/>
                <a:ext cx="120650" cy="120650"/>
              </a:xfrm>
              <a:custGeom>
                <a:avLst/>
                <a:gdLst>
                  <a:gd name="T0" fmla="*/ 92 w 336"/>
                  <a:gd name="T1" fmla="*/ 0 h 336"/>
                  <a:gd name="T2" fmla="*/ 0 w 336"/>
                  <a:gd name="T3" fmla="*/ 243 h 336"/>
                  <a:gd name="T4" fmla="*/ 159 w 336"/>
                  <a:gd name="T5" fmla="*/ 193 h 336"/>
                  <a:gd name="T6" fmla="*/ 251 w 336"/>
                  <a:gd name="T7" fmla="*/ 335 h 336"/>
                  <a:gd name="T8" fmla="*/ 335 w 336"/>
                  <a:gd name="T9" fmla="*/ 84 h 336"/>
                  <a:gd name="T10" fmla="*/ 251 w 336"/>
                  <a:gd name="T11" fmla="*/ 9 h 336"/>
                  <a:gd name="T12" fmla="*/ 92 w 336"/>
                  <a:gd name="T13" fmla="*/ 0 h 336"/>
                  <a:gd name="T14" fmla="*/ 92 w 336"/>
                  <a:gd name="T15" fmla="*/ 0 h 336"/>
                  <a:gd name="T16" fmla="*/ 92 w 336"/>
                  <a:gd name="T17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6" h="336">
                    <a:moveTo>
                      <a:pt x="92" y="0"/>
                    </a:moveTo>
                    <a:lnTo>
                      <a:pt x="0" y="243"/>
                    </a:lnTo>
                    <a:lnTo>
                      <a:pt x="159" y="193"/>
                    </a:lnTo>
                    <a:lnTo>
                      <a:pt x="251" y="335"/>
                    </a:lnTo>
                    <a:lnTo>
                      <a:pt x="335" y="84"/>
                    </a:lnTo>
                    <a:lnTo>
                      <a:pt x="251" y="9"/>
                    </a:lnTo>
                    <a:lnTo>
                      <a:pt x="92" y="0"/>
                    </a:lnTo>
                    <a:close/>
                    <a:moveTo>
                      <a:pt x="92" y="0"/>
                    </a:moveTo>
                    <a:lnTo>
                      <a:pt x="92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solidFill>
                    <a:schemeClr val="accent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50" name="Freeform 251"/>
              <p:cNvSpPr>
                <a:spLocks noChangeArrowheads="1"/>
              </p:cNvSpPr>
              <p:nvPr/>
            </p:nvSpPr>
            <p:spPr bwMode="auto">
              <a:xfrm>
                <a:off x="4576763" y="2541587"/>
                <a:ext cx="120650" cy="120650"/>
              </a:xfrm>
              <a:custGeom>
                <a:avLst/>
                <a:gdLst>
                  <a:gd name="T0" fmla="*/ 92 w 336"/>
                  <a:gd name="T1" fmla="*/ 0 h 336"/>
                  <a:gd name="T2" fmla="*/ 0 w 336"/>
                  <a:gd name="T3" fmla="*/ 243 h 336"/>
                  <a:gd name="T4" fmla="*/ 159 w 336"/>
                  <a:gd name="T5" fmla="*/ 193 h 336"/>
                  <a:gd name="T6" fmla="*/ 251 w 336"/>
                  <a:gd name="T7" fmla="*/ 335 h 336"/>
                  <a:gd name="T8" fmla="*/ 335 w 336"/>
                  <a:gd name="T9" fmla="*/ 84 h 336"/>
                  <a:gd name="T10" fmla="*/ 251 w 336"/>
                  <a:gd name="T11" fmla="*/ 9 h 336"/>
                  <a:gd name="T12" fmla="*/ 92 w 336"/>
                  <a:gd name="T13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6" h="336">
                    <a:moveTo>
                      <a:pt x="92" y="0"/>
                    </a:moveTo>
                    <a:lnTo>
                      <a:pt x="0" y="243"/>
                    </a:lnTo>
                    <a:lnTo>
                      <a:pt x="159" y="193"/>
                    </a:lnTo>
                    <a:lnTo>
                      <a:pt x="251" y="335"/>
                    </a:lnTo>
                    <a:lnTo>
                      <a:pt x="335" y="84"/>
                    </a:lnTo>
                    <a:lnTo>
                      <a:pt x="251" y="9"/>
                    </a:lnTo>
                    <a:lnTo>
                      <a:pt x="92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solidFill>
                    <a:schemeClr val="accent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51" name="Freeform 252"/>
              <p:cNvSpPr>
                <a:spLocks noChangeArrowheads="1"/>
              </p:cNvSpPr>
              <p:nvPr/>
            </p:nvSpPr>
            <p:spPr bwMode="auto">
              <a:xfrm>
                <a:off x="4610100" y="2541587"/>
                <a:ext cx="1588" cy="158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solidFill>
                    <a:schemeClr val="accent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52" name="Freeform 253"/>
              <p:cNvSpPr>
                <a:spLocks noChangeArrowheads="1"/>
              </p:cNvSpPr>
              <p:nvPr/>
            </p:nvSpPr>
            <p:spPr bwMode="auto">
              <a:xfrm>
                <a:off x="4732338" y="2541587"/>
                <a:ext cx="120650" cy="120650"/>
              </a:xfrm>
              <a:custGeom>
                <a:avLst/>
                <a:gdLst>
                  <a:gd name="T0" fmla="*/ 251 w 336"/>
                  <a:gd name="T1" fmla="*/ 0 h 336"/>
                  <a:gd name="T2" fmla="*/ 84 w 336"/>
                  <a:gd name="T3" fmla="*/ 9 h 336"/>
                  <a:gd name="T4" fmla="*/ 0 w 336"/>
                  <a:gd name="T5" fmla="*/ 84 h 336"/>
                  <a:gd name="T6" fmla="*/ 92 w 336"/>
                  <a:gd name="T7" fmla="*/ 335 h 336"/>
                  <a:gd name="T8" fmla="*/ 176 w 336"/>
                  <a:gd name="T9" fmla="*/ 193 h 336"/>
                  <a:gd name="T10" fmla="*/ 335 w 336"/>
                  <a:gd name="T11" fmla="*/ 243 h 336"/>
                  <a:gd name="T12" fmla="*/ 251 w 336"/>
                  <a:gd name="T13" fmla="*/ 0 h 336"/>
                  <a:gd name="T14" fmla="*/ 251 w 336"/>
                  <a:gd name="T15" fmla="*/ 0 h 336"/>
                  <a:gd name="T16" fmla="*/ 251 w 336"/>
                  <a:gd name="T17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6" h="336">
                    <a:moveTo>
                      <a:pt x="251" y="0"/>
                    </a:moveTo>
                    <a:lnTo>
                      <a:pt x="84" y="9"/>
                    </a:lnTo>
                    <a:lnTo>
                      <a:pt x="0" y="84"/>
                    </a:lnTo>
                    <a:lnTo>
                      <a:pt x="92" y="335"/>
                    </a:lnTo>
                    <a:lnTo>
                      <a:pt x="176" y="193"/>
                    </a:lnTo>
                    <a:lnTo>
                      <a:pt x="335" y="243"/>
                    </a:lnTo>
                    <a:lnTo>
                      <a:pt x="251" y="0"/>
                    </a:lnTo>
                    <a:close/>
                    <a:moveTo>
                      <a:pt x="251" y="0"/>
                    </a:moveTo>
                    <a:lnTo>
                      <a:pt x="251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solidFill>
                    <a:schemeClr val="accent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53" name="Freeform 254"/>
              <p:cNvSpPr>
                <a:spLocks noChangeArrowheads="1"/>
              </p:cNvSpPr>
              <p:nvPr/>
            </p:nvSpPr>
            <p:spPr bwMode="auto">
              <a:xfrm>
                <a:off x="4732338" y="2541587"/>
                <a:ext cx="120650" cy="120650"/>
              </a:xfrm>
              <a:custGeom>
                <a:avLst/>
                <a:gdLst>
                  <a:gd name="T0" fmla="*/ 251 w 336"/>
                  <a:gd name="T1" fmla="*/ 0 h 336"/>
                  <a:gd name="T2" fmla="*/ 84 w 336"/>
                  <a:gd name="T3" fmla="*/ 9 h 336"/>
                  <a:gd name="T4" fmla="*/ 0 w 336"/>
                  <a:gd name="T5" fmla="*/ 84 h 336"/>
                  <a:gd name="T6" fmla="*/ 92 w 336"/>
                  <a:gd name="T7" fmla="*/ 335 h 336"/>
                  <a:gd name="T8" fmla="*/ 176 w 336"/>
                  <a:gd name="T9" fmla="*/ 193 h 336"/>
                  <a:gd name="T10" fmla="*/ 335 w 336"/>
                  <a:gd name="T11" fmla="*/ 243 h 336"/>
                  <a:gd name="T12" fmla="*/ 251 w 336"/>
                  <a:gd name="T13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6" h="336">
                    <a:moveTo>
                      <a:pt x="251" y="0"/>
                    </a:moveTo>
                    <a:lnTo>
                      <a:pt x="84" y="9"/>
                    </a:lnTo>
                    <a:lnTo>
                      <a:pt x="0" y="84"/>
                    </a:lnTo>
                    <a:lnTo>
                      <a:pt x="92" y="335"/>
                    </a:lnTo>
                    <a:lnTo>
                      <a:pt x="176" y="193"/>
                    </a:lnTo>
                    <a:lnTo>
                      <a:pt x="335" y="243"/>
                    </a:lnTo>
                    <a:lnTo>
                      <a:pt x="251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solidFill>
                    <a:schemeClr val="accent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54" name="Freeform 255"/>
              <p:cNvSpPr>
                <a:spLocks noChangeArrowheads="1"/>
              </p:cNvSpPr>
              <p:nvPr/>
            </p:nvSpPr>
            <p:spPr bwMode="auto">
              <a:xfrm>
                <a:off x="4822825" y="2541587"/>
                <a:ext cx="1588" cy="158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solidFill>
                    <a:schemeClr val="accent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55" name="Freeform 256"/>
              <p:cNvSpPr>
                <a:spLocks noChangeArrowheads="1"/>
              </p:cNvSpPr>
              <p:nvPr/>
            </p:nvSpPr>
            <p:spPr bwMode="auto">
              <a:xfrm>
                <a:off x="4586288" y="2300287"/>
                <a:ext cx="261937" cy="258762"/>
              </a:xfrm>
              <a:custGeom>
                <a:avLst/>
                <a:gdLst>
                  <a:gd name="T0" fmla="*/ 618 w 728"/>
                  <a:gd name="T1" fmla="*/ 619 h 720"/>
                  <a:gd name="T2" fmla="*/ 627 w 728"/>
                  <a:gd name="T3" fmla="*/ 469 h 720"/>
                  <a:gd name="T4" fmla="*/ 727 w 728"/>
                  <a:gd name="T5" fmla="*/ 360 h 720"/>
                  <a:gd name="T6" fmla="*/ 627 w 728"/>
                  <a:gd name="T7" fmla="*/ 251 h 720"/>
                  <a:gd name="T8" fmla="*/ 618 w 728"/>
                  <a:gd name="T9" fmla="*/ 101 h 720"/>
                  <a:gd name="T10" fmla="*/ 468 w 728"/>
                  <a:gd name="T11" fmla="*/ 92 h 720"/>
                  <a:gd name="T12" fmla="*/ 359 w 728"/>
                  <a:gd name="T13" fmla="*/ 0 h 720"/>
                  <a:gd name="T14" fmla="*/ 250 w 728"/>
                  <a:gd name="T15" fmla="*/ 92 h 720"/>
                  <a:gd name="T16" fmla="*/ 100 w 728"/>
                  <a:gd name="T17" fmla="*/ 101 h 720"/>
                  <a:gd name="T18" fmla="*/ 92 w 728"/>
                  <a:gd name="T19" fmla="*/ 251 h 720"/>
                  <a:gd name="T20" fmla="*/ 0 w 728"/>
                  <a:gd name="T21" fmla="*/ 360 h 720"/>
                  <a:gd name="T22" fmla="*/ 92 w 728"/>
                  <a:gd name="T23" fmla="*/ 469 h 720"/>
                  <a:gd name="T24" fmla="*/ 100 w 728"/>
                  <a:gd name="T25" fmla="*/ 619 h 720"/>
                  <a:gd name="T26" fmla="*/ 250 w 728"/>
                  <a:gd name="T27" fmla="*/ 628 h 720"/>
                  <a:gd name="T28" fmla="*/ 359 w 728"/>
                  <a:gd name="T29" fmla="*/ 719 h 720"/>
                  <a:gd name="T30" fmla="*/ 468 w 728"/>
                  <a:gd name="T31" fmla="*/ 628 h 720"/>
                  <a:gd name="T32" fmla="*/ 618 w 728"/>
                  <a:gd name="T33" fmla="*/ 619 h 720"/>
                  <a:gd name="T34" fmla="*/ 359 w 728"/>
                  <a:gd name="T35" fmla="*/ 561 h 720"/>
                  <a:gd name="T36" fmla="*/ 159 w 728"/>
                  <a:gd name="T37" fmla="*/ 360 h 720"/>
                  <a:gd name="T38" fmla="*/ 359 w 728"/>
                  <a:gd name="T39" fmla="*/ 159 h 720"/>
                  <a:gd name="T40" fmla="*/ 560 w 728"/>
                  <a:gd name="T41" fmla="*/ 360 h 720"/>
                  <a:gd name="T42" fmla="*/ 359 w 728"/>
                  <a:gd name="T43" fmla="*/ 561 h 720"/>
                  <a:gd name="T44" fmla="*/ 359 w 728"/>
                  <a:gd name="T45" fmla="*/ 561 h 720"/>
                  <a:gd name="T46" fmla="*/ 359 w 728"/>
                  <a:gd name="T47" fmla="*/ 561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28" h="720">
                    <a:moveTo>
                      <a:pt x="618" y="619"/>
                    </a:moveTo>
                    <a:cubicBezTo>
                      <a:pt x="627" y="469"/>
                      <a:pt x="627" y="469"/>
                      <a:pt x="627" y="469"/>
                    </a:cubicBezTo>
                    <a:cubicBezTo>
                      <a:pt x="727" y="360"/>
                      <a:pt x="727" y="360"/>
                      <a:pt x="727" y="360"/>
                    </a:cubicBezTo>
                    <a:cubicBezTo>
                      <a:pt x="627" y="251"/>
                      <a:pt x="627" y="251"/>
                      <a:pt x="627" y="251"/>
                    </a:cubicBezTo>
                    <a:cubicBezTo>
                      <a:pt x="618" y="101"/>
                      <a:pt x="618" y="101"/>
                      <a:pt x="618" y="101"/>
                    </a:cubicBezTo>
                    <a:cubicBezTo>
                      <a:pt x="468" y="92"/>
                      <a:pt x="468" y="92"/>
                      <a:pt x="468" y="92"/>
                    </a:cubicBezTo>
                    <a:cubicBezTo>
                      <a:pt x="359" y="0"/>
                      <a:pt x="359" y="0"/>
                      <a:pt x="359" y="0"/>
                    </a:cubicBezTo>
                    <a:cubicBezTo>
                      <a:pt x="250" y="92"/>
                      <a:pt x="250" y="92"/>
                      <a:pt x="250" y="92"/>
                    </a:cubicBezTo>
                    <a:cubicBezTo>
                      <a:pt x="100" y="101"/>
                      <a:pt x="100" y="101"/>
                      <a:pt x="100" y="101"/>
                    </a:cubicBezTo>
                    <a:cubicBezTo>
                      <a:pt x="92" y="251"/>
                      <a:pt x="92" y="251"/>
                      <a:pt x="92" y="251"/>
                    </a:cubicBezTo>
                    <a:cubicBezTo>
                      <a:pt x="0" y="360"/>
                      <a:pt x="0" y="360"/>
                      <a:pt x="0" y="360"/>
                    </a:cubicBezTo>
                    <a:cubicBezTo>
                      <a:pt x="92" y="469"/>
                      <a:pt x="92" y="469"/>
                      <a:pt x="92" y="469"/>
                    </a:cubicBezTo>
                    <a:cubicBezTo>
                      <a:pt x="100" y="619"/>
                      <a:pt x="100" y="619"/>
                      <a:pt x="100" y="619"/>
                    </a:cubicBezTo>
                    <a:cubicBezTo>
                      <a:pt x="250" y="628"/>
                      <a:pt x="250" y="628"/>
                      <a:pt x="250" y="628"/>
                    </a:cubicBezTo>
                    <a:cubicBezTo>
                      <a:pt x="359" y="719"/>
                      <a:pt x="359" y="719"/>
                      <a:pt x="359" y="719"/>
                    </a:cubicBezTo>
                    <a:cubicBezTo>
                      <a:pt x="468" y="628"/>
                      <a:pt x="468" y="628"/>
                      <a:pt x="468" y="628"/>
                    </a:cubicBezTo>
                    <a:lnTo>
                      <a:pt x="618" y="619"/>
                    </a:lnTo>
                    <a:close/>
                    <a:moveTo>
                      <a:pt x="359" y="561"/>
                    </a:moveTo>
                    <a:cubicBezTo>
                      <a:pt x="250" y="561"/>
                      <a:pt x="159" y="469"/>
                      <a:pt x="159" y="360"/>
                    </a:cubicBezTo>
                    <a:cubicBezTo>
                      <a:pt x="159" y="243"/>
                      <a:pt x="250" y="159"/>
                      <a:pt x="359" y="159"/>
                    </a:cubicBezTo>
                    <a:cubicBezTo>
                      <a:pt x="468" y="159"/>
                      <a:pt x="560" y="243"/>
                      <a:pt x="560" y="360"/>
                    </a:cubicBezTo>
                    <a:cubicBezTo>
                      <a:pt x="560" y="469"/>
                      <a:pt x="468" y="561"/>
                      <a:pt x="359" y="561"/>
                    </a:cubicBezTo>
                    <a:close/>
                    <a:moveTo>
                      <a:pt x="359" y="561"/>
                    </a:moveTo>
                    <a:lnTo>
                      <a:pt x="359" y="56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solidFill>
                    <a:schemeClr val="accent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56" name="Freeform 257"/>
              <p:cNvSpPr>
                <a:spLocks noChangeArrowheads="1"/>
              </p:cNvSpPr>
              <p:nvPr/>
            </p:nvSpPr>
            <p:spPr bwMode="auto">
              <a:xfrm>
                <a:off x="4691063" y="2387599"/>
                <a:ext cx="36512" cy="80963"/>
              </a:xfrm>
              <a:custGeom>
                <a:avLst/>
                <a:gdLst>
                  <a:gd name="T0" fmla="*/ 0 w 102"/>
                  <a:gd name="T1" fmla="*/ 33 h 227"/>
                  <a:gd name="T2" fmla="*/ 9 w 102"/>
                  <a:gd name="T3" fmla="*/ 67 h 227"/>
                  <a:gd name="T4" fmla="*/ 50 w 102"/>
                  <a:gd name="T5" fmla="*/ 50 h 227"/>
                  <a:gd name="T6" fmla="*/ 50 w 102"/>
                  <a:gd name="T7" fmla="*/ 226 h 227"/>
                  <a:gd name="T8" fmla="*/ 101 w 102"/>
                  <a:gd name="T9" fmla="*/ 226 h 227"/>
                  <a:gd name="T10" fmla="*/ 101 w 102"/>
                  <a:gd name="T11" fmla="*/ 0 h 227"/>
                  <a:gd name="T12" fmla="*/ 59 w 102"/>
                  <a:gd name="T13" fmla="*/ 0 h 227"/>
                  <a:gd name="T14" fmla="*/ 0 w 102"/>
                  <a:gd name="T15" fmla="*/ 33 h 227"/>
                  <a:gd name="T16" fmla="*/ 0 w 102"/>
                  <a:gd name="T17" fmla="*/ 33 h 227"/>
                  <a:gd name="T18" fmla="*/ 0 w 102"/>
                  <a:gd name="T19" fmla="*/ 33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2" h="227">
                    <a:moveTo>
                      <a:pt x="0" y="33"/>
                    </a:moveTo>
                    <a:lnTo>
                      <a:pt x="9" y="67"/>
                    </a:lnTo>
                    <a:lnTo>
                      <a:pt x="50" y="50"/>
                    </a:lnTo>
                    <a:lnTo>
                      <a:pt x="50" y="226"/>
                    </a:lnTo>
                    <a:lnTo>
                      <a:pt x="101" y="226"/>
                    </a:lnTo>
                    <a:lnTo>
                      <a:pt x="101" y="0"/>
                    </a:lnTo>
                    <a:lnTo>
                      <a:pt x="59" y="0"/>
                    </a:lnTo>
                    <a:lnTo>
                      <a:pt x="0" y="33"/>
                    </a:lnTo>
                    <a:close/>
                    <a:moveTo>
                      <a:pt x="0" y="33"/>
                    </a:moveTo>
                    <a:lnTo>
                      <a:pt x="0" y="33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solidFill>
                    <a:schemeClr val="accent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57" name="Freeform 258"/>
              <p:cNvSpPr>
                <a:spLocks noChangeArrowheads="1"/>
              </p:cNvSpPr>
              <p:nvPr/>
            </p:nvSpPr>
            <p:spPr bwMode="auto">
              <a:xfrm>
                <a:off x="4691063" y="2387599"/>
                <a:ext cx="36512" cy="80963"/>
              </a:xfrm>
              <a:custGeom>
                <a:avLst/>
                <a:gdLst>
                  <a:gd name="T0" fmla="*/ 0 w 102"/>
                  <a:gd name="T1" fmla="*/ 33 h 227"/>
                  <a:gd name="T2" fmla="*/ 9 w 102"/>
                  <a:gd name="T3" fmla="*/ 67 h 227"/>
                  <a:gd name="T4" fmla="*/ 50 w 102"/>
                  <a:gd name="T5" fmla="*/ 50 h 227"/>
                  <a:gd name="T6" fmla="*/ 50 w 102"/>
                  <a:gd name="T7" fmla="*/ 50 h 227"/>
                  <a:gd name="T8" fmla="*/ 50 w 102"/>
                  <a:gd name="T9" fmla="*/ 226 h 227"/>
                  <a:gd name="T10" fmla="*/ 101 w 102"/>
                  <a:gd name="T11" fmla="*/ 226 h 227"/>
                  <a:gd name="T12" fmla="*/ 101 w 102"/>
                  <a:gd name="T13" fmla="*/ 0 h 227"/>
                  <a:gd name="T14" fmla="*/ 59 w 102"/>
                  <a:gd name="T15" fmla="*/ 0 h 227"/>
                  <a:gd name="T16" fmla="*/ 0 w 102"/>
                  <a:gd name="T17" fmla="*/ 33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2" h="227">
                    <a:moveTo>
                      <a:pt x="0" y="33"/>
                    </a:moveTo>
                    <a:lnTo>
                      <a:pt x="9" y="67"/>
                    </a:lnTo>
                    <a:lnTo>
                      <a:pt x="50" y="50"/>
                    </a:lnTo>
                    <a:lnTo>
                      <a:pt x="50" y="50"/>
                    </a:lnTo>
                    <a:lnTo>
                      <a:pt x="50" y="226"/>
                    </a:lnTo>
                    <a:lnTo>
                      <a:pt x="101" y="226"/>
                    </a:lnTo>
                    <a:lnTo>
                      <a:pt x="101" y="0"/>
                    </a:lnTo>
                    <a:lnTo>
                      <a:pt x="59" y="0"/>
                    </a:lnTo>
                    <a:lnTo>
                      <a:pt x="0" y="33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solidFill>
                    <a:schemeClr val="accent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58" name="Freeform 259"/>
              <p:cNvSpPr>
                <a:spLocks noChangeArrowheads="1"/>
              </p:cNvSpPr>
              <p:nvPr/>
            </p:nvSpPr>
            <p:spPr bwMode="auto">
              <a:xfrm>
                <a:off x="4691063" y="2400299"/>
                <a:ext cx="1587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solidFill>
                    <a:schemeClr val="accent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25" name="Group 24"/>
          <p:cNvGrpSpPr/>
          <p:nvPr/>
        </p:nvGrpSpPr>
        <p:grpSpPr>
          <a:xfrm>
            <a:off x="5486399" y="3360755"/>
            <a:ext cx="1828801" cy="408135"/>
            <a:chOff x="7315198" y="4481006"/>
            <a:chExt cx="2438401" cy="544180"/>
          </a:xfrm>
        </p:grpSpPr>
        <p:sp>
          <p:nvSpPr>
            <p:cNvPr id="16" name="Rectangle 15"/>
            <p:cNvSpPr/>
            <p:nvPr/>
          </p:nvSpPr>
          <p:spPr>
            <a:xfrm>
              <a:off x="7315198" y="4481006"/>
              <a:ext cx="2438401" cy="5441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accent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7532469" y="4561950"/>
              <a:ext cx="389919" cy="389919"/>
            </a:xfrm>
            <a:prstGeom prst="ellipse">
              <a:avLst/>
            </a:prstGeom>
            <a:noFill/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accent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7922389" y="4583819"/>
              <a:ext cx="13755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>
                  <a:solidFill>
                    <a:schemeClr val="accent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PORTFOLIO 4</a:t>
              </a:r>
              <a:endParaRPr lang="en-US" sz="1200" b="1" dirty="0">
                <a:solidFill>
                  <a:schemeClr val="accent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59" name="Freeform 58"/>
            <p:cNvSpPr>
              <a:spLocks noChangeAspect="1" noChangeArrowheads="1"/>
            </p:cNvSpPr>
            <p:nvPr/>
          </p:nvSpPr>
          <p:spPr bwMode="auto">
            <a:xfrm>
              <a:off x="7635473" y="4646852"/>
              <a:ext cx="183911" cy="220114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endParaRPr lang="en-US" dirty="0">
                <a:solidFill>
                  <a:schemeClr val="accent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657600" y="3360755"/>
            <a:ext cx="1828801" cy="408135"/>
            <a:chOff x="4876799" y="4481006"/>
            <a:chExt cx="2438401" cy="544180"/>
          </a:xfrm>
        </p:grpSpPr>
        <p:sp>
          <p:nvSpPr>
            <p:cNvPr id="15" name="Rectangle 14"/>
            <p:cNvSpPr/>
            <p:nvPr/>
          </p:nvSpPr>
          <p:spPr>
            <a:xfrm>
              <a:off x="4876799" y="4481006"/>
              <a:ext cx="2438401" cy="544180"/>
            </a:xfrm>
            <a:prstGeom prst="rect">
              <a:avLst/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5094072" y="4561950"/>
              <a:ext cx="389919" cy="389919"/>
            </a:xfrm>
            <a:prstGeom prst="ellipse">
              <a:avLst/>
            </a:prstGeom>
            <a:noFill/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483991" y="4583819"/>
              <a:ext cx="13755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>
                  <a:solidFill>
                    <a:schemeClr val="accent1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PORTFOLIO 3</a:t>
              </a:r>
              <a:endParaRPr lang="en-US" sz="1200" b="1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60" name="Freeform 523"/>
            <p:cNvSpPr>
              <a:spLocks noChangeAspect="1" noChangeArrowheads="1"/>
            </p:cNvSpPr>
            <p:nvPr/>
          </p:nvSpPr>
          <p:spPr bwMode="auto">
            <a:xfrm>
              <a:off x="5178893" y="4647433"/>
              <a:ext cx="220277" cy="218953"/>
            </a:xfrm>
            <a:custGeom>
              <a:avLst/>
              <a:gdLst>
                <a:gd name="T0" fmla="*/ 268 w 1406"/>
                <a:gd name="T1" fmla="*/ 786 h 1397"/>
                <a:gd name="T2" fmla="*/ 268 w 1406"/>
                <a:gd name="T3" fmla="*/ 1396 h 1397"/>
                <a:gd name="T4" fmla="*/ 310 w 1406"/>
                <a:gd name="T5" fmla="*/ 1396 h 1397"/>
                <a:gd name="T6" fmla="*/ 351 w 1406"/>
                <a:gd name="T7" fmla="*/ 1396 h 1397"/>
                <a:gd name="T8" fmla="*/ 351 w 1406"/>
                <a:gd name="T9" fmla="*/ 786 h 1397"/>
                <a:gd name="T10" fmla="*/ 310 w 1406"/>
                <a:gd name="T11" fmla="*/ 786 h 1397"/>
                <a:gd name="T12" fmla="*/ 268 w 1406"/>
                <a:gd name="T13" fmla="*/ 786 h 1397"/>
                <a:gd name="T14" fmla="*/ 1054 w 1406"/>
                <a:gd name="T15" fmla="*/ 786 h 1397"/>
                <a:gd name="T16" fmla="*/ 1054 w 1406"/>
                <a:gd name="T17" fmla="*/ 1396 h 1397"/>
                <a:gd name="T18" fmla="*/ 1096 w 1406"/>
                <a:gd name="T19" fmla="*/ 1396 h 1397"/>
                <a:gd name="T20" fmla="*/ 1137 w 1406"/>
                <a:gd name="T21" fmla="*/ 1396 h 1397"/>
                <a:gd name="T22" fmla="*/ 1137 w 1406"/>
                <a:gd name="T23" fmla="*/ 786 h 1397"/>
                <a:gd name="T24" fmla="*/ 1096 w 1406"/>
                <a:gd name="T25" fmla="*/ 786 h 1397"/>
                <a:gd name="T26" fmla="*/ 1054 w 1406"/>
                <a:gd name="T27" fmla="*/ 786 h 1397"/>
                <a:gd name="T28" fmla="*/ 1405 w 1406"/>
                <a:gd name="T29" fmla="*/ 702 h 1397"/>
                <a:gd name="T30" fmla="*/ 703 w 1406"/>
                <a:gd name="T31" fmla="*/ 0 h 1397"/>
                <a:gd name="T32" fmla="*/ 0 w 1406"/>
                <a:gd name="T33" fmla="*/ 702 h 1397"/>
                <a:gd name="T34" fmla="*/ 42 w 1406"/>
                <a:gd name="T35" fmla="*/ 936 h 1397"/>
                <a:gd name="T36" fmla="*/ 0 w 1406"/>
                <a:gd name="T37" fmla="*/ 1095 h 1397"/>
                <a:gd name="T38" fmla="*/ 176 w 1406"/>
                <a:gd name="T39" fmla="*/ 1371 h 1397"/>
                <a:gd name="T40" fmla="*/ 176 w 1406"/>
                <a:gd name="T41" fmla="*/ 811 h 1397"/>
                <a:gd name="T42" fmla="*/ 101 w 1406"/>
                <a:gd name="T43" fmla="*/ 870 h 1397"/>
                <a:gd name="T44" fmla="*/ 92 w 1406"/>
                <a:gd name="T45" fmla="*/ 744 h 1397"/>
                <a:gd name="T46" fmla="*/ 703 w 1406"/>
                <a:gd name="T47" fmla="*/ 134 h 1397"/>
                <a:gd name="T48" fmla="*/ 1313 w 1406"/>
                <a:gd name="T49" fmla="*/ 744 h 1397"/>
                <a:gd name="T50" fmla="*/ 1305 w 1406"/>
                <a:gd name="T51" fmla="*/ 870 h 1397"/>
                <a:gd name="T52" fmla="*/ 1229 w 1406"/>
                <a:gd name="T53" fmla="*/ 811 h 1397"/>
                <a:gd name="T54" fmla="*/ 1229 w 1406"/>
                <a:gd name="T55" fmla="*/ 1371 h 1397"/>
                <a:gd name="T56" fmla="*/ 1405 w 1406"/>
                <a:gd name="T57" fmla="*/ 1095 h 1397"/>
                <a:gd name="T58" fmla="*/ 1363 w 1406"/>
                <a:gd name="T59" fmla="*/ 936 h 1397"/>
                <a:gd name="T60" fmla="*/ 1405 w 1406"/>
                <a:gd name="T61" fmla="*/ 702 h 1397"/>
                <a:gd name="T62" fmla="*/ 1405 w 1406"/>
                <a:gd name="T63" fmla="*/ 702 h 1397"/>
                <a:gd name="T64" fmla="*/ 1405 w 1406"/>
                <a:gd name="T65" fmla="*/ 702 h 1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06" h="1397">
                  <a:moveTo>
                    <a:pt x="268" y="786"/>
                  </a:moveTo>
                  <a:cubicBezTo>
                    <a:pt x="268" y="1396"/>
                    <a:pt x="268" y="1396"/>
                    <a:pt x="268" y="1396"/>
                  </a:cubicBezTo>
                  <a:cubicBezTo>
                    <a:pt x="276" y="1396"/>
                    <a:pt x="293" y="1396"/>
                    <a:pt x="310" y="1396"/>
                  </a:cubicBezTo>
                  <a:cubicBezTo>
                    <a:pt x="351" y="1396"/>
                    <a:pt x="351" y="1396"/>
                    <a:pt x="351" y="1396"/>
                  </a:cubicBezTo>
                  <a:cubicBezTo>
                    <a:pt x="351" y="786"/>
                    <a:pt x="351" y="786"/>
                    <a:pt x="351" y="786"/>
                  </a:cubicBezTo>
                  <a:cubicBezTo>
                    <a:pt x="310" y="786"/>
                    <a:pt x="310" y="786"/>
                    <a:pt x="310" y="786"/>
                  </a:cubicBezTo>
                  <a:cubicBezTo>
                    <a:pt x="293" y="786"/>
                    <a:pt x="276" y="786"/>
                    <a:pt x="268" y="786"/>
                  </a:cubicBezTo>
                  <a:close/>
                  <a:moveTo>
                    <a:pt x="1054" y="786"/>
                  </a:moveTo>
                  <a:cubicBezTo>
                    <a:pt x="1054" y="1396"/>
                    <a:pt x="1054" y="1396"/>
                    <a:pt x="1054" y="1396"/>
                  </a:cubicBezTo>
                  <a:cubicBezTo>
                    <a:pt x="1096" y="1396"/>
                    <a:pt x="1096" y="1396"/>
                    <a:pt x="1096" y="1396"/>
                  </a:cubicBezTo>
                  <a:cubicBezTo>
                    <a:pt x="1112" y="1396"/>
                    <a:pt x="1129" y="1396"/>
                    <a:pt x="1137" y="1396"/>
                  </a:cubicBezTo>
                  <a:cubicBezTo>
                    <a:pt x="1137" y="786"/>
                    <a:pt x="1137" y="786"/>
                    <a:pt x="1137" y="786"/>
                  </a:cubicBezTo>
                  <a:cubicBezTo>
                    <a:pt x="1129" y="786"/>
                    <a:pt x="1112" y="786"/>
                    <a:pt x="1096" y="786"/>
                  </a:cubicBezTo>
                  <a:lnTo>
                    <a:pt x="1054" y="786"/>
                  </a:lnTo>
                  <a:close/>
                  <a:moveTo>
                    <a:pt x="1405" y="702"/>
                  </a:moveTo>
                  <a:cubicBezTo>
                    <a:pt x="1405" y="309"/>
                    <a:pt x="1087" y="0"/>
                    <a:pt x="703" y="0"/>
                  </a:cubicBezTo>
                  <a:cubicBezTo>
                    <a:pt x="318" y="0"/>
                    <a:pt x="0" y="309"/>
                    <a:pt x="0" y="702"/>
                  </a:cubicBezTo>
                  <a:cubicBezTo>
                    <a:pt x="0" y="786"/>
                    <a:pt x="17" y="861"/>
                    <a:pt x="42" y="936"/>
                  </a:cubicBezTo>
                  <a:cubicBezTo>
                    <a:pt x="17" y="978"/>
                    <a:pt x="0" y="1037"/>
                    <a:pt x="0" y="1095"/>
                  </a:cubicBezTo>
                  <a:cubicBezTo>
                    <a:pt x="0" y="1212"/>
                    <a:pt x="76" y="1321"/>
                    <a:pt x="176" y="1371"/>
                  </a:cubicBezTo>
                  <a:cubicBezTo>
                    <a:pt x="176" y="811"/>
                    <a:pt x="176" y="811"/>
                    <a:pt x="176" y="811"/>
                  </a:cubicBezTo>
                  <a:cubicBezTo>
                    <a:pt x="151" y="828"/>
                    <a:pt x="126" y="844"/>
                    <a:pt x="101" y="870"/>
                  </a:cubicBezTo>
                  <a:cubicBezTo>
                    <a:pt x="92" y="828"/>
                    <a:pt x="92" y="786"/>
                    <a:pt x="92" y="744"/>
                  </a:cubicBezTo>
                  <a:cubicBezTo>
                    <a:pt x="92" y="401"/>
                    <a:pt x="368" y="134"/>
                    <a:pt x="703" y="134"/>
                  </a:cubicBezTo>
                  <a:cubicBezTo>
                    <a:pt x="1037" y="134"/>
                    <a:pt x="1313" y="401"/>
                    <a:pt x="1313" y="744"/>
                  </a:cubicBezTo>
                  <a:cubicBezTo>
                    <a:pt x="1313" y="786"/>
                    <a:pt x="1313" y="828"/>
                    <a:pt x="1305" y="870"/>
                  </a:cubicBezTo>
                  <a:cubicBezTo>
                    <a:pt x="1279" y="844"/>
                    <a:pt x="1254" y="828"/>
                    <a:pt x="1229" y="811"/>
                  </a:cubicBezTo>
                  <a:cubicBezTo>
                    <a:pt x="1229" y="1371"/>
                    <a:pt x="1229" y="1371"/>
                    <a:pt x="1229" y="1371"/>
                  </a:cubicBezTo>
                  <a:cubicBezTo>
                    <a:pt x="1330" y="1321"/>
                    <a:pt x="1405" y="1212"/>
                    <a:pt x="1405" y="1095"/>
                  </a:cubicBezTo>
                  <a:cubicBezTo>
                    <a:pt x="1405" y="1037"/>
                    <a:pt x="1388" y="978"/>
                    <a:pt x="1363" y="936"/>
                  </a:cubicBezTo>
                  <a:cubicBezTo>
                    <a:pt x="1388" y="861"/>
                    <a:pt x="1405" y="786"/>
                    <a:pt x="1405" y="702"/>
                  </a:cubicBezTo>
                  <a:close/>
                  <a:moveTo>
                    <a:pt x="1405" y="702"/>
                  </a:moveTo>
                  <a:lnTo>
                    <a:pt x="1405" y="702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wrap="none" lIns="182839" tIns="91419" rIns="182839" bIns="91419" anchor="ctr"/>
            <a:lstStyle/>
            <a:p>
              <a:pPr>
                <a:defRPr/>
              </a:pPr>
              <a:endParaRPr lang="en-US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cxnSp>
        <p:nvCxnSpPr>
          <p:cNvPr id="64" name="直接连接符 63"/>
          <p:cNvCxnSpPr/>
          <p:nvPr/>
        </p:nvCxnSpPr>
        <p:spPr>
          <a:xfrm>
            <a:off x="4353531" y="240030"/>
            <a:ext cx="436939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itle 15"/>
          <p:cNvSpPr txBox="1">
            <a:spLocks/>
          </p:cNvSpPr>
          <p:nvPr/>
        </p:nvSpPr>
        <p:spPr>
          <a:xfrm>
            <a:off x="3402448" y="343555"/>
            <a:ext cx="2339103" cy="424732"/>
          </a:xfrm>
          <a:prstGeom prst="rect">
            <a:avLst/>
          </a:prstGeom>
        </p:spPr>
        <p:txBody>
          <a:bodyPr wrap="none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800">
              <a:defRPr/>
            </a:pPr>
            <a:r>
              <a:rPr lang="zh-CN" altLang="en-US" sz="24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请输入你的标题</a:t>
            </a:r>
          </a:p>
        </p:txBody>
      </p:sp>
      <p:sp>
        <p:nvSpPr>
          <p:cNvPr id="66" name="Text Placeholder 16"/>
          <p:cNvSpPr txBox="1">
            <a:spLocks/>
          </p:cNvSpPr>
          <p:nvPr/>
        </p:nvSpPr>
        <p:spPr>
          <a:xfrm>
            <a:off x="2782599" y="696707"/>
            <a:ext cx="3578801" cy="258532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orem ipsum dolor sit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32194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5307081" y="1541839"/>
            <a:ext cx="2905627" cy="3088568"/>
            <a:chOff x="7372336" y="1989134"/>
            <a:chExt cx="3588433" cy="381436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8368633" y="2286701"/>
              <a:ext cx="797919" cy="540028"/>
            </a:xfrm>
            <a:custGeom>
              <a:avLst/>
              <a:gdLst>
                <a:gd name="T0" fmla="*/ 0 w 724"/>
                <a:gd name="T1" fmla="*/ 0 h 490"/>
                <a:gd name="T2" fmla="*/ 0 w 724"/>
                <a:gd name="T3" fmla="*/ 114 h 490"/>
                <a:gd name="T4" fmla="*/ 499 w 724"/>
                <a:gd name="T5" fmla="*/ 336 h 490"/>
                <a:gd name="T6" fmla="*/ 525 w 724"/>
                <a:gd name="T7" fmla="*/ 490 h 490"/>
                <a:gd name="T8" fmla="*/ 724 w 724"/>
                <a:gd name="T9" fmla="*/ 398 h 490"/>
                <a:gd name="T10" fmla="*/ 722 w 724"/>
                <a:gd name="T11" fmla="*/ 306 h 490"/>
                <a:gd name="T12" fmla="*/ 0 w 724"/>
                <a:gd name="T13" fmla="*/ 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4" h="490">
                  <a:moveTo>
                    <a:pt x="0" y="0"/>
                  </a:moveTo>
                  <a:lnTo>
                    <a:pt x="0" y="114"/>
                  </a:lnTo>
                  <a:lnTo>
                    <a:pt x="499" y="336"/>
                  </a:lnTo>
                  <a:lnTo>
                    <a:pt x="525" y="490"/>
                  </a:lnTo>
                  <a:lnTo>
                    <a:pt x="724" y="398"/>
                  </a:lnTo>
                  <a:lnTo>
                    <a:pt x="722" y="3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8225360" y="4110674"/>
              <a:ext cx="301975" cy="1121936"/>
            </a:xfrm>
            <a:custGeom>
              <a:avLst/>
              <a:gdLst>
                <a:gd name="T0" fmla="*/ 30 w 274"/>
                <a:gd name="T1" fmla="*/ 1018 h 1018"/>
                <a:gd name="T2" fmla="*/ 274 w 274"/>
                <a:gd name="T3" fmla="*/ 890 h 1018"/>
                <a:gd name="T4" fmla="*/ 220 w 274"/>
                <a:gd name="T5" fmla="*/ 0 h 1018"/>
                <a:gd name="T6" fmla="*/ 0 w 274"/>
                <a:gd name="T7" fmla="*/ 125 h 1018"/>
                <a:gd name="T8" fmla="*/ 30 w 274"/>
                <a:gd name="T9" fmla="*/ 1018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4" h="1018">
                  <a:moveTo>
                    <a:pt x="30" y="1018"/>
                  </a:moveTo>
                  <a:lnTo>
                    <a:pt x="274" y="890"/>
                  </a:lnTo>
                  <a:lnTo>
                    <a:pt x="220" y="0"/>
                  </a:lnTo>
                  <a:lnTo>
                    <a:pt x="0" y="125"/>
                  </a:lnTo>
                  <a:lnTo>
                    <a:pt x="30" y="101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8166949" y="2657006"/>
              <a:ext cx="913640" cy="1480118"/>
            </a:xfrm>
            <a:custGeom>
              <a:avLst/>
              <a:gdLst>
                <a:gd name="T0" fmla="*/ 45 w 829"/>
                <a:gd name="T1" fmla="*/ 1343 h 1343"/>
                <a:gd name="T2" fmla="*/ 213 w 829"/>
                <a:gd name="T3" fmla="*/ 1264 h 1343"/>
                <a:gd name="T4" fmla="*/ 195 w 829"/>
                <a:gd name="T5" fmla="*/ 476 h 1343"/>
                <a:gd name="T6" fmla="*/ 829 w 829"/>
                <a:gd name="T7" fmla="*/ 112 h 1343"/>
                <a:gd name="T8" fmla="*/ 829 w 829"/>
                <a:gd name="T9" fmla="*/ 0 h 1343"/>
                <a:gd name="T10" fmla="*/ 0 w 829"/>
                <a:gd name="T11" fmla="*/ 348 h 1343"/>
                <a:gd name="T12" fmla="*/ 45 w 829"/>
                <a:gd name="T13" fmla="*/ 1343 h 1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9" h="1343">
                  <a:moveTo>
                    <a:pt x="45" y="1343"/>
                  </a:moveTo>
                  <a:lnTo>
                    <a:pt x="213" y="1264"/>
                  </a:lnTo>
                  <a:lnTo>
                    <a:pt x="195" y="476"/>
                  </a:lnTo>
                  <a:lnTo>
                    <a:pt x="829" y="112"/>
                  </a:lnTo>
                  <a:lnTo>
                    <a:pt x="829" y="0"/>
                  </a:lnTo>
                  <a:lnTo>
                    <a:pt x="0" y="348"/>
                  </a:lnTo>
                  <a:lnTo>
                    <a:pt x="45" y="1343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10029496" y="4240721"/>
              <a:ext cx="135558" cy="991889"/>
            </a:xfrm>
            <a:custGeom>
              <a:avLst/>
              <a:gdLst>
                <a:gd name="T0" fmla="*/ 76 w 123"/>
                <a:gd name="T1" fmla="*/ 0 h 900"/>
                <a:gd name="T2" fmla="*/ 0 w 123"/>
                <a:gd name="T3" fmla="*/ 358 h 900"/>
                <a:gd name="T4" fmla="*/ 38 w 123"/>
                <a:gd name="T5" fmla="*/ 900 h 900"/>
                <a:gd name="T6" fmla="*/ 123 w 123"/>
                <a:gd name="T7" fmla="*/ 358 h 900"/>
                <a:gd name="T8" fmla="*/ 76 w 123"/>
                <a:gd name="T9" fmla="*/ 0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900">
                  <a:moveTo>
                    <a:pt x="76" y="0"/>
                  </a:moveTo>
                  <a:lnTo>
                    <a:pt x="0" y="358"/>
                  </a:lnTo>
                  <a:lnTo>
                    <a:pt x="38" y="900"/>
                  </a:lnTo>
                  <a:lnTo>
                    <a:pt x="123" y="358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B81F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9714295" y="4095244"/>
              <a:ext cx="398960" cy="1137366"/>
            </a:xfrm>
            <a:custGeom>
              <a:avLst/>
              <a:gdLst>
                <a:gd name="T0" fmla="*/ 362 w 362"/>
                <a:gd name="T1" fmla="*/ 132 h 1032"/>
                <a:gd name="T2" fmla="*/ 107 w 362"/>
                <a:gd name="T3" fmla="*/ 0 h 1032"/>
                <a:gd name="T4" fmla="*/ 0 w 362"/>
                <a:gd name="T5" fmla="*/ 38 h 1032"/>
                <a:gd name="T6" fmla="*/ 31 w 362"/>
                <a:gd name="T7" fmla="*/ 196 h 1032"/>
                <a:gd name="T8" fmla="*/ 147 w 362"/>
                <a:gd name="T9" fmla="*/ 258 h 1032"/>
                <a:gd name="T10" fmla="*/ 258 w 362"/>
                <a:gd name="T11" fmla="*/ 999 h 1032"/>
                <a:gd name="T12" fmla="*/ 324 w 362"/>
                <a:gd name="T13" fmla="*/ 1032 h 1032"/>
                <a:gd name="T14" fmla="*/ 362 w 362"/>
                <a:gd name="T15" fmla="*/ 132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2" h="1032">
                  <a:moveTo>
                    <a:pt x="362" y="132"/>
                  </a:moveTo>
                  <a:lnTo>
                    <a:pt x="107" y="0"/>
                  </a:lnTo>
                  <a:lnTo>
                    <a:pt x="0" y="38"/>
                  </a:lnTo>
                  <a:lnTo>
                    <a:pt x="31" y="196"/>
                  </a:lnTo>
                  <a:lnTo>
                    <a:pt x="147" y="258"/>
                  </a:lnTo>
                  <a:lnTo>
                    <a:pt x="258" y="999"/>
                  </a:lnTo>
                  <a:lnTo>
                    <a:pt x="324" y="1032"/>
                  </a:lnTo>
                  <a:lnTo>
                    <a:pt x="362" y="132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9158838" y="2286701"/>
              <a:ext cx="803430" cy="516884"/>
            </a:xfrm>
            <a:custGeom>
              <a:avLst/>
              <a:gdLst>
                <a:gd name="T0" fmla="*/ 5 w 729"/>
                <a:gd name="T1" fmla="*/ 306 h 469"/>
                <a:gd name="T2" fmla="*/ 729 w 729"/>
                <a:gd name="T3" fmla="*/ 0 h 469"/>
                <a:gd name="T4" fmla="*/ 729 w 729"/>
                <a:gd name="T5" fmla="*/ 86 h 469"/>
                <a:gd name="T6" fmla="*/ 144 w 729"/>
                <a:gd name="T7" fmla="*/ 336 h 469"/>
                <a:gd name="T8" fmla="*/ 149 w 729"/>
                <a:gd name="T9" fmla="*/ 469 h 469"/>
                <a:gd name="T10" fmla="*/ 0 w 729"/>
                <a:gd name="T11" fmla="*/ 436 h 469"/>
                <a:gd name="T12" fmla="*/ 5 w 729"/>
                <a:gd name="T13" fmla="*/ 306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9" h="469">
                  <a:moveTo>
                    <a:pt x="5" y="306"/>
                  </a:moveTo>
                  <a:lnTo>
                    <a:pt x="729" y="0"/>
                  </a:lnTo>
                  <a:lnTo>
                    <a:pt x="729" y="86"/>
                  </a:lnTo>
                  <a:lnTo>
                    <a:pt x="144" y="336"/>
                  </a:lnTo>
                  <a:lnTo>
                    <a:pt x="149" y="469"/>
                  </a:lnTo>
                  <a:lnTo>
                    <a:pt x="0" y="436"/>
                  </a:lnTo>
                  <a:lnTo>
                    <a:pt x="5" y="306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8298099" y="4167983"/>
              <a:ext cx="1731397" cy="610563"/>
            </a:xfrm>
            <a:custGeom>
              <a:avLst/>
              <a:gdLst>
                <a:gd name="T0" fmla="*/ 0 w 1571"/>
                <a:gd name="T1" fmla="*/ 111 h 554"/>
                <a:gd name="T2" fmla="*/ 191 w 1571"/>
                <a:gd name="T3" fmla="*/ 0 h 554"/>
                <a:gd name="T4" fmla="*/ 1467 w 1571"/>
                <a:gd name="T5" fmla="*/ 57 h 554"/>
                <a:gd name="T6" fmla="*/ 1571 w 1571"/>
                <a:gd name="T7" fmla="*/ 111 h 554"/>
                <a:gd name="T8" fmla="*/ 788 w 1571"/>
                <a:gd name="T9" fmla="*/ 554 h 554"/>
                <a:gd name="T10" fmla="*/ 0 w 1571"/>
                <a:gd name="T11" fmla="*/ 111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71" h="554">
                  <a:moveTo>
                    <a:pt x="0" y="111"/>
                  </a:moveTo>
                  <a:lnTo>
                    <a:pt x="191" y="0"/>
                  </a:lnTo>
                  <a:lnTo>
                    <a:pt x="1467" y="57"/>
                  </a:lnTo>
                  <a:lnTo>
                    <a:pt x="1571" y="111"/>
                  </a:lnTo>
                  <a:lnTo>
                    <a:pt x="788" y="554"/>
                  </a:lnTo>
                  <a:lnTo>
                    <a:pt x="0" y="11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9930307" y="3651099"/>
              <a:ext cx="942294" cy="589623"/>
            </a:xfrm>
            <a:custGeom>
              <a:avLst/>
              <a:gdLst>
                <a:gd name="T0" fmla="*/ 855 w 855"/>
                <a:gd name="T1" fmla="*/ 152 h 535"/>
                <a:gd name="T2" fmla="*/ 578 w 855"/>
                <a:gd name="T3" fmla="*/ 0 h 535"/>
                <a:gd name="T4" fmla="*/ 0 w 855"/>
                <a:gd name="T5" fmla="*/ 227 h 535"/>
                <a:gd name="T6" fmla="*/ 76 w 855"/>
                <a:gd name="T7" fmla="*/ 490 h 535"/>
                <a:gd name="T8" fmla="*/ 166 w 855"/>
                <a:gd name="T9" fmla="*/ 535 h 535"/>
                <a:gd name="T10" fmla="*/ 855 w 855"/>
                <a:gd name="T11" fmla="*/ 152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5" h="535">
                  <a:moveTo>
                    <a:pt x="855" y="152"/>
                  </a:moveTo>
                  <a:lnTo>
                    <a:pt x="578" y="0"/>
                  </a:lnTo>
                  <a:lnTo>
                    <a:pt x="0" y="227"/>
                  </a:lnTo>
                  <a:lnTo>
                    <a:pt x="76" y="490"/>
                  </a:lnTo>
                  <a:lnTo>
                    <a:pt x="166" y="535"/>
                  </a:lnTo>
                  <a:lnTo>
                    <a:pt x="855" y="15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7466014" y="3662120"/>
              <a:ext cx="855229" cy="586316"/>
            </a:xfrm>
            <a:custGeom>
              <a:avLst/>
              <a:gdLst>
                <a:gd name="T0" fmla="*/ 0 w 776"/>
                <a:gd name="T1" fmla="*/ 142 h 532"/>
                <a:gd name="T2" fmla="*/ 265 w 776"/>
                <a:gd name="T3" fmla="*/ 0 h 532"/>
                <a:gd name="T4" fmla="*/ 681 w 776"/>
                <a:gd name="T5" fmla="*/ 431 h 532"/>
                <a:gd name="T6" fmla="*/ 776 w 776"/>
                <a:gd name="T7" fmla="*/ 386 h 532"/>
                <a:gd name="T8" fmla="*/ 776 w 776"/>
                <a:gd name="T9" fmla="*/ 483 h 532"/>
                <a:gd name="T10" fmla="*/ 689 w 776"/>
                <a:gd name="T11" fmla="*/ 532 h 532"/>
                <a:gd name="T12" fmla="*/ 0 w 776"/>
                <a:gd name="T13" fmla="*/ 142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6" h="532">
                  <a:moveTo>
                    <a:pt x="0" y="142"/>
                  </a:moveTo>
                  <a:lnTo>
                    <a:pt x="265" y="0"/>
                  </a:lnTo>
                  <a:lnTo>
                    <a:pt x="681" y="431"/>
                  </a:lnTo>
                  <a:lnTo>
                    <a:pt x="776" y="386"/>
                  </a:lnTo>
                  <a:lnTo>
                    <a:pt x="776" y="483"/>
                  </a:lnTo>
                  <a:lnTo>
                    <a:pt x="689" y="532"/>
                  </a:lnTo>
                  <a:lnTo>
                    <a:pt x="0" y="14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7372336" y="2665822"/>
              <a:ext cx="844208" cy="1471302"/>
            </a:xfrm>
            <a:custGeom>
              <a:avLst/>
              <a:gdLst>
                <a:gd name="T0" fmla="*/ 68 w 766"/>
                <a:gd name="T1" fmla="*/ 949 h 1335"/>
                <a:gd name="T2" fmla="*/ 766 w 766"/>
                <a:gd name="T3" fmla="*/ 1335 h 1335"/>
                <a:gd name="T4" fmla="*/ 721 w 766"/>
                <a:gd name="T5" fmla="*/ 340 h 1335"/>
                <a:gd name="T6" fmla="*/ 0 w 766"/>
                <a:gd name="T7" fmla="*/ 0 h 1335"/>
                <a:gd name="T8" fmla="*/ 68 w 766"/>
                <a:gd name="T9" fmla="*/ 949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6" h="1335">
                  <a:moveTo>
                    <a:pt x="68" y="949"/>
                  </a:moveTo>
                  <a:lnTo>
                    <a:pt x="766" y="1335"/>
                  </a:lnTo>
                  <a:lnTo>
                    <a:pt x="721" y="340"/>
                  </a:lnTo>
                  <a:lnTo>
                    <a:pt x="0" y="0"/>
                  </a:lnTo>
                  <a:lnTo>
                    <a:pt x="68" y="9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9258027" y="2665822"/>
              <a:ext cx="907027" cy="1471302"/>
            </a:xfrm>
            <a:custGeom>
              <a:avLst/>
              <a:gdLst>
                <a:gd name="T0" fmla="*/ 0 w 823"/>
                <a:gd name="T1" fmla="*/ 0 h 1335"/>
                <a:gd name="T2" fmla="*/ 0 w 823"/>
                <a:gd name="T3" fmla="*/ 113 h 1335"/>
                <a:gd name="T4" fmla="*/ 653 w 823"/>
                <a:gd name="T5" fmla="*/ 402 h 1335"/>
                <a:gd name="T6" fmla="*/ 653 w 823"/>
                <a:gd name="T7" fmla="*/ 1282 h 1335"/>
                <a:gd name="T8" fmla="*/ 776 w 823"/>
                <a:gd name="T9" fmla="*/ 1335 h 1335"/>
                <a:gd name="T10" fmla="*/ 823 w 823"/>
                <a:gd name="T11" fmla="*/ 343 h 1335"/>
                <a:gd name="T12" fmla="*/ 0 w 823"/>
                <a:gd name="T13" fmla="*/ 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3" h="1335">
                  <a:moveTo>
                    <a:pt x="0" y="0"/>
                  </a:moveTo>
                  <a:lnTo>
                    <a:pt x="0" y="113"/>
                  </a:lnTo>
                  <a:lnTo>
                    <a:pt x="653" y="402"/>
                  </a:lnTo>
                  <a:lnTo>
                    <a:pt x="653" y="1282"/>
                  </a:lnTo>
                  <a:lnTo>
                    <a:pt x="776" y="1335"/>
                  </a:lnTo>
                  <a:lnTo>
                    <a:pt x="823" y="3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1C1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8258423" y="3085722"/>
              <a:ext cx="908129" cy="1570490"/>
            </a:xfrm>
            <a:custGeom>
              <a:avLst/>
              <a:gdLst>
                <a:gd name="T0" fmla="*/ 0 w 824"/>
                <a:gd name="T1" fmla="*/ 0 h 1425"/>
                <a:gd name="T2" fmla="*/ 36 w 824"/>
                <a:gd name="T3" fmla="*/ 996 h 1425"/>
                <a:gd name="T4" fmla="*/ 824 w 824"/>
                <a:gd name="T5" fmla="*/ 1425 h 1425"/>
                <a:gd name="T6" fmla="*/ 824 w 824"/>
                <a:gd name="T7" fmla="*/ 390 h 1425"/>
                <a:gd name="T8" fmla="*/ 0 w 824"/>
                <a:gd name="T9" fmla="*/ 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4" h="1425">
                  <a:moveTo>
                    <a:pt x="0" y="0"/>
                  </a:moveTo>
                  <a:lnTo>
                    <a:pt x="36" y="996"/>
                  </a:lnTo>
                  <a:lnTo>
                    <a:pt x="824" y="1425"/>
                  </a:lnTo>
                  <a:lnTo>
                    <a:pt x="824" y="3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8298099" y="4290316"/>
              <a:ext cx="868454" cy="1513181"/>
            </a:xfrm>
            <a:custGeom>
              <a:avLst/>
              <a:gdLst>
                <a:gd name="T0" fmla="*/ 788 w 788"/>
                <a:gd name="T1" fmla="*/ 1373 h 1373"/>
                <a:gd name="T2" fmla="*/ 788 w 788"/>
                <a:gd name="T3" fmla="*/ 443 h 1373"/>
                <a:gd name="T4" fmla="*/ 0 w 788"/>
                <a:gd name="T5" fmla="*/ 0 h 1373"/>
                <a:gd name="T6" fmla="*/ 38 w 788"/>
                <a:gd name="T7" fmla="*/ 900 h 1373"/>
                <a:gd name="T8" fmla="*/ 788 w 788"/>
                <a:gd name="T9" fmla="*/ 1373 h 1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8" h="1373">
                  <a:moveTo>
                    <a:pt x="788" y="1373"/>
                  </a:moveTo>
                  <a:lnTo>
                    <a:pt x="788" y="443"/>
                  </a:lnTo>
                  <a:lnTo>
                    <a:pt x="0" y="0"/>
                  </a:lnTo>
                  <a:lnTo>
                    <a:pt x="38" y="900"/>
                  </a:lnTo>
                  <a:lnTo>
                    <a:pt x="788" y="137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9166553" y="4290316"/>
              <a:ext cx="862943" cy="1513181"/>
            </a:xfrm>
            <a:custGeom>
              <a:avLst/>
              <a:gdLst>
                <a:gd name="T0" fmla="*/ 0 w 783"/>
                <a:gd name="T1" fmla="*/ 443 h 1373"/>
                <a:gd name="T2" fmla="*/ 783 w 783"/>
                <a:gd name="T3" fmla="*/ 0 h 1373"/>
                <a:gd name="T4" fmla="*/ 753 w 783"/>
                <a:gd name="T5" fmla="*/ 900 h 1373"/>
                <a:gd name="T6" fmla="*/ 0 w 783"/>
                <a:gd name="T7" fmla="*/ 1373 h 1373"/>
                <a:gd name="T8" fmla="*/ 0 w 783"/>
                <a:gd name="T9" fmla="*/ 443 h 1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3" h="1373">
                  <a:moveTo>
                    <a:pt x="0" y="443"/>
                  </a:moveTo>
                  <a:lnTo>
                    <a:pt x="783" y="0"/>
                  </a:lnTo>
                  <a:lnTo>
                    <a:pt x="753" y="900"/>
                  </a:lnTo>
                  <a:lnTo>
                    <a:pt x="0" y="1373"/>
                  </a:lnTo>
                  <a:lnTo>
                    <a:pt x="0" y="44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9166553" y="3085722"/>
              <a:ext cx="904823" cy="1570490"/>
            </a:xfrm>
            <a:custGeom>
              <a:avLst/>
              <a:gdLst>
                <a:gd name="T0" fmla="*/ 0 w 821"/>
                <a:gd name="T1" fmla="*/ 390 h 1425"/>
                <a:gd name="T2" fmla="*/ 821 w 821"/>
                <a:gd name="T3" fmla="*/ 0 h 1425"/>
                <a:gd name="T4" fmla="*/ 783 w 821"/>
                <a:gd name="T5" fmla="*/ 996 h 1425"/>
                <a:gd name="T6" fmla="*/ 0 w 821"/>
                <a:gd name="T7" fmla="*/ 1425 h 1425"/>
                <a:gd name="T8" fmla="*/ 0 w 821"/>
                <a:gd name="T9" fmla="*/ 39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1" h="1425">
                  <a:moveTo>
                    <a:pt x="0" y="390"/>
                  </a:moveTo>
                  <a:lnTo>
                    <a:pt x="821" y="0"/>
                  </a:lnTo>
                  <a:lnTo>
                    <a:pt x="783" y="996"/>
                  </a:lnTo>
                  <a:lnTo>
                    <a:pt x="0" y="1425"/>
                  </a:lnTo>
                  <a:lnTo>
                    <a:pt x="0" y="39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10113255" y="2665822"/>
              <a:ext cx="847514" cy="1471302"/>
            </a:xfrm>
            <a:custGeom>
              <a:avLst/>
              <a:gdLst>
                <a:gd name="T0" fmla="*/ 47 w 769"/>
                <a:gd name="T1" fmla="*/ 343 h 1335"/>
                <a:gd name="T2" fmla="*/ 0 w 769"/>
                <a:gd name="T3" fmla="*/ 1335 h 1335"/>
                <a:gd name="T4" fmla="*/ 698 w 769"/>
                <a:gd name="T5" fmla="*/ 946 h 1335"/>
                <a:gd name="T6" fmla="*/ 769 w 769"/>
                <a:gd name="T7" fmla="*/ 0 h 1335"/>
                <a:gd name="T8" fmla="*/ 47 w 769"/>
                <a:gd name="T9" fmla="*/ 343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9" h="1335">
                  <a:moveTo>
                    <a:pt x="47" y="343"/>
                  </a:moveTo>
                  <a:lnTo>
                    <a:pt x="0" y="1335"/>
                  </a:lnTo>
                  <a:lnTo>
                    <a:pt x="698" y="946"/>
                  </a:lnTo>
                  <a:lnTo>
                    <a:pt x="769" y="0"/>
                  </a:lnTo>
                  <a:lnTo>
                    <a:pt x="47" y="34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8258423" y="2698885"/>
              <a:ext cx="1812952" cy="816655"/>
            </a:xfrm>
            <a:custGeom>
              <a:avLst/>
              <a:gdLst>
                <a:gd name="T0" fmla="*/ 0 w 1645"/>
                <a:gd name="T1" fmla="*/ 351 h 741"/>
                <a:gd name="T2" fmla="*/ 824 w 1645"/>
                <a:gd name="T3" fmla="*/ 0 h 741"/>
                <a:gd name="T4" fmla="*/ 1645 w 1645"/>
                <a:gd name="T5" fmla="*/ 351 h 741"/>
                <a:gd name="T6" fmla="*/ 824 w 1645"/>
                <a:gd name="T7" fmla="*/ 741 h 741"/>
                <a:gd name="T8" fmla="*/ 0 w 1645"/>
                <a:gd name="T9" fmla="*/ 351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5" h="741">
                  <a:moveTo>
                    <a:pt x="0" y="351"/>
                  </a:moveTo>
                  <a:lnTo>
                    <a:pt x="824" y="0"/>
                  </a:lnTo>
                  <a:lnTo>
                    <a:pt x="1645" y="351"/>
                  </a:lnTo>
                  <a:lnTo>
                    <a:pt x="824" y="741"/>
                  </a:lnTo>
                  <a:lnTo>
                    <a:pt x="0" y="35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7372336" y="2320866"/>
              <a:ext cx="1708253" cy="719670"/>
            </a:xfrm>
            <a:custGeom>
              <a:avLst/>
              <a:gdLst>
                <a:gd name="T0" fmla="*/ 0 w 1550"/>
                <a:gd name="T1" fmla="*/ 313 h 653"/>
                <a:gd name="T2" fmla="*/ 818 w 1550"/>
                <a:gd name="T3" fmla="*/ 0 h 653"/>
                <a:gd name="T4" fmla="*/ 1550 w 1550"/>
                <a:gd name="T5" fmla="*/ 305 h 653"/>
                <a:gd name="T6" fmla="*/ 721 w 1550"/>
                <a:gd name="T7" fmla="*/ 653 h 653"/>
                <a:gd name="T8" fmla="*/ 0 w 1550"/>
                <a:gd name="T9" fmla="*/ 313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0" h="653">
                  <a:moveTo>
                    <a:pt x="0" y="313"/>
                  </a:moveTo>
                  <a:lnTo>
                    <a:pt x="818" y="0"/>
                  </a:lnTo>
                  <a:lnTo>
                    <a:pt x="1550" y="305"/>
                  </a:lnTo>
                  <a:lnTo>
                    <a:pt x="721" y="653"/>
                  </a:lnTo>
                  <a:lnTo>
                    <a:pt x="0" y="31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9258027" y="2320866"/>
              <a:ext cx="1702742" cy="722977"/>
            </a:xfrm>
            <a:custGeom>
              <a:avLst/>
              <a:gdLst>
                <a:gd name="T0" fmla="*/ 823 w 1545"/>
                <a:gd name="T1" fmla="*/ 656 h 656"/>
                <a:gd name="T2" fmla="*/ 0 w 1545"/>
                <a:gd name="T3" fmla="*/ 313 h 656"/>
                <a:gd name="T4" fmla="*/ 731 w 1545"/>
                <a:gd name="T5" fmla="*/ 0 h 656"/>
                <a:gd name="T6" fmla="*/ 1545 w 1545"/>
                <a:gd name="T7" fmla="*/ 313 h 656"/>
                <a:gd name="T8" fmla="*/ 823 w 1545"/>
                <a:gd name="T9" fmla="*/ 656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5" h="656">
                  <a:moveTo>
                    <a:pt x="823" y="656"/>
                  </a:moveTo>
                  <a:lnTo>
                    <a:pt x="0" y="313"/>
                  </a:lnTo>
                  <a:lnTo>
                    <a:pt x="731" y="0"/>
                  </a:lnTo>
                  <a:lnTo>
                    <a:pt x="1545" y="313"/>
                  </a:lnTo>
                  <a:lnTo>
                    <a:pt x="823" y="65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8363123" y="1989134"/>
              <a:ext cx="1606860" cy="637013"/>
            </a:xfrm>
            <a:custGeom>
              <a:avLst/>
              <a:gdLst>
                <a:gd name="T0" fmla="*/ 727 w 1458"/>
                <a:gd name="T1" fmla="*/ 0 h 578"/>
                <a:gd name="T2" fmla="*/ 1458 w 1458"/>
                <a:gd name="T3" fmla="*/ 270 h 578"/>
                <a:gd name="T4" fmla="*/ 727 w 1458"/>
                <a:gd name="T5" fmla="*/ 578 h 578"/>
                <a:gd name="T6" fmla="*/ 0 w 1458"/>
                <a:gd name="T7" fmla="*/ 270 h 578"/>
                <a:gd name="T8" fmla="*/ 727 w 1458"/>
                <a:gd name="T9" fmla="*/ 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8" h="578">
                  <a:moveTo>
                    <a:pt x="727" y="0"/>
                  </a:moveTo>
                  <a:lnTo>
                    <a:pt x="1458" y="270"/>
                  </a:lnTo>
                  <a:lnTo>
                    <a:pt x="727" y="578"/>
                  </a:lnTo>
                  <a:lnTo>
                    <a:pt x="0" y="270"/>
                  </a:lnTo>
                  <a:lnTo>
                    <a:pt x="727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10071375" y="3818618"/>
              <a:ext cx="801226" cy="1413992"/>
            </a:xfrm>
            <a:custGeom>
              <a:avLst/>
              <a:gdLst>
                <a:gd name="T0" fmla="*/ 0 w 727"/>
                <a:gd name="T1" fmla="*/ 1283 h 1283"/>
                <a:gd name="T2" fmla="*/ 38 w 727"/>
                <a:gd name="T3" fmla="*/ 383 h 1283"/>
                <a:gd name="T4" fmla="*/ 727 w 727"/>
                <a:gd name="T5" fmla="*/ 0 h 1283"/>
                <a:gd name="T6" fmla="*/ 663 w 727"/>
                <a:gd name="T7" fmla="*/ 864 h 1283"/>
                <a:gd name="T8" fmla="*/ 0 w 727"/>
                <a:gd name="T9" fmla="*/ 1283 h 1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7" h="1283">
                  <a:moveTo>
                    <a:pt x="0" y="1283"/>
                  </a:moveTo>
                  <a:lnTo>
                    <a:pt x="38" y="383"/>
                  </a:lnTo>
                  <a:lnTo>
                    <a:pt x="727" y="0"/>
                  </a:lnTo>
                  <a:lnTo>
                    <a:pt x="663" y="864"/>
                  </a:lnTo>
                  <a:lnTo>
                    <a:pt x="0" y="1283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7466014" y="3818618"/>
              <a:ext cx="792409" cy="1413992"/>
            </a:xfrm>
            <a:custGeom>
              <a:avLst/>
              <a:gdLst>
                <a:gd name="T0" fmla="*/ 59 w 719"/>
                <a:gd name="T1" fmla="*/ 868 h 1283"/>
                <a:gd name="T2" fmla="*/ 719 w 719"/>
                <a:gd name="T3" fmla="*/ 1283 h 1283"/>
                <a:gd name="T4" fmla="*/ 689 w 719"/>
                <a:gd name="T5" fmla="*/ 390 h 1283"/>
                <a:gd name="T6" fmla="*/ 0 w 719"/>
                <a:gd name="T7" fmla="*/ 0 h 1283"/>
                <a:gd name="T8" fmla="*/ 59 w 719"/>
                <a:gd name="T9" fmla="*/ 868 h 1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9" h="1283">
                  <a:moveTo>
                    <a:pt x="59" y="868"/>
                  </a:moveTo>
                  <a:lnTo>
                    <a:pt x="719" y="1283"/>
                  </a:lnTo>
                  <a:lnTo>
                    <a:pt x="689" y="390"/>
                  </a:lnTo>
                  <a:lnTo>
                    <a:pt x="0" y="0"/>
                  </a:lnTo>
                  <a:lnTo>
                    <a:pt x="59" y="86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1268496" y="2439803"/>
            <a:ext cx="446056" cy="467497"/>
            <a:chOff x="1539234" y="3279788"/>
            <a:chExt cx="594741" cy="623329"/>
          </a:xfrm>
        </p:grpSpPr>
        <p:grpSp>
          <p:nvGrpSpPr>
            <p:cNvPr id="29" name="Group 28"/>
            <p:cNvGrpSpPr/>
            <p:nvPr/>
          </p:nvGrpSpPr>
          <p:grpSpPr>
            <a:xfrm>
              <a:off x="1539234" y="3279788"/>
              <a:ext cx="594741" cy="623329"/>
              <a:chOff x="3288399" y="2351374"/>
              <a:chExt cx="766066" cy="802890"/>
            </a:xfrm>
          </p:grpSpPr>
          <p:sp>
            <p:nvSpPr>
              <p:cNvPr id="31" name="Rounded Rectangle 30"/>
              <p:cNvSpPr/>
              <p:nvPr/>
            </p:nvSpPr>
            <p:spPr>
              <a:xfrm>
                <a:off x="3288399" y="2388198"/>
                <a:ext cx="766066" cy="766066"/>
              </a:xfrm>
              <a:prstGeom prst="roundRect">
                <a:avLst>
                  <a:gd name="adj" fmla="val 6498"/>
                </a:avLst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>
                  <a:solidFill>
                    <a:prstClr val="white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32" name="Rounded Rectangle 31"/>
              <p:cNvSpPr/>
              <p:nvPr/>
            </p:nvSpPr>
            <p:spPr>
              <a:xfrm>
                <a:off x="3288399" y="2351374"/>
                <a:ext cx="766066" cy="766066"/>
              </a:xfrm>
              <a:prstGeom prst="roundRect">
                <a:avLst>
                  <a:gd name="adj" fmla="val 6498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>
                  <a:solidFill>
                    <a:prstClr val="white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</p:grpSp>
        <p:sp>
          <p:nvSpPr>
            <p:cNvPr id="30" name="AutoShape 123"/>
            <p:cNvSpPr>
              <a:spLocks noChangeAspect="1"/>
            </p:cNvSpPr>
            <p:nvPr/>
          </p:nvSpPr>
          <p:spPr bwMode="auto">
            <a:xfrm>
              <a:off x="1704260" y="3451973"/>
              <a:ext cx="264688" cy="29123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6949"/>
                  </a:moveTo>
                  <a:cubicBezTo>
                    <a:pt x="21599" y="7542"/>
                    <a:pt x="21407" y="8153"/>
                    <a:pt x="21017" y="8781"/>
                  </a:cubicBezTo>
                  <a:cubicBezTo>
                    <a:pt x="20628" y="9416"/>
                    <a:pt x="20109" y="10015"/>
                    <a:pt x="19458" y="10585"/>
                  </a:cubicBezTo>
                  <a:cubicBezTo>
                    <a:pt x="18806" y="11152"/>
                    <a:pt x="18040" y="11651"/>
                    <a:pt x="17159" y="12083"/>
                  </a:cubicBezTo>
                  <a:cubicBezTo>
                    <a:pt x="16275" y="12512"/>
                    <a:pt x="15327" y="12820"/>
                    <a:pt x="14315" y="12996"/>
                  </a:cubicBezTo>
                  <a:cubicBezTo>
                    <a:pt x="13880" y="13090"/>
                    <a:pt x="13492" y="13284"/>
                    <a:pt x="13151" y="13578"/>
                  </a:cubicBezTo>
                  <a:cubicBezTo>
                    <a:pt x="12809" y="13872"/>
                    <a:pt x="12641" y="14204"/>
                    <a:pt x="12641" y="14571"/>
                  </a:cubicBezTo>
                  <a:cubicBezTo>
                    <a:pt x="12641" y="14900"/>
                    <a:pt x="12713" y="15140"/>
                    <a:pt x="12865" y="15293"/>
                  </a:cubicBezTo>
                  <a:cubicBezTo>
                    <a:pt x="13015" y="15449"/>
                    <a:pt x="13177" y="15596"/>
                    <a:pt x="13364" y="15728"/>
                  </a:cubicBezTo>
                  <a:cubicBezTo>
                    <a:pt x="13546" y="15866"/>
                    <a:pt x="13717" y="16010"/>
                    <a:pt x="13874" y="16169"/>
                  </a:cubicBezTo>
                  <a:cubicBezTo>
                    <a:pt x="14032" y="16330"/>
                    <a:pt x="14125" y="16574"/>
                    <a:pt x="14160" y="16903"/>
                  </a:cubicBezTo>
                  <a:cubicBezTo>
                    <a:pt x="14195" y="17117"/>
                    <a:pt x="14187" y="17340"/>
                    <a:pt x="14133" y="17564"/>
                  </a:cubicBezTo>
                  <a:cubicBezTo>
                    <a:pt x="14099" y="17696"/>
                    <a:pt x="14200" y="17805"/>
                    <a:pt x="14432" y="17893"/>
                  </a:cubicBezTo>
                  <a:cubicBezTo>
                    <a:pt x="14667" y="17981"/>
                    <a:pt x="14956" y="18069"/>
                    <a:pt x="15295" y="18154"/>
                  </a:cubicBezTo>
                  <a:cubicBezTo>
                    <a:pt x="15637" y="18236"/>
                    <a:pt x="15987" y="18342"/>
                    <a:pt x="16344" y="18468"/>
                  </a:cubicBezTo>
                  <a:cubicBezTo>
                    <a:pt x="16705" y="18595"/>
                    <a:pt x="16975" y="18756"/>
                    <a:pt x="17164" y="18953"/>
                  </a:cubicBezTo>
                  <a:cubicBezTo>
                    <a:pt x="17266" y="19050"/>
                    <a:pt x="17351" y="19232"/>
                    <a:pt x="17415" y="19511"/>
                  </a:cubicBezTo>
                  <a:cubicBezTo>
                    <a:pt x="17477" y="19790"/>
                    <a:pt x="17519" y="20090"/>
                    <a:pt x="17535" y="20416"/>
                  </a:cubicBezTo>
                  <a:cubicBezTo>
                    <a:pt x="17554" y="20727"/>
                    <a:pt x="17527" y="21000"/>
                    <a:pt x="17463" y="21241"/>
                  </a:cubicBezTo>
                  <a:cubicBezTo>
                    <a:pt x="17394" y="21479"/>
                    <a:pt x="17268" y="21599"/>
                    <a:pt x="17089" y="21599"/>
                  </a:cubicBezTo>
                  <a:lnTo>
                    <a:pt x="4496" y="21599"/>
                  </a:lnTo>
                  <a:cubicBezTo>
                    <a:pt x="4328" y="21599"/>
                    <a:pt x="4205" y="21479"/>
                    <a:pt x="4130" y="21241"/>
                  </a:cubicBezTo>
                  <a:cubicBezTo>
                    <a:pt x="4061" y="21000"/>
                    <a:pt x="4032" y="20727"/>
                    <a:pt x="4048" y="20416"/>
                  </a:cubicBezTo>
                  <a:cubicBezTo>
                    <a:pt x="4066" y="20090"/>
                    <a:pt x="4109" y="19790"/>
                    <a:pt x="4170" y="19511"/>
                  </a:cubicBezTo>
                  <a:cubicBezTo>
                    <a:pt x="4235" y="19232"/>
                    <a:pt x="4317" y="19050"/>
                    <a:pt x="4421" y="18953"/>
                  </a:cubicBezTo>
                  <a:cubicBezTo>
                    <a:pt x="4616" y="18768"/>
                    <a:pt x="4889" y="18606"/>
                    <a:pt x="5239" y="18474"/>
                  </a:cubicBezTo>
                  <a:cubicBezTo>
                    <a:pt x="5588" y="18345"/>
                    <a:pt x="5933" y="18236"/>
                    <a:pt x="6269" y="18154"/>
                  </a:cubicBezTo>
                  <a:cubicBezTo>
                    <a:pt x="6606" y="18069"/>
                    <a:pt x="6897" y="17984"/>
                    <a:pt x="7145" y="17901"/>
                  </a:cubicBezTo>
                  <a:cubicBezTo>
                    <a:pt x="7394" y="17816"/>
                    <a:pt x="7498" y="17705"/>
                    <a:pt x="7463" y="17564"/>
                  </a:cubicBezTo>
                  <a:cubicBezTo>
                    <a:pt x="7428" y="17432"/>
                    <a:pt x="7412" y="17311"/>
                    <a:pt x="7412" y="17205"/>
                  </a:cubicBezTo>
                  <a:lnTo>
                    <a:pt x="7412" y="16903"/>
                  </a:lnTo>
                  <a:cubicBezTo>
                    <a:pt x="7428" y="16574"/>
                    <a:pt x="7519" y="16330"/>
                    <a:pt x="7687" y="16169"/>
                  </a:cubicBezTo>
                  <a:cubicBezTo>
                    <a:pt x="7853" y="16010"/>
                    <a:pt x="8034" y="15866"/>
                    <a:pt x="8224" y="15728"/>
                  </a:cubicBezTo>
                  <a:cubicBezTo>
                    <a:pt x="8416" y="15593"/>
                    <a:pt x="8584" y="15446"/>
                    <a:pt x="8729" y="15293"/>
                  </a:cubicBezTo>
                  <a:cubicBezTo>
                    <a:pt x="8873" y="15140"/>
                    <a:pt x="8945" y="14900"/>
                    <a:pt x="8945" y="14571"/>
                  </a:cubicBezTo>
                  <a:cubicBezTo>
                    <a:pt x="8945" y="14204"/>
                    <a:pt x="8777" y="13875"/>
                    <a:pt x="8440" y="13578"/>
                  </a:cubicBezTo>
                  <a:cubicBezTo>
                    <a:pt x="8104" y="13281"/>
                    <a:pt x="7706" y="13090"/>
                    <a:pt x="7247" y="12996"/>
                  </a:cubicBezTo>
                  <a:cubicBezTo>
                    <a:pt x="6251" y="12811"/>
                    <a:pt x="5311" y="12497"/>
                    <a:pt x="4435" y="12062"/>
                  </a:cubicBezTo>
                  <a:cubicBezTo>
                    <a:pt x="3554" y="11628"/>
                    <a:pt x="2790" y="11128"/>
                    <a:pt x="2133" y="10570"/>
                  </a:cubicBezTo>
                  <a:cubicBezTo>
                    <a:pt x="1479" y="10012"/>
                    <a:pt x="958" y="9416"/>
                    <a:pt x="574" y="8781"/>
                  </a:cubicBezTo>
                  <a:cubicBezTo>
                    <a:pt x="189" y="8153"/>
                    <a:pt x="0" y="7542"/>
                    <a:pt x="0" y="6949"/>
                  </a:cubicBezTo>
                  <a:lnTo>
                    <a:pt x="0" y="4320"/>
                  </a:lnTo>
                  <a:cubicBezTo>
                    <a:pt x="0" y="4009"/>
                    <a:pt x="93" y="3756"/>
                    <a:pt x="285" y="3553"/>
                  </a:cubicBezTo>
                  <a:cubicBezTo>
                    <a:pt x="475" y="3354"/>
                    <a:pt x="712" y="3254"/>
                    <a:pt x="998" y="3254"/>
                  </a:cubicBezTo>
                  <a:lnTo>
                    <a:pt x="5124" y="3254"/>
                  </a:lnTo>
                  <a:cubicBezTo>
                    <a:pt x="5108" y="3139"/>
                    <a:pt x="5097" y="3025"/>
                    <a:pt x="5097" y="2901"/>
                  </a:cubicBezTo>
                  <a:lnTo>
                    <a:pt x="5097" y="2564"/>
                  </a:lnTo>
                  <a:lnTo>
                    <a:pt x="5097" y="2505"/>
                  </a:lnTo>
                  <a:cubicBezTo>
                    <a:pt x="5097" y="2005"/>
                    <a:pt x="5118" y="1594"/>
                    <a:pt x="5156" y="1265"/>
                  </a:cubicBezTo>
                  <a:cubicBezTo>
                    <a:pt x="5193" y="939"/>
                    <a:pt x="5260" y="684"/>
                    <a:pt x="5353" y="499"/>
                  </a:cubicBezTo>
                  <a:cubicBezTo>
                    <a:pt x="5444" y="320"/>
                    <a:pt x="5580" y="187"/>
                    <a:pt x="5754" y="111"/>
                  </a:cubicBezTo>
                  <a:cubicBezTo>
                    <a:pt x="5928" y="38"/>
                    <a:pt x="6165" y="0"/>
                    <a:pt x="6464" y="0"/>
                  </a:cubicBezTo>
                  <a:lnTo>
                    <a:pt x="15132" y="0"/>
                  </a:lnTo>
                  <a:cubicBezTo>
                    <a:pt x="15410" y="0"/>
                    <a:pt x="15645" y="38"/>
                    <a:pt x="15829" y="111"/>
                  </a:cubicBezTo>
                  <a:cubicBezTo>
                    <a:pt x="16011" y="187"/>
                    <a:pt x="16149" y="320"/>
                    <a:pt x="16243" y="499"/>
                  </a:cubicBezTo>
                  <a:cubicBezTo>
                    <a:pt x="16336" y="684"/>
                    <a:pt x="16403" y="939"/>
                    <a:pt x="16435" y="1265"/>
                  </a:cubicBezTo>
                  <a:cubicBezTo>
                    <a:pt x="16470" y="1594"/>
                    <a:pt x="16486" y="2006"/>
                    <a:pt x="16486" y="2505"/>
                  </a:cubicBezTo>
                  <a:lnTo>
                    <a:pt x="16486" y="2863"/>
                  </a:lnTo>
                  <a:cubicBezTo>
                    <a:pt x="16486" y="2989"/>
                    <a:pt x="16478" y="3119"/>
                    <a:pt x="16459" y="3251"/>
                  </a:cubicBezTo>
                  <a:lnTo>
                    <a:pt x="20603" y="3251"/>
                  </a:lnTo>
                  <a:cubicBezTo>
                    <a:pt x="20884" y="3251"/>
                    <a:pt x="21119" y="3351"/>
                    <a:pt x="21314" y="3550"/>
                  </a:cubicBezTo>
                  <a:cubicBezTo>
                    <a:pt x="21503" y="3753"/>
                    <a:pt x="21599" y="4006"/>
                    <a:pt x="21599" y="4317"/>
                  </a:cubicBezTo>
                  <a:lnTo>
                    <a:pt x="21599" y="6949"/>
                  </a:lnTo>
                  <a:close/>
                  <a:moveTo>
                    <a:pt x="6283" y="10550"/>
                  </a:moveTo>
                  <a:cubicBezTo>
                    <a:pt x="6072" y="9798"/>
                    <a:pt x="5882" y="8978"/>
                    <a:pt x="5714" y="8082"/>
                  </a:cubicBezTo>
                  <a:cubicBezTo>
                    <a:pt x="5548" y="7189"/>
                    <a:pt x="5407" y="6299"/>
                    <a:pt x="5287" y="5415"/>
                  </a:cubicBezTo>
                  <a:lnTo>
                    <a:pt x="1962" y="5415"/>
                  </a:lnTo>
                  <a:lnTo>
                    <a:pt x="1962" y="6949"/>
                  </a:lnTo>
                  <a:cubicBezTo>
                    <a:pt x="1962" y="7137"/>
                    <a:pt x="2064" y="7389"/>
                    <a:pt x="2264" y="7709"/>
                  </a:cubicBezTo>
                  <a:cubicBezTo>
                    <a:pt x="2462" y="8029"/>
                    <a:pt x="2753" y="8358"/>
                    <a:pt x="3126" y="8699"/>
                  </a:cubicBezTo>
                  <a:cubicBezTo>
                    <a:pt x="3500" y="9040"/>
                    <a:pt x="3954" y="9381"/>
                    <a:pt x="4488" y="9707"/>
                  </a:cubicBezTo>
                  <a:cubicBezTo>
                    <a:pt x="5022" y="10033"/>
                    <a:pt x="5618" y="10315"/>
                    <a:pt x="6283" y="10550"/>
                  </a:cubicBezTo>
                  <a:moveTo>
                    <a:pt x="19629" y="5415"/>
                  </a:moveTo>
                  <a:lnTo>
                    <a:pt x="16280" y="5415"/>
                  </a:lnTo>
                  <a:cubicBezTo>
                    <a:pt x="16179" y="6299"/>
                    <a:pt x="16043" y="7189"/>
                    <a:pt x="15877" y="8082"/>
                  </a:cubicBezTo>
                  <a:cubicBezTo>
                    <a:pt x="15712" y="8978"/>
                    <a:pt x="15522" y="9798"/>
                    <a:pt x="15308" y="10550"/>
                  </a:cubicBezTo>
                  <a:cubicBezTo>
                    <a:pt x="15973" y="10315"/>
                    <a:pt x="16574" y="10033"/>
                    <a:pt x="17105" y="9707"/>
                  </a:cubicBezTo>
                  <a:cubicBezTo>
                    <a:pt x="17637" y="9381"/>
                    <a:pt x="18091" y="9040"/>
                    <a:pt x="18467" y="8699"/>
                  </a:cubicBezTo>
                  <a:cubicBezTo>
                    <a:pt x="18844" y="8358"/>
                    <a:pt x="19130" y="8029"/>
                    <a:pt x="19330" y="7709"/>
                  </a:cubicBezTo>
                  <a:cubicBezTo>
                    <a:pt x="19530" y="7389"/>
                    <a:pt x="19629" y="7137"/>
                    <a:pt x="19629" y="6949"/>
                  </a:cubicBezTo>
                  <a:lnTo>
                    <a:pt x="19629" y="54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092" tIns="38092" rIns="38092" bIns="38092" anchor="ctr"/>
            <a:lstStyle/>
            <a:p>
              <a:pPr defTabSz="342824">
                <a:defRPr/>
              </a:pPr>
              <a:endParaRPr lang="es-ES" sz="27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268496" y="1741909"/>
            <a:ext cx="446056" cy="467497"/>
            <a:chOff x="1539234" y="2322545"/>
            <a:chExt cx="594741" cy="623329"/>
          </a:xfrm>
        </p:grpSpPr>
        <p:grpSp>
          <p:nvGrpSpPr>
            <p:cNvPr id="34" name="Group 33"/>
            <p:cNvGrpSpPr/>
            <p:nvPr/>
          </p:nvGrpSpPr>
          <p:grpSpPr>
            <a:xfrm>
              <a:off x="1539234" y="2322545"/>
              <a:ext cx="594741" cy="623329"/>
              <a:chOff x="3288399" y="2351374"/>
              <a:chExt cx="766066" cy="802890"/>
            </a:xfrm>
          </p:grpSpPr>
          <p:sp>
            <p:nvSpPr>
              <p:cNvPr id="46" name="Rounded Rectangle 45"/>
              <p:cNvSpPr/>
              <p:nvPr/>
            </p:nvSpPr>
            <p:spPr>
              <a:xfrm>
                <a:off x="3288399" y="2388198"/>
                <a:ext cx="766066" cy="766066"/>
              </a:xfrm>
              <a:prstGeom prst="roundRect">
                <a:avLst>
                  <a:gd name="adj" fmla="val 6498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>
                  <a:solidFill>
                    <a:prstClr val="white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47" name="Rounded Rectangle 46"/>
              <p:cNvSpPr/>
              <p:nvPr/>
            </p:nvSpPr>
            <p:spPr>
              <a:xfrm>
                <a:off x="3288399" y="2351374"/>
                <a:ext cx="766066" cy="766066"/>
              </a:xfrm>
              <a:prstGeom prst="roundRect">
                <a:avLst>
                  <a:gd name="adj" fmla="val 649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>
                  <a:solidFill>
                    <a:prstClr val="white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</p:grpSp>
        <p:grpSp>
          <p:nvGrpSpPr>
            <p:cNvPr id="35" name="Group 4681"/>
            <p:cNvGrpSpPr>
              <a:grpSpLocks noChangeAspect="1"/>
            </p:cNvGrpSpPr>
            <p:nvPr/>
          </p:nvGrpSpPr>
          <p:grpSpPr bwMode="auto">
            <a:xfrm>
              <a:off x="1717344" y="2477896"/>
              <a:ext cx="238521" cy="312626"/>
              <a:chOff x="4576763" y="2300287"/>
              <a:chExt cx="276225" cy="361950"/>
            </a:xfrm>
            <a:solidFill>
              <a:schemeClr val="bg1"/>
            </a:solidFill>
          </p:grpSpPr>
          <p:sp>
            <p:nvSpPr>
              <p:cNvPr id="36" name="Freeform 250"/>
              <p:cNvSpPr>
                <a:spLocks noChangeArrowheads="1"/>
              </p:cNvSpPr>
              <p:nvPr/>
            </p:nvSpPr>
            <p:spPr bwMode="auto">
              <a:xfrm>
                <a:off x="4576763" y="2541587"/>
                <a:ext cx="120650" cy="120650"/>
              </a:xfrm>
              <a:custGeom>
                <a:avLst/>
                <a:gdLst>
                  <a:gd name="T0" fmla="*/ 92 w 336"/>
                  <a:gd name="T1" fmla="*/ 0 h 336"/>
                  <a:gd name="T2" fmla="*/ 0 w 336"/>
                  <a:gd name="T3" fmla="*/ 243 h 336"/>
                  <a:gd name="T4" fmla="*/ 159 w 336"/>
                  <a:gd name="T5" fmla="*/ 193 h 336"/>
                  <a:gd name="T6" fmla="*/ 251 w 336"/>
                  <a:gd name="T7" fmla="*/ 335 h 336"/>
                  <a:gd name="T8" fmla="*/ 335 w 336"/>
                  <a:gd name="T9" fmla="*/ 84 h 336"/>
                  <a:gd name="T10" fmla="*/ 251 w 336"/>
                  <a:gd name="T11" fmla="*/ 9 h 336"/>
                  <a:gd name="T12" fmla="*/ 92 w 336"/>
                  <a:gd name="T13" fmla="*/ 0 h 336"/>
                  <a:gd name="T14" fmla="*/ 92 w 336"/>
                  <a:gd name="T15" fmla="*/ 0 h 336"/>
                  <a:gd name="T16" fmla="*/ 92 w 336"/>
                  <a:gd name="T17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6" h="336">
                    <a:moveTo>
                      <a:pt x="92" y="0"/>
                    </a:moveTo>
                    <a:lnTo>
                      <a:pt x="0" y="243"/>
                    </a:lnTo>
                    <a:lnTo>
                      <a:pt x="159" y="193"/>
                    </a:lnTo>
                    <a:lnTo>
                      <a:pt x="251" y="335"/>
                    </a:lnTo>
                    <a:lnTo>
                      <a:pt x="335" y="84"/>
                    </a:lnTo>
                    <a:lnTo>
                      <a:pt x="251" y="9"/>
                    </a:lnTo>
                    <a:lnTo>
                      <a:pt x="92" y="0"/>
                    </a:lnTo>
                    <a:close/>
                    <a:moveTo>
                      <a:pt x="92" y="0"/>
                    </a:moveTo>
                    <a:lnTo>
                      <a:pt x="92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685800">
                  <a:defRPr/>
                </a:pPr>
                <a:endParaRPr lang="en-US" dirty="0">
                  <a:solidFill>
                    <a:prstClr val="black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37" name="Freeform 251"/>
              <p:cNvSpPr>
                <a:spLocks noChangeArrowheads="1"/>
              </p:cNvSpPr>
              <p:nvPr/>
            </p:nvSpPr>
            <p:spPr bwMode="auto">
              <a:xfrm>
                <a:off x="4576763" y="2541587"/>
                <a:ext cx="120650" cy="120650"/>
              </a:xfrm>
              <a:custGeom>
                <a:avLst/>
                <a:gdLst>
                  <a:gd name="T0" fmla="*/ 92 w 336"/>
                  <a:gd name="T1" fmla="*/ 0 h 336"/>
                  <a:gd name="T2" fmla="*/ 0 w 336"/>
                  <a:gd name="T3" fmla="*/ 243 h 336"/>
                  <a:gd name="T4" fmla="*/ 159 w 336"/>
                  <a:gd name="T5" fmla="*/ 193 h 336"/>
                  <a:gd name="T6" fmla="*/ 251 w 336"/>
                  <a:gd name="T7" fmla="*/ 335 h 336"/>
                  <a:gd name="T8" fmla="*/ 335 w 336"/>
                  <a:gd name="T9" fmla="*/ 84 h 336"/>
                  <a:gd name="T10" fmla="*/ 251 w 336"/>
                  <a:gd name="T11" fmla="*/ 9 h 336"/>
                  <a:gd name="T12" fmla="*/ 92 w 336"/>
                  <a:gd name="T13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6" h="336">
                    <a:moveTo>
                      <a:pt x="92" y="0"/>
                    </a:moveTo>
                    <a:lnTo>
                      <a:pt x="0" y="243"/>
                    </a:lnTo>
                    <a:lnTo>
                      <a:pt x="159" y="193"/>
                    </a:lnTo>
                    <a:lnTo>
                      <a:pt x="251" y="335"/>
                    </a:lnTo>
                    <a:lnTo>
                      <a:pt x="335" y="84"/>
                    </a:lnTo>
                    <a:lnTo>
                      <a:pt x="251" y="9"/>
                    </a:lnTo>
                    <a:lnTo>
                      <a:pt x="92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685800">
                  <a:defRPr/>
                </a:pPr>
                <a:endParaRPr lang="en-US" dirty="0">
                  <a:solidFill>
                    <a:prstClr val="black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38" name="Freeform 252"/>
              <p:cNvSpPr>
                <a:spLocks noChangeArrowheads="1"/>
              </p:cNvSpPr>
              <p:nvPr/>
            </p:nvSpPr>
            <p:spPr bwMode="auto">
              <a:xfrm>
                <a:off x="4610100" y="2541587"/>
                <a:ext cx="1588" cy="158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685800">
                  <a:defRPr/>
                </a:pPr>
                <a:endParaRPr lang="en-US" dirty="0">
                  <a:solidFill>
                    <a:prstClr val="black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39" name="Freeform 253"/>
              <p:cNvSpPr>
                <a:spLocks noChangeArrowheads="1"/>
              </p:cNvSpPr>
              <p:nvPr/>
            </p:nvSpPr>
            <p:spPr bwMode="auto">
              <a:xfrm>
                <a:off x="4732338" y="2541587"/>
                <a:ext cx="120650" cy="120650"/>
              </a:xfrm>
              <a:custGeom>
                <a:avLst/>
                <a:gdLst>
                  <a:gd name="T0" fmla="*/ 251 w 336"/>
                  <a:gd name="T1" fmla="*/ 0 h 336"/>
                  <a:gd name="T2" fmla="*/ 84 w 336"/>
                  <a:gd name="T3" fmla="*/ 9 h 336"/>
                  <a:gd name="T4" fmla="*/ 0 w 336"/>
                  <a:gd name="T5" fmla="*/ 84 h 336"/>
                  <a:gd name="T6" fmla="*/ 92 w 336"/>
                  <a:gd name="T7" fmla="*/ 335 h 336"/>
                  <a:gd name="T8" fmla="*/ 176 w 336"/>
                  <a:gd name="T9" fmla="*/ 193 h 336"/>
                  <a:gd name="T10" fmla="*/ 335 w 336"/>
                  <a:gd name="T11" fmla="*/ 243 h 336"/>
                  <a:gd name="T12" fmla="*/ 251 w 336"/>
                  <a:gd name="T13" fmla="*/ 0 h 336"/>
                  <a:gd name="T14" fmla="*/ 251 w 336"/>
                  <a:gd name="T15" fmla="*/ 0 h 336"/>
                  <a:gd name="T16" fmla="*/ 251 w 336"/>
                  <a:gd name="T17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6" h="336">
                    <a:moveTo>
                      <a:pt x="251" y="0"/>
                    </a:moveTo>
                    <a:lnTo>
                      <a:pt x="84" y="9"/>
                    </a:lnTo>
                    <a:lnTo>
                      <a:pt x="0" y="84"/>
                    </a:lnTo>
                    <a:lnTo>
                      <a:pt x="92" y="335"/>
                    </a:lnTo>
                    <a:lnTo>
                      <a:pt x="176" y="193"/>
                    </a:lnTo>
                    <a:lnTo>
                      <a:pt x="335" y="243"/>
                    </a:lnTo>
                    <a:lnTo>
                      <a:pt x="251" y="0"/>
                    </a:lnTo>
                    <a:close/>
                    <a:moveTo>
                      <a:pt x="251" y="0"/>
                    </a:moveTo>
                    <a:lnTo>
                      <a:pt x="251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685800">
                  <a:defRPr/>
                </a:pPr>
                <a:endParaRPr lang="en-US" dirty="0">
                  <a:solidFill>
                    <a:prstClr val="black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40" name="Freeform 254"/>
              <p:cNvSpPr>
                <a:spLocks noChangeArrowheads="1"/>
              </p:cNvSpPr>
              <p:nvPr/>
            </p:nvSpPr>
            <p:spPr bwMode="auto">
              <a:xfrm>
                <a:off x="4732338" y="2541587"/>
                <a:ext cx="120650" cy="120650"/>
              </a:xfrm>
              <a:custGeom>
                <a:avLst/>
                <a:gdLst>
                  <a:gd name="T0" fmla="*/ 251 w 336"/>
                  <a:gd name="T1" fmla="*/ 0 h 336"/>
                  <a:gd name="T2" fmla="*/ 84 w 336"/>
                  <a:gd name="T3" fmla="*/ 9 h 336"/>
                  <a:gd name="T4" fmla="*/ 0 w 336"/>
                  <a:gd name="T5" fmla="*/ 84 h 336"/>
                  <a:gd name="T6" fmla="*/ 92 w 336"/>
                  <a:gd name="T7" fmla="*/ 335 h 336"/>
                  <a:gd name="T8" fmla="*/ 176 w 336"/>
                  <a:gd name="T9" fmla="*/ 193 h 336"/>
                  <a:gd name="T10" fmla="*/ 335 w 336"/>
                  <a:gd name="T11" fmla="*/ 243 h 336"/>
                  <a:gd name="T12" fmla="*/ 251 w 336"/>
                  <a:gd name="T13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6" h="336">
                    <a:moveTo>
                      <a:pt x="251" y="0"/>
                    </a:moveTo>
                    <a:lnTo>
                      <a:pt x="84" y="9"/>
                    </a:lnTo>
                    <a:lnTo>
                      <a:pt x="0" y="84"/>
                    </a:lnTo>
                    <a:lnTo>
                      <a:pt x="92" y="335"/>
                    </a:lnTo>
                    <a:lnTo>
                      <a:pt x="176" y="193"/>
                    </a:lnTo>
                    <a:lnTo>
                      <a:pt x="335" y="243"/>
                    </a:lnTo>
                    <a:lnTo>
                      <a:pt x="251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685800">
                  <a:defRPr/>
                </a:pPr>
                <a:endParaRPr lang="en-US" dirty="0">
                  <a:solidFill>
                    <a:prstClr val="black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41" name="Freeform 255"/>
              <p:cNvSpPr>
                <a:spLocks noChangeArrowheads="1"/>
              </p:cNvSpPr>
              <p:nvPr/>
            </p:nvSpPr>
            <p:spPr bwMode="auto">
              <a:xfrm>
                <a:off x="4822825" y="2541587"/>
                <a:ext cx="1588" cy="158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685800">
                  <a:defRPr/>
                </a:pPr>
                <a:endParaRPr lang="en-US" dirty="0">
                  <a:solidFill>
                    <a:prstClr val="black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42" name="Freeform 256"/>
              <p:cNvSpPr>
                <a:spLocks noChangeArrowheads="1"/>
              </p:cNvSpPr>
              <p:nvPr/>
            </p:nvSpPr>
            <p:spPr bwMode="auto">
              <a:xfrm>
                <a:off x="4586288" y="2300287"/>
                <a:ext cx="261937" cy="258762"/>
              </a:xfrm>
              <a:custGeom>
                <a:avLst/>
                <a:gdLst>
                  <a:gd name="T0" fmla="*/ 618 w 728"/>
                  <a:gd name="T1" fmla="*/ 619 h 720"/>
                  <a:gd name="T2" fmla="*/ 627 w 728"/>
                  <a:gd name="T3" fmla="*/ 469 h 720"/>
                  <a:gd name="T4" fmla="*/ 727 w 728"/>
                  <a:gd name="T5" fmla="*/ 360 h 720"/>
                  <a:gd name="T6" fmla="*/ 627 w 728"/>
                  <a:gd name="T7" fmla="*/ 251 h 720"/>
                  <a:gd name="T8" fmla="*/ 618 w 728"/>
                  <a:gd name="T9" fmla="*/ 101 h 720"/>
                  <a:gd name="T10" fmla="*/ 468 w 728"/>
                  <a:gd name="T11" fmla="*/ 92 h 720"/>
                  <a:gd name="T12" fmla="*/ 359 w 728"/>
                  <a:gd name="T13" fmla="*/ 0 h 720"/>
                  <a:gd name="T14" fmla="*/ 250 w 728"/>
                  <a:gd name="T15" fmla="*/ 92 h 720"/>
                  <a:gd name="T16" fmla="*/ 100 w 728"/>
                  <a:gd name="T17" fmla="*/ 101 h 720"/>
                  <a:gd name="T18" fmla="*/ 92 w 728"/>
                  <a:gd name="T19" fmla="*/ 251 h 720"/>
                  <a:gd name="T20" fmla="*/ 0 w 728"/>
                  <a:gd name="T21" fmla="*/ 360 h 720"/>
                  <a:gd name="T22" fmla="*/ 92 w 728"/>
                  <a:gd name="T23" fmla="*/ 469 h 720"/>
                  <a:gd name="T24" fmla="*/ 100 w 728"/>
                  <a:gd name="T25" fmla="*/ 619 h 720"/>
                  <a:gd name="T26" fmla="*/ 250 w 728"/>
                  <a:gd name="T27" fmla="*/ 628 h 720"/>
                  <a:gd name="T28" fmla="*/ 359 w 728"/>
                  <a:gd name="T29" fmla="*/ 719 h 720"/>
                  <a:gd name="T30" fmla="*/ 468 w 728"/>
                  <a:gd name="T31" fmla="*/ 628 h 720"/>
                  <a:gd name="T32" fmla="*/ 618 w 728"/>
                  <a:gd name="T33" fmla="*/ 619 h 720"/>
                  <a:gd name="T34" fmla="*/ 359 w 728"/>
                  <a:gd name="T35" fmla="*/ 561 h 720"/>
                  <a:gd name="T36" fmla="*/ 159 w 728"/>
                  <a:gd name="T37" fmla="*/ 360 h 720"/>
                  <a:gd name="T38" fmla="*/ 359 w 728"/>
                  <a:gd name="T39" fmla="*/ 159 h 720"/>
                  <a:gd name="T40" fmla="*/ 560 w 728"/>
                  <a:gd name="T41" fmla="*/ 360 h 720"/>
                  <a:gd name="T42" fmla="*/ 359 w 728"/>
                  <a:gd name="T43" fmla="*/ 561 h 720"/>
                  <a:gd name="T44" fmla="*/ 359 w 728"/>
                  <a:gd name="T45" fmla="*/ 561 h 720"/>
                  <a:gd name="T46" fmla="*/ 359 w 728"/>
                  <a:gd name="T47" fmla="*/ 561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28" h="720">
                    <a:moveTo>
                      <a:pt x="618" y="619"/>
                    </a:moveTo>
                    <a:cubicBezTo>
                      <a:pt x="627" y="469"/>
                      <a:pt x="627" y="469"/>
                      <a:pt x="627" y="469"/>
                    </a:cubicBezTo>
                    <a:cubicBezTo>
                      <a:pt x="727" y="360"/>
                      <a:pt x="727" y="360"/>
                      <a:pt x="727" y="360"/>
                    </a:cubicBezTo>
                    <a:cubicBezTo>
                      <a:pt x="627" y="251"/>
                      <a:pt x="627" y="251"/>
                      <a:pt x="627" y="251"/>
                    </a:cubicBezTo>
                    <a:cubicBezTo>
                      <a:pt x="618" y="101"/>
                      <a:pt x="618" y="101"/>
                      <a:pt x="618" y="101"/>
                    </a:cubicBezTo>
                    <a:cubicBezTo>
                      <a:pt x="468" y="92"/>
                      <a:pt x="468" y="92"/>
                      <a:pt x="468" y="92"/>
                    </a:cubicBezTo>
                    <a:cubicBezTo>
                      <a:pt x="359" y="0"/>
                      <a:pt x="359" y="0"/>
                      <a:pt x="359" y="0"/>
                    </a:cubicBezTo>
                    <a:cubicBezTo>
                      <a:pt x="250" y="92"/>
                      <a:pt x="250" y="92"/>
                      <a:pt x="250" y="92"/>
                    </a:cubicBezTo>
                    <a:cubicBezTo>
                      <a:pt x="100" y="101"/>
                      <a:pt x="100" y="101"/>
                      <a:pt x="100" y="101"/>
                    </a:cubicBezTo>
                    <a:cubicBezTo>
                      <a:pt x="92" y="251"/>
                      <a:pt x="92" y="251"/>
                      <a:pt x="92" y="251"/>
                    </a:cubicBezTo>
                    <a:cubicBezTo>
                      <a:pt x="0" y="360"/>
                      <a:pt x="0" y="360"/>
                      <a:pt x="0" y="360"/>
                    </a:cubicBezTo>
                    <a:cubicBezTo>
                      <a:pt x="92" y="469"/>
                      <a:pt x="92" y="469"/>
                      <a:pt x="92" y="469"/>
                    </a:cubicBezTo>
                    <a:cubicBezTo>
                      <a:pt x="100" y="619"/>
                      <a:pt x="100" y="619"/>
                      <a:pt x="100" y="619"/>
                    </a:cubicBezTo>
                    <a:cubicBezTo>
                      <a:pt x="250" y="628"/>
                      <a:pt x="250" y="628"/>
                      <a:pt x="250" y="628"/>
                    </a:cubicBezTo>
                    <a:cubicBezTo>
                      <a:pt x="359" y="719"/>
                      <a:pt x="359" y="719"/>
                      <a:pt x="359" y="719"/>
                    </a:cubicBezTo>
                    <a:cubicBezTo>
                      <a:pt x="468" y="628"/>
                      <a:pt x="468" y="628"/>
                      <a:pt x="468" y="628"/>
                    </a:cubicBezTo>
                    <a:lnTo>
                      <a:pt x="618" y="619"/>
                    </a:lnTo>
                    <a:close/>
                    <a:moveTo>
                      <a:pt x="359" y="561"/>
                    </a:moveTo>
                    <a:cubicBezTo>
                      <a:pt x="250" y="561"/>
                      <a:pt x="159" y="469"/>
                      <a:pt x="159" y="360"/>
                    </a:cubicBezTo>
                    <a:cubicBezTo>
                      <a:pt x="159" y="243"/>
                      <a:pt x="250" y="159"/>
                      <a:pt x="359" y="159"/>
                    </a:cubicBezTo>
                    <a:cubicBezTo>
                      <a:pt x="468" y="159"/>
                      <a:pt x="560" y="243"/>
                      <a:pt x="560" y="360"/>
                    </a:cubicBezTo>
                    <a:cubicBezTo>
                      <a:pt x="560" y="469"/>
                      <a:pt x="468" y="561"/>
                      <a:pt x="359" y="561"/>
                    </a:cubicBezTo>
                    <a:close/>
                    <a:moveTo>
                      <a:pt x="359" y="561"/>
                    </a:moveTo>
                    <a:lnTo>
                      <a:pt x="359" y="56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685800">
                  <a:defRPr/>
                </a:pPr>
                <a:endParaRPr lang="en-US" dirty="0">
                  <a:solidFill>
                    <a:prstClr val="black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43" name="Freeform 257"/>
              <p:cNvSpPr>
                <a:spLocks noChangeArrowheads="1"/>
              </p:cNvSpPr>
              <p:nvPr/>
            </p:nvSpPr>
            <p:spPr bwMode="auto">
              <a:xfrm>
                <a:off x="4691063" y="2387599"/>
                <a:ext cx="36512" cy="80963"/>
              </a:xfrm>
              <a:custGeom>
                <a:avLst/>
                <a:gdLst>
                  <a:gd name="T0" fmla="*/ 0 w 102"/>
                  <a:gd name="T1" fmla="*/ 33 h 227"/>
                  <a:gd name="T2" fmla="*/ 9 w 102"/>
                  <a:gd name="T3" fmla="*/ 67 h 227"/>
                  <a:gd name="T4" fmla="*/ 50 w 102"/>
                  <a:gd name="T5" fmla="*/ 50 h 227"/>
                  <a:gd name="T6" fmla="*/ 50 w 102"/>
                  <a:gd name="T7" fmla="*/ 226 h 227"/>
                  <a:gd name="T8" fmla="*/ 101 w 102"/>
                  <a:gd name="T9" fmla="*/ 226 h 227"/>
                  <a:gd name="T10" fmla="*/ 101 w 102"/>
                  <a:gd name="T11" fmla="*/ 0 h 227"/>
                  <a:gd name="T12" fmla="*/ 59 w 102"/>
                  <a:gd name="T13" fmla="*/ 0 h 227"/>
                  <a:gd name="T14" fmla="*/ 0 w 102"/>
                  <a:gd name="T15" fmla="*/ 33 h 227"/>
                  <a:gd name="T16" fmla="*/ 0 w 102"/>
                  <a:gd name="T17" fmla="*/ 33 h 227"/>
                  <a:gd name="T18" fmla="*/ 0 w 102"/>
                  <a:gd name="T19" fmla="*/ 33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2" h="227">
                    <a:moveTo>
                      <a:pt x="0" y="33"/>
                    </a:moveTo>
                    <a:lnTo>
                      <a:pt x="9" y="67"/>
                    </a:lnTo>
                    <a:lnTo>
                      <a:pt x="50" y="50"/>
                    </a:lnTo>
                    <a:lnTo>
                      <a:pt x="50" y="226"/>
                    </a:lnTo>
                    <a:lnTo>
                      <a:pt x="101" y="226"/>
                    </a:lnTo>
                    <a:lnTo>
                      <a:pt x="101" y="0"/>
                    </a:lnTo>
                    <a:lnTo>
                      <a:pt x="59" y="0"/>
                    </a:lnTo>
                    <a:lnTo>
                      <a:pt x="0" y="33"/>
                    </a:lnTo>
                    <a:close/>
                    <a:moveTo>
                      <a:pt x="0" y="33"/>
                    </a:moveTo>
                    <a:lnTo>
                      <a:pt x="0" y="33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685800">
                  <a:defRPr/>
                </a:pPr>
                <a:endParaRPr lang="en-US" dirty="0">
                  <a:solidFill>
                    <a:prstClr val="black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44" name="Freeform 258"/>
              <p:cNvSpPr>
                <a:spLocks noChangeArrowheads="1"/>
              </p:cNvSpPr>
              <p:nvPr/>
            </p:nvSpPr>
            <p:spPr bwMode="auto">
              <a:xfrm>
                <a:off x="4691063" y="2387599"/>
                <a:ext cx="36512" cy="80963"/>
              </a:xfrm>
              <a:custGeom>
                <a:avLst/>
                <a:gdLst>
                  <a:gd name="T0" fmla="*/ 0 w 102"/>
                  <a:gd name="T1" fmla="*/ 33 h 227"/>
                  <a:gd name="T2" fmla="*/ 9 w 102"/>
                  <a:gd name="T3" fmla="*/ 67 h 227"/>
                  <a:gd name="T4" fmla="*/ 50 w 102"/>
                  <a:gd name="T5" fmla="*/ 50 h 227"/>
                  <a:gd name="T6" fmla="*/ 50 w 102"/>
                  <a:gd name="T7" fmla="*/ 50 h 227"/>
                  <a:gd name="T8" fmla="*/ 50 w 102"/>
                  <a:gd name="T9" fmla="*/ 226 h 227"/>
                  <a:gd name="T10" fmla="*/ 101 w 102"/>
                  <a:gd name="T11" fmla="*/ 226 h 227"/>
                  <a:gd name="T12" fmla="*/ 101 w 102"/>
                  <a:gd name="T13" fmla="*/ 0 h 227"/>
                  <a:gd name="T14" fmla="*/ 59 w 102"/>
                  <a:gd name="T15" fmla="*/ 0 h 227"/>
                  <a:gd name="T16" fmla="*/ 0 w 102"/>
                  <a:gd name="T17" fmla="*/ 33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2" h="227">
                    <a:moveTo>
                      <a:pt x="0" y="33"/>
                    </a:moveTo>
                    <a:lnTo>
                      <a:pt x="9" y="67"/>
                    </a:lnTo>
                    <a:lnTo>
                      <a:pt x="50" y="50"/>
                    </a:lnTo>
                    <a:lnTo>
                      <a:pt x="50" y="50"/>
                    </a:lnTo>
                    <a:lnTo>
                      <a:pt x="50" y="226"/>
                    </a:lnTo>
                    <a:lnTo>
                      <a:pt x="101" y="226"/>
                    </a:lnTo>
                    <a:lnTo>
                      <a:pt x="101" y="0"/>
                    </a:lnTo>
                    <a:lnTo>
                      <a:pt x="59" y="0"/>
                    </a:lnTo>
                    <a:lnTo>
                      <a:pt x="0" y="33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685800">
                  <a:defRPr/>
                </a:pPr>
                <a:endParaRPr lang="en-US" dirty="0">
                  <a:solidFill>
                    <a:prstClr val="black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45" name="Freeform 259"/>
              <p:cNvSpPr>
                <a:spLocks noChangeArrowheads="1"/>
              </p:cNvSpPr>
              <p:nvPr/>
            </p:nvSpPr>
            <p:spPr bwMode="auto">
              <a:xfrm>
                <a:off x="4691063" y="2400299"/>
                <a:ext cx="1587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685800">
                  <a:defRPr/>
                </a:pPr>
                <a:endParaRPr lang="en-US" dirty="0">
                  <a:solidFill>
                    <a:prstClr val="black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48" name="Group 47"/>
          <p:cNvGrpSpPr/>
          <p:nvPr/>
        </p:nvGrpSpPr>
        <p:grpSpPr>
          <a:xfrm>
            <a:off x="1268496" y="3835590"/>
            <a:ext cx="446056" cy="467497"/>
            <a:chOff x="1539234" y="5114120"/>
            <a:chExt cx="594741" cy="623329"/>
          </a:xfrm>
        </p:grpSpPr>
        <p:grpSp>
          <p:nvGrpSpPr>
            <p:cNvPr id="49" name="Group 48"/>
            <p:cNvGrpSpPr/>
            <p:nvPr/>
          </p:nvGrpSpPr>
          <p:grpSpPr>
            <a:xfrm>
              <a:off x="1539234" y="5114120"/>
              <a:ext cx="594741" cy="623329"/>
              <a:chOff x="3288399" y="2351374"/>
              <a:chExt cx="766066" cy="802890"/>
            </a:xfrm>
          </p:grpSpPr>
          <p:sp>
            <p:nvSpPr>
              <p:cNvPr id="51" name="Rounded Rectangle 50"/>
              <p:cNvSpPr/>
              <p:nvPr/>
            </p:nvSpPr>
            <p:spPr>
              <a:xfrm>
                <a:off x="3288399" y="2388198"/>
                <a:ext cx="766066" cy="766066"/>
              </a:xfrm>
              <a:prstGeom prst="roundRect">
                <a:avLst>
                  <a:gd name="adj" fmla="val 6498"/>
                </a:avLst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>
                  <a:solidFill>
                    <a:prstClr val="white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52" name="Rounded Rectangle 51"/>
              <p:cNvSpPr/>
              <p:nvPr/>
            </p:nvSpPr>
            <p:spPr>
              <a:xfrm>
                <a:off x="3288399" y="2351374"/>
                <a:ext cx="766066" cy="766066"/>
              </a:xfrm>
              <a:prstGeom prst="roundRect">
                <a:avLst>
                  <a:gd name="adj" fmla="val 6498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>
                  <a:solidFill>
                    <a:prstClr val="white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</p:grpSp>
        <p:sp>
          <p:nvSpPr>
            <p:cNvPr id="50" name="AutoShape 125"/>
            <p:cNvSpPr>
              <a:spLocks noChangeAspect="1"/>
            </p:cNvSpPr>
            <p:nvPr/>
          </p:nvSpPr>
          <p:spPr bwMode="auto">
            <a:xfrm>
              <a:off x="1692466" y="5282185"/>
              <a:ext cx="288276" cy="287198"/>
            </a:xfrm>
            <a:custGeom>
              <a:avLst/>
              <a:gdLst>
                <a:gd name="T0" fmla="+- 0 10797 26"/>
                <a:gd name="T1" fmla="*/ T0 w 21542"/>
                <a:gd name="T2" fmla="*/ 10800 h 21600"/>
                <a:gd name="T3" fmla="+- 0 10797 26"/>
                <a:gd name="T4" fmla="*/ T3 w 21542"/>
                <a:gd name="T5" fmla="*/ 10800 h 21600"/>
                <a:gd name="T6" fmla="+- 0 10797 26"/>
                <a:gd name="T7" fmla="*/ T6 w 21542"/>
                <a:gd name="T8" fmla="*/ 10800 h 21600"/>
                <a:gd name="T9" fmla="+- 0 10797 26"/>
                <a:gd name="T10" fmla="*/ T9 w 2154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2" h="21600">
                  <a:moveTo>
                    <a:pt x="11685" y="1798"/>
                  </a:moveTo>
                  <a:cubicBezTo>
                    <a:pt x="12903" y="1906"/>
                    <a:pt x="14055" y="2202"/>
                    <a:pt x="15143" y="2682"/>
                  </a:cubicBezTo>
                  <a:cubicBezTo>
                    <a:pt x="16233" y="3165"/>
                    <a:pt x="17213" y="3803"/>
                    <a:pt x="18089" y="4596"/>
                  </a:cubicBezTo>
                  <a:cubicBezTo>
                    <a:pt x="18964" y="5390"/>
                    <a:pt x="19696" y="6307"/>
                    <a:pt x="20286" y="7355"/>
                  </a:cubicBezTo>
                  <a:cubicBezTo>
                    <a:pt x="20875" y="8400"/>
                    <a:pt x="21290" y="9537"/>
                    <a:pt x="21528" y="10774"/>
                  </a:cubicBezTo>
                  <a:cubicBezTo>
                    <a:pt x="21573" y="11034"/>
                    <a:pt x="21497" y="11229"/>
                    <a:pt x="21299" y="11356"/>
                  </a:cubicBezTo>
                  <a:cubicBezTo>
                    <a:pt x="21223" y="11407"/>
                    <a:pt x="21151" y="11435"/>
                    <a:pt x="21077" y="11435"/>
                  </a:cubicBezTo>
                  <a:cubicBezTo>
                    <a:pt x="20930" y="11435"/>
                    <a:pt x="20822" y="11381"/>
                    <a:pt x="20760" y="11271"/>
                  </a:cubicBezTo>
                  <a:cubicBezTo>
                    <a:pt x="20016" y="10353"/>
                    <a:pt x="19186" y="9890"/>
                    <a:pt x="18272" y="9879"/>
                  </a:cubicBezTo>
                  <a:cubicBezTo>
                    <a:pt x="17616" y="9879"/>
                    <a:pt x="16994" y="10128"/>
                    <a:pt x="16402" y="10619"/>
                  </a:cubicBezTo>
                  <a:cubicBezTo>
                    <a:pt x="15813" y="11110"/>
                    <a:pt x="15320" y="11796"/>
                    <a:pt x="14912" y="12680"/>
                  </a:cubicBezTo>
                  <a:cubicBezTo>
                    <a:pt x="14840" y="12886"/>
                    <a:pt x="14704" y="12991"/>
                    <a:pt x="14516" y="12991"/>
                  </a:cubicBezTo>
                  <a:cubicBezTo>
                    <a:pt x="14323" y="12991"/>
                    <a:pt x="14191" y="12886"/>
                    <a:pt x="14115" y="12680"/>
                  </a:cubicBezTo>
                  <a:cubicBezTo>
                    <a:pt x="13490" y="11328"/>
                    <a:pt x="12679" y="10452"/>
                    <a:pt x="11682" y="10057"/>
                  </a:cubicBezTo>
                  <a:lnTo>
                    <a:pt x="11682" y="17164"/>
                  </a:lnTo>
                  <a:cubicBezTo>
                    <a:pt x="11682" y="17779"/>
                    <a:pt x="11594" y="18350"/>
                    <a:pt x="11415" y="18883"/>
                  </a:cubicBezTo>
                  <a:cubicBezTo>
                    <a:pt x="11234" y="19414"/>
                    <a:pt x="10993" y="19886"/>
                    <a:pt x="10690" y="20298"/>
                  </a:cubicBezTo>
                  <a:cubicBezTo>
                    <a:pt x="10385" y="20704"/>
                    <a:pt x="10029" y="21026"/>
                    <a:pt x="9621" y="21258"/>
                  </a:cubicBezTo>
                  <a:cubicBezTo>
                    <a:pt x="9214" y="21487"/>
                    <a:pt x="8777" y="21599"/>
                    <a:pt x="8314" y="21599"/>
                  </a:cubicBezTo>
                  <a:cubicBezTo>
                    <a:pt x="7852" y="21599"/>
                    <a:pt x="7410" y="21487"/>
                    <a:pt x="6995" y="21258"/>
                  </a:cubicBezTo>
                  <a:cubicBezTo>
                    <a:pt x="6580" y="21027"/>
                    <a:pt x="6220" y="20705"/>
                    <a:pt x="5915" y="20298"/>
                  </a:cubicBezTo>
                  <a:cubicBezTo>
                    <a:pt x="5612" y="19886"/>
                    <a:pt x="5369" y="19417"/>
                    <a:pt x="5190" y="18883"/>
                  </a:cubicBezTo>
                  <a:cubicBezTo>
                    <a:pt x="5011" y="18350"/>
                    <a:pt x="4923" y="17779"/>
                    <a:pt x="4923" y="17164"/>
                  </a:cubicBezTo>
                  <a:cubicBezTo>
                    <a:pt x="4923" y="16850"/>
                    <a:pt x="5011" y="16591"/>
                    <a:pt x="5190" y="16390"/>
                  </a:cubicBezTo>
                  <a:cubicBezTo>
                    <a:pt x="5369" y="16187"/>
                    <a:pt x="5583" y="16085"/>
                    <a:pt x="5836" y="16085"/>
                  </a:cubicBezTo>
                  <a:cubicBezTo>
                    <a:pt x="6103" y="16085"/>
                    <a:pt x="6320" y="16187"/>
                    <a:pt x="6492" y="16390"/>
                  </a:cubicBezTo>
                  <a:cubicBezTo>
                    <a:pt x="6661" y="16591"/>
                    <a:pt x="6747" y="16851"/>
                    <a:pt x="6747" y="17164"/>
                  </a:cubicBezTo>
                  <a:cubicBezTo>
                    <a:pt x="6747" y="17799"/>
                    <a:pt x="6900" y="18333"/>
                    <a:pt x="7203" y="18776"/>
                  </a:cubicBezTo>
                  <a:cubicBezTo>
                    <a:pt x="7508" y="19216"/>
                    <a:pt x="7878" y="19437"/>
                    <a:pt x="8312" y="19437"/>
                  </a:cubicBezTo>
                  <a:cubicBezTo>
                    <a:pt x="8732" y="19437"/>
                    <a:pt x="9092" y="19216"/>
                    <a:pt x="9397" y="18776"/>
                  </a:cubicBezTo>
                  <a:cubicBezTo>
                    <a:pt x="9700" y="18333"/>
                    <a:pt x="9853" y="17799"/>
                    <a:pt x="9853" y="17164"/>
                  </a:cubicBezTo>
                  <a:lnTo>
                    <a:pt x="9853" y="10057"/>
                  </a:lnTo>
                  <a:cubicBezTo>
                    <a:pt x="8856" y="10461"/>
                    <a:pt x="8042" y="11336"/>
                    <a:pt x="7420" y="12680"/>
                  </a:cubicBezTo>
                  <a:cubicBezTo>
                    <a:pt x="7344" y="12886"/>
                    <a:pt x="7210" y="12991"/>
                    <a:pt x="7019" y="12991"/>
                  </a:cubicBezTo>
                  <a:cubicBezTo>
                    <a:pt x="6828" y="12991"/>
                    <a:pt x="6700" y="12886"/>
                    <a:pt x="6631" y="12680"/>
                  </a:cubicBezTo>
                  <a:cubicBezTo>
                    <a:pt x="6227" y="11796"/>
                    <a:pt x="5734" y="11110"/>
                    <a:pt x="5147" y="10619"/>
                  </a:cubicBezTo>
                  <a:cubicBezTo>
                    <a:pt x="4560" y="10128"/>
                    <a:pt x="3940" y="9879"/>
                    <a:pt x="3284" y="9879"/>
                  </a:cubicBezTo>
                  <a:cubicBezTo>
                    <a:pt x="2363" y="9879"/>
                    <a:pt x="1541" y="10345"/>
                    <a:pt x="808" y="11271"/>
                  </a:cubicBezTo>
                  <a:cubicBezTo>
                    <a:pt x="718" y="11381"/>
                    <a:pt x="596" y="11435"/>
                    <a:pt x="455" y="11435"/>
                  </a:cubicBezTo>
                  <a:cubicBezTo>
                    <a:pt x="381" y="11435"/>
                    <a:pt x="305" y="11407"/>
                    <a:pt x="238" y="11356"/>
                  </a:cubicBezTo>
                  <a:cubicBezTo>
                    <a:pt x="47" y="11229"/>
                    <a:pt x="-26" y="11034"/>
                    <a:pt x="7" y="10774"/>
                  </a:cubicBezTo>
                  <a:cubicBezTo>
                    <a:pt x="245" y="9537"/>
                    <a:pt x="660" y="8400"/>
                    <a:pt x="1259" y="7355"/>
                  </a:cubicBezTo>
                  <a:cubicBezTo>
                    <a:pt x="1855" y="6307"/>
                    <a:pt x="2595" y="5390"/>
                    <a:pt x="3468" y="4596"/>
                  </a:cubicBezTo>
                  <a:cubicBezTo>
                    <a:pt x="4343" y="3803"/>
                    <a:pt x="5321" y="3168"/>
                    <a:pt x="6402" y="2688"/>
                  </a:cubicBezTo>
                  <a:cubicBezTo>
                    <a:pt x="7482" y="2213"/>
                    <a:pt x="8634" y="1917"/>
                    <a:pt x="9850" y="1798"/>
                  </a:cubicBezTo>
                  <a:lnTo>
                    <a:pt x="9850" y="1081"/>
                  </a:lnTo>
                  <a:cubicBezTo>
                    <a:pt x="9850" y="767"/>
                    <a:pt x="9936" y="508"/>
                    <a:pt x="10118" y="304"/>
                  </a:cubicBezTo>
                  <a:cubicBezTo>
                    <a:pt x="10296" y="101"/>
                    <a:pt x="10511" y="0"/>
                    <a:pt x="10764" y="0"/>
                  </a:cubicBezTo>
                  <a:cubicBezTo>
                    <a:pt x="11029" y="0"/>
                    <a:pt x="11248" y="101"/>
                    <a:pt x="11420" y="304"/>
                  </a:cubicBezTo>
                  <a:cubicBezTo>
                    <a:pt x="11589" y="508"/>
                    <a:pt x="11675" y="767"/>
                    <a:pt x="11675" y="1081"/>
                  </a:cubicBezTo>
                  <a:lnTo>
                    <a:pt x="11675" y="17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76184" tIns="76184" rIns="76184" bIns="76184" anchor="ctr"/>
            <a:lstStyle/>
            <a:p>
              <a:pPr defTabSz="685646">
                <a:defRPr/>
              </a:pPr>
              <a:endParaRPr lang="es-ES" sz="495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1268496" y="3137697"/>
            <a:ext cx="446056" cy="467497"/>
            <a:chOff x="1539234" y="4183367"/>
            <a:chExt cx="594741" cy="623329"/>
          </a:xfrm>
        </p:grpSpPr>
        <p:grpSp>
          <p:nvGrpSpPr>
            <p:cNvPr id="54" name="Group 53"/>
            <p:cNvGrpSpPr/>
            <p:nvPr/>
          </p:nvGrpSpPr>
          <p:grpSpPr>
            <a:xfrm>
              <a:off x="1539234" y="4183367"/>
              <a:ext cx="594741" cy="623329"/>
              <a:chOff x="3288399" y="2351374"/>
              <a:chExt cx="766066" cy="802890"/>
            </a:xfrm>
          </p:grpSpPr>
          <p:sp>
            <p:nvSpPr>
              <p:cNvPr id="56" name="Rounded Rectangle 55"/>
              <p:cNvSpPr/>
              <p:nvPr/>
            </p:nvSpPr>
            <p:spPr>
              <a:xfrm>
                <a:off x="3288399" y="2388198"/>
                <a:ext cx="766066" cy="766066"/>
              </a:xfrm>
              <a:prstGeom prst="roundRect">
                <a:avLst>
                  <a:gd name="adj" fmla="val 6498"/>
                </a:avLst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>
                  <a:solidFill>
                    <a:prstClr val="white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57" name="Rounded Rectangle 56"/>
              <p:cNvSpPr/>
              <p:nvPr/>
            </p:nvSpPr>
            <p:spPr>
              <a:xfrm>
                <a:off x="3288399" y="2351374"/>
                <a:ext cx="766066" cy="766066"/>
              </a:xfrm>
              <a:prstGeom prst="roundRect">
                <a:avLst>
                  <a:gd name="adj" fmla="val 6498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>
                  <a:solidFill>
                    <a:prstClr val="white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</p:grpSp>
        <p:sp>
          <p:nvSpPr>
            <p:cNvPr id="55" name="Freeform 526"/>
            <p:cNvSpPr>
              <a:spLocks noChangeAspect="1" noChangeArrowheads="1"/>
            </p:cNvSpPr>
            <p:nvPr/>
          </p:nvSpPr>
          <p:spPr bwMode="auto">
            <a:xfrm>
              <a:off x="1717625" y="4340792"/>
              <a:ext cx="237958" cy="308479"/>
            </a:xfrm>
            <a:custGeom>
              <a:avLst/>
              <a:gdLst>
                <a:gd name="T0" fmla="*/ 719 w 1222"/>
                <a:gd name="T1" fmla="*/ 1338 h 1581"/>
                <a:gd name="T2" fmla="*/ 686 w 1222"/>
                <a:gd name="T3" fmla="*/ 1221 h 1581"/>
                <a:gd name="T4" fmla="*/ 686 w 1222"/>
                <a:gd name="T5" fmla="*/ 359 h 1581"/>
                <a:gd name="T6" fmla="*/ 719 w 1222"/>
                <a:gd name="T7" fmla="*/ 243 h 1581"/>
                <a:gd name="T8" fmla="*/ 17 w 1222"/>
                <a:gd name="T9" fmla="*/ 460 h 1581"/>
                <a:gd name="T10" fmla="*/ 0 w 1222"/>
                <a:gd name="T11" fmla="*/ 794 h 1581"/>
                <a:gd name="T12" fmla="*/ 17 w 1222"/>
                <a:gd name="T13" fmla="*/ 1120 h 1581"/>
                <a:gd name="T14" fmla="*/ 502 w 1222"/>
                <a:gd name="T15" fmla="*/ 1530 h 1581"/>
                <a:gd name="T16" fmla="*/ 493 w 1222"/>
                <a:gd name="T17" fmla="*/ 1112 h 1581"/>
                <a:gd name="T18" fmla="*/ 284 w 1222"/>
                <a:gd name="T19" fmla="*/ 1120 h 1581"/>
                <a:gd name="T20" fmla="*/ 284 w 1222"/>
                <a:gd name="T21" fmla="*/ 794 h 1581"/>
                <a:gd name="T22" fmla="*/ 284 w 1222"/>
                <a:gd name="T23" fmla="*/ 460 h 1581"/>
                <a:gd name="T24" fmla="*/ 493 w 1222"/>
                <a:gd name="T25" fmla="*/ 468 h 1581"/>
                <a:gd name="T26" fmla="*/ 502 w 1222"/>
                <a:gd name="T27" fmla="*/ 58 h 1581"/>
                <a:gd name="T28" fmla="*/ 17 w 1222"/>
                <a:gd name="T29" fmla="*/ 460 h 1581"/>
                <a:gd name="T30" fmla="*/ 602 w 1222"/>
                <a:gd name="T31" fmla="*/ 911 h 1581"/>
                <a:gd name="T32" fmla="*/ 493 w 1222"/>
                <a:gd name="T33" fmla="*/ 861 h 1581"/>
                <a:gd name="T34" fmla="*/ 543 w 1222"/>
                <a:gd name="T35" fmla="*/ 828 h 1581"/>
                <a:gd name="T36" fmla="*/ 610 w 1222"/>
                <a:gd name="T37" fmla="*/ 778 h 1581"/>
                <a:gd name="T38" fmla="*/ 627 w 1222"/>
                <a:gd name="T39" fmla="*/ 660 h 1581"/>
                <a:gd name="T40" fmla="*/ 476 w 1222"/>
                <a:gd name="T41" fmla="*/ 677 h 1581"/>
                <a:gd name="T42" fmla="*/ 510 w 1222"/>
                <a:gd name="T43" fmla="*/ 736 h 1581"/>
                <a:gd name="T44" fmla="*/ 560 w 1222"/>
                <a:gd name="T45" fmla="*/ 677 h 1581"/>
                <a:gd name="T46" fmla="*/ 585 w 1222"/>
                <a:gd name="T47" fmla="*/ 719 h 1581"/>
                <a:gd name="T48" fmla="*/ 502 w 1222"/>
                <a:gd name="T49" fmla="*/ 803 h 1581"/>
                <a:gd name="T50" fmla="*/ 410 w 1222"/>
                <a:gd name="T51" fmla="*/ 911 h 1581"/>
                <a:gd name="T52" fmla="*/ 819 w 1222"/>
                <a:gd name="T53" fmla="*/ 811 h 1581"/>
                <a:gd name="T54" fmla="*/ 794 w 1222"/>
                <a:gd name="T55" fmla="*/ 635 h 1581"/>
                <a:gd name="T56" fmla="*/ 644 w 1222"/>
                <a:gd name="T57" fmla="*/ 853 h 1581"/>
                <a:gd name="T58" fmla="*/ 744 w 1222"/>
                <a:gd name="T59" fmla="*/ 911 h 1581"/>
                <a:gd name="T60" fmla="*/ 803 w 1222"/>
                <a:gd name="T61" fmla="*/ 853 h 1581"/>
                <a:gd name="T62" fmla="*/ 844 w 1222"/>
                <a:gd name="T63" fmla="*/ 811 h 1581"/>
                <a:gd name="T64" fmla="*/ 786 w 1222"/>
                <a:gd name="T65" fmla="*/ 686 h 1581"/>
                <a:gd name="T66" fmla="*/ 694 w 1222"/>
                <a:gd name="T67" fmla="*/ 811 h 1581"/>
                <a:gd name="T68" fmla="*/ 694 w 1222"/>
                <a:gd name="T69" fmla="*/ 811 h 1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22" h="1581">
                  <a:moveTo>
                    <a:pt x="1221" y="794"/>
                  </a:moveTo>
                  <a:cubicBezTo>
                    <a:pt x="1221" y="1079"/>
                    <a:pt x="995" y="1313"/>
                    <a:pt x="719" y="1338"/>
                  </a:cubicBezTo>
                  <a:cubicBezTo>
                    <a:pt x="719" y="1329"/>
                    <a:pt x="711" y="1313"/>
                    <a:pt x="711" y="1296"/>
                  </a:cubicBezTo>
                  <a:cubicBezTo>
                    <a:pt x="711" y="1296"/>
                    <a:pt x="702" y="1262"/>
                    <a:pt x="686" y="1221"/>
                  </a:cubicBezTo>
                  <a:cubicBezTo>
                    <a:pt x="911" y="1212"/>
                    <a:pt x="1095" y="1028"/>
                    <a:pt x="1095" y="794"/>
                  </a:cubicBezTo>
                  <a:cubicBezTo>
                    <a:pt x="1095" y="560"/>
                    <a:pt x="911" y="368"/>
                    <a:pt x="686" y="359"/>
                  </a:cubicBezTo>
                  <a:cubicBezTo>
                    <a:pt x="702" y="326"/>
                    <a:pt x="711" y="293"/>
                    <a:pt x="711" y="284"/>
                  </a:cubicBezTo>
                  <a:cubicBezTo>
                    <a:pt x="711" y="276"/>
                    <a:pt x="719" y="259"/>
                    <a:pt x="719" y="243"/>
                  </a:cubicBezTo>
                  <a:cubicBezTo>
                    <a:pt x="995" y="267"/>
                    <a:pt x="1221" y="510"/>
                    <a:pt x="1221" y="794"/>
                  </a:cubicBezTo>
                  <a:close/>
                  <a:moveTo>
                    <a:pt x="17" y="460"/>
                  </a:moveTo>
                  <a:cubicBezTo>
                    <a:pt x="8" y="568"/>
                    <a:pt x="0" y="677"/>
                    <a:pt x="0" y="786"/>
                  </a:cubicBezTo>
                  <a:lnTo>
                    <a:pt x="0" y="794"/>
                  </a:lnTo>
                  <a:lnTo>
                    <a:pt x="0" y="803"/>
                  </a:lnTo>
                  <a:cubicBezTo>
                    <a:pt x="0" y="911"/>
                    <a:pt x="8" y="1012"/>
                    <a:pt x="17" y="1120"/>
                  </a:cubicBezTo>
                  <a:cubicBezTo>
                    <a:pt x="42" y="1396"/>
                    <a:pt x="259" y="1580"/>
                    <a:pt x="468" y="1538"/>
                  </a:cubicBezTo>
                  <a:cubicBezTo>
                    <a:pt x="485" y="1530"/>
                    <a:pt x="493" y="1530"/>
                    <a:pt x="502" y="1530"/>
                  </a:cubicBezTo>
                  <a:cubicBezTo>
                    <a:pt x="552" y="1505"/>
                    <a:pt x="594" y="1471"/>
                    <a:pt x="644" y="1438"/>
                  </a:cubicBezTo>
                  <a:cubicBezTo>
                    <a:pt x="702" y="1396"/>
                    <a:pt x="569" y="1070"/>
                    <a:pt x="493" y="1112"/>
                  </a:cubicBezTo>
                  <a:cubicBezTo>
                    <a:pt x="460" y="1129"/>
                    <a:pt x="376" y="1196"/>
                    <a:pt x="343" y="1196"/>
                  </a:cubicBezTo>
                  <a:cubicBezTo>
                    <a:pt x="309" y="1204"/>
                    <a:pt x="293" y="1162"/>
                    <a:pt x="284" y="1120"/>
                  </a:cubicBezTo>
                  <a:cubicBezTo>
                    <a:pt x="276" y="1028"/>
                    <a:pt x="284" y="903"/>
                    <a:pt x="284" y="803"/>
                  </a:cubicBezTo>
                  <a:cubicBezTo>
                    <a:pt x="284" y="794"/>
                    <a:pt x="284" y="794"/>
                    <a:pt x="284" y="794"/>
                  </a:cubicBezTo>
                  <a:cubicBezTo>
                    <a:pt x="284" y="786"/>
                    <a:pt x="284" y="786"/>
                    <a:pt x="284" y="786"/>
                  </a:cubicBezTo>
                  <a:cubicBezTo>
                    <a:pt x="284" y="677"/>
                    <a:pt x="276" y="560"/>
                    <a:pt x="284" y="460"/>
                  </a:cubicBezTo>
                  <a:cubicBezTo>
                    <a:pt x="293" y="426"/>
                    <a:pt x="309" y="385"/>
                    <a:pt x="343" y="385"/>
                  </a:cubicBezTo>
                  <a:cubicBezTo>
                    <a:pt x="376" y="393"/>
                    <a:pt x="460" y="452"/>
                    <a:pt x="493" y="468"/>
                  </a:cubicBezTo>
                  <a:cubicBezTo>
                    <a:pt x="569" y="510"/>
                    <a:pt x="702" y="184"/>
                    <a:pt x="644" y="142"/>
                  </a:cubicBezTo>
                  <a:cubicBezTo>
                    <a:pt x="594" y="117"/>
                    <a:pt x="552" y="75"/>
                    <a:pt x="502" y="58"/>
                  </a:cubicBezTo>
                  <a:cubicBezTo>
                    <a:pt x="493" y="50"/>
                    <a:pt x="485" y="50"/>
                    <a:pt x="468" y="50"/>
                  </a:cubicBezTo>
                  <a:cubicBezTo>
                    <a:pt x="259" y="0"/>
                    <a:pt x="42" y="184"/>
                    <a:pt x="17" y="460"/>
                  </a:cubicBezTo>
                  <a:close/>
                  <a:moveTo>
                    <a:pt x="410" y="911"/>
                  </a:moveTo>
                  <a:cubicBezTo>
                    <a:pt x="602" y="911"/>
                    <a:pt x="602" y="911"/>
                    <a:pt x="602" y="911"/>
                  </a:cubicBezTo>
                  <a:cubicBezTo>
                    <a:pt x="610" y="861"/>
                    <a:pt x="610" y="861"/>
                    <a:pt x="610" y="861"/>
                  </a:cubicBezTo>
                  <a:cubicBezTo>
                    <a:pt x="493" y="861"/>
                    <a:pt x="493" y="861"/>
                    <a:pt x="493" y="861"/>
                  </a:cubicBezTo>
                  <a:cubicBezTo>
                    <a:pt x="493" y="861"/>
                    <a:pt x="502" y="853"/>
                    <a:pt x="510" y="853"/>
                  </a:cubicBezTo>
                  <a:cubicBezTo>
                    <a:pt x="510" y="845"/>
                    <a:pt x="527" y="836"/>
                    <a:pt x="543" y="828"/>
                  </a:cubicBezTo>
                  <a:cubicBezTo>
                    <a:pt x="569" y="811"/>
                    <a:pt x="569" y="811"/>
                    <a:pt x="569" y="811"/>
                  </a:cubicBezTo>
                  <a:cubicBezTo>
                    <a:pt x="585" y="803"/>
                    <a:pt x="602" y="786"/>
                    <a:pt x="610" y="778"/>
                  </a:cubicBezTo>
                  <a:cubicBezTo>
                    <a:pt x="627" y="761"/>
                    <a:pt x="635" y="744"/>
                    <a:pt x="644" y="719"/>
                  </a:cubicBezTo>
                  <a:cubicBezTo>
                    <a:pt x="652" y="694"/>
                    <a:pt x="644" y="677"/>
                    <a:pt x="627" y="660"/>
                  </a:cubicBezTo>
                  <a:cubicBezTo>
                    <a:pt x="619" y="644"/>
                    <a:pt x="594" y="635"/>
                    <a:pt x="569" y="635"/>
                  </a:cubicBezTo>
                  <a:cubicBezTo>
                    <a:pt x="527" y="635"/>
                    <a:pt x="502" y="644"/>
                    <a:pt x="476" y="677"/>
                  </a:cubicBezTo>
                  <a:cubicBezTo>
                    <a:pt x="468" y="686"/>
                    <a:pt x="460" y="711"/>
                    <a:pt x="452" y="736"/>
                  </a:cubicBezTo>
                  <a:cubicBezTo>
                    <a:pt x="510" y="736"/>
                    <a:pt x="510" y="736"/>
                    <a:pt x="510" y="736"/>
                  </a:cubicBezTo>
                  <a:cubicBezTo>
                    <a:pt x="510" y="719"/>
                    <a:pt x="518" y="702"/>
                    <a:pt x="518" y="694"/>
                  </a:cubicBezTo>
                  <a:cubicBezTo>
                    <a:pt x="527" y="686"/>
                    <a:pt x="543" y="677"/>
                    <a:pt x="560" y="677"/>
                  </a:cubicBezTo>
                  <a:cubicBezTo>
                    <a:pt x="569" y="677"/>
                    <a:pt x="577" y="686"/>
                    <a:pt x="585" y="694"/>
                  </a:cubicBezTo>
                  <a:cubicBezTo>
                    <a:pt x="585" y="702"/>
                    <a:pt x="594" y="711"/>
                    <a:pt x="585" y="719"/>
                  </a:cubicBezTo>
                  <a:cubicBezTo>
                    <a:pt x="585" y="736"/>
                    <a:pt x="577" y="744"/>
                    <a:pt x="560" y="761"/>
                  </a:cubicBezTo>
                  <a:cubicBezTo>
                    <a:pt x="552" y="769"/>
                    <a:pt x="535" y="778"/>
                    <a:pt x="502" y="803"/>
                  </a:cubicBezTo>
                  <a:cubicBezTo>
                    <a:pt x="468" y="819"/>
                    <a:pt x="452" y="836"/>
                    <a:pt x="435" y="861"/>
                  </a:cubicBezTo>
                  <a:cubicBezTo>
                    <a:pt x="426" y="878"/>
                    <a:pt x="418" y="895"/>
                    <a:pt x="410" y="911"/>
                  </a:cubicBezTo>
                  <a:close/>
                  <a:moveTo>
                    <a:pt x="844" y="811"/>
                  </a:moveTo>
                  <a:cubicBezTo>
                    <a:pt x="819" y="811"/>
                    <a:pt x="819" y="811"/>
                    <a:pt x="819" y="811"/>
                  </a:cubicBezTo>
                  <a:cubicBezTo>
                    <a:pt x="853" y="635"/>
                    <a:pt x="853" y="635"/>
                    <a:pt x="853" y="635"/>
                  </a:cubicBezTo>
                  <a:cubicBezTo>
                    <a:pt x="794" y="635"/>
                    <a:pt x="794" y="635"/>
                    <a:pt x="794" y="635"/>
                  </a:cubicBezTo>
                  <a:cubicBezTo>
                    <a:pt x="652" y="803"/>
                    <a:pt x="652" y="803"/>
                    <a:pt x="652" y="803"/>
                  </a:cubicBezTo>
                  <a:cubicBezTo>
                    <a:pt x="644" y="853"/>
                    <a:pt x="644" y="853"/>
                    <a:pt x="644" y="853"/>
                  </a:cubicBezTo>
                  <a:cubicBezTo>
                    <a:pt x="753" y="853"/>
                    <a:pt x="753" y="853"/>
                    <a:pt x="753" y="853"/>
                  </a:cubicBezTo>
                  <a:cubicBezTo>
                    <a:pt x="744" y="911"/>
                    <a:pt x="744" y="911"/>
                    <a:pt x="744" y="911"/>
                  </a:cubicBezTo>
                  <a:cubicBezTo>
                    <a:pt x="794" y="911"/>
                    <a:pt x="794" y="911"/>
                    <a:pt x="794" y="911"/>
                  </a:cubicBezTo>
                  <a:cubicBezTo>
                    <a:pt x="803" y="853"/>
                    <a:pt x="803" y="853"/>
                    <a:pt x="803" y="853"/>
                  </a:cubicBezTo>
                  <a:cubicBezTo>
                    <a:pt x="836" y="853"/>
                    <a:pt x="836" y="853"/>
                    <a:pt x="836" y="853"/>
                  </a:cubicBezTo>
                  <a:lnTo>
                    <a:pt x="844" y="811"/>
                  </a:lnTo>
                  <a:close/>
                  <a:moveTo>
                    <a:pt x="694" y="811"/>
                  </a:moveTo>
                  <a:cubicBezTo>
                    <a:pt x="786" y="686"/>
                    <a:pt x="786" y="686"/>
                    <a:pt x="786" y="686"/>
                  </a:cubicBezTo>
                  <a:cubicBezTo>
                    <a:pt x="761" y="811"/>
                    <a:pt x="761" y="811"/>
                    <a:pt x="761" y="811"/>
                  </a:cubicBezTo>
                  <a:lnTo>
                    <a:pt x="694" y="811"/>
                  </a:lnTo>
                  <a:close/>
                  <a:moveTo>
                    <a:pt x="694" y="811"/>
                  </a:moveTo>
                  <a:lnTo>
                    <a:pt x="694" y="8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182839" tIns="91419" rIns="182839" bIns="91419" anchor="ctr"/>
            <a:lstStyle/>
            <a:p>
              <a:pPr defTabSz="685800">
                <a:defRPr/>
              </a:pPr>
              <a:endParaRPr lang="en-US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1765618" y="1686442"/>
            <a:ext cx="2185370" cy="612977"/>
            <a:chOff x="2354158" y="2248590"/>
            <a:chExt cx="2913826" cy="817303"/>
          </a:xfrm>
        </p:grpSpPr>
        <p:sp>
          <p:nvSpPr>
            <p:cNvPr id="59" name="TextBox 58"/>
            <p:cNvSpPr txBox="1"/>
            <p:nvPr/>
          </p:nvSpPr>
          <p:spPr>
            <a:xfrm>
              <a:off x="2354158" y="2514374"/>
              <a:ext cx="2913826" cy="5515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lnSpc>
                  <a:spcPct val="120000"/>
                </a:lnSpc>
                <a:defRPr/>
              </a:pPr>
              <a:r>
                <a:rPr lang="en-US" sz="900">
                  <a:solidFill>
                    <a:prstClr val="white">
                      <a:lumMod val="65000"/>
                    </a:prstClr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Lorem ipsum dolor sit amet, cons ectetur adipis cing elit. </a:t>
              </a:r>
              <a:endParaRPr lang="en-US" sz="900" dirty="0">
                <a:solidFill>
                  <a:prstClr val="white">
                    <a:lumMod val="6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2355841" y="2248590"/>
              <a:ext cx="10624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>
                <a:defRPr/>
              </a:pPr>
              <a:r>
                <a:rPr lang="en-US" sz="1200" b="1">
                  <a:solidFill>
                    <a:prstClr val="black">
                      <a:lumMod val="50000"/>
                      <a:lumOff val="50000"/>
                    </a:prstClr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Our Tittle</a:t>
              </a:r>
              <a:endParaRPr lang="en-US" sz="1200" b="1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1765618" y="2373630"/>
            <a:ext cx="2185370" cy="612977"/>
            <a:chOff x="2354158" y="3164841"/>
            <a:chExt cx="2913826" cy="817303"/>
          </a:xfrm>
        </p:grpSpPr>
        <p:sp>
          <p:nvSpPr>
            <p:cNvPr id="62" name="TextBox 61"/>
            <p:cNvSpPr txBox="1"/>
            <p:nvPr/>
          </p:nvSpPr>
          <p:spPr>
            <a:xfrm>
              <a:off x="2354158" y="3430625"/>
              <a:ext cx="2913826" cy="5515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lnSpc>
                  <a:spcPct val="120000"/>
                </a:lnSpc>
                <a:defRPr/>
              </a:pPr>
              <a:r>
                <a:rPr lang="en-US" sz="900">
                  <a:solidFill>
                    <a:prstClr val="white">
                      <a:lumMod val="65000"/>
                    </a:prstClr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Lorem ipsum dolor sit amet, cons ectetur adipis cing elit. </a:t>
              </a:r>
              <a:endParaRPr lang="en-US" sz="900" dirty="0">
                <a:solidFill>
                  <a:prstClr val="white">
                    <a:lumMod val="6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2355841" y="3164841"/>
              <a:ext cx="10274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>
                <a:defRPr/>
              </a:pPr>
              <a:r>
                <a:rPr lang="en-US" sz="1200" b="1">
                  <a:solidFill>
                    <a:prstClr val="black">
                      <a:lumMod val="50000"/>
                      <a:lumOff val="50000"/>
                    </a:prstClr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Our Cups</a:t>
              </a:r>
              <a:endParaRPr lang="en-US" sz="1200" b="1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1765618" y="3086122"/>
            <a:ext cx="2185370" cy="612977"/>
            <a:chOff x="2354158" y="4114831"/>
            <a:chExt cx="2913826" cy="817303"/>
          </a:xfrm>
        </p:grpSpPr>
        <p:sp>
          <p:nvSpPr>
            <p:cNvPr id="65" name="TextBox 64"/>
            <p:cNvSpPr txBox="1"/>
            <p:nvPr/>
          </p:nvSpPr>
          <p:spPr>
            <a:xfrm>
              <a:off x="2354158" y="4380615"/>
              <a:ext cx="2913826" cy="5515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lnSpc>
                  <a:spcPct val="120000"/>
                </a:lnSpc>
                <a:defRPr/>
              </a:pPr>
              <a:r>
                <a:rPr lang="en-US" sz="900">
                  <a:solidFill>
                    <a:prstClr val="white">
                      <a:lumMod val="65000"/>
                    </a:prstClr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Lorem ipsum dolor sit amet, cons ectetur adipis cing elit. </a:t>
              </a:r>
              <a:endParaRPr lang="en-US" sz="900" dirty="0">
                <a:solidFill>
                  <a:prstClr val="white">
                    <a:lumMod val="6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2355841" y="4114831"/>
              <a:ext cx="93016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>
                <a:defRPr/>
              </a:pPr>
              <a:r>
                <a:rPr lang="en-US" sz="1200" b="1">
                  <a:solidFill>
                    <a:prstClr val="black">
                      <a:lumMod val="50000"/>
                      <a:lumOff val="50000"/>
                    </a:prstClr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Support</a:t>
              </a:r>
              <a:endParaRPr lang="en-US" sz="1200" b="1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1765618" y="3773310"/>
            <a:ext cx="2185370" cy="612977"/>
            <a:chOff x="2354158" y="5031082"/>
            <a:chExt cx="2913826" cy="817303"/>
          </a:xfrm>
        </p:grpSpPr>
        <p:sp>
          <p:nvSpPr>
            <p:cNvPr id="68" name="TextBox 67"/>
            <p:cNvSpPr txBox="1"/>
            <p:nvPr/>
          </p:nvSpPr>
          <p:spPr>
            <a:xfrm>
              <a:off x="2354158" y="5296866"/>
              <a:ext cx="2913826" cy="5515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lnSpc>
                  <a:spcPct val="120000"/>
                </a:lnSpc>
                <a:defRPr/>
              </a:pPr>
              <a:r>
                <a:rPr lang="en-US" sz="900">
                  <a:solidFill>
                    <a:prstClr val="white">
                      <a:lumMod val="65000"/>
                    </a:prstClr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Lorem ipsum dolor sit amet, cons ectetur adipis cing elit. </a:t>
              </a:r>
              <a:endParaRPr lang="en-US" sz="900" dirty="0">
                <a:solidFill>
                  <a:prstClr val="white">
                    <a:lumMod val="6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2355841" y="5031082"/>
              <a:ext cx="9323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>
                <a:defRPr/>
              </a:pPr>
              <a:r>
                <a:rPr lang="en-US" sz="1200" b="1">
                  <a:solidFill>
                    <a:prstClr val="black">
                      <a:lumMod val="50000"/>
                      <a:lumOff val="50000"/>
                    </a:prstClr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Security</a:t>
              </a:r>
              <a:endParaRPr lang="en-US" sz="1200" b="1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cxnSp>
        <p:nvCxnSpPr>
          <p:cNvPr id="70" name="直接连接符 69"/>
          <p:cNvCxnSpPr/>
          <p:nvPr/>
        </p:nvCxnSpPr>
        <p:spPr>
          <a:xfrm>
            <a:off x="4353531" y="240030"/>
            <a:ext cx="436939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itle 15"/>
          <p:cNvSpPr txBox="1">
            <a:spLocks/>
          </p:cNvSpPr>
          <p:nvPr/>
        </p:nvSpPr>
        <p:spPr>
          <a:xfrm>
            <a:off x="3402448" y="343555"/>
            <a:ext cx="2339103" cy="424732"/>
          </a:xfrm>
          <a:prstGeom prst="rect">
            <a:avLst/>
          </a:prstGeom>
        </p:spPr>
        <p:txBody>
          <a:bodyPr wrap="none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800">
              <a:defRPr/>
            </a:pPr>
            <a:r>
              <a:rPr lang="zh-CN" altLang="en-US" sz="24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请输入你的标题</a:t>
            </a:r>
          </a:p>
        </p:txBody>
      </p:sp>
      <p:sp>
        <p:nvSpPr>
          <p:cNvPr id="72" name="Text Placeholder 16"/>
          <p:cNvSpPr txBox="1">
            <a:spLocks/>
          </p:cNvSpPr>
          <p:nvPr/>
        </p:nvSpPr>
        <p:spPr>
          <a:xfrm>
            <a:off x="2782599" y="696707"/>
            <a:ext cx="3578801" cy="258532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orem ipsum dolor sit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89156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3350142" y="1470700"/>
            <a:ext cx="2445544" cy="2774981"/>
            <a:chOff x="2814" y="1091"/>
            <a:chExt cx="2054" cy="2138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2876" y="2150"/>
              <a:ext cx="358" cy="166"/>
            </a:xfrm>
            <a:custGeom>
              <a:avLst/>
              <a:gdLst>
                <a:gd name="T0" fmla="*/ 125 w 151"/>
                <a:gd name="T1" fmla="*/ 36 h 70"/>
                <a:gd name="T2" fmla="*/ 40 w 151"/>
                <a:gd name="T3" fmla="*/ 9 h 70"/>
                <a:gd name="T4" fmla="*/ 0 w 151"/>
                <a:gd name="T5" fmla="*/ 50 h 70"/>
                <a:gd name="T6" fmla="*/ 75 w 151"/>
                <a:gd name="T7" fmla="*/ 70 h 70"/>
                <a:gd name="T8" fmla="*/ 151 w 151"/>
                <a:gd name="T9" fmla="*/ 43 h 70"/>
                <a:gd name="T10" fmla="*/ 125 w 151"/>
                <a:gd name="T11" fmla="*/ 36 h 70"/>
                <a:gd name="T12" fmla="*/ 125 w 151"/>
                <a:gd name="T13" fmla="*/ 3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70">
                  <a:moveTo>
                    <a:pt x="125" y="36"/>
                  </a:moveTo>
                  <a:cubicBezTo>
                    <a:pt x="98" y="28"/>
                    <a:pt x="69" y="0"/>
                    <a:pt x="40" y="9"/>
                  </a:cubicBezTo>
                  <a:cubicBezTo>
                    <a:pt x="25" y="14"/>
                    <a:pt x="10" y="38"/>
                    <a:pt x="0" y="50"/>
                  </a:cubicBezTo>
                  <a:cubicBezTo>
                    <a:pt x="75" y="70"/>
                    <a:pt x="75" y="70"/>
                    <a:pt x="75" y="70"/>
                  </a:cubicBezTo>
                  <a:cubicBezTo>
                    <a:pt x="93" y="48"/>
                    <a:pt x="122" y="35"/>
                    <a:pt x="151" y="43"/>
                  </a:cubicBezTo>
                  <a:cubicBezTo>
                    <a:pt x="142" y="41"/>
                    <a:pt x="134" y="39"/>
                    <a:pt x="125" y="36"/>
                  </a:cubicBezTo>
                  <a:cubicBezTo>
                    <a:pt x="124" y="36"/>
                    <a:pt x="134" y="39"/>
                    <a:pt x="125" y="36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2940" y="2599"/>
              <a:ext cx="199" cy="40"/>
            </a:xfrm>
            <a:custGeom>
              <a:avLst/>
              <a:gdLst>
                <a:gd name="T0" fmla="*/ 84 w 84"/>
                <a:gd name="T1" fmla="*/ 17 h 17"/>
                <a:gd name="T2" fmla="*/ 9 w 84"/>
                <a:gd name="T3" fmla="*/ 2 h 17"/>
                <a:gd name="T4" fmla="*/ 7 w 84"/>
                <a:gd name="T5" fmla="*/ 2 h 17"/>
                <a:gd name="T6" fmla="*/ 5 w 84"/>
                <a:gd name="T7" fmla="*/ 1 h 17"/>
                <a:gd name="T8" fmla="*/ 2 w 84"/>
                <a:gd name="T9" fmla="*/ 1 h 17"/>
                <a:gd name="T10" fmla="*/ 0 w 84"/>
                <a:gd name="T11" fmla="*/ 0 h 17"/>
                <a:gd name="T12" fmla="*/ 75 w 84"/>
                <a:gd name="T13" fmla="*/ 15 h 17"/>
                <a:gd name="T14" fmla="*/ 77 w 84"/>
                <a:gd name="T15" fmla="*/ 16 h 17"/>
                <a:gd name="T16" fmla="*/ 79 w 84"/>
                <a:gd name="T17" fmla="*/ 16 h 17"/>
                <a:gd name="T18" fmla="*/ 82 w 84"/>
                <a:gd name="T19" fmla="*/ 17 h 17"/>
                <a:gd name="T20" fmla="*/ 84 w 84"/>
                <a:gd name="T2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" h="17">
                  <a:moveTo>
                    <a:pt x="84" y="17"/>
                  </a:moveTo>
                  <a:cubicBezTo>
                    <a:pt x="59" y="12"/>
                    <a:pt x="34" y="7"/>
                    <a:pt x="9" y="2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6" y="2"/>
                    <a:pt x="5" y="1"/>
                    <a:pt x="5" y="1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6" y="15"/>
                    <a:pt x="77" y="16"/>
                    <a:pt x="77" y="16"/>
                  </a:cubicBezTo>
                  <a:cubicBezTo>
                    <a:pt x="78" y="16"/>
                    <a:pt x="79" y="16"/>
                    <a:pt x="79" y="16"/>
                  </a:cubicBezTo>
                  <a:cubicBezTo>
                    <a:pt x="80" y="17"/>
                    <a:pt x="81" y="17"/>
                    <a:pt x="82" y="17"/>
                  </a:cubicBezTo>
                  <a:cubicBezTo>
                    <a:pt x="82" y="17"/>
                    <a:pt x="83" y="17"/>
                    <a:pt x="84" y="17"/>
                  </a:cubicBezTo>
                  <a:close/>
                </a:path>
              </a:pathLst>
            </a:custGeom>
            <a:solidFill>
              <a:srgbClr val="96D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2940" y="2599"/>
              <a:ext cx="185" cy="38"/>
            </a:xfrm>
            <a:custGeom>
              <a:avLst/>
              <a:gdLst>
                <a:gd name="T0" fmla="*/ 0 w 78"/>
                <a:gd name="T1" fmla="*/ 0 h 16"/>
                <a:gd name="T2" fmla="*/ 75 w 78"/>
                <a:gd name="T3" fmla="*/ 15 h 16"/>
                <a:gd name="T4" fmla="*/ 76 w 78"/>
                <a:gd name="T5" fmla="*/ 15 h 16"/>
                <a:gd name="T6" fmla="*/ 77 w 78"/>
                <a:gd name="T7" fmla="*/ 16 h 16"/>
                <a:gd name="T8" fmla="*/ 78 w 78"/>
                <a:gd name="T9" fmla="*/ 16 h 16"/>
                <a:gd name="T10" fmla="*/ 78 w 78"/>
                <a:gd name="T11" fmla="*/ 16 h 16"/>
                <a:gd name="T12" fmla="*/ 3 w 78"/>
                <a:gd name="T13" fmla="*/ 1 h 16"/>
                <a:gd name="T14" fmla="*/ 3 w 78"/>
                <a:gd name="T15" fmla="*/ 1 h 16"/>
                <a:gd name="T16" fmla="*/ 2 w 78"/>
                <a:gd name="T17" fmla="*/ 0 h 16"/>
                <a:gd name="T18" fmla="*/ 1 w 78"/>
                <a:gd name="T19" fmla="*/ 0 h 16"/>
                <a:gd name="T20" fmla="*/ 0 w 78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16">
                  <a:moveTo>
                    <a:pt x="0" y="0"/>
                  </a:moveTo>
                  <a:cubicBezTo>
                    <a:pt x="75" y="15"/>
                    <a:pt x="75" y="15"/>
                    <a:pt x="75" y="15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76" y="15"/>
                    <a:pt x="77" y="16"/>
                    <a:pt x="77" y="16"/>
                  </a:cubicBezTo>
                  <a:cubicBezTo>
                    <a:pt x="77" y="16"/>
                    <a:pt x="77" y="16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96D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2947" y="2601"/>
              <a:ext cx="192" cy="38"/>
            </a:xfrm>
            <a:custGeom>
              <a:avLst/>
              <a:gdLst>
                <a:gd name="T0" fmla="*/ 0 w 81"/>
                <a:gd name="T1" fmla="*/ 0 h 16"/>
                <a:gd name="T2" fmla="*/ 75 w 81"/>
                <a:gd name="T3" fmla="*/ 15 h 16"/>
                <a:gd name="T4" fmla="*/ 77 w 81"/>
                <a:gd name="T5" fmla="*/ 15 h 16"/>
                <a:gd name="T6" fmla="*/ 78 w 81"/>
                <a:gd name="T7" fmla="*/ 16 h 16"/>
                <a:gd name="T8" fmla="*/ 79 w 81"/>
                <a:gd name="T9" fmla="*/ 16 h 16"/>
                <a:gd name="T10" fmla="*/ 81 w 81"/>
                <a:gd name="T11" fmla="*/ 16 h 16"/>
                <a:gd name="T12" fmla="*/ 6 w 81"/>
                <a:gd name="T13" fmla="*/ 1 h 16"/>
                <a:gd name="T14" fmla="*/ 4 w 81"/>
                <a:gd name="T15" fmla="*/ 1 h 16"/>
                <a:gd name="T16" fmla="*/ 3 w 81"/>
                <a:gd name="T17" fmla="*/ 1 h 16"/>
                <a:gd name="T18" fmla="*/ 2 w 81"/>
                <a:gd name="T19" fmla="*/ 0 h 16"/>
                <a:gd name="T20" fmla="*/ 0 w 81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16">
                  <a:moveTo>
                    <a:pt x="0" y="0"/>
                  </a:moveTo>
                  <a:cubicBezTo>
                    <a:pt x="75" y="15"/>
                    <a:pt x="75" y="15"/>
                    <a:pt x="75" y="15"/>
                  </a:cubicBezTo>
                  <a:cubicBezTo>
                    <a:pt x="76" y="15"/>
                    <a:pt x="76" y="15"/>
                    <a:pt x="77" y="15"/>
                  </a:cubicBezTo>
                  <a:cubicBezTo>
                    <a:pt x="77" y="16"/>
                    <a:pt x="78" y="16"/>
                    <a:pt x="78" y="16"/>
                  </a:cubicBezTo>
                  <a:cubicBezTo>
                    <a:pt x="78" y="16"/>
                    <a:pt x="79" y="16"/>
                    <a:pt x="79" y="16"/>
                  </a:cubicBezTo>
                  <a:cubicBezTo>
                    <a:pt x="80" y="16"/>
                    <a:pt x="80" y="16"/>
                    <a:pt x="81" y="16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96D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3182" y="1835"/>
              <a:ext cx="280" cy="128"/>
            </a:xfrm>
            <a:custGeom>
              <a:avLst/>
              <a:gdLst>
                <a:gd name="T0" fmla="*/ 0 w 280"/>
                <a:gd name="T1" fmla="*/ 0 h 128"/>
                <a:gd name="T2" fmla="*/ 168 w 280"/>
                <a:gd name="T3" fmla="*/ 62 h 128"/>
                <a:gd name="T4" fmla="*/ 280 w 280"/>
                <a:gd name="T5" fmla="*/ 128 h 128"/>
                <a:gd name="T6" fmla="*/ 111 w 280"/>
                <a:gd name="T7" fmla="*/ 67 h 128"/>
                <a:gd name="T8" fmla="*/ 0 w 280"/>
                <a:gd name="T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0" h="128">
                  <a:moveTo>
                    <a:pt x="0" y="0"/>
                  </a:moveTo>
                  <a:lnTo>
                    <a:pt x="168" y="62"/>
                  </a:lnTo>
                  <a:lnTo>
                    <a:pt x="280" y="128"/>
                  </a:lnTo>
                  <a:lnTo>
                    <a:pt x="111" y="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3346" y="1311"/>
              <a:ext cx="275" cy="313"/>
            </a:xfrm>
            <a:custGeom>
              <a:avLst/>
              <a:gdLst>
                <a:gd name="T0" fmla="*/ 109 w 116"/>
                <a:gd name="T1" fmla="*/ 128 h 132"/>
                <a:gd name="T2" fmla="*/ 93 w 116"/>
                <a:gd name="T3" fmla="*/ 114 h 132"/>
                <a:gd name="T4" fmla="*/ 80 w 116"/>
                <a:gd name="T5" fmla="*/ 93 h 132"/>
                <a:gd name="T6" fmla="*/ 79 w 116"/>
                <a:gd name="T7" fmla="*/ 34 h 132"/>
                <a:gd name="T8" fmla="*/ 10 w 116"/>
                <a:gd name="T9" fmla="*/ 0 h 132"/>
                <a:gd name="T10" fmla="*/ 34 w 116"/>
                <a:gd name="T11" fmla="*/ 93 h 132"/>
                <a:gd name="T12" fmla="*/ 45 w 116"/>
                <a:gd name="T13" fmla="*/ 100 h 132"/>
                <a:gd name="T14" fmla="*/ 116 w 116"/>
                <a:gd name="T15" fmla="*/ 132 h 132"/>
                <a:gd name="T16" fmla="*/ 109 w 116"/>
                <a:gd name="T17" fmla="*/ 128 h 132"/>
                <a:gd name="T18" fmla="*/ 109 w 116"/>
                <a:gd name="T19" fmla="*/ 12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32">
                  <a:moveTo>
                    <a:pt x="109" y="128"/>
                  </a:moveTo>
                  <a:cubicBezTo>
                    <a:pt x="104" y="123"/>
                    <a:pt x="98" y="120"/>
                    <a:pt x="93" y="114"/>
                  </a:cubicBezTo>
                  <a:cubicBezTo>
                    <a:pt x="87" y="108"/>
                    <a:pt x="83" y="100"/>
                    <a:pt x="80" y="93"/>
                  </a:cubicBezTo>
                  <a:cubicBezTo>
                    <a:pt x="72" y="74"/>
                    <a:pt x="73" y="53"/>
                    <a:pt x="79" y="3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32"/>
                    <a:pt x="6" y="72"/>
                    <a:pt x="34" y="93"/>
                  </a:cubicBezTo>
                  <a:cubicBezTo>
                    <a:pt x="37" y="96"/>
                    <a:pt x="42" y="98"/>
                    <a:pt x="45" y="100"/>
                  </a:cubicBezTo>
                  <a:cubicBezTo>
                    <a:pt x="69" y="111"/>
                    <a:pt x="93" y="121"/>
                    <a:pt x="116" y="132"/>
                  </a:cubicBezTo>
                  <a:cubicBezTo>
                    <a:pt x="114" y="131"/>
                    <a:pt x="111" y="130"/>
                    <a:pt x="109" y="128"/>
                  </a:cubicBezTo>
                  <a:cubicBezTo>
                    <a:pt x="109" y="128"/>
                    <a:pt x="111" y="130"/>
                    <a:pt x="109" y="12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3158" y="1902"/>
              <a:ext cx="363" cy="398"/>
            </a:xfrm>
            <a:custGeom>
              <a:avLst/>
              <a:gdLst>
                <a:gd name="T0" fmla="*/ 144 w 153"/>
                <a:gd name="T1" fmla="*/ 165 h 168"/>
                <a:gd name="T2" fmla="*/ 102 w 153"/>
                <a:gd name="T3" fmla="*/ 108 h 168"/>
                <a:gd name="T4" fmla="*/ 102 w 153"/>
                <a:gd name="T5" fmla="*/ 76 h 168"/>
                <a:gd name="T6" fmla="*/ 107 w 153"/>
                <a:gd name="T7" fmla="*/ 56 h 168"/>
                <a:gd name="T8" fmla="*/ 114 w 153"/>
                <a:gd name="T9" fmla="*/ 44 h 168"/>
                <a:gd name="T10" fmla="*/ 128 w 153"/>
                <a:gd name="T11" fmla="*/ 26 h 168"/>
                <a:gd name="T12" fmla="*/ 57 w 153"/>
                <a:gd name="T13" fmla="*/ 0 h 168"/>
                <a:gd name="T14" fmla="*/ 40 w 153"/>
                <a:gd name="T15" fmla="*/ 140 h 168"/>
                <a:gd name="T16" fmla="*/ 54 w 153"/>
                <a:gd name="T17" fmla="*/ 150 h 168"/>
                <a:gd name="T18" fmla="*/ 65 w 153"/>
                <a:gd name="T19" fmla="*/ 139 h 168"/>
                <a:gd name="T20" fmla="*/ 73 w 153"/>
                <a:gd name="T21" fmla="*/ 144 h 168"/>
                <a:gd name="T22" fmla="*/ 73 w 153"/>
                <a:gd name="T23" fmla="*/ 144 h 168"/>
                <a:gd name="T24" fmla="*/ 82 w 153"/>
                <a:gd name="T25" fmla="*/ 147 h 168"/>
                <a:gd name="T26" fmla="*/ 153 w 153"/>
                <a:gd name="T27" fmla="*/ 168 h 168"/>
                <a:gd name="T28" fmla="*/ 144 w 153"/>
                <a:gd name="T29" fmla="*/ 165 h 168"/>
                <a:gd name="T30" fmla="*/ 144 w 153"/>
                <a:gd name="T31" fmla="*/ 165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3" h="168">
                  <a:moveTo>
                    <a:pt x="144" y="165"/>
                  </a:moveTo>
                  <a:cubicBezTo>
                    <a:pt x="121" y="157"/>
                    <a:pt x="106" y="130"/>
                    <a:pt x="102" y="108"/>
                  </a:cubicBezTo>
                  <a:cubicBezTo>
                    <a:pt x="100" y="97"/>
                    <a:pt x="100" y="87"/>
                    <a:pt x="102" y="76"/>
                  </a:cubicBezTo>
                  <a:cubicBezTo>
                    <a:pt x="103" y="69"/>
                    <a:pt x="105" y="63"/>
                    <a:pt x="107" y="56"/>
                  </a:cubicBezTo>
                  <a:cubicBezTo>
                    <a:pt x="108" y="54"/>
                    <a:pt x="112" y="44"/>
                    <a:pt x="114" y="44"/>
                  </a:cubicBezTo>
                  <a:cubicBezTo>
                    <a:pt x="118" y="37"/>
                    <a:pt x="122" y="31"/>
                    <a:pt x="128" y="2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22" y="36"/>
                    <a:pt x="0" y="106"/>
                    <a:pt x="40" y="140"/>
                  </a:cubicBezTo>
                  <a:cubicBezTo>
                    <a:pt x="40" y="140"/>
                    <a:pt x="48" y="166"/>
                    <a:pt x="54" y="150"/>
                  </a:cubicBezTo>
                  <a:cubicBezTo>
                    <a:pt x="57" y="152"/>
                    <a:pt x="62" y="137"/>
                    <a:pt x="65" y="139"/>
                  </a:cubicBezTo>
                  <a:cubicBezTo>
                    <a:pt x="67" y="141"/>
                    <a:pt x="70" y="143"/>
                    <a:pt x="73" y="144"/>
                  </a:cubicBezTo>
                  <a:cubicBezTo>
                    <a:pt x="73" y="144"/>
                    <a:pt x="73" y="144"/>
                    <a:pt x="73" y="144"/>
                  </a:cubicBezTo>
                  <a:cubicBezTo>
                    <a:pt x="76" y="145"/>
                    <a:pt x="79" y="146"/>
                    <a:pt x="82" y="147"/>
                  </a:cubicBezTo>
                  <a:cubicBezTo>
                    <a:pt x="153" y="168"/>
                    <a:pt x="153" y="168"/>
                    <a:pt x="153" y="168"/>
                  </a:cubicBezTo>
                  <a:cubicBezTo>
                    <a:pt x="150" y="167"/>
                    <a:pt x="147" y="166"/>
                    <a:pt x="144" y="165"/>
                  </a:cubicBezTo>
                  <a:cubicBezTo>
                    <a:pt x="144" y="165"/>
                    <a:pt x="147" y="166"/>
                    <a:pt x="144" y="165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3365" y="2013"/>
              <a:ext cx="358" cy="261"/>
            </a:xfrm>
            <a:custGeom>
              <a:avLst/>
              <a:gdLst>
                <a:gd name="T0" fmla="*/ 151 w 151"/>
                <a:gd name="T1" fmla="*/ 34 h 110"/>
                <a:gd name="T2" fmla="*/ 150 w 151"/>
                <a:gd name="T3" fmla="*/ 24 h 110"/>
                <a:gd name="T4" fmla="*/ 150 w 151"/>
                <a:gd name="T5" fmla="*/ 24 h 110"/>
                <a:gd name="T6" fmla="*/ 82 w 151"/>
                <a:gd name="T7" fmla="*/ 0 h 110"/>
                <a:gd name="T8" fmla="*/ 83 w 151"/>
                <a:gd name="T9" fmla="*/ 21 h 110"/>
                <a:gd name="T10" fmla="*/ 83 w 151"/>
                <a:gd name="T11" fmla="*/ 21 h 110"/>
                <a:gd name="T12" fmla="*/ 83 w 151"/>
                <a:gd name="T13" fmla="*/ 21 h 110"/>
                <a:gd name="T14" fmla="*/ 83 w 151"/>
                <a:gd name="T15" fmla="*/ 21 h 110"/>
                <a:gd name="T16" fmla="*/ 0 w 151"/>
                <a:gd name="T17" fmla="*/ 83 h 110"/>
                <a:gd name="T18" fmla="*/ 38 w 151"/>
                <a:gd name="T19" fmla="*/ 95 h 110"/>
                <a:gd name="T20" fmla="*/ 39 w 151"/>
                <a:gd name="T21" fmla="*/ 95 h 110"/>
                <a:gd name="T22" fmla="*/ 43 w 151"/>
                <a:gd name="T23" fmla="*/ 96 h 110"/>
                <a:gd name="T24" fmla="*/ 52 w 151"/>
                <a:gd name="T25" fmla="*/ 99 h 110"/>
                <a:gd name="T26" fmla="*/ 112 w 151"/>
                <a:gd name="T27" fmla="*/ 100 h 110"/>
                <a:gd name="T28" fmla="*/ 135 w 151"/>
                <a:gd name="T29" fmla="*/ 81 h 110"/>
                <a:gd name="T30" fmla="*/ 135 w 151"/>
                <a:gd name="T31" fmla="*/ 81 h 110"/>
                <a:gd name="T32" fmla="*/ 145 w 151"/>
                <a:gd name="T33" fmla="*/ 63 h 110"/>
                <a:gd name="T34" fmla="*/ 150 w 151"/>
                <a:gd name="T35" fmla="*/ 44 h 110"/>
                <a:gd name="T36" fmla="*/ 150 w 151"/>
                <a:gd name="T37" fmla="*/ 44 h 110"/>
                <a:gd name="T38" fmla="*/ 150 w 151"/>
                <a:gd name="T39" fmla="*/ 44 h 110"/>
                <a:gd name="T40" fmla="*/ 151 w 151"/>
                <a:gd name="T41" fmla="*/ 3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1" h="110">
                  <a:moveTo>
                    <a:pt x="151" y="34"/>
                  </a:moveTo>
                  <a:cubicBezTo>
                    <a:pt x="151" y="30"/>
                    <a:pt x="151" y="27"/>
                    <a:pt x="150" y="24"/>
                  </a:cubicBezTo>
                  <a:cubicBezTo>
                    <a:pt x="150" y="24"/>
                    <a:pt x="150" y="24"/>
                    <a:pt x="150" y="24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4" y="7"/>
                    <a:pt x="84" y="14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78" y="59"/>
                    <a:pt x="41" y="95"/>
                    <a:pt x="0" y="83"/>
                  </a:cubicBezTo>
                  <a:cubicBezTo>
                    <a:pt x="13" y="87"/>
                    <a:pt x="25" y="91"/>
                    <a:pt x="38" y="95"/>
                  </a:cubicBezTo>
                  <a:cubicBezTo>
                    <a:pt x="39" y="95"/>
                    <a:pt x="39" y="95"/>
                    <a:pt x="39" y="95"/>
                  </a:cubicBezTo>
                  <a:cubicBezTo>
                    <a:pt x="40" y="95"/>
                    <a:pt x="42" y="96"/>
                    <a:pt x="43" y="96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73" y="105"/>
                    <a:pt x="92" y="110"/>
                    <a:pt x="112" y="100"/>
                  </a:cubicBezTo>
                  <a:cubicBezTo>
                    <a:pt x="121" y="95"/>
                    <a:pt x="129" y="89"/>
                    <a:pt x="135" y="81"/>
                  </a:cubicBezTo>
                  <a:cubicBezTo>
                    <a:pt x="135" y="81"/>
                    <a:pt x="135" y="81"/>
                    <a:pt x="135" y="81"/>
                  </a:cubicBezTo>
                  <a:cubicBezTo>
                    <a:pt x="139" y="75"/>
                    <a:pt x="142" y="69"/>
                    <a:pt x="145" y="63"/>
                  </a:cubicBezTo>
                  <a:cubicBezTo>
                    <a:pt x="148" y="58"/>
                    <a:pt x="149" y="50"/>
                    <a:pt x="150" y="44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50" y="41"/>
                    <a:pt x="151" y="37"/>
                    <a:pt x="151" y="3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2997" y="2767"/>
              <a:ext cx="545" cy="145"/>
            </a:xfrm>
            <a:custGeom>
              <a:avLst/>
              <a:gdLst>
                <a:gd name="T0" fmla="*/ 379 w 545"/>
                <a:gd name="T1" fmla="*/ 0 h 145"/>
                <a:gd name="T2" fmla="*/ 545 w 545"/>
                <a:gd name="T3" fmla="*/ 31 h 145"/>
                <a:gd name="T4" fmla="*/ 178 w 545"/>
                <a:gd name="T5" fmla="*/ 145 h 145"/>
                <a:gd name="T6" fmla="*/ 0 w 545"/>
                <a:gd name="T7" fmla="*/ 116 h 145"/>
                <a:gd name="T8" fmla="*/ 379 w 545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5" h="145">
                  <a:moveTo>
                    <a:pt x="379" y="0"/>
                  </a:moveTo>
                  <a:lnTo>
                    <a:pt x="545" y="31"/>
                  </a:lnTo>
                  <a:lnTo>
                    <a:pt x="178" y="145"/>
                  </a:lnTo>
                  <a:lnTo>
                    <a:pt x="0" y="116"/>
                  </a:lnTo>
                  <a:lnTo>
                    <a:pt x="379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3376" y="2570"/>
              <a:ext cx="271" cy="228"/>
            </a:xfrm>
            <a:custGeom>
              <a:avLst/>
              <a:gdLst>
                <a:gd name="T0" fmla="*/ 107 w 271"/>
                <a:gd name="T1" fmla="*/ 0 h 228"/>
                <a:gd name="T2" fmla="*/ 83 w 271"/>
                <a:gd name="T3" fmla="*/ 45 h 228"/>
                <a:gd name="T4" fmla="*/ 0 w 271"/>
                <a:gd name="T5" fmla="*/ 197 h 228"/>
                <a:gd name="T6" fmla="*/ 166 w 271"/>
                <a:gd name="T7" fmla="*/ 228 h 228"/>
                <a:gd name="T8" fmla="*/ 247 w 271"/>
                <a:gd name="T9" fmla="*/ 81 h 228"/>
                <a:gd name="T10" fmla="*/ 271 w 271"/>
                <a:gd name="T11" fmla="*/ 38 h 228"/>
                <a:gd name="T12" fmla="*/ 107 w 271"/>
                <a:gd name="T13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1" h="228">
                  <a:moveTo>
                    <a:pt x="107" y="0"/>
                  </a:moveTo>
                  <a:lnTo>
                    <a:pt x="83" y="45"/>
                  </a:lnTo>
                  <a:lnTo>
                    <a:pt x="0" y="197"/>
                  </a:lnTo>
                  <a:lnTo>
                    <a:pt x="166" y="228"/>
                  </a:lnTo>
                  <a:lnTo>
                    <a:pt x="247" y="81"/>
                  </a:lnTo>
                  <a:lnTo>
                    <a:pt x="271" y="38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3611" y="2150"/>
              <a:ext cx="256" cy="230"/>
            </a:xfrm>
            <a:custGeom>
              <a:avLst/>
              <a:gdLst>
                <a:gd name="T0" fmla="*/ 100 w 256"/>
                <a:gd name="T1" fmla="*/ 0 h 230"/>
                <a:gd name="T2" fmla="*/ 24 w 256"/>
                <a:gd name="T3" fmla="*/ 140 h 230"/>
                <a:gd name="T4" fmla="*/ 0 w 256"/>
                <a:gd name="T5" fmla="*/ 185 h 230"/>
                <a:gd name="T6" fmla="*/ 159 w 256"/>
                <a:gd name="T7" fmla="*/ 230 h 230"/>
                <a:gd name="T8" fmla="*/ 183 w 256"/>
                <a:gd name="T9" fmla="*/ 188 h 230"/>
                <a:gd name="T10" fmla="*/ 256 w 256"/>
                <a:gd name="T11" fmla="*/ 55 h 230"/>
                <a:gd name="T12" fmla="*/ 100 w 256"/>
                <a:gd name="T13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230">
                  <a:moveTo>
                    <a:pt x="100" y="0"/>
                  </a:moveTo>
                  <a:lnTo>
                    <a:pt x="24" y="140"/>
                  </a:lnTo>
                  <a:lnTo>
                    <a:pt x="0" y="185"/>
                  </a:lnTo>
                  <a:lnTo>
                    <a:pt x="159" y="230"/>
                  </a:lnTo>
                  <a:lnTo>
                    <a:pt x="183" y="188"/>
                  </a:lnTo>
                  <a:lnTo>
                    <a:pt x="256" y="55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3595" y="2084"/>
              <a:ext cx="272" cy="121"/>
            </a:xfrm>
            <a:custGeom>
              <a:avLst/>
              <a:gdLst>
                <a:gd name="T0" fmla="*/ 0 w 272"/>
                <a:gd name="T1" fmla="*/ 0 h 121"/>
                <a:gd name="T2" fmla="*/ 161 w 272"/>
                <a:gd name="T3" fmla="*/ 55 h 121"/>
                <a:gd name="T4" fmla="*/ 272 w 272"/>
                <a:gd name="T5" fmla="*/ 121 h 121"/>
                <a:gd name="T6" fmla="*/ 116 w 272"/>
                <a:gd name="T7" fmla="*/ 66 h 121"/>
                <a:gd name="T8" fmla="*/ 0 w 272"/>
                <a:gd name="T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121">
                  <a:moveTo>
                    <a:pt x="0" y="0"/>
                  </a:moveTo>
                  <a:lnTo>
                    <a:pt x="161" y="55"/>
                  </a:lnTo>
                  <a:lnTo>
                    <a:pt x="272" y="121"/>
                  </a:lnTo>
                  <a:lnTo>
                    <a:pt x="116" y="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3675" y="2295"/>
              <a:ext cx="169" cy="50"/>
            </a:xfrm>
            <a:custGeom>
              <a:avLst/>
              <a:gdLst>
                <a:gd name="T0" fmla="*/ 4 w 71"/>
                <a:gd name="T1" fmla="*/ 1 h 21"/>
                <a:gd name="T2" fmla="*/ 3 w 71"/>
                <a:gd name="T3" fmla="*/ 1 h 21"/>
                <a:gd name="T4" fmla="*/ 2 w 71"/>
                <a:gd name="T5" fmla="*/ 1 h 21"/>
                <a:gd name="T6" fmla="*/ 1 w 71"/>
                <a:gd name="T7" fmla="*/ 0 h 21"/>
                <a:gd name="T8" fmla="*/ 0 w 71"/>
                <a:gd name="T9" fmla="*/ 0 h 21"/>
                <a:gd name="T10" fmla="*/ 67 w 71"/>
                <a:gd name="T11" fmla="*/ 20 h 21"/>
                <a:gd name="T12" fmla="*/ 68 w 71"/>
                <a:gd name="T13" fmla="*/ 20 h 21"/>
                <a:gd name="T14" fmla="*/ 69 w 71"/>
                <a:gd name="T15" fmla="*/ 21 h 21"/>
                <a:gd name="T16" fmla="*/ 70 w 71"/>
                <a:gd name="T17" fmla="*/ 21 h 21"/>
                <a:gd name="T18" fmla="*/ 71 w 71"/>
                <a:gd name="T19" fmla="*/ 21 h 21"/>
                <a:gd name="T20" fmla="*/ 4 w 71"/>
                <a:gd name="T2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21">
                  <a:moveTo>
                    <a:pt x="4" y="1"/>
                  </a:move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67" y="20"/>
                    <a:pt x="68" y="20"/>
                    <a:pt x="68" y="20"/>
                  </a:cubicBezTo>
                  <a:cubicBezTo>
                    <a:pt x="68" y="20"/>
                    <a:pt x="69" y="21"/>
                    <a:pt x="69" y="21"/>
                  </a:cubicBezTo>
                  <a:cubicBezTo>
                    <a:pt x="69" y="21"/>
                    <a:pt x="70" y="21"/>
                    <a:pt x="70" y="21"/>
                  </a:cubicBezTo>
                  <a:cubicBezTo>
                    <a:pt x="70" y="21"/>
                    <a:pt x="71" y="21"/>
                    <a:pt x="71" y="21"/>
                  </a:cubicBezTo>
                  <a:cubicBezTo>
                    <a:pt x="49" y="15"/>
                    <a:pt x="27" y="8"/>
                    <a:pt x="4" y="1"/>
                  </a:cubicBezTo>
                  <a:close/>
                </a:path>
              </a:pathLst>
            </a:custGeom>
            <a:solidFill>
              <a:srgbClr val="96D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3649" y="1565"/>
              <a:ext cx="446" cy="476"/>
            </a:xfrm>
            <a:custGeom>
              <a:avLst/>
              <a:gdLst>
                <a:gd name="T0" fmla="*/ 125 w 188"/>
                <a:gd name="T1" fmla="*/ 13 h 201"/>
                <a:gd name="T2" fmla="*/ 45 w 188"/>
                <a:gd name="T3" fmla="*/ 22 h 201"/>
                <a:gd name="T4" fmla="*/ 45 w 188"/>
                <a:gd name="T5" fmla="*/ 22 h 201"/>
                <a:gd name="T6" fmla="*/ 17 w 188"/>
                <a:gd name="T7" fmla="*/ 54 h 201"/>
                <a:gd name="T8" fmla="*/ 6 w 188"/>
                <a:gd name="T9" fmla="*/ 86 h 201"/>
                <a:gd name="T10" fmla="*/ 6 w 188"/>
                <a:gd name="T11" fmla="*/ 86 h 201"/>
                <a:gd name="T12" fmla="*/ 55 w 188"/>
                <a:gd name="T13" fmla="*/ 177 h 201"/>
                <a:gd name="T14" fmla="*/ 119 w 188"/>
                <a:gd name="T15" fmla="*/ 201 h 201"/>
                <a:gd name="T16" fmla="*/ 90 w 188"/>
                <a:gd name="T17" fmla="*/ 181 h 201"/>
                <a:gd name="T18" fmla="*/ 90 w 188"/>
                <a:gd name="T19" fmla="*/ 181 h 201"/>
                <a:gd name="T20" fmla="*/ 83 w 188"/>
                <a:gd name="T21" fmla="*/ 83 h 201"/>
                <a:gd name="T22" fmla="*/ 83 w 188"/>
                <a:gd name="T23" fmla="*/ 83 h 201"/>
                <a:gd name="T24" fmla="*/ 188 w 188"/>
                <a:gd name="T25" fmla="*/ 43 h 201"/>
                <a:gd name="T26" fmla="*/ 125 w 188"/>
                <a:gd name="T27" fmla="*/ 13 h 201"/>
                <a:gd name="T28" fmla="*/ 125 w 188"/>
                <a:gd name="T29" fmla="*/ 13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201">
                  <a:moveTo>
                    <a:pt x="125" y="13"/>
                  </a:moveTo>
                  <a:cubicBezTo>
                    <a:pt x="99" y="0"/>
                    <a:pt x="67" y="5"/>
                    <a:pt x="45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33" y="30"/>
                    <a:pt x="23" y="41"/>
                    <a:pt x="17" y="54"/>
                  </a:cubicBezTo>
                  <a:cubicBezTo>
                    <a:pt x="12" y="63"/>
                    <a:pt x="6" y="76"/>
                    <a:pt x="6" y="86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0" y="123"/>
                    <a:pt x="18" y="164"/>
                    <a:pt x="55" y="177"/>
                  </a:cubicBezTo>
                  <a:cubicBezTo>
                    <a:pt x="119" y="201"/>
                    <a:pt x="119" y="201"/>
                    <a:pt x="119" y="201"/>
                  </a:cubicBezTo>
                  <a:cubicBezTo>
                    <a:pt x="111" y="200"/>
                    <a:pt x="97" y="189"/>
                    <a:pt x="90" y="181"/>
                  </a:cubicBezTo>
                  <a:cubicBezTo>
                    <a:pt x="90" y="181"/>
                    <a:pt x="90" y="181"/>
                    <a:pt x="90" y="181"/>
                  </a:cubicBezTo>
                  <a:cubicBezTo>
                    <a:pt x="69" y="152"/>
                    <a:pt x="65" y="115"/>
                    <a:pt x="83" y="83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103" y="46"/>
                    <a:pt x="148" y="24"/>
                    <a:pt x="188" y="43"/>
                  </a:cubicBezTo>
                  <a:cubicBezTo>
                    <a:pt x="167" y="33"/>
                    <a:pt x="146" y="23"/>
                    <a:pt x="125" y="13"/>
                  </a:cubicBezTo>
                  <a:cubicBezTo>
                    <a:pt x="121" y="11"/>
                    <a:pt x="146" y="23"/>
                    <a:pt x="125" y="1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3730" y="1992"/>
              <a:ext cx="220" cy="175"/>
            </a:xfrm>
            <a:custGeom>
              <a:avLst/>
              <a:gdLst>
                <a:gd name="T0" fmla="*/ 68 w 220"/>
                <a:gd name="T1" fmla="*/ 0 h 175"/>
                <a:gd name="T2" fmla="*/ 220 w 220"/>
                <a:gd name="T3" fmla="*/ 57 h 175"/>
                <a:gd name="T4" fmla="*/ 156 w 220"/>
                <a:gd name="T5" fmla="*/ 175 h 175"/>
                <a:gd name="T6" fmla="*/ 0 w 220"/>
                <a:gd name="T7" fmla="*/ 123 h 175"/>
                <a:gd name="T8" fmla="*/ 68 w 220"/>
                <a:gd name="T9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175">
                  <a:moveTo>
                    <a:pt x="68" y="0"/>
                  </a:moveTo>
                  <a:lnTo>
                    <a:pt x="220" y="57"/>
                  </a:lnTo>
                  <a:lnTo>
                    <a:pt x="156" y="175"/>
                  </a:lnTo>
                  <a:lnTo>
                    <a:pt x="0" y="123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3483" y="2651"/>
              <a:ext cx="261" cy="92"/>
            </a:xfrm>
            <a:custGeom>
              <a:avLst/>
              <a:gdLst>
                <a:gd name="T0" fmla="*/ 98 w 110"/>
                <a:gd name="T1" fmla="*/ 35 h 39"/>
                <a:gd name="T2" fmla="*/ 98 w 110"/>
                <a:gd name="T3" fmla="*/ 35 h 39"/>
                <a:gd name="T4" fmla="*/ 69 w 110"/>
                <a:gd name="T5" fmla="*/ 15 h 39"/>
                <a:gd name="T6" fmla="*/ 0 w 110"/>
                <a:gd name="T7" fmla="*/ 0 h 39"/>
                <a:gd name="T8" fmla="*/ 0 w 110"/>
                <a:gd name="T9" fmla="*/ 0 h 39"/>
                <a:gd name="T10" fmla="*/ 0 w 110"/>
                <a:gd name="T11" fmla="*/ 0 h 39"/>
                <a:gd name="T12" fmla="*/ 1 w 110"/>
                <a:gd name="T13" fmla="*/ 1 h 39"/>
                <a:gd name="T14" fmla="*/ 1 w 110"/>
                <a:gd name="T15" fmla="*/ 1 h 39"/>
                <a:gd name="T16" fmla="*/ 30 w 110"/>
                <a:gd name="T17" fmla="*/ 21 h 39"/>
                <a:gd name="T18" fmla="*/ 55 w 110"/>
                <a:gd name="T19" fmla="*/ 28 h 39"/>
                <a:gd name="T20" fmla="*/ 110 w 110"/>
                <a:gd name="T21" fmla="*/ 39 h 39"/>
                <a:gd name="T22" fmla="*/ 98 w 110"/>
                <a:gd name="T23" fmla="*/ 3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0" h="39">
                  <a:moveTo>
                    <a:pt x="98" y="35"/>
                  </a:moveTo>
                  <a:cubicBezTo>
                    <a:pt x="98" y="35"/>
                    <a:pt x="98" y="35"/>
                    <a:pt x="98" y="35"/>
                  </a:cubicBezTo>
                  <a:cubicBezTo>
                    <a:pt x="87" y="31"/>
                    <a:pt x="77" y="24"/>
                    <a:pt x="69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9" y="10"/>
                    <a:pt x="19" y="16"/>
                    <a:pt x="30" y="21"/>
                  </a:cubicBezTo>
                  <a:cubicBezTo>
                    <a:pt x="38" y="25"/>
                    <a:pt x="47" y="26"/>
                    <a:pt x="55" y="28"/>
                  </a:cubicBezTo>
                  <a:cubicBezTo>
                    <a:pt x="73" y="31"/>
                    <a:pt x="91" y="35"/>
                    <a:pt x="110" y="39"/>
                  </a:cubicBezTo>
                  <a:cubicBezTo>
                    <a:pt x="106" y="38"/>
                    <a:pt x="102" y="37"/>
                    <a:pt x="98" y="35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3791" y="1944"/>
              <a:ext cx="223" cy="69"/>
            </a:xfrm>
            <a:custGeom>
              <a:avLst/>
              <a:gdLst>
                <a:gd name="T0" fmla="*/ 65 w 94"/>
                <a:gd name="T1" fmla="*/ 25 h 29"/>
                <a:gd name="T2" fmla="*/ 0 w 94"/>
                <a:gd name="T3" fmla="*/ 0 h 29"/>
                <a:gd name="T4" fmla="*/ 12 w 94"/>
                <a:gd name="T5" fmla="*/ 3 h 29"/>
                <a:gd name="T6" fmla="*/ 30 w 94"/>
                <a:gd name="T7" fmla="*/ 3 h 29"/>
                <a:gd name="T8" fmla="*/ 94 w 94"/>
                <a:gd name="T9" fmla="*/ 29 h 29"/>
                <a:gd name="T10" fmla="*/ 76 w 94"/>
                <a:gd name="T11" fmla="*/ 28 h 29"/>
                <a:gd name="T12" fmla="*/ 65 w 94"/>
                <a:gd name="T13" fmla="*/ 25 h 29"/>
                <a:gd name="T14" fmla="*/ 65 w 94"/>
                <a:gd name="T15" fmla="*/ 2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29">
                  <a:moveTo>
                    <a:pt x="65" y="25"/>
                  </a:moveTo>
                  <a:cubicBezTo>
                    <a:pt x="44" y="17"/>
                    <a:pt x="22" y="8"/>
                    <a:pt x="0" y="0"/>
                  </a:cubicBezTo>
                  <a:cubicBezTo>
                    <a:pt x="4" y="1"/>
                    <a:pt x="8" y="3"/>
                    <a:pt x="12" y="3"/>
                  </a:cubicBezTo>
                  <a:cubicBezTo>
                    <a:pt x="18" y="4"/>
                    <a:pt x="24" y="4"/>
                    <a:pt x="30" y="3"/>
                  </a:cubicBezTo>
                  <a:cubicBezTo>
                    <a:pt x="51" y="12"/>
                    <a:pt x="73" y="20"/>
                    <a:pt x="94" y="29"/>
                  </a:cubicBezTo>
                  <a:cubicBezTo>
                    <a:pt x="88" y="29"/>
                    <a:pt x="82" y="29"/>
                    <a:pt x="76" y="28"/>
                  </a:cubicBezTo>
                  <a:cubicBezTo>
                    <a:pt x="72" y="28"/>
                    <a:pt x="69" y="27"/>
                    <a:pt x="65" y="25"/>
                  </a:cubicBezTo>
                  <a:cubicBezTo>
                    <a:pt x="44" y="17"/>
                    <a:pt x="66" y="26"/>
                    <a:pt x="65" y="25"/>
                  </a:cubicBezTo>
                  <a:close/>
                </a:path>
              </a:pathLst>
            </a:custGeom>
            <a:solidFill>
              <a:srgbClr val="96D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3791" y="1944"/>
              <a:ext cx="223" cy="69"/>
            </a:xfrm>
            <a:custGeom>
              <a:avLst/>
              <a:gdLst>
                <a:gd name="T0" fmla="*/ 30 w 94"/>
                <a:gd name="T1" fmla="*/ 3 h 29"/>
                <a:gd name="T2" fmla="*/ 94 w 94"/>
                <a:gd name="T3" fmla="*/ 29 h 29"/>
                <a:gd name="T4" fmla="*/ 90 w 94"/>
                <a:gd name="T5" fmla="*/ 29 h 29"/>
                <a:gd name="T6" fmla="*/ 85 w 94"/>
                <a:gd name="T7" fmla="*/ 29 h 29"/>
                <a:gd name="T8" fmla="*/ 81 w 94"/>
                <a:gd name="T9" fmla="*/ 29 h 29"/>
                <a:gd name="T10" fmla="*/ 76 w 94"/>
                <a:gd name="T11" fmla="*/ 28 h 29"/>
                <a:gd name="T12" fmla="*/ 73 w 94"/>
                <a:gd name="T13" fmla="*/ 28 h 29"/>
                <a:gd name="T14" fmla="*/ 71 w 94"/>
                <a:gd name="T15" fmla="*/ 27 h 29"/>
                <a:gd name="T16" fmla="*/ 68 w 94"/>
                <a:gd name="T17" fmla="*/ 26 h 29"/>
                <a:gd name="T18" fmla="*/ 65 w 94"/>
                <a:gd name="T19" fmla="*/ 25 h 29"/>
                <a:gd name="T20" fmla="*/ 0 w 94"/>
                <a:gd name="T21" fmla="*/ 0 h 29"/>
                <a:gd name="T22" fmla="*/ 3 w 94"/>
                <a:gd name="T23" fmla="*/ 1 h 29"/>
                <a:gd name="T24" fmla="*/ 6 w 94"/>
                <a:gd name="T25" fmla="*/ 2 h 29"/>
                <a:gd name="T26" fmla="*/ 9 w 94"/>
                <a:gd name="T27" fmla="*/ 3 h 29"/>
                <a:gd name="T28" fmla="*/ 12 w 94"/>
                <a:gd name="T29" fmla="*/ 3 h 29"/>
                <a:gd name="T30" fmla="*/ 16 w 94"/>
                <a:gd name="T31" fmla="*/ 4 h 29"/>
                <a:gd name="T32" fmla="*/ 21 w 94"/>
                <a:gd name="T33" fmla="*/ 4 h 29"/>
                <a:gd name="T34" fmla="*/ 25 w 94"/>
                <a:gd name="T35" fmla="*/ 4 h 29"/>
                <a:gd name="T36" fmla="*/ 30 w 94"/>
                <a:gd name="T37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4" h="29">
                  <a:moveTo>
                    <a:pt x="30" y="3"/>
                  </a:moveTo>
                  <a:cubicBezTo>
                    <a:pt x="51" y="12"/>
                    <a:pt x="73" y="20"/>
                    <a:pt x="94" y="29"/>
                  </a:cubicBezTo>
                  <a:cubicBezTo>
                    <a:pt x="93" y="29"/>
                    <a:pt x="91" y="29"/>
                    <a:pt x="90" y="29"/>
                  </a:cubicBezTo>
                  <a:cubicBezTo>
                    <a:pt x="88" y="29"/>
                    <a:pt x="87" y="29"/>
                    <a:pt x="85" y="29"/>
                  </a:cubicBezTo>
                  <a:cubicBezTo>
                    <a:pt x="84" y="29"/>
                    <a:pt x="82" y="29"/>
                    <a:pt x="81" y="29"/>
                  </a:cubicBezTo>
                  <a:cubicBezTo>
                    <a:pt x="79" y="29"/>
                    <a:pt x="78" y="29"/>
                    <a:pt x="76" y="28"/>
                  </a:cubicBezTo>
                  <a:cubicBezTo>
                    <a:pt x="75" y="28"/>
                    <a:pt x="74" y="28"/>
                    <a:pt x="73" y="28"/>
                  </a:cubicBezTo>
                  <a:cubicBezTo>
                    <a:pt x="72" y="28"/>
                    <a:pt x="72" y="27"/>
                    <a:pt x="71" y="27"/>
                  </a:cubicBezTo>
                  <a:cubicBezTo>
                    <a:pt x="70" y="27"/>
                    <a:pt x="69" y="27"/>
                    <a:pt x="68" y="26"/>
                  </a:cubicBezTo>
                  <a:cubicBezTo>
                    <a:pt x="67" y="26"/>
                    <a:pt x="66" y="26"/>
                    <a:pt x="65" y="25"/>
                  </a:cubicBezTo>
                  <a:cubicBezTo>
                    <a:pt x="44" y="17"/>
                    <a:pt x="22" y="8"/>
                    <a:pt x="0" y="0"/>
                  </a:cubicBezTo>
                  <a:cubicBezTo>
                    <a:pt x="1" y="0"/>
                    <a:pt x="2" y="1"/>
                    <a:pt x="3" y="1"/>
                  </a:cubicBezTo>
                  <a:cubicBezTo>
                    <a:pt x="4" y="1"/>
                    <a:pt x="5" y="2"/>
                    <a:pt x="6" y="2"/>
                  </a:cubicBezTo>
                  <a:cubicBezTo>
                    <a:pt x="7" y="2"/>
                    <a:pt x="8" y="2"/>
                    <a:pt x="9" y="3"/>
                  </a:cubicBezTo>
                  <a:cubicBezTo>
                    <a:pt x="10" y="3"/>
                    <a:pt x="11" y="3"/>
                    <a:pt x="12" y="3"/>
                  </a:cubicBezTo>
                  <a:cubicBezTo>
                    <a:pt x="13" y="3"/>
                    <a:pt x="15" y="4"/>
                    <a:pt x="16" y="4"/>
                  </a:cubicBezTo>
                  <a:cubicBezTo>
                    <a:pt x="18" y="4"/>
                    <a:pt x="19" y="4"/>
                    <a:pt x="21" y="4"/>
                  </a:cubicBezTo>
                  <a:cubicBezTo>
                    <a:pt x="22" y="4"/>
                    <a:pt x="24" y="4"/>
                    <a:pt x="25" y="4"/>
                  </a:cubicBezTo>
                  <a:cubicBezTo>
                    <a:pt x="27" y="4"/>
                    <a:pt x="29" y="4"/>
                    <a:pt x="30" y="3"/>
                  </a:cubicBezTo>
                  <a:close/>
                </a:path>
              </a:pathLst>
            </a:custGeom>
            <a:solidFill>
              <a:srgbClr val="96D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3993" y="1501"/>
              <a:ext cx="216" cy="199"/>
            </a:xfrm>
            <a:custGeom>
              <a:avLst/>
              <a:gdLst>
                <a:gd name="T0" fmla="*/ 71 w 216"/>
                <a:gd name="T1" fmla="*/ 0 h 199"/>
                <a:gd name="T2" fmla="*/ 216 w 216"/>
                <a:gd name="T3" fmla="*/ 76 h 199"/>
                <a:gd name="T4" fmla="*/ 149 w 216"/>
                <a:gd name="T5" fmla="*/ 199 h 199"/>
                <a:gd name="T6" fmla="*/ 0 w 216"/>
                <a:gd name="T7" fmla="*/ 128 h 199"/>
                <a:gd name="T8" fmla="*/ 71 w 216"/>
                <a:gd name="T9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199">
                  <a:moveTo>
                    <a:pt x="71" y="0"/>
                  </a:moveTo>
                  <a:lnTo>
                    <a:pt x="216" y="76"/>
                  </a:lnTo>
                  <a:lnTo>
                    <a:pt x="149" y="199"/>
                  </a:lnTo>
                  <a:lnTo>
                    <a:pt x="0" y="12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3967" y="1091"/>
              <a:ext cx="242" cy="486"/>
            </a:xfrm>
            <a:custGeom>
              <a:avLst/>
              <a:gdLst>
                <a:gd name="T0" fmla="*/ 0 w 242"/>
                <a:gd name="T1" fmla="*/ 0 h 486"/>
                <a:gd name="T2" fmla="*/ 147 w 242"/>
                <a:gd name="T3" fmla="*/ 87 h 486"/>
                <a:gd name="T4" fmla="*/ 242 w 242"/>
                <a:gd name="T5" fmla="*/ 486 h 486"/>
                <a:gd name="T6" fmla="*/ 97 w 242"/>
                <a:gd name="T7" fmla="*/ 410 h 486"/>
                <a:gd name="T8" fmla="*/ 0 w 242"/>
                <a:gd name="T9" fmla="*/ 0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" h="486">
                  <a:moveTo>
                    <a:pt x="0" y="0"/>
                  </a:moveTo>
                  <a:lnTo>
                    <a:pt x="147" y="87"/>
                  </a:lnTo>
                  <a:lnTo>
                    <a:pt x="242" y="486"/>
                  </a:lnTo>
                  <a:lnTo>
                    <a:pt x="97" y="4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3924" y="1634"/>
              <a:ext cx="218" cy="142"/>
            </a:xfrm>
            <a:custGeom>
              <a:avLst/>
              <a:gdLst>
                <a:gd name="T0" fmla="*/ 26 w 92"/>
                <a:gd name="T1" fmla="*/ 23 h 60"/>
                <a:gd name="T2" fmla="*/ 30 w 92"/>
                <a:gd name="T3" fmla="*/ 31 h 60"/>
                <a:gd name="T4" fmla="*/ 92 w 92"/>
                <a:gd name="T5" fmla="*/ 60 h 60"/>
                <a:gd name="T6" fmla="*/ 84 w 92"/>
                <a:gd name="T7" fmla="*/ 46 h 60"/>
                <a:gd name="T8" fmla="*/ 84 w 92"/>
                <a:gd name="T9" fmla="*/ 45 h 60"/>
                <a:gd name="T10" fmla="*/ 83 w 92"/>
                <a:gd name="T11" fmla="*/ 45 h 60"/>
                <a:gd name="T12" fmla="*/ 83 w 92"/>
                <a:gd name="T13" fmla="*/ 44 h 60"/>
                <a:gd name="T14" fmla="*/ 82 w 92"/>
                <a:gd name="T15" fmla="*/ 44 h 60"/>
                <a:gd name="T16" fmla="*/ 81 w 92"/>
                <a:gd name="T17" fmla="*/ 43 h 60"/>
                <a:gd name="T18" fmla="*/ 80 w 92"/>
                <a:gd name="T19" fmla="*/ 41 h 60"/>
                <a:gd name="T20" fmla="*/ 79 w 92"/>
                <a:gd name="T21" fmla="*/ 41 h 60"/>
                <a:gd name="T22" fmla="*/ 77 w 92"/>
                <a:gd name="T23" fmla="*/ 39 h 60"/>
                <a:gd name="T24" fmla="*/ 71 w 92"/>
                <a:gd name="T25" fmla="*/ 34 h 60"/>
                <a:gd name="T26" fmla="*/ 69 w 92"/>
                <a:gd name="T27" fmla="*/ 33 h 60"/>
                <a:gd name="T28" fmla="*/ 69 w 92"/>
                <a:gd name="T29" fmla="*/ 33 h 60"/>
                <a:gd name="T30" fmla="*/ 64 w 92"/>
                <a:gd name="T31" fmla="*/ 30 h 60"/>
                <a:gd name="T32" fmla="*/ 64 w 92"/>
                <a:gd name="T33" fmla="*/ 30 h 60"/>
                <a:gd name="T34" fmla="*/ 64 w 92"/>
                <a:gd name="T35" fmla="*/ 30 h 60"/>
                <a:gd name="T36" fmla="*/ 0 w 92"/>
                <a:gd name="T37" fmla="*/ 0 h 60"/>
                <a:gd name="T38" fmla="*/ 26 w 92"/>
                <a:gd name="T39" fmla="*/ 23 h 60"/>
                <a:gd name="T40" fmla="*/ 26 w 92"/>
                <a:gd name="T41" fmla="*/ 2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2" h="60">
                  <a:moveTo>
                    <a:pt x="26" y="23"/>
                  </a:moveTo>
                  <a:cubicBezTo>
                    <a:pt x="27" y="25"/>
                    <a:pt x="29" y="28"/>
                    <a:pt x="30" y="31"/>
                  </a:cubicBezTo>
                  <a:cubicBezTo>
                    <a:pt x="92" y="60"/>
                    <a:pt x="92" y="60"/>
                    <a:pt x="92" y="60"/>
                  </a:cubicBezTo>
                  <a:cubicBezTo>
                    <a:pt x="90" y="55"/>
                    <a:pt x="87" y="50"/>
                    <a:pt x="84" y="46"/>
                  </a:cubicBezTo>
                  <a:cubicBezTo>
                    <a:pt x="84" y="46"/>
                    <a:pt x="84" y="46"/>
                    <a:pt x="84" y="45"/>
                  </a:cubicBezTo>
                  <a:cubicBezTo>
                    <a:pt x="84" y="45"/>
                    <a:pt x="83" y="45"/>
                    <a:pt x="83" y="45"/>
                  </a:cubicBezTo>
                  <a:cubicBezTo>
                    <a:pt x="83" y="45"/>
                    <a:pt x="83" y="45"/>
                    <a:pt x="83" y="44"/>
                  </a:cubicBezTo>
                  <a:cubicBezTo>
                    <a:pt x="83" y="44"/>
                    <a:pt x="82" y="44"/>
                    <a:pt x="82" y="44"/>
                  </a:cubicBezTo>
                  <a:cubicBezTo>
                    <a:pt x="82" y="43"/>
                    <a:pt x="82" y="43"/>
                    <a:pt x="81" y="43"/>
                  </a:cubicBezTo>
                  <a:cubicBezTo>
                    <a:pt x="81" y="42"/>
                    <a:pt x="81" y="42"/>
                    <a:pt x="80" y="41"/>
                  </a:cubicBezTo>
                  <a:cubicBezTo>
                    <a:pt x="80" y="41"/>
                    <a:pt x="80" y="41"/>
                    <a:pt x="79" y="41"/>
                  </a:cubicBezTo>
                  <a:cubicBezTo>
                    <a:pt x="79" y="40"/>
                    <a:pt x="78" y="39"/>
                    <a:pt x="77" y="39"/>
                  </a:cubicBezTo>
                  <a:cubicBezTo>
                    <a:pt x="75" y="37"/>
                    <a:pt x="73" y="35"/>
                    <a:pt x="71" y="34"/>
                  </a:cubicBezTo>
                  <a:cubicBezTo>
                    <a:pt x="70" y="33"/>
                    <a:pt x="70" y="33"/>
                    <a:pt x="69" y="33"/>
                  </a:cubicBezTo>
                  <a:cubicBezTo>
                    <a:pt x="69" y="33"/>
                    <a:pt x="69" y="33"/>
                    <a:pt x="69" y="33"/>
                  </a:cubicBezTo>
                  <a:cubicBezTo>
                    <a:pt x="68" y="31"/>
                    <a:pt x="66" y="31"/>
                    <a:pt x="64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43" y="20"/>
                    <a:pt x="21" y="10"/>
                    <a:pt x="0" y="0"/>
                  </a:cubicBezTo>
                  <a:cubicBezTo>
                    <a:pt x="11" y="5"/>
                    <a:pt x="20" y="13"/>
                    <a:pt x="26" y="23"/>
                  </a:cubicBezTo>
                  <a:cubicBezTo>
                    <a:pt x="26" y="23"/>
                    <a:pt x="25" y="21"/>
                    <a:pt x="26" y="23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3590" y="2338"/>
              <a:ext cx="344" cy="370"/>
            </a:xfrm>
            <a:custGeom>
              <a:avLst/>
              <a:gdLst>
                <a:gd name="T0" fmla="*/ 145 w 145"/>
                <a:gd name="T1" fmla="*/ 81 h 156"/>
                <a:gd name="T2" fmla="*/ 128 w 145"/>
                <a:gd name="T3" fmla="*/ 37 h 156"/>
                <a:gd name="T4" fmla="*/ 128 w 145"/>
                <a:gd name="T5" fmla="*/ 36 h 156"/>
                <a:gd name="T6" fmla="*/ 128 w 145"/>
                <a:gd name="T7" fmla="*/ 36 h 156"/>
                <a:gd name="T8" fmla="*/ 123 w 145"/>
                <a:gd name="T9" fmla="*/ 32 h 156"/>
                <a:gd name="T10" fmla="*/ 118 w 145"/>
                <a:gd name="T11" fmla="*/ 28 h 156"/>
                <a:gd name="T12" fmla="*/ 108 w 145"/>
                <a:gd name="T13" fmla="*/ 22 h 156"/>
                <a:gd name="T14" fmla="*/ 35 w 145"/>
                <a:gd name="T15" fmla="*/ 0 h 156"/>
                <a:gd name="T16" fmla="*/ 73 w 145"/>
                <a:gd name="T17" fmla="*/ 97 h 156"/>
                <a:gd name="T18" fmla="*/ 73 w 145"/>
                <a:gd name="T19" fmla="*/ 97 h 156"/>
                <a:gd name="T20" fmla="*/ 0 w 145"/>
                <a:gd name="T21" fmla="*/ 139 h 156"/>
                <a:gd name="T22" fmla="*/ 44 w 145"/>
                <a:gd name="T23" fmla="*/ 148 h 156"/>
                <a:gd name="T24" fmla="*/ 84 w 145"/>
                <a:gd name="T25" fmla="*/ 155 h 156"/>
                <a:gd name="T26" fmla="*/ 125 w 145"/>
                <a:gd name="T27" fmla="*/ 135 h 156"/>
                <a:gd name="T28" fmla="*/ 145 w 145"/>
                <a:gd name="T29" fmla="*/ 81 h 156"/>
                <a:gd name="T30" fmla="*/ 145 w 145"/>
                <a:gd name="T31" fmla="*/ 8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5" h="156">
                  <a:moveTo>
                    <a:pt x="145" y="81"/>
                  </a:moveTo>
                  <a:cubicBezTo>
                    <a:pt x="145" y="64"/>
                    <a:pt x="139" y="49"/>
                    <a:pt x="128" y="37"/>
                  </a:cubicBezTo>
                  <a:cubicBezTo>
                    <a:pt x="128" y="36"/>
                    <a:pt x="128" y="36"/>
                    <a:pt x="128" y="36"/>
                  </a:cubicBezTo>
                  <a:cubicBezTo>
                    <a:pt x="128" y="36"/>
                    <a:pt x="128" y="36"/>
                    <a:pt x="128" y="36"/>
                  </a:cubicBezTo>
                  <a:cubicBezTo>
                    <a:pt x="127" y="35"/>
                    <a:pt x="125" y="33"/>
                    <a:pt x="123" y="32"/>
                  </a:cubicBezTo>
                  <a:cubicBezTo>
                    <a:pt x="121" y="30"/>
                    <a:pt x="120" y="29"/>
                    <a:pt x="118" y="28"/>
                  </a:cubicBezTo>
                  <a:cubicBezTo>
                    <a:pt x="115" y="25"/>
                    <a:pt x="111" y="24"/>
                    <a:pt x="108" y="22"/>
                  </a:cubicBezTo>
                  <a:cubicBezTo>
                    <a:pt x="84" y="13"/>
                    <a:pt x="59" y="7"/>
                    <a:pt x="35" y="0"/>
                  </a:cubicBezTo>
                  <a:cubicBezTo>
                    <a:pt x="75" y="12"/>
                    <a:pt x="89" y="61"/>
                    <a:pt x="73" y="97"/>
                  </a:cubicBezTo>
                  <a:cubicBezTo>
                    <a:pt x="73" y="97"/>
                    <a:pt x="73" y="97"/>
                    <a:pt x="73" y="97"/>
                  </a:cubicBezTo>
                  <a:cubicBezTo>
                    <a:pt x="61" y="125"/>
                    <a:pt x="31" y="146"/>
                    <a:pt x="0" y="139"/>
                  </a:cubicBezTo>
                  <a:cubicBezTo>
                    <a:pt x="14" y="142"/>
                    <a:pt x="29" y="145"/>
                    <a:pt x="44" y="148"/>
                  </a:cubicBezTo>
                  <a:cubicBezTo>
                    <a:pt x="57" y="151"/>
                    <a:pt x="71" y="156"/>
                    <a:pt x="84" y="155"/>
                  </a:cubicBezTo>
                  <a:cubicBezTo>
                    <a:pt x="100" y="153"/>
                    <a:pt x="114" y="146"/>
                    <a:pt x="125" y="135"/>
                  </a:cubicBezTo>
                  <a:cubicBezTo>
                    <a:pt x="139" y="120"/>
                    <a:pt x="145" y="101"/>
                    <a:pt x="145" y="81"/>
                  </a:cubicBezTo>
                  <a:cubicBezTo>
                    <a:pt x="145" y="81"/>
                    <a:pt x="145" y="81"/>
                    <a:pt x="145" y="81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3744" y="2172"/>
              <a:ext cx="313" cy="144"/>
            </a:xfrm>
            <a:custGeom>
              <a:avLst/>
              <a:gdLst>
                <a:gd name="T0" fmla="*/ 275 w 313"/>
                <a:gd name="T1" fmla="*/ 123 h 144"/>
                <a:gd name="T2" fmla="*/ 156 w 313"/>
                <a:gd name="T3" fmla="*/ 52 h 144"/>
                <a:gd name="T4" fmla="*/ 0 w 313"/>
                <a:gd name="T5" fmla="*/ 0 h 144"/>
                <a:gd name="T6" fmla="*/ 121 w 313"/>
                <a:gd name="T7" fmla="*/ 73 h 144"/>
                <a:gd name="T8" fmla="*/ 161 w 313"/>
                <a:gd name="T9" fmla="*/ 97 h 144"/>
                <a:gd name="T10" fmla="*/ 313 w 313"/>
                <a:gd name="T11" fmla="*/ 144 h 144"/>
                <a:gd name="T12" fmla="*/ 275 w 313"/>
                <a:gd name="T13" fmla="*/ 12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3" h="144">
                  <a:moveTo>
                    <a:pt x="275" y="123"/>
                  </a:moveTo>
                  <a:lnTo>
                    <a:pt x="156" y="52"/>
                  </a:lnTo>
                  <a:lnTo>
                    <a:pt x="0" y="0"/>
                  </a:lnTo>
                  <a:lnTo>
                    <a:pt x="121" y="73"/>
                  </a:lnTo>
                  <a:lnTo>
                    <a:pt x="161" y="97"/>
                  </a:lnTo>
                  <a:lnTo>
                    <a:pt x="313" y="144"/>
                  </a:lnTo>
                  <a:lnTo>
                    <a:pt x="275" y="123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3490" y="3132"/>
              <a:ext cx="436" cy="97"/>
            </a:xfrm>
            <a:custGeom>
              <a:avLst/>
              <a:gdLst>
                <a:gd name="T0" fmla="*/ 278 w 436"/>
                <a:gd name="T1" fmla="*/ 0 h 97"/>
                <a:gd name="T2" fmla="*/ 436 w 436"/>
                <a:gd name="T3" fmla="*/ 19 h 97"/>
                <a:gd name="T4" fmla="*/ 166 w 436"/>
                <a:gd name="T5" fmla="*/ 97 h 97"/>
                <a:gd name="T6" fmla="*/ 0 w 436"/>
                <a:gd name="T7" fmla="*/ 81 h 97"/>
                <a:gd name="T8" fmla="*/ 278 w 43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6" h="97">
                  <a:moveTo>
                    <a:pt x="278" y="0"/>
                  </a:moveTo>
                  <a:lnTo>
                    <a:pt x="436" y="19"/>
                  </a:lnTo>
                  <a:lnTo>
                    <a:pt x="166" y="97"/>
                  </a:lnTo>
                  <a:lnTo>
                    <a:pt x="0" y="81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3872" y="1999"/>
              <a:ext cx="415" cy="251"/>
            </a:xfrm>
            <a:custGeom>
              <a:avLst/>
              <a:gdLst>
                <a:gd name="T0" fmla="*/ 114 w 175"/>
                <a:gd name="T1" fmla="*/ 19 h 106"/>
                <a:gd name="T2" fmla="*/ 1 w 175"/>
                <a:gd name="T3" fmla="*/ 84 h 106"/>
                <a:gd name="T4" fmla="*/ 0 w 175"/>
                <a:gd name="T5" fmla="*/ 84 h 106"/>
                <a:gd name="T6" fmla="*/ 65 w 175"/>
                <a:gd name="T7" fmla="*/ 106 h 106"/>
                <a:gd name="T8" fmla="*/ 175 w 175"/>
                <a:gd name="T9" fmla="*/ 43 h 106"/>
                <a:gd name="T10" fmla="*/ 114 w 175"/>
                <a:gd name="T11" fmla="*/ 19 h 106"/>
                <a:gd name="T12" fmla="*/ 114 w 175"/>
                <a:gd name="T13" fmla="*/ 1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106">
                  <a:moveTo>
                    <a:pt x="114" y="19"/>
                  </a:moveTo>
                  <a:cubicBezTo>
                    <a:pt x="66" y="0"/>
                    <a:pt x="12" y="35"/>
                    <a:pt x="1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65" y="106"/>
                    <a:pt x="65" y="106"/>
                    <a:pt x="65" y="106"/>
                  </a:cubicBezTo>
                  <a:cubicBezTo>
                    <a:pt x="77" y="59"/>
                    <a:pt x="127" y="24"/>
                    <a:pt x="175" y="43"/>
                  </a:cubicBezTo>
                  <a:cubicBezTo>
                    <a:pt x="154" y="35"/>
                    <a:pt x="134" y="27"/>
                    <a:pt x="114" y="19"/>
                  </a:cubicBezTo>
                  <a:cubicBezTo>
                    <a:pt x="110" y="18"/>
                    <a:pt x="134" y="27"/>
                    <a:pt x="114" y="1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3701" y="2736"/>
              <a:ext cx="396" cy="415"/>
            </a:xfrm>
            <a:custGeom>
              <a:avLst/>
              <a:gdLst>
                <a:gd name="T0" fmla="*/ 103 w 167"/>
                <a:gd name="T1" fmla="*/ 8 h 175"/>
                <a:gd name="T2" fmla="*/ 9 w 167"/>
                <a:gd name="T3" fmla="*/ 61 h 175"/>
                <a:gd name="T4" fmla="*/ 6 w 167"/>
                <a:gd name="T5" fmla="*/ 70 h 175"/>
                <a:gd name="T6" fmla="*/ 3 w 167"/>
                <a:gd name="T7" fmla="*/ 82 h 175"/>
                <a:gd name="T8" fmla="*/ 1 w 167"/>
                <a:gd name="T9" fmla="*/ 108 h 175"/>
                <a:gd name="T10" fmla="*/ 28 w 167"/>
                <a:gd name="T11" fmla="*/ 167 h 175"/>
                <a:gd name="T12" fmla="*/ 95 w 167"/>
                <a:gd name="T13" fmla="*/ 175 h 175"/>
                <a:gd name="T14" fmla="*/ 75 w 167"/>
                <a:gd name="T15" fmla="*/ 74 h 175"/>
                <a:gd name="T16" fmla="*/ 167 w 167"/>
                <a:gd name="T17" fmla="*/ 22 h 175"/>
                <a:gd name="T18" fmla="*/ 103 w 167"/>
                <a:gd name="T19" fmla="*/ 8 h 175"/>
                <a:gd name="T20" fmla="*/ 103 w 167"/>
                <a:gd name="T21" fmla="*/ 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7" h="175">
                  <a:moveTo>
                    <a:pt x="103" y="8"/>
                  </a:moveTo>
                  <a:cubicBezTo>
                    <a:pt x="63" y="0"/>
                    <a:pt x="25" y="25"/>
                    <a:pt x="9" y="61"/>
                  </a:cubicBezTo>
                  <a:cubicBezTo>
                    <a:pt x="9" y="63"/>
                    <a:pt x="7" y="67"/>
                    <a:pt x="6" y="70"/>
                  </a:cubicBezTo>
                  <a:cubicBezTo>
                    <a:pt x="4" y="74"/>
                    <a:pt x="3" y="78"/>
                    <a:pt x="3" y="82"/>
                  </a:cubicBezTo>
                  <a:cubicBezTo>
                    <a:pt x="1" y="91"/>
                    <a:pt x="0" y="99"/>
                    <a:pt x="1" y="108"/>
                  </a:cubicBezTo>
                  <a:cubicBezTo>
                    <a:pt x="3" y="130"/>
                    <a:pt x="12" y="152"/>
                    <a:pt x="28" y="16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68" y="150"/>
                    <a:pt x="61" y="108"/>
                    <a:pt x="75" y="74"/>
                  </a:cubicBezTo>
                  <a:cubicBezTo>
                    <a:pt x="90" y="38"/>
                    <a:pt x="128" y="14"/>
                    <a:pt x="167" y="22"/>
                  </a:cubicBezTo>
                  <a:cubicBezTo>
                    <a:pt x="145" y="17"/>
                    <a:pt x="124" y="13"/>
                    <a:pt x="103" y="8"/>
                  </a:cubicBezTo>
                  <a:cubicBezTo>
                    <a:pt x="100" y="8"/>
                    <a:pt x="124" y="13"/>
                    <a:pt x="103" y="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4123" y="2084"/>
              <a:ext cx="242" cy="361"/>
            </a:xfrm>
            <a:custGeom>
              <a:avLst/>
              <a:gdLst>
                <a:gd name="T0" fmla="*/ 102 w 102"/>
                <a:gd name="T1" fmla="*/ 84 h 152"/>
                <a:gd name="T2" fmla="*/ 83 w 102"/>
                <a:gd name="T3" fmla="*/ 37 h 152"/>
                <a:gd name="T4" fmla="*/ 64 w 102"/>
                <a:gd name="T5" fmla="*/ 25 h 152"/>
                <a:gd name="T6" fmla="*/ 63 w 102"/>
                <a:gd name="T7" fmla="*/ 24 h 152"/>
                <a:gd name="T8" fmla="*/ 63 w 102"/>
                <a:gd name="T9" fmla="*/ 24 h 152"/>
                <a:gd name="T10" fmla="*/ 62 w 102"/>
                <a:gd name="T11" fmla="*/ 24 h 152"/>
                <a:gd name="T12" fmla="*/ 1 w 102"/>
                <a:gd name="T13" fmla="*/ 0 h 152"/>
                <a:gd name="T14" fmla="*/ 5 w 102"/>
                <a:gd name="T15" fmla="*/ 27 h 152"/>
                <a:gd name="T16" fmla="*/ 20 w 102"/>
                <a:gd name="T17" fmla="*/ 46 h 152"/>
                <a:gd name="T18" fmla="*/ 12 w 102"/>
                <a:gd name="T19" fmla="*/ 103 h 152"/>
                <a:gd name="T20" fmla="*/ 30 w 102"/>
                <a:gd name="T21" fmla="*/ 106 h 152"/>
                <a:gd name="T22" fmla="*/ 0 w 102"/>
                <a:gd name="T23" fmla="*/ 133 h 152"/>
                <a:gd name="T24" fmla="*/ 62 w 102"/>
                <a:gd name="T25" fmla="*/ 152 h 152"/>
                <a:gd name="T26" fmla="*/ 77 w 102"/>
                <a:gd name="T27" fmla="*/ 141 h 152"/>
                <a:gd name="T28" fmla="*/ 77 w 102"/>
                <a:gd name="T29" fmla="*/ 141 h 152"/>
                <a:gd name="T30" fmla="*/ 78 w 102"/>
                <a:gd name="T31" fmla="*/ 141 h 152"/>
                <a:gd name="T32" fmla="*/ 81 w 102"/>
                <a:gd name="T33" fmla="*/ 138 h 152"/>
                <a:gd name="T34" fmla="*/ 90 w 102"/>
                <a:gd name="T35" fmla="*/ 126 h 152"/>
                <a:gd name="T36" fmla="*/ 90 w 102"/>
                <a:gd name="T37" fmla="*/ 126 h 152"/>
                <a:gd name="T38" fmla="*/ 102 w 102"/>
                <a:gd name="T39" fmla="*/ 8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2" h="152">
                  <a:moveTo>
                    <a:pt x="102" y="84"/>
                  </a:moveTo>
                  <a:cubicBezTo>
                    <a:pt x="101" y="66"/>
                    <a:pt x="95" y="50"/>
                    <a:pt x="83" y="37"/>
                  </a:cubicBezTo>
                  <a:cubicBezTo>
                    <a:pt x="77" y="32"/>
                    <a:pt x="71" y="28"/>
                    <a:pt x="64" y="25"/>
                  </a:cubicBezTo>
                  <a:cubicBezTo>
                    <a:pt x="64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" y="3"/>
                    <a:pt x="0" y="22"/>
                    <a:pt x="5" y="27"/>
                  </a:cubicBezTo>
                  <a:cubicBezTo>
                    <a:pt x="13" y="31"/>
                    <a:pt x="17" y="38"/>
                    <a:pt x="20" y="46"/>
                  </a:cubicBezTo>
                  <a:cubicBezTo>
                    <a:pt x="29" y="69"/>
                    <a:pt x="25" y="82"/>
                    <a:pt x="12" y="103"/>
                  </a:cubicBezTo>
                  <a:cubicBezTo>
                    <a:pt x="12" y="103"/>
                    <a:pt x="30" y="106"/>
                    <a:pt x="30" y="106"/>
                  </a:cubicBezTo>
                  <a:cubicBezTo>
                    <a:pt x="23" y="117"/>
                    <a:pt x="12" y="127"/>
                    <a:pt x="0" y="133"/>
                  </a:cubicBezTo>
                  <a:cubicBezTo>
                    <a:pt x="62" y="152"/>
                    <a:pt x="62" y="152"/>
                    <a:pt x="62" y="152"/>
                  </a:cubicBezTo>
                  <a:cubicBezTo>
                    <a:pt x="67" y="149"/>
                    <a:pt x="72" y="146"/>
                    <a:pt x="77" y="141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9" y="140"/>
                    <a:pt x="80" y="139"/>
                    <a:pt x="81" y="138"/>
                  </a:cubicBezTo>
                  <a:cubicBezTo>
                    <a:pt x="85" y="134"/>
                    <a:pt x="87" y="130"/>
                    <a:pt x="90" y="126"/>
                  </a:cubicBezTo>
                  <a:cubicBezTo>
                    <a:pt x="90" y="126"/>
                    <a:pt x="90" y="126"/>
                    <a:pt x="90" y="126"/>
                  </a:cubicBezTo>
                  <a:cubicBezTo>
                    <a:pt x="98" y="113"/>
                    <a:pt x="102" y="99"/>
                    <a:pt x="102" y="84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4299" y="1641"/>
              <a:ext cx="405" cy="500"/>
            </a:xfrm>
            <a:custGeom>
              <a:avLst/>
              <a:gdLst>
                <a:gd name="T0" fmla="*/ 116 w 171"/>
                <a:gd name="T1" fmla="*/ 14 h 211"/>
                <a:gd name="T2" fmla="*/ 5 w 171"/>
                <a:gd name="T3" fmla="*/ 85 h 211"/>
                <a:gd name="T4" fmla="*/ 13 w 171"/>
                <a:gd name="T5" fmla="*/ 153 h 211"/>
                <a:gd name="T6" fmla="*/ 41 w 171"/>
                <a:gd name="T7" fmla="*/ 197 h 211"/>
                <a:gd name="T8" fmla="*/ 48 w 171"/>
                <a:gd name="T9" fmla="*/ 197 h 211"/>
                <a:gd name="T10" fmla="*/ 49 w 171"/>
                <a:gd name="T11" fmla="*/ 201 h 211"/>
                <a:gd name="T12" fmla="*/ 110 w 171"/>
                <a:gd name="T13" fmla="*/ 211 h 211"/>
                <a:gd name="T14" fmla="*/ 110 w 171"/>
                <a:gd name="T15" fmla="*/ 211 h 211"/>
                <a:gd name="T16" fmla="*/ 110 w 171"/>
                <a:gd name="T17" fmla="*/ 211 h 211"/>
                <a:gd name="T18" fmla="*/ 69 w 171"/>
                <a:gd name="T19" fmla="*/ 171 h 211"/>
                <a:gd name="T20" fmla="*/ 64 w 171"/>
                <a:gd name="T21" fmla="*/ 109 h 211"/>
                <a:gd name="T22" fmla="*/ 171 w 171"/>
                <a:gd name="T23" fmla="*/ 44 h 211"/>
                <a:gd name="T24" fmla="*/ 116 w 171"/>
                <a:gd name="T25" fmla="*/ 1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1" h="211">
                  <a:moveTo>
                    <a:pt x="116" y="14"/>
                  </a:moveTo>
                  <a:cubicBezTo>
                    <a:pt x="66" y="0"/>
                    <a:pt x="17" y="37"/>
                    <a:pt x="5" y="85"/>
                  </a:cubicBezTo>
                  <a:cubicBezTo>
                    <a:pt x="0" y="108"/>
                    <a:pt x="2" y="132"/>
                    <a:pt x="13" y="153"/>
                  </a:cubicBezTo>
                  <a:cubicBezTo>
                    <a:pt x="23" y="170"/>
                    <a:pt x="25" y="187"/>
                    <a:pt x="41" y="197"/>
                  </a:cubicBezTo>
                  <a:cubicBezTo>
                    <a:pt x="41" y="197"/>
                    <a:pt x="37" y="206"/>
                    <a:pt x="48" y="197"/>
                  </a:cubicBezTo>
                  <a:cubicBezTo>
                    <a:pt x="40" y="209"/>
                    <a:pt x="49" y="201"/>
                    <a:pt x="49" y="201"/>
                  </a:cubicBezTo>
                  <a:cubicBezTo>
                    <a:pt x="110" y="211"/>
                    <a:pt x="110" y="211"/>
                    <a:pt x="110" y="211"/>
                  </a:cubicBezTo>
                  <a:cubicBezTo>
                    <a:pt x="110" y="211"/>
                    <a:pt x="110" y="211"/>
                    <a:pt x="110" y="211"/>
                  </a:cubicBezTo>
                  <a:cubicBezTo>
                    <a:pt x="110" y="211"/>
                    <a:pt x="110" y="211"/>
                    <a:pt x="110" y="211"/>
                  </a:cubicBezTo>
                  <a:cubicBezTo>
                    <a:pt x="93" y="203"/>
                    <a:pt x="77" y="190"/>
                    <a:pt x="69" y="171"/>
                  </a:cubicBezTo>
                  <a:cubicBezTo>
                    <a:pt x="60" y="152"/>
                    <a:pt x="59" y="130"/>
                    <a:pt x="64" y="109"/>
                  </a:cubicBezTo>
                  <a:cubicBezTo>
                    <a:pt x="77" y="64"/>
                    <a:pt x="124" y="31"/>
                    <a:pt x="171" y="44"/>
                  </a:cubicBezTo>
                  <a:lnTo>
                    <a:pt x="116" y="1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4498" y="1373"/>
              <a:ext cx="206" cy="372"/>
            </a:xfrm>
            <a:custGeom>
              <a:avLst/>
              <a:gdLst>
                <a:gd name="T0" fmla="*/ 0 w 206"/>
                <a:gd name="T1" fmla="*/ 0 h 372"/>
                <a:gd name="T2" fmla="*/ 133 w 206"/>
                <a:gd name="T3" fmla="*/ 80 h 372"/>
                <a:gd name="T4" fmla="*/ 206 w 206"/>
                <a:gd name="T5" fmla="*/ 372 h 372"/>
                <a:gd name="T6" fmla="*/ 76 w 206"/>
                <a:gd name="T7" fmla="*/ 301 h 372"/>
                <a:gd name="T8" fmla="*/ 0 w 206"/>
                <a:gd name="T9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372">
                  <a:moveTo>
                    <a:pt x="0" y="0"/>
                  </a:moveTo>
                  <a:lnTo>
                    <a:pt x="133" y="80"/>
                  </a:lnTo>
                  <a:lnTo>
                    <a:pt x="206" y="372"/>
                  </a:lnTo>
                  <a:lnTo>
                    <a:pt x="76" y="3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4123" y="2399"/>
              <a:ext cx="318" cy="147"/>
            </a:xfrm>
            <a:custGeom>
              <a:avLst/>
              <a:gdLst>
                <a:gd name="T0" fmla="*/ 188 w 318"/>
                <a:gd name="T1" fmla="*/ 69 h 147"/>
                <a:gd name="T2" fmla="*/ 147 w 318"/>
                <a:gd name="T3" fmla="*/ 46 h 147"/>
                <a:gd name="T4" fmla="*/ 0 w 318"/>
                <a:gd name="T5" fmla="*/ 0 h 147"/>
                <a:gd name="T6" fmla="*/ 43 w 318"/>
                <a:gd name="T7" fmla="*/ 24 h 147"/>
                <a:gd name="T8" fmla="*/ 178 w 318"/>
                <a:gd name="T9" fmla="*/ 105 h 147"/>
                <a:gd name="T10" fmla="*/ 318 w 318"/>
                <a:gd name="T11" fmla="*/ 147 h 147"/>
                <a:gd name="T12" fmla="*/ 188 w 318"/>
                <a:gd name="T13" fmla="*/ 6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8" h="147">
                  <a:moveTo>
                    <a:pt x="188" y="69"/>
                  </a:moveTo>
                  <a:lnTo>
                    <a:pt x="147" y="46"/>
                  </a:lnTo>
                  <a:lnTo>
                    <a:pt x="0" y="0"/>
                  </a:lnTo>
                  <a:lnTo>
                    <a:pt x="43" y="24"/>
                  </a:lnTo>
                  <a:lnTo>
                    <a:pt x="178" y="105"/>
                  </a:lnTo>
                  <a:lnTo>
                    <a:pt x="318" y="147"/>
                  </a:lnTo>
                  <a:lnTo>
                    <a:pt x="188" y="69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4088" y="2950"/>
              <a:ext cx="455" cy="113"/>
            </a:xfrm>
            <a:custGeom>
              <a:avLst/>
              <a:gdLst>
                <a:gd name="T0" fmla="*/ 317 w 455"/>
                <a:gd name="T1" fmla="*/ 0 h 113"/>
                <a:gd name="T2" fmla="*/ 455 w 455"/>
                <a:gd name="T3" fmla="*/ 26 h 113"/>
                <a:gd name="T4" fmla="*/ 147 w 455"/>
                <a:gd name="T5" fmla="*/ 113 h 113"/>
                <a:gd name="T6" fmla="*/ 0 w 455"/>
                <a:gd name="T7" fmla="*/ 90 h 113"/>
                <a:gd name="T8" fmla="*/ 317 w 455"/>
                <a:gd name="T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5" h="113">
                  <a:moveTo>
                    <a:pt x="317" y="0"/>
                  </a:moveTo>
                  <a:lnTo>
                    <a:pt x="455" y="26"/>
                  </a:lnTo>
                  <a:lnTo>
                    <a:pt x="147" y="113"/>
                  </a:lnTo>
                  <a:lnTo>
                    <a:pt x="0" y="90"/>
                  </a:lnTo>
                  <a:lnTo>
                    <a:pt x="31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4301" y="2504"/>
              <a:ext cx="242" cy="472"/>
            </a:xfrm>
            <a:custGeom>
              <a:avLst/>
              <a:gdLst>
                <a:gd name="T0" fmla="*/ 0 w 242"/>
                <a:gd name="T1" fmla="*/ 0 h 472"/>
                <a:gd name="T2" fmla="*/ 140 w 242"/>
                <a:gd name="T3" fmla="*/ 42 h 472"/>
                <a:gd name="T4" fmla="*/ 242 w 242"/>
                <a:gd name="T5" fmla="*/ 472 h 472"/>
                <a:gd name="T6" fmla="*/ 104 w 242"/>
                <a:gd name="T7" fmla="*/ 446 h 472"/>
                <a:gd name="T8" fmla="*/ 0 w 242"/>
                <a:gd name="T9" fmla="*/ 0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" h="472">
                  <a:moveTo>
                    <a:pt x="0" y="0"/>
                  </a:moveTo>
                  <a:lnTo>
                    <a:pt x="140" y="42"/>
                  </a:lnTo>
                  <a:lnTo>
                    <a:pt x="242" y="472"/>
                  </a:lnTo>
                  <a:lnTo>
                    <a:pt x="104" y="4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4332" y="2345"/>
              <a:ext cx="536" cy="171"/>
            </a:xfrm>
            <a:custGeom>
              <a:avLst/>
              <a:gdLst>
                <a:gd name="T0" fmla="*/ 408 w 536"/>
                <a:gd name="T1" fmla="*/ 0 h 171"/>
                <a:gd name="T2" fmla="*/ 536 w 536"/>
                <a:gd name="T3" fmla="*/ 50 h 171"/>
                <a:gd name="T4" fmla="*/ 140 w 536"/>
                <a:gd name="T5" fmla="*/ 171 h 171"/>
                <a:gd name="T6" fmla="*/ 0 w 536"/>
                <a:gd name="T7" fmla="*/ 126 h 171"/>
                <a:gd name="T8" fmla="*/ 408 w 536"/>
                <a:gd name="T9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6" h="171">
                  <a:moveTo>
                    <a:pt x="408" y="0"/>
                  </a:moveTo>
                  <a:lnTo>
                    <a:pt x="536" y="50"/>
                  </a:lnTo>
                  <a:lnTo>
                    <a:pt x="140" y="171"/>
                  </a:lnTo>
                  <a:lnTo>
                    <a:pt x="0" y="126"/>
                  </a:lnTo>
                  <a:lnTo>
                    <a:pt x="408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4659" y="2022"/>
              <a:ext cx="209" cy="373"/>
            </a:xfrm>
            <a:custGeom>
              <a:avLst/>
              <a:gdLst>
                <a:gd name="T0" fmla="*/ 0 w 209"/>
                <a:gd name="T1" fmla="*/ 0 h 373"/>
                <a:gd name="T2" fmla="*/ 131 w 209"/>
                <a:gd name="T3" fmla="*/ 60 h 373"/>
                <a:gd name="T4" fmla="*/ 209 w 209"/>
                <a:gd name="T5" fmla="*/ 373 h 373"/>
                <a:gd name="T6" fmla="*/ 81 w 209"/>
                <a:gd name="T7" fmla="*/ 323 h 373"/>
                <a:gd name="T8" fmla="*/ 0 w 209"/>
                <a:gd name="T9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373">
                  <a:moveTo>
                    <a:pt x="0" y="0"/>
                  </a:moveTo>
                  <a:lnTo>
                    <a:pt x="131" y="60"/>
                  </a:lnTo>
                  <a:lnTo>
                    <a:pt x="209" y="373"/>
                  </a:lnTo>
                  <a:lnTo>
                    <a:pt x="81" y="3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3111" y="1091"/>
              <a:ext cx="953" cy="1126"/>
            </a:xfrm>
            <a:custGeom>
              <a:avLst/>
              <a:gdLst>
                <a:gd name="T0" fmla="*/ 361 w 402"/>
                <a:gd name="T1" fmla="*/ 0 h 475"/>
                <a:gd name="T2" fmla="*/ 402 w 402"/>
                <a:gd name="T3" fmla="*/ 173 h 475"/>
                <a:gd name="T4" fmla="*/ 372 w 402"/>
                <a:gd name="T5" fmla="*/ 227 h 475"/>
                <a:gd name="T6" fmla="*/ 356 w 402"/>
                <a:gd name="T7" fmla="*/ 215 h 475"/>
                <a:gd name="T8" fmla="*/ 337 w 402"/>
                <a:gd name="T9" fmla="*/ 207 h 475"/>
                <a:gd name="T10" fmla="*/ 316 w 402"/>
                <a:gd name="T11" fmla="*/ 206 h 475"/>
                <a:gd name="T12" fmla="*/ 294 w 402"/>
                <a:gd name="T13" fmla="*/ 210 h 475"/>
                <a:gd name="T14" fmla="*/ 265 w 402"/>
                <a:gd name="T15" fmla="*/ 227 h 475"/>
                <a:gd name="T16" fmla="*/ 244 w 402"/>
                <a:gd name="T17" fmla="*/ 254 h 475"/>
                <a:gd name="T18" fmla="*/ 233 w 402"/>
                <a:gd name="T19" fmla="*/ 286 h 475"/>
                <a:gd name="T20" fmla="*/ 234 w 402"/>
                <a:gd name="T21" fmla="*/ 321 h 475"/>
                <a:gd name="T22" fmla="*/ 242 w 402"/>
                <a:gd name="T23" fmla="*/ 342 h 475"/>
                <a:gd name="T24" fmla="*/ 254 w 402"/>
                <a:gd name="T25" fmla="*/ 359 h 475"/>
                <a:gd name="T26" fmla="*/ 271 w 402"/>
                <a:gd name="T27" fmla="*/ 372 h 475"/>
                <a:gd name="T28" fmla="*/ 290 w 402"/>
                <a:gd name="T29" fmla="*/ 380 h 475"/>
                <a:gd name="T30" fmla="*/ 261 w 402"/>
                <a:gd name="T31" fmla="*/ 432 h 475"/>
                <a:gd name="T32" fmla="*/ 206 w 402"/>
                <a:gd name="T33" fmla="*/ 399 h 475"/>
                <a:gd name="T34" fmla="*/ 189 w 402"/>
                <a:gd name="T35" fmla="*/ 389 h 475"/>
                <a:gd name="T36" fmla="*/ 190 w 402"/>
                <a:gd name="T37" fmla="*/ 394 h 475"/>
                <a:gd name="T38" fmla="*/ 190 w 402"/>
                <a:gd name="T39" fmla="*/ 399 h 475"/>
                <a:gd name="T40" fmla="*/ 190 w 402"/>
                <a:gd name="T41" fmla="*/ 404 h 475"/>
                <a:gd name="T42" fmla="*/ 190 w 402"/>
                <a:gd name="T43" fmla="*/ 410 h 475"/>
                <a:gd name="T44" fmla="*/ 184 w 402"/>
                <a:gd name="T45" fmla="*/ 430 h 475"/>
                <a:gd name="T46" fmla="*/ 174 w 402"/>
                <a:gd name="T47" fmla="*/ 448 h 475"/>
                <a:gd name="T48" fmla="*/ 159 w 402"/>
                <a:gd name="T49" fmla="*/ 462 h 475"/>
                <a:gd name="T50" fmla="*/ 141 w 402"/>
                <a:gd name="T51" fmla="*/ 471 h 475"/>
                <a:gd name="T52" fmla="*/ 116 w 402"/>
                <a:gd name="T53" fmla="*/ 474 h 475"/>
                <a:gd name="T54" fmla="*/ 94 w 402"/>
                <a:gd name="T55" fmla="*/ 466 h 475"/>
                <a:gd name="T56" fmla="*/ 76 w 402"/>
                <a:gd name="T57" fmla="*/ 450 h 475"/>
                <a:gd name="T58" fmla="*/ 66 w 402"/>
                <a:gd name="T59" fmla="*/ 425 h 475"/>
                <a:gd name="T60" fmla="*/ 65 w 402"/>
                <a:gd name="T61" fmla="*/ 404 h 475"/>
                <a:gd name="T62" fmla="*/ 69 w 402"/>
                <a:gd name="T63" fmla="*/ 384 h 475"/>
                <a:gd name="T64" fmla="*/ 78 w 402"/>
                <a:gd name="T65" fmla="*/ 366 h 475"/>
                <a:gd name="T66" fmla="*/ 92 w 402"/>
                <a:gd name="T67" fmla="*/ 351 h 475"/>
                <a:gd name="T68" fmla="*/ 96 w 402"/>
                <a:gd name="T69" fmla="*/ 348 h 475"/>
                <a:gd name="T70" fmla="*/ 100 w 402"/>
                <a:gd name="T71" fmla="*/ 345 h 475"/>
                <a:gd name="T72" fmla="*/ 104 w 402"/>
                <a:gd name="T73" fmla="*/ 343 h 475"/>
                <a:gd name="T74" fmla="*/ 109 w 402"/>
                <a:gd name="T75" fmla="*/ 341 h 475"/>
                <a:gd name="T76" fmla="*/ 92 w 402"/>
                <a:gd name="T77" fmla="*/ 331 h 475"/>
                <a:gd name="T78" fmla="*/ 35 w 402"/>
                <a:gd name="T79" fmla="*/ 296 h 475"/>
                <a:gd name="T80" fmla="*/ 0 w 402"/>
                <a:gd name="T81" fmla="*/ 134 h 475"/>
                <a:gd name="T82" fmla="*/ 109 w 402"/>
                <a:gd name="T83" fmla="*/ 93 h 475"/>
                <a:gd name="T84" fmla="*/ 106 w 402"/>
                <a:gd name="T85" fmla="*/ 105 h 475"/>
                <a:gd name="T86" fmla="*/ 104 w 402"/>
                <a:gd name="T87" fmla="*/ 118 h 475"/>
                <a:gd name="T88" fmla="*/ 104 w 402"/>
                <a:gd name="T89" fmla="*/ 130 h 475"/>
                <a:gd name="T90" fmla="*/ 106 w 402"/>
                <a:gd name="T91" fmla="*/ 142 h 475"/>
                <a:gd name="T92" fmla="*/ 119 w 402"/>
                <a:gd name="T93" fmla="*/ 172 h 475"/>
                <a:gd name="T94" fmla="*/ 141 w 402"/>
                <a:gd name="T95" fmla="*/ 191 h 475"/>
                <a:gd name="T96" fmla="*/ 169 w 402"/>
                <a:gd name="T97" fmla="*/ 200 h 475"/>
                <a:gd name="T98" fmla="*/ 200 w 402"/>
                <a:gd name="T99" fmla="*/ 196 h 475"/>
                <a:gd name="T100" fmla="*/ 229 w 402"/>
                <a:gd name="T101" fmla="*/ 179 h 475"/>
                <a:gd name="T102" fmla="*/ 250 w 402"/>
                <a:gd name="T103" fmla="*/ 152 h 475"/>
                <a:gd name="T104" fmla="*/ 261 w 402"/>
                <a:gd name="T105" fmla="*/ 120 h 475"/>
                <a:gd name="T106" fmla="*/ 260 w 402"/>
                <a:gd name="T107" fmla="*/ 86 h 475"/>
                <a:gd name="T108" fmla="*/ 256 w 402"/>
                <a:gd name="T109" fmla="*/ 74 h 475"/>
                <a:gd name="T110" fmla="*/ 251 w 402"/>
                <a:gd name="T111" fmla="*/ 63 h 475"/>
                <a:gd name="T112" fmla="*/ 244 w 402"/>
                <a:gd name="T113" fmla="*/ 54 h 475"/>
                <a:gd name="T114" fmla="*/ 237 w 402"/>
                <a:gd name="T115" fmla="*/ 46 h 475"/>
                <a:gd name="T116" fmla="*/ 361 w 402"/>
                <a:gd name="T11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02" h="475">
                  <a:moveTo>
                    <a:pt x="361" y="0"/>
                  </a:moveTo>
                  <a:cubicBezTo>
                    <a:pt x="402" y="173"/>
                    <a:pt x="402" y="173"/>
                    <a:pt x="402" y="173"/>
                  </a:cubicBezTo>
                  <a:cubicBezTo>
                    <a:pt x="372" y="227"/>
                    <a:pt x="372" y="227"/>
                    <a:pt x="372" y="227"/>
                  </a:cubicBezTo>
                  <a:cubicBezTo>
                    <a:pt x="367" y="222"/>
                    <a:pt x="362" y="218"/>
                    <a:pt x="356" y="215"/>
                  </a:cubicBezTo>
                  <a:cubicBezTo>
                    <a:pt x="350" y="211"/>
                    <a:pt x="343" y="209"/>
                    <a:pt x="337" y="207"/>
                  </a:cubicBezTo>
                  <a:cubicBezTo>
                    <a:pt x="330" y="206"/>
                    <a:pt x="323" y="205"/>
                    <a:pt x="316" y="206"/>
                  </a:cubicBezTo>
                  <a:cubicBezTo>
                    <a:pt x="309" y="206"/>
                    <a:pt x="301" y="208"/>
                    <a:pt x="294" y="210"/>
                  </a:cubicBezTo>
                  <a:cubicBezTo>
                    <a:pt x="283" y="214"/>
                    <a:pt x="273" y="220"/>
                    <a:pt x="265" y="227"/>
                  </a:cubicBezTo>
                  <a:cubicBezTo>
                    <a:pt x="256" y="235"/>
                    <a:pt x="249" y="244"/>
                    <a:pt x="244" y="254"/>
                  </a:cubicBezTo>
                  <a:cubicBezTo>
                    <a:pt x="239" y="264"/>
                    <a:pt x="235" y="275"/>
                    <a:pt x="233" y="286"/>
                  </a:cubicBezTo>
                  <a:cubicBezTo>
                    <a:pt x="231" y="297"/>
                    <a:pt x="232" y="309"/>
                    <a:pt x="234" y="321"/>
                  </a:cubicBezTo>
                  <a:cubicBezTo>
                    <a:pt x="236" y="328"/>
                    <a:pt x="239" y="335"/>
                    <a:pt x="242" y="342"/>
                  </a:cubicBezTo>
                  <a:cubicBezTo>
                    <a:pt x="245" y="348"/>
                    <a:pt x="250" y="354"/>
                    <a:pt x="254" y="359"/>
                  </a:cubicBezTo>
                  <a:cubicBezTo>
                    <a:pt x="259" y="364"/>
                    <a:pt x="265" y="368"/>
                    <a:pt x="271" y="372"/>
                  </a:cubicBezTo>
                  <a:cubicBezTo>
                    <a:pt x="276" y="375"/>
                    <a:pt x="283" y="378"/>
                    <a:pt x="290" y="380"/>
                  </a:cubicBezTo>
                  <a:cubicBezTo>
                    <a:pt x="261" y="432"/>
                    <a:pt x="261" y="432"/>
                    <a:pt x="261" y="432"/>
                  </a:cubicBezTo>
                  <a:cubicBezTo>
                    <a:pt x="206" y="399"/>
                    <a:pt x="206" y="399"/>
                    <a:pt x="206" y="399"/>
                  </a:cubicBezTo>
                  <a:cubicBezTo>
                    <a:pt x="189" y="389"/>
                    <a:pt x="189" y="389"/>
                    <a:pt x="189" y="389"/>
                  </a:cubicBezTo>
                  <a:cubicBezTo>
                    <a:pt x="190" y="390"/>
                    <a:pt x="190" y="392"/>
                    <a:pt x="190" y="394"/>
                  </a:cubicBezTo>
                  <a:cubicBezTo>
                    <a:pt x="190" y="396"/>
                    <a:pt x="190" y="397"/>
                    <a:pt x="190" y="399"/>
                  </a:cubicBezTo>
                  <a:cubicBezTo>
                    <a:pt x="190" y="401"/>
                    <a:pt x="190" y="403"/>
                    <a:pt x="190" y="404"/>
                  </a:cubicBezTo>
                  <a:cubicBezTo>
                    <a:pt x="190" y="406"/>
                    <a:pt x="190" y="408"/>
                    <a:pt x="190" y="410"/>
                  </a:cubicBezTo>
                  <a:cubicBezTo>
                    <a:pt x="189" y="417"/>
                    <a:pt x="187" y="423"/>
                    <a:pt x="184" y="430"/>
                  </a:cubicBezTo>
                  <a:cubicBezTo>
                    <a:pt x="182" y="436"/>
                    <a:pt x="178" y="442"/>
                    <a:pt x="174" y="448"/>
                  </a:cubicBezTo>
                  <a:cubicBezTo>
                    <a:pt x="170" y="453"/>
                    <a:pt x="165" y="458"/>
                    <a:pt x="159" y="462"/>
                  </a:cubicBezTo>
                  <a:cubicBezTo>
                    <a:pt x="154" y="466"/>
                    <a:pt x="148" y="469"/>
                    <a:pt x="141" y="471"/>
                  </a:cubicBezTo>
                  <a:cubicBezTo>
                    <a:pt x="133" y="474"/>
                    <a:pt x="124" y="475"/>
                    <a:pt x="116" y="474"/>
                  </a:cubicBezTo>
                  <a:cubicBezTo>
                    <a:pt x="108" y="473"/>
                    <a:pt x="101" y="470"/>
                    <a:pt x="94" y="466"/>
                  </a:cubicBezTo>
                  <a:cubicBezTo>
                    <a:pt x="87" y="462"/>
                    <a:pt x="81" y="456"/>
                    <a:pt x="76" y="450"/>
                  </a:cubicBezTo>
                  <a:cubicBezTo>
                    <a:pt x="72" y="443"/>
                    <a:pt x="68" y="435"/>
                    <a:pt x="66" y="425"/>
                  </a:cubicBezTo>
                  <a:cubicBezTo>
                    <a:pt x="65" y="418"/>
                    <a:pt x="64" y="411"/>
                    <a:pt x="65" y="404"/>
                  </a:cubicBezTo>
                  <a:cubicBezTo>
                    <a:pt x="65" y="398"/>
                    <a:pt x="67" y="391"/>
                    <a:pt x="69" y="384"/>
                  </a:cubicBezTo>
                  <a:cubicBezTo>
                    <a:pt x="71" y="378"/>
                    <a:pt x="74" y="372"/>
                    <a:pt x="78" y="366"/>
                  </a:cubicBezTo>
                  <a:cubicBezTo>
                    <a:pt x="82" y="360"/>
                    <a:pt x="87" y="355"/>
                    <a:pt x="92" y="351"/>
                  </a:cubicBezTo>
                  <a:cubicBezTo>
                    <a:pt x="93" y="350"/>
                    <a:pt x="94" y="349"/>
                    <a:pt x="96" y="348"/>
                  </a:cubicBezTo>
                  <a:cubicBezTo>
                    <a:pt x="97" y="347"/>
                    <a:pt x="98" y="346"/>
                    <a:pt x="100" y="345"/>
                  </a:cubicBezTo>
                  <a:cubicBezTo>
                    <a:pt x="101" y="344"/>
                    <a:pt x="103" y="343"/>
                    <a:pt x="104" y="343"/>
                  </a:cubicBezTo>
                  <a:cubicBezTo>
                    <a:pt x="105" y="342"/>
                    <a:pt x="107" y="341"/>
                    <a:pt x="109" y="341"/>
                  </a:cubicBezTo>
                  <a:cubicBezTo>
                    <a:pt x="92" y="331"/>
                    <a:pt x="92" y="331"/>
                    <a:pt x="92" y="331"/>
                  </a:cubicBezTo>
                  <a:cubicBezTo>
                    <a:pt x="35" y="296"/>
                    <a:pt x="35" y="296"/>
                    <a:pt x="35" y="296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109" y="93"/>
                    <a:pt x="109" y="93"/>
                    <a:pt x="109" y="93"/>
                  </a:cubicBezTo>
                  <a:cubicBezTo>
                    <a:pt x="108" y="97"/>
                    <a:pt x="107" y="101"/>
                    <a:pt x="106" y="105"/>
                  </a:cubicBezTo>
                  <a:cubicBezTo>
                    <a:pt x="105" y="109"/>
                    <a:pt x="104" y="113"/>
                    <a:pt x="104" y="118"/>
                  </a:cubicBezTo>
                  <a:cubicBezTo>
                    <a:pt x="104" y="122"/>
                    <a:pt x="104" y="126"/>
                    <a:pt x="104" y="130"/>
                  </a:cubicBezTo>
                  <a:cubicBezTo>
                    <a:pt x="105" y="134"/>
                    <a:pt x="105" y="138"/>
                    <a:pt x="106" y="142"/>
                  </a:cubicBezTo>
                  <a:cubicBezTo>
                    <a:pt x="108" y="153"/>
                    <a:pt x="113" y="163"/>
                    <a:pt x="119" y="172"/>
                  </a:cubicBezTo>
                  <a:cubicBezTo>
                    <a:pt x="125" y="180"/>
                    <a:pt x="132" y="187"/>
                    <a:pt x="141" y="191"/>
                  </a:cubicBezTo>
                  <a:cubicBezTo>
                    <a:pt x="149" y="196"/>
                    <a:pt x="159" y="199"/>
                    <a:pt x="169" y="200"/>
                  </a:cubicBezTo>
                  <a:cubicBezTo>
                    <a:pt x="179" y="201"/>
                    <a:pt x="190" y="200"/>
                    <a:pt x="200" y="196"/>
                  </a:cubicBezTo>
                  <a:cubicBezTo>
                    <a:pt x="211" y="192"/>
                    <a:pt x="221" y="186"/>
                    <a:pt x="229" y="179"/>
                  </a:cubicBezTo>
                  <a:cubicBezTo>
                    <a:pt x="238" y="171"/>
                    <a:pt x="245" y="162"/>
                    <a:pt x="250" y="152"/>
                  </a:cubicBezTo>
                  <a:cubicBezTo>
                    <a:pt x="255" y="142"/>
                    <a:pt x="259" y="131"/>
                    <a:pt x="261" y="120"/>
                  </a:cubicBezTo>
                  <a:cubicBezTo>
                    <a:pt x="263" y="109"/>
                    <a:pt x="262" y="97"/>
                    <a:pt x="260" y="86"/>
                  </a:cubicBezTo>
                  <a:cubicBezTo>
                    <a:pt x="259" y="82"/>
                    <a:pt x="258" y="78"/>
                    <a:pt x="256" y="74"/>
                  </a:cubicBezTo>
                  <a:cubicBezTo>
                    <a:pt x="255" y="70"/>
                    <a:pt x="253" y="67"/>
                    <a:pt x="251" y="63"/>
                  </a:cubicBezTo>
                  <a:cubicBezTo>
                    <a:pt x="249" y="60"/>
                    <a:pt x="247" y="57"/>
                    <a:pt x="244" y="54"/>
                  </a:cubicBezTo>
                  <a:cubicBezTo>
                    <a:pt x="242" y="51"/>
                    <a:pt x="240" y="48"/>
                    <a:pt x="237" y="46"/>
                  </a:cubicBezTo>
                  <a:lnTo>
                    <a:pt x="361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3132" y="1114"/>
              <a:ext cx="913" cy="1084"/>
            </a:xfrm>
            <a:custGeom>
              <a:avLst/>
              <a:gdLst>
                <a:gd name="T0" fmla="*/ 114 w 385"/>
                <a:gd name="T1" fmla="*/ 457 h 457"/>
                <a:gd name="T2" fmla="*/ 63 w 385"/>
                <a:gd name="T3" fmla="*/ 392 h 457"/>
                <a:gd name="T4" fmla="*/ 85 w 385"/>
                <a:gd name="T5" fmla="*/ 349 h 457"/>
                <a:gd name="T6" fmla="*/ 103 w 385"/>
                <a:gd name="T7" fmla="*/ 324 h 457"/>
                <a:gd name="T8" fmla="*/ 32 w 385"/>
                <a:gd name="T9" fmla="*/ 282 h 457"/>
                <a:gd name="T10" fmla="*/ 0 w 385"/>
                <a:gd name="T11" fmla="*/ 128 h 457"/>
                <a:gd name="T12" fmla="*/ 89 w 385"/>
                <a:gd name="T13" fmla="*/ 95 h 457"/>
                <a:gd name="T14" fmla="*/ 114 w 385"/>
                <a:gd name="T15" fmla="*/ 177 h 457"/>
                <a:gd name="T16" fmla="*/ 197 w 385"/>
                <a:gd name="T17" fmla="*/ 192 h 457"/>
                <a:gd name="T18" fmla="*/ 241 w 385"/>
                <a:gd name="T19" fmla="*/ 39 h 457"/>
                <a:gd name="T20" fmla="*/ 347 w 385"/>
                <a:gd name="T21" fmla="*/ 0 h 457"/>
                <a:gd name="T22" fmla="*/ 385 w 385"/>
                <a:gd name="T23" fmla="*/ 162 h 457"/>
                <a:gd name="T24" fmla="*/ 361 w 385"/>
                <a:gd name="T25" fmla="*/ 206 h 457"/>
                <a:gd name="T26" fmla="*/ 229 w 385"/>
                <a:gd name="T27" fmla="*/ 240 h 457"/>
                <a:gd name="T28" fmla="*/ 270 w 385"/>
                <a:gd name="T29" fmla="*/ 374 h 457"/>
                <a:gd name="T30" fmla="*/ 250 w 385"/>
                <a:gd name="T31" fmla="*/ 411 h 457"/>
                <a:gd name="T32" fmla="*/ 184 w 385"/>
                <a:gd name="T33" fmla="*/ 372 h 457"/>
                <a:gd name="T34" fmla="*/ 174 w 385"/>
                <a:gd name="T35" fmla="*/ 375 h 457"/>
                <a:gd name="T36" fmla="*/ 174 w 385"/>
                <a:gd name="T37" fmla="*/ 389 h 457"/>
                <a:gd name="T38" fmla="*/ 167 w 385"/>
                <a:gd name="T39" fmla="*/ 420 h 457"/>
                <a:gd name="T40" fmla="*/ 114 w 385"/>
                <a:gd name="T41" fmla="*/ 457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85" h="457">
                  <a:moveTo>
                    <a:pt x="114" y="457"/>
                  </a:moveTo>
                  <a:cubicBezTo>
                    <a:pt x="80" y="457"/>
                    <a:pt x="60" y="423"/>
                    <a:pt x="63" y="392"/>
                  </a:cubicBezTo>
                  <a:cubicBezTo>
                    <a:pt x="65" y="376"/>
                    <a:pt x="73" y="360"/>
                    <a:pt x="85" y="349"/>
                  </a:cubicBezTo>
                  <a:cubicBezTo>
                    <a:pt x="90" y="344"/>
                    <a:pt x="117" y="332"/>
                    <a:pt x="103" y="324"/>
                  </a:cubicBezTo>
                  <a:cubicBezTo>
                    <a:pt x="32" y="282"/>
                    <a:pt x="32" y="282"/>
                    <a:pt x="32" y="282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89" y="95"/>
                    <a:pt x="89" y="95"/>
                    <a:pt x="89" y="95"/>
                  </a:cubicBezTo>
                  <a:cubicBezTo>
                    <a:pt x="84" y="124"/>
                    <a:pt x="92" y="156"/>
                    <a:pt x="114" y="177"/>
                  </a:cubicBezTo>
                  <a:cubicBezTo>
                    <a:pt x="136" y="198"/>
                    <a:pt x="169" y="203"/>
                    <a:pt x="197" y="192"/>
                  </a:cubicBezTo>
                  <a:cubicBezTo>
                    <a:pt x="254" y="169"/>
                    <a:pt x="281" y="89"/>
                    <a:pt x="241" y="39"/>
                  </a:cubicBezTo>
                  <a:cubicBezTo>
                    <a:pt x="347" y="0"/>
                    <a:pt x="347" y="0"/>
                    <a:pt x="347" y="0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61" y="206"/>
                    <a:pt x="361" y="206"/>
                    <a:pt x="361" y="206"/>
                  </a:cubicBezTo>
                  <a:cubicBezTo>
                    <a:pt x="317" y="170"/>
                    <a:pt x="254" y="193"/>
                    <a:pt x="229" y="240"/>
                  </a:cubicBezTo>
                  <a:cubicBezTo>
                    <a:pt x="203" y="287"/>
                    <a:pt x="217" y="354"/>
                    <a:pt x="270" y="374"/>
                  </a:cubicBezTo>
                  <a:cubicBezTo>
                    <a:pt x="250" y="411"/>
                    <a:pt x="250" y="411"/>
                    <a:pt x="250" y="411"/>
                  </a:cubicBezTo>
                  <a:cubicBezTo>
                    <a:pt x="184" y="372"/>
                    <a:pt x="184" y="372"/>
                    <a:pt x="184" y="372"/>
                  </a:cubicBezTo>
                  <a:cubicBezTo>
                    <a:pt x="181" y="371"/>
                    <a:pt x="177" y="371"/>
                    <a:pt x="174" y="375"/>
                  </a:cubicBezTo>
                  <a:cubicBezTo>
                    <a:pt x="172" y="378"/>
                    <a:pt x="174" y="385"/>
                    <a:pt x="174" y="389"/>
                  </a:cubicBezTo>
                  <a:cubicBezTo>
                    <a:pt x="174" y="400"/>
                    <a:pt x="172" y="410"/>
                    <a:pt x="167" y="420"/>
                  </a:cubicBezTo>
                  <a:cubicBezTo>
                    <a:pt x="158" y="441"/>
                    <a:pt x="137" y="457"/>
                    <a:pt x="114" y="4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2814" y="1835"/>
              <a:ext cx="965" cy="1048"/>
            </a:xfrm>
            <a:custGeom>
              <a:avLst/>
              <a:gdLst>
                <a:gd name="T0" fmla="*/ 155 w 407"/>
                <a:gd name="T1" fmla="*/ 0 h 442"/>
                <a:gd name="T2" fmla="*/ 202 w 407"/>
                <a:gd name="T3" fmla="*/ 28 h 442"/>
                <a:gd name="T4" fmla="*/ 188 w 407"/>
                <a:gd name="T5" fmla="*/ 47 h 442"/>
                <a:gd name="T6" fmla="*/ 178 w 407"/>
                <a:gd name="T7" fmla="*/ 69 h 442"/>
                <a:gd name="T8" fmla="*/ 174 w 407"/>
                <a:gd name="T9" fmla="*/ 92 h 442"/>
                <a:gd name="T10" fmla="*/ 176 w 407"/>
                <a:gd name="T11" fmla="*/ 117 h 442"/>
                <a:gd name="T12" fmla="*/ 188 w 407"/>
                <a:gd name="T13" fmla="*/ 147 h 442"/>
                <a:gd name="T14" fmla="*/ 210 w 407"/>
                <a:gd name="T15" fmla="*/ 168 h 442"/>
                <a:gd name="T16" fmla="*/ 239 w 407"/>
                <a:gd name="T17" fmla="*/ 178 h 442"/>
                <a:gd name="T18" fmla="*/ 270 w 407"/>
                <a:gd name="T19" fmla="*/ 174 h 442"/>
                <a:gd name="T20" fmla="*/ 291 w 407"/>
                <a:gd name="T21" fmla="*/ 164 h 442"/>
                <a:gd name="T22" fmla="*/ 309 w 407"/>
                <a:gd name="T23" fmla="*/ 148 h 442"/>
                <a:gd name="T24" fmla="*/ 322 w 407"/>
                <a:gd name="T25" fmla="*/ 127 h 442"/>
                <a:gd name="T26" fmla="*/ 329 w 407"/>
                <a:gd name="T27" fmla="*/ 105 h 442"/>
                <a:gd name="T28" fmla="*/ 378 w 407"/>
                <a:gd name="T29" fmla="*/ 133 h 442"/>
                <a:gd name="T30" fmla="*/ 346 w 407"/>
                <a:gd name="T31" fmla="*/ 192 h 442"/>
                <a:gd name="T32" fmla="*/ 336 w 407"/>
                <a:gd name="T33" fmla="*/ 211 h 442"/>
                <a:gd name="T34" fmla="*/ 340 w 407"/>
                <a:gd name="T35" fmla="*/ 210 h 442"/>
                <a:gd name="T36" fmla="*/ 345 w 407"/>
                <a:gd name="T37" fmla="*/ 210 h 442"/>
                <a:gd name="T38" fmla="*/ 350 w 407"/>
                <a:gd name="T39" fmla="*/ 210 h 442"/>
                <a:gd name="T40" fmla="*/ 354 w 407"/>
                <a:gd name="T41" fmla="*/ 211 h 442"/>
                <a:gd name="T42" fmla="*/ 371 w 407"/>
                <a:gd name="T43" fmla="*/ 216 h 442"/>
                <a:gd name="T44" fmla="*/ 386 w 407"/>
                <a:gd name="T45" fmla="*/ 227 h 442"/>
                <a:gd name="T46" fmla="*/ 398 w 407"/>
                <a:gd name="T47" fmla="*/ 242 h 442"/>
                <a:gd name="T48" fmla="*/ 405 w 407"/>
                <a:gd name="T49" fmla="*/ 261 h 442"/>
                <a:gd name="T50" fmla="*/ 406 w 407"/>
                <a:gd name="T51" fmla="*/ 289 h 442"/>
                <a:gd name="T52" fmla="*/ 397 w 407"/>
                <a:gd name="T53" fmla="*/ 315 h 442"/>
                <a:gd name="T54" fmla="*/ 380 w 407"/>
                <a:gd name="T55" fmla="*/ 336 h 442"/>
                <a:gd name="T56" fmla="*/ 357 w 407"/>
                <a:gd name="T57" fmla="*/ 349 h 442"/>
                <a:gd name="T58" fmla="*/ 338 w 407"/>
                <a:gd name="T59" fmla="*/ 352 h 442"/>
                <a:gd name="T60" fmla="*/ 320 w 407"/>
                <a:gd name="T61" fmla="*/ 349 h 442"/>
                <a:gd name="T62" fmla="*/ 304 w 407"/>
                <a:gd name="T63" fmla="*/ 340 h 442"/>
                <a:gd name="T64" fmla="*/ 291 w 407"/>
                <a:gd name="T65" fmla="*/ 327 h 442"/>
                <a:gd name="T66" fmla="*/ 288 w 407"/>
                <a:gd name="T67" fmla="*/ 323 h 442"/>
                <a:gd name="T68" fmla="*/ 286 w 407"/>
                <a:gd name="T69" fmla="*/ 319 h 442"/>
                <a:gd name="T70" fmla="*/ 284 w 407"/>
                <a:gd name="T71" fmla="*/ 315 h 442"/>
                <a:gd name="T72" fmla="*/ 282 w 407"/>
                <a:gd name="T73" fmla="*/ 310 h 442"/>
                <a:gd name="T74" fmla="*/ 272 w 407"/>
                <a:gd name="T75" fmla="*/ 329 h 442"/>
                <a:gd name="T76" fmla="*/ 237 w 407"/>
                <a:gd name="T77" fmla="*/ 393 h 442"/>
                <a:gd name="T78" fmla="*/ 77 w 407"/>
                <a:gd name="T79" fmla="*/ 442 h 442"/>
                <a:gd name="T80" fmla="*/ 53 w 407"/>
                <a:gd name="T81" fmla="*/ 322 h 442"/>
                <a:gd name="T82" fmla="*/ 63 w 407"/>
                <a:gd name="T83" fmla="*/ 325 h 442"/>
                <a:gd name="T84" fmla="*/ 74 w 407"/>
                <a:gd name="T85" fmla="*/ 326 h 442"/>
                <a:gd name="T86" fmla="*/ 85 w 407"/>
                <a:gd name="T87" fmla="*/ 325 h 442"/>
                <a:gd name="T88" fmla="*/ 96 w 407"/>
                <a:gd name="T89" fmla="*/ 322 h 442"/>
                <a:gd name="T90" fmla="*/ 124 w 407"/>
                <a:gd name="T91" fmla="*/ 306 h 442"/>
                <a:gd name="T92" fmla="*/ 144 w 407"/>
                <a:gd name="T93" fmla="*/ 281 h 442"/>
                <a:gd name="T94" fmla="*/ 155 w 407"/>
                <a:gd name="T95" fmla="*/ 249 h 442"/>
                <a:gd name="T96" fmla="*/ 154 w 407"/>
                <a:gd name="T97" fmla="*/ 214 h 442"/>
                <a:gd name="T98" fmla="*/ 142 w 407"/>
                <a:gd name="T99" fmla="*/ 184 h 442"/>
                <a:gd name="T100" fmla="*/ 120 w 407"/>
                <a:gd name="T101" fmla="*/ 163 h 442"/>
                <a:gd name="T102" fmla="*/ 93 w 407"/>
                <a:gd name="T103" fmla="*/ 153 h 442"/>
                <a:gd name="T104" fmla="*/ 63 w 407"/>
                <a:gd name="T105" fmla="*/ 157 h 442"/>
                <a:gd name="T106" fmla="*/ 52 w 407"/>
                <a:gd name="T107" fmla="*/ 161 h 442"/>
                <a:gd name="T108" fmla="*/ 42 w 407"/>
                <a:gd name="T109" fmla="*/ 167 h 442"/>
                <a:gd name="T110" fmla="*/ 34 w 407"/>
                <a:gd name="T111" fmla="*/ 175 h 442"/>
                <a:gd name="T112" fmla="*/ 26 w 407"/>
                <a:gd name="T113" fmla="*/ 183 h 442"/>
                <a:gd name="T114" fmla="*/ 0 w 407"/>
                <a:gd name="T115" fmla="*/ 54 h 442"/>
                <a:gd name="T116" fmla="*/ 155 w 407"/>
                <a:gd name="T117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07" h="442">
                  <a:moveTo>
                    <a:pt x="155" y="0"/>
                  </a:moveTo>
                  <a:cubicBezTo>
                    <a:pt x="202" y="28"/>
                    <a:pt x="202" y="28"/>
                    <a:pt x="202" y="28"/>
                  </a:cubicBezTo>
                  <a:cubicBezTo>
                    <a:pt x="197" y="34"/>
                    <a:pt x="192" y="40"/>
                    <a:pt x="188" y="47"/>
                  </a:cubicBezTo>
                  <a:cubicBezTo>
                    <a:pt x="184" y="54"/>
                    <a:pt x="181" y="61"/>
                    <a:pt x="178" y="69"/>
                  </a:cubicBezTo>
                  <a:cubicBezTo>
                    <a:pt x="176" y="76"/>
                    <a:pt x="174" y="84"/>
                    <a:pt x="174" y="92"/>
                  </a:cubicBezTo>
                  <a:cubicBezTo>
                    <a:pt x="173" y="100"/>
                    <a:pt x="174" y="109"/>
                    <a:pt x="176" y="117"/>
                  </a:cubicBezTo>
                  <a:cubicBezTo>
                    <a:pt x="178" y="128"/>
                    <a:pt x="183" y="138"/>
                    <a:pt x="188" y="147"/>
                  </a:cubicBezTo>
                  <a:cubicBezTo>
                    <a:pt x="194" y="155"/>
                    <a:pt x="202" y="163"/>
                    <a:pt x="210" y="168"/>
                  </a:cubicBezTo>
                  <a:cubicBezTo>
                    <a:pt x="219" y="173"/>
                    <a:pt x="228" y="176"/>
                    <a:pt x="239" y="178"/>
                  </a:cubicBezTo>
                  <a:cubicBezTo>
                    <a:pt x="249" y="179"/>
                    <a:pt x="259" y="178"/>
                    <a:pt x="270" y="174"/>
                  </a:cubicBezTo>
                  <a:cubicBezTo>
                    <a:pt x="278" y="172"/>
                    <a:pt x="285" y="168"/>
                    <a:pt x="291" y="164"/>
                  </a:cubicBezTo>
                  <a:cubicBezTo>
                    <a:pt x="298" y="159"/>
                    <a:pt x="303" y="154"/>
                    <a:pt x="309" y="148"/>
                  </a:cubicBezTo>
                  <a:cubicBezTo>
                    <a:pt x="314" y="142"/>
                    <a:pt x="318" y="135"/>
                    <a:pt x="322" y="127"/>
                  </a:cubicBezTo>
                  <a:cubicBezTo>
                    <a:pt x="325" y="120"/>
                    <a:pt x="328" y="112"/>
                    <a:pt x="329" y="105"/>
                  </a:cubicBezTo>
                  <a:cubicBezTo>
                    <a:pt x="378" y="133"/>
                    <a:pt x="378" y="133"/>
                    <a:pt x="378" y="133"/>
                  </a:cubicBezTo>
                  <a:cubicBezTo>
                    <a:pt x="346" y="192"/>
                    <a:pt x="346" y="192"/>
                    <a:pt x="346" y="192"/>
                  </a:cubicBezTo>
                  <a:cubicBezTo>
                    <a:pt x="336" y="211"/>
                    <a:pt x="336" y="211"/>
                    <a:pt x="336" y="211"/>
                  </a:cubicBezTo>
                  <a:cubicBezTo>
                    <a:pt x="337" y="211"/>
                    <a:pt x="339" y="210"/>
                    <a:pt x="340" y="210"/>
                  </a:cubicBezTo>
                  <a:cubicBezTo>
                    <a:pt x="342" y="210"/>
                    <a:pt x="344" y="210"/>
                    <a:pt x="345" y="210"/>
                  </a:cubicBezTo>
                  <a:cubicBezTo>
                    <a:pt x="347" y="210"/>
                    <a:pt x="348" y="210"/>
                    <a:pt x="350" y="210"/>
                  </a:cubicBezTo>
                  <a:cubicBezTo>
                    <a:pt x="351" y="210"/>
                    <a:pt x="353" y="210"/>
                    <a:pt x="354" y="211"/>
                  </a:cubicBezTo>
                  <a:cubicBezTo>
                    <a:pt x="360" y="212"/>
                    <a:pt x="366" y="213"/>
                    <a:pt x="371" y="216"/>
                  </a:cubicBezTo>
                  <a:cubicBezTo>
                    <a:pt x="377" y="219"/>
                    <a:pt x="382" y="222"/>
                    <a:pt x="386" y="227"/>
                  </a:cubicBezTo>
                  <a:cubicBezTo>
                    <a:pt x="391" y="231"/>
                    <a:pt x="395" y="236"/>
                    <a:pt x="398" y="242"/>
                  </a:cubicBezTo>
                  <a:cubicBezTo>
                    <a:pt x="401" y="248"/>
                    <a:pt x="403" y="254"/>
                    <a:pt x="405" y="261"/>
                  </a:cubicBezTo>
                  <a:cubicBezTo>
                    <a:pt x="407" y="270"/>
                    <a:pt x="407" y="280"/>
                    <a:pt x="406" y="289"/>
                  </a:cubicBezTo>
                  <a:cubicBezTo>
                    <a:pt x="404" y="298"/>
                    <a:pt x="401" y="307"/>
                    <a:pt x="397" y="315"/>
                  </a:cubicBezTo>
                  <a:cubicBezTo>
                    <a:pt x="393" y="323"/>
                    <a:pt x="387" y="330"/>
                    <a:pt x="380" y="336"/>
                  </a:cubicBezTo>
                  <a:cubicBezTo>
                    <a:pt x="373" y="342"/>
                    <a:pt x="365" y="347"/>
                    <a:pt x="357" y="349"/>
                  </a:cubicBezTo>
                  <a:cubicBezTo>
                    <a:pt x="350" y="351"/>
                    <a:pt x="344" y="352"/>
                    <a:pt x="338" y="352"/>
                  </a:cubicBezTo>
                  <a:cubicBezTo>
                    <a:pt x="331" y="352"/>
                    <a:pt x="325" y="351"/>
                    <a:pt x="320" y="349"/>
                  </a:cubicBezTo>
                  <a:cubicBezTo>
                    <a:pt x="314" y="347"/>
                    <a:pt x="309" y="344"/>
                    <a:pt x="304" y="340"/>
                  </a:cubicBezTo>
                  <a:cubicBezTo>
                    <a:pt x="299" y="337"/>
                    <a:pt x="295" y="332"/>
                    <a:pt x="291" y="327"/>
                  </a:cubicBezTo>
                  <a:cubicBezTo>
                    <a:pt x="290" y="326"/>
                    <a:pt x="289" y="325"/>
                    <a:pt x="288" y="323"/>
                  </a:cubicBezTo>
                  <a:cubicBezTo>
                    <a:pt x="287" y="322"/>
                    <a:pt x="287" y="320"/>
                    <a:pt x="286" y="319"/>
                  </a:cubicBezTo>
                  <a:cubicBezTo>
                    <a:pt x="285" y="318"/>
                    <a:pt x="284" y="316"/>
                    <a:pt x="284" y="315"/>
                  </a:cubicBezTo>
                  <a:cubicBezTo>
                    <a:pt x="283" y="313"/>
                    <a:pt x="282" y="311"/>
                    <a:pt x="282" y="310"/>
                  </a:cubicBezTo>
                  <a:cubicBezTo>
                    <a:pt x="272" y="329"/>
                    <a:pt x="272" y="329"/>
                    <a:pt x="272" y="329"/>
                  </a:cubicBezTo>
                  <a:cubicBezTo>
                    <a:pt x="237" y="393"/>
                    <a:pt x="237" y="393"/>
                    <a:pt x="237" y="393"/>
                  </a:cubicBezTo>
                  <a:cubicBezTo>
                    <a:pt x="77" y="442"/>
                    <a:pt x="77" y="442"/>
                    <a:pt x="77" y="442"/>
                  </a:cubicBezTo>
                  <a:cubicBezTo>
                    <a:pt x="53" y="322"/>
                    <a:pt x="53" y="322"/>
                    <a:pt x="53" y="322"/>
                  </a:cubicBezTo>
                  <a:cubicBezTo>
                    <a:pt x="57" y="323"/>
                    <a:pt x="60" y="324"/>
                    <a:pt x="63" y="325"/>
                  </a:cubicBezTo>
                  <a:cubicBezTo>
                    <a:pt x="67" y="325"/>
                    <a:pt x="71" y="325"/>
                    <a:pt x="74" y="326"/>
                  </a:cubicBezTo>
                  <a:cubicBezTo>
                    <a:pt x="78" y="326"/>
                    <a:pt x="81" y="325"/>
                    <a:pt x="85" y="325"/>
                  </a:cubicBezTo>
                  <a:cubicBezTo>
                    <a:pt x="89" y="324"/>
                    <a:pt x="93" y="323"/>
                    <a:pt x="96" y="322"/>
                  </a:cubicBezTo>
                  <a:cubicBezTo>
                    <a:pt x="107" y="319"/>
                    <a:pt x="116" y="313"/>
                    <a:pt x="124" y="306"/>
                  </a:cubicBezTo>
                  <a:cubicBezTo>
                    <a:pt x="132" y="299"/>
                    <a:pt x="139" y="290"/>
                    <a:pt x="144" y="281"/>
                  </a:cubicBezTo>
                  <a:cubicBezTo>
                    <a:pt x="150" y="271"/>
                    <a:pt x="153" y="260"/>
                    <a:pt x="155" y="249"/>
                  </a:cubicBezTo>
                  <a:cubicBezTo>
                    <a:pt x="157" y="237"/>
                    <a:pt x="157" y="226"/>
                    <a:pt x="154" y="214"/>
                  </a:cubicBezTo>
                  <a:cubicBezTo>
                    <a:pt x="152" y="203"/>
                    <a:pt x="148" y="193"/>
                    <a:pt x="142" y="184"/>
                  </a:cubicBezTo>
                  <a:cubicBezTo>
                    <a:pt x="136" y="175"/>
                    <a:pt x="129" y="168"/>
                    <a:pt x="120" y="163"/>
                  </a:cubicBezTo>
                  <a:cubicBezTo>
                    <a:pt x="112" y="158"/>
                    <a:pt x="103" y="155"/>
                    <a:pt x="93" y="153"/>
                  </a:cubicBezTo>
                  <a:cubicBezTo>
                    <a:pt x="83" y="152"/>
                    <a:pt x="73" y="153"/>
                    <a:pt x="63" y="157"/>
                  </a:cubicBezTo>
                  <a:cubicBezTo>
                    <a:pt x="59" y="158"/>
                    <a:pt x="56" y="160"/>
                    <a:pt x="52" y="161"/>
                  </a:cubicBezTo>
                  <a:cubicBezTo>
                    <a:pt x="49" y="163"/>
                    <a:pt x="46" y="165"/>
                    <a:pt x="42" y="167"/>
                  </a:cubicBezTo>
                  <a:cubicBezTo>
                    <a:pt x="39" y="170"/>
                    <a:pt x="36" y="172"/>
                    <a:pt x="34" y="175"/>
                  </a:cubicBezTo>
                  <a:cubicBezTo>
                    <a:pt x="31" y="177"/>
                    <a:pt x="28" y="180"/>
                    <a:pt x="26" y="183"/>
                  </a:cubicBezTo>
                  <a:cubicBezTo>
                    <a:pt x="0" y="54"/>
                    <a:pt x="0" y="54"/>
                    <a:pt x="0" y="54"/>
                  </a:cubicBezTo>
                  <a:lnTo>
                    <a:pt x="155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2833" y="1854"/>
              <a:ext cx="946" cy="1008"/>
            </a:xfrm>
            <a:custGeom>
              <a:avLst/>
              <a:gdLst>
                <a:gd name="T0" fmla="*/ 55 w 399"/>
                <a:gd name="T1" fmla="*/ 324 h 425"/>
                <a:gd name="T2" fmla="*/ 66 w 399"/>
                <a:gd name="T3" fmla="*/ 325 h 425"/>
                <a:gd name="T4" fmla="*/ 67 w 399"/>
                <a:gd name="T5" fmla="*/ 325 h 425"/>
                <a:gd name="T6" fmla="*/ 153 w 399"/>
                <a:gd name="T7" fmla="*/ 202 h 425"/>
                <a:gd name="T8" fmla="*/ 100 w 399"/>
                <a:gd name="T9" fmla="*/ 141 h 425"/>
                <a:gd name="T10" fmla="*/ 22 w 399"/>
                <a:gd name="T11" fmla="*/ 160 h 425"/>
                <a:gd name="T12" fmla="*/ 0 w 399"/>
                <a:gd name="T13" fmla="*/ 51 h 425"/>
                <a:gd name="T14" fmla="*/ 146 w 399"/>
                <a:gd name="T15" fmla="*/ 0 h 425"/>
                <a:gd name="T16" fmla="*/ 183 w 399"/>
                <a:gd name="T17" fmla="*/ 22 h 425"/>
                <a:gd name="T18" fmla="*/ 196 w 399"/>
                <a:gd name="T19" fmla="*/ 164 h 425"/>
                <a:gd name="T20" fmla="*/ 326 w 399"/>
                <a:gd name="T21" fmla="*/ 108 h 425"/>
                <a:gd name="T22" fmla="*/ 360 w 399"/>
                <a:gd name="T23" fmla="*/ 128 h 425"/>
                <a:gd name="T24" fmla="*/ 321 w 399"/>
                <a:gd name="T25" fmla="*/ 199 h 425"/>
                <a:gd name="T26" fmla="*/ 333 w 399"/>
                <a:gd name="T27" fmla="*/ 209 h 425"/>
                <a:gd name="T28" fmla="*/ 354 w 399"/>
                <a:gd name="T29" fmla="*/ 212 h 425"/>
                <a:gd name="T30" fmla="*/ 389 w 399"/>
                <a:gd name="T31" fmla="*/ 251 h 425"/>
                <a:gd name="T32" fmla="*/ 331 w 399"/>
                <a:gd name="T33" fmla="*/ 337 h 425"/>
                <a:gd name="T34" fmla="*/ 330 w 399"/>
                <a:gd name="T35" fmla="*/ 337 h 425"/>
                <a:gd name="T36" fmla="*/ 289 w 399"/>
                <a:gd name="T37" fmla="*/ 315 h 425"/>
                <a:gd name="T38" fmla="*/ 267 w 399"/>
                <a:gd name="T39" fmla="*/ 298 h 425"/>
                <a:gd name="T40" fmla="*/ 224 w 399"/>
                <a:gd name="T41" fmla="*/ 379 h 425"/>
                <a:gd name="T42" fmla="*/ 75 w 399"/>
                <a:gd name="T43" fmla="*/ 425 h 425"/>
                <a:gd name="T44" fmla="*/ 55 w 399"/>
                <a:gd name="T45" fmla="*/ 324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9" h="425">
                  <a:moveTo>
                    <a:pt x="55" y="324"/>
                  </a:moveTo>
                  <a:cubicBezTo>
                    <a:pt x="58" y="324"/>
                    <a:pt x="62" y="325"/>
                    <a:pt x="66" y="325"/>
                  </a:cubicBezTo>
                  <a:cubicBezTo>
                    <a:pt x="67" y="325"/>
                    <a:pt x="67" y="325"/>
                    <a:pt x="67" y="325"/>
                  </a:cubicBezTo>
                  <a:cubicBezTo>
                    <a:pt x="128" y="325"/>
                    <a:pt x="166" y="257"/>
                    <a:pt x="153" y="202"/>
                  </a:cubicBezTo>
                  <a:cubicBezTo>
                    <a:pt x="146" y="175"/>
                    <a:pt x="127" y="150"/>
                    <a:pt x="100" y="141"/>
                  </a:cubicBezTo>
                  <a:cubicBezTo>
                    <a:pt x="73" y="132"/>
                    <a:pt x="43" y="141"/>
                    <a:pt x="22" y="16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83" y="22"/>
                    <a:pt x="183" y="22"/>
                    <a:pt x="183" y="22"/>
                  </a:cubicBezTo>
                  <a:cubicBezTo>
                    <a:pt x="149" y="63"/>
                    <a:pt x="149" y="133"/>
                    <a:pt x="196" y="164"/>
                  </a:cubicBezTo>
                  <a:cubicBezTo>
                    <a:pt x="247" y="198"/>
                    <a:pt x="309" y="161"/>
                    <a:pt x="326" y="108"/>
                  </a:cubicBezTo>
                  <a:cubicBezTo>
                    <a:pt x="360" y="128"/>
                    <a:pt x="360" y="128"/>
                    <a:pt x="360" y="128"/>
                  </a:cubicBezTo>
                  <a:cubicBezTo>
                    <a:pt x="321" y="199"/>
                    <a:pt x="321" y="199"/>
                    <a:pt x="321" y="199"/>
                  </a:cubicBezTo>
                  <a:cubicBezTo>
                    <a:pt x="316" y="209"/>
                    <a:pt x="327" y="210"/>
                    <a:pt x="333" y="209"/>
                  </a:cubicBezTo>
                  <a:cubicBezTo>
                    <a:pt x="340" y="209"/>
                    <a:pt x="348" y="210"/>
                    <a:pt x="354" y="212"/>
                  </a:cubicBezTo>
                  <a:cubicBezTo>
                    <a:pt x="372" y="218"/>
                    <a:pt x="384" y="234"/>
                    <a:pt x="389" y="251"/>
                  </a:cubicBezTo>
                  <a:cubicBezTo>
                    <a:pt x="399" y="289"/>
                    <a:pt x="373" y="337"/>
                    <a:pt x="331" y="337"/>
                  </a:cubicBezTo>
                  <a:cubicBezTo>
                    <a:pt x="330" y="337"/>
                    <a:pt x="330" y="337"/>
                    <a:pt x="330" y="337"/>
                  </a:cubicBezTo>
                  <a:cubicBezTo>
                    <a:pt x="313" y="336"/>
                    <a:pt x="298" y="328"/>
                    <a:pt x="289" y="315"/>
                  </a:cubicBezTo>
                  <a:cubicBezTo>
                    <a:pt x="286" y="310"/>
                    <a:pt x="276" y="284"/>
                    <a:pt x="267" y="298"/>
                  </a:cubicBezTo>
                  <a:cubicBezTo>
                    <a:pt x="224" y="379"/>
                    <a:pt x="224" y="379"/>
                    <a:pt x="224" y="379"/>
                  </a:cubicBezTo>
                  <a:cubicBezTo>
                    <a:pt x="75" y="425"/>
                    <a:pt x="75" y="425"/>
                    <a:pt x="75" y="425"/>
                  </a:cubicBezTo>
                  <a:lnTo>
                    <a:pt x="55" y="32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3402" y="2072"/>
              <a:ext cx="1003" cy="1141"/>
            </a:xfrm>
            <a:custGeom>
              <a:avLst/>
              <a:gdLst>
                <a:gd name="T0" fmla="*/ 144 w 423"/>
                <a:gd name="T1" fmla="*/ 42 h 481"/>
                <a:gd name="T2" fmla="*/ 195 w 423"/>
                <a:gd name="T3" fmla="*/ 73 h 481"/>
                <a:gd name="T4" fmla="*/ 212 w 423"/>
                <a:gd name="T5" fmla="*/ 83 h 481"/>
                <a:gd name="T6" fmla="*/ 212 w 423"/>
                <a:gd name="T7" fmla="*/ 78 h 481"/>
                <a:gd name="T8" fmla="*/ 212 w 423"/>
                <a:gd name="T9" fmla="*/ 72 h 481"/>
                <a:gd name="T10" fmla="*/ 213 w 423"/>
                <a:gd name="T11" fmla="*/ 67 h 481"/>
                <a:gd name="T12" fmla="*/ 213 w 423"/>
                <a:gd name="T13" fmla="*/ 62 h 481"/>
                <a:gd name="T14" fmla="*/ 220 w 423"/>
                <a:gd name="T15" fmla="*/ 43 h 481"/>
                <a:gd name="T16" fmla="*/ 230 w 423"/>
                <a:gd name="T17" fmla="*/ 27 h 481"/>
                <a:gd name="T18" fmla="*/ 245 w 423"/>
                <a:gd name="T19" fmla="*/ 13 h 481"/>
                <a:gd name="T20" fmla="*/ 263 w 423"/>
                <a:gd name="T21" fmla="*/ 4 h 481"/>
                <a:gd name="T22" fmla="*/ 289 w 423"/>
                <a:gd name="T23" fmla="*/ 1 h 481"/>
                <a:gd name="T24" fmla="*/ 313 w 423"/>
                <a:gd name="T25" fmla="*/ 9 h 481"/>
                <a:gd name="T26" fmla="*/ 332 w 423"/>
                <a:gd name="T27" fmla="*/ 27 h 481"/>
                <a:gd name="T28" fmla="*/ 344 w 423"/>
                <a:gd name="T29" fmla="*/ 52 h 481"/>
                <a:gd name="T30" fmla="*/ 346 w 423"/>
                <a:gd name="T31" fmla="*/ 72 h 481"/>
                <a:gd name="T32" fmla="*/ 342 w 423"/>
                <a:gd name="T33" fmla="*/ 93 h 481"/>
                <a:gd name="T34" fmla="*/ 334 w 423"/>
                <a:gd name="T35" fmla="*/ 111 h 481"/>
                <a:gd name="T36" fmla="*/ 321 w 423"/>
                <a:gd name="T37" fmla="*/ 126 h 481"/>
                <a:gd name="T38" fmla="*/ 317 w 423"/>
                <a:gd name="T39" fmla="*/ 130 h 481"/>
                <a:gd name="T40" fmla="*/ 313 w 423"/>
                <a:gd name="T41" fmla="*/ 133 h 481"/>
                <a:gd name="T42" fmla="*/ 309 w 423"/>
                <a:gd name="T43" fmla="*/ 135 h 481"/>
                <a:gd name="T44" fmla="*/ 304 w 423"/>
                <a:gd name="T45" fmla="*/ 138 h 481"/>
                <a:gd name="T46" fmla="*/ 322 w 423"/>
                <a:gd name="T47" fmla="*/ 148 h 481"/>
                <a:gd name="T48" fmla="*/ 379 w 423"/>
                <a:gd name="T49" fmla="*/ 182 h 481"/>
                <a:gd name="T50" fmla="*/ 423 w 423"/>
                <a:gd name="T51" fmla="*/ 370 h 481"/>
                <a:gd name="T52" fmla="*/ 289 w 423"/>
                <a:gd name="T53" fmla="*/ 408 h 481"/>
                <a:gd name="T54" fmla="*/ 292 w 423"/>
                <a:gd name="T55" fmla="*/ 395 h 481"/>
                <a:gd name="T56" fmla="*/ 294 w 423"/>
                <a:gd name="T57" fmla="*/ 382 h 481"/>
                <a:gd name="T58" fmla="*/ 294 w 423"/>
                <a:gd name="T59" fmla="*/ 368 h 481"/>
                <a:gd name="T60" fmla="*/ 292 w 423"/>
                <a:gd name="T61" fmla="*/ 354 h 481"/>
                <a:gd name="T62" fmla="*/ 278 w 423"/>
                <a:gd name="T63" fmla="*/ 321 h 481"/>
                <a:gd name="T64" fmla="*/ 254 w 423"/>
                <a:gd name="T65" fmla="*/ 298 h 481"/>
                <a:gd name="T66" fmla="*/ 223 w 423"/>
                <a:gd name="T67" fmla="*/ 287 h 481"/>
                <a:gd name="T68" fmla="*/ 190 w 423"/>
                <a:gd name="T69" fmla="*/ 290 h 481"/>
                <a:gd name="T70" fmla="*/ 161 w 423"/>
                <a:gd name="T71" fmla="*/ 306 h 481"/>
                <a:gd name="T72" fmla="*/ 139 w 423"/>
                <a:gd name="T73" fmla="*/ 333 h 481"/>
                <a:gd name="T74" fmla="*/ 128 w 423"/>
                <a:gd name="T75" fmla="*/ 366 h 481"/>
                <a:gd name="T76" fmla="*/ 129 w 423"/>
                <a:gd name="T77" fmla="*/ 402 h 481"/>
                <a:gd name="T78" fmla="*/ 133 w 423"/>
                <a:gd name="T79" fmla="*/ 415 h 481"/>
                <a:gd name="T80" fmla="*/ 139 w 423"/>
                <a:gd name="T81" fmla="*/ 427 h 481"/>
                <a:gd name="T82" fmla="*/ 146 w 423"/>
                <a:gd name="T83" fmla="*/ 438 h 481"/>
                <a:gd name="T84" fmla="*/ 154 w 423"/>
                <a:gd name="T85" fmla="*/ 447 h 481"/>
                <a:gd name="T86" fmla="*/ 37 w 423"/>
                <a:gd name="T87" fmla="*/ 481 h 481"/>
                <a:gd name="T88" fmla="*/ 0 w 423"/>
                <a:gd name="T89" fmla="*/ 305 h 481"/>
                <a:gd name="T90" fmla="*/ 34 w 423"/>
                <a:gd name="T91" fmla="*/ 244 h 481"/>
                <a:gd name="T92" fmla="*/ 50 w 423"/>
                <a:gd name="T93" fmla="*/ 258 h 481"/>
                <a:gd name="T94" fmla="*/ 69 w 423"/>
                <a:gd name="T95" fmla="*/ 267 h 481"/>
                <a:gd name="T96" fmla="*/ 90 w 423"/>
                <a:gd name="T97" fmla="*/ 270 h 481"/>
                <a:gd name="T98" fmla="*/ 112 w 423"/>
                <a:gd name="T99" fmla="*/ 267 h 481"/>
                <a:gd name="T100" fmla="*/ 142 w 423"/>
                <a:gd name="T101" fmla="*/ 250 h 481"/>
                <a:gd name="T102" fmla="*/ 163 w 423"/>
                <a:gd name="T103" fmla="*/ 224 h 481"/>
                <a:gd name="T104" fmla="*/ 174 w 423"/>
                <a:gd name="T105" fmla="*/ 191 h 481"/>
                <a:gd name="T106" fmla="*/ 173 w 423"/>
                <a:gd name="T107" fmla="*/ 156 h 481"/>
                <a:gd name="T108" fmla="*/ 165 w 423"/>
                <a:gd name="T109" fmla="*/ 133 h 481"/>
                <a:gd name="T110" fmla="*/ 152 w 423"/>
                <a:gd name="T111" fmla="*/ 115 h 481"/>
                <a:gd name="T112" fmla="*/ 135 w 423"/>
                <a:gd name="T113" fmla="*/ 102 h 481"/>
                <a:gd name="T114" fmla="*/ 115 w 423"/>
                <a:gd name="T115" fmla="*/ 94 h 481"/>
                <a:gd name="T116" fmla="*/ 144 w 423"/>
                <a:gd name="T117" fmla="*/ 42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3" h="481">
                  <a:moveTo>
                    <a:pt x="144" y="42"/>
                  </a:moveTo>
                  <a:cubicBezTo>
                    <a:pt x="195" y="73"/>
                    <a:pt x="195" y="73"/>
                    <a:pt x="195" y="73"/>
                  </a:cubicBezTo>
                  <a:cubicBezTo>
                    <a:pt x="212" y="83"/>
                    <a:pt x="212" y="83"/>
                    <a:pt x="212" y="83"/>
                  </a:cubicBezTo>
                  <a:cubicBezTo>
                    <a:pt x="212" y="81"/>
                    <a:pt x="212" y="79"/>
                    <a:pt x="212" y="78"/>
                  </a:cubicBezTo>
                  <a:cubicBezTo>
                    <a:pt x="212" y="76"/>
                    <a:pt x="212" y="74"/>
                    <a:pt x="212" y="72"/>
                  </a:cubicBezTo>
                  <a:cubicBezTo>
                    <a:pt x="212" y="71"/>
                    <a:pt x="212" y="69"/>
                    <a:pt x="213" y="67"/>
                  </a:cubicBezTo>
                  <a:cubicBezTo>
                    <a:pt x="213" y="66"/>
                    <a:pt x="213" y="64"/>
                    <a:pt x="213" y="62"/>
                  </a:cubicBezTo>
                  <a:cubicBezTo>
                    <a:pt x="215" y="56"/>
                    <a:pt x="217" y="49"/>
                    <a:pt x="220" y="43"/>
                  </a:cubicBezTo>
                  <a:cubicBezTo>
                    <a:pt x="222" y="37"/>
                    <a:pt x="226" y="32"/>
                    <a:pt x="230" y="27"/>
                  </a:cubicBezTo>
                  <a:cubicBezTo>
                    <a:pt x="234" y="22"/>
                    <a:pt x="239" y="17"/>
                    <a:pt x="245" y="13"/>
                  </a:cubicBezTo>
                  <a:cubicBezTo>
                    <a:pt x="250" y="9"/>
                    <a:pt x="256" y="6"/>
                    <a:pt x="263" y="4"/>
                  </a:cubicBezTo>
                  <a:cubicBezTo>
                    <a:pt x="271" y="1"/>
                    <a:pt x="280" y="0"/>
                    <a:pt x="289" y="1"/>
                  </a:cubicBezTo>
                  <a:cubicBezTo>
                    <a:pt x="298" y="2"/>
                    <a:pt x="306" y="5"/>
                    <a:pt x="313" y="9"/>
                  </a:cubicBezTo>
                  <a:cubicBezTo>
                    <a:pt x="321" y="14"/>
                    <a:pt x="327" y="19"/>
                    <a:pt x="332" y="27"/>
                  </a:cubicBezTo>
                  <a:cubicBezTo>
                    <a:pt x="338" y="34"/>
                    <a:pt x="342" y="42"/>
                    <a:pt x="344" y="52"/>
                  </a:cubicBezTo>
                  <a:cubicBezTo>
                    <a:pt x="346" y="59"/>
                    <a:pt x="346" y="66"/>
                    <a:pt x="346" y="72"/>
                  </a:cubicBezTo>
                  <a:cubicBezTo>
                    <a:pt x="345" y="79"/>
                    <a:pt x="344" y="86"/>
                    <a:pt x="342" y="93"/>
                  </a:cubicBezTo>
                  <a:cubicBezTo>
                    <a:pt x="340" y="99"/>
                    <a:pt x="337" y="105"/>
                    <a:pt x="334" y="111"/>
                  </a:cubicBezTo>
                  <a:cubicBezTo>
                    <a:pt x="330" y="117"/>
                    <a:pt x="326" y="122"/>
                    <a:pt x="321" y="126"/>
                  </a:cubicBezTo>
                  <a:cubicBezTo>
                    <a:pt x="320" y="127"/>
                    <a:pt x="318" y="129"/>
                    <a:pt x="317" y="130"/>
                  </a:cubicBezTo>
                  <a:cubicBezTo>
                    <a:pt x="316" y="131"/>
                    <a:pt x="314" y="132"/>
                    <a:pt x="313" y="133"/>
                  </a:cubicBezTo>
                  <a:cubicBezTo>
                    <a:pt x="312" y="134"/>
                    <a:pt x="310" y="135"/>
                    <a:pt x="309" y="135"/>
                  </a:cubicBezTo>
                  <a:cubicBezTo>
                    <a:pt x="307" y="136"/>
                    <a:pt x="306" y="137"/>
                    <a:pt x="304" y="138"/>
                  </a:cubicBezTo>
                  <a:cubicBezTo>
                    <a:pt x="322" y="148"/>
                    <a:pt x="322" y="148"/>
                    <a:pt x="322" y="148"/>
                  </a:cubicBezTo>
                  <a:cubicBezTo>
                    <a:pt x="379" y="182"/>
                    <a:pt x="379" y="182"/>
                    <a:pt x="379" y="182"/>
                  </a:cubicBezTo>
                  <a:cubicBezTo>
                    <a:pt x="423" y="370"/>
                    <a:pt x="423" y="370"/>
                    <a:pt x="423" y="370"/>
                  </a:cubicBezTo>
                  <a:cubicBezTo>
                    <a:pt x="289" y="408"/>
                    <a:pt x="289" y="408"/>
                    <a:pt x="289" y="408"/>
                  </a:cubicBezTo>
                  <a:cubicBezTo>
                    <a:pt x="290" y="404"/>
                    <a:pt x="291" y="400"/>
                    <a:pt x="292" y="395"/>
                  </a:cubicBezTo>
                  <a:cubicBezTo>
                    <a:pt x="293" y="391"/>
                    <a:pt x="294" y="386"/>
                    <a:pt x="294" y="382"/>
                  </a:cubicBezTo>
                  <a:cubicBezTo>
                    <a:pt x="294" y="377"/>
                    <a:pt x="294" y="372"/>
                    <a:pt x="294" y="368"/>
                  </a:cubicBezTo>
                  <a:cubicBezTo>
                    <a:pt x="294" y="363"/>
                    <a:pt x="293" y="358"/>
                    <a:pt x="292" y="354"/>
                  </a:cubicBezTo>
                  <a:cubicBezTo>
                    <a:pt x="289" y="341"/>
                    <a:pt x="284" y="331"/>
                    <a:pt x="278" y="321"/>
                  </a:cubicBezTo>
                  <a:cubicBezTo>
                    <a:pt x="271" y="312"/>
                    <a:pt x="263" y="304"/>
                    <a:pt x="254" y="298"/>
                  </a:cubicBezTo>
                  <a:cubicBezTo>
                    <a:pt x="244" y="293"/>
                    <a:pt x="234" y="289"/>
                    <a:pt x="223" y="287"/>
                  </a:cubicBezTo>
                  <a:cubicBezTo>
                    <a:pt x="213" y="286"/>
                    <a:pt x="201" y="287"/>
                    <a:pt x="190" y="290"/>
                  </a:cubicBezTo>
                  <a:cubicBezTo>
                    <a:pt x="179" y="293"/>
                    <a:pt x="169" y="299"/>
                    <a:pt x="161" y="306"/>
                  </a:cubicBezTo>
                  <a:cubicBezTo>
                    <a:pt x="152" y="314"/>
                    <a:pt x="145" y="323"/>
                    <a:pt x="139" y="333"/>
                  </a:cubicBezTo>
                  <a:cubicBezTo>
                    <a:pt x="134" y="343"/>
                    <a:pt x="130" y="354"/>
                    <a:pt x="128" y="366"/>
                  </a:cubicBezTo>
                  <a:cubicBezTo>
                    <a:pt x="126" y="377"/>
                    <a:pt x="126" y="390"/>
                    <a:pt x="129" y="402"/>
                  </a:cubicBezTo>
                  <a:cubicBezTo>
                    <a:pt x="130" y="406"/>
                    <a:pt x="131" y="411"/>
                    <a:pt x="133" y="415"/>
                  </a:cubicBezTo>
                  <a:cubicBezTo>
                    <a:pt x="135" y="419"/>
                    <a:pt x="136" y="423"/>
                    <a:pt x="139" y="427"/>
                  </a:cubicBezTo>
                  <a:cubicBezTo>
                    <a:pt x="141" y="431"/>
                    <a:pt x="143" y="434"/>
                    <a:pt x="146" y="438"/>
                  </a:cubicBezTo>
                  <a:cubicBezTo>
                    <a:pt x="148" y="441"/>
                    <a:pt x="151" y="444"/>
                    <a:pt x="154" y="447"/>
                  </a:cubicBezTo>
                  <a:cubicBezTo>
                    <a:pt x="37" y="481"/>
                    <a:pt x="37" y="481"/>
                    <a:pt x="37" y="481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34" y="244"/>
                    <a:pt x="34" y="244"/>
                    <a:pt x="34" y="244"/>
                  </a:cubicBezTo>
                  <a:cubicBezTo>
                    <a:pt x="39" y="249"/>
                    <a:pt x="44" y="254"/>
                    <a:pt x="50" y="258"/>
                  </a:cubicBezTo>
                  <a:cubicBezTo>
                    <a:pt x="56" y="262"/>
                    <a:pt x="62" y="265"/>
                    <a:pt x="69" y="267"/>
                  </a:cubicBezTo>
                  <a:cubicBezTo>
                    <a:pt x="76" y="269"/>
                    <a:pt x="83" y="270"/>
                    <a:pt x="90" y="270"/>
                  </a:cubicBezTo>
                  <a:cubicBezTo>
                    <a:pt x="97" y="270"/>
                    <a:pt x="105" y="269"/>
                    <a:pt x="112" y="267"/>
                  </a:cubicBezTo>
                  <a:cubicBezTo>
                    <a:pt x="123" y="263"/>
                    <a:pt x="133" y="258"/>
                    <a:pt x="142" y="250"/>
                  </a:cubicBezTo>
                  <a:cubicBezTo>
                    <a:pt x="150" y="243"/>
                    <a:pt x="158" y="234"/>
                    <a:pt x="163" y="224"/>
                  </a:cubicBezTo>
                  <a:cubicBezTo>
                    <a:pt x="169" y="214"/>
                    <a:pt x="172" y="203"/>
                    <a:pt x="174" y="191"/>
                  </a:cubicBezTo>
                  <a:cubicBezTo>
                    <a:pt x="176" y="180"/>
                    <a:pt x="176" y="168"/>
                    <a:pt x="173" y="156"/>
                  </a:cubicBezTo>
                  <a:cubicBezTo>
                    <a:pt x="171" y="148"/>
                    <a:pt x="169" y="140"/>
                    <a:pt x="165" y="133"/>
                  </a:cubicBezTo>
                  <a:cubicBezTo>
                    <a:pt x="161" y="127"/>
                    <a:pt x="157" y="120"/>
                    <a:pt x="152" y="115"/>
                  </a:cubicBezTo>
                  <a:cubicBezTo>
                    <a:pt x="147" y="110"/>
                    <a:pt x="141" y="105"/>
                    <a:pt x="135" y="102"/>
                  </a:cubicBezTo>
                  <a:cubicBezTo>
                    <a:pt x="129" y="98"/>
                    <a:pt x="122" y="96"/>
                    <a:pt x="115" y="94"/>
                  </a:cubicBezTo>
                  <a:lnTo>
                    <a:pt x="144" y="42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3421" y="2075"/>
              <a:ext cx="963" cy="1116"/>
            </a:xfrm>
            <a:custGeom>
              <a:avLst/>
              <a:gdLst>
                <a:gd name="T0" fmla="*/ 0 w 406"/>
                <a:gd name="T1" fmla="*/ 305 h 471"/>
                <a:gd name="T2" fmla="*/ 28 w 406"/>
                <a:gd name="T3" fmla="*/ 255 h 471"/>
                <a:gd name="T4" fmla="*/ 162 w 406"/>
                <a:gd name="T5" fmla="*/ 227 h 471"/>
                <a:gd name="T6" fmla="*/ 118 w 406"/>
                <a:gd name="T7" fmla="*/ 89 h 471"/>
                <a:gd name="T8" fmla="*/ 139 w 406"/>
                <a:gd name="T9" fmla="*/ 51 h 471"/>
                <a:gd name="T10" fmla="*/ 184 w 406"/>
                <a:gd name="T11" fmla="*/ 78 h 471"/>
                <a:gd name="T12" fmla="*/ 200 w 406"/>
                <a:gd name="T13" fmla="*/ 88 h 471"/>
                <a:gd name="T14" fmla="*/ 212 w 406"/>
                <a:gd name="T15" fmla="*/ 67 h 471"/>
                <a:gd name="T16" fmla="*/ 228 w 406"/>
                <a:gd name="T17" fmla="*/ 30 h 471"/>
                <a:gd name="T18" fmla="*/ 302 w 406"/>
                <a:gd name="T19" fmla="*/ 15 h 471"/>
                <a:gd name="T20" fmla="*/ 328 w 406"/>
                <a:gd name="T21" fmla="*/ 86 h 471"/>
                <a:gd name="T22" fmla="*/ 308 w 406"/>
                <a:gd name="T23" fmla="*/ 120 h 471"/>
                <a:gd name="T24" fmla="*/ 293 w 406"/>
                <a:gd name="T25" fmla="*/ 143 h 471"/>
                <a:gd name="T26" fmla="*/ 364 w 406"/>
                <a:gd name="T27" fmla="*/ 186 h 471"/>
                <a:gd name="T28" fmla="*/ 406 w 406"/>
                <a:gd name="T29" fmla="*/ 364 h 471"/>
                <a:gd name="T30" fmla="*/ 291 w 406"/>
                <a:gd name="T31" fmla="*/ 397 h 471"/>
                <a:gd name="T32" fmla="*/ 183 w 406"/>
                <a:gd name="T33" fmla="*/ 281 h 471"/>
                <a:gd name="T34" fmla="*/ 133 w 406"/>
                <a:gd name="T35" fmla="*/ 443 h 471"/>
                <a:gd name="T36" fmla="*/ 35 w 406"/>
                <a:gd name="T37" fmla="*/ 471 h 471"/>
                <a:gd name="T38" fmla="*/ 0 w 406"/>
                <a:gd name="T39" fmla="*/ 305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06" h="471">
                  <a:moveTo>
                    <a:pt x="0" y="305"/>
                  </a:moveTo>
                  <a:cubicBezTo>
                    <a:pt x="28" y="255"/>
                    <a:pt x="28" y="255"/>
                    <a:pt x="28" y="255"/>
                  </a:cubicBezTo>
                  <a:cubicBezTo>
                    <a:pt x="70" y="294"/>
                    <a:pt x="135" y="275"/>
                    <a:pt x="162" y="227"/>
                  </a:cubicBezTo>
                  <a:cubicBezTo>
                    <a:pt x="188" y="178"/>
                    <a:pt x="173" y="109"/>
                    <a:pt x="118" y="89"/>
                  </a:cubicBezTo>
                  <a:cubicBezTo>
                    <a:pt x="139" y="51"/>
                    <a:pt x="139" y="51"/>
                    <a:pt x="139" y="51"/>
                  </a:cubicBezTo>
                  <a:cubicBezTo>
                    <a:pt x="184" y="78"/>
                    <a:pt x="184" y="78"/>
                    <a:pt x="184" y="78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213" y="96"/>
                    <a:pt x="211" y="73"/>
                    <a:pt x="212" y="67"/>
                  </a:cubicBezTo>
                  <a:cubicBezTo>
                    <a:pt x="213" y="54"/>
                    <a:pt x="219" y="41"/>
                    <a:pt x="228" y="30"/>
                  </a:cubicBezTo>
                  <a:cubicBezTo>
                    <a:pt x="246" y="9"/>
                    <a:pt x="277" y="0"/>
                    <a:pt x="302" y="15"/>
                  </a:cubicBezTo>
                  <a:cubicBezTo>
                    <a:pt x="326" y="29"/>
                    <a:pt x="335" y="60"/>
                    <a:pt x="328" y="86"/>
                  </a:cubicBezTo>
                  <a:cubicBezTo>
                    <a:pt x="325" y="99"/>
                    <a:pt x="318" y="111"/>
                    <a:pt x="308" y="120"/>
                  </a:cubicBezTo>
                  <a:cubicBezTo>
                    <a:pt x="303" y="124"/>
                    <a:pt x="280" y="135"/>
                    <a:pt x="293" y="143"/>
                  </a:cubicBezTo>
                  <a:cubicBezTo>
                    <a:pt x="364" y="186"/>
                    <a:pt x="364" y="186"/>
                    <a:pt x="364" y="186"/>
                  </a:cubicBezTo>
                  <a:cubicBezTo>
                    <a:pt x="406" y="364"/>
                    <a:pt x="406" y="364"/>
                    <a:pt x="406" y="364"/>
                  </a:cubicBezTo>
                  <a:cubicBezTo>
                    <a:pt x="291" y="397"/>
                    <a:pt x="291" y="397"/>
                    <a:pt x="291" y="397"/>
                  </a:cubicBezTo>
                  <a:cubicBezTo>
                    <a:pt x="306" y="333"/>
                    <a:pt x="252" y="263"/>
                    <a:pt x="183" y="281"/>
                  </a:cubicBezTo>
                  <a:cubicBezTo>
                    <a:pt x="115" y="299"/>
                    <a:pt x="91" y="389"/>
                    <a:pt x="133" y="443"/>
                  </a:cubicBezTo>
                  <a:cubicBezTo>
                    <a:pt x="35" y="471"/>
                    <a:pt x="35" y="471"/>
                    <a:pt x="35" y="471"/>
                  </a:cubicBezTo>
                  <a:lnTo>
                    <a:pt x="0" y="30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auto">
            <a:xfrm>
              <a:off x="3699" y="1373"/>
              <a:ext cx="1041" cy="1098"/>
            </a:xfrm>
            <a:custGeom>
              <a:avLst/>
              <a:gdLst>
                <a:gd name="T0" fmla="*/ 337 w 439"/>
                <a:gd name="T1" fmla="*/ 0 h 463"/>
                <a:gd name="T2" fmla="*/ 369 w 439"/>
                <a:gd name="T3" fmla="*/ 127 h 463"/>
                <a:gd name="T4" fmla="*/ 357 w 439"/>
                <a:gd name="T5" fmla="*/ 125 h 463"/>
                <a:gd name="T6" fmla="*/ 345 w 439"/>
                <a:gd name="T7" fmla="*/ 124 h 463"/>
                <a:gd name="T8" fmla="*/ 333 w 439"/>
                <a:gd name="T9" fmla="*/ 126 h 463"/>
                <a:gd name="T10" fmla="*/ 320 w 439"/>
                <a:gd name="T11" fmla="*/ 129 h 463"/>
                <a:gd name="T12" fmla="*/ 289 w 439"/>
                <a:gd name="T13" fmla="*/ 147 h 463"/>
                <a:gd name="T14" fmla="*/ 267 w 439"/>
                <a:gd name="T15" fmla="*/ 174 h 463"/>
                <a:gd name="T16" fmla="*/ 256 w 439"/>
                <a:gd name="T17" fmla="*/ 207 h 463"/>
                <a:gd name="T18" fmla="*/ 258 w 439"/>
                <a:gd name="T19" fmla="*/ 243 h 463"/>
                <a:gd name="T20" fmla="*/ 272 w 439"/>
                <a:gd name="T21" fmla="*/ 274 h 463"/>
                <a:gd name="T22" fmla="*/ 297 w 439"/>
                <a:gd name="T23" fmla="*/ 296 h 463"/>
                <a:gd name="T24" fmla="*/ 328 w 439"/>
                <a:gd name="T25" fmla="*/ 306 h 463"/>
                <a:gd name="T26" fmla="*/ 363 w 439"/>
                <a:gd name="T27" fmla="*/ 303 h 463"/>
                <a:gd name="T28" fmla="*/ 375 w 439"/>
                <a:gd name="T29" fmla="*/ 298 h 463"/>
                <a:gd name="T30" fmla="*/ 386 w 439"/>
                <a:gd name="T31" fmla="*/ 291 h 463"/>
                <a:gd name="T32" fmla="*/ 396 w 439"/>
                <a:gd name="T33" fmla="*/ 283 h 463"/>
                <a:gd name="T34" fmla="*/ 405 w 439"/>
                <a:gd name="T35" fmla="*/ 274 h 463"/>
                <a:gd name="T36" fmla="*/ 439 w 439"/>
                <a:gd name="T37" fmla="*/ 410 h 463"/>
                <a:gd name="T38" fmla="*/ 267 w 439"/>
                <a:gd name="T39" fmla="*/ 463 h 463"/>
                <a:gd name="T40" fmla="*/ 211 w 439"/>
                <a:gd name="T41" fmla="*/ 431 h 463"/>
                <a:gd name="T42" fmla="*/ 225 w 439"/>
                <a:gd name="T43" fmla="*/ 411 h 463"/>
                <a:gd name="T44" fmla="*/ 234 w 439"/>
                <a:gd name="T45" fmla="*/ 389 h 463"/>
                <a:gd name="T46" fmla="*/ 238 w 439"/>
                <a:gd name="T47" fmla="*/ 366 h 463"/>
                <a:gd name="T48" fmla="*/ 236 w 439"/>
                <a:gd name="T49" fmla="*/ 341 h 463"/>
                <a:gd name="T50" fmla="*/ 221 w 439"/>
                <a:gd name="T51" fmla="*/ 310 h 463"/>
                <a:gd name="T52" fmla="*/ 197 w 439"/>
                <a:gd name="T53" fmla="*/ 288 h 463"/>
                <a:gd name="T54" fmla="*/ 167 w 439"/>
                <a:gd name="T55" fmla="*/ 278 h 463"/>
                <a:gd name="T56" fmla="*/ 134 w 439"/>
                <a:gd name="T57" fmla="*/ 282 h 463"/>
                <a:gd name="T58" fmla="*/ 113 w 439"/>
                <a:gd name="T59" fmla="*/ 292 h 463"/>
                <a:gd name="T60" fmla="*/ 95 w 439"/>
                <a:gd name="T61" fmla="*/ 307 h 463"/>
                <a:gd name="T62" fmla="*/ 82 w 439"/>
                <a:gd name="T63" fmla="*/ 327 h 463"/>
                <a:gd name="T64" fmla="*/ 73 w 439"/>
                <a:gd name="T65" fmla="*/ 348 h 463"/>
                <a:gd name="T66" fmla="*/ 27 w 439"/>
                <a:gd name="T67" fmla="*/ 321 h 463"/>
                <a:gd name="T68" fmla="*/ 59 w 439"/>
                <a:gd name="T69" fmla="*/ 263 h 463"/>
                <a:gd name="T70" fmla="*/ 69 w 439"/>
                <a:gd name="T71" fmla="*/ 244 h 463"/>
                <a:gd name="T72" fmla="*/ 64 w 439"/>
                <a:gd name="T73" fmla="*/ 245 h 463"/>
                <a:gd name="T74" fmla="*/ 60 w 439"/>
                <a:gd name="T75" fmla="*/ 245 h 463"/>
                <a:gd name="T76" fmla="*/ 55 w 439"/>
                <a:gd name="T77" fmla="*/ 245 h 463"/>
                <a:gd name="T78" fmla="*/ 51 w 439"/>
                <a:gd name="T79" fmla="*/ 244 h 463"/>
                <a:gd name="T80" fmla="*/ 34 w 439"/>
                <a:gd name="T81" fmla="*/ 239 h 463"/>
                <a:gd name="T82" fmla="*/ 20 w 439"/>
                <a:gd name="T83" fmla="*/ 228 h 463"/>
                <a:gd name="T84" fmla="*/ 9 w 439"/>
                <a:gd name="T85" fmla="*/ 214 h 463"/>
                <a:gd name="T86" fmla="*/ 2 w 439"/>
                <a:gd name="T87" fmla="*/ 196 h 463"/>
                <a:gd name="T88" fmla="*/ 1 w 439"/>
                <a:gd name="T89" fmla="*/ 169 h 463"/>
                <a:gd name="T90" fmla="*/ 10 w 439"/>
                <a:gd name="T91" fmla="*/ 143 h 463"/>
                <a:gd name="T92" fmla="*/ 27 w 439"/>
                <a:gd name="T93" fmla="*/ 122 h 463"/>
                <a:gd name="T94" fmla="*/ 50 w 439"/>
                <a:gd name="T95" fmla="*/ 108 h 463"/>
                <a:gd name="T96" fmla="*/ 68 w 439"/>
                <a:gd name="T97" fmla="*/ 104 h 463"/>
                <a:gd name="T98" fmla="*/ 86 w 439"/>
                <a:gd name="T99" fmla="*/ 106 h 463"/>
                <a:gd name="T100" fmla="*/ 102 w 439"/>
                <a:gd name="T101" fmla="*/ 113 h 463"/>
                <a:gd name="T102" fmla="*/ 115 w 439"/>
                <a:gd name="T103" fmla="*/ 125 h 463"/>
                <a:gd name="T104" fmla="*/ 118 w 439"/>
                <a:gd name="T105" fmla="*/ 129 h 463"/>
                <a:gd name="T106" fmla="*/ 121 w 439"/>
                <a:gd name="T107" fmla="*/ 133 h 463"/>
                <a:gd name="T108" fmla="*/ 123 w 439"/>
                <a:gd name="T109" fmla="*/ 137 h 463"/>
                <a:gd name="T110" fmla="*/ 125 w 439"/>
                <a:gd name="T111" fmla="*/ 141 h 463"/>
                <a:gd name="T112" fmla="*/ 135 w 439"/>
                <a:gd name="T113" fmla="*/ 123 h 463"/>
                <a:gd name="T114" fmla="*/ 170 w 439"/>
                <a:gd name="T115" fmla="*/ 58 h 463"/>
                <a:gd name="T116" fmla="*/ 337 w 439"/>
                <a:gd name="T117" fmla="*/ 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39" h="463">
                  <a:moveTo>
                    <a:pt x="337" y="0"/>
                  </a:moveTo>
                  <a:cubicBezTo>
                    <a:pt x="369" y="127"/>
                    <a:pt x="369" y="127"/>
                    <a:pt x="369" y="127"/>
                  </a:cubicBezTo>
                  <a:cubicBezTo>
                    <a:pt x="365" y="126"/>
                    <a:pt x="361" y="125"/>
                    <a:pt x="357" y="125"/>
                  </a:cubicBezTo>
                  <a:cubicBezTo>
                    <a:pt x="353" y="124"/>
                    <a:pt x="349" y="124"/>
                    <a:pt x="345" y="124"/>
                  </a:cubicBezTo>
                  <a:cubicBezTo>
                    <a:pt x="341" y="125"/>
                    <a:pt x="337" y="125"/>
                    <a:pt x="333" y="126"/>
                  </a:cubicBezTo>
                  <a:cubicBezTo>
                    <a:pt x="328" y="126"/>
                    <a:pt x="324" y="128"/>
                    <a:pt x="320" y="129"/>
                  </a:cubicBezTo>
                  <a:cubicBezTo>
                    <a:pt x="309" y="133"/>
                    <a:pt x="298" y="139"/>
                    <a:pt x="289" y="147"/>
                  </a:cubicBezTo>
                  <a:cubicBezTo>
                    <a:pt x="280" y="154"/>
                    <a:pt x="273" y="164"/>
                    <a:pt x="267" y="174"/>
                  </a:cubicBezTo>
                  <a:cubicBezTo>
                    <a:pt x="262" y="184"/>
                    <a:pt x="258" y="196"/>
                    <a:pt x="256" y="207"/>
                  </a:cubicBezTo>
                  <a:cubicBezTo>
                    <a:pt x="254" y="219"/>
                    <a:pt x="255" y="231"/>
                    <a:pt x="258" y="243"/>
                  </a:cubicBezTo>
                  <a:cubicBezTo>
                    <a:pt x="260" y="255"/>
                    <a:pt x="265" y="265"/>
                    <a:pt x="272" y="274"/>
                  </a:cubicBezTo>
                  <a:cubicBezTo>
                    <a:pt x="279" y="283"/>
                    <a:pt x="287" y="291"/>
                    <a:pt x="297" y="296"/>
                  </a:cubicBezTo>
                  <a:cubicBezTo>
                    <a:pt x="306" y="302"/>
                    <a:pt x="317" y="305"/>
                    <a:pt x="328" y="306"/>
                  </a:cubicBezTo>
                  <a:cubicBezTo>
                    <a:pt x="339" y="307"/>
                    <a:pt x="351" y="306"/>
                    <a:pt x="363" y="303"/>
                  </a:cubicBezTo>
                  <a:cubicBezTo>
                    <a:pt x="367" y="301"/>
                    <a:pt x="371" y="300"/>
                    <a:pt x="375" y="298"/>
                  </a:cubicBezTo>
                  <a:cubicBezTo>
                    <a:pt x="379" y="296"/>
                    <a:pt x="382" y="293"/>
                    <a:pt x="386" y="291"/>
                  </a:cubicBezTo>
                  <a:cubicBezTo>
                    <a:pt x="390" y="289"/>
                    <a:pt x="393" y="286"/>
                    <a:pt x="396" y="283"/>
                  </a:cubicBezTo>
                  <a:cubicBezTo>
                    <a:pt x="399" y="280"/>
                    <a:pt x="402" y="277"/>
                    <a:pt x="405" y="274"/>
                  </a:cubicBezTo>
                  <a:cubicBezTo>
                    <a:pt x="439" y="410"/>
                    <a:pt x="439" y="410"/>
                    <a:pt x="439" y="410"/>
                  </a:cubicBezTo>
                  <a:cubicBezTo>
                    <a:pt x="267" y="463"/>
                    <a:pt x="267" y="463"/>
                    <a:pt x="267" y="463"/>
                  </a:cubicBezTo>
                  <a:cubicBezTo>
                    <a:pt x="211" y="431"/>
                    <a:pt x="211" y="431"/>
                    <a:pt x="211" y="431"/>
                  </a:cubicBezTo>
                  <a:cubicBezTo>
                    <a:pt x="217" y="425"/>
                    <a:pt x="222" y="418"/>
                    <a:pt x="225" y="411"/>
                  </a:cubicBezTo>
                  <a:cubicBezTo>
                    <a:pt x="229" y="405"/>
                    <a:pt x="232" y="397"/>
                    <a:pt x="234" y="389"/>
                  </a:cubicBezTo>
                  <a:cubicBezTo>
                    <a:pt x="237" y="382"/>
                    <a:pt x="238" y="374"/>
                    <a:pt x="238" y="366"/>
                  </a:cubicBezTo>
                  <a:cubicBezTo>
                    <a:pt x="238" y="358"/>
                    <a:pt x="238" y="350"/>
                    <a:pt x="236" y="341"/>
                  </a:cubicBezTo>
                  <a:cubicBezTo>
                    <a:pt x="233" y="329"/>
                    <a:pt x="228" y="319"/>
                    <a:pt x="221" y="310"/>
                  </a:cubicBezTo>
                  <a:cubicBezTo>
                    <a:pt x="215" y="301"/>
                    <a:pt x="206" y="293"/>
                    <a:pt x="197" y="288"/>
                  </a:cubicBezTo>
                  <a:cubicBezTo>
                    <a:pt x="188" y="283"/>
                    <a:pt x="178" y="279"/>
                    <a:pt x="167" y="278"/>
                  </a:cubicBezTo>
                  <a:cubicBezTo>
                    <a:pt x="156" y="277"/>
                    <a:pt x="145" y="278"/>
                    <a:pt x="134" y="282"/>
                  </a:cubicBezTo>
                  <a:cubicBezTo>
                    <a:pt x="126" y="284"/>
                    <a:pt x="119" y="288"/>
                    <a:pt x="113" y="292"/>
                  </a:cubicBezTo>
                  <a:cubicBezTo>
                    <a:pt x="106" y="297"/>
                    <a:pt x="100" y="302"/>
                    <a:pt x="95" y="307"/>
                  </a:cubicBezTo>
                  <a:cubicBezTo>
                    <a:pt x="90" y="313"/>
                    <a:pt x="86" y="320"/>
                    <a:pt x="82" y="327"/>
                  </a:cubicBezTo>
                  <a:cubicBezTo>
                    <a:pt x="78" y="333"/>
                    <a:pt x="75" y="341"/>
                    <a:pt x="73" y="348"/>
                  </a:cubicBezTo>
                  <a:cubicBezTo>
                    <a:pt x="27" y="321"/>
                    <a:pt x="27" y="321"/>
                    <a:pt x="27" y="321"/>
                  </a:cubicBezTo>
                  <a:cubicBezTo>
                    <a:pt x="59" y="263"/>
                    <a:pt x="59" y="263"/>
                    <a:pt x="59" y="263"/>
                  </a:cubicBezTo>
                  <a:cubicBezTo>
                    <a:pt x="69" y="244"/>
                    <a:pt x="69" y="244"/>
                    <a:pt x="69" y="244"/>
                  </a:cubicBezTo>
                  <a:cubicBezTo>
                    <a:pt x="68" y="245"/>
                    <a:pt x="66" y="245"/>
                    <a:pt x="64" y="245"/>
                  </a:cubicBezTo>
                  <a:cubicBezTo>
                    <a:pt x="63" y="245"/>
                    <a:pt x="61" y="245"/>
                    <a:pt x="60" y="245"/>
                  </a:cubicBezTo>
                  <a:cubicBezTo>
                    <a:pt x="58" y="245"/>
                    <a:pt x="57" y="245"/>
                    <a:pt x="55" y="245"/>
                  </a:cubicBezTo>
                  <a:cubicBezTo>
                    <a:pt x="54" y="245"/>
                    <a:pt x="52" y="244"/>
                    <a:pt x="51" y="244"/>
                  </a:cubicBezTo>
                  <a:cubicBezTo>
                    <a:pt x="45" y="243"/>
                    <a:pt x="39" y="241"/>
                    <a:pt x="34" y="239"/>
                  </a:cubicBezTo>
                  <a:cubicBezTo>
                    <a:pt x="29" y="236"/>
                    <a:pt x="24" y="233"/>
                    <a:pt x="20" y="228"/>
                  </a:cubicBezTo>
                  <a:cubicBezTo>
                    <a:pt x="16" y="224"/>
                    <a:pt x="12" y="220"/>
                    <a:pt x="9" y="214"/>
                  </a:cubicBezTo>
                  <a:cubicBezTo>
                    <a:pt x="6" y="209"/>
                    <a:pt x="4" y="203"/>
                    <a:pt x="2" y="196"/>
                  </a:cubicBezTo>
                  <a:cubicBezTo>
                    <a:pt x="0" y="187"/>
                    <a:pt x="0" y="178"/>
                    <a:pt x="1" y="169"/>
                  </a:cubicBezTo>
                  <a:cubicBezTo>
                    <a:pt x="3" y="160"/>
                    <a:pt x="6" y="151"/>
                    <a:pt x="10" y="143"/>
                  </a:cubicBezTo>
                  <a:cubicBezTo>
                    <a:pt x="14" y="135"/>
                    <a:pt x="20" y="128"/>
                    <a:pt x="27" y="122"/>
                  </a:cubicBezTo>
                  <a:cubicBezTo>
                    <a:pt x="33" y="116"/>
                    <a:pt x="41" y="111"/>
                    <a:pt x="50" y="108"/>
                  </a:cubicBezTo>
                  <a:cubicBezTo>
                    <a:pt x="56" y="106"/>
                    <a:pt x="62" y="105"/>
                    <a:pt x="68" y="104"/>
                  </a:cubicBezTo>
                  <a:cubicBezTo>
                    <a:pt x="74" y="104"/>
                    <a:pt x="80" y="105"/>
                    <a:pt x="86" y="106"/>
                  </a:cubicBezTo>
                  <a:cubicBezTo>
                    <a:pt x="92" y="108"/>
                    <a:pt x="97" y="110"/>
                    <a:pt x="102" y="113"/>
                  </a:cubicBezTo>
                  <a:cubicBezTo>
                    <a:pt x="107" y="117"/>
                    <a:pt x="111" y="121"/>
                    <a:pt x="115" y="125"/>
                  </a:cubicBezTo>
                  <a:cubicBezTo>
                    <a:pt x="116" y="126"/>
                    <a:pt x="117" y="128"/>
                    <a:pt x="118" y="129"/>
                  </a:cubicBezTo>
                  <a:cubicBezTo>
                    <a:pt x="119" y="130"/>
                    <a:pt x="120" y="131"/>
                    <a:pt x="121" y="133"/>
                  </a:cubicBezTo>
                  <a:cubicBezTo>
                    <a:pt x="122" y="134"/>
                    <a:pt x="122" y="135"/>
                    <a:pt x="123" y="137"/>
                  </a:cubicBezTo>
                  <a:cubicBezTo>
                    <a:pt x="124" y="138"/>
                    <a:pt x="125" y="140"/>
                    <a:pt x="125" y="141"/>
                  </a:cubicBezTo>
                  <a:cubicBezTo>
                    <a:pt x="135" y="123"/>
                    <a:pt x="135" y="123"/>
                    <a:pt x="135" y="123"/>
                  </a:cubicBezTo>
                  <a:cubicBezTo>
                    <a:pt x="170" y="58"/>
                    <a:pt x="170" y="58"/>
                    <a:pt x="170" y="58"/>
                  </a:cubicBezTo>
                  <a:lnTo>
                    <a:pt x="337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47" name="Freeform 46"/>
            <p:cNvSpPr>
              <a:spLocks/>
            </p:cNvSpPr>
            <p:nvPr/>
          </p:nvSpPr>
          <p:spPr bwMode="auto">
            <a:xfrm>
              <a:off x="3701" y="1394"/>
              <a:ext cx="1017" cy="1060"/>
            </a:xfrm>
            <a:custGeom>
              <a:avLst/>
              <a:gdLst>
                <a:gd name="T0" fmla="*/ 222 w 429"/>
                <a:gd name="T1" fmla="*/ 420 h 447"/>
                <a:gd name="T2" fmla="*/ 202 w 429"/>
                <a:gd name="T3" fmla="*/ 274 h 447"/>
                <a:gd name="T4" fmla="*/ 68 w 429"/>
                <a:gd name="T5" fmla="*/ 328 h 447"/>
                <a:gd name="T6" fmla="*/ 36 w 429"/>
                <a:gd name="T7" fmla="*/ 309 h 447"/>
                <a:gd name="T8" fmla="*/ 64 w 429"/>
                <a:gd name="T9" fmla="*/ 257 h 447"/>
                <a:gd name="T10" fmla="*/ 74 w 429"/>
                <a:gd name="T11" fmla="*/ 239 h 447"/>
                <a:gd name="T12" fmla="*/ 63 w 429"/>
                <a:gd name="T13" fmla="*/ 229 h 447"/>
                <a:gd name="T14" fmla="*/ 45 w 429"/>
                <a:gd name="T15" fmla="*/ 227 h 447"/>
                <a:gd name="T16" fmla="*/ 8 w 429"/>
                <a:gd name="T17" fmla="*/ 186 h 447"/>
                <a:gd name="T18" fmla="*/ 68 w 429"/>
                <a:gd name="T19" fmla="*/ 103 h 447"/>
                <a:gd name="T20" fmla="*/ 70 w 429"/>
                <a:gd name="T21" fmla="*/ 103 h 447"/>
                <a:gd name="T22" fmla="*/ 110 w 429"/>
                <a:gd name="T23" fmla="*/ 122 h 447"/>
                <a:gd name="T24" fmla="*/ 131 w 429"/>
                <a:gd name="T25" fmla="*/ 136 h 447"/>
                <a:gd name="T26" fmla="*/ 174 w 429"/>
                <a:gd name="T27" fmla="*/ 55 h 447"/>
                <a:gd name="T28" fmla="*/ 331 w 429"/>
                <a:gd name="T29" fmla="*/ 0 h 447"/>
                <a:gd name="T30" fmla="*/ 358 w 429"/>
                <a:gd name="T31" fmla="*/ 109 h 447"/>
                <a:gd name="T32" fmla="*/ 346 w 429"/>
                <a:gd name="T33" fmla="*/ 108 h 447"/>
                <a:gd name="T34" fmla="*/ 344 w 429"/>
                <a:gd name="T35" fmla="*/ 108 h 447"/>
                <a:gd name="T36" fmla="*/ 253 w 429"/>
                <a:gd name="T37" fmla="*/ 247 h 447"/>
                <a:gd name="T38" fmla="*/ 400 w 429"/>
                <a:gd name="T39" fmla="*/ 279 h 447"/>
                <a:gd name="T40" fmla="*/ 429 w 429"/>
                <a:gd name="T41" fmla="*/ 396 h 447"/>
                <a:gd name="T42" fmla="*/ 267 w 429"/>
                <a:gd name="T43" fmla="*/ 447 h 447"/>
                <a:gd name="T44" fmla="*/ 222 w 429"/>
                <a:gd name="T45" fmla="*/ 42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9" h="447">
                  <a:moveTo>
                    <a:pt x="222" y="420"/>
                  </a:moveTo>
                  <a:cubicBezTo>
                    <a:pt x="256" y="376"/>
                    <a:pt x="252" y="305"/>
                    <a:pt x="202" y="274"/>
                  </a:cubicBezTo>
                  <a:cubicBezTo>
                    <a:pt x="151" y="242"/>
                    <a:pt x="87" y="275"/>
                    <a:pt x="68" y="328"/>
                  </a:cubicBezTo>
                  <a:cubicBezTo>
                    <a:pt x="36" y="309"/>
                    <a:pt x="36" y="309"/>
                    <a:pt x="36" y="309"/>
                  </a:cubicBezTo>
                  <a:cubicBezTo>
                    <a:pt x="64" y="257"/>
                    <a:pt x="64" y="257"/>
                    <a:pt x="64" y="257"/>
                  </a:cubicBezTo>
                  <a:cubicBezTo>
                    <a:pt x="74" y="239"/>
                    <a:pt x="74" y="239"/>
                    <a:pt x="74" y="239"/>
                  </a:cubicBezTo>
                  <a:cubicBezTo>
                    <a:pt x="79" y="230"/>
                    <a:pt x="69" y="228"/>
                    <a:pt x="63" y="229"/>
                  </a:cubicBezTo>
                  <a:cubicBezTo>
                    <a:pt x="57" y="229"/>
                    <a:pt x="51" y="228"/>
                    <a:pt x="45" y="227"/>
                  </a:cubicBezTo>
                  <a:cubicBezTo>
                    <a:pt x="26" y="221"/>
                    <a:pt x="12" y="205"/>
                    <a:pt x="8" y="186"/>
                  </a:cubicBezTo>
                  <a:cubicBezTo>
                    <a:pt x="0" y="148"/>
                    <a:pt x="27" y="104"/>
                    <a:pt x="68" y="103"/>
                  </a:cubicBezTo>
                  <a:cubicBezTo>
                    <a:pt x="70" y="103"/>
                    <a:pt x="70" y="103"/>
                    <a:pt x="70" y="103"/>
                  </a:cubicBezTo>
                  <a:cubicBezTo>
                    <a:pt x="85" y="103"/>
                    <a:pt x="100" y="110"/>
                    <a:pt x="110" y="122"/>
                  </a:cubicBezTo>
                  <a:cubicBezTo>
                    <a:pt x="114" y="127"/>
                    <a:pt x="123" y="149"/>
                    <a:pt x="131" y="136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58" y="109"/>
                    <a:pt x="358" y="109"/>
                    <a:pt x="358" y="109"/>
                  </a:cubicBezTo>
                  <a:cubicBezTo>
                    <a:pt x="354" y="108"/>
                    <a:pt x="350" y="108"/>
                    <a:pt x="346" y="108"/>
                  </a:cubicBezTo>
                  <a:cubicBezTo>
                    <a:pt x="344" y="108"/>
                    <a:pt x="344" y="108"/>
                    <a:pt x="344" y="108"/>
                  </a:cubicBezTo>
                  <a:cubicBezTo>
                    <a:pt x="276" y="110"/>
                    <a:pt x="230" y="185"/>
                    <a:pt x="253" y="247"/>
                  </a:cubicBezTo>
                  <a:cubicBezTo>
                    <a:pt x="275" y="306"/>
                    <a:pt x="355" y="325"/>
                    <a:pt x="400" y="279"/>
                  </a:cubicBezTo>
                  <a:cubicBezTo>
                    <a:pt x="429" y="396"/>
                    <a:pt x="429" y="396"/>
                    <a:pt x="429" y="396"/>
                  </a:cubicBezTo>
                  <a:cubicBezTo>
                    <a:pt x="267" y="447"/>
                    <a:pt x="267" y="447"/>
                    <a:pt x="267" y="447"/>
                  </a:cubicBezTo>
                  <a:lnTo>
                    <a:pt x="222" y="4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sp>
        <p:nvSpPr>
          <p:cNvPr id="48" name="Freeform 290"/>
          <p:cNvSpPr>
            <a:spLocks noChangeAspect="1" noChangeArrowheads="1"/>
          </p:cNvSpPr>
          <p:nvPr/>
        </p:nvSpPr>
        <p:spPr bwMode="auto">
          <a:xfrm>
            <a:off x="3869658" y="3107427"/>
            <a:ext cx="284792" cy="220581"/>
          </a:xfrm>
          <a:custGeom>
            <a:avLst/>
            <a:gdLst>
              <a:gd name="T0" fmla="*/ 995 w 996"/>
              <a:gd name="T1" fmla="*/ 409 h 770"/>
              <a:gd name="T2" fmla="*/ 836 w 996"/>
              <a:gd name="T3" fmla="*/ 409 h 770"/>
              <a:gd name="T4" fmla="*/ 543 w 996"/>
              <a:gd name="T5" fmla="*/ 192 h 770"/>
              <a:gd name="T6" fmla="*/ 384 w 996"/>
              <a:gd name="T7" fmla="*/ 275 h 770"/>
              <a:gd name="T8" fmla="*/ 360 w 996"/>
              <a:gd name="T9" fmla="*/ 158 h 770"/>
              <a:gd name="T10" fmla="*/ 702 w 996"/>
              <a:gd name="T11" fmla="*/ 33 h 770"/>
              <a:gd name="T12" fmla="*/ 836 w 996"/>
              <a:gd name="T13" fmla="*/ 133 h 770"/>
              <a:gd name="T14" fmla="*/ 334 w 996"/>
              <a:gd name="T15" fmla="*/ 626 h 770"/>
              <a:gd name="T16" fmla="*/ 276 w 996"/>
              <a:gd name="T17" fmla="*/ 551 h 770"/>
              <a:gd name="T18" fmla="*/ 209 w 996"/>
              <a:gd name="T19" fmla="*/ 484 h 770"/>
              <a:gd name="T20" fmla="*/ 109 w 996"/>
              <a:gd name="T21" fmla="*/ 434 h 770"/>
              <a:gd name="T22" fmla="*/ 159 w 996"/>
              <a:gd name="T23" fmla="*/ 535 h 770"/>
              <a:gd name="T24" fmla="*/ 226 w 996"/>
              <a:gd name="T25" fmla="*/ 602 h 770"/>
              <a:gd name="T26" fmla="*/ 293 w 996"/>
              <a:gd name="T27" fmla="*/ 668 h 770"/>
              <a:gd name="T28" fmla="*/ 393 w 996"/>
              <a:gd name="T29" fmla="*/ 727 h 770"/>
              <a:gd name="T30" fmla="*/ 334 w 996"/>
              <a:gd name="T31" fmla="*/ 626 h 770"/>
              <a:gd name="T32" fmla="*/ 594 w 996"/>
              <a:gd name="T33" fmla="*/ 267 h 770"/>
              <a:gd name="T34" fmla="*/ 443 w 996"/>
              <a:gd name="T35" fmla="*/ 301 h 770"/>
              <a:gd name="T36" fmla="*/ 284 w 996"/>
              <a:gd name="T37" fmla="*/ 217 h 770"/>
              <a:gd name="T38" fmla="*/ 460 w 996"/>
              <a:gd name="T39" fmla="*/ 50 h 770"/>
              <a:gd name="T40" fmla="*/ 184 w 996"/>
              <a:gd name="T41" fmla="*/ 100 h 770"/>
              <a:gd name="T42" fmla="*/ 0 w 996"/>
              <a:gd name="T43" fmla="*/ 66 h 770"/>
              <a:gd name="T44" fmla="*/ 50 w 996"/>
              <a:gd name="T45" fmla="*/ 443 h 770"/>
              <a:gd name="T46" fmla="*/ 234 w 996"/>
              <a:gd name="T47" fmla="*/ 392 h 770"/>
              <a:gd name="T48" fmla="*/ 293 w 996"/>
              <a:gd name="T49" fmla="*/ 468 h 770"/>
              <a:gd name="T50" fmla="*/ 360 w 996"/>
              <a:gd name="T51" fmla="*/ 535 h 770"/>
              <a:gd name="T52" fmla="*/ 426 w 996"/>
              <a:gd name="T53" fmla="*/ 610 h 770"/>
              <a:gd name="T54" fmla="*/ 477 w 996"/>
              <a:gd name="T55" fmla="*/ 727 h 770"/>
              <a:gd name="T56" fmla="*/ 543 w 996"/>
              <a:gd name="T57" fmla="*/ 660 h 770"/>
              <a:gd name="T58" fmla="*/ 485 w 996"/>
              <a:gd name="T59" fmla="*/ 585 h 770"/>
              <a:gd name="T60" fmla="*/ 569 w 996"/>
              <a:gd name="T61" fmla="*/ 668 h 770"/>
              <a:gd name="T62" fmla="*/ 627 w 996"/>
              <a:gd name="T63" fmla="*/ 602 h 770"/>
              <a:gd name="T64" fmla="*/ 652 w 996"/>
              <a:gd name="T65" fmla="*/ 610 h 770"/>
              <a:gd name="T66" fmla="*/ 719 w 996"/>
              <a:gd name="T67" fmla="*/ 543 h 770"/>
              <a:gd name="T68" fmla="*/ 727 w 996"/>
              <a:gd name="T69" fmla="*/ 526 h 770"/>
              <a:gd name="T70" fmla="*/ 786 w 996"/>
              <a:gd name="T71" fmla="*/ 535 h 770"/>
              <a:gd name="T72" fmla="*/ 786 w 996"/>
              <a:gd name="T73" fmla="*/ 468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96" h="770">
                <a:moveTo>
                  <a:pt x="995" y="100"/>
                </a:moveTo>
                <a:cubicBezTo>
                  <a:pt x="995" y="409"/>
                  <a:pt x="995" y="409"/>
                  <a:pt x="995" y="409"/>
                </a:cubicBezTo>
                <a:cubicBezTo>
                  <a:pt x="995" y="409"/>
                  <a:pt x="928" y="426"/>
                  <a:pt x="920" y="426"/>
                </a:cubicBezTo>
                <a:cubicBezTo>
                  <a:pt x="903" y="426"/>
                  <a:pt x="861" y="443"/>
                  <a:pt x="836" y="409"/>
                </a:cubicBezTo>
                <a:cubicBezTo>
                  <a:pt x="786" y="367"/>
                  <a:pt x="619" y="192"/>
                  <a:pt x="619" y="192"/>
                </a:cubicBezTo>
                <a:cubicBezTo>
                  <a:pt x="619" y="192"/>
                  <a:pt x="594" y="167"/>
                  <a:pt x="543" y="192"/>
                </a:cubicBezTo>
                <a:cubicBezTo>
                  <a:pt x="502" y="217"/>
                  <a:pt x="443" y="250"/>
                  <a:pt x="418" y="259"/>
                </a:cubicBezTo>
                <a:cubicBezTo>
                  <a:pt x="410" y="267"/>
                  <a:pt x="393" y="275"/>
                  <a:pt x="384" y="275"/>
                </a:cubicBezTo>
                <a:cubicBezTo>
                  <a:pt x="351" y="275"/>
                  <a:pt x="326" y="242"/>
                  <a:pt x="326" y="209"/>
                </a:cubicBezTo>
                <a:cubicBezTo>
                  <a:pt x="326" y="183"/>
                  <a:pt x="343" y="167"/>
                  <a:pt x="360" y="158"/>
                </a:cubicBezTo>
                <a:cubicBezTo>
                  <a:pt x="426" y="116"/>
                  <a:pt x="552" y="50"/>
                  <a:pt x="602" y="16"/>
                </a:cubicBezTo>
                <a:cubicBezTo>
                  <a:pt x="635" y="0"/>
                  <a:pt x="652" y="0"/>
                  <a:pt x="702" y="33"/>
                </a:cubicBezTo>
                <a:cubicBezTo>
                  <a:pt x="752" y="83"/>
                  <a:pt x="803" y="125"/>
                  <a:pt x="803" y="125"/>
                </a:cubicBezTo>
                <a:cubicBezTo>
                  <a:pt x="803" y="125"/>
                  <a:pt x="819" y="133"/>
                  <a:pt x="836" y="133"/>
                </a:cubicBezTo>
                <a:cubicBezTo>
                  <a:pt x="878" y="125"/>
                  <a:pt x="995" y="100"/>
                  <a:pt x="995" y="100"/>
                </a:cubicBezTo>
                <a:close/>
                <a:moveTo>
                  <a:pt x="334" y="626"/>
                </a:moveTo>
                <a:cubicBezTo>
                  <a:pt x="343" y="610"/>
                  <a:pt x="343" y="585"/>
                  <a:pt x="326" y="568"/>
                </a:cubicBezTo>
                <a:cubicBezTo>
                  <a:pt x="309" y="551"/>
                  <a:pt x="293" y="551"/>
                  <a:pt x="276" y="551"/>
                </a:cubicBezTo>
                <a:cubicBezTo>
                  <a:pt x="276" y="535"/>
                  <a:pt x="276" y="510"/>
                  <a:pt x="259" y="501"/>
                </a:cubicBezTo>
                <a:cubicBezTo>
                  <a:pt x="251" y="484"/>
                  <a:pt x="226" y="476"/>
                  <a:pt x="209" y="484"/>
                </a:cubicBezTo>
                <a:cubicBezTo>
                  <a:pt x="217" y="468"/>
                  <a:pt x="209" y="443"/>
                  <a:pt x="201" y="426"/>
                </a:cubicBezTo>
                <a:cubicBezTo>
                  <a:pt x="176" y="401"/>
                  <a:pt x="134" y="409"/>
                  <a:pt x="109" y="434"/>
                </a:cubicBezTo>
                <a:cubicBezTo>
                  <a:pt x="92" y="451"/>
                  <a:pt x="75" y="501"/>
                  <a:pt x="92" y="526"/>
                </a:cubicBezTo>
                <a:cubicBezTo>
                  <a:pt x="117" y="551"/>
                  <a:pt x="142" y="535"/>
                  <a:pt x="159" y="535"/>
                </a:cubicBezTo>
                <a:cubicBezTo>
                  <a:pt x="159" y="551"/>
                  <a:pt x="142" y="568"/>
                  <a:pt x="159" y="593"/>
                </a:cubicBezTo>
                <a:cubicBezTo>
                  <a:pt x="176" y="618"/>
                  <a:pt x="209" y="602"/>
                  <a:pt x="226" y="602"/>
                </a:cubicBezTo>
                <a:cubicBezTo>
                  <a:pt x="217" y="618"/>
                  <a:pt x="201" y="643"/>
                  <a:pt x="226" y="668"/>
                </a:cubicBezTo>
                <a:cubicBezTo>
                  <a:pt x="242" y="685"/>
                  <a:pt x="276" y="677"/>
                  <a:pt x="293" y="668"/>
                </a:cubicBezTo>
                <a:cubicBezTo>
                  <a:pt x="284" y="693"/>
                  <a:pt x="268" y="710"/>
                  <a:pt x="293" y="744"/>
                </a:cubicBezTo>
                <a:cubicBezTo>
                  <a:pt x="318" y="769"/>
                  <a:pt x="368" y="752"/>
                  <a:pt x="393" y="727"/>
                </a:cubicBezTo>
                <a:cubicBezTo>
                  <a:pt x="418" y="702"/>
                  <a:pt x="418" y="668"/>
                  <a:pt x="393" y="643"/>
                </a:cubicBezTo>
                <a:cubicBezTo>
                  <a:pt x="376" y="626"/>
                  <a:pt x="360" y="626"/>
                  <a:pt x="334" y="626"/>
                </a:cubicBezTo>
                <a:close/>
                <a:moveTo>
                  <a:pt x="786" y="468"/>
                </a:moveTo>
                <a:cubicBezTo>
                  <a:pt x="610" y="284"/>
                  <a:pt x="694" y="367"/>
                  <a:pt x="594" y="267"/>
                </a:cubicBezTo>
                <a:cubicBezTo>
                  <a:pt x="594" y="267"/>
                  <a:pt x="569" y="234"/>
                  <a:pt x="527" y="259"/>
                </a:cubicBezTo>
                <a:cubicBezTo>
                  <a:pt x="502" y="267"/>
                  <a:pt x="468" y="284"/>
                  <a:pt x="443" y="301"/>
                </a:cubicBezTo>
                <a:cubicBezTo>
                  <a:pt x="418" y="309"/>
                  <a:pt x="393" y="317"/>
                  <a:pt x="384" y="317"/>
                </a:cubicBezTo>
                <a:cubicBezTo>
                  <a:pt x="326" y="317"/>
                  <a:pt x="284" y="267"/>
                  <a:pt x="284" y="217"/>
                </a:cubicBezTo>
                <a:cubicBezTo>
                  <a:pt x="284" y="175"/>
                  <a:pt x="301" y="142"/>
                  <a:pt x="334" y="125"/>
                </a:cubicBezTo>
                <a:cubicBezTo>
                  <a:pt x="368" y="100"/>
                  <a:pt x="460" y="50"/>
                  <a:pt x="460" y="50"/>
                </a:cubicBezTo>
                <a:cubicBezTo>
                  <a:pt x="460" y="50"/>
                  <a:pt x="435" y="8"/>
                  <a:pt x="376" y="8"/>
                </a:cubicBezTo>
                <a:cubicBezTo>
                  <a:pt x="309" y="8"/>
                  <a:pt x="184" y="100"/>
                  <a:pt x="184" y="100"/>
                </a:cubicBezTo>
                <a:cubicBezTo>
                  <a:pt x="184" y="100"/>
                  <a:pt x="150" y="116"/>
                  <a:pt x="100" y="10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6"/>
                  <a:pt x="25" y="434"/>
                  <a:pt x="50" y="443"/>
                </a:cubicBezTo>
                <a:cubicBezTo>
                  <a:pt x="59" y="426"/>
                  <a:pt x="67" y="409"/>
                  <a:pt x="83" y="392"/>
                </a:cubicBezTo>
                <a:cubicBezTo>
                  <a:pt x="125" y="351"/>
                  <a:pt x="192" y="351"/>
                  <a:pt x="234" y="392"/>
                </a:cubicBezTo>
                <a:cubicBezTo>
                  <a:pt x="242" y="409"/>
                  <a:pt x="251" y="417"/>
                  <a:pt x="251" y="434"/>
                </a:cubicBezTo>
                <a:cubicBezTo>
                  <a:pt x="268" y="443"/>
                  <a:pt x="284" y="451"/>
                  <a:pt x="293" y="468"/>
                </a:cubicBezTo>
                <a:cubicBezTo>
                  <a:pt x="309" y="476"/>
                  <a:pt x="318" y="493"/>
                  <a:pt x="318" y="510"/>
                </a:cubicBezTo>
                <a:cubicBezTo>
                  <a:pt x="334" y="510"/>
                  <a:pt x="351" y="518"/>
                  <a:pt x="360" y="535"/>
                </a:cubicBezTo>
                <a:cubicBezTo>
                  <a:pt x="376" y="551"/>
                  <a:pt x="384" y="568"/>
                  <a:pt x="384" y="585"/>
                </a:cubicBezTo>
                <a:cubicBezTo>
                  <a:pt x="401" y="585"/>
                  <a:pt x="418" y="593"/>
                  <a:pt x="426" y="610"/>
                </a:cubicBezTo>
                <a:cubicBezTo>
                  <a:pt x="451" y="635"/>
                  <a:pt x="460" y="668"/>
                  <a:pt x="451" y="702"/>
                </a:cubicBezTo>
                <a:cubicBezTo>
                  <a:pt x="460" y="702"/>
                  <a:pt x="468" y="718"/>
                  <a:pt x="477" y="727"/>
                </a:cubicBezTo>
                <a:cubicBezTo>
                  <a:pt x="493" y="744"/>
                  <a:pt x="527" y="744"/>
                  <a:pt x="543" y="727"/>
                </a:cubicBezTo>
                <a:cubicBezTo>
                  <a:pt x="560" y="710"/>
                  <a:pt x="560" y="677"/>
                  <a:pt x="543" y="660"/>
                </a:cubicBezTo>
                <a:lnTo>
                  <a:pt x="535" y="660"/>
                </a:lnTo>
                <a:cubicBezTo>
                  <a:pt x="485" y="602"/>
                  <a:pt x="477" y="593"/>
                  <a:pt x="485" y="585"/>
                </a:cubicBezTo>
                <a:cubicBezTo>
                  <a:pt x="493" y="585"/>
                  <a:pt x="502" y="593"/>
                  <a:pt x="560" y="660"/>
                </a:cubicBezTo>
                <a:cubicBezTo>
                  <a:pt x="569" y="668"/>
                  <a:pt x="569" y="668"/>
                  <a:pt x="569" y="668"/>
                </a:cubicBezTo>
                <a:cubicBezTo>
                  <a:pt x="585" y="685"/>
                  <a:pt x="610" y="685"/>
                  <a:pt x="627" y="668"/>
                </a:cubicBezTo>
                <a:cubicBezTo>
                  <a:pt x="644" y="652"/>
                  <a:pt x="644" y="618"/>
                  <a:pt x="627" y="602"/>
                </a:cubicBezTo>
                <a:cubicBezTo>
                  <a:pt x="569" y="535"/>
                  <a:pt x="560" y="526"/>
                  <a:pt x="560" y="518"/>
                </a:cubicBezTo>
                <a:cubicBezTo>
                  <a:pt x="569" y="518"/>
                  <a:pt x="594" y="551"/>
                  <a:pt x="652" y="610"/>
                </a:cubicBezTo>
                <a:cubicBezTo>
                  <a:pt x="669" y="626"/>
                  <a:pt x="702" y="626"/>
                  <a:pt x="719" y="610"/>
                </a:cubicBezTo>
                <a:cubicBezTo>
                  <a:pt x="727" y="593"/>
                  <a:pt x="736" y="568"/>
                  <a:pt x="719" y="543"/>
                </a:cubicBezTo>
                <a:cubicBezTo>
                  <a:pt x="644" y="468"/>
                  <a:pt x="644" y="468"/>
                  <a:pt x="652" y="459"/>
                </a:cubicBezTo>
                <a:lnTo>
                  <a:pt x="727" y="526"/>
                </a:lnTo>
                <a:cubicBezTo>
                  <a:pt x="727" y="535"/>
                  <a:pt x="727" y="535"/>
                  <a:pt x="727" y="535"/>
                </a:cubicBezTo>
                <a:cubicBezTo>
                  <a:pt x="744" y="551"/>
                  <a:pt x="769" y="551"/>
                  <a:pt x="786" y="535"/>
                </a:cubicBezTo>
                <a:cubicBezTo>
                  <a:pt x="803" y="510"/>
                  <a:pt x="803" y="484"/>
                  <a:pt x="786" y="468"/>
                </a:cubicBezTo>
                <a:close/>
                <a:moveTo>
                  <a:pt x="786" y="468"/>
                </a:moveTo>
                <a:lnTo>
                  <a:pt x="786" y="4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37132" tIns="68567" rIns="137132" bIns="68567" anchor="ctr"/>
          <a:lstStyle/>
          <a:p>
            <a:pPr defTabSz="685800">
              <a:defRPr/>
            </a:pPr>
            <a:endParaRPr lang="en-US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49" name="Freeform 266"/>
          <p:cNvSpPr>
            <a:spLocks noChangeAspect="1" noChangeArrowheads="1"/>
          </p:cNvSpPr>
          <p:nvPr/>
        </p:nvSpPr>
        <p:spPr bwMode="auto">
          <a:xfrm>
            <a:off x="4706264" y="3271878"/>
            <a:ext cx="232122" cy="255875"/>
          </a:xfrm>
          <a:custGeom>
            <a:avLst/>
            <a:gdLst>
              <a:gd name="T0" fmla="*/ 310 w 863"/>
              <a:gd name="T1" fmla="*/ 41 h 954"/>
              <a:gd name="T2" fmla="*/ 201 w 863"/>
              <a:gd name="T3" fmla="*/ 735 h 954"/>
              <a:gd name="T4" fmla="*/ 519 w 863"/>
              <a:gd name="T5" fmla="*/ 953 h 954"/>
              <a:gd name="T6" fmla="*/ 636 w 863"/>
              <a:gd name="T7" fmla="*/ 886 h 954"/>
              <a:gd name="T8" fmla="*/ 770 w 863"/>
              <a:gd name="T9" fmla="*/ 744 h 954"/>
              <a:gd name="T10" fmla="*/ 786 w 863"/>
              <a:gd name="T11" fmla="*/ 693 h 954"/>
              <a:gd name="T12" fmla="*/ 836 w 863"/>
              <a:gd name="T13" fmla="*/ 593 h 954"/>
              <a:gd name="T14" fmla="*/ 293 w 863"/>
              <a:gd name="T15" fmla="*/ 468 h 954"/>
              <a:gd name="T16" fmla="*/ 268 w 863"/>
              <a:gd name="T17" fmla="*/ 434 h 954"/>
              <a:gd name="T18" fmla="*/ 234 w 863"/>
              <a:gd name="T19" fmla="*/ 459 h 954"/>
              <a:gd name="T20" fmla="*/ 159 w 863"/>
              <a:gd name="T21" fmla="*/ 392 h 954"/>
              <a:gd name="T22" fmla="*/ 184 w 863"/>
              <a:gd name="T23" fmla="*/ 342 h 954"/>
              <a:gd name="T24" fmla="*/ 142 w 863"/>
              <a:gd name="T25" fmla="*/ 301 h 954"/>
              <a:gd name="T26" fmla="*/ 168 w 863"/>
              <a:gd name="T27" fmla="*/ 200 h 954"/>
              <a:gd name="T28" fmla="*/ 234 w 863"/>
              <a:gd name="T29" fmla="*/ 200 h 954"/>
              <a:gd name="T30" fmla="*/ 251 w 863"/>
              <a:gd name="T31" fmla="*/ 150 h 954"/>
              <a:gd name="T32" fmla="*/ 351 w 863"/>
              <a:gd name="T33" fmla="*/ 117 h 954"/>
              <a:gd name="T34" fmla="*/ 376 w 863"/>
              <a:gd name="T35" fmla="*/ 175 h 954"/>
              <a:gd name="T36" fmla="*/ 427 w 863"/>
              <a:gd name="T37" fmla="*/ 167 h 954"/>
              <a:gd name="T38" fmla="*/ 510 w 863"/>
              <a:gd name="T39" fmla="*/ 217 h 954"/>
              <a:gd name="T40" fmla="*/ 477 w 863"/>
              <a:gd name="T41" fmla="*/ 284 h 954"/>
              <a:gd name="T42" fmla="*/ 519 w 863"/>
              <a:gd name="T43" fmla="*/ 326 h 954"/>
              <a:gd name="T44" fmla="*/ 494 w 863"/>
              <a:gd name="T45" fmla="*/ 418 h 954"/>
              <a:gd name="T46" fmla="*/ 427 w 863"/>
              <a:gd name="T47" fmla="*/ 409 h 954"/>
              <a:gd name="T48" fmla="*/ 418 w 863"/>
              <a:gd name="T49" fmla="*/ 459 h 954"/>
              <a:gd name="T50" fmla="*/ 318 w 863"/>
              <a:gd name="T51" fmla="*/ 493 h 954"/>
              <a:gd name="T52" fmla="*/ 594 w 863"/>
              <a:gd name="T53" fmla="*/ 660 h 954"/>
              <a:gd name="T54" fmla="*/ 561 w 863"/>
              <a:gd name="T55" fmla="*/ 652 h 954"/>
              <a:gd name="T56" fmla="*/ 552 w 863"/>
              <a:gd name="T57" fmla="*/ 685 h 954"/>
              <a:gd name="T58" fmla="*/ 485 w 863"/>
              <a:gd name="T59" fmla="*/ 710 h 954"/>
              <a:gd name="T60" fmla="*/ 469 w 863"/>
              <a:gd name="T61" fmla="*/ 677 h 954"/>
              <a:gd name="T62" fmla="*/ 435 w 863"/>
              <a:gd name="T63" fmla="*/ 685 h 954"/>
              <a:gd name="T64" fmla="*/ 385 w 863"/>
              <a:gd name="T65" fmla="*/ 643 h 954"/>
              <a:gd name="T66" fmla="*/ 402 w 863"/>
              <a:gd name="T67" fmla="*/ 610 h 954"/>
              <a:gd name="T68" fmla="*/ 376 w 863"/>
              <a:gd name="T69" fmla="*/ 585 h 954"/>
              <a:gd name="T70" fmla="*/ 393 w 863"/>
              <a:gd name="T71" fmla="*/ 518 h 954"/>
              <a:gd name="T72" fmla="*/ 427 w 863"/>
              <a:gd name="T73" fmla="*/ 518 h 954"/>
              <a:gd name="T74" fmla="*/ 443 w 863"/>
              <a:gd name="T75" fmla="*/ 484 h 954"/>
              <a:gd name="T76" fmla="*/ 502 w 863"/>
              <a:gd name="T77" fmla="*/ 468 h 954"/>
              <a:gd name="T78" fmla="*/ 519 w 863"/>
              <a:gd name="T79" fmla="*/ 501 h 954"/>
              <a:gd name="T80" fmla="*/ 552 w 863"/>
              <a:gd name="T81" fmla="*/ 493 h 954"/>
              <a:gd name="T82" fmla="*/ 611 w 863"/>
              <a:gd name="T83" fmla="*/ 535 h 954"/>
              <a:gd name="T84" fmla="*/ 594 w 863"/>
              <a:gd name="T85" fmla="*/ 568 h 954"/>
              <a:gd name="T86" fmla="*/ 619 w 863"/>
              <a:gd name="T87" fmla="*/ 602 h 954"/>
              <a:gd name="T88" fmla="*/ 594 w 863"/>
              <a:gd name="T89" fmla="*/ 660 h 954"/>
              <a:gd name="T90" fmla="*/ 594 w 863"/>
              <a:gd name="T91" fmla="*/ 660 h 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63" h="954">
                <a:moveTo>
                  <a:pt x="761" y="426"/>
                </a:moveTo>
                <a:cubicBezTo>
                  <a:pt x="820" y="133"/>
                  <a:pt x="577" y="0"/>
                  <a:pt x="310" y="41"/>
                </a:cubicBezTo>
                <a:cubicBezTo>
                  <a:pt x="42" y="83"/>
                  <a:pt x="50" y="242"/>
                  <a:pt x="34" y="317"/>
                </a:cubicBezTo>
                <a:cubicBezTo>
                  <a:pt x="0" y="518"/>
                  <a:pt x="201" y="735"/>
                  <a:pt x="201" y="735"/>
                </a:cubicBezTo>
                <a:cubicBezTo>
                  <a:pt x="193" y="953"/>
                  <a:pt x="193" y="953"/>
                  <a:pt x="193" y="953"/>
                </a:cubicBezTo>
                <a:cubicBezTo>
                  <a:pt x="519" y="953"/>
                  <a:pt x="519" y="953"/>
                  <a:pt x="519" y="953"/>
                </a:cubicBezTo>
                <a:cubicBezTo>
                  <a:pt x="544" y="852"/>
                  <a:pt x="544" y="852"/>
                  <a:pt x="544" y="852"/>
                </a:cubicBezTo>
                <a:cubicBezTo>
                  <a:pt x="544" y="852"/>
                  <a:pt x="552" y="877"/>
                  <a:pt x="636" y="886"/>
                </a:cubicBezTo>
                <a:cubicBezTo>
                  <a:pt x="728" y="894"/>
                  <a:pt x="711" y="785"/>
                  <a:pt x="711" y="785"/>
                </a:cubicBezTo>
                <a:cubicBezTo>
                  <a:pt x="711" y="785"/>
                  <a:pt x="770" y="760"/>
                  <a:pt x="770" y="744"/>
                </a:cubicBezTo>
                <a:cubicBezTo>
                  <a:pt x="770" y="727"/>
                  <a:pt x="736" y="702"/>
                  <a:pt x="736" y="702"/>
                </a:cubicBezTo>
                <a:cubicBezTo>
                  <a:pt x="736" y="702"/>
                  <a:pt x="770" y="710"/>
                  <a:pt x="786" y="693"/>
                </a:cubicBezTo>
                <a:cubicBezTo>
                  <a:pt x="794" y="677"/>
                  <a:pt x="770" y="626"/>
                  <a:pt x="770" y="626"/>
                </a:cubicBezTo>
                <a:cubicBezTo>
                  <a:pt x="770" y="626"/>
                  <a:pt x="811" y="626"/>
                  <a:pt x="836" y="593"/>
                </a:cubicBezTo>
                <a:cubicBezTo>
                  <a:pt x="862" y="568"/>
                  <a:pt x="761" y="484"/>
                  <a:pt x="761" y="426"/>
                </a:cubicBezTo>
                <a:close/>
                <a:moveTo>
                  <a:pt x="293" y="468"/>
                </a:moveTo>
                <a:cubicBezTo>
                  <a:pt x="293" y="468"/>
                  <a:pt x="293" y="451"/>
                  <a:pt x="293" y="443"/>
                </a:cubicBezTo>
                <a:cubicBezTo>
                  <a:pt x="284" y="434"/>
                  <a:pt x="276" y="434"/>
                  <a:pt x="268" y="434"/>
                </a:cubicBezTo>
                <a:cubicBezTo>
                  <a:pt x="260" y="443"/>
                  <a:pt x="243" y="451"/>
                  <a:pt x="243" y="451"/>
                </a:cubicBezTo>
                <a:cubicBezTo>
                  <a:pt x="234" y="459"/>
                  <a:pt x="234" y="459"/>
                  <a:pt x="234" y="459"/>
                </a:cubicBezTo>
                <a:lnTo>
                  <a:pt x="209" y="451"/>
                </a:lnTo>
                <a:cubicBezTo>
                  <a:pt x="159" y="392"/>
                  <a:pt x="159" y="392"/>
                  <a:pt x="159" y="392"/>
                </a:cubicBezTo>
                <a:cubicBezTo>
                  <a:pt x="159" y="359"/>
                  <a:pt x="159" y="359"/>
                  <a:pt x="159" y="359"/>
                </a:cubicBezTo>
                <a:cubicBezTo>
                  <a:pt x="159" y="359"/>
                  <a:pt x="176" y="342"/>
                  <a:pt x="184" y="342"/>
                </a:cubicBezTo>
                <a:cubicBezTo>
                  <a:pt x="184" y="334"/>
                  <a:pt x="184" y="326"/>
                  <a:pt x="184" y="317"/>
                </a:cubicBezTo>
                <a:cubicBezTo>
                  <a:pt x="168" y="309"/>
                  <a:pt x="142" y="301"/>
                  <a:pt x="142" y="301"/>
                </a:cubicBezTo>
                <a:cubicBezTo>
                  <a:pt x="134" y="267"/>
                  <a:pt x="134" y="267"/>
                  <a:pt x="134" y="267"/>
                </a:cubicBezTo>
                <a:cubicBezTo>
                  <a:pt x="168" y="200"/>
                  <a:pt x="168" y="200"/>
                  <a:pt x="168" y="200"/>
                </a:cubicBezTo>
                <a:cubicBezTo>
                  <a:pt x="201" y="192"/>
                  <a:pt x="201" y="192"/>
                  <a:pt x="201" y="192"/>
                </a:cubicBezTo>
                <a:cubicBezTo>
                  <a:pt x="201" y="192"/>
                  <a:pt x="226" y="200"/>
                  <a:pt x="234" y="200"/>
                </a:cubicBezTo>
                <a:cubicBezTo>
                  <a:pt x="243" y="200"/>
                  <a:pt x="243" y="192"/>
                  <a:pt x="251" y="192"/>
                </a:cubicBezTo>
                <a:cubicBezTo>
                  <a:pt x="251" y="175"/>
                  <a:pt x="251" y="150"/>
                  <a:pt x="251" y="150"/>
                </a:cubicBezTo>
                <a:cubicBezTo>
                  <a:pt x="276" y="125"/>
                  <a:pt x="276" y="125"/>
                  <a:pt x="276" y="125"/>
                </a:cubicBezTo>
                <a:cubicBezTo>
                  <a:pt x="351" y="117"/>
                  <a:pt x="351" y="117"/>
                  <a:pt x="351" y="117"/>
                </a:cubicBezTo>
                <a:cubicBezTo>
                  <a:pt x="376" y="142"/>
                  <a:pt x="376" y="142"/>
                  <a:pt x="376" y="142"/>
                </a:cubicBezTo>
                <a:cubicBezTo>
                  <a:pt x="376" y="142"/>
                  <a:pt x="376" y="167"/>
                  <a:pt x="376" y="175"/>
                </a:cubicBezTo>
                <a:cubicBezTo>
                  <a:pt x="385" y="175"/>
                  <a:pt x="393" y="183"/>
                  <a:pt x="402" y="183"/>
                </a:cubicBezTo>
                <a:cubicBezTo>
                  <a:pt x="410" y="175"/>
                  <a:pt x="427" y="167"/>
                  <a:pt x="427" y="167"/>
                </a:cubicBezTo>
                <a:cubicBezTo>
                  <a:pt x="460" y="167"/>
                  <a:pt x="460" y="167"/>
                  <a:pt x="460" y="167"/>
                </a:cubicBezTo>
                <a:cubicBezTo>
                  <a:pt x="510" y="217"/>
                  <a:pt x="510" y="217"/>
                  <a:pt x="510" y="217"/>
                </a:cubicBezTo>
                <a:cubicBezTo>
                  <a:pt x="510" y="250"/>
                  <a:pt x="510" y="250"/>
                  <a:pt x="510" y="250"/>
                </a:cubicBezTo>
                <a:cubicBezTo>
                  <a:pt x="510" y="250"/>
                  <a:pt x="494" y="267"/>
                  <a:pt x="477" y="284"/>
                </a:cubicBezTo>
                <a:cubicBezTo>
                  <a:pt x="485" y="284"/>
                  <a:pt x="485" y="292"/>
                  <a:pt x="485" y="301"/>
                </a:cubicBezTo>
                <a:cubicBezTo>
                  <a:pt x="494" y="309"/>
                  <a:pt x="519" y="326"/>
                  <a:pt x="519" y="326"/>
                </a:cubicBezTo>
                <a:cubicBezTo>
                  <a:pt x="527" y="359"/>
                  <a:pt x="527" y="359"/>
                  <a:pt x="527" y="359"/>
                </a:cubicBezTo>
                <a:cubicBezTo>
                  <a:pt x="494" y="418"/>
                  <a:pt x="494" y="418"/>
                  <a:pt x="494" y="418"/>
                </a:cubicBezTo>
                <a:cubicBezTo>
                  <a:pt x="460" y="426"/>
                  <a:pt x="460" y="426"/>
                  <a:pt x="460" y="426"/>
                </a:cubicBezTo>
                <a:cubicBezTo>
                  <a:pt x="460" y="426"/>
                  <a:pt x="443" y="418"/>
                  <a:pt x="427" y="409"/>
                </a:cubicBezTo>
                <a:cubicBezTo>
                  <a:pt x="427" y="418"/>
                  <a:pt x="418" y="418"/>
                  <a:pt x="410" y="426"/>
                </a:cubicBezTo>
                <a:cubicBezTo>
                  <a:pt x="410" y="434"/>
                  <a:pt x="418" y="459"/>
                  <a:pt x="418" y="459"/>
                </a:cubicBezTo>
                <a:cubicBezTo>
                  <a:pt x="393" y="484"/>
                  <a:pt x="393" y="484"/>
                  <a:pt x="393" y="484"/>
                </a:cubicBezTo>
                <a:cubicBezTo>
                  <a:pt x="318" y="493"/>
                  <a:pt x="318" y="493"/>
                  <a:pt x="318" y="493"/>
                </a:cubicBezTo>
                <a:lnTo>
                  <a:pt x="293" y="468"/>
                </a:lnTo>
                <a:close/>
                <a:moveTo>
                  <a:pt x="594" y="660"/>
                </a:moveTo>
                <a:cubicBezTo>
                  <a:pt x="577" y="669"/>
                  <a:pt x="577" y="669"/>
                  <a:pt x="577" y="669"/>
                </a:cubicBezTo>
                <a:cubicBezTo>
                  <a:pt x="577" y="669"/>
                  <a:pt x="561" y="660"/>
                  <a:pt x="561" y="652"/>
                </a:cubicBezTo>
                <a:cubicBezTo>
                  <a:pt x="552" y="660"/>
                  <a:pt x="552" y="660"/>
                  <a:pt x="544" y="660"/>
                </a:cubicBezTo>
                <a:cubicBezTo>
                  <a:pt x="544" y="669"/>
                  <a:pt x="552" y="685"/>
                  <a:pt x="552" y="685"/>
                </a:cubicBezTo>
                <a:cubicBezTo>
                  <a:pt x="535" y="702"/>
                  <a:pt x="535" y="702"/>
                  <a:pt x="535" y="702"/>
                </a:cubicBezTo>
                <a:cubicBezTo>
                  <a:pt x="485" y="710"/>
                  <a:pt x="485" y="710"/>
                  <a:pt x="485" y="710"/>
                </a:cubicBezTo>
                <a:cubicBezTo>
                  <a:pt x="469" y="693"/>
                  <a:pt x="469" y="693"/>
                  <a:pt x="469" y="693"/>
                </a:cubicBezTo>
                <a:lnTo>
                  <a:pt x="469" y="677"/>
                </a:lnTo>
                <a:cubicBezTo>
                  <a:pt x="460" y="669"/>
                  <a:pt x="460" y="669"/>
                  <a:pt x="452" y="669"/>
                </a:cubicBezTo>
                <a:cubicBezTo>
                  <a:pt x="435" y="685"/>
                  <a:pt x="435" y="685"/>
                  <a:pt x="435" y="685"/>
                </a:cubicBezTo>
                <a:lnTo>
                  <a:pt x="410" y="685"/>
                </a:lnTo>
                <a:cubicBezTo>
                  <a:pt x="385" y="643"/>
                  <a:pt x="385" y="643"/>
                  <a:pt x="385" y="643"/>
                </a:cubicBezTo>
                <a:cubicBezTo>
                  <a:pt x="385" y="626"/>
                  <a:pt x="385" y="626"/>
                  <a:pt x="385" y="626"/>
                </a:cubicBezTo>
                <a:cubicBezTo>
                  <a:pt x="402" y="610"/>
                  <a:pt x="402" y="610"/>
                  <a:pt x="402" y="610"/>
                </a:cubicBezTo>
                <a:cubicBezTo>
                  <a:pt x="402" y="602"/>
                  <a:pt x="402" y="602"/>
                  <a:pt x="402" y="593"/>
                </a:cubicBezTo>
                <a:cubicBezTo>
                  <a:pt x="393" y="593"/>
                  <a:pt x="376" y="585"/>
                  <a:pt x="376" y="585"/>
                </a:cubicBezTo>
                <a:cubicBezTo>
                  <a:pt x="368" y="560"/>
                  <a:pt x="368" y="560"/>
                  <a:pt x="368" y="560"/>
                </a:cubicBezTo>
                <a:cubicBezTo>
                  <a:pt x="393" y="518"/>
                  <a:pt x="393" y="518"/>
                  <a:pt x="393" y="518"/>
                </a:cubicBezTo>
                <a:cubicBezTo>
                  <a:pt x="410" y="510"/>
                  <a:pt x="410" y="510"/>
                  <a:pt x="410" y="510"/>
                </a:cubicBezTo>
                <a:lnTo>
                  <a:pt x="427" y="518"/>
                </a:lnTo>
                <a:cubicBezTo>
                  <a:pt x="435" y="518"/>
                  <a:pt x="443" y="518"/>
                  <a:pt x="443" y="510"/>
                </a:cubicBezTo>
                <a:cubicBezTo>
                  <a:pt x="443" y="501"/>
                  <a:pt x="443" y="484"/>
                  <a:pt x="443" y="484"/>
                </a:cubicBezTo>
                <a:cubicBezTo>
                  <a:pt x="460" y="468"/>
                  <a:pt x="460" y="468"/>
                  <a:pt x="460" y="468"/>
                </a:cubicBezTo>
                <a:cubicBezTo>
                  <a:pt x="502" y="468"/>
                  <a:pt x="502" y="468"/>
                  <a:pt x="502" y="468"/>
                </a:cubicBezTo>
                <a:cubicBezTo>
                  <a:pt x="519" y="484"/>
                  <a:pt x="519" y="484"/>
                  <a:pt x="519" y="484"/>
                </a:cubicBezTo>
                <a:cubicBezTo>
                  <a:pt x="519" y="484"/>
                  <a:pt x="519" y="493"/>
                  <a:pt x="519" y="501"/>
                </a:cubicBezTo>
                <a:cubicBezTo>
                  <a:pt x="527" y="501"/>
                  <a:pt x="535" y="510"/>
                  <a:pt x="544" y="510"/>
                </a:cubicBezTo>
                <a:cubicBezTo>
                  <a:pt x="552" y="493"/>
                  <a:pt x="552" y="493"/>
                  <a:pt x="552" y="493"/>
                </a:cubicBezTo>
                <a:cubicBezTo>
                  <a:pt x="577" y="493"/>
                  <a:pt x="577" y="493"/>
                  <a:pt x="577" y="493"/>
                </a:cubicBezTo>
                <a:cubicBezTo>
                  <a:pt x="611" y="535"/>
                  <a:pt x="611" y="535"/>
                  <a:pt x="611" y="535"/>
                </a:cubicBezTo>
                <a:cubicBezTo>
                  <a:pt x="611" y="551"/>
                  <a:pt x="611" y="551"/>
                  <a:pt x="611" y="551"/>
                </a:cubicBezTo>
                <a:lnTo>
                  <a:pt x="594" y="568"/>
                </a:lnTo>
                <a:cubicBezTo>
                  <a:pt x="594" y="576"/>
                  <a:pt x="594" y="576"/>
                  <a:pt x="594" y="585"/>
                </a:cubicBezTo>
                <a:cubicBezTo>
                  <a:pt x="602" y="585"/>
                  <a:pt x="619" y="602"/>
                  <a:pt x="619" y="602"/>
                </a:cubicBezTo>
                <a:cubicBezTo>
                  <a:pt x="619" y="618"/>
                  <a:pt x="619" y="618"/>
                  <a:pt x="619" y="618"/>
                </a:cubicBezTo>
                <a:lnTo>
                  <a:pt x="594" y="660"/>
                </a:lnTo>
                <a:close/>
                <a:moveTo>
                  <a:pt x="594" y="660"/>
                </a:moveTo>
                <a:lnTo>
                  <a:pt x="594" y="6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37132" tIns="68567" rIns="137132" bIns="68567" anchor="ctr"/>
          <a:lstStyle/>
          <a:p>
            <a:pPr defTabSz="685800">
              <a:defRPr/>
            </a:pPr>
            <a:endParaRPr lang="en-US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grpSp>
        <p:nvGrpSpPr>
          <p:cNvPr id="50" name="Group 4700"/>
          <p:cNvGrpSpPr>
            <a:grpSpLocks noChangeAspect="1"/>
          </p:cNvGrpSpPr>
          <p:nvPr/>
        </p:nvGrpSpPr>
        <p:grpSpPr bwMode="auto">
          <a:xfrm>
            <a:off x="4762995" y="2325475"/>
            <a:ext cx="281406" cy="281480"/>
            <a:chOff x="3062288" y="3998912"/>
            <a:chExt cx="412750" cy="412750"/>
          </a:xfrm>
          <a:solidFill>
            <a:schemeClr val="bg1"/>
          </a:solidFill>
        </p:grpSpPr>
        <p:sp>
          <p:nvSpPr>
            <p:cNvPr id="51" name="Freeform 408"/>
            <p:cNvSpPr>
              <a:spLocks noChangeArrowheads="1"/>
            </p:cNvSpPr>
            <p:nvPr/>
          </p:nvSpPr>
          <p:spPr bwMode="auto">
            <a:xfrm>
              <a:off x="3062288" y="3998912"/>
              <a:ext cx="328612" cy="315912"/>
            </a:xfrm>
            <a:custGeom>
              <a:avLst/>
              <a:gdLst>
                <a:gd name="T0" fmla="*/ 911 w 912"/>
                <a:gd name="T1" fmla="*/ 242 h 879"/>
                <a:gd name="T2" fmla="*/ 594 w 912"/>
                <a:gd name="T3" fmla="*/ 33 h 879"/>
                <a:gd name="T4" fmla="*/ 75 w 912"/>
                <a:gd name="T5" fmla="*/ 435 h 879"/>
                <a:gd name="T6" fmla="*/ 242 w 912"/>
                <a:gd name="T7" fmla="*/ 878 h 879"/>
                <a:gd name="T8" fmla="*/ 343 w 912"/>
                <a:gd name="T9" fmla="*/ 819 h 879"/>
                <a:gd name="T10" fmla="*/ 911 w 912"/>
                <a:gd name="T11" fmla="*/ 242 h 879"/>
                <a:gd name="T12" fmla="*/ 451 w 912"/>
                <a:gd name="T13" fmla="*/ 226 h 879"/>
                <a:gd name="T14" fmla="*/ 577 w 912"/>
                <a:gd name="T15" fmla="*/ 125 h 879"/>
                <a:gd name="T16" fmla="*/ 669 w 912"/>
                <a:gd name="T17" fmla="*/ 251 h 879"/>
                <a:gd name="T18" fmla="*/ 543 w 912"/>
                <a:gd name="T19" fmla="*/ 351 h 879"/>
                <a:gd name="T20" fmla="*/ 451 w 912"/>
                <a:gd name="T21" fmla="*/ 226 h 879"/>
                <a:gd name="T22" fmla="*/ 226 w 912"/>
                <a:gd name="T23" fmla="*/ 343 h 879"/>
                <a:gd name="T24" fmla="*/ 318 w 912"/>
                <a:gd name="T25" fmla="*/ 276 h 879"/>
                <a:gd name="T26" fmla="*/ 385 w 912"/>
                <a:gd name="T27" fmla="*/ 368 h 879"/>
                <a:gd name="T28" fmla="*/ 293 w 912"/>
                <a:gd name="T29" fmla="*/ 435 h 879"/>
                <a:gd name="T30" fmla="*/ 226 w 912"/>
                <a:gd name="T31" fmla="*/ 343 h 879"/>
                <a:gd name="T32" fmla="*/ 251 w 912"/>
                <a:gd name="T33" fmla="*/ 710 h 879"/>
                <a:gd name="T34" fmla="*/ 176 w 912"/>
                <a:gd name="T35" fmla="*/ 618 h 879"/>
                <a:gd name="T36" fmla="*/ 267 w 912"/>
                <a:gd name="T37" fmla="*/ 552 h 879"/>
                <a:gd name="T38" fmla="*/ 343 w 912"/>
                <a:gd name="T39" fmla="*/ 644 h 879"/>
                <a:gd name="T40" fmla="*/ 251 w 912"/>
                <a:gd name="T41" fmla="*/ 710 h 879"/>
                <a:gd name="T42" fmla="*/ 251 w 912"/>
                <a:gd name="T43" fmla="*/ 710 h 879"/>
                <a:gd name="T44" fmla="*/ 251 w 912"/>
                <a:gd name="T45" fmla="*/ 710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12" h="879">
                  <a:moveTo>
                    <a:pt x="911" y="242"/>
                  </a:moveTo>
                  <a:cubicBezTo>
                    <a:pt x="844" y="134"/>
                    <a:pt x="727" y="50"/>
                    <a:pt x="594" y="33"/>
                  </a:cubicBezTo>
                  <a:cubicBezTo>
                    <a:pt x="343" y="0"/>
                    <a:pt x="134" y="184"/>
                    <a:pt x="75" y="435"/>
                  </a:cubicBezTo>
                  <a:cubicBezTo>
                    <a:pt x="0" y="761"/>
                    <a:pt x="84" y="869"/>
                    <a:pt x="242" y="878"/>
                  </a:cubicBezTo>
                  <a:cubicBezTo>
                    <a:pt x="267" y="853"/>
                    <a:pt x="309" y="828"/>
                    <a:pt x="343" y="819"/>
                  </a:cubicBezTo>
                  <a:lnTo>
                    <a:pt x="911" y="242"/>
                  </a:lnTo>
                  <a:close/>
                  <a:moveTo>
                    <a:pt x="451" y="226"/>
                  </a:moveTo>
                  <a:cubicBezTo>
                    <a:pt x="460" y="167"/>
                    <a:pt x="518" y="117"/>
                    <a:pt x="577" y="125"/>
                  </a:cubicBezTo>
                  <a:cubicBezTo>
                    <a:pt x="635" y="134"/>
                    <a:pt x="677" y="192"/>
                    <a:pt x="669" y="251"/>
                  </a:cubicBezTo>
                  <a:cubicBezTo>
                    <a:pt x="660" y="317"/>
                    <a:pt x="610" y="359"/>
                    <a:pt x="543" y="351"/>
                  </a:cubicBezTo>
                  <a:cubicBezTo>
                    <a:pt x="485" y="343"/>
                    <a:pt x="443" y="284"/>
                    <a:pt x="451" y="226"/>
                  </a:cubicBezTo>
                  <a:close/>
                  <a:moveTo>
                    <a:pt x="226" y="343"/>
                  </a:moveTo>
                  <a:cubicBezTo>
                    <a:pt x="226" y="301"/>
                    <a:pt x="267" y="267"/>
                    <a:pt x="318" y="276"/>
                  </a:cubicBezTo>
                  <a:cubicBezTo>
                    <a:pt x="359" y="284"/>
                    <a:pt x="393" y="326"/>
                    <a:pt x="385" y="368"/>
                  </a:cubicBezTo>
                  <a:cubicBezTo>
                    <a:pt x="376" y="409"/>
                    <a:pt x="334" y="443"/>
                    <a:pt x="293" y="435"/>
                  </a:cubicBezTo>
                  <a:cubicBezTo>
                    <a:pt x="251" y="435"/>
                    <a:pt x="217" y="393"/>
                    <a:pt x="226" y="343"/>
                  </a:cubicBezTo>
                  <a:close/>
                  <a:moveTo>
                    <a:pt x="251" y="710"/>
                  </a:moveTo>
                  <a:cubicBezTo>
                    <a:pt x="200" y="710"/>
                    <a:pt x="167" y="669"/>
                    <a:pt x="176" y="618"/>
                  </a:cubicBezTo>
                  <a:cubicBezTo>
                    <a:pt x="184" y="577"/>
                    <a:pt x="226" y="543"/>
                    <a:pt x="267" y="552"/>
                  </a:cubicBezTo>
                  <a:cubicBezTo>
                    <a:pt x="318" y="560"/>
                    <a:pt x="343" y="602"/>
                    <a:pt x="343" y="644"/>
                  </a:cubicBezTo>
                  <a:cubicBezTo>
                    <a:pt x="334" y="685"/>
                    <a:pt x="293" y="719"/>
                    <a:pt x="251" y="710"/>
                  </a:cubicBezTo>
                  <a:close/>
                  <a:moveTo>
                    <a:pt x="251" y="710"/>
                  </a:moveTo>
                  <a:lnTo>
                    <a:pt x="251" y="71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685800">
                <a:defRPr/>
              </a:pPr>
              <a:endParaRPr lang="en-US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52" name="Freeform 409"/>
            <p:cNvSpPr>
              <a:spLocks noChangeArrowheads="1"/>
            </p:cNvSpPr>
            <p:nvPr/>
          </p:nvSpPr>
          <p:spPr bwMode="auto">
            <a:xfrm>
              <a:off x="3270250" y="4052887"/>
              <a:ext cx="204788" cy="223837"/>
            </a:xfrm>
            <a:custGeom>
              <a:avLst/>
              <a:gdLst>
                <a:gd name="T0" fmla="*/ 142 w 569"/>
                <a:gd name="T1" fmla="*/ 619 h 620"/>
                <a:gd name="T2" fmla="*/ 150 w 569"/>
                <a:gd name="T3" fmla="*/ 611 h 620"/>
                <a:gd name="T4" fmla="*/ 568 w 569"/>
                <a:gd name="T5" fmla="*/ 67 h 620"/>
                <a:gd name="T6" fmla="*/ 543 w 569"/>
                <a:gd name="T7" fmla="*/ 25 h 620"/>
                <a:gd name="T8" fmla="*/ 493 w 569"/>
                <a:gd name="T9" fmla="*/ 17 h 620"/>
                <a:gd name="T10" fmla="*/ 8 w 569"/>
                <a:gd name="T11" fmla="*/ 485 h 620"/>
                <a:gd name="T12" fmla="*/ 0 w 569"/>
                <a:gd name="T13" fmla="*/ 494 h 620"/>
                <a:gd name="T14" fmla="*/ 142 w 569"/>
                <a:gd name="T15" fmla="*/ 619 h 620"/>
                <a:gd name="T16" fmla="*/ 142 w 569"/>
                <a:gd name="T17" fmla="*/ 619 h 620"/>
                <a:gd name="T18" fmla="*/ 142 w 569"/>
                <a:gd name="T19" fmla="*/ 619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9" h="620">
                  <a:moveTo>
                    <a:pt x="142" y="619"/>
                  </a:moveTo>
                  <a:cubicBezTo>
                    <a:pt x="150" y="611"/>
                    <a:pt x="150" y="611"/>
                    <a:pt x="150" y="611"/>
                  </a:cubicBezTo>
                  <a:cubicBezTo>
                    <a:pt x="568" y="67"/>
                    <a:pt x="568" y="67"/>
                    <a:pt x="568" y="67"/>
                  </a:cubicBezTo>
                  <a:cubicBezTo>
                    <a:pt x="568" y="59"/>
                    <a:pt x="560" y="42"/>
                    <a:pt x="543" y="25"/>
                  </a:cubicBezTo>
                  <a:cubicBezTo>
                    <a:pt x="518" y="0"/>
                    <a:pt x="493" y="17"/>
                    <a:pt x="493" y="17"/>
                  </a:cubicBezTo>
                  <a:cubicBezTo>
                    <a:pt x="8" y="485"/>
                    <a:pt x="8" y="485"/>
                    <a:pt x="8" y="485"/>
                  </a:cubicBezTo>
                  <a:cubicBezTo>
                    <a:pt x="0" y="494"/>
                    <a:pt x="0" y="494"/>
                    <a:pt x="0" y="494"/>
                  </a:cubicBezTo>
                  <a:lnTo>
                    <a:pt x="142" y="619"/>
                  </a:lnTo>
                  <a:close/>
                  <a:moveTo>
                    <a:pt x="142" y="619"/>
                  </a:moveTo>
                  <a:lnTo>
                    <a:pt x="142" y="61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685800">
                <a:defRPr/>
              </a:pPr>
              <a:endParaRPr lang="en-US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53" name="Freeform 410"/>
            <p:cNvSpPr>
              <a:spLocks noChangeArrowheads="1"/>
            </p:cNvSpPr>
            <p:nvPr/>
          </p:nvSpPr>
          <p:spPr bwMode="auto">
            <a:xfrm>
              <a:off x="3209925" y="4241799"/>
              <a:ext cx="103188" cy="103188"/>
            </a:xfrm>
            <a:custGeom>
              <a:avLst/>
              <a:gdLst>
                <a:gd name="T0" fmla="*/ 143 w 286"/>
                <a:gd name="T1" fmla="*/ 284 h 285"/>
                <a:gd name="T2" fmla="*/ 151 w 286"/>
                <a:gd name="T3" fmla="*/ 268 h 285"/>
                <a:gd name="T4" fmla="*/ 285 w 286"/>
                <a:gd name="T5" fmla="*/ 125 h 285"/>
                <a:gd name="T6" fmla="*/ 143 w 286"/>
                <a:gd name="T7" fmla="*/ 0 h 285"/>
                <a:gd name="T8" fmla="*/ 9 w 286"/>
                <a:gd name="T9" fmla="*/ 142 h 285"/>
                <a:gd name="T10" fmla="*/ 0 w 286"/>
                <a:gd name="T11" fmla="*/ 151 h 285"/>
                <a:gd name="T12" fmla="*/ 143 w 286"/>
                <a:gd name="T13" fmla="*/ 284 h 285"/>
                <a:gd name="T14" fmla="*/ 59 w 286"/>
                <a:gd name="T15" fmla="*/ 134 h 285"/>
                <a:gd name="T16" fmla="*/ 126 w 286"/>
                <a:gd name="T17" fmla="*/ 59 h 285"/>
                <a:gd name="T18" fmla="*/ 151 w 286"/>
                <a:gd name="T19" fmla="*/ 59 h 285"/>
                <a:gd name="T20" fmla="*/ 159 w 286"/>
                <a:gd name="T21" fmla="*/ 67 h 285"/>
                <a:gd name="T22" fmla="*/ 159 w 286"/>
                <a:gd name="T23" fmla="*/ 75 h 285"/>
                <a:gd name="T24" fmla="*/ 159 w 286"/>
                <a:gd name="T25" fmla="*/ 92 h 285"/>
                <a:gd name="T26" fmla="*/ 92 w 286"/>
                <a:gd name="T27" fmla="*/ 159 h 285"/>
                <a:gd name="T28" fmla="*/ 68 w 286"/>
                <a:gd name="T29" fmla="*/ 167 h 285"/>
                <a:gd name="T30" fmla="*/ 59 w 286"/>
                <a:gd name="T31" fmla="*/ 159 h 285"/>
                <a:gd name="T32" fmla="*/ 59 w 286"/>
                <a:gd name="T33" fmla="*/ 142 h 285"/>
                <a:gd name="T34" fmla="*/ 59 w 286"/>
                <a:gd name="T35" fmla="*/ 134 h 285"/>
                <a:gd name="T36" fmla="*/ 59 w 286"/>
                <a:gd name="T37" fmla="*/ 134 h 285"/>
                <a:gd name="T38" fmla="*/ 59 w 286"/>
                <a:gd name="T39" fmla="*/ 13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6" h="285">
                  <a:moveTo>
                    <a:pt x="143" y="284"/>
                  </a:moveTo>
                  <a:cubicBezTo>
                    <a:pt x="151" y="268"/>
                    <a:pt x="151" y="268"/>
                    <a:pt x="151" y="268"/>
                  </a:cubicBezTo>
                  <a:cubicBezTo>
                    <a:pt x="285" y="125"/>
                    <a:pt x="285" y="125"/>
                    <a:pt x="285" y="125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0" y="151"/>
                    <a:pt x="0" y="151"/>
                    <a:pt x="0" y="151"/>
                  </a:cubicBezTo>
                  <a:lnTo>
                    <a:pt x="143" y="284"/>
                  </a:lnTo>
                  <a:close/>
                  <a:moveTo>
                    <a:pt x="59" y="134"/>
                  </a:moveTo>
                  <a:cubicBezTo>
                    <a:pt x="126" y="59"/>
                    <a:pt x="126" y="59"/>
                    <a:pt x="126" y="59"/>
                  </a:cubicBezTo>
                  <a:cubicBezTo>
                    <a:pt x="134" y="50"/>
                    <a:pt x="143" y="50"/>
                    <a:pt x="151" y="59"/>
                  </a:cubicBezTo>
                  <a:cubicBezTo>
                    <a:pt x="159" y="67"/>
                    <a:pt x="159" y="67"/>
                    <a:pt x="159" y="67"/>
                  </a:cubicBezTo>
                  <a:lnTo>
                    <a:pt x="159" y="75"/>
                  </a:lnTo>
                  <a:cubicBezTo>
                    <a:pt x="159" y="84"/>
                    <a:pt x="159" y="84"/>
                    <a:pt x="159" y="92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4" y="167"/>
                    <a:pt x="76" y="167"/>
                    <a:pt x="68" y="167"/>
                  </a:cubicBezTo>
                  <a:cubicBezTo>
                    <a:pt x="59" y="159"/>
                    <a:pt x="59" y="159"/>
                    <a:pt x="59" y="159"/>
                  </a:cubicBezTo>
                  <a:cubicBezTo>
                    <a:pt x="59" y="151"/>
                    <a:pt x="59" y="151"/>
                    <a:pt x="59" y="142"/>
                  </a:cubicBezTo>
                  <a:lnTo>
                    <a:pt x="59" y="134"/>
                  </a:lnTo>
                  <a:close/>
                  <a:moveTo>
                    <a:pt x="59" y="134"/>
                  </a:moveTo>
                  <a:lnTo>
                    <a:pt x="59" y="134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685800">
                <a:defRPr/>
              </a:pPr>
              <a:endParaRPr lang="en-US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54" name="Freeform 411"/>
            <p:cNvSpPr>
              <a:spLocks noChangeArrowheads="1"/>
            </p:cNvSpPr>
            <p:nvPr/>
          </p:nvSpPr>
          <p:spPr bwMode="auto">
            <a:xfrm>
              <a:off x="3122613" y="4308474"/>
              <a:ext cx="127000" cy="103188"/>
            </a:xfrm>
            <a:custGeom>
              <a:avLst/>
              <a:gdLst>
                <a:gd name="T0" fmla="*/ 343 w 352"/>
                <a:gd name="T1" fmla="*/ 134 h 285"/>
                <a:gd name="T2" fmla="*/ 351 w 352"/>
                <a:gd name="T3" fmla="*/ 125 h 285"/>
                <a:gd name="T4" fmla="*/ 218 w 352"/>
                <a:gd name="T5" fmla="*/ 0 h 285"/>
                <a:gd name="T6" fmla="*/ 209 w 352"/>
                <a:gd name="T7" fmla="*/ 8 h 285"/>
                <a:gd name="T8" fmla="*/ 100 w 352"/>
                <a:gd name="T9" fmla="*/ 276 h 285"/>
                <a:gd name="T10" fmla="*/ 126 w 352"/>
                <a:gd name="T11" fmla="*/ 276 h 285"/>
                <a:gd name="T12" fmla="*/ 134 w 352"/>
                <a:gd name="T13" fmla="*/ 268 h 285"/>
                <a:gd name="T14" fmla="*/ 159 w 352"/>
                <a:gd name="T15" fmla="*/ 217 h 285"/>
                <a:gd name="T16" fmla="*/ 343 w 352"/>
                <a:gd name="T17" fmla="*/ 134 h 285"/>
                <a:gd name="T18" fmla="*/ 218 w 352"/>
                <a:gd name="T19" fmla="*/ 167 h 285"/>
                <a:gd name="T20" fmla="*/ 142 w 352"/>
                <a:gd name="T21" fmla="*/ 192 h 285"/>
                <a:gd name="T22" fmla="*/ 126 w 352"/>
                <a:gd name="T23" fmla="*/ 201 h 285"/>
                <a:gd name="T24" fmla="*/ 109 w 352"/>
                <a:gd name="T25" fmla="*/ 209 h 285"/>
                <a:gd name="T26" fmla="*/ 100 w 352"/>
                <a:gd name="T27" fmla="*/ 201 h 285"/>
                <a:gd name="T28" fmla="*/ 100 w 352"/>
                <a:gd name="T29" fmla="*/ 142 h 285"/>
                <a:gd name="T30" fmla="*/ 109 w 352"/>
                <a:gd name="T31" fmla="*/ 109 h 285"/>
                <a:gd name="T32" fmla="*/ 209 w 352"/>
                <a:gd name="T33" fmla="*/ 150 h 285"/>
                <a:gd name="T34" fmla="*/ 284 w 352"/>
                <a:gd name="T35" fmla="*/ 150 h 285"/>
                <a:gd name="T36" fmla="*/ 218 w 352"/>
                <a:gd name="T37" fmla="*/ 167 h 285"/>
                <a:gd name="T38" fmla="*/ 218 w 352"/>
                <a:gd name="T39" fmla="*/ 167 h 285"/>
                <a:gd name="T40" fmla="*/ 218 w 352"/>
                <a:gd name="T41" fmla="*/ 167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2" h="285">
                  <a:moveTo>
                    <a:pt x="343" y="134"/>
                  </a:moveTo>
                  <a:lnTo>
                    <a:pt x="351" y="125"/>
                  </a:lnTo>
                  <a:cubicBezTo>
                    <a:pt x="218" y="0"/>
                    <a:pt x="218" y="0"/>
                    <a:pt x="218" y="0"/>
                  </a:cubicBezTo>
                  <a:cubicBezTo>
                    <a:pt x="218" y="0"/>
                    <a:pt x="209" y="0"/>
                    <a:pt x="209" y="8"/>
                  </a:cubicBezTo>
                  <a:cubicBezTo>
                    <a:pt x="100" y="34"/>
                    <a:pt x="0" y="142"/>
                    <a:pt x="100" y="276"/>
                  </a:cubicBezTo>
                  <a:cubicBezTo>
                    <a:pt x="109" y="276"/>
                    <a:pt x="117" y="284"/>
                    <a:pt x="126" y="276"/>
                  </a:cubicBezTo>
                  <a:cubicBezTo>
                    <a:pt x="134" y="276"/>
                    <a:pt x="134" y="276"/>
                    <a:pt x="134" y="268"/>
                  </a:cubicBezTo>
                  <a:cubicBezTo>
                    <a:pt x="142" y="251"/>
                    <a:pt x="151" y="226"/>
                    <a:pt x="159" y="217"/>
                  </a:cubicBezTo>
                  <a:cubicBezTo>
                    <a:pt x="192" y="184"/>
                    <a:pt x="284" y="234"/>
                    <a:pt x="343" y="134"/>
                  </a:cubicBezTo>
                  <a:close/>
                  <a:moveTo>
                    <a:pt x="218" y="167"/>
                  </a:moveTo>
                  <a:cubicBezTo>
                    <a:pt x="184" y="167"/>
                    <a:pt x="159" y="167"/>
                    <a:pt x="142" y="192"/>
                  </a:cubicBezTo>
                  <a:cubicBezTo>
                    <a:pt x="134" y="192"/>
                    <a:pt x="134" y="201"/>
                    <a:pt x="126" y="201"/>
                  </a:cubicBezTo>
                  <a:cubicBezTo>
                    <a:pt x="126" y="209"/>
                    <a:pt x="117" y="209"/>
                    <a:pt x="109" y="209"/>
                  </a:cubicBezTo>
                  <a:lnTo>
                    <a:pt x="100" y="201"/>
                  </a:lnTo>
                  <a:cubicBezTo>
                    <a:pt x="92" y="176"/>
                    <a:pt x="92" y="159"/>
                    <a:pt x="100" y="142"/>
                  </a:cubicBezTo>
                  <a:cubicBezTo>
                    <a:pt x="100" y="125"/>
                    <a:pt x="109" y="117"/>
                    <a:pt x="109" y="109"/>
                  </a:cubicBezTo>
                  <a:cubicBezTo>
                    <a:pt x="142" y="134"/>
                    <a:pt x="167" y="150"/>
                    <a:pt x="209" y="150"/>
                  </a:cubicBezTo>
                  <a:cubicBezTo>
                    <a:pt x="234" y="142"/>
                    <a:pt x="259" y="150"/>
                    <a:pt x="284" y="150"/>
                  </a:cubicBezTo>
                  <a:cubicBezTo>
                    <a:pt x="259" y="167"/>
                    <a:pt x="234" y="167"/>
                    <a:pt x="218" y="167"/>
                  </a:cubicBezTo>
                  <a:close/>
                  <a:moveTo>
                    <a:pt x="218" y="167"/>
                  </a:moveTo>
                  <a:lnTo>
                    <a:pt x="218" y="16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685800">
                <a:defRPr/>
              </a:pPr>
              <a:endParaRPr lang="en-US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sp>
        <p:nvSpPr>
          <p:cNvPr id="55" name="Freeform 106"/>
          <p:cNvSpPr>
            <a:spLocks noChangeAspect="1" noChangeArrowheads="1"/>
          </p:cNvSpPr>
          <p:nvPr/>
        </p:nvSpPr>
        <p:spPr bwMode="auto">
          <a:xfrm>
            <a:off x="4011574" y="2204109"/>
            <a:ext cx="239871" cy="207593"/>
          </a:xfrm>
          <a:custGeom>
            <a:avLst/>
            <a:gdLst>
              <a:gd name="T0" fmla="*/ 502 w 1013"/>
              <a:gd name="T1" fmla="*/ 0 h 879"/>
              <a:gd name="T2" fmla="*/ 0 w 1013"/>
              <a:gd name="T3" fmla="*/ 351 h 879"/>
              <a:gd name="T4" fmla="*/ 193 w 1013"/>
              <a:gd name="T5" fmla="*/ 636 h 879"/>
              <a:gd name="T6" fmla="*/ 92 w 1013"/>
              <a:gd name="T7" fmla="*/ 862 h 879"/>
              <a:gd name="T8" fmla="*/ 92 w 1013"/>
              <a:gd name="T9" fmla="*/ 878 h 879"/>
              <a:gd name="T10" fmla="*/ 101 w 1013"/>
              <a:gd name="T11" fmla="*/ 878 h 879"/>
              <a:gd name="T12" fmla="*/ 109 w 1013"/>
              <a:gd name="T13" fmla="*/ 878 h 879"/>
              <a:gd name="T14" fmla="*/ 485 w 1013"/>
              <a:gd name="T15" fmla="*/ 711 h 879"/>
              <a:gd name="T16" fmla="*/ 502 w 1013"/>
              <a:gd name="T17" fmla="*/ 711 h 879"/>
              <a:gd name="T18" fmla="*/ 1012 w 1013"/>
              <a:gd name="T19" fmla="*/ 351 h 879"/>
              <a:gd name="T20" fmla="*/ 502 w 1013"/>
              <a:gd name="T21" fmla="*/ 0 h 879"/>
              <a:gd name="T22" fmla="*/ 502 w 1013"/>
              <a:gd name="T23" fmla="*/ 0 h 879"/>
              <a:gd name="T24" fmla="*/ 502 w 1013"/>
              <a:gd name="T25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13" h="879">
                <a:moveTo>
                  <a:pt x="502" y="0"/>
                </a:moveTo>
                <a:cubicBezTo>
                  <a:pt x="226" y="0"/>
                  <a:pt x="0" y="159"/>
                  <a:pt x="0" y="351"/>
                </a:cubicBezTo>
                <a:cubicBezTo>
                  <a:pt x="0" y="469"/>
                  <a:pt x="67" y="569"/>
                  <a:pt x="193" y="636"/>
                </a:cubicBezTo>
                <a:cubicBezTo>
                  <a:pt x="176" y="711"/>
                  <a:pt x="142" y="811"/>
                  <a:pt x="92" y="862"/>
                </a:cubicBezTo>
                <a:cubicBezTo>
                  <a:pt x="92" y="870"/>
                  <a:pt x="92" y="870"/>
                  <a:pt x="92" y="878"/>
                </a:cubicBezTo>
                <a:lnTo>
                  <a:pt x="101" y="878"/>
                </a:lnTo>
                <a:lnTo>
                  <a:pt x="109" y="878"/>
                </a:lnTo>
                <a:cubicBezTo>
                  <a:pt x="118" y="878"/>
                  <a:pt x="335" y="862"/>
                  <a:pt x="485" y="711"/>
                </a:cubicBezTo>
                <a:cubicBezTo>
                  <a:pt x="485" y="711"/>
                  <a:pt x="494" y="711"/>
                  <a:pt x="502" y="711"/>
                </a:cubicBezTo>
                <a:cubicBezTo>
                  <a:pt x="786" y="711"/>
                  <a:pt x="1012" y="552"/>
                  <a:pt x="1012" y="351"/>
                </a:cubicBezTo>
                <a:cubicBezTo>
                  <a:pt x="1012" y="159"/>
                  <a:pt x="786" y="0"/>
                  <a:pt x="502" y="0"/>
                </a:cubicBezTo>
                <a:close/>
                <a:moveTo>
                  <a:pt x="502" y="0"/>
                </a:moveTo>
                <a:lnTo>
                  <a:pt x="50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82839" tIns="91419" rIns="182839" bIns="91419" anchor="ctr"/>
          <a:lstStyle/>
          <a:p>
            <a:pPr defTabSz="685800">
              <a:defRPr/>
            </a:pPr>
            <a:endParaRPr lang="en-US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6181725" y="2102428"/>
            <a:ext cx="57150" cy="685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135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grpSp>
        <p:nvGrpSpPr>
          <p:cNvPr id="57" name="Group 56"/>
          <p:cNvGrpSpPr/>
          <p:nvPr/>
        </p:nvGrpSpPr>
        <p:grpSpPr>
          <a:xfrm>
            <a:off x="6288879" y="2057606"/>
            <a:ext cx="2226472" cy="798501"/>
            <a:chOff x="8385171" y="2743474"/>
            <a:chExt cx="2968629" cy="1064668"/>
          </a:xfrm>
        </p:grpSpPr>
        <p:sp>
          <p:nvSpPr>
            <p:cNvPr id="58" name="TextBox 57"/>
            <p:cNvSpPr txBox="1"/>
            <p:nvPr/>
          </p:nvSpPr>
          <p:spPr>
            <a:xfrm>
              <a:off x="8385171" y="2743474"/>
              <a:ext cx="12719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>
                <a:defRPr/>
              </a:pPr>
              <a:r>
                <a:rPr lang="en-US" sz="1200" b="1" dirty="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Your Option</a:t>
              </a: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8385171" y="3035023"/>
              <a:ext cx="2968629" cy="7731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lnSpc>
                  <a:spcPct val="120000"/>
                </a:lnSpc>
                <a:defRPr/>
              </a:pPr>
              <a:r>
                <a:rPr lang="en-US" sz="900" b="1" i="1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Lorem ipsum dolor sit amet, </a:t>
              </a:r>
              <a:r>
                <a:rPr lang="en-US" sz="90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cons ectetur adipis cing elit. Pellentesq ue bibendum risus eu.</a:t>
              </a:r>
              <a:endPara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sp>
        <p:nvSpPr>
          <p:cNvPr id="60" name="Rectangle 59"/>
          <p:cNvSpPr/>
          <p:nvPr/>
        </p:nvSpPr>
        <p:spPr>
          <a:xfrm>
            <a:off x="6181725" y="3540298"/>
            <a:ext cx="57150" cy="685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135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grpSp>
        <p:nvGrpSpPr>
          <p:cNvPr id="61" name="Group 60"/>
          <p:cNvGrpSpPr/>
          <p:nvPr/>
        </p:nvGrpSpPr>
        <p:grpSpPr>
          <a:xfrm>
            <a:off x="6288879" y="3495476"/>
            <a:ext cx="2226472" cy="798501"/>
            <a:chOff x="8385171" y="4660634"/>
            <a:chExt cx="2968629" cy="1064668"/>
          </a:xfrm>
        </p:grpSpPr>
        <p:sp>
          <p:nvSpPr>
            <p:cNvPr id="62" name="TextBox 61"/>
            <p:cNvSpPr txBox="1"/>
            <p:nvPr/>
          </p:nvSpPr>
          <p:spPr>
            <a:xfrm>
              <a:off x="8385171" y="4660634"/>
              <a:ext cx="12719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>
                <a:defRPr/>
              </a:pPr>
              <a:r>
                <a:rPr lang="en-US" sz="1200" b="1" dirty="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Your Option</a:t>
              </a: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8385171" y="4952183"/>
              <a:ext cx="2968629" cy="7731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lnSpc>
                  <a:spcPct val="120000"/>
                </a:lnSpc>
                <a:defRPr/>
              </a:pPr>
              <a:r>
                <a:rPr lang="en-US" sz="900" b="1" i="1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Lorem ipsum dolor sit amet, </a:t>
              </a:r>
              <a:r>
                <a:rPr lang="en-US" sz="90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cons ectetur adipis cing elit. Pellentesq ue bibendum risus eu.</a:t>
              </a:r>
              <a:endPara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sp>
        <p:nvSpPr>
          <p:cNvPr id="64" name="Rectangle 63"/>
          <p:cNvSpPr/>
          <p:nvPr/>
        </p:nvSpPr>
        <p:spPr>
          <a:xfrm flipH="1">
            <a:off x="2892710" y="1633748"/>
            <a:ext cx="57150" cy="685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defTabSz="685800">
              <a:defRPr/>
            </a:pPr>
            <a:endParaRPr lang="en-US" sz="135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grpSp>
        <p:nvGrpSpPr>
          <p:cNvPr id="65" name="Group 64"/>
          <p:cNvGrpSpPr/>
          <p:nvPr/>
        </p:nvGrpSpPr>
        <p:grpSpPr>
          <a:xfrm>
            <a:off x="616236" y="1588926"/>
            <a:ext cx="2226472" cy="798501"/>
            <a:chOff x="821647" y="2118568"/>
            <a:chExt cx="2968629" cy="1064668"/>
          </a:xfrm>
        </p:grpSpPr>
        <p:sp>
          <p:nvSpPr>
            <p:cNvPr id="66" name="TextBox 65"/>
            <p:cNvSpPr txBox="1"/>
            <p:nvPr/>
          </p:nvSpPr>
          <p:spPr>
            <a:xfrm flipH="1">
              <a:off x="2518303" y="2118568"/>
              <a:ext cx="127197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685800">
                <a:defRPr/>
              </a:pPr>
              <a:r>
                <a:rPr lang="en-US" sz="1200" b="1" dirty="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Your Option</a:t>
              </a:r>
            </a:p>
          </p:txBody>
        </p:sp>
        <p:sp>
          <p:nvSpPr>
            <p:cNvPr id="67" name="TextBox 66"/>
            <p:cNvSpPr txBox="1"/>
            <p:nvPr/>
          </p:nvSpPr>
          <p:spPr>
            <a:xfrm flipH="1">
              <a:off x="821647" y="2410117"/>
              <a:ext cx="2968629" cy="7731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685800">
                <a:lnSpc>
                  <a:spcPct val="120000"/>
                </a:lnSpc>
                <a:defRPr/>
              </a:pPr>
              <a:r>
                <a:rPr lang="en-US" sz="900" b="1" i="1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Lorem ipsum dolor sit amet, </a:t>
              </a:r>
              <a:r>
                <a:rPr lang="en-US" sz="90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cons ectetur adipis cing elit. Pellentesq ue bibendum risus eu.</a:t>
              </a:r>
              <a:endPara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sp>
        <p:nvSpPr>
          <p:cNvPr id="68" name="Rectangle 67"/>
          <p:cNvSpPr/>
          <p:nvPr/>
        </p:nvSpPr>
        <p:spPr>
          <a:xfrm flipH="1">
            <a:off x="2892710" y="3071618"/>
            <a:ext cx="57150" cy="6858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defTabSz="685800">
              <a:defRPr/>
            </a:pPr>
            <a:endParaRPr lang="en-US" sz="135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grpSp>
        <p:nvGrpSpPr>
          <p:cNvPr id="69" name="Group 68"/>
          <p:cNvGrpSpPr/>
          <p:nvPr/>
        </p:nvGrpSpPr>
        <p:grpSpPr>
          <a:xfrm>
            <a:off x="616236" y="3026796"/>
            <a:ext cx="2226472" cy="798501"/>
            <a:chOff x="821647" y="4035728"/>
            <a:chExt cx="2968629" cy="1064668"/>
          </a:xfrm>
        </p:grpSpPr>
        <p:sp>
          <p:nvSpPr>
            <p:cNvPr id="70" name="TextBox 69"/>
            <p:cNvSpPr txBox="1"/>
            <p:nvPr/>
          </p:nvSpPr>
          <p:spPr>
            <a:xfrm flipH="1">
              <a:off x="2518303" y="4035728"/>
              <a:ext cx="127197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685800">
                <a:defRPr/>
              </a:pPr>
              <a:r>
                <a:rPr lang="en-US" sz="1200" b="1" dirty="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Your Option</a:t>
              </a:r>
            </a:p>
          </p:txBody>
        </p:sp>
        <p:sp>
          <p:nvSpPr>
            <p:cNvPr id="71" name="TextBox 70"/>
            <p:cNvSpPr txBox="1"/>
            <p:nvPr/>
          </p:nvSpPr>
          <p:spPr>
            <a:xfrm flipH="1">
              <a:off x="821647" y="4327277"/>
              <a:ext cx="2968629" cy="7731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685800">
                <a:lnSpc>
                  <a:spcPct val="120000"/>
                </a:lnSpc>
                <a:defRPr/>
              </a:pPr>
              <a:r>
                <a:rPr lang="en-US" sz="900" b="1" i="1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Lorem ipsum dolor sit amet, </a:t>
              </a:r>
              <a:r>
                <a:rPr lang="en-US" sz="90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cons ectetur adipis cing elit. Pellentesq ue bibendum risus eu.</a:t>
              </a:r>
              <a:endPara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cxnSp>
        <p:nvCxnSpPr>
          <p:cNvPr id="72" name="直接连接符 71"/>
          <p:cNvCxnSpPr/>
          <p:nvPr/>
        </p:nvCxnSpPr>
        <p:spPr>
          <a:xfrm>
            <a:off x="4353531" y="240030"/>
            <a:ext cx="436939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itle 15"/>
          <p:cNvSpPr txBox="1">
            <a:spLocks/>
          </p:cNvSpPr>
          <p:nvPr/>
        </p:nvSpPr>
        <p:spPr>
          <a:xfrm>
            <a:off x="3402448" y="343555"/>
            <a:ext cx="2339103" cy="424732"/>
          </a:xfrm>
          <a:prstGeom prst="rect">
            <a:avLst/>
          </a:prstGeom>
        </p:spPr>
        <p:txBody>
          <a:bodyPr wrap="none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800">
              <a:defRPr/>
            </a:pPr>
            <a:r>
              <a:rPr lang="zh-CN" altLang="en-US" sz="24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请输入你的标题</a:t>
            </a:r>
          </a:p>
        </p:txBody>
      </p:sp>
      <p:sp>
        <p:nvSpPr>
          <p:cNvPr id="74" name="Text Placeholder 16"/>
          <p:cNvSpPr txBox="1">
            <a:spLocks/>
          </p:cNvSpPr>
          <p:nvPr/>
        </p:nvSpPr>
        <p:spPr>
          <a:xfrm>
            <a:off x="2782599" y="696707"/>
            <a:ext cx="3578801" cy="258532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orem ipsum dolor sit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25736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210808" y="1467233"/>
            <a:ext cx="2867304" cy="2998210"/>
            <a:chOff x="1475759" y="2023507"/>
            <a:chExt cx="3433482" cy="3590236"/>
          </a:xfrm>
        </p:grpSpPr>
        <p:grpSp>
          <p:nvGrpSpPr>
            <p:cNvPr id="6" name="Group 5"/>
            <p:cNvGrpSpPr/>
            <p:nvPr/>
          </p:nvGrpSpPr>
          <p:grpSpPr>
            <a:xfrm>
              <a:off x="1475759" y="2023507"/>
              <a:ext cx="3433482" cy="3590236"/>
              <a:chOff x="1475759" y="2023507"/>
              <a:chExt cx="3433482" cy="3590236"/>
            </a:xfrm>
          </p:grpSpPr>
          <p:grpSp>
            <p:nvGrpSpPr>
              <p:cNvPr id="16" name="Group 15"/>
              <p:cNvGrpSpPr/>
              <p:nvPr/>
            </p:nvGrpSpPr>
            <p:grpSpPr>
              <a:xfrm>
                <a:off x="1475759" y="2023507"/>
                <a:ext cx="3433482" cy="3590236"/>
                <a:chOff x="4400550" y="2119313"/>
                <a:chExt cx="2886075" cy="3017837"/>
              </a:xfrm>
            </p:grpSpPr>
            <p:sp>
              <p:nvSpPr>
                <p:cNvPr id="22" name="Freeform 6"/>
                <p:cNvSpPr>
                  <a:spLocks/>
                </p:cNvSpPr>
                <p:nvPr/>
              </p:nvSpPr>
              <p:spPr bwMode="auto">
                <a:xfrm>
                  <a:off x="4400550" y="3733800"/>
                  <a:ext cx="1444625" cy="1403350"/>
                </a:xfrm>
                <a:custGeom>
                  <a:avLst/>
                  <a:gdLst>
                    <a:gd name="T0" fmla="*/ 910 w 910"/>
                    <a:gd name="T1" fmla="*/ 884 h 884"/>
                    <a:gd name="T2" fmla="*/ 910 w 910"/>
                    <a:gd name="T3" fmla="*/ 614 h 884"/>
                    <a:gd name="T4" fmla="*/ 0 w 910"/>
                    <a:gd name="T5" fmla="*/ 0 h 884"/>
                    <a:gd name="T6" fmla="*/ 0 w 910"/>
                    <a:gd name="T7" fmla="*/ 270 h 884"/>
                    <a:gd name="T8" fmla="*/ 910 w 910"/>
                    <a:gd name="T9" fmla="*/ 884 h 8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0" h="884">
                      <a:moveTo>
                        <a:pt x="910" y="884"/>
                      </a:moveTo>
                      <a:lnTo>
                        <a:pt x="910" y="614"/>
                      </a:lnTo>
                      <a:lnTo>
                        <a:pt x="0" y="0"/>
                      </a:lnTo>
                      <a:lnTo>
                        <a:pt x="0" y="270"/>
                      </a:lnTo>
                      <a:lnTo>
                        <a:pt x="910" y="884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>
                    <a:solidFill>
                      <a:prstClr val="black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3" name="Freeform 7"/>
                <p:cNvSpPr>
                  <a:spLocks/>
                </p:cNvSpPr>
                <p:nvPr/>
              </p:nvSpPr>
              <p:spPr bwMode="auto">
                <a:xfrm>
                  <a:off x="5845175" y="3733800"/>
                  <a:ext cx="1441450" cy="1403350"/>
                </a:xfrm>
                <a:custGeom>
                  <a:avLst/>
                  <a:gdLst>
                    <a:gd name="T0" fmla="*/ 0 w 908"/>
                    <a:gd name="T1" fmla="*/ 884 h 884"/>
                    <a:gd name="T2" fmla="*/ 0 w 908"/>
                    <a:gd name="T3" fmla="*/ 614 h 884"/>
                    <a:gd name="T4" fmla="*/ 908 w 908"/>
                    <a:gd name="T5" fmla="*/ 0 h 884"/>
                    <a:gd name="T6" fmla="*/ 908 w 908"/>
                    <a:gd name="T7" fmla="*/ 270 h 884"/>
                    <a:gd name="T8" fmla="*/ 0 w 908"/>
                    <a:gd name="T9" fmla="*/ 884 h 8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8" h="884">
                      <a:moveTo>
                        <a:pt x="0" y="884"/>
                      </a:moveTo>
                      <a:lnTo>
                        <a:pt x="0" y="614"/>
                      </a:lnTo>
                      <a:lnTo>
                        <a:pt x="908" y="0"/>
                      </a:lnTo>
                      <a:lnTo>
                        <a:pt x="908" y="270"/>
                      </a:lnTo>
                      <a:lnTo>
                        <a:pt x="0" y="884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>
                    <a:solidFill>
                      <a:prstClr val="black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4" name="Freeform 8"/>
                <p:cNvSpPr>
                  <a:spLocks/>
                </p:cNvSpPr>
                <p:nvPr/>
              </p:nvSpPr>
              <p:spPr bwMode="auto">
                <a:xfrm>
                  <a:off x="4484688" y="3629025"/>
                  <a:ext cx="157163" cy="211138"/>
                </a:xfrm>
                <a:custGeom>
                  <a:avLst/>
                  <a:gdLst>
                    <a:gd name="T0" fmla="*/ 99 w 99"/>
                    <a:gd name="T1" fmla="*/ 133 h 133"/>
                    <a:gd name="T2" fmla="*/ 99 w 99"/>
                    <a:gd name="T3" fmla="*/ 0 h 133"/>
                    <a:gd name="T4" fmla="*/ 0 w 99"/>
                    <a:gd name="T5" fmla="*/ 66 h 133"/>
                    <a:gd name="T6" fmla="*/ 99 w 99"/>
                    <a:gd name="T7" fmla="*/ 133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9" h="133">
                      <a:moveTo>
                        <a:pt x="99" y="133"/>
                      </a:moveTo>
                      <a:lnTo>
                        <a:pt x="99" y="0"/>
                      </a:lnTo>
                      <a:lnTo>
                        <a:pt x="0" y="66"/>
                      </a:lnTo>
                      <a:lnTo>
                        <a:pt x="99" y="133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>
                    <a:solidFill>
                      <a:prstClr val="black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5" name="Freeform 9"/>
                <p:cNvSpPr>
                  <a:spLocks/>
                </p:cNvSpPr>
                <p:nvPr/>
              </p:nvSpPr>
              <p:spPr bwMode="auto">
                <a:xfrm>
                  <a:off x="7045325" y="3629025"/>
                  <a:ext cx="158750" cy="211138"/>
                </a:xfrm>
                <a:custGeom>
                  <a:avLst/>
                  <a:gdLst>
                    <a:gd name="T0" fmla="*/ 0 w 100"/>
                    <a:gd name="T1" fmla="*/ 0 h 133"/>
                    <a:gd name="T2" fmla="*/ 0 w 100"/>
                    <a:gd name="T3" fmla="*/ 133 h 133"/>
                    <a:gd name="T4" fmla="*/ 100 w 100"/>
                    <a:gd name="T5" fmla="*/ 66 h 133"/>
                    <a:gd name="T6" fmla="*/ 0 w 100"/>
                    <a:gd name="T7" fmla="*/ 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0" h="133">
                      <a:moveTo>
                        <a:pt x="0" y="0"/>
                      </a:moveTo>
                      <a:lnTo>
                        <a:pt x="0" y="133"/>
                      </a:lnTo>
                      <a:lnTo>
                        <a:pt x="100" y="6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>
                    <a:solidFill>
                      <a:prstClr val="black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6" name="Freeform 11"/>
                <p:cNvSpPr>
                  <a:spLocks/>
                </p:cNvSpPr>
                <p:nvPr/>
              </p:nvSpPr>
              <p:spPr bwMode="auto">
                <a:xfrm>
                  <a:off x="4641850" y="3414713"/>
                  <a:ext cx="1203325" cy="1238250"/>
                </a:xfrm>
                <a:custGeom>
                  <a:avLst/>
                  <a:gdLst>
                    <a:gd name="T0" fmla="*/ 758 w 758"/>
                    <a:gd name="T1" fmla="*/ 780 h 780"/>
                    <a:gd name="T2" fmla="*/ 758 w 758"/>
                    <a:gd name="T3" fmla="*/ 509 h 780"/>
                    <a:gd name="T4" fmla="*/ 0 w 758"/>
                    <a:gd name="T5" fmla="*/ 0 h 780"/>
                    <a:gd name="T6" fmla="*/ 0 w 758"/>
                    <a:gd name="T7" fmla="*/ 268 h 780"/>
                    <a:gd name="T8" fmla="*/ 758 w 758"/>
                    <a:gd name="T9" fmla="*/ 780 h 7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8" h="780">
                      <a:moveTo>
                        <a:pt x="758" y="780"/>
                      </a:moveTo>
                      <a:lnTo>
                        <a:pt x="758" y="509"/>
                      </a:lnTo>
                      <a:lnTo>
                        <a:pt x="0" y="0"/>
                      </a:lnTo>
                      <a:lnTo>
                        <a:pt x="0" y="268"/>
                      </a:lnTo>
                      <a:lnTo>
                        <a:pt x="758" y="78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>
                    <a:solidFill>
                      <a:prstClr val="black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7" name="Freeform 12"/>
                <p:cNvSpPr>
                  <a:spLocks/>
                </p:cNvSpPr>
                <p:nvPr/>
              </p:nvSpPr>
              <p:spPr bwMode="auto">
                <a:xfrm>
                  <a:off x="5845175" y="3414713"/>
                  <a:ext cx="1200150" cy="1238250"/>
                </a:xfrm>
                <a:custGeom>
                  <a:avLst/>
                  <a:gdLst>
                    <a:gd name="T0" fmla="*/ 0 w 756"/>
                    <a:gd name="T1" fmla="*/ 780 h 780"/>
                    <a:gd name="T2" fmla="*/ 0 w 756"/>
                    <a:gd name="T3" fmla="*/ 509 h 780"/>
                    <a:gd name="T4" fmla="*/ 756 w 756"/>
                    <a:gd name="T5" fmla="*/ 0 h 780"/>
                    <a:gd name="T6" fmla="*/ 756 w 756"/>
                    <a:gd name="T7" fmla="*/ 268 h 780"/>
                    <a:gd name="T8" fmla="*/ 0 w 756"/>
                    <a:gd name="T9" fmla="*/ 780 h 7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6" h="780">
                      <a:moveTo>
                        <a:pt x="0" y="780"/>
                      </a:moveTo>
                      <a:lnTo>
                        <a:pt x="0" y="509"/>
                      </a:lnTo>
                      <a:lnTo>
                        <a:pt x="756" y="0"/>
                      </a:lnTo>
                      <a:lnTo>
                        <a:pt x="756" y="268"/>
                      </a:lnTo>
                      <a:lnTo>
                        <a:pt x="0" y="780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>
                    <a:solidFill>
                      <a:prstClr val="black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8" name="Freeform 13"/>
                <p:cNvSpPr>
                  <a:spLocks/>
                </p:cNvSpPr>
                <p:nvPr/>
              </p:nvSpPr>
              <p:spPr bwMode="auto">
                <a:xfrm>
                  <a:off x="4724400" y="3308350"/>
                  <a:ext cx="153988" cy="211138"/>
                </a:xfrm>
                <a:custGeom>
                  <a:avLst/>
                  <a:gdLst>
                    <a:gd name="T0" fmla="*/ 97 w 97"/>
                    <a:gd name="T1" fmla="*/ 133 h 133"/>
                    <a:gd name="T2" fmla="*/ 97 w 97"/>
                    <a:gd name="T3" fmla="*/ 0 h 133"/>
                    <a:gd name="T4" fmla="*/ 0 w 97"/>
                    <a:gd name="T5" fmla="*/ 67 h 133"/>
                    <a:gd name="T6" fmla="*/ 97 w 97"/>
                    <a:gd name="T7" fmla="*/ 133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7" h="133">
                      <a:moveTo>
                        <a:pt x="97" y="133"/>
                      </a:moveTo>
                      <a:lnTo>
                        <a:pt x="97" y="0"/>
                      </a:lnTo>
                      <a:lnTo>
                        <a:pt x="0" y="67"/>
                      </a:lnTo>
                      <a:lnTo>
                        <a:pt x="97" y="133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>
                    <a:solidFill>
                      <a:prstClr val="black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29" name="Freeform 14"/>
                <p:cNvSpPr>
                  <a:spLocks/>
                </p:cNvSpPr>
                <p:nvPr/>
              </p:nvSpPr>
              <p:spPr bwMode="auto">
                <a:xfrm>
                  <a:off x="6808788" y="3308350"/>
                  <a:ext cx="153988" cy="211138"/>
                </a:xfrm>
                <a:custGeom>
                  <a:avLst/>
                  <a:gdLst>
                    <a:gd name="T0" fmla="*/ 0 w 97"/>
                    <a:gd name="T1" fmla="*/ 0 h 133"/>
                    <a:gd name="T2" fmla="*/ 0 w 97"/>
                    <a:gd name="T3" fmla="*/ 133 h 133"/>
                    <a:gd name="T4" fmla="*/ 97 w 97"/>
                    <a:gd name="T5" fmla="*/ 67 h 133"/>
                    <a:gd name="T6" fmla="*/ 0 w 97"/>
                    <a:gd name="T7" fmla="*/ 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7" h="133">
                      <a:moveTo>
                        <a:pt x="0" y="0"/>
                      </a:moveTo>
                      <a:lnTo>
                        <a:pt x="0" y="133"/>
                      </a:lnTo>
                      <a:lnTo>
                        <a:pt x="97" y="6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>
                    <a:solidFill>
                      <a:prstClr val="black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0" name="Freeform 16"/>
                <p:cNvSpPr>
                  <a:spLocks/>
                </p:cNvSpPr>
                <p:nvPr/>
              </p:nvSpPr>
              <p:spPr bwMode="auto">
                <a:xfrm>
                  <a:off x="4878388" y="3090863"/>
                  <a:ext cx="966788" cy="1076325"/>
                </a:xfrm>
                <a:custGeom>
                  <a:avLst/>
                  <a:gdLst>
                    <a:gd name="T0" fmla="*/ 609 w 609"/>
                    <a:gd name="T1" fmla="*/ 678 h 678"/>
                    <a:gd name="T2" fmla="*/ 609 w 609"/>
                    <a:gd name="T3" fmla="*/ 410 h 678"/>
                    <a:gd name="T4" fmla="*/ 0 w 609"/>
                    <a:gd name="T5" fmla="*/ 0 h 678"/>
                    <a:gd name="T6" fmla="*/ 0 w 609"/>
                    <a:gd name="T7" fmla="*/ 270 h 678"/>
                    <a:gd name="T8" fmla="*/ 609 w 609"/>
                    <a:gd name="T9" fmla="*/ 678 h 6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09" h="678">
                      <a:moveTo>
                        <a:pt x="609" y="678"/>
                      </a:moveTo>
                      <a:lnTo>
                        <a:pt x="609" y="410"/>
                      </a:lnTo>
                      <a:lnTo>
                        <a:pt x="0" y="0"/>
                      </a:lnTo>
                      <a:lnTo>
                        <a:pt x="0" y="270"/>
                      </a:lnTo>
                      <a:lnTo>
                        <a:pt x="609" y="678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>
                    <a:solidFill>
                      <a:prstClr val="black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1" name="Freeform 17"/>
                <p:cNvSpPr>
                  <a:spLocks/>
                </p:cNvSpPr>
                <p:nvPr/>
              </p:nvSpPr>
              <p:spPr bwMode="auto">
                <a:xfrm>
                  <a:off x="5845175" y="3090863"/>
                  <a:ext cx="963613" cy="1076325"/>
                </a:xfrm>
                <a:custGeom>
                  <a:avLst/>
                  <a:gdLst>
                    <a:gd name="T0" fmla="*/ 0 w 607"/>
                    <a:gd name="T1" fmla="*/ 678 h 678"/>
                    <a:gd name="T2" fmla="*/ 0 w 607"/>
                    <a:gd name="T3" fmla="*/ 410 h 678"/>
                    <a:gd name="T4" fmla="*/ 607 w 607"/>
                    <a:gd name="T5" fmla="*/ 0 h 678"/>
                    <a:gd name="T6" fmla="*/ 607 w 607"/>
                    <a:gd name="T7" fmla="*/ 270 h 678"/>
                    <a:gd name="T8" fmla="*/ 0 w 607"/>
                    <a:gd name="T9" fmla="*/ 678 h 6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07" h="678">
                      <a:moveTo>
                        <a:pt x="0" y="678"/>
                      </a:moveTo>
                      <a:lnTo>
                        <a:pt x="0" y="410"/>
                      </a:lnTo>
                      <a:lnTo>
                        <a:pt x="607" y="0"/>
                      </a:lnTo>
                      <a:lnTo>
                        <a:pt x="607" y="270"/>
                      </a:lnTo>
                      <a:lnTo>
                        <a:pt x="0" y="678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>
                    <a:solidFill>
                      <a:prstClr val="black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2" name="Freeform 18"/>
                <p:cNvSpPr>
                  <a:spLocks/>
                </p:cNvSpPr>
                <p:nvPr/>
              </p:nvSpPr>
              <p:spPr bwMode="auto">
                <a:xfrm>
                  <a:off x="4965700" y="2984500"/>
                  <a:ext cx="153988" cy="211138"/>
                </a:xfrm>
                <a:custGeom>
                  <a:avLst/>
                  <a:gdLst>
                    <a:gd name="T0" fmla="*/ 97 w 97"/>
                    <a:gd name="T1" fmla="*/ 133 h 133"/>
                    <a:gd name="T2" fmla="*/ 97 w 97"/>
                    <a:gd name="T3" fmla="*/ 0 h 133"/>
                    <a:gd name="T4" fmla="*/ 0 w 97"/>
                    <a:gd name="T5" fmla="*/ 67 h 133"/>
                    <a:gd name="T6" fmla="*/ 97 w 97"/>
                    <a:gd name="T7" fmla="*/ 133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7" h="133">
                      <a:moveTo>
                        <a:pt x="97" y="133"/>
                      </a:moveTo>
                      <a:lnTo>
                        <a:pt x="97" y="0"/>
                      </a:lnTo>
                      <a:lnTo>
                        <a:pt x="0" y="67"/>
                      </a:lnTo>
                      <a:lnTo>
                        <a:pt x="97" y="133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>
                    <a:solidFill>
                      <a:prstClr val="black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3" name="Freeform 19"/>
                <p:cNvSpPr>
                  <a:spLocks/>
                </p:cNvSpPr>
                <p:nvPr/>
              </p:nvSpPr>
              <p:spPr bwMode="auto">
                <a:xfrm>
                  <a:off x="6567488" y="2984500"/>
                  <a:ext cx="155575" cy="211138"/>
                </a:xfrm>
                <a:custGeom>
                  <a:avLst/>
                  <a:gdLst>
                    <a:gd name="T0" fmla="*/ 0 w 98"/>
                    <a:gd name="T1" fmla="*/ 133 h 133"/>
                    <a:gd name="T2" fmla="*/ 0 w 98"/>
                    <a:gd name="T3" fmla="*/ 0 h 133"/>
                    <a:gd name="T4" fmla="*/ 98 w 98"/>
                    <a:gd name="T5" fmla="*/ 67 h 133"/>
                    <a:gd name="T6" fmla="*/ 0 w 98"/>
                    <a:gd name="T7" fmla="*/ 133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8" h="133">
                      <a:moveTo>
                        <a:pt x="0" y="133"/>
                      </a:moveTo>
                      <a:lnTo>
                        <a:pt x="0" y="0"/>
                      </a:lnTo>
                      <a:lnTo>
                        <a:pt x="98" y="67"/>
                      </a:lnTo>
                      <a:lnTo>
                        <a:pt x="0" y="133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>
                    <a:solidFill>
                      <a:prstClr val="black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4" name="Freeform 21"/>
                <p:cNvSpPr>
                  <a:spLocks/>
                </p:cNvSpPr>
                <p:nvPr/>
              </p:nvSpPr>
              <p:spPr bwMode="auto">
                <a:xfrm>
                  <a:off x="5119688" y="2767013"/>
                  <a:ext cx="725488" cy="917575"/>
                </a:xfrm>
                <a:custGeom>
                  <a:avLst/>
                  <a:gdLst>
                    <a:gd name="T0" fmla="*/ 457 w 457"/>
                    <a:gd name="T1" fmla="*/ 578 h 578"/>
                    <a:gd name="T2" fmla="*/ 457 w 457"/>
                    <a:gd name="T3" fmla="*/ 308 h 578"/>
                    <a:gd name="T4" fmla="*/ 0 w 457"/>
                    <a:gd name="T5" fmla="*/ 0 h 578"/>
                    <a:gd name="T6" fmla="*/ 0 w 457"/>
                    <a:gd name="T7" fmla="*/ 270 h 578"/>
                    <a:gd name="T8" fmla="*/ 457 w 457"/>
                    <a:gd name="T9" fmla="*/ 578 h 5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7" h="578">
                      <a:moveTo>
                        <a:pt x="457" y="578"/>
                      </a:moveTo>
                      <a:lnTo>
                        <a:pt x="457" y="308"/>
                      </a:lnTo>
                      <a:lnTo>
                        <a:pt x="0" y="0"/>
                      </a:lnTo>
                      <a:lnTo>
                        <a:pt x="0" y="270"/>
                      </a:lnTo>
                      <a:lnTo>
                        <a:pt x="457" y="5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>
                    <a:solidFill>
                      <a:prstClr val="black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5" name="Freeform 22"/>
                <p:cNvSpPr>
                  <a:spLocks/>
                </p:cNvSpPr>
                <p:nvPr/>
              </p:nvSpPr>
              <p:spPr bwMode="auto">
                <a:xfrm>
                  <a:off x="5845175" y="2767013"/>
                  <a:ext cx="722313" cy="917575"/>
                </a:xfrm>
                <a:custGeom>
                  <a:avLst/>
                  <a:gdLst>
                    <a:gd name="T0" fmla="*/ 0 w 455"/>
                    <a:gd name="T1" fmla="*/ 578 h 578"/>
                    <a:gd name="T2" fmla="*/ 0 w 455"/>
                    <a:gd name="T3" fmla="*/ 308 h 578"/>
                    <a:gd name="T4" fmla="*/ 455 w 455"/>
                    <a:gd name="T5" fmla="*/ 0 h 578"/>
                    <a:gd name="T6" fmla="*/ 455 w 455"/>
                    <a:gd name="T7" fmla="*/ 270 h 578"/>
                    <a:gd name="T8" fmla="*/ 0 w 455"/>
                    <a:gd name="T9" fmla="*/ 578 h 5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5" h="578">
                      <a:moveTo>
                        <a:pt x="0" y="578"/>
                      </a:moveTo>
                      <a:lnTo>
                        <a:pt x="0" y="308"/>
                      </a:lnTo>
                      <a:lnTo>
                        <a:pt x="455" y="0"/>
                      </a:lnTo>
                      <a:lnTo>
                        <a:pt x="455" y="270"/>
                      </a:lnTo>
                      <a:lnTo>
                        <a:pt x="0" y="578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>
                    <a:solidFill>
                      <a:prstClr val="black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6" name="Freeform 23"/>
                <p:cNvSpPr>
                  <a:spLocks/>
                </p:cNvSpPr>
                <p:nvPr/>
              </p:nvSpPr>
              <p:spPr bwMode="auto">
                <a:xfrm>
                  <a:off x="5202238" y="2660650"/>
                  <a:ext cx="158750" cy="211138"/>
                </a:xfrm>
                <a:custGeom>
                  <a:avLst/>
                  <a:gdLst>
                    <a:gd name="T0" fmla="*/ 100 w 100"/>
                    <a:gd name="T1" fmla="*/ 133 h 133"/>
                    <a:gd name="T2" fmla="*/ 100 w 100"/>
                    <a:gd name="T3" fmla="*/ 0 h 133"/>
                    <a:gd name="T4" fmla="*/ 0 w 100"/>
                    <a:gd name="T5" fmla="*/ 67 h 133"/>
                    <a:gd name="T6" fmla="*/ 100 w 100"/>
                    <a:gd name="T7" fmla="*/ 133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0" h="133">
                      <a:moveTo>
                        <a:pt x="100" y="133"/>
                      </a:moveTo>
                      <a:lnTo>
                        <a:pt x="100" y="0"/>
                      </a:lnTo>
                      <a:lnTo>
                        <a:pt x="0" y="67"/>
                      </a:lnTo>
                      <a:lnTo>
                        <a:pt x="100" y="133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>
                    <a:solidFill>
                      <a:prstClr val="black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7" name="Freeform 24"/>
                <p:cNvSpPr>
                  <a:spLocks/>
                </p:cNvSpPr>
                <p:nvPr/>
              </p:nvSpPr>
              <p:spPr bwMode="auto">
                <a:xfrm>
                  <a:off x="6327775" y="2660650"/>
                  <a:ext cx="157163" cy="211138"/>
                </a:xfrm>
                <a:custGeom>
                  <a:avLst/>
                  <a:gdLst>
                    <a:gd name="T0" fmla="*/ 0 w 99"/>
                    <a:gd name="T1" fmla="*/ 133 h 133"/>
                    <a:gd name="T2" fmla="*/ 0 w 99"/>
                    <a:gd name="T3" fmla="*/ 0 h 133"/>
                    <a:gd name="T4" fmla="*/ 99 w 99"/>
                    <a:gd name="T5" fmla="*/ 67 h 133"/>
                    <a:gd name="T6" fmla="*/ 0 w 99"/>
                    <a:gd name="T7" fmla="*/ 133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9" h="133">
                      <a:moveTo>
                        <a:pt x="0" y="133"/>
                      </a:moveTo>
                      <a:lnTo>
                        <a:pt x="0" y="0"/>
                      </a:lnTo>
                      <a:lnTo>
                        <a:pt x="99" y="67"/>
                      </a:lnTo>
                      <a:lnTo>
                        <a:pt x="0" y="133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>
                    <a:solidFill>
                      <a:prstClr val="black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8" name="Freeform 25"/>
                <p:cNvSpPr>
                  <a:spLocks noEditPoints="1"/>
                </p:cNvSpPr>
                <p:nvPr/>
              </p:nvSpPr>
              <p:spPr bwMode="auto">
                <a:xfrm>
                  <a:off x="5360988" y="2119313"/>
                  <a:ext cx="966788" cy="650875"/>
                </a:xfrm>
                <a:custGeom>
                  <a:avLst/>
                  <a:gdLst>
                    <a:gd name="T0" fmla="*/ 305 w 609"/>
                    <a:gd name="T1" fmla="*/ 0 h 410"/>
                    <a:gd name="T2" fmla="*/ 0 w 609"/>
                    <a:gd name="T3" fmla="*/ 204 h 410"/>
                    <a:gd name="T4" fmla="*/ 305 w 609"/>
                    <a:gd name="T5" fmla="*/ 410 h 410"/>
                    <a:gd name="T6" fmla="*/ 609 w 609"/>
                    <a:gd name="T7" fmla="*/ 204 h 410"/>
                    <a:gd name="T8" fmla="*/ 305 w 609"/>
                    <a:gd name="T9" fmla="*/ 0 h 410"/>
                    <a:gd name="T10" fmla="*/ 52 w 609"/>
                    <a:gd name="T11" fmla="*/ 204 h 410"/>
                    <a:gd name="T12" fmla="*/ 305 w 609"/>
                    <a:gd name="T13" fmla="*/ 36 h 410"/>
                    <a:gd name="T14" fmla="*/ 557 w 609"/>
                    <a:gd name="T15" fmla="*/ 204 h 410"/>
                    <a:gd name="T16" fmla="*/ 305 w 609"/>
                    <a:gd name="T17" fmla="*/ 375 h 410"/>
                    <a:gd name="T18" fmla="*/ 52 w 609"/>
                    <a:gd name="T19" fmla="*/ 204 h 4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09" h="410">
                      <a:moveTo>
                        <a:pt x="305" y="0"/>
                      </a:moveTo>
                      <a:lnTo>
                        <a:pt x="0" y="204"/>
                      </a:lnTo>
                      <a:lnTo>
                        <a:pt x="305" y="410"/>
                      </a:lnTo>
                      <a:lnTo>
                        <a:pt x="609" y="204"/>
                      </a:lnTo>
                      <a:lnTo>
                        <a:pt x="305" y="0"/>
                      </a:lnTo>
                      <a:close/>
                      <a:moveTo>
                        <a:pt x="52" y="204"/>
                      </a:moveTo>
                      <a:lnTo>
                        <a:pt x="305" y="36"/>
                      </a:lnTo>
                      <a:lnTo>
                        <a:pt x="557" y="204"/>
                      </a:lnTo>
                      <a:lnTo>
                        <a:pt x="305" y="375"/>
                      </a:lnTo>
                      <a:lnTo>
                        <a:pt x="52" y="20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>
                    <a:solidFill>
                      <a:prstClr val="black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39" name="Freeform 26"/>
                <p:cNvSpPr>
                  <a:spLocks/>
                </p:cNvSpPr>
                <p:nvPr/>
              </p:nvSpPr>
              <p:spPr bwMode="auto">
                <a:xfrm>
                  <a:off x="5443538" y="2176463"/>
                  <a:ext cx="401638" cy="538163"/>
                </a:xfrm>
                <a:custGeom>
                  <a:avLst/>
                  <a:gdLst>
                    <a:gd name="T0" fmla="*/ 0 w 253"/>
                    <a:gd name="T1" fmla="*/ 168 h 339"/>
                    <a:gd name="T2" fmla="*/ 253 w 253"/>
                    <a:gd name="T3" fmla="*/ 339 h 339"/>
                    <a:gd name="T4" fmla="*/ 253 w 253"/>
                    <a:gd name="T5" fmla="*/ 0 h 339"/>
                    <a:gd name="T6" fmla="*/ 0 w 253"/>
                    <a:gd name="T7" fmla="*/ 168 h 3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3" h="339">
                      <a:moveTo>
                        <a:pt x="0" y="168"/>
                      </a:moveTo>
                      <a:lnTo>
                        <a:pt x="253" y="339"/>
                      </a:lnTo>
                      <a:lnTo>
                        <a:pt x="253" y="0"/>
                      </a:lnTo>
                      <a:lnTo>
                        <a:pt x="0" y="168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>
                    <a:solidFill>
                      <a:prstClr val="black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0" name="Freeform 27"/>
                <p:cNvSpPr>
                  <a:spLocks/>
                </p:cNvSpPr>
                <p:nvPr/>
              </p:nvSpPr>
              <p:spPr bwMode="auto">
                <a:xfrm>
                  <a:off x="5845175" y="2176463"/>
                  <a:ext cx="400050" cy="538163"/>
                </a:xfrm>
                <a:custGeom>
                  <a:avLst/>
                  <a:gdLst>
                    <a:gd name="T0" fmla="*/ 0 w 252"/>
                    <a:gd name="T1" fmla="*/ 0 h 339"/>
                    <a:gd name="T2" fmla="*/ 0 w 252"/>
                    <a:gd name="T3" fmla="*/ 339 h 339"/>
                    <a:gd name="T4" fmla="*/ 252 w 252"/>
                    <a:gd name="T5" fmla="*/ 168 h 339"/>
                    <a:gd name="T6" fmla="*/ 0 w 252"/>
                    <a:gd name="T7" fmla="*/ 0 h 3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2" h="339">
                      <a:moveTo>
                        <a:pt x="0" y="0"/>
                      </a:moveTo>
                      <a:lnTo>
                        <a:pt x="0" y="339"/>
                      </a:lnTo>
                      <a:lnTo>
                        <a:pt x="252" y="16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>
                    <a:solidFill>
                      <a:prstClr val="black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1" name="Freeform 28"/>
                <p:cNvSpPr>
                  <a:spLocks/>
                </p:cNvSpPr>
                <p:nvPr/>
              </p:nvSpPr>
              <p:spPr bwMode="auto">
                <a:xfrm>
                  <a:off x="5360988" y="2443163"/>
                  <a:ext cx="484188" cy="755650"/>
                </a:xfrm>
                <a:custGeom>
                  <a:avLst/>
                  <a:gdLst>
                    <a:gd name="T0" fmla="*/ 305 w 305"/>
                    <a:gd name="T1" fmla="*/ 476 h 476"/>
                    <a:gd name="T2" fmla="*/ 305 w 305"/>
                    <a:gd name="T3" fmla="*/ 206 h 476"/>
                    <a:gd name="T4" fmla="*/ 0 w 305"/>
                    <a:gd name="T5" fmla="*/ 0 h 476"/>
                    <a:gd name="T6" fmla="*/ 0 w 305"/>
                    <a:gd name="T7" fmla="*/ 270 h 476"/>
                    <a:gd name="T8" fmla="*/ 305 w 305"/>
                    <a:gd name="T9" fmla="*/ 476 h 4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5" h="476">
                      <a:moveTo>
                        <a:pt x="305" y="476"/>
                      </a:moveTo>
                      <a:lnTo>
                        <a:pt x="305" y="206"/>
                      </a:lnTo>
                      <a:lnTo>
                        <a:pt x="0" y="0"/>
                      </a:lnTo>
                      <a:lnTo>
                        <a:pt x="0" y="270"/>
                      </a:lnTo>
                      <a:lnTo>
                        <a:pt x="305" y="47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>
                    <a:solidFill>
                      <a:prstClr val="black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42" name="Freeform 29"/>
                <p:cNvSpPr>
                  <a:spLocks/>
                </p:cNvSpPr>
                <p:nvPr/>
              </p:nvSpPr>
              <p:spPr bwMode="auto">
                <a:xfrm>
                  <a:off x="5845175" y="2443163"/>
                  <a:ext cx="482600" cy="755650"/>
                </a:xfrm>
                <a:custGeom>
                  <a:avLst/>
                  <a:gdLst>
                    <a:gd name="T0" fmla="*/ 0 w 304"/>
                    <a:gd name="T1" fmla="*/ 476 h 476"/>
                    <a:gd name="T2" fmla="*/ 0 w 304"/>
                    <a:gd name="T3" fmla="*/ 206 h 476"/>
                    <a:gd name="T4" fmla="*/ 304 w 304"/>
                    <a:gd name="T5" fmla="*/ 0 h 476"/>
                    <a:gd name="T6" fmla="*/ 304 w 304"/>
                    <a:gd name="T7" fmla="*/ 270 h 476"/>
                    <a:gd name="T8" fmla="*/ 0 w 304"/>
                    <a:gd name="T9" fmla="*/ 476 h 4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4" h="476">
                      <a:moveTo>
                        <a:pt x="0" y="476"/>
                      </a:moveTo>
                      <a:lnTo>
                        <a:pt x="0" y="206"/>
                      </a:lnTo>
                      <a:lnTo>
                        <a:pt x="304" y="0"/>
                      </a:lnTo>
                      <a:lnTo>
                        <a:pt x="304" y="270"/>
                      </a:lnTo>
                      <a:lnTo>
                        <a:pt x="0" y="476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>
                    <a:solidFill>
                      <a:prstClr val="black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</p:grpSp>
          <p:sp>
            <p:nvSpPr>
              <p:cNvPr id="17" name="TextBox 16"/>
              <p:cNvSpPr txBox="1"/>
              <p:nvPr/>
            </p:nvSpPr>
            <p:spPr>
              <a:xfrm rot="19914473">
                <a:off x="3263428" y="2678601"/>
                <a:ext cx="432279" cy="359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1350" b="1">
                    <a:solidFill>
                      <a:prstClr val="white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rPr>
                  <a:t>01</a:t>
                </a:r>
                <a:endParaRPr lang="id-ID" sz="1350" b="1" dirty="0">
                  <a:solidFill>
                    <a:prstClr val="white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 rot="19914473">
                <a:off x="3431827" y="3157364"/>
                <a:ext cx="432279" cy="359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1350" b="1">
                    <a:solidFill>
                      <a:prstClr val="white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rPr>
                  <a:t>02</a:t>
                </a:r>
                <a:endParaRPr lang="id-ID" sz="1350" b="1" dirty="0">
                  <a:solidFill>
                    <a:prstClr val="white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 rot="19914473">
                <a:off x="3599058" y="3643962"/>
                <a:ext cx="432279" cy="359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1350" b="1">
                    <a:solidFill>
                      <a:prstClr val="white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rPr>
                  <a:t>03</a:t>
                </a:r>
                <a:endParaRPr lang="id-ID" sz="1350" b="1" dirty="0">
                  <a:solidFill>
                    <a:prstClr val="white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 rot="19914473">
                <a:off x="3819551" y="4081682"/>
                <a:ext cx="432279" cy="359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1350" b="1">
                    <a:solidFill>
                      <a:prstClr val="white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rPr>
                  <a:t>04</a:t>
                </a:r>
                <a:endParaRPr lang="id-ID" sz="1350" b="1" dirty="0">
                  <a:solidFill>
                    <a:prstClr val="white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 rot="19914473">
                <a:off x="4017933" y="4508300"/>
                <a:ext cx="432279" cy="3593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1350" b="1">
                    <a:solidFill>
                      <a:prstClr val="white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rPr>
                  <a:t>05</a:t>
                </a:r>
                <a:endParaRPr lang="id-ID" sz="1350" b="1" dirty="0">
                  <a:solidFill>
                    <a:prstClr val="white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</p:grpSp>
        <p:sp>
          <p:nvSpPr>
            <p:cNvPr id="7" name="AutoShape 19"/>
            <p:cNvSpPr>
              <a:spLocks noChangeAspect="1"/>
            </p:cNvSpPr>
            <p:nvPr/>
          </p:nvSpPr>
          <p:spPr bwMode="auto">
            <a:xfrm rot="1579884">
              <a:off x="2762538" y="2711286"/>
              <a:ext cx="285787" cy="285861"/>
            </a:xfrm>
            <a:custGeom>
              <a:avLst/>
              <a:gdLst>
                <a:gd name="T0" fmla="*/ 10800 w 21600"/>
                <a:gd name="T1" fmla="*/ 10789 h 21579"/>
                <a:gd name="T2" fmla="*/ 10800 w 21600"/>
                <a:gd name="T3" fmla="*/ 10789 h 21579"/>
                <a:gd name="T4" fmla="*/ 10800 w 21600"/>
                <a:gd name="T5" fmla="*/ 10789 h 21579"/>
                <a:gd name="T6" fmla="*/ 10800 w 21600"/>
                <a:gd name="T7" fmla="*/ 10789 h 2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092" tIns="38092" rIns="38092" bIns="38092" anchor="ctr"/>
            <a:lstStyle/>
            <a:p>
              <a:pPr defTabSz="342824">
                <a:defRPr/>
              </a:pPr>
              <a:endParaRPr lang="es-ES" sz="270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8" name="Freeform 237"/>
            <p:cNvSpPr>
              <a:spLocks noChangeAspect="1" noChangeArrowheads="1"/>
            </p:cNvSpPr>
            <p:nvPr/>
          </p:nvSpPr>
          <p:spPr bwMode="auto">
            <a:xfrm rot="1579884">
              <a:off x="2080441" y="4602736"/>
              <a:ext cx="300867" cy="221022"/>
            </a:xfrm>
            <a:custGeom>
              <a:avLst/>
              <a:gdLst>
                <a:gd name="T0" fmla="*/ 586 w 1347"/>
                <a:gd name="T1" fmla="*/ 602 h 987"/>
                <a:gd name="T2" fmla="*/ 502 w 1347"/>
                <a:gd name="T3" fmla="*/ 535 h 987"/>
                <a:gd name="T4" fmla="*/ 42 w 1347"/>
                <a:gd name="T5" fmla="*/ 117 h 987"/>
                <a:gd name="T6" fmla="*/ 17 w 1347"/>
                <a:gd name="T7" fmla="*/ 33 h 987"/>
                <a:gd name="T8" fmla="*/ 92 w 1347"/>
                <a:gd name="T9" fmla="*/ 0 h 987"/>
                <a:gd name="T10" fmla="*/ 1255 w 1347"/>
                <a:gd name="T11" fmla="*/ 0 h 987"/>
                <a:gd name="T12" fmla="*/ 1330 w 1347"/>
                <a:gd name="T13" fmla="*/ 41 h 987"/>
                <a:gd name="T14" fmla="*/ 1305 w 1347"/>
                <a:gd name="T15" fmla="*/ 125 h 987"/>
                <a:gd name="T16" fmla="*/ 803 w 1347"/>
                <a:gd name="T17" fmla="*/ 576 h 987"/>
                <a:gd name="T18" fmla="*/ 586 w 1347"/>
                <a:gd name="T19" fmla="*/ 602 h 987"/>
                <a:gd name="T20" fmla="*/ 92 w 1347"/>
                <a:gd name="T21" fmla="*/ 986 h 987"/>
                <a:gd name="T22" fmla="*/ 0 w 1347"/>
                <a:gd name="T23" fmla="*/ 894 h 987"/>
                <a:gd name="T24" fmla="*/ 0 w 1347"/>
                <a:gd name="T25" fmla="*/ 225 h 987"/>
                <a:gd name="T26" fmla="*/ 42 w 1347"/>
                <a:gd name="T27" fmla="*/ 217 h 987"/>
                <a:gd name="T28" fmla="*/ 234 w 1347"/>
                <a:gd name="T29" fmla="*/ 409 h 987"/>
                <a:gd name="T30" fmla="*/ 251 w 1347"/>
                <a:gd name="T31" fmla="*/ 493 h 987"/>
                <a:gd name="T32" fmla="*/ 109 w 1347"/>
                <a:gd name="T33" fmla="*/ 827 h 987"/>
                <a:gd name="T34" fmla="*/ 126 w 1347"/>
                <a:gd name="T35" fmla="*/ 827 h 987"/>
                <a:gd name="T36" fmla="*/ 318 w 1347"/>
                <a:gd name="T37" fmla="*/ 576 h 987"/>
                <a:gd name="T38" fmla="*/ 393 w 1347"/>
                <a:gd name="T39" fmla="*/ 568 h 987"/>
                <a:gd name="T40" fmla="*/ 477 w 1347"/>
                <a:gd name="T41" fmla="*/ 643 h 987"/>
                <a:gd name="T42" fmla="*/ 569 w 1347"/>
                <a:gd name="T43" fmla="*/ 694 h 987"/>
                <a:gd name="T44" fmla="*/ 820 w 1347"/>
                <a:gd name="T45" fmla="*/ 677 h 987"/>
                <a:gd name="T46" fmla="*/ 945 w 1347"/>
                <a:gd name="T47" fmla="*/ 568 h 987"/>
                <a:gd name="T48" fmla="*/ 1020 w 1347"/>
                <a:gd name="T49" fmla="*/ 576 h 987"/>
                <a:gd name="T50" fmla="*/ 1229 w 1347"/>
                <a:gd name="T51" fmla="*/ 853 h 987"/>
                <a:gd name="T52" fmla="*/ 1238 w 1347"/>
                <a:gd name="T53" fmla="*/ 844 h 987"/>
                <a:gd name="T54" fmla="*/ 1096 w 1347"/>
                <a:gd name="T55" fmla="*/ 493 h 987"/>
                <a:gd name="T56" fmla="*/ 1112 w 1347"/>
                <a:gd name="T57" fmla="*/ 409 h 987"/>
                <a:gd name="T58" fmla="*/ 1313 w 1347"/>
                <a:gd name="T59" fmla="*/ 217 h 987"/>
                <a:gd name="T60" fmla="*/ 1346 w 1347"/>
                <a:gd name="T61" fmla="*/ 225 h 987"/>
                <a:gd name="T62" fmla="*/ 1346 w 1347"/>
                <a:gd name="T63" fmla="*/ 903 h 987"/>
                <a:gd name="T64" fmla="*/ 1246 w 1347"/>
                <a:gd name="T65" fmla="*/ 986 h 987"/>
                <a:gd name="T66" fmla="*/ 92 w 1347"/>
                <a:gd name="T67" fmla="*/ 986 h 987"/>
                <a:gd name="T68" fmla="*/ 92 w 1347"/>
                <a:gd name="T69" fmla="*/ 986 h 987"/>
                <a:gd name="T70" fmla="*/ 92 w 1347"/>
                <a:gd name="T71" fmla="*/ 986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47" h="987">
                  <a:moveTo>
                    <a:pt x="586" y="602"/>
                  </a:moveTo>
                  <a:cubicBezTo>
                    <a:pt x="561" y="585"/>
                    <a:pt x="519" y="560"/>
                    <a:pt x="502" y="535"/>
                  </a:cubicBezTo>
                  <a:cubicBezTo>
                    <a:pt x="42" y="117"/>
                    <a:pt x="42" y="117"/>
                    <a:pt x="42" y="117"/>
                  </a:cubicBezTo>
                  <a:cubicBezTo>
                    <a:pt x="26" y="100"/>
                    <a:pt x="9" y="58"/>
                    <a:pt x="17" y="33"/>
                  </a:cubicBezTo>
                  <a:cubicBezTo>
                    <a:pt x="34" y="17"/>
                    <a:pt x="51" y="0"/>
                    <a:pt x="92" y="0"/>
                  </a:cubicBezTo>
                  <a:cubicBezTo>
                    <a:pt x="1255" y="0"/>
                    <a:pt x="1255" y="0"/>
                    <a:pt x="1255" y="0"/>
                  </a:cubicBezTo>
                  <a:cubicBezTo>
                    <a:pt x="1255" y="0"/>
                    <a:pt x="1305" y="0"/>
                    <a:pt x="1330" y="41"/>
                  </a:cubicBezTo>
                  <a:cubicBezTo>
                    <a:pt x="1346" y="67"/>
                    <a:pt x="1330" y="108"/>
                    <a:pt x="1305" y="125"/>
                  </a:cubicBezTo>
                  <a:cubicBezTo>
                    <a:pt x="803" y="576"/>
                    <a:pt x="803" y="576"/>
                    <a:pt x="803" y="576"/>
                  </a:cubicBezTo>
                  <a:cubicBezTo>
                    <a:pt x="803" y="576"/>
                    <a:pt x="711" y="652"/>
                    <a:pt x="586" y="602"/>
                  </a:cubicBezTo>
                  <a:close/>
                  <a:moveTo>
                    <a:pt x="92" y="986"/>
                  </a:moveTo>
                  <a:cubicBezTo>
                    <a:pt x="92" y="986"/>
                    <a:pt x="0" y="978"/>
                    <a:pt x="0" y="894"/>
                  </a:cubicBezTo>
                  <a:cubicBezTo>
                    <a:pt x="0" y="225"/>
                    <a:pt x="0" y="225"/>
                    <a:pt x="0" y="225"/>
                  </a:cubicBezTo>
                  <a:cubicBezTo>
                    <a:pt x="0" y="200"/>
                    <a:pt x="17" y="192"/>
                    <a:pt x="42" y="217"/>
                  </a:cubicBezTo>
                  <a:cubicBezTo>
                    <a:pt x="234" y="409"/>
                    <a:pt x="234" y="409"/>
                    <a:pt x="234" y="409"/>
                  </a:cubicBezTo>
                  <a:cubicBezTo>
                    <a:pt x="260" y="426"/>
                    <a:pt x="268" y="468"/>
                    <a:pt x="251" y="493"/>
                  </a:cubicBezTo>
                  <a:cubicBezTo>
                    <a:pt x="109" y="827"/>
                    <a:pt x="109" y="827"/>
                    <a:pt x="109" y="827"/>
                  </a:cubicBezTo>
                  <a:cubicBezTo>
                    <a:pt x="101" y="853"/>
                    <a:pt x="109" y="853"/>
                    <a:pt x="126" y="827"/>
                  </a:cubicBezTo>
                  <a:cubicBezTo>
                    <a:pt x="318" y="576"/>
                    <a:pt x="318" y="576"/>
                    <a:pt x="318" y="576"/>
                  </a:cubicBezTo>
                  <a:cubicBezTo>
                    <a:pt x="343" y="552"/>
                    <a:pt x="368" y="552"/>
                    <a:pt x="393" y="568"/>
                  </a:cubicBezTo>
                  <a:cubicBezTo>
                    <a:pt x="477" y="643"/>
                    <a:pt x="477" y="643"/>
                    <a:pt x="477" y="643"/>
                  </a:cubicBezTo>
                  <a:cubicBezTo>
                    <a:pt x="502" y="660"/>
                    <a:pt x="544" y="685"/>
                    <a:pt x="569" y="694"/>
                  </a:cubicBezTo>
                  <a:cubicBezTo>
                    <a:pt x="636" y="710"/>
                    <a:pt x="744" y="735"/>
                    <a:pt x="820" y="677"/>
                  </a:cubicBezTo>
                  <a:cubicBezTo>
                    <a:pt x="945" y="568"/>
                    <a:pt x="945" y="568"/>
                    <a:pt x="945" y="568"/>
                  </a:cubicBezTo>
                  <a:cubicBezTo>
                    <a:pt x="970" y="552"/>
                    <a:pt x="1004" y="552"/>
                    <a:pt x="1020" y="576"/>
                  </a:cubicBezTo>
                  <a:cubicBezTo>
                    <a:pt x="1229" y="853"/>
                    <a:pt x="1229" y="853"/>
                    <a:pt x="1229" y="853"/>
                  </a:cubicBezTo>
                  <a:cubicBezTo>
                    <a:pt x="1246" y="877"/>
                    <a:pt x="1246" y="869"/>
                    <a:pt x="1238" y="844"/>
                  </a:cubicBezTo>
                  <a:cubicBezTo>
                    <a:pt x="1096" y="493"/>
                    <a:pt x="1096" y="493"/>
                    <a:pt x="1096" y="493"/>
                  </a:cubicBezTo>
                  <a:cubicBezTo>
                    <a:pt x="1079" y="468"/>
                    <a:pt x="1087" y="434"/>
                    <a:pt x="1112" y="409"/>
                  </a:cubicBezTo>
                  <a:cubicBezTo>
                    <a:pt x="1313" y="217"/>
                    <a:pt x="1313" y="217"/>
                    <a:pt x="1313" y="217"/>
                  </a:cubicBezTo>
                  <a:cubicBezTo>
                    <a:pt x="1330" y="192"/>
                    <a:pt x="1346" y="200"/>
                    <a:pt x="1346" y="225"/>
                  </a:cubicBezTo>
                  <a:cubicBezTo>
                    <a:pt x="1346" y="903"/>
                    <a:pt x="1346" y="903"/>
                    <a:pt x="1346" y="903"/>
                  </a:cubicBezTo>
                  <a:cubicBezTo>
                    <a:pt x="1346" y="903"/>
                    <a:pt x="1338" y="986"/>
                    <a:pt x="1246" y="986"/>
                  </a:cubicBezTo>
                  <a:cubicBezTo>
                    <a:pt x="92" y="986"/>
                    <a:pt x="92" y="986"/>
                    <a:pt x="92" y="986"/>
                  </a:cubicBezTo>
                  <a:close/>
                  <a:moveTo>
                    <a:pt x="92" y="986"/>
                  </a:moveTo>
                  <a:lnTo>
                    <a:pt x="92" y="9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91420" tIns="45710" rIns="91420" bIns="45710" anchor="ctr"/>
            <a:lstStyle/>
            <a:p>
              <a:pPr defTabSz="685800">
                <a:defRPr/>
              </a:pPr>
              <a:endParaRPr lang="en-US" sz="788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9" name="AutoShape 124"/>
            <p:cNvSpPr>
              <a:spLocks noChangeAspect="1"/>
            </p:cNvSpPr>
            <p:nvPr/>
          </p:nvSpPr>
          <p:spPr bwMode="auto">
            <a:xfrm rot="1579884">
              <a:off x="2602241" y="3226825"/>
              <a:ext cx="310016" cy="24776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84" y="0"/>
                  </a:moveTo>
                  <a:cubicBezTo>
                    <a:pt x="20941" y="0"/>
                    <a:pt x="21159" y="103"/>
                    <a:pt x="21335" y="310"/>
                  </a:cubicBezTo>
                  <a:cubicBezTo>
                    <a:pt x="21511" y="518"/>
                    <a:pt x="21599" y="760"/>
                    <a:pt x="21599" y="1048"/>
                  </a:cubicBezTo>
                  <a:lnTo>
                    <a:pt x="21599" y="16238"/>
                  </a:lnTo>
                  <a:cubicBezTo>
                    <a:pt x="21599" y="16523"/>
                    <a:pt x="21511" y="16767"/>
                    <a:pt x="21335" y="16969"/>
                  </a:cubicBezTo>
                  <a:cubicBezTo>
                    <a:pt x="21161" y="17173"/>
                    <a:pt x="20943" y="17274"/>
                    <a:pt x="20684" y="17274"/>
                  </a:cubicBezTo>
                  <a:lnTo>
                    <a:pt x="19807" y="17274"/>
                  </a:lnTo>
                  <a:lnTo>
                    <a:pt x="19807" y="17369"/>
                  </a:lnTo>
                  <a:cubicBezTo>
                    <a:pt x="19807" y="17948"/>
                    <a:pt x="19709" y="18498"/>
                    <a:pt x="19513" y="19017"/>
                  </a:cubicBezTo>
                  <a:cubicBezTo>
                    <a:pt x="19317" y="19535"/>
                    <a:pt x="19060" y="19984"/>
                    <a:pt x="18746" y="20361"/>
                  </a:cubicBezTo>
                  <a:cubicBezTo>
                    <a:pt x="18433" y="20738"/>
                    <a:pt x="18051" y="21038"/>
                    <a:pt x="17608" y="21263"/>
                  </a:cubicBezTo>
                  <a:cubicBezTo>
                    <a:pt x="17167" y="21487"/>
                    <a:pt x="16697" y="21599"/>
                    <a:pt x="16197" y="21599"/>
                  </a:cubicBezTo>
                  <a:cubicBezTo>
                    <a:pt x="15705" y="21599"/>
                    <a:pt x="15237" y="21487"/>
                    <a:pt x="14796" y="21263"/>
                  </a:cubicBezTo>
                  <a:cubicBezTo>
                    <a:pt x="14353" y="21038"/>
                    <a:pt x="13973" y="20738"/>
                    <a:pt x="13653" y="20361"/>
                  </a:cubicBezTo>
                  <a:cubicBezTo>
                    <a:pt x="13332" y="19984"/>
                    <a:pt x="13077" y="19535"/>
                    <a:pt x="12886" y="19017"/>
                  </a:cubicBezTo>
                  <a:cubicBezTo>
                    <a:pt x="12695" y="18498"/>
                    <a:pt x="12600" y="17948"/>
                    <a:pt x="12600" y="17369"/>
                  </a:cubicBezTo>
                  <a:lnTo>
                    <a:pt x="12600" y="17274"/>
                  </a:lnTo>
                  <a:lnTo>
                    <a:pt x="9000" y="17274"/>
                  </a:lnTo>
                  <a:lnTo>
                    <a:pt x="9000" y="17369"/>
                  </a:lnTo>
                  <a:cubicBezTo>
                    <a:pt x="9000" y="17948"/>
                    <a:pt x="8904" y="18498"/>
                    <a:pt x="8713" y="19017"/>
                  </a:cubicBezTo>
                  <a:cubicBezTo>
                    <a:pt x="8522" y="19535"/>
                    <a:pt x="8265" y="19984"/>
                    <a:pt x="7946" y="20361"/>
                  </a:cubicBezTo>
                  <a:cubicBezTo>
                    <a:pt x="7628" y="20738"/>
                    <a:pt x="7244" y="21038"/>
                    <a:pt x="6803" y="21263"/>
                  </a:cubicBezTo>
                  <a:cubicBezTo>
                    <a:pt x="6360" y="21487"/>
                    <a:pt x="5894" y="21599"/>
                    <a:pt x="5402" y="21599"/>
                  </a:cubicBezTo>
                  <a:cubicBezTo>
                    <a:pt x="4910" y="21599"/>
                    <a:pt x="4442" y="21487"/>
                    <a:pt x="4004" y="21263"/>
                  </a:cubicBezTo>
                  <a:cubicBezTo>
                    <a:pt x="3558" y="21038"/>
                    <a:pt x="3178" y="20738"/>
                    <a:pt x="2857" y="20361"/>
                  </a:cubicBezTo>
                  <a:cubicBezTo>
                    <a:pt x="2537" y="19984"/>
                    <a:pt x="2282" y="19535"/>
                    <a:pt x="2091" y="19017"/>
                  </a:cubicBezTo>
                  <a:cubicBezTo>
                    <a:pt x="1900" y="18498"/>
                    <a:pt x="1804" y="17948"/>
                    <a:pt x="1804" y="17369"/>
                  </a:cubicBezTo>
                  <a:lnTo>
                    <a:pt x="1804" y="17274"/>
                  </a:lnTo>
                  <a:lnTo>
                    <a:pt x="891" y="17274"/>
                  </a:lnTo>
                  <a:cubicBezTo>
                    <a:pt x="646" y="17274"/>
                    <a:pt x="438" y="17168"/>
                    <a:pt x="262" y="16960"/>
                  </a:cubicBezTo>
                  <a:cubicBezTo>
                    <a:pt x="88" y="16756"/>
                    <a:pt x="0" y="16514"/>
                    <a:pt x="0" y="16238"/>
                  </a:cubicBezTo>
                  <a:lnTo>
                    <a:pt x="0" y="10668"/>
                  </a:lnTo>
                  <a:cubicBezTo>
                    <a:pt x="0" y="10441"/>
                    <a:pt x="26" y="10205"/>
                    <a:pt x="68" y="9960"/>
                  </a:cubicBezTo>
                  <a:cubicBezTo>
                    <a:pt x="117" y="9715"/>
                    <a:pt x="186" y="9474"/>
                    <a:pt x="274" y="9229"/>
                  </a:cubicBezTo>
                  <a:cubicBezTo>
                    <a:pt x="364" y="8984"/>
                    <a:pt x="470" y="8751"/>
                    <a:pt x="592" y="8526"/>
                  </a:cubicBezTo>
                  <a:cubicBezTo>
                    <a:pt x="712" y="8301"/>
                    <a:pt x="837" y="8114"/>
                    <a:pt x="959" y="7964"/>
                  </a:cubicBezTo>
                  <a:lnTo>
                    <a:pt x="3573" y="4906"/>
                  </a:lnTo>
                  <a:cubicBezTo>
                    <a:pt x="3697" y="4759"/>
                    <a:pt x="3857" y="4613"/>
                    <a:pt x="4053" y="4474"/>
                  </a:cubicBezTo>
                  <a:cubicBezTo>
                    <a:pt x="4248" y="4330"/>
                    <a:pt x="4449" y="4209"/>
                    <a:pt x="4657" y="4109"/>
                  </a:cubicBezTo>
                  <a:cubicBezTo>
                    <a:pt x="4863" y="4005"/>
                    <a:pt x="5071" y="3927"/>
                    <a:pt x="5277" y="3867"/>
                  </a:cubicBezTo>
                  <a:cubicBezTo>
                    <a:pt x="5485" y="3806"/>
                    <a:pt x="5686" y="3775"/>
                    <a:pt x="5882" y="3775"/>
                  </a:cubicBezTo>
                  <a:lnTo>
                    <a:pt x="6820" y="3775"/>
                  </a:lnTo>
                  <a:lnTo>
                    <a:pt x="6820" y="1048"/>
                  </a:lnTo>
                  <a:cubicBezTo>
                    <a:pt x="6820" y="760"/>
                    <a:pt x="6908" y="518"/>
                    <a:pt x="7082" y="310"/>
                  </a:cubicBezTo>
                  <a:cubicBezTo>
                    <a:pt x="7258" y="103"/>
                    <a:pt x="7464" y="0"/>
                    <a:pt x="7699" y="0"/>
                  </a:cubicBezTo>
                  <a:lnTo>
                    <a:pt x="20684" y="0"/>
                  </a:lnTo>
                  <a:close/>
                  <a:moveTo>
                    <a:pt x="6791" y="6438"/>
                  </a:moveTo>
                  <a:lnTo>
                    <a:pt x="5877" y="6438"/>
                  </a:lnTo>
                  <a:cubicBezTo>
                    <a:pt x="5799" y="6438"/>
                    <a:pt x="5676" y="6478"/>
                    <a:pt x="5510" y="6550"/>
                  </a:cubicBezTo>
                  <a:cubicBezTo>
                    <a:pt x="5341" y="6625"/>
                    <a:pt x="5223" y="6703"/>
                    <a:pt x="5152" y="6784"/>
                  </a:cubicBezTo>
                  <a:lnTo>
                    <a:pt x="2539" y="9830"/>
                  </a:lnTo>
                  <a:cubicBezTo>
                    <a:pt x="2478" y="9902"/>
                    <a:pt x="2412" y="10040"/>
                    <a:pt x="2351" y="10239"/>
                  </a:cubicBezTo>
                  <a:cubicBezTo>
                    <a:pt x="2289" y="10435"/>
                    <a:pt x="2257" y="10579"/>
                    <a:pt x="2257" y="10671"/>
                  </a:cubicBezTo>
                  <a:lnTo>
                    <a:pt x="2257" y="11527"/>
                  </a:lnTo>
                  <a:lnTo>
                    <a:pt x="6795" y="11527"/>
                  </a:lnTo>
                  <a:lnTo>
                    <a:pt x="6795" y="6438"/>
                  </a:lnTo>
                  <a:close/>
                  <a:moveTo>
                    <a:pt x="5395" y="18942"/>
                  </a:moveTo>
                  <a:cubicBezTo>
                    <a:pt x="5760" y="18942"/>
                    <a:pt x="6075" y="18789"/>
                    <a:pt x="6340" y="18481"/>
                  </a:cubicBezTo>
                  <a:cubicBezTo>
                    <a:pt x="6600" y="18173"/>
                    <a:pt x="6732" y="17804"/>
                    <a:pt x="6732" y="17372"/>
                  </a:cubicBezTo>
                  <a:cubicBezTo>
                    <a:pt x="6732" y="16940"/>
                    <a:pt x="6600" y="16569"/>
                    <a:pt x="6340" y="16252"/>
                  </a:cubicBezTo>
                  <a:cubicBezTo>
                    <a:pt x="6078" y="15944"/>
                    <a:pt x="5762" y="15786"/>
                    <a:pt x="5395" y="15786"/>
                  </a:cubicBezTo>
                  <a:cubicBezTo>
                    <a:pt x="5027" y="15786"/>
                    <a:pt x="4714" y="15941"/>
                    <a:pt x="4444" y="16246"/>
                  </a:cubicBezTo>
                  <a:cubicBezTo>
                    <a:pt x="4180" y="16557"/>
                    <a:pt x="4045" y="16932"/>
                    <a:pt x="4045" y="17372"/>
                  </a:cubicBezTo>
                  <a:cubicBezTo>
                    <a:pt x="4045" y="17804"/>
                    <a:pt x="4180" y="18173"/>
                    <a:pt x="4444" y="18481"/>
                  </a:cubicBezTo>
                  <a:cubicBezTo>
                    <a:pt x="4714" y="18789"/>
                    <a:pt x="5027" y="18942"/>
                    <a:pt x="5395" y="18942"/>
                  </a:cubicBezTo>
                  <a:moveTo>
                    <a:pt x="16195" y="18942"/>
                  </a:moveTo>
                  <a:cubicBezTo>
                    <a:pt x="16560" y="18942"/>
                    <a:pt x="16878" y="18789"/>
                    <a:pt x="17145" y="18481"/>
                  </a:cubicBezTo>
                  <a:cubicBezTo>
                    <a:pt x="17409" y="18173"/>
                    <a:pt x="17544" y="17804"/>
                    <a:pt x="17544" y="17372"/>
                  </a:cubicBezTo>
                  <a:cubicBezTo>
                    <a:pt x="17544" y="16940"/>
                    <a:pt x="17412" y="16569"/>
                    <a:pt x="17150" y="16252"/>
                  </a:cubicBezTo>
                  <a:cubicBezTo>
                    <a:pt x="16890" y="15944"/>
                    <a:pt x="16572" y="15786"/>
                    <a:pt x="16195" y="15786"/>
                  </a:cubicBezTo>
                  <a:cubicBezTo>
                    <a:pt x="15827" y="15786"/>
                    <a:pt x="15514" y="15941"/>
                    <a:pt x="15249" y="16246"/>
                  </a:cubicBezTo>
                  <a:cubicBezTo>
                    <a:pt x="14990" y="16557"/>
                    <a:pt x="14857" y="16932"/>
                    <a:pt x="14857" y="17372"/>
                  </a:cubicBezTo>
                  <a:cubicBezTo>
                    <a:pt x="14857" y="17804"/>
                    <a:pt x="14990" y="18173"/>
                    <a:pt x="15249" y="18481"/>
                  </a:cubicBezTo>
                  <a:cubicBezTo>
                    <a:pt x="15511" y="18789"/>
                    <a:pt x="15825" y="18942"/>
                    <a:pt x="16195" y="1894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76184" tIns="76184" rIns="76184" bIns="76184" anchor="ctr"/>
            <a:lstStyle/>
            <a:p>
              <a:pPr defTabSz="685510">
                <a:defRPr/>
              </a:pPr>
              <a:endParaRPr lang="es-ES" sz="495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0" name="Freeform 169"/>
            <p:cNvSpPr>
              <a:spLocks noChangeAspect="1" noChangeArrowheads="1"/>
            </p:cNvSpPr>
            <p:nvPr/>
          </p:nvSpPr>
          <p:spPr bwMode="auto">
            <a:xfrm rot="1579884">
              <a:off x="2277675" y="4135554"/>
              <a:ext cx="314494" cy="251595"/>
            </a:xfrm>
            <a:custGeom>
              <a:avLst/>
              <a:gdLst>
                <a:gd name="T0" fmla="*/ 478 w 487"/>
                <a:gd name="T1" fmla="*/ 9 h 390"/>
                <a:gd name="T2" fmla="*/ 478 w 487"/>
                <a:gd name="T3" fmla="*/ 9 h 390"/>
                <a:gd name="T4" fmla="*/ 372 w 487"/>
                <a:gd name="T5" fmla="*/ 195 h 390"/>
                <a:gd name="T6" fmla="*/ 345 w 487"/>
                <a:gd name="T7" fmla="*/ 195 h 390"/>
                <a:gd name="T8" fmla="*/ 292 w 487"/>
                <a:gd name="T9" fmla="*/ 150 h 390"/>
                <a:gd name="T10" fmla="*/ 274 w 487"/>
                <a:gd name="T11" fmla="*/ 150 h 390"/>
                <a:gd name="T12" fmla="*/ 194 w 487"/>
                <a:gd name="T13" fmla="*/ 266 h 390"/>
                <a:gd name="T14" fmla="*/ 177 w 487"/>
                <a:gd name="T15" fmla="*/ 266 h 390"/>
                <a:gd name="T16" fmla="*/ 141 w 487"/>
                <a:gd name="T17" fmla="*/ 239 h 390"/>
                <a:gd name="T18" fmla="*/ 123 w 487"/>
                <a:gd name="T19" fmla="*/ 239 h 390"/>
                <a:gd name="T20" fmla="*/ 8 w 487"/>
                <a:gd name="T21" fmla="*/ 381 h 390"/>
                <a:gd name="T22" fmla="*/ 8 w 487"/>
                <a:gd name="T23" fmla="*/ 389 h 390"/>
                <a:gd name="T24" fmla="*/ 486 w 487"/>
                <a:gd name="T25" fmla="*/ 389 h 390"/>
                <a:gd name="T26" fmla="*/ 486 w 487"/>
                <a:gd name="T27" fmla="*/ 9 h 390"/>
                <a:gd name="T28" fmla="*/ 478 w 487"/>
                <a:gd name="T29" fmla="*/ 9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7" h="390">
                  <a:moveTo>
                    <a:pt x="478" y="9"/>
                  </a:moveTo>
                  <a:lnTo>
                    <a:pt x="478" y="9"/>
                  </a:lnTo>
                  <a:cubicBezTo>
                    <a:pt x="372" y="195"/>
                    <a:pt x="372" y="195"/>
                    <a:pt x="372" y="195"/>
                  </a:cubicBezTo>
                  <a:cubicBezTo>
                    <a:pt x="363" y="204"/>
                    <a:pt x="354" y="204"/>
                    <a:pt x="345" y="195"/>
                  </a:cubicBezTo>
                  <a:cubicBezTo>
                    <a:pt x="292" y="150"/>
                    <a:pt x="292" y="150"/>
                    <a:pt x="292" y="150"/>
                  </a:cubicBezTo>
                  <a:cubicBezTo>
                    <a:pt x="283" y="141"/>
                    <a:pt x="283" y="141"/>
                    <a:pt x="274" y="150"/>
                  </a:cubicBezTo>
                  <a:cubicBezTo>
                    <a:pt x="194" y="266"/>
                    <a:pt x="194" y="266"/>
                    <a:pt x="194" y="266"/>
                  </a:cubicBezTo>
                  <a:cubicBezTo>
                    <a:pt x="194" y="275"/>
                    <a:pt x="186" y="275"/>
                    <a:pt x="177" y="266"/>
                  </a:cubicBezTo>
                  <a:cubicBezTo>
                    <a:pt x="141" y="239"/>
                    <a:pt x="141" y="239"/>
                    <a:pt x="141" y="239"/>
                  </a:cubicBezTo>
                  <a:cubicBezTo>
                    <a:pt x="132" y="230"/>
                    <a:pt x="123" y="230"/>
                    <a:pt x="123" y="239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0" y="389"/>
                    <a:pt x="0" y="389"/>
                    <a:pt x="8" y="389"/>
                  </a:cubicBezTo>
                  <a:cubicBezTo>
                    <a:pt x="486" y="389"/>
                    <a:pt x="486" y="389"/>
                    <a:pt x="486" y="389"/>
                  </a:cubicBezTo>
                  <a:cubicBezTo>
                    <a:pt x="486" y="9"/>
                    <a:pt x="486" y="9"/>
                    <a:pt x="486" y="9"/>
                  </a:cubicBezTo>
                  <a:cubicBezTo>
                    <a:pt x="486" y="0"/>
                    <a:pt x="486" y="0"/>
                    <a:pt x="478" y="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685800">
                <a:defRPr/>
              </a:pPr>
              <a:endParaRPr lang="en-US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grpSp>
          <p:nvGrpSpPr>
            <p:cNvPr id="11" name="Group 4688"/>
            <p:cNvGrpSpPr>
              <a:grpSpLocks noChangeAspect="1"/>
            </p:cNvGrpSpPr>
            <p:nvPr/>
          </p:nvGrpSpPr>
          <p:grpSpPr bwMode="auto">
            <a:xfrm rot="1579884">
              <a:off x="2469184" y="3673715"/>
              <a:ext cx="332220" cy="315760"/>
              <a:chOff x="1835150" y="2800349"/>
              <a:chExt cx="382588" cy="363538"/>
            </a:xfrm>
            <a:solidFill>
              <a:schemeClr val="bg1"/>
            </a:solidFill>
          </p:grpSpPr>
          <p:sp>
            <p:nvSpPr>
              <p:cNvPr id="12" name="Freeform 291"/>
              <p:cNvSpPr>
                <a:spLocks noChangeArrowheads="1"/>
              </p:cNvSpPr>
              <p:nvPr/>
            </p:nvSpPr>
            <p:spPr bwMode="auto">
              <a:xfrm>
                <a:off x="1868488" y="3140074"/>
                <a:ext cx="271462" cy="23813"/>
              </a:xfrm>
              <a:custGeom>
                <a:avLst/>
                <a:gdLst>
                  <a:gd name="T0" fmla="*/ 41 w 753"/>
                  <a:gd name="T1" fmla="*/ 42 h 68"/>
                  <a:gd name="T2" fmla="*/ 192 w 753"/>
                  <a:gd name="T3" fmla="*/ 42 h 68"/>
                  <a:gd name="T4" fmla="*/ 217 w 753"/>
                  <a:gd name="T5" fmla="*/ 67 h 68"/>
                  <a:gd name="T6" fmla="*/ 543 w 753"/>
                  <a:gd name="T7" fmla="*/ 67 h 68"/>
                  <a:gd name="T8" fmla="*/ 568 w 753"/>
                  <a:gd name="T9" fmla="*/ 42 h 68"/>
                  <a:gd name="T10" fmla="*/ 710 w 753"/>
                  <a:gd name="T11" fmla="*/ 42 h 68"/>
                  <a:gd name="T12" fmla="*/ 752 w 753"/>
                  <a:gd name="T13" fmla="*/ 0 h 68"/>
                  <a:gd name="T14" fmla="*/ 0 w 753"/>
                  <a:gd name="T15" fmla="*/ 0 h 68"/>
                  <a:gd name="T16" fmla="*/ 41 w 753"/>
                  <a:gd name="T17" fmla="*/ 42 h 68"/>
                  <a:gd name="T18" fmla="*/ 41 w 753"/>
                  <a:gd name="T19" fmla="*/ 42 h 68"/>
                  <a:gd name="T20" fmla="*/ 41 w 753"/>
                  <a:gd name="T21" fmla="*/ 4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3" h="68">
                    <a:moveTo>
                      <a:pt x="41" y="42"/>
                    </a:moveTo>
                    <a:cubicBezTo>
                      <a:pt x="192" y="42"/>
                      <a:pt x="192" y="42"/>
                      <a:pt x="192" y="42"/>
                    </a:cubicBezTo>
                    <a:cubicBezTo>
                      <a:pt x="192" y="50"/>
                      <a:pt x="200" y="67"/>
                      <a:pt x="217" y="67"/>
                    </a:cubicBezTo>
                    <a:cubicBezTo>
                      <a:pt x="543" y="67"/>
                      <a:pt x="543" y="67"/>
                      <a:pt x="543" y="67"/>
                    </a:cubicBezTo>
                    <a:cubicBezTo>
                      <a:pt x="552" y="67"/>
                      <a:pt x="568" y="50"/>
                      <a:pt x="568" y="42"/>
                    </a:cubicBezTo>
                    <a:cubicBezTo>
                      <a:pt x="710" y="42"/>
                      <a:pt x="710" y="42"/>
                      <a:pt x="710" y="42"/>
                    </a:cubicBezTo>
                    <a:cubicBezTo>
                      <a:pt x="735" y="42"/>
                      <a:pt x="752" y="17"/>
                      <a:pt x="75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16" y="42"/>
                      <a:pt x="41" y="42"/>
                    </a:cubicBezTo>
                    <a:close/>
                    <a:moveTo>
                      <a:pt x="41" y="42"/>
                    </a:moveTo>
                    <a:lnTo>
                      <a:pt x="41" y="42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685800">
                  <a:defRPr/>
                </a:pPr>
                <a:endParaRPr lang="en-US" dirty="0">
                  <a:solidFill>
                    <a:prstClr val="black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13" name="Freeform 292"/>
              <p:cNvSpPr>
                <a:spLocks noChangeArrowheads="1"/>
              </p:cNvSpPr>
              <p:nvPr/>
            </p:nvSpPr>
            <p:spPr bwMode="auto">
              <a:xfrm>
                <a:off x="1835150" y="2955924"/>
                <a:ext cx="382588" cy="174625"/>
              </a:xfrm>
              <a:custGeom>
                <a:avLst/>
                <a:gdLst>
                  <a:gd name="T0" fmla="*/ 1020 w 1062"/>
                  <a:gd name="T1" fmla="*/ 100 h 486"/>
                  <a:gd name="T2" fmla="*/ 894 w 1062"/>
                  <a:gd name="T3" fmla="*/ 75 h 486"/>
                  <a:gd name="T4" fmla="*/ 894 w 1062"/>
                  <a:gd name="T5" fmla="*/ 0 h 486"/>
                  <a:gd name="T6" fmla="*/ 0 w 1062"/>
                  <a:gd name="T7" fmla="*/ 0 h 486"/>
                  <a:gd name="T8" fmla="*/ 267 w 1062"/>
                  <a:gd name="T9" fmla="*/ 485 h 486"/>
                  <a:gd name="T10" fmla="*/ 627 w 1062"/>
                  <a:gd name="T11" fmla="*/ 485 h 486"/>
                  <a:gd name="T12" fmla="*/ 819 w 1062"/>
                  <a:gd name="T13" fmla="*/ 351 h 486"/>
                  <a:gd name="T14" fmla="*/ 1061 w 1062"/>
                  <a:gd name="T15" fmla="*/ 192 h 486"/>
                  <a:gd name="T16" fmla="*/ 1020 w 1062"/>
                  <a:gd name="T17" fmla="*/ 100 h 486"/>
                  <a:gd name="T18" fmla="*/ 861 w 1062"/>
                  <a:gd name="T19" fmla="*/ 284 h 486"/>
                  <a:gd name="T20" fmla="*/ 894 w 1062"/>
                  <a:gd name="T21" fmla="*/ 142 h 486"/>
                  <a:gd name="T22" fmla="*/ 978 w 1062"/>
                  <a:gd name="T23" fmla="*/ 151 h 486"/>
                  <a:gd name="T24" fmla="*/ 995 w 1062"/>
                  <a:gd name="T25" fmla="*/ 192 h 486"/>
                  <a:gd name="T26" fmla="*/ 861 w 1062"/>
                  <a:gd name="T27" fmla="*/ 284 h 486"/>
                  <a:gd name="T28" fmla="*/ 861 w 1062"/>
                  <a:gd name="T29" fmla="*/ 284 h 486"/>
                  <a:gd name="T30" fmla="*/ 861 w 1062"/>
                  <a:gd name="T31" fmla="*/ 284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62" h="486">
                    <a:moveTo>
                      <a:pt x="1020" y="100"/>
                    </a:moveTo>
                    <a:cubicBezTo>
                      <a:pt x="986" y="67"/>
                      <a:pt x="928" y="67"/>
                      <a:pt x="894" y="75"/>
                    </a:cubicBezTo>
                    <a:cubicBezTo>
                      <a:pt x="894" y="50"/>
                      <a:pt x="894" y="25"/>
                      <a:pt x="89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43"/>
                      <a:pt x="42" y="418"/>
                      <a:pt x="267" y="485"/>
                    </a:cubicBezTo>
                    <a:cubicBezTo>
                      <a:pt x="627" y="485"/>
                      <a:pt x="627" y="485"/>
                      <a:pt x="627" y="485"/>
                    </a:cubicBezTo>
                    <a:cubicBezTo>
                      <a:pt x="719" y="452"/>
                      <a:pt x="786" y="410"/>
                      <a:pt x="819" y="351"/>
                    </a:cubicBezTo>
                    <a:cubicBezTo>
                      <a:pt x="911" y="351"/>
                      <a:pt x="1053" y="318"/>
                      <a:pt x="1061" y="192"/>
                    </a:cubicBezTo>
                    <a:cubicBezTo>
                      <a:pt x="1061" y="142"/>
                      <a:pt x="1036" y="117"/>
                      <a:pt x="1020" y="100"/>
                    </a:cubicBezTo>
                    <a:close/>
                    <a:moveTo>
                      <a:pt x="861" y="284"/>
                    </a:moveTo>
                    <a:cubicBezTo>
                      <a:pt x="878" y="243"/>
                      <a:pt x="886" y="192"/>
                      <a:pt x="894" y="142"/>
                    </a:cubicBezTo>
                    <a:cubicBezTo>
                      <a:pt x="919" y="134"/>
                      <a:pt x="961" y="134"/>
                      <a:pt x="978" y="151"/>
                    </a:cubicBezTo>
                    <a:cubicBezTo>
                      <a:pt x="978" y="151"/>
                      <a:pt x="995" y="159"/>
                      <a:pt x="995" y="192"/>
                    </a:cubicBezTo>
                    <a:cubicBezTo>
                      <a:pt x="986" y="259"/>
                      <a:pt x="911" y="276"/>
                      <a:pt x="861" y="284"/>
                    </a:cubicBezTo>
                    <a:close/>
                    <a:moveTo>
                      <a:pt x="861" y="284"/>
                    </a:moveTo>
                    <a:lnTo>
                      <a:pt x="861" y="28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685800">
                  <a:defRPr/>
                </a:pPr>
                <a:endParaRPr lang="en-US" dirty="0">
                  <a:solidFill>
                    <a:prstClr val="black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14" name="Freeform 293"/>
              <p:cNvSpPr>
                <a:spLocks noChangeArrowheads="1"/>
              </p:cNvSpPr>
              <p:nvPr/>
            </p:nvSpPr>
            <p:spPr bwMode="auto">
              <a:xfrm>
                <a:off x="1916113" y="2800349"/>
                <a:ext cx="112712" cy="144463"/>
              </a:xfrm>
              <a:custGeom>
                <a:avLst/>
                <a:gdLst>
                  <a:gd name="T0" fmla="*/ 142 w 311"/>
                  <a:gd name="T1" fmla="*/ 401 h 402"/>
                  <a:gd name="T2" fmla="*/ 234 w 311"/>
                  <a:gd name="T3" fmla="*/ 243 h 402"/>
                  <a:gd name="T4" fmla="*/ 268 w 311"/>
                  <a:gd name="T5" fmla="*/ 0 h 402"/>
                  <a:gd name="T6" fmla="*/ 159 w 311"/>
                  <a:gd name="T7" fmla="*/ 276 h 402"/>
                  <a:gd name="T8" fmla="*/ 142 w 311"/>
                  <a:gd name="T9" fmla="*/ 401 h 402"/>
                  <a:gd name="T10" fmla="*/ 142 w 311"/>
                  <a:gd name="T11" fmla="*/ 401 h 402"/>
                  <a:gd name="T12" fmla="*/ 142 w 311"/>
                  <a:gd name="T13" fmla="*/ 401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1" h="402">
                    <a:moveTo>
                      <a:pt x="142" y="401"/>
                    </a:moveTo>
                    <a:cubicBezTo>
                      <a:pt x="142" y="401"/>
                      <a:pt x="310" y="385"/>
                      <a:pt x="234" y="243"/>
                    </a:cubicBezTo>
                    <a:cubicBezTo>
                      <a:pt x="168" y="126"/>
                      <a:pt x="184" y="59"/>
                      <a:pt x="268" y="0"/>
                    </a:cubicBezTo>
                    <a:cubicBezTo>
                      <a:pt x="268" y="0"/>
                      <a:pt x="0" y="67"/>
                      <a:pt x="159" y="276"/>
                    </a:cubicBezTo>
                    <a:cubicBezTo>
                      <a:pt x="209" y="360"/>
                      <a:pt x="142" y="401"/>
                      <a:pt x="142" y="401"/>
                    </a:cubicBezTo>
                    <a:close/>
                    <a:moveTo>
                      <a:pt x="142" y="401"/>
                    </a:moveTo>
                    <a:lnTo>
                      <a:pt x="142" y="40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685800">
                  <a:defRPr/>
                </a:pPr>
                <a:endParaRPr lang="en-US" dirty="0">
                  <a:solidFill>
                    <a:prstClr val="black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15" name="Freeform 294"/>
              <p:cNvSpPr>
                <a:spLocks noChangeArrowheads="1"/>
              </p:cNvSpPr>
              <p:nvPr/>
            </p:nvSpPr>
            <p:spPr bwMode="auto">
              <a:xfrm>
                <a:off x="2003425" y="2867024"/>
                <a:ext cx="53975" cy="73025"/>
              </a:xfrm>
              <a:custGeom>
                <a:avLst/>
                <a:gdLst>
                  <a:gd name="T0" fmla="*/ 17 w 151"/>
                  <a:gd name="T1" fmla="*/ 201 h 202"/>
                  <a:gd name="T2" fmla="*/ 75 w 151"/>
                  <a:gd name="T3" fmla="*/ 67 h 202"/>
                  <a:gd name="T4" fmla="*/ 84 w 151"/>
                  <a:gd name="T5" fmla="*/ 0 h 202"/>
                  <a:gd name="T6" fmla="*/ 33 w 151"/>
                  <a:gd name="T7" fmla="*/ 75 h 202"/>
                  <a:gd name="T8" fmla="*/ 17 w 151"/>
                  <a:gd name="T9" fmla="*/ 201 h 202"/>
                  <a:gd name="T10" fmla="*/ 17 w 151"/>
                  <a:gd name="T11" fmla="*/ 201 h 202"/>
                  <a:gd name="T12" fmla="*/ 17 w 151"/>
                  <a:gd name="T13" fmla="*/ 201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" h="202">
                    <a:moveTo>
                      <a:pt x="17" y="201"/>
                    </a:moveTo>
                    <a:cubicBezTo>
                      <a:pt x="17" y="201"/>
                      <a:pt x="150" y="176"/>
                      <a:pt x="75" y="67"/>
                    </a:cubicBezTo>
                    <a:cubicBezTo>
                      <a:pt x="50" y="17"/>
                      <a:pt x="84" y="0"/>
                      <a:pt x="84" y="0"/>
                    </a:cubicBezTo>
                    <a:cubicBezTo>
                      <a:pt x="84" y="0"/>
                      <a:pt x="0" y="0"/>
                      <a:pt x="33" y="75"/>
                    </a:cubicBezTo>
                    <a:cubicBezTo>
                      <a:pt x="67" y="142"/>
                      <a:pt x="58" y="176"/>
                      <a:pt x="17" y="201"/>
                    </a:cubicBezTo>
                    <a:close/>
                    <a:moveTo>
                      <a:pt x="17" y="201"/>
                    </a:moveTo>
                    <a:lnTo>
                      <a:pt x="17" y="20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685800">
                  <a:defRPr/>
                </a:pPr>
                <a:endParaRPr lang="en-US" dirty="0">
                  <a:solidFill>
                    <a:prstClr val="black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43" name="Group 42"/>
          <p:cNvGrpSpPr/>
          <p:nvPr/>
        </p:nvGrpSpPr>
        <p:grpSpPr>
          <a:xfrm>
            <a:off x="5354974" y="1439269"/>
            <a:ext cx="2517632" cy="558448"/>
            <a:chOff x="6776748" y="1971479"/>
            <a:chExt cx="3356842" cy="744596"/>
          </a:xfrm>
        </p:grpSpPr>
        <p:sp>
          <p:nvSpPr>
            <p:cNvPr id="44" name="TextBox 43"/>
            <p:cNvSpPr txBox="1"/>
            <p:nvPr/>
          </p:nvSpPr>
          <p:spPr>
            <a:xfrm>
              <a:off x="7112973" y="1971479"/>
              <a:ext cx="924526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>
                <a:defRPr/>
              </a:pPr>
              <a:r>
                <a:rPr lang="vi-VN" sz="1200" b="1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Speaker</a:t>
              </a:r>
              <a:endParaRPr lang="id-ID" sz="12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7112973" y="2223633"/>
              <a:ext cx="3020617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defRPr/>
              </a:pPr>
              <a:r>
                <a:rPr lang="en-US" sz="90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Lorem ipsum dolor sit amet consectetur dolor sit tedo amet consec. </a:t>
              </a:r>
              <a:endPara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46" name="Diamond 45"/>
            <p:cNvSpPr/>
            <p:nvPr/>
          </p:nvSpPr>
          <p:spPr>
            <a:xfrm>
              <a:off x="6776748" y="2140677"/>
              <a:ext cx="301795" cy="301795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en-US" sz="135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5354974" y="2051128"/>
            <a:ext cx="2517632" cy="558448"/>
            <a:chOff x="6776748" y="2706089"/>
            <a:chExt cx="3356842" cy="744596"/>
          </a:xfrm>
        </p:grpSpPr>
        <p:sp>
          <p:nvSpPr>
            <p:cNvPr id="48" name="TextBox 47"/>
            <p:cNvSpPr txBox="1"/>
            <p:nvPr/>
          </p:nvSpPr>
          <p:spPr>
            <a:xfrm>
              <a:off x="7112973" y="2706089"/>
              <a:ext cx="1099190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>
                <a:defRPr/>
              </a:pPr>
              <a:r>
                <a:rPr lang="vi-VN" sz="1200" b="1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Autotruck</a:t>
              </a:r>
              <a:endParaRPr lang="id-ID" sz="12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7112973" y="2958243"/>
              <a:ext cx="3020617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defRPr/>
              </a:pPr>
              <a:r>
                <a:rPr lang="en-US" sz="90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Lorem ipsum dolor sit amet consectetur dolor sit tedo amet consec. </a:t>
              </a:r>
              <a:endPara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50" name="Diamond 49"/>
            <p:cNvSpPr/>
            <p:nvPr/>
          </p:nvSpPr>
          <p:spPr>
            <a:xfrm>
              <a:off x="6776748" y="2875287"/>
              <a:ext cx="301795" cy="301795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en-US" sz="135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5354974" y="2662988"/>
            <a:ext cx="2517632" cy="558448"/>
            <a:chOff x="6776748" y="3440699"/>
            <a:chExt cx="3356842" cy="744596"/>
          </a:xfrm>
        </p:grpSpPr>
        <p:sp>
          <p:nvSpPr>
            <p:cNvPr id="52" name="TextBox 51"/>
            <p:cNvSpPr txBox="1"/>
            <p:nvPr/>
          </p:nvSpPr>
          <p:spPr>
            <a:xfrm>
              <a:off x="7112973" y="3440699"/>
              <a:ext cx="1071917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>
                <a:defRPr/>
              </a:pPr>
              <a:r>
                <a:rPr lang="vi-VN" sz="1200" b="1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Coffe Cup</a:t>
              </a:r>
              <a:endParaRPr lang="id-ID" sz="12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7112973" y="3692853"/>
              <a:ext cx="3020617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defRPr/>
              </a:pPr>
              <a:r>
                <a:rPr lang="en-US" sz="90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Lorem ipsum dolor sit amet consectetur dolor sit tedo amet consec. </a:t>
              </a:r>
              <a:endPara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54" name="Diamond 53"/>
            <p:cNvSpPr/>
            <p:nvPr/>
          </p:nvSpPr>
          <p:spPr>
            <a:xfrm>
              <a:off x="6776748" y="3609897"/>
              <a:ext cx="301795" cy="301795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en-US" sz="135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5354974" y="3274847"/>
            <a:ext cx="2517632" cy="558448"/>
            <a:chOff x="6776748" y="4175309"/>
            <a:chExt cx="3356842" cy="744596"/>
          </a:xfrm>
        </p:grpSpPr>
        <p:sp>
          <p:nvSpPr>
            <p:cNvPr id="56" name="TextBox 55"/>
            <p:cNvSpPr txBox="1"/>
            <p:nvPr/>
          </p:nvSpPr>
          <p:spPr>
            <a:xfrm>
              <a:off x="7112973" y="4175309"/>
              <a:ext cx="859552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>
                <a:defRPr/>
              </a:pPr>
              <a:r>
                <a:rPr lang="vi-VN" sz="1200" b="1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Danger</a:t>
              </a:r>
              <a:endParaRPr lang="id-ID" sz="12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7112973" y="4427463"/>
              <a:ext cx="3020617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defRPr/>
              </a:pPr>
              <a:r>
                <a:rPr lang="en-US" sz="90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Lorem ipsum dolor sit amet consectetur dolor sit tedo amet consec. </a:t>
              </a:r>
              <a:endPara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58" name="Diamond 57"/>
            <p:cNvSpPr/>
            <p:nvPr/>
          </p:nvSpPr>
          <p:spPr>
            <a:xfrm>
              <a:off x="6776748" y="4344507"/>
              <a:ext cx="301795" cy="301795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en-US" sz="135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5354974" y="3886705"/>
            <a:ext cx="2517632" cy="558448"/>
            <a:chOff x="6776748" y="4909917"/>
            <a:chExt cx="3356842" cy="744596"/>
          </a:xfrm>
        </p:grpSpPr>
        <p:sp>
          <p:nvSpPr>
            <p:cNvPr id="60" name="TextBox 59"/>
            <p:cNvSpPr txBox="1"/>
            <p:nvPr/>
          </p:nvSpPr>
          <p:spPr>
            <a:xfrm>
              <a:off x="7112973" y="4909917"/>
              <a:ext cx="791243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>
                <a:defRPr/>
              </a:pPr>
              <a:r>
                <a:rPr lang="vi-VN" sz="1200" b="1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E-Mail</a:t>
              </a:r>
              <a:endParaRPr lang="id-ID" sz="12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7112973" y="5162071"/>
              <a:ext cx="3020617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defRPr/>
              </a:pPr>
              <a:r>
                <a:rPr lang="en-US" sz="90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Lorem ipsum dolor sit amet consectetur dolor sit tedo amet consec. </a:t>
              </a:r>
              <a:endPara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62" name="Diamond 61"/>
            <p:cNvSpPr/>
            <p:nvPr/>
          </p:nvSpPr>
          <p:spPr>
            <a:xfrm>
              <a:off x="6776748" y="5079115"/>
              <a:ext cx="301795" cy="301795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en-US" sz="135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cxnSp>
        <p:nvCxnSpPr>
          <p:cNvPr id="63" name="直接连接符 62"/>
          <p:cNvCxnSpPr/>
          <p:nvPr/>
        </p:nvCxnSpPr>
        <p:spPr>
          <a:xfrm>
            <a:off x="4353531" y="240030"/>
            <a:ext cx="436939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itle 15"/>
          <p:cNvSpPr txBox="1">
            <a:spLocks/>
          </p:cNvSpPr>
          <p:nvPr/>
        </p:nvSpPr>
        <p:spPr>
          <a:xfrm>
            <a:off x="3402448" y="343555"/>
            <a:ext cx="2339103" cy="424732"/>
          </a:xfrm>
          <a:prstGeom prst="rect">
            <a:avLst/>
          </a:prstGeom>
        </p:spPr>
        <p:txBody>
          <a:bodyPr wrap="none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800">
              <a:defRPr/>
            </a:pPr>
            <a:r>
              <a:rPr lang="zh-CN" altLang="en-US" sz="24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请输入你的标题</a:t>
            </a:r>
          </a:p>
        </p:txBody>
      </p:sp>
      <p:sp>
        <p:nvSpPr>
          <p:cNvPr id="65" name="Text Placeholder 16"/>
          <p:cNvSpPr txBox="1">
            <a:spLocks/>
          </p:cNvSpPr>
          <p:nvPr/>
        </p:nvSpPr>
        <p:spPr>
          <a:xfrm>
            <a:off x="2782599" y="696707"/>
            <a:ext cx="3578801" cy="258532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orem ipsum dolor sit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86017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05763" y="2239155"/>
            <a:ext cx="37082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Thanks Very Much</a:t>
            </a:r>
            <a:endParaRPr lang="zh-CN" altLang="en-US" sz="36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" name="矩形 4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705763" y="2885486"/>
            <a:ext cx="4802341" cy="789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Ut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efficitur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ipsum vitae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tortor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accumsan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a pulvinar lorem lacinia.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Donec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eu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arcu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justo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Fusce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eget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consequat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risus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6" name="KSO_Shape">
            <a:extLst>
              <a:ext uri="{FF2B5EF4-FFF2-40B4-BE49-F238E27FC236}">
                <a16:creationId xmlns:a16="http://schemas.microsoft.com/office/drawing/2014/main" xmlns="" id="{6B2D2D92-A645-462B-AE70-D21182846C55}"/>
              </a:ext>
            </a:extLst>
          </p:cNvPr>
          <p:cNvSpPr/>
          <p:nvPr/>
        </p:nvSpPr>
        <p:spPr>
          <a:xfrm>
            <a:off x="792163" y="1537092"/>
            <a:ext cx="2131726" cy="64633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201X</a:t>
            </a:r>
            <a:endParaRPr lang="zh-CN" altLang="en-US" sz="4000" b="1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5FFEFEA7-3B54-4A74-B85F-7DF26FE5EA6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843"/>
          <a:stretch/>
        </p:blipFill>
        <p:spPr>
          <a:xfrm rot="16200000">
            <a:off x="4548276" y="459792"/>
            <a:ext cx="5304035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614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>
            <a:extLst>
              <a:ext uri="{FF2B5EF4-FFF2-40B4-BE49-F238E27FC236}">
                <a16:creationId xmlns:a16="http://schemas.microsoft.com/office/drawing/2014/main" xmlns="" id="{EE6C8341-9836-43EA-B7D2-F7CE8081FEA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342011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>
            <a:extLst>
              <a:ext uri="{FF2B5EF4-FFF2-40B4-BE49-F238E27FC236}">
                <a16:creationId xmlns:a16="http://schemas.microsoft.com/office/drawing/2014/main" xmlns="" id="{A5648650-FE21-4DD8-A289-D42DC30EAEF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02395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>
            <a:extLst>
              <a:ext uri="{FF2B5EF4-FFF2-40B4-BE49-F238E27FC236}">
                <a16:creationId xmlns:a16="http://schemas.microsoft.com/office/drawing/2014/main" xmlns="" id="{7CEAA2F1-F8BB-46AD-815A-90AAFA8BB06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A8EE332-ECF5-43BB-B211-29DA59C1D1B2}"/>
              </a:ext>
            </a:extLst>
          </p:cNvPr>
          <p:cNvSpPr txBox="1"/>
          <p:nvPr/>
        </p:nvSpPr>
        <p:spPr>
          <a:xfrm>
            <a:off x="1899139" y="3092694"/>
            <a:ext cx="3738929" cy="300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en-US" altLang="zh-CN" sz="1350" b="1" dirty="0">
                <a:solidFill>
                  <a:srgbClr val="EF644D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201906</a:t>
            </a:r>
            <a:r>
              <a:rPr lang="zh-CN" altLang="en-US" sz="1350" b="1" dirty="0">
                <a:solidFill>
                  <a:srgbClr val="EF644D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，</a:t>
            </a:r>
            <a:r>
              <a:rPr lang="zh-CN" altLang="en-US" sz="1350" b="1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免费获取</a:t>
            </a:r>
            <a:r>
              <a:rPr lang="en-US" altLang="zh-CN" sz="1350" b="1" dirty="0">
                <a:solidFill>
                  <a:srgbClr val="EF644D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30</a:t>
            </a:r>
            <a:r>
              <a:rPr lang="zh-CN" altLang="en-US" sz="1350" b="1" dirty="0">
                <a:solidFill>
                  <a:srgbClr val="EF644D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页完整</a:t>
            </a:r>
            <a:r>
              <a:rPr lang="en-US" altLang="zh-CN" sz="1350" b="1" dirty="0">
                <a:solidFill>
                  <a:srgbClr val="EF644D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PPT</a:t>
            </a:r>
            <a:r>
              <a:rPr lang="zh-CN" altLang="en-US" sz="1350" b="1" dirty="0">
                <a:solidFill>
                  <a:srgbClr val="EF644D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模板</a:t>
            </a:r>
          </a:p>
        </p:txBody>
      </p:sp>
    </p:spTree>
    <p:extLst>
      <p:ext uri="{BB962C8B-B14F-4D97-AF65-F5344CB8AC3E}">
        <p14:creationId xmlns:p14="http://schemas.microsoft.com/office/powerpoint/2010/main" val="3593629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>
            <a:extLst>
              <a:ext uri="{FF2B5EF4-FFF2-40B4-BE49-F238E27FC236}">
                <a16:creationId xmlns:a16="http://schemas.microsoft.com/office/drawing/2014/main" xmlns="" id="{63DAC526-9120-48B8-8595-7A8C4C81B70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2909299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文本框 2"/>
          <p:cNvSpPr txBox="1"/>
          <p:nvPr/>
        </p:nvSpPr>
        <p:spPr>
          <a:xfrm>
            <a:off x="2051720" y="2859782"/>
            <a:ext cx="49142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刘</a:t>
            </a:r>
            <a:r>
              <a:rPr lang="zh-CN" altLang="en-US" dirty="0" smtClean="0"/>
              <a:t>匠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3319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C2EA7F0-8E96-4854-BCE5-6AD2D290BBF1}"/>
              </a:ext>
            </a:extLst>
          </p:cNvPr>
          <p:cNvSpPr/>
          <p:nvPr/>
        </p:nvSpPr>
        <p:spPr>
          <a:xfrm>
            <a:off x="1239750" y="1239906"/>
            <a:ext cx="2663688" cy="26636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EFB9787-3F24-4DCB-A4BB-4369ECFF9B64}"/>
              </a:ext>
            </a:extLst>
          </p:cNvPr>
          <p:cNvSpPr txBox="1"/>
          <p:nvPr/>
        </p:nvSpPr>
        <p:spPr>
          <a:xfrm>
            <a:off x="1663058" y="1925419"/>
            <a:ext cx="18263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CONTENT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8" name="矩形 17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:a16="http://schemas.microsoft.com/office/drawing/2014/main" xmlns="" id="{DA3BB0C5-7D3B-45E8-A0AC-44DC5F5BDF4C}"/>
              </a:ext>
            </a:extLst>
          </p:cNvPr>
          <p:cNvSpPr/>
          <p:nvPr/>
        </p:nvSpPr>
        <p:spPr>
          <a:xfrm>
            <a:off x="1239750" y="2425343"/>
            <a:ext cx="2672944" cy="5254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lang="en-US" altLang="zh-CN" sz="10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altLang="zh-CN" sz="10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lang="en-US" altLang="zh-CN" sz="10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lang="en-US" altLang="zh-CN" sz="10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lang="en-US" altLang="zh-CN" sz="10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lang="en-US" altLang="zh-CN" sz="10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Ut </a:t>
            </a:r>
            <a:r>
              <a:rPr lang="en-US" altLang="zh-CN" sz="10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efficitur</a:t>
            </a:r>
            <a:endParaRPr lang="zh-CN" altLang="en-US" sz="10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6BA303A7-3374-4E8E-BDC0-A75634685CDE}"/>
              </a:ext>
            </a:extLst>
          </p:cNvPr>
          <p:cNvSpPr txBox="1"/>
          <p:nvPr/>
        </p:nvSpPr>
        <p:spPr>
          <a:xfrm>
            <a:off x="5823084" y="79773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输入你的文本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0C192E9D-F6B9-462C-B93B-7C520B724DEA}"/>
              </a:ext>
            </a:extLst>
          </p:cNvPr>
          <p:cNvSpPr/>
          <p:nvPr/>
        </p:nvSpPr>
        <p:spPr>
          <a:xfrm>
            <a:off x="5823084" y="1130976"/>
            <a:ext cx="202632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PLEASE PUT YOUR TEXT HERE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F585536F-6ACC-4496-9099-C61EBB55E5D4}"/>
              </a:ext>
            </a:extLst>
          </p:cNvPr>
          <p:cNvSpPr/>
          <p:nvPr/>
        </p:nvSpPr>
        <p:spPr>
          <a:xfrm>
            <a:off x="5131716" y="763523"/>
            <a:ext cx="628153" cy="6281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一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230CDC8C-E0B2-48F6-89D5-89DE31EB3B31}"/>
              </a:ext>
            </a:extLst>
          </p:cNvPr>
          <p:cNvSpPr txBox="1"/>
          <p:nvPr/>
        </p:nvSpPr>
        <p:spPr>
          <a:xfrm>
            <a:off x="5823084" y="177199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输入你的文本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2896BA86-E504-46B3-8E2D-24860609F0CA}"/>
              </a:ext>
            </a:extLst>
          </p:cNvPr>
          <p:cNvSpPr/>
          <p:nvPr/>
        </p:nvSpPr>
        <p:spPr>
          <a:xfrm>
            <a:off x="5823084" y="2105227"/>
            <a:ext cx="202632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PLEASE PUT YOUR TEXT HERE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795F435D-143A-4CC5-BBF0-957A8B9BAFC3}"/>
              </a:ext>
            </a:extLst>
          </p:cNvPr>
          <p:cNvSpPr/>
          <p:nvPr/>
        </p:nvSpPr>
        <p:spPr>
          <a:xfrm>
            <a:off x="5131716" y="1737774"/>
            <a:ext cx="628153" cy="6281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二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D1384DE0-AFDE-467C-A9A6-DC889ADFE18B}"/>
              </a:ext>
            </a:extLst>
          </p:cNvPr>
          <p:cNvSpPr txBox="1"/>
          <p:nvPr/>
        </p:nvSpPr>
        <p:spPr>
          <a:xfrm>
            <a:off x="5823084" y="279331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输入你的文本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9304D723-C354-4F71-B45E-C73B5D229374}"/>
              </a:ext>
            </a:extLst>
          </p:cNvPr>
          <p:cNvSpPr/>
          <p:nvPr/>
        </p:nvSpPr>
        <p:spPr>
          <a:xfrm>
            <a:off x="5823084" y="3126555"/>
            <a:ext cx="202632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PLEASE PUT YOUR TEXT HERE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E67D8ECA-C37B-4DEA-B682-94CC39FE3D56}"/>
              </a:ext>
            </a:extLst>
          </p:cNvPr>
          <p:cNvSpPr/>
          <p:nvPr/>
        </p:nvSpPr>
        <p:spPr>
          <a:xfrm>
            <a:off x="5131716" y="2759102"/>
            <a:ext cx="628153" cy="6281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三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25169249-71D3-43A3-948F-00F3DD882C57}"/>
              </a:ext>
            </a:extLst>
          </p:cNvPr>
          <p:cNvSpPr txBox="1"/>
          <p:nvPr/>
        </p:nvSpPr>
        <p:spPr>
          <a:xfrm>
            <a:off x="5823084" y="376756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输入你的文本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404F5CEE-7ACC-46B8-8295-32349C6DD86A}"/>
              </a:ext>
            </a:extLst>
          </p:cNvPr>
          <p:cNvSpPr/>
          <p:nvPr/>
        </p:nvSpPr>
        <p:spPr>
          <a:xfrm>
            <a:off x="5823084" y="4100806"/>
            <a:ext cx="202632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PLEASE PUT YOUR TEXT HERE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FDD621A-B219-4B8E-8877-157AE7825706}"/>
              </a:ext>
            </a:extLst>
          </p:cNvPr>
          <p:cNvSpPr/>
          <p:nvPr/>
        </p:nvSpPr>
        <p:spPr>
          <a:xfrm>
            <a:off x="5131716" y="3733353"/>
            <a:ext cx="628153" cy="6281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四</a:t>
            </a:r>
          </a:p>
        </p:txBody>
      </p:sp>
    </p:spTree>
    <p:extLst>
      <p:ext uri="{BB962C8B-B14F-4D97-AF65-F5344CB8AC3E}">
        <p14:creationId xmlns:p14="http://schemas.microsoft.com/office/powerpoint/2010/main" val="3809664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205DD727-A919-42F7-98BC-6433E939A779}"/>
              </a:ext>
            </a:extLst>
          </p:cNvPr>
          <p:cNvSpPr/>
          <p:nvPr/>
        </p:nvSpPr>
        <p:spPr>
          <a:xfrm>
            <a:off x="1200891" y="1139793"/>
            <a:ext cx="1518456" cy="28639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sz="6000" b="1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</a:t>
            </a:r>
          </a:p>
          <a:p>
            <a:pPr algn="ctr"/>
            <a:r>
              <a:rPr lang="en-US" altLang="zh-CN" sz="6000" b="1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1</a:t>
            </a:r>
          </a:p>
        </p:txBody>
      </p:sp>
      <p:sp>
        <p:nvSpPr>
          <p:cNvPr id="31" name="矩形 30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:a16="http://schemas.microsoft.com/office/drawing/2014/main" xmlns="" id="{8C223014-A8CC-4EE9-8619-0459551F65E9}"/>
              </a:ext>
            </a:extLst>
          </p:cNvPr>
          <p:cNvSpPr/>
          <p:nvPr/>
        </p:nvSpPr>
        <p:spPr>
          <a:xfrm>
            <a:off x="3023691" y="2480969"/>
            <a:ext cx="4066674" cy="612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Ut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efficitur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ipsum vitae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accumsan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6683DF1E-728D-4219-9339-ACE42D745EB0}"/>
              </a:ext>
            </a:extLst>
          </p:cNvPr>
          <p:cNvSpPr txBox="1"/>
          <p:nvPr/>
        </p:nvSpPr>
        <p:spPr>
          <a:xfrm>
            <a:off x="3023691" y="1957749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输入你的文本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A2F9593-59CC-4DB1-B1B3-083DE78C24A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843"/>
          <a:stretch/>
        </p:blipFill>
        <p:spPr>
          <a:xfrm rot="16200000">
            <a:off x="5545774" y="996719"/>
            <a:ext cx="3963372" cy="317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556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4" r="19894"/>
          <a:stretch>
            <a:fillRect/>
          </a:stretch>
        </p:blipFill>
        <p:spPr/>
      </p:pic>
      <p:pic>
        <p:nvPicPr>
          <p:cNvPr id="5" name="图片占位符 4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44" r="23744"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86" r="18886"/>
          <a:stretch>
            <a:fillRect/>
          </a:stretch>
        </p:blipFill>
        <p:spPr/>
      </p:pic>
      <p:pic>
        <p:nvPicPr>
          <p:cNvPr id="2" name="图片占位符 1"/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65" r="18865"/>
          <a:stretch>
            <a:fillRect/>
          </a:stretch>
        </p:blipFill>
        <p:spPr/>
      </p:pic>
      <p:sp>
        <p:nvSpPr>
          <p:cNvPr id="10" name="Chevron 9"/>
          <p:cNvSpPr/>
          <p:nvPr/>
        </p:nvSpPr>
        <p:spPr>
          <a:xfrm>
            <a:off x="931366" y="3297677"/>
            <a:ext cx="1415374" cy="204281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Janna </a:t>
            </a:r>
            <a:r>
              <a:rPr lang="en-US" sz="105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Doe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17318" y="3501958"/>
            <a:ext cx="1843469" cy="413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lang="en-US" sz="900" dirty="0" err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es</a:t>
            </a: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sz="900" dirty="0" err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cons </a:t>
            </a:r>
            <a:r>
              <a:rPr lang="en-US" sz="900" dirty="0" err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ectetur</a:t>
            </a: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sz="900" dirty="0" err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adipa</a:t>
            </a: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</a:t>
            </a:r>
          </a:p>
        </p:txBody>
      </p:sp>
      <p:sp>
        <p:nvSpPr>
          <p:cNvPr id="25" name="Chevron 24"/>
          <p:cNvSpPr/>
          <p:nvPr/>
        </p:nvSpPr>
        <p:spPr>
          <a:xfrm>
            <a:off x="2889097" y="3297677"/>
            <a:ext cx="1415374" cy="204281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John Doe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675049" y="3501958"/>
            <a:ext cx="1843469" cy="413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lang="en-US" sz="900" dirty="0" err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es</a:t>
            </a: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sz="900" dirty="0" err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cons </a:t>
            </a:r>
            <a:r>
              <a:rPr lang="en-US" sz="900" dirty="0" err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ectetur</a:t>
            </a: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sz="900" dirty="0" err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adipa</a:t>
            </a: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</a:t>
            </a:r>
          </a:p>
        </p:txBody>
      </p:sp>
      <p:sp>
        <p:nvSpPr>
          <p:cNvPr id="39" name="Chevron 38"/>
          <p:cNvSpPr/>
          <p:nvPr/>
        </p:nvSpPr>
        <p:spPr>
          <a:xfrm>
            <a:off x="4846828" y="3297677"/>
            <a:ext cx="1415374" cy="204281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Mike </a:t>
            </a:r>
            <a:r>
              <a:rPr lang="en-US" sz="105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Doe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632780" y="3501958"/>
            <a:ext cx="1843469" cy="413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lang="en-US" sz="900" dirty="0" err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es</a:t>
            </a: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sz="900" dirty="0" err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cons </a:t>
            </a:r>
            <a:r>
              <a:rPr lang="en-US" sz="900" dirty="0" err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ectetur</a:t>
            </a: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sz="900" dirty="0" err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adipa</a:t>
            </a: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</a:t>
            </a:r>
          </a:p>
        </p:txBody>
      </p:sp>
      <p:sp>
        <p:nvSpPr>
          <p:cNvPr id="53" name="Chevron 52"/>
          <p:cNvSpPr/>
          <p:nvPr/>
        </p:nvSpPr>
        <p:spPr>
          <a:xfrm>
            <a:off x="6797262" y="3297677"/>
            <a:ext cx="1415374" cy="204281"/>
          </a:xfrm>
          <a:prstGeom prst="chevr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Mary </a:t>
            </a:r>
            <a:r>
              <a:rPr lang="en-US" sz="105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Doe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583214" y="3501958"/>
            <a:ext cx="1843469" cy="413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lang="en-US" sz="900" dirty="0" err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es</a:t>
            </a: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sz="900" dirty="0" err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cons </a:t>
            </a:r>
            <a:r>
              <a:rPr lang="en-US" sz="900" dirty="0" err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ectetur</a:t>
            </a: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sz="900" dirty="0" err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adipa</a:t>
            </a: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</a:t>
            </a:r>
          </a:p>
        </p:txBody>
      </p:sp>
      <p:cxnSp>
        <p:nvCxnSpPr>
          <p:cNvPr id="67" name="直接连接符 66"/>
          <p:cNvCxnSpPr/>
          <p:nvPr/>
        </p:nvCxnSpPr>
        <p:spPr>
          <a:xfrm>
            <a:off x="4353531" y="240030"/>
            <a:ext cx="436939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itle 15"/>
          <p:cNvSpPr txBox="1">
            <a:spLocks/>
          </p:cNvSpPr>
          <p:nvPr/>
        </p:nvSpPr>
        <p:spPr>
          <a:xfrm>
            <a:off x="3402448" y="343555"/>
            <a:ext cx="2339103" cy="424732"/>
          </a:xfrm>
          <a:prstGeom prst="rect">
            <a:avLst/>
          </a:prstGeom>
        </p:spPr>
        <p:txBody>
          <a:bodyPr wrap="none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800">
              <a:defRPr/>
            </a:pPr>
            <a:r>
              <a:rPr lang="zh-CN" altLang="en-US" sz="24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请输入你的标题</a:t>
            </a:r>
          </a:p>
        </p:txBody>
      </p:sp>
      <p:sp>
        <p:nvSpPr>
          <p:cNvPr id="72" name="Text Placeholder 16"/>
          <p:cNvSpPr txBox="1">
            <a:spLocks/>
          </p:cNvSpPr>
          <p:nvPr/>
        </p:nvSpPr>
        <p:spPr>
          <a:xfrm>
            <a:off x="2782599" y="696707"/>
            <a:ext cx="3578801" cy="258532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orem ipsum dolor sit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15174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3024225" y="1279937"/>
            <a:ext cx="3095550" cy="3863564"/>
            <a:chOff x="4251942" y="2254853"/>
            <a:chExt cx="3688116" cy="4603147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5423736" y="4458388"/>
              <a:ext cx="1447235" cy="2399612"/>
            </a:xfrm>
            <a:custGeom>
              <a:avLst/>
              <a:gdLst>
                <a:gd name="T0" fmla="*/ 0 w 130"/>
                <a:gd name="T1" fmla="*/ 3 h 216"/>
                <a:gd name="T2" fmla="*/ 44 w 130"/>
                <a:gd name="T3" fmla="*/ 61 h 216"/>
                <a:gd name="T4" fmla="*/ 36 w 130"/>
                <a:gd name="T5" fmla="*/ 216 h 216"/>
                <a:gd name="T6" fmla="*/ 93 w 130"/>
                <a:gd name="T7" fmla="*/ 216 h 216"/>
                <a:gd name="T8" fmla="*/ 83 w 130"/>
                <a:gd name="T9" fmla="*/ 63 h 216"/>
                <a:gd name="T10" fmla="*/ 130 w 130"/>
                <a:gd name="T11" fmla="*/ 2 h 216"/>
                <a:gd name="T12" fmla="*/ 64 w 130"/>
                <a:gd name="T13" fmla="*/ 52 h 216"/>
                <a:gd name="T14" fmla="*/ 0 w 130"/>
                <a:gd name="T15" fmla="*/ 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16">
                  <a:moveTo>
                    <a:pt x="0" y="3"/>
                  </a:moveTo>
                  <a:cubicBezTo>
                    <a:pt x="0" y="3"/>
                    <a:pt x="34" y="33"/>
                    <a:pt x="44" y="61"/>
                  </a:cubicBezTo>
                  <a:cubicBezTo>
                    <a:pt x="64" y="112"/>
                    <a:pt x="52" y="171"/>
                    <a:pt x="36" y="216"/>
                  </a:cubicBezTo>
                  <a:cubicBezTo>
                    <a:pt x="93" y="216"/>
                    <a:pt x="93" y="216"/>
                    <a:pt x="93" y="216"/>
                  </a:cubicBezTo>
                  <a:cubicBezTo>
                    <a:pt x="93" y="216"/>
                    <a:pt x="64" y="121"/>
                    <a:pt x="83" y="63"/>
                  </a:cubicBezTo>
                  <a:cubicBezTo>
                    <a:pt x="101" y="9"/>
                    <a:pt x="130" y="2"/>
                    <a:pt x="130" y="2"/>
                  </a:cubicBezTo>
                  <a:cubicBezTo>
                    <a:pt x="130" y="2"/>
                    <a:pt x="98" y="0"/>
                    <a:pt x="64" y="52"/>
                  </a:cubicBezTo>
                  <a:cubicBezTo>
                    <a:pt x="64" y="52"/>
                    <a:pt x="34" y="15"/>
                    <a:pt x="0" y="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5969950" y="4491067"/>
              <a:ext cx="308121" cy="322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6511497" y="4402366"/>
              <a:ext cx="1428561" cy="854337"/>
            </a:xfrm>
            <a:custGeom>
              <a:avLst/>
              <a:gdLst>
                <a:gd name="T0" fmla="*/ 60 w 128"/>
                <a:gd name="T1" fmla="*/ 7 h 77"/>
                <a:gd name="T2" fmla="*/ 128 w 128"/>
                <a:gd name="T3" fmla="*/ 16 h 77"/>
                <a:gd name="T4" fmla="*/ 64 w 128"/>
                <a:gd name="T5" fmla="*/ 60 h 77"/>
                <a:gd name="T6" fmla="*/ 0 w 128"/>
                <a:gd name="T7" fmla="*/ 54 h 77"/>
                <a:gd name="T8" fmla="*/ 60 w 128"/>
                <a:gd name="T9" fmla="*/ 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77">
                  <a:moveTo>
                    <a:pt x="60" y="7"/>
                  </a:moveTo>
                  <a:cubicBezTo>
                    <a:pt x="93" y="0"/>
                    <a:pt x="128" y="16"/>
                    <a:pt x="128" y="16"/>
                  </a:cubicBezTo>
                  <a:cubicBezTo>
                    <a:pt x="110" y="23"/>
                    <a:pt x="94" y="48"/>
                    <a:pt x="64" y="60"/>
                  </a:cubicBezTo>
                  <a:cubicBezTo>
                    <a:pt x="19" y="77"/>
                    <a:pt x="0" y="54"/>
                    <a:pt x="0" y="54"/>
                  </a:cubicBezTo>
                  <a:cubicBezTo>
                    <a:pt x="5" y="40"/>
                    <a:pt x="20" y="16"/>
                    <a:pt x="60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4434014" y="4388360"/>
              <a:ext cx="1335191" cy="877679"/>
            </a:xfrm>
            <a:custGeom>
              <a:avLst/>
              <a:gdLst>
                <a:gd name="T0" fmla="*/ 41 w 120"/>
                <a:gd name="T1" fmla="*/ 56 h 79"/>
                <a:gd name="T2" fmla="*/ 0 w 120"/>
                <a:gd name="T3" fmla="*/ 0 h 79"/>
                <a:gd name="T4" fmla="*/ 76 w 120"/>
                <a:gd name="T5" fmla="*/ 17 h 79"/>
                <a:gd name="T6" fmla="*/ 116 w 120"/>
                <a:gd name="T7" fmla="*/ 67 h 79"/>
                <a:gd name="T8" fmla="*/ 41 w 120"/>
                <a:gd name="T9" fmla="*/ 5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79">
                  <a:moveTo>
                    <a:pt x="41" y="56"/>
                  </a:moveTo>
                  <a:cubicBezTo>
                    <a:pt x="13" y="37"/>
                    <a:pt x="0" y="0"/>
                    <a:pt x="0" y="0"/>
                  </a:cubicBezTo>
                  <a:cubicBezTo>
                    <a:pt x="17" y="9"/>
                    <a:pt x="47" y="3"/>
                    <a:pt x="76" y="17"/>
                  </a:cubicBezTo>
                  <a:cubicBezTo>
                    <a:pt x="120" y="38"/>
                    <a:pt x="116" y="67"/>
                    <a:pt x="116" y="67"/>
                  </a:cubicBezTo>
                  <a:cubicBezTo>
                    <a:pt x="102" y="73"/>
                    <a:pt x="74" y="79"/>
                    <a:pt x="41" y="5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7057711" y="3767449"/>
              <a:ext cx="868341" cy="653591"/>
            </a:xfrm>
            <a:custGeom>
              <a:avLst/>
              <a:gdLst>
                <a:gd name="T0" fmla="*/ 33 w 78"/>
                <a:gd name="T1" fmla="*/ 9 h 59"/>
                <a:gd name="T2" fmla="*/ 78 w 78"/>
                <a:gd name="T3" fmla="*/ 7 h 59"/>
                <a:gd name="T4" fmla="*/ 42 w 78"/>
                <a:gd name="T5" fmla="*/ 43 h 59"/>
                <a:gd name="T6" fmla="*/ 0 w 78"/>
                <a:gd name="T7" fmla="*/ 47 h 59"/>
                <a:gd name="T8" fmla="*/ 33 w 78"/>
                <a:gd name="T9" fmla="*/ 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9">
                  <a:moveTo>
                    <a:pt x="33" y="9"/>
                  </a:moveTo>
                  <a:cubicBezTo>
                    <a:pt x="53" y="0"/>
                    <a:pt x="78" y="7"/>
                    <a:pt x="78" y="7"/>
                  </a:cubicBezTo>
                  <a:cubicBezTo>
                    <a:pt x="67" y="13"/>
                    <a:pt x="60" y="31"/>
                    <a:pt x="42" y="43"/>
                  </a:cubicBezTo>
                  <a:cubicBezTo>
                    <a:pt x="14" y="59"/>
                    <a:pt x="0" y="47"/>
                    <a:pt x="0" y="47"/>
                  </a:cubicBezTo>
                  <a:cubicBezTo>
                    <a:pt x="1" y="37"/>
                    <a:pt x="8" y="20"/>
                    <a:pt x="33" y="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4251942" y="3734769"/>
              <a:ext cx="859004" cy="634917"/>
            </a:xfrm>
            <a:custGeom>
              <a:avLst/>
              <a:gdLst>
                <a:gd name="T0" fmla="*/ 23 w 77"/>
                <a:gd name="T1" fmla="*/ 40 h 57"/>
                <a:gd name="T2" fmla="*/ 0 w 77"/>
                <a:gd name="T3" fmla="*/ 0 h 57"/>
                <a:gd name="T4" fmla="*/ 49 w 77"/>
                <a:gd name="T5" fmla="*/ 16 h 57"/>
                <a:gd name="T6" fmla="*/ 72 w 77"/>
                <a:gd name="T7" fmla="*/ 52 h 57"/>
                <a:gd name="T8" fmla="*/ 23 w 77"/>
                <a:gd name="T9" fmla="*/ 4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57">
                  <a:moveTo>
                    <a:pt x="23" y="40"/>
                  </a:moveTo>
                  <a:cubicBezTo>
                    <a:pt x="6" y="25"/>
                    <a:pt x="0" y="0"/>
                    <a:pt x="0" y="0"/>
                  </a:cubicBezTo>
                  <a:cubicBezTo>
                    <a:pt x="11" y="7"/>
                    <a:pt x="31" y="5"/>
                    <a:pt x="49" y="16"/>
                  </a:cubicBezTo>
                  <a:cubicBezTo>
                    <a:pt x="77" y="33"/>
                    <a:pt x="72" y="52"/>
                    <a:pt x="72" y="52"/>
                  </a:cubicBezTo>
                  <a:cubicBezTo>
                    <a:pt x="63" y="55"/>
                    <a:pt x="44" y="57"/>
                    <a:pt x="23" y="4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5745862" y="2278196"/>
              <a:ext cx="322127" cy="700276"/>
            </a:xfrm>
            <a:custGeom>
              <a:avLst/>
              <a:gdLst>
                <a:gd name="T0" fmla="*/ 1 w 29"/>
                <a:gd name="T1" fmla="*/ 31 h 63"/>
                <a:gd name="T2" fmla="*/ 11 w 29"/>
                <a:gd name="T3" fmla="*/ 0 h 63"/>
                <a:gd name="T4" fmla="*/ 25 w 29"/>
                <a:gd name="T5" fmla="*/ 34 h 63"/>
                <a:gd name="T6" fmla="*/ 17 w 29"/>
                <a:gd name="T7" fmla="*/ 63 h 63"/>
                <a:gd name="T8" fmla="*/ 1 w 29"/>
                <a:gd name="T9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63">
                  <a:moveTo>
                    <a:pt x="1" y="31"/>
                  </a:moveTo>
                  <a:cubicBezTo>
                    <a:pt x="0" y="15"/>
                    <a:pt x="11" y="0"/>
                    <a:pt x="11" y="0"/>
                  </a:cubicBezTo>
                  <a:cubicBezTo>
                    <a:pt x="12" y="9"/>
                    <a:pt x="23" y="19"/>
                    <a:pt x="25" y="34"/>
                  </a:cubicBezTo>
                  <a:cubicBezTo>
                    <a:pt x="29" y="57"/>
                    <a:pt x="17" y="63"/>
                    <a:pt x="17" y="63"/>
                  </a:cubicBezTo>
                  <a:cubicBezTo>
                    <a:pt x="11" y="60"/>
                    <a:pt x="1" y="51"/>
                    <a:pt x="1" y="3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4989565" y="2721704"/>
              <a:ext cx="275442" cy="424834"/>
            </a:xfrm>
            <a:custGeom>
              <a:avLst/>
              <a:gdLst>
                <a:gd name="T0" fmla="*/ 3 w 25"/>
                <a:gd name="T1" fmla="*/ 21 h 38"/>
                <a:gd name="T2" fmla="*/ 4 w 25"/>
                <a:gd name="T3" fmla="*/ 0 h 38"/>
                <a:gd name="T4" fmla="*/ 19 w 25"/>
                <a:gd name="T5" fmla="*/ 19 h 38"/>
                <a:gd name="T6" fmla="*/ 19 w 25"/>
                <a:gd name="T7" fmla="*/ 38 h 38"/>
                <a:gd name="T8" fmla="*/ 3 w 25"/>
                <a:gd name="T9" fmla="*/ 2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8">
                  <a:moveTo>
                    <a:pt x="3" y="21"/>
                  </a:moveTo>
                  <a:cubicBezTo>
                    <a:pt x="0" y="11"/>
                    <a:pt x="4" y="0"/>
                    <a:pt x="4" y="0"/>
                  </a:cubicBezTo>
                  <a:cubicBezTo>
                    <a:pt x="7" y="5"/>
                    <a:pt x="15" y="10"/>
                    <a:pt x="19" y="19"/>
                  </a:cubicBezTo>
                  <a:cubicBezTo>
                    <a:pt x="25" y="32"/>
                    <a:pt x="19" y="38"/>
                    <a:pt x="19" y="38"/>
                  </a:cubicBezTo>
                  <a:cubicBezTo>
                    <a:pt x="14" y="37"/>
                    <a:pt x="7" y="33"/>
                    <a:pt x="3" y="2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7104396" y="2745046"/>
              <a:ext cx="308121" cy="378149"/>
            </a:xfrm>
            <a:custGeom>
              <a:avLst/>
              <a:gdLst>
                <a:gd name="T0" fmla="*/ 9 w 28"/>
                <a:gd name="T1" fmla="*/ 9 h 34"/>
                <a:gd name="T2" fmla="*/ 28 w 28"/>
                <a:gd name="T3" fmla="*/ 0 h 34"/>
                <a:gd name="T4" fmla="*/ 19 w 28"/>
                <a:gd name="T5" fmla="*/ 22 h 34"/>
                <a:gd name="T6" fmla="*/ 2 w 28"/>
                <a:gd name="T7" fmla="*/ 31 h 34"/>
                <a:gd name="T8" fmla="*/ 9 w 28"/>
                <a:gd name="T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4">
                  <a:moveTo>
                    <a:pt x="9" y="9"/>
                  </a:moveTo>
                  <a:cubicBezTo>
                    <a:pt x="17" y="2"/>
                    <a:pt x="28" y="0"/>
                    <a:pt x="28" y="0"/>
                  </a:cubicBezTo>
                  <a:cubicBezTo>
                    <a:pt x="25" y="5"/>
                    <a:pt x="25" y="14"/>
                    <a:pt x="19" y="22"/>
                  </a:cubicBezTo>
                  <a:cubicBezTo>
                    <a:pt x="10" y="34"/>
                    <a:pt x="2" y="31"/>
                    <a:pt x="2" y="31"/>
                  </a:cubicBezTo>
                  <a:cubicBezTo>
                    <a:pt x="1" y="27"/>
                    <a:pt x="0" y="18"/>
                    <a:pt x="9" y="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6324757" y="2254853"/>
              <a:ext cx="378149" cy="658259"/>
            </a:xfrm>
            <a:custGeom>
              <a:avLst/>
              <a:gdLst>
                <a:gd name="T0" fmla="*/ 8 w 34"/>
                <a:gd name="T1" fmla="*/ 23 h 59"/>
                <a:gd name="T2" fmla="*/ 32 w 34"/>
                <a:gd name="T3" fmla="*/ 0 h 59"/>
                <a:gd name="T4" fmla="*/ 29 w 34"/>
                <a:gd name="T5" fmla="*/ 37 h 59"/>
                <a:gd name="T6" fmla="*/ 8 w 34"/>
                <a:gd name="T7" fmla="*/ 59 h 59"/>
                <a:gd name="T8" fmla="*/ 8 w 34"/>
                <a:gd name="T9" fmla="*/ 2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59">
                  <a:moveTo>
                    <a:pt x="8" y="23"/>
                  </a:moveTo>
                  <a:cubicBezTo>
                    <a:pt x="15" y="8"/>
                    <a:pt x="32" y="0"/>
                    <a:pt x="32" y="0"/>
                  </a:cubicBezTo>
                  <a:cubicBezTo>
                    <a:pt x="29" y="8"/>
                    <a:pt x="34" y="22"/>
                    <a:pt x="29" y="37"/>
                  </a:cubicBezTo>
                  <a:cubicBezTo>
                    <a:pt x="22" y="58"/>
                    <a:pt x="8" y="59"/>
                    <a:pt x="8" y="59"/>
                  </a:cubicBezTo>
                  <a:cubicBezTo>
                    <a:pt x="4" y="53"/>
                    <a:pt x="0" y="40"/>
                    <a:pt x="8" y="2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4877521" y="3155875"/>
              <a:ext cx="1013065" cy="1311850"/>
            </a:xfrm>
            <a:custGeom>
              <a:avLst/>
              <a:gdLst>
                <a:gd name="T0" fmla="*/ 14 w 91"/>
                <a:gd name="T1" fmla="*/ 69 h 118"/>
                <a:gd name="T2" fmla="*/ 9 w 91"/>
                <a:gd name="T3" fmla="*/ 0 h 118"/>
                <a:gd name="T4" fmla="*/ 65 w 91"/>
                <a:gd name="T5" fmla="*/ 54 h 118"/>
                <a:gd name="T6" fmla="*/ 72 w 91"/>
                <a:gd name="T7" fmla="*/ 118 h 118"/>
                <a:gd name="T8" fmla="*/ 14 w 91"/>
                <a:gd name="T9" fmla="*/ 6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8">
                  <a:moveTo>
                    <a:pt x="14" y="69"/>
                  </a:moveTo>
                  <a:cubicBezTo>
                    <a:pt x="0" y="38"/>
                    <a:pt x="9" y="0"/>
                    <a:pt x="9" y="0"/>
                  </a:cubicBezTo>
                  <a:cubicBezTo>
                    <a:pt x="19" y="16"/>
                    <a:pt x="47" y="27"/>
                    <a:pt x="65" y="54"/>
                  </a:cubicBezTo>
                  <a:cubicBezTo>
                    <a:pt x="91" y="95"/>
                    <a:pt x="72" y="118"/>
                    <a:pt x="72" y="118"/>
                  </a:cubicBezTo>
                  <a:cubicBezTo>
                    <a:pt x="58" y="116"/>
                    <a:pt x="31" y="106"/>
                    <a:pt x="14" y="6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5311692" y="2488278"/>
              <a:ext cx="522872" cy="999060"/>
            </a:xfrm>
            <a:custGeom>
              <a:avLst/>
              <a:gdLst>
                <a:gd name="T0" fmla="*/ 3 w 47"/>
                <a:gd name="T1" fmla="*/ 46 h 90"/>
                <a:gd name="T2" fmla="*/ 14 w 47"/>
                <a:gd name="T3" fmla="*/ 0 h 90"/>
                <a:gd name="T4" fmla="*/ 39 w 47"/>
                <a:gd name="T5" fmla="*/ 47 h 90"/>
                <a:gd name="T6" fmla="*/ 30 w 47"/>
                <a:gd name="T7" fmla="*/ 90 h 90"/>
                <a:gd name="T8" fmla="*/ 3 w 47"/>
                <a:gd name="T9" fmla="*/ 4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90">
                  <a:moveTo>
                    <a:pt x="3" y="46"/>
                  </a:moveTo>
                  <a:cubicBezTo>
                    <a:pt x="0" y="23"/>
                    <a:pt x="14" y="0"/>
                    <a:pt x="14" y="0"/>
                  </a:cubicBezTo>
                  <a:cubicBezTo>
                    <a:pt x="17" y="13"/>
                    <a:pt x="33" y="25"/>
                    <a:pt x="39" y="47"/>
                  </a:cubicBezTo>
                  <a:cubicBezTo>
                    <a:pt x="47" y="79"/>
                    <a:pt x="30" y="90"/>
                    <a:pt x="30" y="90"/>
                  </a:cubicBezTo>
                  <a:cubicBezTo>
                    <a:pt x="21" y="85"/>
                    <a:pt x="6" y="73"/>
                    <a:pt x="3" y="4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6492823" y="2520958"/>
              <a:ext cx="620911" cy="891685"/>
            </a:xfrm>
            <a:custGeom>
              <a:avLst/>
              <a:gdLst>
                <a:gd name="T0" fmla="*/ 17 w 56"/>
                <a:gd name="T1" fmla="*/ 26 h 80"/>
                <a:gd name="T2" fmla="*/ 56 w 56"/>
                <a:gd name="T3" fmla="*/ 0 h 80"/>
                <a:gd name="T4" fmla="*/ 42 w 56"/>
                <a:gd name="T5" fmla="*/ 51 h 80"/>
                <a:gd name="T6" fmla="*/ 7 w 56"/>
                <a:gd name="T7" fmla="*/ 76 h 80"/>
                <a:gd name="T8" fmla="*/ 17 w 56"/>
                <a:gd name="T9" fmla="*/ 2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80">
                  <a:moveTo>
                    <a:pt x="17" y="26"/>
                  </a:moveTo>
                  <a:cubicBezTo>
                    <a:pt x="31" y="7"/>
                    <a:pt x="56" y="0"/>
                    <a:pt x="56" y="0"/>
                  </a:cubicBezTo>
                  <a:cubicBezTo>
                    <a:pt x="50" y="11"/>
                    <a:pt x="53" y="31"/>
                    <a:pt x="42" y="51"/>
                  </a:cubicBezTo>
                  <a:cubicBezTo>
                    <a:pt x="27" y="80"/>
                    <a:pt x="7" y="76"/>
                    <a:pt x="7" y="76"/>
                  </a:cubicBezTo>
                  <a:cubicBezTo>
                    <a:pt x="4" y="67"/>
                    <a:pt x="0" y="48"/>
                    <a:pt x="17" y="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6422795" y="3165212"/>
              <a:ext cx="947706" cy="1279171"/>
            </a:xfrm>
            <a:custGeom>
              <a:avLst/>
              <a:gdLst>
                <a:gd name="T0" fmla="*/ 25 w 85"/>
                <a:gd name="T1" fmla="*/ 35 h 115"/>
                <a:gd name="T2" fmla="*/ 85 w 85"/>
                <a:gd name="T3" fmla="*/ 0 h 115"/>
                <a:gd name="T4" fmla="*/ 61 w 85"/>
                <a:gd name="T5" fmla="*/ 74 h 115"/>
                <a:gd name="T6" fmla="*/ 8 w 85"/>
                <a:gd name="T7" fmla="*/ 109 h 115"/>
                <a:gd name="T8" fmla="*/ 25 w 85"/>
                <a:gd name="T9" fmla="*/ 3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15">
                  <a:moveTo>
                    <a:pt x="25" y="35"/>
                  </a:moveTo>
                  <a:cubicBezTo>
                    <a:pt x="47" y="9"/>
                    <a:pt x="85" y="0"/>
                    <a:pt x="85" y="0"/>
                  </a:cubicBezTo>
                  <a:cubicBezTo>
                    <a:pt x="75" y="16"/>
                    <a:pt x="78" y="46"/>
                    <a:pt x="61" y="74"/>
                  </a:cubicBezTo>
                  <a:cubicBezTo>
                    <a:pt x="36" y="115"/>
                    <a:pt x="8" y="109"/>
                    <a:pt x="8" y="109"/>
                  </a:cubicBezTo>
                  <a:cubicBezTo>
                    <a:pt x="3" y="95"/>
                    <a:pt x="0" y="67"/>
                    <a:pt x="25" y="3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4499373" y="3211897"/>
              <a:ext cx="420165" cy="564889"/>
            </a:xfrm>
            <a:custGeom>
              <a:avLst/>
              <a:gdLst>
                <a:gd name="T0" fmla="*/ 6 w 38"/>
                <a:gd name="T1" fmla="*/ 29 h 51"/>
                <a:gd name="T2" fmla="*/ 4 w 38"/>
                <a:gd name="T3" fmla="*/ 0 h 51"/>
                <a:gd name="T4" fmla="*/ 28 w 38"/>
                <a:gd name="T5" fmla="*/ 24 h 51"/>
                <a:gd name="T6" fmla="*/ 30 w 38"/>
                <a:gd name="T7" fmla="*/ 51 h 51"/>
                <a:gd name="T8" fmla="*/ 6 w 38"/>
                <a:gd name="T9" fmla="*/ 2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51">
                  <a:moveTo>
                    <a:pt x="6" y="29"/>
                  </a:moveTo>
                  <a:cubicBezTo>
                    <a:pt x="0" y="16"/>
                    <a:pt x="4" y="0"/>
                    <a:pt x="4" y="0"/>
                  </a:cubicBezTo>
                  <a:cubicBezTo>
                    <a:pt x="9" y="7"/>
                    <a:pt x="20" y="12"/>
                    <a:pt x="28" y="24"/>
                  </a:cubicBezTo>
                  <a:cubicBezTo>
                    <a:pt x="38" y="41"/>
                    <a:pt x="30" y="51"/>
                    <a:pt x="30" y="51"/>
                  </a:cubicBezTo>
                  <a:cubicBezTo>
                    <a:pt x="24" y="49"/>
                    <a:pt x="13" y="45"/>
                    <a:pt x="6" y="2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7347158" y="3342615"/>
              <a:ext cx="499530" cy="466851"/>
            </a:xfrm>
            <a:custGeom>
              <a:avLst/>
              <a:gdLst>
                <a:gd name="T0" fmla="*/ 16 w 45"/>
                <a:gd name="T1" fmla="*/ 8 h 42"/>
                <a:gd name="T2" fmla="*/ 45 w 45"/>
                <a:gd name="T3" fmla="*/ 1 h 42"/>
                <a:gd name="T4" fmla="*/ 26 w 45"/>
                <a:gd name="T5" fmla="*/ 28 h 42"/>
                <a:gd name="T6" fmla="*/ 0 w 45"/>
                <a:gd name="T7" fmla="*/ 35 h 42"/>
                <a:gd name="T8" fmla="*/ 16 w 45"/>
                <a:gd name="T9" fmla="*/ 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2">
                  <a:moveTo>
                    <a:pt x="16" y="8"/>
                  </a:moveTo>
                  <a:cubicBezTo>
                    <a:pt x="28" y="0"/>
                    <a:pt x="45" y="1"/>
                    <a:pt x="45" y="1"/>
                  </a:cubicBezTo>
                  <a:cubicBezTo>
                    <a:pt x="39" y="6"/>
                    <a:pt x="36" y="19"/>
                    <a:pt x="26" y="28"/>
                  </a:cubicBezTo>
                  <a:cubicBezTo>
                    <a:pt x="11" y="42"/>
                    <a:pt x="0" y="35"/>
                    <a:pt x="0" y="35"/>
                  </a:cubicBezTo>
                  <a:cubicBezTo>
                    <a:pt x="0" y="29"/>
                    <a:pt x="2" y="17"/>
                    <a:pt x="16" y="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5787879" y="2866427"/>
              <a:ext cx="634916" cy="1479916"/>
            </a:xfrm>
            <a:custGeom>
              <a:avLst/>
              <a:gdLst>
                <a:gd name="T0" fmla="*/ 39 w 57"/>
                <a:gd name="T1" fmla="*/ 0 h 133"/>
                <a:gd name="T2" fmla="*/ 6 w 57"/>
                <a:gd name="T3" fmla="*/ 61 h 133"/>
                <a:gd name="T4" fmla="*/ 29 w 57"/>
                <a:gd name="T5" fmla="*/ 133 h 133"/>
                <a:gd name="T6" fmla="*/ 57 w 57"/>
                <a:gd name="T7" fmla="*/ 75 h 133"/>
                <a:gd name="T8" fmla="*/ 39 w 57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33">
                  <a:moveTo>
                    <a:pt x="39" y="0"/>
                  </a:moveTo>
                  <a:cubicBezTo>
                    <a:pt x="39" y="0"/>
                    <a:pt x="11" y="27"/>
                    <a:pt x="6" y="61"/>
                  </a:cubicBezTo>
                  <a:cubicBezTo>
                    <a:pt x="0" y="101"/>
                    <a:pt x="18" y="123"/>
                    <a:pt x="29" y="133"/>
                  </a:cubicBezTo>
                  <a:cubicBezTo>
                    <a:pt x="29" y="133"/>
                    <a:pt x="57" y="124"/>
                    <a:pt x="57" y="75"/>
                  </a:cubicBezTo>
                  <a:cubicBezTo>
                    <a:pt x="57" y="43"/>
                    <a:pt x="39" y="19"/>
                    <a:pt x="39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sp>
        <p:nvSpPr>
          <p:cNvPr id="23" name="AutoShape 82"/>
          <p:cNvSpPr>
            <a:spLocks noChangeAspect="1"/>
          </p:cNvSpPr>
          <p:nvPr/>
        </p:nvSpPr>
        <p:spPr bwMode="auto">
          <a:xfrm>
            <a:off x="3895980" y="2646678"/>
            <a:ext cx="227998" cy="2280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767" y="5419"/>
                </a:moveTo>
                <a:cubicBezTo>
                  <a:pt x="4051" y="5419"/>
                  <a:pt x="4271" y="5505"/>
                  <a:pt x="4428" y="5687"/>
                </a:cubicBezTo>
                <a:cubicBezTo>
                  <a:pt x="4586" y="5865"/>
                  <a:pt x="4701" y="6078"/>
                  <a:pt x="4766" y="6326"/>
                </a:cubicBezTo>
                <a:cubicBezTo>
                  <a:pt x="4835" y="6574"/>
                  <a:pt x="4879" y="6836"/>
                  <a:pt x="4893" y="7106"/>
                </a:cubicBezTo>
                <a:cubicBezTo>
                  <a:pt x="4910" y="7377"/>
                  <a:pt x="4917" y="7596"/>
                  <a:pt x="4917" y="7760"/>
                </a:cubicBezTo>
                <a:lnTo>
                  <a:pt x="4917" y="9856"/>
                </a:lnTo>
                <a:cubicBezTo>
                  <a:pt x="4809" y="9928"/>
                  <a:pt x="4720" y="10015"/>
                  <a:pt x="4646" y="10110"/>
                </a:cubicBezTo>
                <a:cubicBezTo>
                  <a:pt x="4574" y="10208"/>
                  <a:pt x="4468" y="10257"/>
                  <a:pt x="4329" y="10257"/>
                </a:cubicBezTo>
                <a:lnTo>
                  <a:pt x="561" y="10257"/>
                </a:lnTo>
                <a:cubicBezTo>
                  <a:pt x="439" y="10257"/>
                  <a:pt x="338" y="10208"/>
                  <a:pt x="256" y="10110"/>
                </a:cubicBezTo>
                <a:cubicBezTo>
                  <a:pt x="177" y="10015"/>
                  <a:pt x="93" y="9928"/>
                  <a:pt x="0" y="9856"/>
                </a:cubicBezTo>
                <a:lnTo>
                  <a:pt x="0" y="7760"/>
                </a:lnTo>
                <a:cubicBezTo>
                  <a:pt x="0" y="7596"/>
                  <a:pt x="4" y="7377"/>
                  <a:pt x="12" y="7106"/>
                </a:cubicBezTo>
                <a:cubicBezTo>
                  <a:pt x="19" y="6836"/>
                  <a:pt x="57" y="6574"/>
                  <a:pt x="124" y="6326"/>
                </a:cubicBezTo>
                <a:cubicBezTo>
                  <a:pt x="196" y="6078"/>
                  <a:pt x="309" y="5865"/>
                  <a:pt x="465" y="5687"/>
                </a:cubicBezTo>
                <a:cubicBezTo>
                  <a:pt x="624" y="5508"/>
                  <a:pt x="842" y="5419"/>
                  <a:pt x="1123" y="5419"/>
                </a:cubicBezTo>
                <a:cubicBezTo>
                  <a:pt x="782" y="5151"/>
                  <a:pt x="508" y="4803"/>
                  <a:pt x="304" y="4377"/>
                </a:cubicBezTo>
                <a:cubicBezTo>
                  <a:pt x="103" y="3950"/>
                  <a:pt x="0" y="3469"/>
                  <a:pt x="0" y="2937"/>
                </a:cubicBezTo>
                <a:cubicBezTo>
                  <a:pt x="0" y="2539"/>
                  <a:pt x="64" y="2162"/>
                  <a:pt x="189" y="1805"/>
                </a:cubicBezTo>
                <a:cubicBezTo>
                  <a:pt x="316" y="1448"/>
                  <a:pt x="491" y="1134"/>
                  <a:pt x="717" y="861"/>
                </a:cubicBezTo>
                <a:cubicBezTo>
                  <a:pt x="943" y="590"/>
                  <a:pt x="1207" y="380"/>
                  <a:pt x="1504" y="227"/>
                </a:cubicBezTo>
                <a:cubicBezTo>
                  <a:pt x="1804" y="77"/>
                  <a:pt x="2119" y="0"/>
                  <a:pt x="2445" y="0"/>
                </a:cubicBezTo>
                <a:cubicBezTo>
                  <a:pt x="2793" y="0"/>
                  <a:pt x="3115" y="77"/>
                  <a:pt x="3412" y="227"/>
                </a:cubicBezTo>
                <a:cubicBezTo>
                  <a:pt x="3712" y="380"/>
                  <a:pt x="3969" y="590"/>
                  <a:pt x="4188" y="861"/>
                </a:cubicBezTo>
                <a:cubicBezTo>
                  <a:pt x="4406" y="1134"/>
                  <a:pt x="4584" y="1448"/>
                  <a:pt x="4716" y="1805"/>
                </a:cubicBezTo>
                <a:cubicBezTo>
                  <a:pt x="4850" y="2162"/>
                  <a:pt x="4917" y="2539"/>
                  <a:pt x="4917" y="2937"/>
                </a:cubicBezTo>
                <a:cubicBezTo>
                  <a:pt x="4917" y="3458"/>
                  <a:pt x="4814" y="3939"/>
                  <a:pt x="4603" y="4371"/>
                </a:cubicBezTo>
                <a:cubicBezTo>
                  <a:pt x="4392" y="4800"/>
                  <a:pt x="4115" y="5151"/>
                  <a:pt x="3767" y="5419"/>
                </a:cubicBezTo>
                <a:moveTo>
                  <a:pt x="18165" y="12062"/>
                </a:moveTo>
                <a:cubicBezTo>
                  <a:pt x="18672" y="12604"/>
                  <a:pt x="19070" y="13142"/>
                  <a:pt x="19356" y="13669"/>
                </a:cubicBezTo>
                <a:cubicBezTo>
                  <a:pt x="19641" y="14196"/>
                  <a:pt x="19788" y="14801"/>
                  <a:pt x="19788" y="15480"/>
                </a:cubicBezTo>
                <a:lnTo>
                  <a:pt x="19788" y="20816"/>
                </a:lnTo>
                <a:cubicBezTo>
                  <a:pt x="19694" y="20868"/>
                  <a:pt x="19620" y="20931"/>
                  <a:pt x="19557" y="20995"/>
                </a:cubicBezTo>
                <a:cubicBezTo>
                  <a:pt x="19497" y="21061"/>
                  <a:pt x="19425" y="21122"/>
                  <a:pt x="19344" y="21191"/>
                </a:cubicBezTo>
                <a:cubicBezTo>
                  <a:pt x="19262" y="21251"/>
                  <a:pt x="19173" y="21317"/>
                  <a:pt x="19075" y="21386"/>
                </a:cubicBezTo>
                <a:cubicBezTo>
                  <a:pt x="18976" y="21455"/>
                  <a:pt x="18835" y="21528"/>
                  <a:pt x="18662" y="21599"/>
                </a:cubicBezTo>
                <a:lnTo>
                  <a:pt x="2942" y="21599"/>
                </a:lnTo>
                <a:cubicBezTo>
                  <a:pt x="2675" y="21599"/>
                  <a:pt x="2467" y="21499"/>
                  <a:pt x="2318" y="21291"/>
                </a:cubicBezTo>
                <a:cubicBezTo>
                  <a:pt x="2167" y="21081"/>
                  <a:pt x="2003" y="20926"/>
                  <a:pt x="1819" y="20816"/>
                </a:cubicBezTo>
                <a:lnTo>
                  <a:pt x="1819" y="15480"/>
                </a:lnTo>
                <a:cubicBezTo>
                  <a:pt x="1819" y="14763"/>
                  <a:pt x="1989" y="14127"/>
                  <a:pt x="2335" y="13571"/>
                </a:cubicBezTo>
                <a:cubicBezTo>
                  <a:pt x="2678" y="13018"/>
                  <a:pt x="3052" y="12511"/>
                  <a:pt x="3460" y="12062"/>
                </a:cubicBezTo>
                <a:cubicBezTo>
                  <a:pt x="3535" y="11970"/>
                  <a:pt x="3633" y="11869"/>
                  <a:pt x="3753" y="11766"/>
                </a:cubicBezTo>
                <a:cubicBezTo>
                  <a:pt x="3873" y="11659"/>
                  <a:pt x="4000" y="11590"/>
                  <a:pt x="4137" y="11553"/>
                </a:cubicBezTo>
                <a:cubicBezTo>
                  <a:pt x="4276" y="11495"/>
                  <a:pt x="4432" y="11466"/>
                  <a:pt x="4610" y="11455"/>
                </a:cubicBezTo>
                <a:cubicBezTo>
                  <a:pt x="4785" y="11446"/>
                  <a:pt x="4956" y="11423"/>
                  <a:pt x="5126" y="11388"/>
                </a:cubicBezTo>
                <a:cubicBezTo>
                  <a:pt x="5594" y="11299"/>
                  <a:pt x="6091" y="11210"/>
                  <a:pt x="6621" y="11121"/>
                </a:cubicBezTo>
                <a:cubicBezTo>
                  <a:pt x="7149" y="11034"/>
                  <a:pt x="7665" y="10945"/>
                  <a:pt x="8172" y="10853"/>
                </a:cubicBezTo>
                <a:cubicBezTo>
                  <a:pt x="7483" y="10326"/>
                  <a:pt x="6928" y="9632"/>
                  <a:pt x="6513" y="8762"/>
                </a:cubicBezTo>
                <a:cubicBezTo>
                  <a:pt x="6093" y="7896"/>
                  <a:pt x="5884" y="6940"/>
                  <a:pt x="5884" y="5903"/>
                </a:cubicBezTo>
                <a:cubicBezTo>
                  <a:pt x="5884" y="5097"/>
                  <a:pt x="6016" y="4331"/>
                  <a:pt x="6275" y="3608"/>
                </a:cubicBezTo>
                <a:cubicBezTo>
                  <a:pt x="6535" y="2885"/>
                  <a:pt x="6887" y="2260"/>
                  <a:pt x="7331" y="1733"/>
                </a:cubicBezTo>
                <a:cubicBezTo>
                  <a:pt x="7778" y="1203"/>
                  <a:pt x="8299" y="786"/>
                  <a:pt x="8894" y="472"/>
                </a:cubicBezTo>
                <a:cubicBezTo>
                  <a:pt x="9494" y="158"/>
                  <a:pt x="10125" y="3"/>
                  <a:pt x="10802" y="3"/>
                </a:cubicBezTo>
                <a:cubicBezTo>
                  <a:pt x="11476" y="3"/>
                  <a:pt x="12112" y="158"/>
                  <a:pt x="12710" y="472"/>
                </a:cubicBezTo>
                <a:cubicBezTo>
                  <a:pt x="13307" y="786"/>
                  <a:pt x="13826" y="1203"/>
                  <a:pt x="14272" y="1733"/>
                </a:cubicBezTo>
                <a:cubicBezTo>
                  <a:pt x="14716" y="2260"/>
                  <a:pt x="15067" y="2885"/>
                  <a:pt x="15328" y="3608"/>
                </a:cubicBezTo>
                <a:cubicBezTo>
                  <a:pt x="15590" y="4331"/>
                  <a:pt x="15719" y="5097"/>
                  <a:pt x="15719" y="5903"/>
                </a:cubicBezTo>
                <a:cubicBezTo>
                  <a:pt x="15719" y="6939"/>
                  <a:pt x="15513" y="7890"/>
                  <a:pt x="15100" y="8757"/>
                </a:cubicBezTo>
                <a:cubicBezTo>
                  <a:pt x="14685" y="9620"/>
                  <a:pt x="14128" y="10320"/>
                  <a:pt x="13432" y="10853"/>
                </a:cubicBezTo>
                <a:cubicBezTo>
                  <a:pt x="13936" y="10945"/>
                  <a:pt x="14452" y="11031"/>
                  <a:pt x="14978" y="11115"/>
                </a:cubicBezTo>
                <a:cubicBezTo>
                  <a:pt x="15504" y="11198"/>
                  <a:pt x="16005" y="11288"/>
                  <a:pt x="16478" y="11388"/>
                </a:cubicBezTo>
                <a:cubicBezTo>
                  <a:pt x="16653" y="11426"/>
                  <a:pt x="16826" y="11449"/>
                  <a:pt x="16994" y="11455"/>
                </a:cubicBezTo>
                <a:cubicBezTo>
                  <a:pt x="17162" y="11466"/>
                  <a:pt x="17323" y="11495"/>
                  <a:pt x="17467" y="11553"/>
                </a:cubicBezTo>
                <a:cubicBezTo>
                  <a:pt x="17603" y="11590"/>
                  <a:pt x="17731" y="11659"/>
                  <a:pt x="17851" y="11766"/>
                </a:cubicBezTo>
                <a:cubicBezTo>
                  <a:pt x="17966" y="11869"/>
                  <a:pt x="18074" y="11970"/>
                  <a:pt x="18165" y="12062"/>
                </a:cubicBezTo>
                <a:moveTo>
                  <a:pt x="20474" y="5419"/>
                </a:moveTo>
                <a:cubicBezTo>
                  <a:pt x="20757" y="5419"/>
                  <a:pt x="20973" y="5505"/>
                  <a:pt x="21124" y="5687"/>
                </a:cubicBezTo>
                <a:cubicBezTo>
                  <a:pt x="21271" y="5865"/>
                  <a:pt x="21381" y="6078"/>
                  <a:pt x="21448" y="6326"/>
                </a:cubicBezTo>
                <a:cubicBezTo>
                  <a:pt x="21520" y="6574"/>
                  <a:pt x="21561" y="6836"/>
                  <a:pt x="21576" y="7106"/>
                </a:cubicBezTo>
                <a:cubicBezTo>
                  <a:pt x="21592" y="7377"/>
                  <a:pt x="21599" y="7596"/>
                  <a:pt x="21599" y="7760"/>
                </a:cubicBezTo>
                <a:lnTo>
                  <a:pt x="21599" y="9856"/>
                </a:lnTo>
                <a:cubicBezTo>
                  <a:pt x="21508" y="9928"/>
                  <a:pt x="21422" y="10015"/>
                  <a:pt x="21340" y="10110"/>
                </a:cubicBezTo>
                <a:cubicBezTo>
                  <a:pt x="21261" y="10208"/>
                  <a:pt x="21158" y="10257"/>
                  <a:pt x="21036" y="10257"/>
                </a:cubicBezTo>
                <a:lnTo>
                  <a:pt x="17268" y="10257"/>
                </a:lnTo>
                <a:cubicBezTo>
                  <a:pt x="17131" y="10257"/>
                  <a:pt x="17023" y="10208"/>
                  <a:pt x="16953" y="10110"/>
                </a:cubicBezTo>
                <a:cubicBezTo>
                  <a:pt x="16879" y="10015"/>
                  <a:pt x="16790" y="9928"/>
                  <a:pt x="16682" y="9856"/>
                </a:cubicBezTo>
                <a:lnTo>
                  <a:pt x="16682" y="7760"/>
                </a:lnTo>
                <a:cubicBezTo>
                  <a:pt x="16682" y="7596"/>
                  <a:pt x="16692" y="7377"/>
                  <a:pt x="16706" y="7106"/>
                </a:cubicBezTo>
                <a:cubicBezTo>
                  <a:pt x="16720" y="6836"/>
                  <a:pt x="16766" y="6574"/>
                  <a:pt x="16836" y="6326"/>
                </a:cubicBezTo>
                <a:cubicBezTo>
                  <a:pt x="16912" y="6078"/>
                  <a:pt x="17023" y="5865"/>
                  <a:pt x="17183" y="5687"/>
                </a:cubicBezTo>
                <a:cubicBezTo>
                  <a:pt x="17337" y="5508"/>
                  <a:pt x="17556" y="5419"/>
                  <a:pt x="17829" y="5419"/>
                </a:cubicBezTo>
                <a:cubicBezTo>
                  <a:pt x="17488" y="5151"/>
                  <a:pt x="17210" y="4803"/>
                  <a:pt x="16999" y="4377"/>
                </a:cubicBezTo>
                <a:cubicBezTo>
                  <a:pt x="16788" y="3950"/>
                  <a:pt x="16682" y="3469"/>
                  <a:pt x="16682" y="2937"/>
                </a:cubicBezTo>
                <a:cubicBezTo>
                  <a:pt x="16682" y="2539"/>
                  <a:pt x="16744" y="2162"/>
                  <a:pt x="16872" y="1805"/>
                </a:cubicBezTo>
                <a:cubicBezTo>
                  <a:pt x="16999" y="1448"/>
                  <a:pt x="17174" y="1134"/>
                  <a:pt x="17400" y="861"/>
                </a:cubicBezTo>
                <a:cubicBezTo>
                  <a:pt x="17625" y="590"/>
                  <a:pt x="17889" y="380"/>
                  <a:pt x="18187" y="227"/>
                </a:cubicBezTo>
                <a:cubicBezTo>
                  <a:pt x="18487" y="77"/>
                  <a:pt x="18808" y="0"/>
                  <a:pt x="19152" y="0"/>
                </a:cubicBezTo>
                <a:cubicBezTo>
                  <a:pt x="19480" y="0"/>
                  <a:pt x="19795" y="77"/>
                  <a:pt x="20095" y="227"/>
                </a:cubicBezTo>
                <a:cubicBezTo>
                  <a:pt x="20395" y="380"/>
                  <a:pt x="20656" y="590"/>
                  <a:pt x="20882" y="861"/>
                </a:cubicBezTo>
                <a:cubicBezTo>
                  <a:pt x="21108" y="1134"/>
                  <a:pt x="21285" y="1448"/>
                  <a:pt x="21412" y="1805"/>
                </a:cubicBezTo>
                <a:cubicBezTo>
                  <a:pt x="21537" y="2162"/>
                  <a:pt x="21599" y="2539"/>
                  <a:pt x="21599" y="2937"/>
                </a:cubicBezTo>
                <a:cubicBezTo>
                  <a:pt x="21599" y="3458"/>
                  <a:pt x="21499" y="3939"/>
                  <a:pt x="21295" y="4371"/>
                </a:cubicBezTo>
                <a:cubicBezTo>
                  <a:pt x="21093" y="4800"/>
                  <a:pt x="20820" y="5151"/>
                  <a:pt x="20474" y="541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38092" tIns="38092" rIns="38092" bIns="38092" anchor="ctr"/>
          <a:lstStyle/>
          <a:p>
            <a:pPr defTabSz="342824">
              <a:defRPr/>
            </a:pPr>
            <a:endParaRPr lang="es-ES" sz="27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4" name="AutoShape 19"/>
          <p:cNvSpPr>
            <a:spLocks noChangeAspect="1"/>
          </p:cNvSpPr>
          <p:nvPr/>
        </p:nvSpPr>
        <p:spPr bwMode="auto">
          <a:xfrm>
            <a:off x="5229970" y="3271547"/>
            <a:ext cx="298447" cy="298525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38092" tIns="38092" rIns="38092" bIns="38092" anchor="ctr"/>
          <a:lstStyle/>
          <a:p>
            <a:pPr defTabSz="342824">
              <a:defRPr/>
            </a:pPr>
            <a:endParaRPr lang="es-ES" sz="27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5" name="Freeform 16"/>
          <p:cNvSpPr>
            <a:spLocks noChangeAspect="1" noChangeArrowheads="1"/>
          </p:cNvSpPr>
          <p:nvPr/>
        </p:nvSpPr>
        <p:spPr bwMode="auto">
          <a:xfrm>
            <a:off x="4486779" y="2324926"/>
            <a:ext cx="251006" cy="394301"/>
          </a:xfrm>
          <a:custGeom>
            <a:avLst/>
            <a:gdLst>
              <a:gd name="T0" fmla="*/ 406 w 657"/>
              <a:gd name="T1" fmla="*/ 947 h 1032"/>
              <a:gd name="T2" fmla="*/ 333 w 657"/>
              <a:gd name="T3" fmla="*/ 1031 h 1032"/>
              <a:gd name="T4" fmla="*/ 250 w 657"/>
              <a:gd name="T5" fmla="*/ 947 h 1032"/>
              <a:gd name="T6" fmla="*/ 448 w 657"/>
              <a:gd name="T7" fmla="*/ 916 h 1032"/>
              <a:gd name="T8" fmla="*/ 198 w 657"/>
              <a:gd name="T9" fmla="*/ 833 h 1032"/>
              <a:gd name="T10" fmla="*/ 656 w 657"/>
              <a:gd name="T11" fmla="*/ 333 h 1032"/>
              <a:gd name="T12" fmla="*/ 562 w 657"/>
              <a:gd name="T13" fmla="*/ 562 h 1032"/>
              <a:gd name="T14" fmla="*/ 531 w 657"/>
              <a:gd name="T15" fmla="*/ 635 h 1032"/>
              <a:gd name="T16" fmla="*/ 500 w 657"/>
              <a:gd name="T17" fmla="*/ 708 h 1032"/>
              <a:gd name="T18" fmla="*/ 500 w 657"/>
              <a:gd name="T19" fmla="*/ 729 h 1032"/>
              <a:gd name="T20" fmla="*/ 166 w 657"/>
              <a:gd name="T21" fmla="*/ 791 h 1032"/>
              <a:gd name="T22" fmla="*/ 156 w 657"/>
              <a:gd name="T23" fmla="*/ 708 h 1032"/>
              <a:gd name="T24" fmla="*/ 135 w 657"/>
              <a:gd name="T25" fmla="*/ 635 h 1032"/>
              <a:gd name="T26" fmla="*/ 93 w 657"/>
              <a:gd name="T27" fmla="*/ 552 h 1032"/>
              <a:gd name="T28" fmla="*/ 0 w 657"/>
              <a:gd name="T29" fmla="*/ 333 h 1032"/>
              <a:gd name="T30" fmla="*/ 333 w 657"/>
              <a:gd name="T31" fmla="*/ 0 h 1032"/>
              <a:gd name="T32" fmla="*/ 656 w 657"/>
              <a:gd name="T33" fmla="*/ 333 h 1032"/>
              <a:gd name="T34" fmla="*/ 510 w 657"/>
              <a:gd name="T35" fmla="*/ 156 h 1032"/>
              <a:gd name="T36" fmla="*/ 156 w 657"/>
              <a:gd name="T37" fmla="*/ 156 h 1032"/>
              <a:gd name="T38" fmla="*/ 146 w 657"/>
              <a:gd name="T39" fmla="*/ 499 h 1032"/>
              <a:gd name="T40" fmla="*/ 166 w 657"/>
              <a:gd name="T41" fmla="*/ 541 h 1032"/>
              <a:gd name="T42" fmla="*/ 229 w 657"/>
              <a:gd name="T43" fmla="*/ 666 h 1032"/>
              <a:gd name="T44" fmla="*/ 427 w 657"/>
              <a:gd name="T45" fmla="*/ 718 h 1032"/>
              <a:gd name="T46" fmla="*/ 458 w 657"/>
              <a:gd name="T47" fmla="*/ 604 h 1032"/>
              <a:gd name="T48" fmla="*/ 510 w 657"/>
              <a:gd name="T49" fmla="*/ 520 h 1032"/>
              <a:gd name="T50" fmla="*/ 583 w 657"/>
              <a:gd name="T51" fmla="*/ 333 h 1032"/>
              <a:gd name="T52" fmla="*/ 354 w 657"/>
              <a:gd name="T53" fmla="*/ 354 h 1032"/>
              <a:gd name="T54" fmla="*/ 302 w 657"/>
              <a:gd name="T55" fmla="*/ 354 h 1032"/>
              <a:gd name="T56" fmla="*/ 239 w 657"/>
              <a:gd name="T57" fmla="*/ 354 h 1032"/>
              <a:gd name="T58" fmla="*/ 250 w 657"/>
              <a:gd name="T59" fmla="*/ 499 h 1032"/>
              <a:gd name="T60" fmla="*/ 302 w 657"/>
              <a:gd name="T61" fmla="*/ 499 h 1032"/>
              <a:gd name="T62" fmla="*/ 364 w 657"/>
              <a:gd name="T63" fmla="*/ 499 h 1032"/>
              <a:gd name="T64" fmla="*/ 416 w 657"/>
              <a:gd name="T65" fmla="*/ 499 h 1032"/>
              <a:gd name="T66" fmla="*/ 427 w 657"/>
              <a:gd name="T67" fmla="*/ 354 h 1032"/>
              <a:gd name="T68" fmla="*/ 385 w 657"/>
              <a:gd name="T69" fmla="*/ 416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57" h="1032">
                <a:moveTo>
                  <a:pt x="250" y="947"/>
                </a:moveTo>
                <a:cubicBezTo>
                  <a:pt x="406" y="947"/>
                  <a:pt x="406" y="947"/>
                  <a:pt x="406" y="947"/>
                </a:cubicBezTo>
                <a:cubicBezTo>
                  <a:pt x="406" y="968"/>
                  <a:pt x="396" y="989"/>
                  <a:pt x="385" y="1010"/>
                </a:cubicBezTo>
                <a:cubicBezTo>
                  <a:pt x="364" y="1020"/>
                  <a:pt x="354" y="1031"/>
                  <a:pt x="333" y="1031"/>
                </a:cubicBezTo>
                <a:cubicBezTo>
                  <a:pt x="312" y="1031"/>
                  <a:pt x="291" y="1020"/>
                  <a:pt x="281" y="1010"/>
                </a:cubicBezTo>
                <a:cubicBezTo>
                  <a:pt x="260" y="989"/>
                  <a:pt x="250" y="968"/>
                  <a:pt x="250" y="947"/>
                </a:cubicBezTo>
                <a:close/>
                <a:moveTo>
                  <a:pt x="208" y="916"/>
                </a:moveTo>
                <a:cubicBezTo>
                  <a:pt x="448" y="916"/>
                  <a:pt x="448" y="916"/>
                  <a:pt x="448" y="916"/>
                </a:cubicBezTo>
                <a:cubicBezTo>
                  <a:pt x="458" y="833"/>
                  <a:pt x="458" y="833"/>
                  <a:pt x="458" y="833"/>
                </a:cubicBezTo>
                <a:cubicBezTo>
                  <a:pt x="198" y="833"/>
                  <a:pt x="198" y="833"/>
                  <a:pt x="198" y="833"/>
                </a:cubicBezTo>
                <a:lnTo>
                  <a:pt x="208" y="916"/>
                </a:lnTo>
                <a:close/>
                <a:moveTo>
                  <a:pt x="656" y="333"/>
                </a:moveTo>
                <a:cubicBezTo>
                  <a:pt x="656" y="416"/>
                  <a:pt x="625" y="489"/>
                  <a:pt x="573" y="552"/>
                </a:cubicBezTo>
                <a:lnTo>
                  <a:pt x="562" y="562"/>
                </a:lnTo>
                <a:cubicBezTo>
                  <a:pt x="562" y="562"/>
                  <a:pt x="562" y="572"/>
                  <a:pt x="552" y="572"/>
                </a:cubicBezTo>
                <a:cubicBezTo>
                  <a:pt x="541" y="593"/>
                  <a:pt x="541" y="614"/>
                  <a:pt x="531" y="635"/>
                </a:cubicBezTo>
                <a:cubicBezTo>
                  <a:pt x="521" y="656"/>
                  <a:pt x="510" y="677"/>
                  <a:pt x="510" y="697"/>
                </a:cubicBezTo>
                <a:cubicBezTo>
                  <a:pt x="500" y="697"/>
                  <a:pt x="500" y="697"/>
                  <a:pt x="500" y="708"/>
                </a:cubicBezTo>
                <a:lnTo>
                  <a:pt x="500" y="718"/>
                </a:lnTo>
                <a:cubicBezTo>
                  <a:pt x="500" y="729"/>
                  <a:pt x="500" y="729"/>
                  <a:pt x="500" y="729"/>
                </a:cubicBezTo>
                <a:cubicBezTo>
                  <a:pt x="500" y="791"/>
                  <a:pt x="500" y="791"/>
                  <a:pt x="500" y="791"/>
                </a:cubicBezTo>
                <a:cubicBezTo>
                  <a:pt x="166" y="791"/>
                  <a:pt x="166" y="791"/>
                  <a:pt x="166" y="791"/>
                </a:cubicBezTo>
                <a:cubicBezTo>
                  <a:pt x="166" y="729"/>
                  <a:pt x="166" y="729"/>
                  <a:pt x="166" y="729"/>
                </a:cubicBezTo>
                <a:cubicBezTo>
                  <a:pt x="166" y="718"/>
                  <a:pt x="156" y="718"/>
                  <a:pt x="156" y="708"/>
                </a:cubicBezTo>
                <a:lnTo>
                  <a:pt x="156" y="697"/>
                </a:lnTo>
                <a:cubicBezTo>
                  <a:pt x="146" y="677"/>
                  <a:pt x="146" y="656"/>
                  <a:pt x="135" y="635"/>
                </a:cubicBezTo>
                <a:cubicBezTo>
                  <a:pt x="125" y="614"/>
                  <a:pt x="114" y="593"/>
                  <a:pt x="104" y="572"/>
                </a:cubicBezTo>
                <a:cubicBezTo>
                  <a:pt x="93" y="562"/>
                  <a:pt x="93" y="562"/>
                  <a:pt x="93" y="552"/>
                </a:cubicBezTo>
                <a:lnTo>
                  <a:pt x="83" y="552"/>
                </a:lnTo>
                <a:cubicBezTo>
                  <a:pt x="31" y="489"/>
                  <a:pt x="0" y="416"/>
                  <a:pt x="0" y="333"/>
                </a:cubicBezTo>
                <a:cubicBezTo>
                  <a:pt x="0" y="239"/>
                  <a:pt x="31" y="166"/>
                  <a:pt x="104" y="104"/>
                </a:cubicBezTo>
                <a:cubicBezTo>
                  <a:pt x="166" y="31"/>
                  <a:pt x="239" y="0"/>
                  <a:pt x="333" y="0"/>
                </a:cubicBezTo>
                <a:cubicBezTo>
                  <a:pt x="416" y="0"/>
                  <a:pt x="500" y="31"/>
                  <a:pt x="562" y="104"/>
                </a:cubicBezTo>
                <a:cubicBezTo>
                  <a:pt x="625" y="166"/>
                  <a:pt x="656" y="239"/>
                  <a:pt x="656" y="333"/>
                </a:cubicBezTo>
                <a:close/>
                <a:moveTo>
                  <a:pt x="583" y="333"/>
                </a:moveTo>
                <a:cubicBezTo>
                  <a:pt x="583" y="260"/>
                  <a:pt x="562" y="198"/>
                  <a:pt x="510" y="156"/>
                </a:cubicBezTo>
                <a:cubicBezTo>
                  <a:pt x="458" y="104"/>
                  <a:pt x="396" y="83"/>
                  <a:pt x="333" y="83"/>
                </a:cubicBezTo>
                <a:cubicBezTo>
                  <a:pt x="260" y="83"/>
                  <a:pt x="198" y="104"/>
                  <a:pt x="156" y="156"/>
                </a:cubicBezTo>
                <a:cubicBezTo>
                  <a:pt x="104" y="198"/>
                  <a:pt x="73" y="260"/>
                  <a:pt x="73" y="333"/>
                </a:cubicBezTo>
                <a:cubicBezTo>
                  <a:pt x="73" y="396"/>
                  <a:pt x="93" y="448"/>
                  <a:pt x="146" y="499"/>
                </a:cubicBezTo>
                <a:cubicBezTo>
                  <a:pt x="146" y="499"/>
                  <a:pt x="146" y="510"/>
                  <a:pt x="156" y="510"/>
                </a:cubicBezTo>
                <a:cubicBezTo>
                  <a:pt x="156" y="520"/>
                  <a:pt x="166" y="531"/>
                  <a:pt x="166" y="541"/>
                </a:cubicBezTo>
                <a:cubicBezTo>
                  <a:pt x="177" y="562"/>
                  <a:pt x="187" y="583"/>
                  <a:pt x="198" y="604"/>
                </a:cubicBezTo>
                <a:cubicBezTo>
                  <a:pt x="208" y="624"/>
                  <a:pt x="218" y="645"/>
                  <a:pt x="229" y="666"/>
                </a:cubicBezTo>
                <a:cubicBezTo>
                  <a:pt x="229" y="697"/>
                  <a:pt x="239" y="708"/>
                  <a:pt x="239" y="718"/>
                </a:cubicBezTo>
                <a:cubicBezTo>
                  <a:pt x="427" y="718"/>
                  <a:pt x="427" y="718"/>
                  <a:pt x="427" y="718"/>
                </a:cubicBezTo>
                <a:cubicBezTo>
                  <a:pt x="427" y="708"/>
                  <a:pt x="427" y="697"/>
                  <a:pt x="437" y="666"/>
                </a:cubicBezTo>
                <a:cubicBezTo>
                  <a:pt x="437" y="645"/>
                  <a:pt x="448" y="624"/>
                  <a:pt x="458" y="604"/>
                </a:cubicBezTo>
                <a:cubicBezTo>
                  <a:pt x="468" y="583"/>
                  <a:pt x="479" y="562"/>
                  <a:pt x="489" y="541"/>
                </a:cubicBezTo>
                <a:cubicBezTo>
                  <a:pt x="489" y="531"/>
                  <a:pt x="500" y="520"/>
                  <a:pt x="510" y="520"/>
                </a:cubicBezTo>
                <a:cubicBezTo>
                  <a:pt x="510" y="510"/>
                  <a:pt x="510" y="499"/>
                  <a:pt x="521" y="499"/>
                </a:cubicBezTo>
                <a:cubicBezTo>
                  <a:pt x="562" y="448"/>
                  <a:pt x="583" y="396"/>
                  <a:pt x="583" y="333"/>
                </a:cubicBezTo>
                <a:close/>
                <a:moveTo>
                  <a:pt x="385" y="416"/>
                </a:moveTo>
                <a:cubicBezTo>
                  <a:pt x="354" y="354"/>
                  <a:pt x="354" y="354"/>
                  <a:pt x="354" y="354"/>
                </a:cubicBezTo>
                <a:cubicBezTo>
                  <a:pt x="333" y="302"/>
                  <a:pt x="333" y="302"/>
                  <a:pt x="333" y="302"/>
                </a:cubicBezTo>
                <a:cubicBezTo>
                  <a:pt x="302" y="354"/>
                  <a:pt x="302" y="354"/>
                  <a:pt x="302" y="354"/>
                </a:cubicBezTo>
                <a:cubicBezTo>
                  <a:pt x="271" y="416"/>
                  <a:pt x="271" y="416"/>
                  <a:pt x="271" y="416"/>
                </a:cubicBezTo>
                <a:cubicBezTo>
                  <a:pt x="239" y="354"/>
                  <a:pt x="239" y="354"/>
                  <a:pt x="239" y="354"/>
                </a:cubicBezTo>
                <a:cubicBezTo>
                  <a:pt x="187" y="385"/>
                  <a:pt x="187" y="385"/>
                  <a:pt x="187" y="385"/>
                </a:cubicBezTo>
                <a:cubicBezTo>
                  <a:pt x="250" y="499"/>
                  <a:pt x="250" y="499"/>
                  <a:pt x="250" y="499"/>
                </a:cubicBezTo>
                <a:cubicBezTo>
                  <a:pt x="271" y="552"/>
                  <a:pt x="271" y="552"/>
                  <a:pt x="271" y="552"/>
                </a:cubicBezTo>
                <a:cubicBezTo>
                  <a:pt x="302" y="499"/>
                  <a:pt x="302" y="499"/>
                  <a:pt x="302" y="499"/>
                </a:cubicBezTo>
                <a:cubicBezTo>
                  <a:pt x="333" y="437"/>
                  <a:pt x="333" y="437"/>
                  <a:pt x="333" y="437"/>
                </a:cubicBezTo>
                <a:cubicBezTo>
                  <a:pt x="364" y="499"/>
                  <a:pt x="364" y="499"/>
                  <a:pt x="364" y="499"/>
                </a:cubicBezTo>
                <a:cubicBezTo>
                  <a:pt x="385" y="552"/>
                  <a:pt x="385" y="552"/>
                  <a:pt x="385" y="552"/>
                </a:cubicBezTo>
                <a:cubicBezTo>
                  <a:pt x="416" y="499"/>
                  <a:pt x="416" y="499"/>
                  <a:pt x="416" y="499"/>
                </a:cubicBezTo>
                <a:cubicBezTo>
                  <a:pt x="479" y="385"/>
                  <a:pt x="479" y="385"/>
                  <a:pt x="479" y="385"/>
                </a:cubicBezTo>
                <a:cubicBezTo>
                  <a:pt x="427" y="354"/>
                  <a:pt x="427" y="354"/>
                  <a:pt x="427" y="354"/>
                </a:cubicBezTo>
                <a:lnTo>
                  <a:pt x="385" y="416"/>
                </a:lnTo>
                <a:close/>
                <a:moveTo>
                  <a:pt x="385" y="416"/>
                </a:moveTo>
                <a:lnTo>
                  <a:pt x="385" y="4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37132" tIns="68567" rIns="137132" bIns="68567" anchor="ctr"/>
          <a:lstStyle/>
          <a:p>
            <a:pPr defTabSz="685800">
              <a:defRPr/>
            </a:pPr>
            <a:endParaRPr lang="en-US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6" name="Freeform 290"/>
          <p:cNvSpPr>
            <a:spLocks noChangeAspect="1" noChangeArrowheads="1"/>
          </p:cNvSpPr>
          <p:nvPr/>
        </p:nvSpPr>
        <p:spPr bwMode="auto">
          <a:xfrm>
            <a:off x="3686533" y="3366930"/>
            <a:ext cx="305447" cy="236580"/>
          </a:xfrm>
          <a:custGeom>
            <a:avLst/>
            <a:gdLst>
              <a:gd name="T0" fmla="*/ 995 w 996"/>
              <a:gd name="T1" fmla="*/ 409 h 770"/>
              <a:gd name="T2" fmla="*/ 836 w 996"/>
              <a:gd name="T3" fmla="*/ 409 h 770"/>
              <a:gd name="T4" fmla="*/ 543 w 996"/>
              <a:gd name="T5" fmla="*/ 192 h 770"/>
              <a:gd name="T6" fmla="*/ 384 w 996"/>
              <a:gd name="T7" fmla="*/ 275 h 770"/>
              <a:gd name="T8" fmla="*/ 360 w 996"/>
              <a:gd name="T9" fmla="*/ 158 h 770"/>
              <a:gd name="T10" fmla="*/ 702 w 996"/>
              <a:gd name="T11" fmla="*/ 33 h 770"/>
              <a:gd name="T12" fmla="*/ 836 w 996"/>
              <a:gd name="T13" fmla="*/ 133 h 770"/>
              <a:gd name="T14" fmla="*/ 334 w 996"/>
              <a:gd name="T15" fmla="*/ 626 h 770"/>
              <a:gd name="T16" fmla="*/ 276 w 996"/>
              <a:gd name="T17" fmla="*/ 551 h 770"/>
              <a:gd name="T18" fmla="*/ 209 w 996"/>
              <a:gd name="T19" fmla="*/ 484 h 770"/>
              <a:gd name="T20" fmla="*/ 109 w 996"/>
              <a:gd name="T21" fmla="*/ 434 h 770"/>
              <a:gd name="T22" fmla="*/ 159 w 996"/>
              <a:gd name="T23" fmla="*/ 535 h 770"/>
              <a:gd name="T24" fmla="*/ 226 w 996"/>
              <a:gd name="T25" fmla="*/ 602 h 770"/>
              <a:gd name="T26" fmla="*/ 293 w 996"/>
              <a:gd name="T27" fmla="*/ 668 h 770"/>
              <a:gd name="T28" fmla="*/ 393 w 996"/>
              <a:gd name="T29" fmla="*/ 727 h 770"/>
              <a:gd name="T30" fmla="*/ 334 w 996"/>
              <a:gd name="T31" fmla="*/ 626 h 770"/>
              <a:gd name="T32" fmla="*/ 594 w 996"/>
              <a:gd name="T33" fmla="*/ 267 h 770"/>
              <a:gd name="T34" fmla="*/ 443 w 996"/>
              <a:gd name="T35" fmla="*/ 301 h 770"/>
              <a:gd name="T36" fmla="*/ 284 w 996"/>
              <a:gd name="T37" fmla="*/ 217 h 770"/>
              <a:gd name="T38" fmla="*/ 460 w 996"/>
              <a:gd name="T39" fmla="*/ 50 h 770"/>
              <a:gd name="T40" fmla="*/ 184 w 996"/>
              <a:gd name="T41" fmla="*/ 100 h 770"/>
              <a:gd name="T42" fmla="*/ 0 w 996"/>
              <a:gd name="T43" fmla="*/ 66 h 770"/>
              <a:gd name="T44" fmla="*/ 50 w 996"/>
              <a:gd name="T45" fmla="*/ 443 h 770"/>
              <a:gd name="T46" fmla="*/ 234 w 996"/>
              <a:gd name="T47" fmla="*/ 392 h 770"/>
              <a:gd name="T48" fmla="*/ 293 w 996"/>
              <a:gd name="T49" fmla="*/ 468 h 770"/>
              <a:gd name="T50" fmla="*/ 360 w 996"/>
              <a:gd name="T51" fmla="*/ 535 h 770"/>
              <a:gd name="T52" fmla="*/ 426 w 996"/>
              <a:gd name="T53" fmla="*/ 610 h 770"/>
              <a:gd name="T54" fmla="*/ 477 w 996"/>
              <a:gd name="T55" fmla="*/ 727 h 770"/>
              <a:gd name="T56" fmla="*/ 543 w 996"/>
              <a:gd name="T57" fmla="*/ 660 h 770"/>
              <a:gd name="T58" fmla="*/ 485 w 996"/>
              <a:gd name="T59" fmla="*/ 585 h 770"/>
              <a:gd name="T60" fmla="*/ 569 w 996"/>
              <a:gd name="T61" fmla="*/ 668 h 770"/>
              <a:gd name="T62" fmla="*/ 627 w 996"/>
              <a:gd name="T63" fmla="*/ 602 h 770"/>
              <a:gd name="T64" fmla="*/ 652 w 996"/>
              <a:gd name="T65" fmla="*/ 610 h 770"/>
              <a:gd name="T66" fmla="*/ 719 w 996"/>
              <a:gd name="T67" fmla="*/ 543 h 770"/>
              <a:gd name="T68" fmla="*/ 727 w 996"/>
              <a:gd name="T69" fmla="*/ 526 h 770"/>
              <a:gd name="T70" fmla="*/ 786 w 996"/>
              <a:gd name="T71" fmla="*/ 535 h 770"/>
              <a:gd name="T72" fmla="*/ 786 w 996"/>
              <a:gd name="T73" fmla="*/ 468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96" h="770">
                <a:moveTo>
                  <a:pt x="995" y="100"/>
                </a:moveTo>
                <a:cubicBezTo>
                  <a:pt x="995" y="409"/>
                  <a:pt x="995" y="409"/>
                  <a:pt x="995" y="409"/>
                </a:cubicBezTo>
                <a:cubicBezTo>
                  <a:pt x="995" y="409"/>
                  <a:pt x="928" y="426"/>
                  <a:pt x="920" y="426"/>
                </a:cubicBezTo>
                <a:cubicBezTo>
                  <a:pt x="903" y="426"/>
                  <a:pt x="861" y="443"/>
                  <a:pt x="836" y="409"/>
                </a:cubicBezTo>
                <a:cubicBezTo>
                  <a:pt x="786" y="367"/>
                  <a:pt x="619" y="192"/>
                  <a:pt x="619" y="192"/>
                </a:cubicBezTo>
                <a:cubicBezTo>
                  <a:pt x="619" y="192"/>
                  <a:pt x="594" y="167"/>
                  <a:pt x="543" y="192"/>
                </a:cubicBezTo>
                <a:cubicBezTo>
                  <a:pt x="502" y="217"/>
                  <a:pt x="443" y="250"/>
                  <a:pt x="418" y="259"/>
                </a:cubicBezTo>
                <a:cubicBezTo>
                  <a:pt x="410" y="267"/>
                  <a:pt x="393" y="275"/>
                  <a:pt x="384" y="275"/>
                </a:cubicBezTo>
                <a:cubicBezTo>
                  <a:pt x="351" y="275"/>
                  <a:pt x="326" y="242"/>
                  <a:pt x="326" y="209"/>
                </a:cubicBezTo>
                <a:cubicBezTo>
                  <a:pt x="326" y="183"/>
                  <a:pt x="343" y="167"/>
                  <a:pt x="360" y="158"/>
                </a:cubicBezTo>
                <a:cubicBezTo>
                  <a:pt x="426" y="116"/>
                  <a:pt x="552" y="50"/>
                  <a:pt x="602" y="16"/>
                </a:cubicBezTo>
                <a:cubicBezTo>
                  <a:pt x="635" y="0"/>
                  <a:pt x="652" y="0"/>
                  <a:pt x="702" y="33"/>
                </a:cubicBezTo>
                <a:cubicBezTo>
                  <a:pt x="752" y="83"/>
                  <a:pt x="803" y="125"/>
                  <a:pt x="803" y="125"/>
                </a:cubicBezTo>
                <a:cubicBezTo>
                  <a:pt x="803" y="125"/>
                  <a:pt x="819" y="133"/>
                  <a:pt x="836" y="133"/>
                </a:cubicBezTo>
                <a:cubicBezTo>
                  <a:pt x="878" y="125"/>
                  <a:pt x="995" y="100"/>
                  <a:pt x="995" y="100"/>
                </a:cubicBezTo>
                <a:close/>
                <a:moveTo>
                  <a:pt x="334" y="626"/>
                </a:moveTo>
                <a:cubicBezTo>
                  <a:pt x="343" y="610"/>
                  <a:pt x="343" y="585"/>
                  <a:pt x="326" y="568"/>
                </a:cubicBezTo>
                <a:cubicBezTo>
                  <a:pt x="309" y="551"/>
                  <a:pt x="293" y="551"/>
                  <a:pt x="276" y="551"/>
                </a:cubicBezTo>
                <a:cubicBezTo>
                  <a:pt x="276" y="535"/>
                  <a:pt x="276" y="510"/>
                  <a:pt x="259" y="501"/>
                </a:cubicBezTo>
                <a:cubicBezTo>
                  <a:pt x="251" y="484"/>
                  <a:pt x="226" y="476"/>
                  <a:pt x="209" y="484"/>
                </a:cubicBezTo>
                <a:cubicBezTo>
                  <a:pt x="217" y="468"/>
                  <a:pt x="209" y="443"/>
                  <a:pt x="201" y="426"/>
                </a:cubicBezTo>
                <a:cubicBezTo>
                  <a:pt x="176" y="401"/>
                  <a:pt x="134" y="409"/>
                  <a:pt x="109" y="434"/>
                </a:cubicBezTo>
                <a:cubicBezTo>
                  <a:pt x="92" y="451"/>
                  <a:pt x="75" y="501"/>
                  <a:pt x="92" y="526"/>
                </a:cubicBezTo>
                <a:cubicBezTo>
                  <a:pt x="117" y="551"/>
                  <a:pt x="142" y="535"/>
                  <a:pt x="159" y="535"/>
                </a:cubicBezTo>
                <a:cubicBezTo>
                  <a:pt x="159" y="551"/>
                  <a:pt x="142" y="568"/>
                  <a:pt x="159" y="593"/>
                </a:cubicBezTo>
                <a:cubicBezTo>
                  <a:pt x="176" y="618"/>
                  <a:pt x="209" y="602"/>
                  <a:pt x="226" y="602"/>
                </a:cubicBezTo>
                <a:cubicBezTo>
                  <a:pt x="217" y="618"/>
                  <a:pt x="201" y="643"/>
                  <a:pt x="226" y="668"/>
                </a:cubicBezTo>
                <a:cubicBezTo>
                  <a:pt x="242" y="685"/>
                  <a:pt x="276" y="677"/>
                  <a:pt x="293" y="668"/>
                </a:cubicBezTo>
                <a:cubicBezTo>
                  <a:pt x="284" y="693"/>
                  <a:pt x="268" y="710"/>
                  <a:pt x="293" y="744"/>
                </a:cubicBezTo>
                <a:cubicBezTo>
                  <a:pt x="318" y="769"/>
                  <a:pt x="368" y="752"/>
                  <a:pt x="393" y="727"/>
                </a:cubicBezTo>
                <a:cubicBezTo>
                  <a:pt x="418" y="702"/>
                  <a:pt x="418" y="668"/>
                  <a:pt x="393" y="643"/>
                </a:cubicBezTo>
                <a:cubicBezTo>
                  <a:pt x="376" y="626"/>
                  <a:pt x="360" y="626"/>
                  <a:pt x="334" y="626"/>
                </a:cubicBezTo>
                <a:close/>
                <a:moveTo>
                  <a:pt x="786" y="468"/>
                </a:moveTo>
                <a:cubicBezTo>
                  <a:pt x="610" y="284"/>
                  <a:pt x="694" y="367"/>
                  <a:pt x="594" y="267"/>
                </a:cubicBezTo>
                <a:cubicBezTo>
                  <a:pt x="594" y="267"/>
                  <a:pt x="569" y="234"/>
                  <a:pt x="527" y="259"/>
                </a:cubicBezTo>
                <a:cubicBezTo>
                  <a:pt x="502" y="267"/>
                  <a:pt x="468" y="284"/>
                  <a:pt x="443" y="301"/>
                </a:cubicBezTo>
                <a:cubicBezTo>
                  <a:pt x="418" y="309"/>
                  <a:pt x="393" y="317"/>
                  <a:pt x="384" y="317"/>
                </a:cubicBezTo>
                <a:cubicBezTo>
                  <a:pt x="326" y="317"/>
                  <a:pt x="284" y="267"/>
                  <a:pt x="284" y="217"/>
                </a:cubicBezTo>
                <a:cubicBezTo>
                  <a:pt x="284" y="175"/>
                  <a:pt x="301" y="142"/>
                  <a:pt x="334" y="125"/>
                </a:cubicBezTo>
                <a:cubicBezTo>
                  <a:pt x="368" y="100"/>
                  <a:pt x="460" y="50"/>
                  <a:pt x="460" y="50"/>
                </a:cubicBezTo>
                <a:cubicBezTo>
                  <a:pt x="460" y="50"/>
                  <a:pt x="435" y="8"/>
                  <a:pt x="376" y="8"/>
                </a:cubicBezTo>
                <a:cubicBezTo>
                  <a:pt x="309" y="8"/>
                  <a:pt x="184" y="100"/>
                  <a:pt x="184" y="100"/>
                </a:cubicBezTo>
                <a:cubicBezTo>
                  <a:pt x="184" y="100"/>
                  <a:pt x="150" y="116"/>
                  <a:pt x="100" y="10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6"/>
                  <a:pt x="25" y="434"/>
                  <a:pt x="50" y="443"/>
                </a:cubicBezTo>
                <a:cubicBezTo>
                  <a:pt x="59" y="426"/>
                  <a:pt x="67" y="409"/>
                  <a:pt x="83" y="392"/>
                </a:cubicBezTo>
                <a:cubicBezTo>
                  <a:pt x="125" y="351"/>
                  <a:pt x="192" y="351"/>
                  <a:pt x="234" y="392"/>
                </a:cubicBezTo>
                <a:cubicBezTo>
                  <a:pt x="242" y="409"/>
                  <a:pt x="251" y="417"/>
                  <a:pt x="251" y="434"/>
                </a:cubicBezTo>
                <a:cubicBezTo>
                  <a:pt x="268" y="443"/>
                  <a:pt x="284" y="451"/>
                  <a:pt x="293" y="468"/>
                </a:cubicBezTo>
                <a:cubicBezTo>
                  <a:pt x="309" y="476"/>
                  <a:pt x="318" y="493"/>
                  <a:pt x="318" y="510"/>
                </a:cubicBezTo>
                <a:cubicBezTo>
                  <a:pt x="334" y="510"/>
                  <a:pt x="351" y="518"/>
                  <a:pt x="360" y="535"/>
                </a:cubicBezTo>
                <a:cubicBezTo>
                  <a:pt x="376" y="551"/>
                  <a:pt x="384" y="568"/>
                  <a:pt x="384" y="585"/>
                </a:cubicBezTo>
                <a:cubicBezTo>
                  <a:pt x="401" y="585"/>
                  <a:pt x="418" y="593"/>
                  <a:pt x="426" y="610"/>
                </a:cubicBezTo>
                <a:cubicBezTo>
                  <a:pt x="451" y="635"/>
                  <a:pt x="460" y="668"/>
                  <a:pt x="451" y="702"/>
                </a:cubicBezTo>
                <a:cubicBezTo>
                  <a:pt x="460" y="702"/>
                  <a:pt x="468" y="718"/>
                  <a:pt x="477" y="727"/>
                </a:cubicBezTo>
                <a:cubicBezTo>
                  <a:pt x="493" y="744"/>
                  <a:pt x="527" y="744"/>
                  <a:pt x="543" y="727"/>
                </a:cubicBezTo>
                <a:cubicBezTo>
                  <a:pt x="560" y="710"/>
                  <a:pt x="560" y="677"/>
                  <a:pt x="543" y="660"/>
                </a:cubicBezTo>
                <a:lnTo>
                  <a:pt x="535" y="660"/>
                </a:lnTo>
                <a:cubicBezTo>
                  <a:pt x="485" y="602"/>
                  <a:pt x="477" y="593"/>
                  <a:pt x="485" y="585"/>
                </a:cubicBezTo>
                <a:cubicBezTo>
                  <a:pt x="493" y="585"/>
                  <a:pt x="502" y="593"/>
                  <a:pt x="560" y="660"/>
                </a:cubicBezTo>
                <a:cubicBezTo>
                  <a:pt x="569" y="668"/>
                  <a:pt x="569" y="668"/>
                  <a:pt x="569" y="668"/>
                </a:cubicBezTo>
                <a:cubicBezTo>
                  <a:pt x="585" y="685"/>
                  <a:pt x="610" y="685"/>
                  <a:pt x="627" y="668"/>
                </a:cubicBezTo>
                <a:cubicBezTo>
                  <a:pt x="644" y="652"/>
                  <a:pt x="644" y="618"/>
                  <a:pt x="627" y="602"/>
                </a:cubicBezTo>
                <a:cubicBezTo>
                  <a:pt x="569" y="535"/>
                  <a:pt x="560" y="526"/>
                  <a:pt x="560" y="518"/>
                </a:cubicBezTo>
                <a:cubicBezTo>
                  <a:pt x="569" y="518"/>
                  <a:pt x="594" y="551"/>
                  <a:pt x="652" y="610"/>
                </a:cubicBezTo>
                <a:cubicBezTo>
                  <a:pt x="669" y="626"/>
                  <a:pt x="702" y="626"/>
                  <a:pt x="719" y="610"/>
                </a:cubicBezTo>
                <a:cubicBezTo>
                  <a:pt x="727" y="593"/>
                  <a:pt x="736" y="568"/>
                  <a:pt x="719" y="543"/>
                </a:cubicBezTo>
                <a:cubicBezTo>
                  <a:pt x="644" y="468"/>
                  <a:pt x="644" y="468"/>
                  <a:pt x="652" y="459"/>
                </a:cubicBezTo>
                <a:lnTo>
                  <a:pt x="727" y="526"/>
                </a:lnTo>
                <a:cubicBezTo>
                  <a:pt x="727" y="535"/>
                  <a:pt x="727" y="535"/>
                  <a:pt x="727" y="535"/>
                </a:cubicBezTo>
                <a:cubicBezTo>
                  <a:pt x="744" y="551"/>
                  <a:pt x="769" y="551"/>
                  <a:pt x="786" y="535"/>
                </a:cubicBezTo>
                <a:cubicBezTo>
                  <a:pt x="803" y="510"/>
                  <a:pt x="803" y="484"/>
                  <a:pt x="786" y="468"/>
                </a:cubicBezTo>
                <a:close/>
                <a:moveTo>
                  <a:pt x="786" y="468"/>
                </a:moveTo>
                <a:lnTo>
                  <a:pt x="786" y="4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37132" tIns="68567" rIns="137132" bIns="68567" anchor="ctr"/>
          <a:lstStyle/>
          <a:p>
            <a:pPr defTabSz="685800">
              <a:defRPr/>
            </a:pPr>
            <a:endParaRPr lang="en-US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7" name="Freeform 266"/>
          <p:cNvSpPr>
            <a:spLocks noChangeAspect="1" noChangeArrowheads="1"/>
          </p:cNvSpPr>
          <p:nvPr/>
        </p:nvSpPr>
        <p:spPr bwMode="auto">
          <a:xfrm>
            <a:off x="5009802" y="2574431"/>
            <a:ext cx="256321" cy="282550"/>
          </a:xfrm>
          <a:custGeom>
            <a:avLst/>
            <a:gdLst>
              <a:gd name="T0" fmla="*/ 310 w 863"/>
              <a:gd name="T1" fmla="*/ 41 h 954"/>
              <a:gd name="T2" fmla="*/ 201 w 863"/>
              <a:gd name="T3" fmla="*/ 735 h 954"/>
              <a:gd name="T4" fmla="*/ 519 w 863"/>
              <a:gd name="T5" fmla="*/ 953 h 954"/>
              <a:gd name="T6" fmla="*/ 636 w 863"/>
              <a:gd name="T7" fmla="*/ 886 h 954"/>
              <a:gd name="T8" fmla="*/ 770 w 863"/>
              <a:gd name="T9" fmla="*/ 744 h 954"/>
              <a:gd name="T10" fmla="*/ 786 w 863"/>
              <a:gd name="T11" fmla="*/ 693 h 954"/>
              <a:gd name="T12" fmla="*/ 836 w 863"/>
              <a:gd name="T13" fmla="*/ 593 h 954"/>
              <a:gd name="T14" fmla="*/ 293 w 863"/>
              <a:gd name="T15" fmla="*/ 468 h 954"/>
              <a:gd name="T16" fmla="*/ 268 w 863"/>
              <a:gd name="T17" fmla="*/ 434 h 954"/>
              <a:gd name="T18" fmla="*/ 234 w 863"/>
              <a:gd name="T19" fmla="*/ 459 h 954"/>
              <a:gd name="T20" fmla="*/ 159 w 863"/>
              <a:gd name="T21" fmla="*/ 392 h 954"/>
              <a:gd name="T22" fmla="*/ 184 w 863"/>
              <a:gd name="T23" fmla="*/ 342 h 954"/>
              <a:gd name="T24" fmla="*/ 142 w 863"/>
              <a:gd name="T25" fmla="*/ 301 h 954"/>
              <a:gd name="T26" fmla="*/ 168 w 863"/>
              <a:gd name="T27" fmla="*/ 200 h 954"/>
              <a:gd name="T28" fmla="*/ 234 w 863"/>
              <a:gd name="T29" fmla="*/ 200 h 954"/>
              <a:gd name="T30" fmla="*/ 251 w 863"/>
              <a:gd name="T31" fmla="*/ 150 h 954"/>
              <a:gd name="T32" fmla="*/ 351 w 863"/>
              <a:gd name="T33" fmla="*/ 117 h 954"/>
              <a:gd name="T34" fmla="*/ 376 w 863"/>
              <a:gd name="T35" fmla="*/ 175 h 954"/>
              <a:gd name="T36" fmla="*/ 427 w 863"/>
              <a:gd name="T37" fmla="*/ 167 h 954"/>
              <a:gd name="T38" fmla="*/ 510 w 863"/>
              <a:gd name="T39" fmla="*/ 217 h 954"/>
              <a:gd name="T40" fmla="*/ 477 w 863"/>
              <a:gd name="T41" fmla="*/ 284 h 954"/>
              <a:gd name="T42" fmla="*/ 519 w 863"/>
              <a:gd name="T43" fmla="*/ 326 h 954"/>
              <a:gd name="T44" fmla="*/ 494 w 863"/>
              <a:gd name="T45" fmla="*/ 418 h 954"/>
              <a:gd name="T46" fmla="*/ 427 w 863"/>
              <a:gd name="T47" fmla="*/ 409 h 954"/>
              <a:gd name="T48" fmla="*/ 418 w 863"/>
              <a:gd name="T49" fmla="*/ 459 h 954"/>
              <a:gd name="T50" fmla="*/ 318 w 863"/>
              <a:gd name="T51" fmla="*/ 493 h 954"/>
              <a:gd name="T52" fmla="*/ 594 w 863"/>
              <a:gd name="T53" fmla="*/ 660 h 954"/>
              <a:gd name="T54" fmla="*/ 561 w 863"/>
              <a:gd name="T55" fmla="*/ 652 h 954"/>
              <a:gd name="T56" fmla="*/ 552 w 863"/>
              <a:gd name="T57" fmla="*/ 685 h 954"/>
              <a:gd name="T58" fmla="*/ 485 w 863"/>
              <a:gd name="T59" fmla="*/ 710 h 954"/>
              <a:gd name="T60" fmla="*/ 469 w 863"/>
              <a:gd name="T61" fmla="*/ 677 h 954"/>
              <a:gd name="T62" fmla="*/ 435 w 863"/>
              <a:gd name="T63" fmla="*/ 685 h 954"/>
              <a:gd name="T64" fmla="*/ 385 w 863"/>
              <a:gd name="T65" fmla="*/ 643 h 954"/>
              <a:gd name="T66" fmla="*/ 402 w 863"/>
              <a:gd name="T67" fmla="*/ 610 h 954"/>
              <a:gd name="T68" fmla="*/ 376 w 863"/>
              <a:gd name="T69" fmla="*/ 585 h 954"/>
              <a:gd name="T70" fmla="*/ 393 w 863"/>
              <a:gd name="T71" fmla="*/ 518 h 954"/>
              <a:gd name="T72" fmla="*/ 427 w 863"/>
              <a:gd name="T73" fmla="*/ 518 h 954"/>
              <a:gd name="T74" fmla="*/ 443 w 863"/>
              <a:gd name="T75" fmla="*/ 484 h 954"/>
              <a:gd name="T76" fmla="*/ 502 w 863"/>
              <a:gd name="T77" fmla="*/ 468 h 954"/>
              <a:gd name="T78" fmla="*/ 519 w 863"/>
              <a:gd name="T79" fmla="*/ 501 h 954"/>
              <a:gd name="T80" fmla="*/ 552 w 863"/>
              <a:gd name="T81" fmla="*/ 493 h 954"/>
              <a:gd name="T82" fmla="*/ 611 w 863"/>
              <a:gd name="T83" fmla="*/ 535 h 954"/>
              <a:gd name="T84" fmla="*/ 594 w 863"/>
              <a:gd name="T85" fmla="*/ 568 h 954"/>
              <a:gd name="T86" fmla="*/ 619 w 863"/>
              <a:gd name="T87" fmla="*/ 602 h 954"/>
              <a:gd name="T88" fmla="*/ 594 w 863"/>
              <a:gd name="T89" fmla="*/ 660 h 954"/>
              <a:gd name="T90" fmla="*/ 594 w 863"/>
              <a:gd name="T91" fmla="*/ 660 h 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63" h="954">
                <a:moveTo>
                  <a:pt x="761" y="426"/>
                </a:moveTo>
                <a:cubicBezTo>
                  <a:pt x="820" y="133"/>
                  <a:pt x="577" y="0"/>
                  <a:pt x="310" y="41"/>
                </a:cubicBezTo>
                <a:cubicBezTo>
                  <a:pt x="42" y="83"/>
                  <a:pt x="50" y="242"/>
                  <a:pt x="34" y="317"/>
                </a:cubicBezTo>
                <a:cubicBezTo>
                  <a:pt x="0" y="518"/>
                  <a:pt x="201" y="735"/>
                  <a:pt x="201" y="735"/>
                </a:cubicBezTo>
                <a:cubicBezTo>
                  <a:pt x="193" y="953"/>
                  <a:pt x="193" y="953"/>
                  <a:pt x="193" y="953"/>
                </a:cubicBezTo>
                <a:cubicBezTo>
                  <a:pt x="519" y="953"/>
                  <a:pt x="519" y="953"/>
                  <a:pt x="519" y="953"/>
                </a:cubicBezTo>
                <a:cubicBezTo>
                  <a:pt x="544" y="852"/>
                  <a:pt x="544" y="852"/>
                  <a:pt x="544" y="852"/>
                </a:cubicBezTo>
                <a:cubicBezTo>
                  <a:pt x="544" y="852"/>
                  <a:pt x="552" y="877"/>
                  <a:pt x="636" y="886"/>
                </a:cubicBezTo>
                <a:cubicBezTo>
                  <a:pt x="728" y="894"/>
                  <a:pt x="711" y="785"/>
                  <a:pt x="711" y="785"/>
                </a:cubicBezTo>
                <a:cubicBezTo>
                  <a:pt x="711" y="785"/>
                  <a:pt x="770" y="760"/>
                  <a:pt x="770" y="744"/>
                </a:cubicBezTo>
                <a:cubicBezTo>
                  <a:pt x="770" y="727"/>
                  <a:pt x="736" y="702"/>
                  <a:pt x="736" y="702"/>
                </a:cubicBezTo>
                <a:cubicBezTo>
                  <a:pt x="736" y="702"/>
                  <a:pt x="770" y="710"/>
                  <a:pt x="786" y="693"/>
                </a:cubicBezTo>
                <a:cubicBezTo>
                  <a:pt x="794" y="677"/>
                  <a:pt x="770" y="626"/>
                  <a:pt x="770" y="626"/>
                </a:cubicBezTo>
                <a:cubicBezTo>
                  <a:pt x="770" y="626"/>
                  <a:pt x="811" y="626"/>
                  <a:pt x="836" y="593"/>
                </a:cubicBezTo>
                <a:cubicBezTo>
                  <a:pt x="862" y="568"/>
                  <a:pt x="761" y="484"/>
                  <a:pt x="761" y="426"/>
                </a:cubicBezTo>
                <a:close/>
                <a:moveTo>
                  <a:pt x="293" y="468"/>
                </a:moveTo>
                <a:cubicBezTo>
                  <a:pt x="293" y="468"/>
                  <a:pt x="293" y="451"/>
                  <a:pt x="293" y="443"/>
                </a:cubicBezTo>
                <a:cubicBezTo>
                  <a:pt x="284" y="434"/>
                  <a:pt x="276" y="434"/>
                  <a:pt x="268" y="434"/>
                </a:cubicBezTo>
                <a:cubicBezTo>
                  <a:pt x="260" y="443"/>
                  <a:pt x="243" y="451"/>
                  <a:pt x="243" y="451"/>
                </a:cubicBezTo>
                <a:cubicBezTo>
                  <a:pt x="234" y="459"/>
                  <a:pt x="234" y="459"/>
                  <a:pt x="234" y="459"/>
                </a:cubicBezTo>
                <a:lnTo>
                  <a:pt x="209" y="451"/>
                </a:lnTo>
                <a:cubicBezTo>
                  <a:pt x="159" y="392"/>
                  <a:pt x="159" y="392"/>
                  <a:pt x="159" y="392"/>
                </a:cubicBezTo>
                <a:cubicBezTo>
                  <a:pt x="159" y="359"/>
                  <a:pt x="159" y="359"/>
                  <a:pt x="159" y="359"/>
                </a:cubicBezTo>
                <a:cubicBezTo>
                  <a:pt x="159" y="359"/>
                  <a:pt x="176" y="342"/>
                  <a:pt x="184" y="342"/>
                </a:cubicBezTo>
                <a:cubicBezTo>
                  <a:pt x="184" y="334"/>
                  <a:pt x="184" y="326"/>
                  <a:pt x="184" y="317"/>
                </a:cubicBezTo>
                <a:cubicBezTo>
                  <a:pt x="168" y="309"/>
                  <a:pt x="142" y="301"/>
                  <a:pt x="142" y="301"/>
                </a:cubicBezTo>
                <a:cubicBezTo>
                  <a:pt x="134" y="267"/>
                  <a:pt x="134" y="267"/>
                  <a:pt x="134" y="267"/>
                </a:cubicBezTo>
                <a:cubicBezTo>
                  <a:pt x="168" y="200"/>
                  <a:pt x="168" y="200"/>
                  <a:pt x="168" y="200"/>
                </a:cubicBezTo>
                <a:cubicBezTo>
                  <a:pt x="201" y="192"/>
                  <a:pt x="201" y="192"/>
                  <a:pt x="201" y="192"/>
                </a:cubicBezTo>
                <a:cubicBezTo>
                  <a:pt x="201" y="192"/>
                  <a:pt x="226" y="200"/>
                  <a:pt x="234" y="200"/>
                </a:cubicBezTo>
                <a:cubicBezTo>
                  <a:pt x="243" y="200"/>
                  <a:pt x="243" y="192"/>
                  <a:pt x="251" y="192"/>
                </a:cubicBezTo>
                <a:cubicBezTo>
                  <a:pt x="251" y="175"/>
                  <a:pt x="251" y="150"/>
                  <a:pt x="251" y="150"/>
                </a:cubicBezTo>
                <a:cubicBezTo>
                  <a:pt x="276" y="125"/>
                  <a:pt x="276" y="125"/>
                  <a:pt x="276" y="125"/>
                </a:cubicBezTo>
                <a:cubicBezTo>
                  <a:pt x="351" y="117"/>
                  <a:pt x="351" y="117"/>
                  <a:pt x="351" y="117"/>
                </a:cubicBezTo>
                <a:cubicBezTo>
                  <a:pt x="376" y="142"/>
                  <a:pt x="376" y="142"/>
                  <a:pt x="376" y="142"/>
                </a:cubicBezTo>
                <a:cubicBezTo>
                  <a:pt x="376" y="142"/>
                  <a:pt x="376" y="167"/>
                  <a:pt x="376" y="175"/>
                </a:cubicBezTo>
                <a:cubicBezTo>
                  <a:pt x="385" y="175"/>
                  <a:pt x="393" y="183"/>
                  <a:pt x="402" y="183"/>
                </a:cubicBezTo>
                <a:cubicBezTo>
                  <a:pt x="410" y="175"/>
                  <a:pt x="427" y="167"/>
                  <a:pt x="427" y="167"/>
                </a:cubicBezTo>
                <a:cubicBezTo>
                  <a:pt x="460" y="167"/>
                  <a:pt x="460" y="167"/>
                  <a:pt x="460" y="167"/>
                </a:cubicBezTo>
                <a:cubicBezTo>
                  <a:pt x="510" y="217"/>
                  <a:pt x="510" y="217"/>
                  <a:pt x="510" y="217"/>
                </a:cubicBezTo>
                <a:cubicBezTo>
                  <a:pt x="510" y="250"/>
                  <a:pt x="510" y="250"/>
                  <a:pt x="510" y="250"/>
                </a:cubicBezTo>
                <a:cubicBezTo>
                  <a:pt x="510" y="250"/>
                  <a:pt x="494" y="267"/>
                  <a:pt x="477" y="284"/>
                </a:cubicBezTo>
                <a:cubicBezTo>
                  <a:pt x="485" y="284"/>
                  <a:pt x="485" y="292"/>
                  <a:pt x="485" y="301"/>
                </a:cubicBezTo>
                <a:cubicBezTo>
                  <a:pt x="494" y="309"/>
                  <a:pt x="519" y="326"/>
                  <a:pt x="519" y="326"/>
                </a:cubicBezTo>
                <a:cubicBezTo>
                  <a:pt x="527" y="359"/>
                  <a:pt x="527" y="359"/>
                  <a:pt x="527" y="359"/>
                </a:cubicBezTo>
                <a:cubicBezTo>
                  <a:pt x="494" y="418"/>
                  <a:pt x="494" y="418"/>
                  <a:pt x="494" y="418"/>
                </a:cubicBezTo>
                <a:cubicBezTo>
                  <a:pt x="460" y="426"/>
                  <a:pt x="460" y="426"/>
                  <a:pt x="460" y="426"/>
                </a:cubicBezTo>
                <a:cubicBezTo>
                  <a:pt x="460" y="426"/>
                  <a:pt x="443" y="418"/>
                  <a:pt x="427" y="409"/>
                </a:cubicBezTo>
                <a:cubicBezTo>
                  <a:pt x="427" y="418"/>
                  <a:pt x="418" y="418"/>
                  <a:pt x="410" y="426"/>
                </a:cubicBezTo>
                <a:cubicBezTo>
                  <a:pt x="410" y="434"/>
                  <a:pt x="418" y="459"/>
                  <a:pt x="418" y="459"/>
                </a:cubicBezTo>
                <a:cubicBezTo>
                  <a:pt x="393" y="484"/>
                  <a:pt x="393" y="484"/>
                  <a:pt x="393" y="484"/>
                </a:cubicBezTo>
                <a:cubicBezTo>
                  <a:pt x="318" y="493"/>
                  <a:pt x="318" y="493"/>
                  <a:pt x="318" y="493"/>
                </a:cubicBezTo>
                <a:lnTo>
                  <a:pt x="293" y="468"/>
                </a:lnTo>
                <a:close/>
                <a:moveTo>
                  <a:pt x="594" y="660"/>
                </a:moveTo>
                <a:cubicBezTo>
                  <a:pt x="577" y="669"/>
                  <a:pt x="577" y="669"/>
                  <a:pt x="577" y="669"/>
                </a:cubicBezTo>
                <a:cubicBezTo>
                  <a:pt x="577" y="669"/>
                  <a:pt x="561" y="660"/>
                  <a:pt x="561" y="652"/>
                </a:cubicBezTo>
                <a:cubicBezTo>
                  <a:pt x="552" y="660"/>
                  <a:pt x="552" y="660"/>
                  <a:pt x="544" y="660"/>
                </a:cubicBezTo>
                <a:cubicBezTo>
                  <a:pt x="544" y="669"/>
                  <a:pt x="552" y="685"/>
                  <a:pt x="552" y="685"/>
                </a:cubicBezTo>
                <a:cubicBezTo>
                  <a:pt x="535" y="702"/>
                  <a:pt x="535" y="702"/>
                  <a:pt x="535" y="702"/>
                </a:cubicBezTo>
                <a:cubicBezTo>
                  <a:pt x="485" y="710"/>
                  <a:pt x="485" y="710"/>
                  <a:pt x="485" y="710"/>
                </a:cubicBezTo>
                <a:cubicBezTo>
                  <a:pt x="469" y="693"/>
                  <a:pt x="469" y="693"/>
                  <a:pt x="469" y="693"/>
                </a:cubicBezTo>
                <a:lnTo>
                  <a:pt x="469" y="677"/>
                </a:lnTo>
                <a:cubicBezTo>
                  <a:pt x="460" y="669"/>
                  <a:pt x="460" y="669"/>
                  <a:pt x="452" y="669"/>
                </a:cubicBezTo>
                <a:cubicBezTo>
                  <a:pt x="435" y="685"/>
                  <a:pt x="435" y="685"/>
                  <a:pt x="435" y="685"/>
                </a:cubicBezTo>
                <a:lnTo>
                  <a:pt x="410" y="685"/>
                </a:lnTo>
                <a:cubicBezTo>
                  <a:pt x="385" y="643"/>
                  <a:pt x="385" y="643"/>
                  <a:pt x="385" y="643"/>
                </a:cubicBezTo>
                <a:cubicBezTo>
                  <a:pt x="385" y="626"/>
                  <a:pt x="385" y="626"/>
                  <a:pt x="385" y="626"/>
                </a:cubicBezTo>
                <a:cubicBezTo>
                  <a:pt x="402" y="610"/>
                  <a:pt x="402" y="610"/>
                  <a:pt x="402" y="610"/>
                </a:cubicBezTo>
                <a:cubicBezTo>
                  <a:pt x="402" y="602"/>
                  <a:pt x="402" y="602"/>
                  <a:pt x="402" y="593"/>
                </a:cubicBezTo>
                <a:cubicBezTo>
                  <a:pt x="393" y="593"/>
                  <a:pt x="376" y="585"/>
                  <a:pt x="376" y="585"/>
                </a:cubicBezTo>
                <a:cubicBezTo>
                  <a:pt x="368" y="560"/>
                  <a:pt x="368" y="560"/>
                  <a:pt x="368" y="560"/>
                </a:cubicBezTo>
                <a:cubicBezTo>
                  <a:pt x="393" y="518"/>
                  <a:pt x="393" y="518"/>
                  <a:pt x="393" y="518"/>
                </a:cubicBezTo>
                <a:cubicBezTo>
                  <a:pt x="410" y="510"/>
                  <a:pt x="410" y="510"/>
                  <a:pt x="410" y="510"/>
                </a:cubicBezTo>
                <a:lnTo>
                  <a:pt x="427" y="518"/>
                </a:lnTo>
                <a:cubicBezTo>
                  <a:pt x="435" y="518"/>
                  <a:pt x="443" y="518"/>
                  <a:pt x="443" y="510"/>
                </a:cubicBezTo>
                <a:cubicBezTo>
                  <a:pt x="443" y="501"/>
                  <a:pt x="443" y="484"/>
                  <a:pt x="443" y="484"/>
                </a:cubicBezTo>
                <a:cubicBezTo>
                  <a:pt x="460" y="468"/>
                  <a:pt x="460" y="468"/>
                  <a:pt x="460" y="468"/>
                </a:cubicBezTo>
                <a:cubicBezTo>
                  <a:pt x="502" y="468"/>
                  <a:pt x="502" y="468"/>
                  <a:pt x="502" y="468"/>
                </a:cubicBezTo>
                <a:cubicBezTo>
                  <a:pt x="519" y="484"/>
                  <a:pt x="519" y="484"/>
                  <a:pt x="519" y="484"/>
                </a:cubicBezTo>
                <a:cubicBezTo>
                  <a:pt x="519" y="484"/>
                  <a:pt x="519" y="493"/>
                  <a:pt x="519" y="501"/>
                </a:cubicBezTo>
                <a:cubicBezTo>
                  <a:pt x="527" y="501"/>
                  <a:pt x="535" y="510"/>
                  <a:pt x="544" y="510"/>
                </a:cubicBezTo>
                <a:cubicBezTo>
                  <a:pt x="552" y="493"/>
                  <a:pt x="552" y="493"/>
                  <a:pt x="552" y="493"/>
                </a:cubicBezTo>
                <a:cubicBezTo>
                  <a:pt x="577" y="493"/>
                  <a:pt x="577" y="493"/>
                  <a:pt x="577" y="493"/>
                </a:cubicBezTo>
                <a:cubicBezTo>
                  <a:pt x="611" y="535"/>
                  <a:pt x="611" y="535"/>
                  <a:pt x="611" y="535"/>
                </a:cubicBezTo>
                <a:cubicBezTo>
                  <a:pt x="611" y="551"/>
                  <a:pt x="611" y="551"/>
                  <a:pt x="611" y="551"/>
                </a:cubicBezTo>
                <a:lnTo>
                  <a:pt x="594" y="568"/>
                </a:lnTo>
                <a:cubicBezTo>
                  <a:pt x="594" y="576"/>
                  <a:pt x="594" y="576"/>
                  <a:pt x="594" y="585"/>
                </a:cubicBezTo>
                <a:cubicBezTo>
                  <a:pt x="602" y="585"/>
                  <a:pt x="619" y="602"/>
                  <a:pt x="619" y="602"/>
                </a:cubicBezTo>
                <a:cubicBezTo>
                  <a:pt x="619" y="618"/>
                  <a:pt x="619" y="618"/>
                  <a:pt x="619" y="618"/>
                </a:cubicBezTo>
                <a:lnTo>
                  <a:pt x="594" y="660"/>
                </a:lnTo>
                <a:close/>
                <a:moveTo>
                  <a:pt x="594" y="660"/>
                </a:moveTo>
                <a:lnTo>
                  <a:pt x="594" y="6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37132" tIns="68567" rIns="137132" bIns="68567" anchor="ctr"/>
          <a:lstStyle/>
          <a:p>
            <a:pPr defTabSz="685800">
              <a:defRPr/>
            </a:pPr>
            <a:endParaRPr lang="en-US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6119775" y="1532275"/>
            <a:ext cx="585439" cy="0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6864161" y="1405318"/>
            <a:ext cx="8499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>
              <a:defRPr/>
            </a:pPr>
            <a:r>
              <a:rPr lang="vi-VN" sz="12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Bulb Ideas</a:t>
            </a:r>
            <a:endParaRPr lang="id-ID" sz="12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864160" y="1594739"/>
            <a:ext cx="1679765" cy="486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lnSpc>
                <a:spcPct val="150000"/>
              </a:lnSpc>
              <a:defRPr/>
            </a:pPr>
            <a:r>
              <a:rPr lang="pt-BR" sz="90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 consur adipiscing elit.</a:t>
            </a:r>
            <a:endParaRPr lang="en-US" sz="9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>
            <a:off x="6570740" y="2817915"/>
            <a:ext cx="585439" cy="0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7315125" y="2690958"/>
            <a:ext cx="8579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>
              <a:defRPr/>
            </a:pPr>
            <a:r>
              <a:rPr lang="vi-VN" sz="1200" b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Head Gear</a:t>
            </a:r>
            <a:endParaRPr lang="id-ID" sz="12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315125" y="2880380"/>
            <a:ext cx="1679765" cy="486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lnSpc>
                <a:spcPct val="150000"/>
              </a:lnSpc>
              <a:defRPr/>
            </a:pPr>
            <a:r>
              <a:rPr lang="pt-BR" sz="90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 consur adipiscing elit.</a:t>
            </a:r>
            <a:endParaRPr lang="en-US" sz="9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cxnSp>
        <p:nvCxnSpPr>
          <p:cNvPr id="36" name="Straight Connector 35"/>
          <p:cNvCxnSpPr/>
          <p:nvPr/>
        </p:nvCxnSpPr>
        <p:spPr>
          <a:xfrm>
            <a:off x="6119775" y="3992855"/>
            <a:ext cx="585439" cy="0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6864161" y="3865898"/>
            <a:ext cx="6933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>
              <a:defRPr/>
            </a:pPr>
            <a:r>
              <a:rPr lang="vi-VN" sz="1200" b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Speaker</a:t>
            </a:r>
            <a:endParaRPr lang="id-ID" sz="12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864160" y="4055320"/>
            <a:ext cx="1679765" cy="486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lnSpc>
                <a:spcPct val="150000"/>
              </a:lnSpc>
              <a:defRPr/>
            </a:pPr>
            <a:r>
              <a:rPr lang="pt-BR" sz="90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 consur adipiscing elit.</a:t>
            </a:r>
            <a:endParaRPr lang="en-US" sz="9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cxnSp>
        <p:nvCxnSpPr>
          <p:cNvPr id="40" name="Straight Connector 39"/>
          <p:cNvCxnSpPr/>
          <p:nvPr/>
        </p:nvCxnSpPr>
        <p:spPr>
          <a:xfrm flipH="1">
            <a:off x="1987822" y="2817915"/>
            <a:ext cx="585439" cy="0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 flipH="1">
            <a:off x="922922" y="2690958"/>
            <a:ext cx="9059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85800">
              <a:defRPr/>
            </a:pPr>
            <a:r>
              <a:rPr lang="vi-VN" sz="12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Team Work</a:t>
            </a:r>
            <a:endParaRPr lang="id-ID" sz="12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 flipH="1">
            <a:off x="149110" y="2880380"/>
            <a:ext cx="1679765" cy="486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800">
              <a:lnSpc>
                <a:spcPct val="150000"/>
              </a:lnSpc>
              <a:defRPr/>
            </a:pPr>
            <a:r>
              <a:rPr lang="pt-BR" sz="90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 consur adipiscing elit.</a:t>
            </a:r>
            <a:endParaRPr lang="en-US" sz="9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cxnSp>
        <p:nvCxnSpPr>
          <p:cNvPr id="44" name="Straight Connector 43"/>
          <p:cNvCxnSpPr/>
          <p:nvPr/>
        </p:nvCxnSpPr>
        <p:spPr>
          <a:xfrm flipH="1">
            <a:off x="2438787" y="3992855"/>
            <a:ext cx="585439" cy="0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 flipH="1">
            <a:off x="996540" y="3865898"/>
            <a:ext cx="12833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1" algn="r" defTabSz="685800">
              <a:defRPr/>
            </a:pPr>
            <a:r>
              <a:rPr lang="vi-VN" sz="12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Hand Shake</a:t>
            </a:r>
            <a:endParaRPr lang="id-ID" sz="12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 flipH="1">
            <a:off x="600075" y="4055320"/>
            <a:ext cx="1679765" cy="486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800">
              <a:lnSpc>
                <a:spcPct val="150000"/>
              </a:lnSpc>
              <a:defRPr/>
            </a:pPr>
            <a:r>
              <a:rPr lang="pt-BR" sz="90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 consur adipiscing elit.</a:t>
            </a:r>
            <a:endParaRPr lang="en-US" sz="9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48" name="Title 20"/>
          <p:cNvSpPr txBox="1">
            <a:spLocks/>
          </p:cNvSpPr>
          <p:nvPr/>
        </p:nvSpPr>
        <p:spPr>
          <a:xfrm>
            <a:off x="600075" y="1349324"/>
            <a:ext cx="2255658" cy="763330"/>
          </a:xfrm>
          <a:prstGeom prst="rect">
            <a:avLst/>
          </a:prstGeom>
        </p:spPr>
        <p:txBody>
          <a:bodyPr vert="horz" wrap="square" lIns="91420" tIns="45710" rIns="91420" bIns="4571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 defTabSz="342900">
              <a:lnSpc>
                <a:spcPct val="150000"/>
              </a:lnSpc>
              <a:defRPr/>
            </a:pPr>
            <a:r>
              <a:rPr lang="pt-BR" sz="1200" b="1" i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.</a:t>
            </a:r>
          </a:p>
          <a:p>
            <a:pPr algn="l" defTabSz="342900">
              <a:lnSpc>
                <a:spcPct val="150000"/>
              </a:lnSpc>
              <a:defRPr/>
            </a:pPr>
            <a:r>
              <a:rPr lang="pt-BR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 adipiscing elit. Aliquam tinci</a:t>
            </a:r>
          </a:p>
          <a:p>
            <a:pPr algn="l" defTabSz="342900">
              <a:lnSpc>
                <a:spcPct val="150000"/>
              </a:lnSpc>
              <a:defRPr/>
            </a:pPr>
            <a:r>
              <a:rPr lang="pt-BR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dunt ante nec sem adipiscing elit.</a:t>
            </a:r>
            <a:endParaRPr lang="en-US" sz="900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4353531" y="240030"/>
            <a:ext cx="436939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itle 15"/>
          <p:cNvSpPr txBox="1">
            <a:spLocks/>
          </p:cNvSpPr>
          <p:nvPr/>
        </p:nvSpPr>
        <p:spPr>
          <a:xfrm>
            <a:off x="3425532" y="343555"/>
            <a:ext cx="2339102" cy="424732"/>
          </a:xfrm>
          <a:prstGeom prst="rect">
            <a:avLst/>
          </a:prstGeom>
        </p:spPr>
        <p:txBody>
          <a:bodyPr wrap="none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685800">
              <a:defRPr/>
            </a:pPr>
            <a:r>
              <a:rPr lang="zh-CN" altLang="en-US" sz="24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请输入你的标题</a:t>
            </a:r>
          </a:p>
        </p:txBody>
      </p:sp>
      <p:sp>
        <p:nvSpPr>
          <p:cNvPr id="54" name="Text Placeholder 16"/>
          <p:cNvSpPr txBox="1">
            <a:spLocks/>
          </p:cNvSpPr>
          <p:nvPr/>
        </p:nvSpPr>
        <p:spPr>
          <a:xfrm>
            <a:off x="2808849" y="696707"/>
            <a:ext cx="3578800" cy="258532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orem ipsum dolor sit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16614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21919" y="3216565"/>
            <a:ext cx="13635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Put Your Text Here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21919" y="3614004"/>
            <a:ext cx="2130588" cy="69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lang="en-US" sz="900" dirty="0" err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cons </a:t>
            </a:r>
            <a:r>
              <a:rPr lang="en-US" sz="900" dirty="0" err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ectetur</a:t>
            </a: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sz="900" dirty="0" err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sz="900" dirty="0" err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</a:t>
            </a:r>
            <a:r>
              <a:rPr lang="en-US" sz="900" dirty="0" err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Pellentesque</a:t>
            </a: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sz="900" dirty="0" err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bibendum</a:t>
            </a: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sz="900" dirty="0" err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risus</a:t>
            </a: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sz="900" dirty="0" err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eu</a:t>
            </a: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806939" y="3500575"/>
            <a:ext cx="1396253" cy="0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553341" y="3216565"/>
            <a:ext cx="13635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Put Your Text Here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53341" y="3614004"/>
            <a:ext cx="2130588" cy="69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lang="en-US" sz="900" dirty="0" err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cons </a:t>
            </a:r>
            <a:r>
              <a:rPr lang="en-US" sz="900" dirty="0" err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ectetur</a:t>
            </a: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sz="900" dirty="0" err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sz="900" dirty="0" err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</a:t>
            </a:r>
            <a:r>
              <a:rPr lang="en-US" sz="900" dirty="0" err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Pellentesque</a:t>
            </a: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sz="900" dirty="0" err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bibendum</a:t>
            </a: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sz="900" dirty="0" err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risus</a:t>
            </a: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sz="900" dirty="0" err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eu</a:t>
            </a: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3638361" y="3500575"/>
            <a:ext cx="1396253" cy="0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384763" y="3216565"/>
            <a:ext cx="13635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Put Your Text Here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384763" y="3614004"/>
            <a:ext cx="2130588" cy="69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lang="en-US" sz="900" dirty="0" err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cons </a:t>
            </a:r>
            <a:r>
              <a:rPr lang="en-US" sz="900" dirty="0" err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ectetur</a:t>
            </a: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sz="900" dirty="0" err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sz="900" dirty="0" err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</a:t>
            </a:r>
            <a:r>
              <a:rPr lang="en-US" sz="900" dirty="0" err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Pellentesque</a:t>
            </a: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sz="900" dirty="0" err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bibendum</a:t>
            </a: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sz="900" dirty="0" err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risus</a:t>
            </a: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sz="900" dirty="0" err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eu</a:t>
            </a: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6469783" y="3500575"/>
            <a:ext cx="1396253" cy="0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4" b="2904"/>
          <a:stretch>
            <a:fillRect/>
          </a:stretch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69" b="29069"/>
          <a:stretch>
            <a:fillRect/>
          </a:stretch>
        </p:blipFill>
        <p:spPr/>
      </p:pic>
      <p:pic>
        <p:nvPicPr>
          <p:cNvPr id="5" name="图片占位符 4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9" b="2729"/>
          <a:stretch>
            <a:fillRect/>
          </a:stretch>
        </p:blipFill>
        <p:spPr/>
      </p:pic>
      <p:grpSp>
        <p:nvGrpSpPr>
          <p:cNvPr id="24" name="Group 23"/>
          <p:cNvGrpSpPr/>
          <p:nvPr/>
        </p:nvGrpSpPr>
        <p:grpSpPr>
          <a:xfrm>
            <a:off x="6456474" y="2711451"/>
            <a:ext cx="412990" cy="412990"/>
            <a:chOff x="8608632" y="3615267"/>
            <a:chExt cx="550653" cy="550653"/>
          </a:xfrm>
        </p:grpSpPr>
        <p:sp>
          <p:nvSpPr>
            <p:cNvPr id="21" name="Oval 20"/>
            <p:cNvSpPr/>
            <p:nvPr/>
          </p:nvSpPr>
          <p:spPr>
            <a:xfrm>
              <a:off x="8608632" y="3615267"/>
              <a:ext cx="550653" cy="550653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5" name="AutoShape 36"/>
            <p:cNvSpPr>
              <a:spLocks noChangeAspect="1"/>
            </p:cNvSpPr>
            <p:nvPr/>
          </p:nvSpPr>
          <p:spPr bwMode="auto">
            <a:xfrm>
              <a:off x="8742756" y="3749918"/>
              <a:ext cx="282405" cy="2813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357" y="10218"/>
                  </a:moveTo>
                  <a:cubicBezTo>
                    <a:pt x="21518" y="10382"/>
                    <a:pt x="21599" y="10574"/>
                    <a:pt x="21599" y="10800"/>
                  </a:cubicBezTo>
                  <a:cubicBezTo>
                    <a:pt x="21599" y="11023"/>
                    <a:pt x="21518" y="11217"/>
                    <a:pt x="21357" y="11381"/>
                  </a:cubicBezTo>
                  <a:lnTo>
                    <a:pt x="17895" y="14840"/>
                  </a:lnTo>
                  <a:cubicBezTo>
                    <a:pt x="17649" y="15086"/>
                    <a:pt x="17448" y="15173"/>
                    <a:pt x="17285" y="15103"/>
                  </a:cubicBezTo>
                  <a:cubicBezTo>
                    <a:pt x="17121" y="15038"/>
                    <a:pt x="17042" y="14829"/>
                    <a:pt x="17042" y="14476"/>
                  </a:cubicBezTo>
                  <a:lnTo>
                    <a:pt x="17042" y="12096"/>
                  </a:lnTo>
                  <a:lnTo>
                    <a:pt x="12159" y="12096"/>
                  </a:lnTo>
                  <a:lnTo>
                    <a:pt x="12159" y="17031"/>
                  </a:lnTo>
                  <a:lnTo>
                    <a:pt x="14483" y="17031"/>
                  </a:lnTo>
                  <a:cubicBezTo>
                    <a:pt x="14836" y="17031"/>
                    <a:pt x="15048" y="17113"/>
                    <a:pt x="15121" y="17280"/>
                  </a:cubicBezTo>
                  <a:cubicBezTo>
                    <a:pt x="15192" y="17449"/>
                    <a:pt x="15102" y="17647"/>
                    <a:pt x="14850" y="17884"/>
                  </a:cubicBezTo>
                  <a:lnTo>
                    <a:pt x="11388" y="21340"/>
                  </a:lnTo>
                  <a:cubicBezTo>
                    <a:pt x="11225" y="21504"/>
                    <a:pt x="11032" y="21588"/>
                    <a:pt x="10807" y="21599"/>
                  </a:cubicBezTo>
                  <a:cubicBezTo>
                    <a:pt x="10581" y="21599"/>
                    <a:pt x="10389" y="21512"/>
                    <a:pt x="10225" y="21340"/>
                  </a:cubicBezTo>
                  <a:lnTo>
                    <a:pt x="6763" y="17884"/>
                  </a:lnTo>
                  <a:cubicBezTo>
                    <a:pt x="6520" y="17638"/>
                    <a:pt x="6430" y="17438"/>
                    <a:pt x="6492" y="17274"/>
                  </a:cubicBezTo>
                  <a:cubicBezTo>
                    <a:pt x="6554" y="17110"/>
                    <a:pt x="6763" y="17031"/>
                    <a:pt x="7116" y="17031"/>
                  </a:cubicBezTo>
                  <a:lnTo>
                    <a:pt x="9440" y="17031"/>
                  </a:lnTo>
                  <a:lnTo>
                    <a:pt x="9440" y="12096"/>
                  </a:lnTo>
                  <a:lnTo>
                    <a:pt x="4571" y="12096"/>
                  </a:lnTo>
                  <a:lnTo>
                    <a:pt x="4571" y="14476"/>
                  </a:lnTo>
                  <a:cubicBezTo>
                    <a:pt x="4571" y="14829"/>
                    <a:pt x="4489" y="15038"/>
                    <a:pt x="4320" y="15103"/>
                  </a:cubicBezTo>
                  <a:cubicBezTo>
                    <a:pt x="4153" y="15173"/>
                    <a:pt x="3950" y="15086"/>
                    <a:pt x="3704" y="14840"/>
                  </a:cubicBezTo>
                  <a:lnTo>
                    <a:pt x="242" y="11381"/>
                  </a:lnTo>
                  <a:cubicBezTo>
                    <a:pt x="81" y="11217"/>
                    <a:pt x="0" y="11023"/>
                    <a:pt x="0" y="10800"/>
                  </a:cubicBezTo>
                  <a:cubicBezTo>
                    <a:pt x="0" y="10574"/>
                    <a:pt x="81" y="10382"/>
                    <a:pt x="242" y="10218"/>
                  </a:cubicBezTo>
                  <a:lnTo>
                    <a:pt x="3704" y="6756"/>
                  </a:lnTo>
                  <a:cubicBezTo>
                    <a:pt x="3950" y="6513"/>
                    <a:pt x="4153" y="6426"/>
                    <a:pt x="4320" y="6494"/>
                  </a:cubicBezTo>
                  <a:cubicBezTo>
                    <a:pt x="4489" y="6561"/>
                    <a:pt x="4571" y="6770"/>
                    <a:pt x="4571" y="7120"/>
                  </a:cubicBezTo>
                  <a:lnTo>
                    <a:pt x="4571" y="9422"/>
                  </a:lnTo>
                  <a:lnTo>
                    <a:pt x="9440" y="9422"/>
                  </a:lnTo>
                  <a:lnTo>
                    <a:pt x="9440" y="4568"/>
                  </a:lnTo>
                  <a:lnTo>
                    <a:pt x="7116" y="4568"/>
                  </a:lnTo>
                  <a:cubicBezTo>
                    <a:pt x="6783" y="4568"/>
                    <a:pt x="6582" y="4486"/>
                    <a:pt x="6506" y="4317"/>
                  </a:cubicBezTo>
                  <a:cubicBezTo>
                    <a:pt x="6435" y="4153"/>
                    <a:pt x="6520" y="3950"/>
                    <a:pt x="6763" y="3715"/>
                  </a:cubicBezTo>
                  <a:lnTo>
                    <a:pt x="10225" y="256"/>
                  </a:lnTo>
                  <a:cubicBezTo>
                    <a:pt x="10389" y="93"/>
                    <a:pt x="10581" y="8"/>
                    <a:pt x="10807" y="0"/>
                  </a:cubicBezTo>
                  <a:cubicBezTo>
                    <a:pt x="11032" y="0"/>
                    <a:pt x="11225" y="84"/>
                    <a:pt x="11388" y="256"/>
                  </a:cubicBezTo>
                  <a:lnTo>
                    <a:pt x="14850" y="3715"/>
                  </a:lnTo>
                  <a:cubicBezTo>
                    <a:pt x="15093" y="3958"/>
                    <a:pt x="15181" y="4161"/>
                    <a:pt x="15113" y="4325"/>
                  </a:cubicBezTo>
                  <a:cubicBezTo>
                    <a:pt x="15048" y="4486"/>
                    <a:pt x="14836" y="4568"/>
                    <a:pt x="14483" y="4568"/>
                  </a:cubicBezTo>
                  <a:lnTo>
                    <a:pt x="12159" y="4568"/>
                  </a:lnTo>
                  <a:lnTo>
                    <a:pt x="12159" y="9422"/>
                  </a:lnTo>
                  <a:lnTo>
                    <a:pt x="17042" y="9422"/>
                  </a:lnTo>
                  <a:lnTo>
                    <a:pt x="17042" y="7120"/>
                  </a:lnTo>
                  <a:cubicBezTo>
                    <a:pt x="17042" y="6770"/>
                    <a:pt x="17121" y="6561"/>
                    <a:pt x="17285" y="6494"/>
                  </a:cubicBezTo>
                  <a:cubicBezTo>
                    <a:pt x="17448" y="6426"/>
                    <a:pt x="17649" y="6513"/>
                    <a:pt x="17895" y="6756"/>
                  </a:cubicBezTo>
                  <a:lnTo>
                    <a:pt x="21357" y="102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092" tIns="38092" rIns="38092" bIns="38092" anchor="ctr"/>
            <a:lstStyle/>
            <a:p>
              <a:pPr defTabSz="342824">
                <a:defRPr/>
              </a:pPr>
              <a:endParaRPr lang="es-ES" sz="27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793631" y="2711451"/>
            <a:ext cx="412990" cy="412990"/>
            <a:chOff x="1058174" y="3615267"/>
            <a:chExt cx="550653" cy="550653"/>
          </a:xfrm>
        </p:grpSpPr>
        <p:sp>
          <p:nvSpPr>
            <p:cNvPr id="19" name="Oval 18"/>
            <p:cNvSpPr/>
            <p:nvPr/>
          </p:nvSpPr>
          <p:spPr>
            <a:xfrm>
              <a:off x="1058174" y="3615267"/>
              <a:ext cx="550653" cy="550653"/>
            </a:xfrm>
            <a:prstGeom prst="ellipse">
              <a:avLst/>
            </a:prstGeom>
            <a:solidFill>
              <a:schemeClr val="accent3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6" name="AutoShape 114"/>
            <p:cNvSpPr>
              <a:spLocks noChangeAspect="1"/>
            </p:cNvSpPr>
            <p:nvPr/>
          </p:nvSpPr>
          <p:spPr bwMode="auto">
            <a:xfrm>
              <a:off x="1178862" y="3735230"/>
              <a:ext cx="309277" cy="3107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50" y="9182"/>
                  </a:moveTo>
                  <a:cubicBezTo>
                    <a:pt x="21200" y="9182"/>
                    <a:pt x="21329" y="9229"/>
                    <a:pt x="21435" y="9326"/>
                  </a:cubicBezTo>
                  <a:cubicBezTo>
                    <a:pt x="21544" y="9426"/>
                    <a:pt x="21599" y="9549"/>
                    <a:pt x="21599" y="9699"/>
                  </a:cubicBezTo>
                  <a:lnTo>
                    <a:pt x="21599" y="11867"/>
                  </a:lnTo>
                  <a:cubicBezTo>
                    <a:pt x="21599" y="12232"/>
                    <a:pt x="21415" y="12414"/>
                    <a:pt x="21050" y="12414"/>
                  </a:cubicBezTo>
                  <a:lnTo>
                    <a:pt x="18746" y="12414"/>
                  </a:lnTo>
                  <a:cubicBezTo>
                    <a:pt x="18575" y="13204"/>
                    <a:pt x="18299" y="13947"/>
                    <a:pt x="17915" y="14646"/>
                  </a:cubicBezTo>
                  <a:cubicBezTo>
                    <a:pt x="17530" y="15342"/>
                    <a:pt x="17066" y="15965"/>
                    <a:pt x="16517" y="16514"/>
                  </a:cubicBezTo>
                  <a:cubicBezTo>
                    <a:pt x="15968" y="17061"/>
                    <a:pt x="15346" y="17528"/>
                    <a:pt x="14647" y="17913"/>
                  </a:cubicBezTo>
                  <a:cubicBezTo>
                    <a:pt x="13948" y="18298"/>
                    <a:pt x="13206" y="18577"/>
                    <a:pt x="12419" y="18741"/>
                  </a:cubicBezTo>
                  <a:lnTo>
                    <a:pt x="12419" y="21050"/>
                  </a:lnTo>
                  <a:cubicBezTo>
                    <a:pt x="12419" y="21197"/>
                    <a:pt x="12369" y="21329"/>
                    <a:pt x="12269" y="21435"/>
                  </a:cubicBezTo>
                  <a:cubicBezTo>
                    <a:pt x="12172" y="21544"/>
                    <a:pt x="12049" y="21599"/>
                    <a:pt x="11896" y="21599"/>
                  </a:cubicBezTo>
                  <a:lnTo>
                    <a:pt x="9732" y="21599"/>
                  </a:lnTo>
                  <a:cubicBezTo>
                    <a:pt x="9368" y="21599"/>
                    <a:pt x="9183" y="21417"/>
                    <a:pt x="9183" y="21050"/>
                  </a:cubicBezTo>
                  <a:lnTo>
                    <a:pt x="9183" y="18741"/>
                  </a:lnTo>
                  <a:cubicBezTo>
                    <a:pt x="8396" y="18577"/>
                    <a:pt x="7654" y="18298"/>
                    <a:pt x="6955" y="17913"/>
                  </a:cubicBezTo>
                  <a:cubicBezTo>
                    <a:pt x="6259" y="17528"/>
                    <a:pt x="5634" y="17061"/>
                    <a:pt x="5085" y="16514"/>
                  </a:cubicBezTo>
                  <a:cubicBezTo>
                    <a:pt x="4536" y="15965"/>
                    <a:pt x="4069" y="15342"/>
                    <a:pt x="3687" y="14646"/>
                  </a:cubicBezTo>
                  <a:cubicBezTo>
                    <a:pt x="3300" y="13947"/>
                    <a:pt x="3024" y="13204"/>
                    <a:pt x="2856" y="12414"/>
                  </a:cubicBezTo>
                  <a:lnTo>
                    <a:pt x="551" y="12414"/>
                  </a:lnTo>
                  <a:cubicBezTo>
                    <a:pt x="187" y="12414"/>
                    <a:pt x="0" y="12231"/>
                    <a:pt x="0" y="11867"/>
                  </a:cubicBezTo>
                  <a:lnTo>
                    <a:pt x="0" y="9699"/>
                  </a:lnTo>
                  <a:cubicBezTo>
                    <a:pt x="0" y="9549"/>
                    <a:pt x="58" y="9426"/>
                    <a:pt x="167" y="9326"/>
                  </a:cubicBezTo>
                  <a:cubicBezTo>
                    <a:pt x="273" y="9229"/>
                    <a:pt x="402" y="9182"/>
                    <a:pt x="551" y="9182"/>
                  </a:cubicBezTo>
                  <a:lnTo>
                    <a:pt x="2856" y="9182"/>
                  </a:lnTo>
                  <a:cubicBezTo>
                    <a:pt x="3026" y="8392"/>
                    <a:pt x="3300" y="7652"/>
                    <a:pt x="3687" y="6953"/>
                  </a:cubicBezTo>
                  <a:cubicBezTo>
                    <a:pt x="4069" y="6251"/>
                    <a:pt x="4536" y="5631"/>
                    <a:pt x="5085" y="5081"/>
                  </a:cubicBezTo>
                  <a:cubicBezTo>
                    <a:pt x="5634" y="4532"/>
                    <a:pt x="6256" y="4065"/>
                    <a:pt x="6955" y="3680"/>
                  </a:cubicBezTo>
                  <a:cubicBezTo>
                    <a:pt x="7654" y="3298"/>
                    <a:pt x="8396" y="3022"/>
                    <a:pt x="9183" y="2852"/>
                  </a:cubicBezTo>
                  <a:lnTo>
                    <a:pt x="9183" y="546"/>
                  </a:lnTo>
                  <a:cubicBezTo>
                    <a:pt x="9183" y="181"/>
                    <a:pt x="9365" y="0"/>
                    <a:pt x="9732" y="0"/>
                  </a:cubicBezTo>
                  <a:lnTo>
                    <a:pt x="11896" y="0"/>
                  </a:lnTo>
                  <a:cubicBezTo>
                    <a:pt x="12049" y="0"/>
                    <a:pt x="12172" y="50"/>
                    <a:pt x="12269" y="158"/>
                  </a:cubicBezTo>
                  <a:cubicBezTo>
                    <a:pt x="12369" y="267"/>
                    <a:pt x="12419" y="396"/>
                    <a:pt x="12419" y="546"/>
                  </a:cubicBezTo>
                  <a:lnTo>
                    <a:pt x="12419" y="2852"/>
                  </a:lnTo>
                  <a:cubicBezTo>
                    <a:pt x="13206" y="3022"/>
                    <a:pt x="13948" y="3298"/>
                    <a:pt x="14647" y="3680"/>
                  </a:cubicBezTo>
                  <a:cubicBezTo>
                    <a:pt x="15343" y="4065"/>
                    <a:pt x="15968" y="4532"/>
                    <a:pt x="16517" y="5082"/>
                  </a:cubicBezTo>
                  <a:cubicBezTo>
                    <a:pt x="17066" y="5631"/>
                    <a:pt x="17530" y="6251"/>
                    <a:pt x="17915" y="6953"/>
                  </a:cubicBezTo>
                  <a:cubicBezTo>
                    <a:pt x="18299" y="7652"/>
                    <a:pt x="18578" y="8392"/>
                    <a:pt x="18746" y="9182"/>
                  </a:cubicBezTo>
                  <a:lnTo>
                    <a:pt x="21050" y="9182"/>
                  </a:lnTo>
                  <a:close/>
                  <a:moveTo>
                    <a:pt x="12419" y="16465"/>
                  </a:moveTo>
                  <a:cubicBezTo>
                    <a:pt x="13411" y="16194"/>
                    <a:pt x="14268" y="15698"/>
                    <a:pt x="14991" y="14981"/>
                  </a:cubicBezTo>
                  <a:cubicBezTo>
                    <a:pt x="15710" y="14264"/>
                    <a:pt x="16203" y="13410"/>
                    <a:pt x="16467" y="12414"/>
                  </a:cubicBezTo>
                  <a:lnTo>
                    <a:pt x="14048" y="12414"/>
                  </a:lnTo>
                  <a:cubicBezTo>
                    <a:pt x="13684" y="12414"/>
                    <a:pt x="13505" y="12231"/>
                    <a:pt x="13514" y="11867"/>
                  </a:cubicBezTo>
                  <a:lnTo>
                    <a:pt x="13514" y="9699"/>
                  </a:lnTo>
                  <a:cubicBezTo>
                    <a:pt x="13514" y="9549"/>
                    <a:pt x="13567" y="9426"/>
                    <a:pt x="13669" y="9326"/>
                  </a:cubicBezTo>
                  <a:cubicBezTo>
                    <a:pt x="13772" y="9229"/>
                    <a:pt x="13898" y="9182"/>
                    <a:pt x="14048" y="9182"/>
                  </a:cubicBezTo>
                  <a:lnTo>
                    <a:pt x="16467" y="9182"/>
                  </a:lnTo>
                  <a:cubicBezTo>
                    <a:pt x="16194" y="8186"/>
                    <a:pt x="15698" y="7332"/>
                    <a:pt x="14982" y="6609"/>
                  </a:cubicBezTo>
                  <a:cubicBezTo>
                    <a:pt x="14265" y="5883"/>
                    <a:pt x="13411" y="5390"/>
                    <a:pt x="12419" y="5131"/>
                  </a:cubicBezTo>
                  <a:lnTo>
                    <a:pt x="12419" y="7549"/>
                  </a:lnTo>
                  <a:cubicBezTo>
                    <a:pt x="12419" y="7699"/>
                    <a:pt x="12369" y="7828"/>
                    <a:pt x="12269" y="7928"/>
                  </a:cubicBezTo>
                  <a:cubicBezTo>
                    <a:pt x="12172" y="8031"/>
                    <a:pt x="12049" y="8081"/>
                    <a:pt x="11896" y="8081"/>
                  </a:cubicBezTo>
                  <a:lnTo>
                    <a:pt x="9732" y="8081"/>
                  </a:lnTo>
                  <a:cubicBezTo>
                    <a:pt x="9368" y="8081"/>
                    <a:pt x="9183" y="7905"/>
                    <a:pt x="9183" y="7549"/>
                  </a:cubicBezTo>
                  <a:lnTo>
                    <a:pt x="9183" y="5131"/>
                  </a:lnTo>
                  <a:cubicBezTo>
                    <a:pt x="8191" y="5402"/>
                    <a:pt x="7334" y="5895"/>
                    <a:pt x="6608" y="6612"/>
                  </a:cubicBezTo>
                  <a:cubicBezTo>
                    <a:pt x="5889" y="7332"/>
                    <a:pt x="5399" y="8187"/>
                    <a:pt x="5135" y="9182"/>
                  </a:cubicBezTo>
                  <a:lnTo>
                    <a:pt x="7580" y="9182"/>
                  </a:lnTo>
                  <a:cubicBezTo>
                    <a:pt x="7733" y="9182"/>
                    <a:pt x="7853" y="9229"/>
                    <a:pt x="7947" y="9326"/>
                  </a:cubicBezTo>
                  <a:cubicBezTo>
                    <a:pt x="8038" y="9426"/>
                    <a:pt x="8088" y="9550"/>
                    <a:pt x="8088" y="9700"/>
                  </a:cubicBezTo>
                  <a:lnTo>
                    <a:pt x="8088" y="11867"/>
                  </a:lnTo>
                  <a:cubicBezTo>
                    <a:pt x="8088" y="12017"/>
                    <a:pt x="8038" y="12144"/>
                    <a:pt x="7947" y="12252"/>
                  </a:cubicBezTo>
                  <a:cubicBezTo>
                    <a:pt x="7853" y="12364"/>
                    <a:pt x="7733" y="12414"/>
                    <a:pt x="7580" y="12414"/>
                  </a:cubicBezTo>
                  <a:lnTo>
                    <a:pt x="5135" y="12414"/>
                  </a:lnTo>
                  <a:cubicBezTo>
                    <a:pt x="5408" y="13410"/>
                    <a:pt x="5904" y="14267"/>
                    <a:pt x="6620" y="14990"/>
                  </a:cubicBezTo>
                  <a:cubicBezTo>
                    <a:pt x="7337" y="15710"/>
                    <a:pt x="8191" y="16203"/>
                    <a:pt x="9183" y="16465"/>
                  </a:cubicBezTo>
                  <a:lnTo>
                    <a:pt x="9183" y="14018"/>
                  </a:lnTo>
                  <a:cubicBezTo>
                    <a:pt x="9183" y="13868"/>
                    <a:pt x="9239" y="13744"/>
                    <a:pt x="9348" y="13653"/>
                  </a:cubicBezTo>
                  <a:cubicBezTo>
                    <a:pt x="9453" y="13559"/>
                    <a:pt x="9583" y="13512"/>
                    <a:pt x="9732" y="13512"/>
                  </a:cubicBezTo>
                  <a:lnTo>
                    <a:pt x="11896" y="13512"/>
                  </a:lnTo>
                  <a:cubicBezTo>
                    <a:pt x="12049" y="13512"/>
                    <a:pt x="12172" y="13559"/>
                    <a:pt x="12269" y="13653"/>
                  </a:cubicBezTo>
                  <a:cubicBezTo>
                    <a:pt x="12369" y="13744"/>
                    <a:pt x="12419" y="13868"/>
                    <a:pt x="12419" y="14018"/>
                  </a:cubicBezTo>
                  <a:lnTo>
                    <a:pt x="12419" y="164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092" tIns="38092" rIns="38092" bIns="38092" anchor="ctr"/>
            <a:lstStyle/>
            <a:p>
              <a:pPr defTabSz="342824">
                <a:defRPr/>
              </a:pPr>
              <a:endParaRPr lang="es-ES" sz="27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625053" y="2711451"/>
            <a:ext cx="412990" cy="412990"/>
            <a:chOff x="4833403" y="3615267"/>
            <a:chExt cx="550653" cy="550653"/>
          </a:xfrm>
        </p:grpSpPr>
        <p:sp>
          <p:nvSpPr>
            <p:cNvPr id="20" name="Oval 19"/>
            <p:cNvSpPr/>
            <p:nvPr/>
          </p:nvSpPr>
          <p:spPr>
            <a:xfrm>
              <a:off x="4833403" y="3615267"/>
              <a:ext cx="550653" cy="550653"/>
            </a:xfrm>
            <a:prstGeom prst="ellipse">
              <a:avLst/>
            </a:prstGeom>
            <a:solidFill>
              <a:schemeClr val="accent4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8" name="AutoShape 38"/>
            <p:cNvSpPr>
              <a:spLocks noChangeAspect="1"/>
            </p:cNvSpPr>
            <p:nvPr/>
          </p:nvSpPr>
          <p:spPr bwMode="auto">
            <a:xfrm>
              <a:off x="4973095" y="3754380"/>
              <a:ext cx="271268" cy="2724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872" y="2850"/>
                  </a:moveTo>
                  <a:cubicBezTo>
                    <a:pt x="18363" y="3806"/>
                    <a:pt x="19524" y="5033"/>
                    <a:pt x="20354" y="6530"/>
                  </a:cubicBezTo>
                  <a:cubicBezTo>
                    <a:pt x="21184" y="8031"/>
                    <a:pt x="21599" y="9635"/>
                    <a:pt x="21599" y="11342"/>
                  </a:cubicBezTo>
                  <a:cubicBezTo>
                    <a:pt x="21599" y="12759"/>
                    <a:pt x="21318" y="14087"/>
                    <a:pt x="20754" y="15328"/>
                  </a:cubicBezTo>
                  <a:cubicBezTo>
                    <a:pt x="20184" y="16569"/>
                    <a:pt x="19415" y="17654"/>
                    <a:pt x="18433" y="18587"/>
                  </a:cubicBezTo>
                  <a:cubicBezTo>
                    <a:pt x="17451" y="19520"/>
                    <a:pt x="16300" y="20255"/>
                    <a:pt x="14984" y="20793"/>
                  </a:cubicBezTo>
                  <a:cubicBezTo>
                    <a:pt x="13669" y="21332"/>
                    <a:pt x="12269" y="21599"/>
                    <a:pt x="10775" y="21599"/>
                  </a:cubicBezTo>
                  <a:cubicBezTo>
                    <a:pt x="9287" y="21599"/>
                    <a:pt x="7890" y="21332"/>
                    <a:pt x="6584" y="20793"/>
                  </a:cubicBezTo>
                  <a:cubicBezTo>
                    <a:pt x="5278" y="20255"/>
                    <a:pt x="4136" y="19520"/>
                    <a:pt x="3160" y="18587"/>
                  </a:cubicBezTo>
                  <a:cubicBezTo>
                    <a:pt x="2184" y="17654"/>
                    <a:pt x="1412" y="16569"/>
                    <a:pt x="845" y="15328"/>
                  </a:cubicBezTo>
                  <a:cubicBezTo>
                    <a:pt x="278" y="14087"/>
                    <a:pt x="0" y="12759"/>
                    <a:pt x="0" y="11342"/>
                  </a:cubicBezTo>
                  <a:cubicBezTo>
                    <a:pt x="0" y="9635"/>
                    <a:pt x="415" y="8031"/>
                    <a:pt x="1245" y="6530"/>
                  </a:cubicBezTo>
                  <a:cubicBezTo>
                    <a:pt x="2075" y="5033"/>
                    <a:pt x="3236" y="3806"/>
                    <a:pt x="4724" y="2850"/>
                  </a:cubicBezTo>
                  <a:cubicBezTo>
                    <a:pt x="4839" y="2761"/>
                    <a:pt x="4975" y="2732"/>
                    <a:pt x="5130" y="2770"/>
                  </a:cubicBezTo>
                  <a:cubicBezTo>
                    <a:pt x="5306" y="2804"/>
                    <a:pt x="5430" y="2879"/>
                    <a:pt x="5493" y="2989"/>
                  </a:cubicBezTo>
                  <a:lnTo>
                    <a:pt x="6800" y="4797"/>
                  </a:lnTo>
                  <a:cubicBezTo>
                    <a:pt x="6896" y="4906"/>
                    <a:pt x="6927" y="5033"/>
                    <a:pt x="6887" y="5174"/>
                  </a:cubicBezTo>
                  <a:cubicBezTo>
                    <a:pt x="6848" y="5318"/>
                    <a:pt x="6769" y="5436"/>
                    <a:pt x="6654" y="5525"/>
                  </a:cubicBezTo>
                  <a:cubicBezTo>
                    <a:pt x="5630" y="6185"/>
                    <a:pt x="4833" y="7026"/>
                    <a:pt x="4269" y="8042"/>
                  </a:cubicBezTo>
                  <a:cubicBezTo>
                    <a:pt x="3703" y="9056"/>
                    <a:pt x="3421" y="10156"/>
                    <a:pt x="3421" y="11342"/>
                  </a:cubicBezTo>
                  <a:cubicBezTo>
                    <a:pt x="3421" y="12298"/>
                    <a:pt x="3612" y="13208"/>
                    <a:pt x="3993" y="14066"/>
                  </a:cubicBezTo>
                  <a:cubicBezTo>
                    <a:pt x="4375" y="14925"/>
                    <a:pt x="4900" y="15667"/>
                    <a:pt x="5569" y="16298"/>
                  </a:cubicBezTo>
                  <a:cubicBezTo>
                    <a:pt x="6236" y="16929"/>
                    <a:pt x="7021" y="17430"/>
                    <a:pt x="7918" y="17796"/>
                  </a:cubicBezTo>
                  <a:cubicBezTo>
                    <a:pt x="8815" y="18161"/>
                    <a:pt x="9769" y="18346"/>
                    <a:pt x="10772" y="18346"/>
                  </a:cubicBezTo>
                  <a:cubicBezTo>
                    <a:pt x="11778" y="18346"/>
                    <a:pt x="12733" y="18161"/>
                    <a:pt x="13639" y="17796"/>
                  </a:cubicBezTo>
                  <a:cubicBezTo>
                    <a:pt x="14542" y="17430"/>
                    <a:pt x="15333" y="16929"/>
                    <a:pt x="16009" y="16298"/>
                  </a:cubicBezTo>
                  <a:cubicBezTo>
                    <a:pt x="16684" y="15668"/>
                    <a:pt x="17215" y="14927"/>
                    <a:pt x="17596" y="14075"/>
                  </a:cubicBezTo>
                  <a:cubicBezTo>
                    <a:pt x="17978" y="13220"/>
                    <a:pt x="18169" y="12307"/>
                    <a:pt x="18169" y="11342"/>
                  </a:cubicBezTo>
                  <a:cubicBezTo>
                    <a:pt x="18169" y="10156"/>
                    <a:pt x="17881" y="9056"/>
                    <a:pt x="17312" y="8042"/>
                  </a:cubicBezTo>
                  <a:cubicBezTo>
                    <a:pt x="16742" y="7023"/>
                    <a:pt x="15951" y="6185"/>
                    <a:pt x="14933" y="5525"/>
                  </a:cubicBezTo>
                  <a:cubicBezTo>
                    <a:pt x="14800" y="5436"/>
                    <a:pt x="14721" y="5324"/>
                    <a:pt x="14703" y="5197"/>
                  </a:cubicBezTo>
                  <a:cubicBezTo>
                    <a:pt x="14663" y="5050"/>
                    <a:pt x="14693" y="4915"/>
                    <a:pt x="14787" y="4797"/>
                  </a:cubicBezTo>
                  <a:lnTo>
                    <a:pt x="16066" y="2989"/>
                  </a:lnTo>
                  <a:cubicBezTo>
                    <a:pt x="16160" y="2879"/>
                    <a:pt x="16284" y="2810"/>
                    <a:pt x="16436" y="2784"/>
                  </a:cubicBezTo>
                  <a:cubicBezTo>
                    <a:pt x="16593" y="2755"/>
                    <a:pt x="16739" y="2778"/>
                    <a:pt x="16872" y="2850"/>
                  </a:cubicBezTo>
                  <a:moveTo>
                    <a:pt x="9663" y="10778"/>
                  </a:moveTo>
                  <a:cubicBezTo>
                    <a:pt x="9509" y="10778"/>
                    <a:pt x="9375" y="10726"/>
                    <a:pt x="9263" y="10625"/>
                  </a:cubicBezTo>
                  <a:cubicBezTo>
                    <a:pt x="9154" y="10524"/>
                    <a:pt x="9096" y="10398"/>
                    <a:pt x="9096" y="10239"/>
                  </a:cubicBezTo>
                  <a:lnTo>
                    <a:pt x="9096" y="535"/>
                  </a:lnTo>
                  <a:cubicBezTo>
                    <a:pt x="9096" y="388"/>
                    <a:pt x="9151" y="264"/>
                    <a:pt x="9257" y="158"/>
                  </a:cubicBezTo>
                  <a:cubicBezTo>
                    <a:pt x="9363" y="48"/>
                    <a:pt x="9496" y="0"/>
                    <a:pt x="9663" y="0"/>
                  </a:cubicBezTo>
                  <a:lnTo>
                    <a:pt x="11942" y="0"/>
                  </a:lnTo>
                  <a:cubicBezTo>
                    <a:pt x="12096" y="0"/>
                    <a:pt x="12230" y="48"/>
                    <a:pt x="12339" y="158"/>
                  </a:cubicBezTo>
                  <a:cubicBezTo>
                    <a:pt x="12451" y="264"/>
                    <a:pt x="12509" y="388"/>
                    <a:pt x="12509" y="535"/>
                  </a:cubicBezTo>
                  <a:lnTo>
                    <a:pt x="12509" y="10239"/>
                  </a:lnTo>
                  <a:cubicBezTo>
                    <a:pt x="12509" y="10386"/>
                    <a:pt x="12454" y="10513"/>
                    <a:pt x="12348" y="10620"/>
                  </a:cubicBezTo>
                  <a:cubicBezTo>
                    <a:pt x="12242" y="10723"/>
                    <a:pt x="12106" y="10778"/>
                    <a:pt x="11942" y="10778"/>
                  </a:cubicBezTo>
                  <a:lnTo>
                    <a:pt x="9663" y="107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76184" tIns="76184" rIns="76184" bIns="76184" anchor="ctr"/>
            <a:lstStyle/>
            <a:p>
              <a:pPr defTabSz="685510">
                <a:defRPr/>
              </a:pPr>
              <a:endParaRPr lang="es-ES" sz="495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cxnSp>
        <p:nvCxnSpPr>
          <p:cNvPr id="27" name="直接连接符 26"/>
          <p:cNvCxnSpPr/>
          <p:nvPr/>
        </p:nvCxnSpPr>
        <p:spPr>
          <a:xfrm>
            <a:off x="4353531" y="240030"/>
            <a:ext cx="436939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itle 15"/>
          <p:cNvSpPr txBox="1">
            <a:spLocks/>
          </p:cNvSpPr>
          <p:nvPr/>
        </p:nvSpPr>
        <p:spPr>
          <a:xfrm>
            <a:off x="3402448" y="343555"/>
            <a:ext cx="2339103" cy="424732"/>
          </a:xfrm>
          <a:prstGeom prst="rect">
            <a:avLst/>
          </a:prstGeom>
        </p:spPr>
        <p:txBody>
          <a:bodyPr wrap="none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800">
              <a:defRPr/>
            </a:pPr>
            <a:r>
              <a:rPr lang="zh-CN" altLang="en-US" sz="24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请输入你的标题</a:t>
            </a:r>
          </a:p>
        </p:txBody>
      </p:sp>
      <p:sp>
        <p:nvSpPr>
          <p:cNvPr id="33" name="Text Placeholder 16"/>
          <p:cNvSpPr txBox="1">
            <a:spLocks/>
          </p:cNvSpPr>
          <p:nvPr/>
        </p:nvSpPr>
        <p:spPr>
          <a:xfrm>
            <a:off x="2782599" y="696707"/>
            <a:ext cx="3578801" cy="258532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orem ipsum dolor sit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70878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5133109" y="1484473"/>
            <a:ext cx="3212334" cy="2969951"/>
            <a:chOff x="6844145" y="1911797"/>
            <a:chExt cx="4283112" cy="3959934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6844145" y="1911797"/>
              <a:ext cx="1948454" cy="3959934"/>
            </a:xfrm>
            <a:custGeom>
              <a:avLst/>
              <a:gdLst>
                <a:gd name="T0" fmla="*/ 1447 w 1453"/>
                <a:gd name="T1" fmla="*/ 2953 h 2953"/>
                <a:gd name="T2" fmla="*/ 0 w 1453"/>
                <a:gd name="T3" fmla="*/ 1986 h 2953"/>
                <a:gd name="T4" fmla="*/ 1453 w 1453"/>
                <a:gd name="T5" fmla="*/ 0 h 2953"/>
                <a:gd name="T6" fmla="*/ 1447 w 1453"/>
                <a:gd name="T7" fmla="*/ 2953 h 29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3" h="2953">
                  <a:moveTo>
                    <a:pt x="1447" y="2953"/>
                  </a:moveTo>
                  <a:lnTo>
                    <a:pt x="0" y="1986"/>
                  </a:lnTo>
                  <a:lnTo>
                    <a:pt x="1453" y="0"/>
                  </a:lnTo>
                  <a:lnTo>
                    <a:pt x="1447" y="2953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8784553" y="1911797"/>
              <a:ext cx="2342704" cy="3959934"/>
            </a:xfrm>
            <a:custGeom>
              <a:avLst/>
              <a:gdLst>
                <a:gd name="T0" fmla="*/ 6 w 1747"/>
                <a:gd name="T1" fmla="*/ 0 h 2953"/>
                <a:gd name="T2" fmla="*/ 1747 w 1747"/>
                <a:gd name="T3" fmla="*/ 1968 h 2953"/>
                <a:gd name="T4" fmla="*/ 0 w 1747"/>
                <a:gd name="T5" fmla="*/ 2953 h 2953"/>
                <a:gd name="T6" fmla="*/ 6 w 1747"/>
                <a:gd name="T7" fmla="*/ 0 h 29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47" h="2953">
                  <a:moveTo>
                    <a:pt x="6" y="0"/>
                  </a:moveTo>
                  <a:lnTo>
                    <a:pt x="1747" y="1968"/>
                  </a:lnTo>
                  <a:lnTo>
                    <a:pt x="0" y="295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sp>
        <p:nvSpPr>
          <p:cNvPr id="8" name="Freeform 7"/>
          <p:cNvSpPr>
            <a:spLocks/>
          </p:cNvSpPr>
          <p:nvPr/>
        </p:nvSpPr>
        <p:spPr bwMode="auto">
          <a:xfrm>
            <a:off x="6251491" y="1838494"/>
            <a:ext cx="339941" cy="340946"/>
          </a:xfrm>
          <a:custGeom>
            <a:avLst/>
            <a:gdLst>
              <a:gd name="T0" fmla="*/ 84 w 338"/>
              <a:gd name="T1" fmla="*/ 0 h 339"/>
              <a:gd name="T2" fmla="*/ 0 w 338"/>
              <a:gd name="T3" fmla="*/ 114 h 339"/>
              <a:gd name="T4" fmla="*/ 338 w 338"/>
              <a:gd name="T5" fmla="*/ 339 h 339"/>
              <a:gd name="T6" fmla="*/ 338 w 338"/>
              <a:gd name="T7" fmla="*/ 171 h 339"/>
              <a:gd name="T8" fmla="*/ 84 w 338"/>
              <a:gd name="T9" fmla="*/ 0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8" h="339">
                <a:moveTo>
                  <a:pt x="84" y="0"/>
                </a:moveTo>
                <a:lnTo>
                  <a:pt x="0" y="114"/>
                </a:lnTo>
                <a:lnTo>
                  <a:pt x="338" y="339"/>
                </a:lnTo>
                <a:lnTo>
                  <a:pt x="338" y="171"/>
                </a:lnTo>
                <a:lnTo>
                  <a:pt x="84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>
              <a:defRPr/>
            </a:pPr>
            <a:endParaRPr lang="en-US" sz="135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591432" y="1830448"/>
            <a:ext cx="411348" cy="348992"/>
          </a:xfrm>
          <a:custGeom>
            <a:avLst/>
            <a:gdLst>
              <a:gd name="T0" fmla="*/ 0 w 409"/>
              <a:gd name="T1" fmla="*/ 179 h 347"/>
              <a:gd name="T2" fmla="*/ 0 w 409"/>
              <a:gd name="T3" fmla="*/ 347 h 347"/>
              <a:gd name="T4" fmla="*/ 409 w 409"/>
              <a:gd name="T5" fmla="*/ 117 h 347"/>
              <a:gd name="T6" fmla="*/ 303 w 409"/>
              <a:gd name="T7" fmla="*/ 0 h 347"/>
              <a:gd name="T8" fmla="*/ 0 w 409"/>
              <a:gd name="T9" fmla="*/ 179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9" h="347">
                <a:moveTo>
                  <a:pt x="0" y="179"/>
                </a:moveTo>
                <a:lnTo>
                  <a:pt x="0" y="347"/>
                </a:lnTo>
                <a:lnTo>
                  <a:pt x="409" y="117"/>
                </a:lnTo>
                <a:lnTo>
                  <a:pt x="303" y="0"/>
                </a:lnTo>
                <a:lnTo>
                  <a:pt x="0" y="17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>
              <a:defRPr/>
            </a:pPr>
            <a:endParaRPr lang="en-US" sz="135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5502215" y="2657166"/>
            <a:ext cx="1092234" cy="1053010"/>
          </a:xfrm>
          <a:custGeom>
            <a:avLst/>
            <a:gdLst>
              <a:gd name="T0" fmla="*/ 233 w 1086"/>
              <a:gd name="T1" fmla="*/ 0 h 1047"/>
              <a:gd name="T2" fmla="*/ 0 w 1086"/>
              <a:gd name="T3" fmla="*/ 320 h 1047"/>
              <a:gd name="T4" fmla="*/ 1086 w 1086"/>
              <a:gd name="T5" fmla="*/ 1047 h 1047"/>
              <a:gd name="T6" fmla="*/ 1086 w 1086"/>
              <a:gd name="T7" fmla="*/ 574 h 1047"/>
              <a:gd name="T8" fmla="*/ 233 w 1086"/>
              <a:gd name="T9" fmla="*/ 0 h 1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6" h="1047">
                <a:moveTo>
                  <a:pt x="233" y="0"/>
                </a:moveTo>
                <a:lnTo>
                  <a:pt x="0" y="320"/>
                </a:lnTo>
                <a:lnTo>
                  <a:pt x="1086" y="1047"/>
                </a:lnTo>
                <a:lnTo>
                  <a:pt x="1086" y="574"/>
                </a:lnTo>
                <a:lnTo>
                  <a:pt x="233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>
              <a:defRPr/>
            </a:pPr>
            <a:endParaRPr lang="en-US" sz="135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6594450" y="1768092"/>
            <a:ext cx="2549551" cy="1942084"/>
          </a:xfrm>
          <a:custGeom>
            <a:avLst/>
            <a:gdLst>
              <a:gd name="T0" fmla="*/ 0 w 2535"/>
              <a:gd name="T1" fmla="*/ 1458 h 1931"/>
              <a:gd name="T2" fmla="*/ 0 w 2535"/>
              <a:gd name="T3" fmla="*/ 1931 h 1931"/>
              <a:gd name="T4" fmla="*/ 2535 w 2535"/>
              <a:gd name="T5" fmla="*/ 493 h 1931"/>
              <a:gd name="T6" fmla="*/ 2535 w 2535"/>
              <a:gd name="T7" fmla="*/ 0 h 1931"/>
              <a:gd name="T8" fmla="*/ 0 w 2535"/>
              <a:gd name="T9" fmla="*/ 1458 h 19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5" h="1931">
                <a:moveTo>
                  <a:pt x="0" y="1458"/>
                </a:moveTo>
                <a:lnTo>
                  <a:pt x="0" y="1931"/>
                </a:lnTo>
                <a:lnTo>
                  <a:pt x="2535" y="493"/>
                </a:lnTo>
                <a:lnTo>
                  <a:pt x="2535" y="0"/>
                </a:lnTo>
                <a:lnTo>
                  <a:pt x="0" y="145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>
              <a:defRPr/>
            </a:pPr>
            <a:endParaRPr lang="en-US" sz="135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5788851" y="2347399"/>
            <a:ext cx="799563" cy="773414"/>
          </a:xfrm>
          <a:custGeom>
            <a:avLst/>
            <a:gdLst>
              <a:gd name="T0" fmla="*/ 173 w 795"/>
              <a:gd name="T1" fmla="*/ 0 h 769"/>
              <a:gd name="T2" fmla="*/ 0 w 795"/>
              <a:gd name="T3" fmla="*/ 237 h 769"/>
              <a:gd name="T4" fmla="*/ 795 w 795"/>
              <a:gd name="T5" fmla="*/ 769 h 769"/>
              <a:gd name="T6" fmla="*/ 795 w 795"/>
              <a:gd name="T7" fmla="*/ 416 h 769"/>
              <a:gd name="T8" fmla="*/ 173 w 795"/>
              <a:gd name="T9" fmla="*/ 0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5" h="769">
                <a:moveTo>
                  <a:pt x="173" y="0"/>
                </a:moveTo>
                <a:lnTo>
                  <a:pt x="0" y="237"/>
                </a:lnTo>
                <a:lnTo>
                  <a:pt x="795" y="769"/>
                </a:lnTo>
                <a:lnTo>
                  <a:pt x="795" y="416"/>
                </a:lnTo>
                <a:lnTo>
                  <a:pt x="173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>
              <a:defRPr/>
            </a:pPr>
            <a:endParaRPr lang="en-US" sz="135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6588415" y="1286342"/>
            <a:ext cx="2555585" cy="1834470"/>
          </a:xfrm>
          <a:custGeom>
            <a:avLst/>
            <a:gdLst>
              <a:gd name="T0" fmla="*/ 0 w 2541"/>
              <a:gd name="T1" fmla="*/ 1471 h 1824"/>
              <a:gd name="T2" fmla="*/ 0 w 2541"/>
              <a:gd name="T3" fmla="*/ 1471 h 1824"/>
              <a:gd name="T4" fmla="*/ 0 w 2541"/>
              <a:gd name="T5" fmla="*/ 1824 h 1824"/>
              <a:gd name="T6" fmla="*/ 2541 w 2541"/>
              <a:gd name="T7" fmla="*/ 367 h 1824"/>
              <a:gd name="T8" fmla="*/ 2541 w 2541"/>
              <a:gd name="T9" fmla="*/ 0 h 1824"/>
              <a:gd name="T10" fmla="*/ 0 w 2541"/>
              <a:gd name="T11" fmla="*/ 1471 h 18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41" h="1824">
                <a:moveTo>
                  <a:pt x="0" y="1471"/>
                </a:moveTo>
                <a:lnTo>
                  <a:pt x="0" y="1471"/>
                </a:lnTo>
                <a:lnTo>
                  <a:pt x="0" y="1824"/>
                </a:lnTo>
                <a:lnTo>
                  <a:pt x="2541" y="367"/>
                </a:lnTo>
                <a:lnTo>
                  <a:pt x="2541" y="0"/>
                </a:lnTo>
                <a:lnTo>
                  <a:pt x="0" y="147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>
              <a:defRPr/>
            </a:pPr>
            <a:endParaRPr lang="en-US" sz="135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6017155" y="2028578"/>
            <a:ext cx="574277" cy="629594"/>
          </a:xfrm>
          <a:custGeom>
            <a:avLst/>
            <a:gdLst>
              <a:gd name="T0" fmla="*/ 571 w 571"/>
              <a:gd name="T1" fmla="*/ 263 h 626"/>
              <a:gd name="T2" fmla="*/ 177 w 571"/>
              <a:gd name="T3" fmla="*/ 0 h 626"/>
              <a:gd name="T4" fmla="*/ 0 w 571"/>
              <a:gd name="T5" fmla="*/ 246 h 626"/>
              <a:gd name="T6" fmla="*/ 571 w 571"/>
              <a:gd name="T7" fmla="*/ 626 h 626"/>
              <a:gd name="T8" fmla="*/ 571 w 571"/>
              <a:gd name="T9" fmla="*/ 267 h 626"/>
              <a:gd name="T10" fmla="*/ 571 w 571"/>
              <a:gd name="T11" fmla="*/ 263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1" h="626">
                <a:moveTo>
                  <a:pt x="571" y="263"/>
                </a:moveTo>
                <a:lnTo>
                  <a:pt x="177" y="0"/>
                </a:lnTo>
                <a:lnTo>
                  <a:pt x="0" y="246"/>
                </a:lnTo>
                <a:lnTo>
                  <a:pt x="571" y="626"/>
                </a:lnTo>
                <a:lnTo>
                  <a:pt x="571" y="267"/>
                </a:lnTo>
                <a:lnTo>
                  <a:pt x="571" y="263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>
              <a:defRPr/>
            </a:pPr>
            <a:endParaRPr lang="en-US" sz="135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6591432" y="805598"/>
            <a:ext cx="2552568" cy="1852574"/>
          </a:xfrm>
          <a:custGeom>
            <a:avLst/>
            <a:gdLst>
              <a:gd name="T0" fmla="*/ 0 w 2538"/>
              <a:gd name="T1" fmla="*/ 1483 h 1842"/>
              <a:gd name="T2" fmla="*/ 0 w 2538"/>
              <a:gd name="T3" fmla="*/ 1842 h 1842"/>
              <a:gd name="T4" fmla="*/ 2538 w 2538"/>
              <a:gd name="T5" fmla="*/ 372 h 1842"/>
              <a:gd name="T6" fmla="*/ 2538 w 2538"/>
              <a:gd name="T7" fmla="*/ 0 h 1842"/>
              <a:gd name="T8" fmla="*/ 0 w 2538"/>
              <a:gd name="T9" fmla="*/ 1483 h 18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8" h="1842">
                <a:moveTo>
                  <a:pt x="0" y="1483"/>
                </a:moveTo>
                <a:lnTo>
                  <a:pt x="0" y="1842"/>
                </a:lnTo>
                <a:lnTo>
                  <a:pt x="2538" y="372"/>
                </a:lnTo>
                <a:lnTo>
                  <a:pt x="2538" y="0"/>
                </a:lnTo>
                <a:lnTo>
                  <a:pt x="0" y="148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>
              <a:defRPr/>
            </a:pPr>
            <a:endParaRPr lang="en-US" sz="135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133109" y="3070525"/>
            <a:ext cx="1455306" cy="1383899"/>
          </a:xfrm>
          <a:custGeom>
            <a:avLst/>
            <a:gdLst>
              <a:gd name="T0" fmla="*/ 299 w 1447"/>
              <a:gd name="T1" fmla="*/ 0 h 1376"/>
              <a:gd name="T2" fmla="*/ 0 w 1447"/>
              <a:gd name="T3" fmla="*/ 409 h 1376"/>
              <a:gd name="T4" fmla="*/ 1447 w 1447"/>
              <a:gd name="T5" fmla="*/ 1376 h 1376"/>
              <a:gd name="T6" fmla="*/ 1447 w 1447"/>
              <a:gd name="T7" fmla="*/ 770 h 1376"/>
              <a:gd name="T8" fmla="*/ 299 w 1447"/>
              <a:gd name="T9" fmla="*/ 0 h 1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47" h="1376">
                <a:moveTo>
                  <a:pt x="299" y="0"/>
                </a:moveTo>
                <a:lnTo>
                  <a:pt x="0" y="409"/>
                </a:lnTo>
                <a:lnTo>
                  <a:pt x="1447" y="1376"/>
                </a:lnTo>
                <a:lnTo>
                  <a:pt x="1447" y="770"/>
                </a:lnTo>
                <a:lnTo>
                  <a:pt x="299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>
              <a:defRPr/>
            </a:pPr>
            <a:endParaRPr lang="en-US" sz="135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6588415" y="2393662"/>
            <a:ext cx="2555585" cy="2060762"/>
          </a:xfrm>
          <a:custGeom>
            <a:avLst/>
            <a:gdLst>
              <a:gd name="T0" fmla="*/ 0 w 2541"/>
              <a:gd name="T1" fmla="*/ 1443 h 2049"/>
              <a:gd name="T2" fmla="*/ 0 w 2541"/>
              <a:gd name="T3" fmla="*/ 2049 h 2049"/>
              <a:gd name="T4" fmla="*/ 2541 w 2541"/>
              <a:gd name="T5" fmla="*/ 628 h 2049"/>
              <a:gd name="T6" fmla="*/ 2541 w 2541"/>
              <a:gd name="T7" fmla="*/ 0 h 2049"/>
              <a:gd name="T8" fmla="*/ 0 w 2541"/>
              <a:gd name="T9" fmla="*/ 1443 h 20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41" h="2049">
                <a:moveTo>
                  <a:pt x="0" y="1443"/>
                </a:moveTo>
                <a:lnTo>
                  <a:pt x="0" y="2049"/>
                </a:lnTo>
                <a:lnTo>
                  <a:pt x="2541" y="628"/>
                </a:lnTo>
                <a:lnTo>
                  <a:pt x="2541" y="0"/>
                </a:lnTo>
                <a:lnTo>
                  <a:pt x="0" y="1443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>
              <a:defRPr/>
            </a:pPr>
            <a:endParaRPr lang="en-US" sz="135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8" name="Freeform 237"/>
          <p:cNvSpPr>
            <a:spLocks noChangeAspect="1" noChangeArrowheads="1"/>
          </p:cNvSpPr>
          <p:nvPr/>
        </p:nvSpPr>
        <p:spPr bwMode="auto">
          <a:xfrm rot="2030447">
            <a:off x="6207556" y="2219363"/>
            <a:ext cx="261479" cy="192087"/>
          </a:xfrm>
          <a:custGeom>
            <a:avLst/>
            <a:gdLst>
              <a:gd name="T0" fmla="*/ 586 w 1347"/>
              <a:gd name="T1" fmla="*/ 602 h 987"/>
              <a:gd name="T2" fmla="*/ 502 w 1347"/>
              <a:gd name="T3" fmla="*/ 535 h 987"/>
              <a:gd name="T4" fmla="*/ 42 w 1347"/>
              <a:gd name="T5" fmla="*/ 117 h 987"/>
              <a:gd name="T6" fmla="*/ 17 w 1347"/>
              <a:gd name="T7" fmla="*/ 33 h 987"/>
              <a:gd name="T8" fmla="*/ 92 w 1347"/>
              <a:gd name="T9" fmla="*/ 0 h 987"/>
              <a:gd name="T10" fmla="*/ 1255 w 1347"/>
              <a:gd name="T11" fmla="*/ 0 h 987"/>
              <a:gd name="T12" fmla="*/ 1330 w 1347"/>
              <a:gd name="T13" fmla="*/ 41 h 987"/>
              <a:gd name="T14" fmla="*/ 1305 w 1347"/>
              <a:gd name="T15" fmla="*/ 125 h 987"/>
              <a:gd name="T16" fmla="*/ 803 w 1347"/>
              <a:gd name="T17" fmla="*/ 576 h 987"/>
              <a:gd name="T18" fmla="*/ 586 w 1347"/>
              <a:gd name="T19" fmla="*/ 602 h 987"/>
              <a:gd name="T20" fmla="*/ 92 w 1347"/>
              <a:gd name="T21" fmla="*/ 986 h 987"/>
              <a:gd name="T22" fmla="*/ 0 w 1347"/>
              <a:gd name="T23" fmla="*/ 894 h 987"/>
              <a:gd name="T24" fmla="*/ 0 w 1347"/>
              <a:gd name="T25" fmla="*/ 225 h 987"/>
              <a:gd name="T26" fmla="*/ 42 w 1347"/>
              <a:gd name="T27" fmla="*/ 217 h 987"/>
              <a:gd name="T28" fmla="*/ 234 w 1347"/>
              <a:gd name="T29" fmla="*/ 409 h 987"/>
              <a:gd name="T30" fmla="*/ 251 w 1347"/>
              <a:gd name="T31" fmla="*/ 493 h 987"/>
              <a:gd name="T32" fmla="*/ 109 w 1347"/>
              <a:gd name="T33" fmla="*/ 827 h 987"/>
              <a:gd name="T34" fmla="*/ 126 w 1347"/>
              <a:gd name="T35" fmla="*/ 827 h 987"/>
              <a:gd name="T36" fmla="*/ 318 w 1347"/>
              <a:gd name="T37" fmla="*/ 576 h 987"/>
              <a:gd name="T38" fmla="*/ 393 w 1347"/>
              <a:gd name="T39" fmla="*/ 568 h 987"/>
              <a:gd name="T40" fmla="*/ 477 w 1347"/>
              <a:gd name="T41" fmla="*/ 643 h 987"/>
              <a:gd name="T42" fmla="*/ 569 w 1347"/>
              <a:gd name="T43" fmla="*/ 694 h 987"/>
              <a:gd name="T44" fmla="*/ 820 w 1347"/>
              <a:gd name="T45" fmla="*/ 677 h 987"/>
              <a:gd name="T46" fmla="*/ 945 w 1347"/>
              <a:gd name="T47" fmla="*/ 568 h 987"/>
              <a:gd name="T48" fmla="*/ 1020 w 1347"/>
              <a:gd name="T49" fmla="*/ 576 h 987"/>
              <a:gd name="T50" fmla="*/ 1229 w 1347"/>
              <a:gd name="T51" fmla="*/ 853 h 987"/>
              <a:gd name="T52" fmla="*/ 1238 w 1347"/>
              <a:gd name="T53" fmla="*/ 844 h 987"/>
              <a:gd name="T54" fmla="*/ 1096 w 1347"/>
              <a:gd name="T55" fmla="*/ 493 h 987"/>
              <a:gd name="T56" fmla="*/ 1112 w 1347"/>
              <a:gd name="T57" fmla="*/ 409 h 987"/>
              <a:gd name="T58" fmla="*/ 1313 w 1347"/>
              <a:gd name="T59" fmla="*/ 217 h 987"/>
              <a:gd name="T60" fmla="*/ 1346 w 1347"/>
              <a:gd name="T61" fmla="*/ 225 h 987"/>
              <a:gd name="T62" fmla="*/ 1346 w 1347"/>
              <a:gd name="T63" fmla="*/ 903 h 987"/>
              <a:gd name="T64" fmla="*/ 1246 w 1347"/>
              <a:gd name="T65" fmla="*/ 986 h 987"/>
              <a:gd name="T66" fmla="*/ 92 w 1347"/>
              <a:gd name="T67" fmla="*/ 986 h 987"/>
              <a:gd name="T68" fmla="*/ 92 w 1347"/>
              <a:gd name="T69" fmla="*/ 986 h 987"/>
              <a:gd name="T70" fmla="*/ 92 w 1347"/>
              <a:gd name="T71" fmla="*/ 986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47" h="987">
                <a:moveTo>
                  <a:pt x="586" y="602"/>
                </a:moveTo>
                <a:cubicBezTo>
                  <a:pt x="561" y="585"/>
                  <a:pt x="519" y="560"/>
                  <a:pt x="502" y="535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26" y="100"/>
                  <a:pt x="9" y="58"/>
                  <a:pt x="17" y="33"/>
                </a:cubicBezTo>
                <a:cubicBezTo>
                  <a:pt x="34" y="17"/>
                  <a:pt x="51" y="0"/>
                  <a:pt x="92" y="0"/>
                </a:cubicBezTo>
                <a:cubicBezTo>
                  <a:pt x="1255" y="0"/>
                  <a:pt x="1255" y="0"/>
                  <a:pt x="1255" y="0"/>
                </a:cubicBezTo>
                <a:cubicBezTo>
                  <a:pt x="1255" y="0"/>
                  <a:pt x="1305" y="0"/>
                  <a:pt x="1330" y="41"/>
                </a:cubicBezTo>
                <a:cubicBezTo>
                  <a:pt x="1346" y="67"/>
                  <a:pt x="1330" y="108"/>
                  <a:pt x="1305" y="125"/>
                </a:cubicBezTo>
                <a:cubicBezTo>
                  <a:pt x="803" y="576"/>
                  <a:pt x="803" y="576"/>
                  <a:pt x="803" y="576"/>
                </a:cubicBezTo>
                <a:cubicBezTo>
                  <a:pt x="803" y="576"/>
                  <a:pt x="711" y="652"/>
                  <a:pt x="586" y="602"/>
                </a:cubicBezTo>
                <a:close/>
                <a:moveTo>
                  <a:pt x="92" y="986"/>
                </a:moveTo>
                <a:cubicBezTo>
                  <a:pt x="92" y="986"/>
                  <a:pt x="0" y="978"/>
                  <a:pt x="0" y="89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00"/>
                  <a:pt x="17" y="192"/>
                  <a:pt x="42" y="217"/>
                </a:cubicBezTo>
                <a:cubicBezTo>
                  <a:pt x="234" y="409"/>
                  <a:pt x="234" y="409"/>
                  <a:pt x="234" y="409"/>
                </a:cubicBezTo>
                <a:cubicBezTo>
                  <a:pt x="260" y="426"/>
                  <a:pt x="268" y="468"/>
                  <a:pt x="251" y="493"/>
                </a:cubicBezTo>
                <a:cubicBezTo>
                  <a:pt x="109" y="827"/>
                  <a:pt x="109" y="827"/>
                  <a:pt x="109" y="827"/>
                </a:cubicBezTo>
                <a:cubicBezTo>
                  <a:pt x="101" y="853"/>
                  <a:pt x="109" y="853"/>
                  <a:pt x="126" y="827"/>
                </a:cubicBezTo>
                <a:cubicBezTo>
                  <a:pt x="318" y="576"/>
                  <a:pt x="318" y="576"/>
                  <a:pt x="318" y="576"/>
                </a:cubicBezTo>
                <a:cubicBezTo>
                  <a:pt x="343" y="552"/>
                  <a:pt x="368" y="552"/>
                  <a:pt x="393" y="568"/>
                </a:cubicBezTo>
                <a:cubicBezTo>
                  <a:pt x="477" y="643"/>
                  <a:pt x="477" y="643"/>
                  <a:pt x="477" y="643"/>
                </a:cubicBezTo>
                <a:cubicBezTo>
                  <a:pt x="502" y="660"/>
                  <a:pt x="544" y="685"/>
                  <a:pt x="569" y="694"/>
                </a:cubicBezTo>
                <a:cubicBezTo>
                  <a:pt x="636" y="710"/>
                  <a:pt x="744" y="735"/>
                  <a:pt x="820" y="677"/>
                </a:cubicBezTo>
                <a:cubicBezTo>
                  <a:pt x="945" y="568"/>
                  <a:pt x="945" y="568"/>
                  <a:pt x="945" y="568"/>
                </a:cubicBezTo>
                <a:cubicBezTo>
                  <a:pt x="970" y="552"/>
                  <a:pt x="1004" y="552"/>
                  <a:pt x="1020" y="576"/>
                </a:cubicBezTo>
                <a:cubicBezTo>
                  <a:pt x="1229" y="853"/>
                  <a:pt x="1229" y="853"/>
                  <a:pt x="1229" y="853"/>
                </a:cubicBezTo>
                <a:cubicBezTo>
                  <a:pt x="1246" y="877"/>
                  <a:pt x="1246" y="869"/>
                  <a:pt x="1238" y="844"/>
                </a:cubicBezTo>
                <a:cubicBezTo>
                  <a:pt x="1096" y="493"/>
                  <a:pt x="1096" y="493"/>
                  <a:pt x="1096" y="493"/>
                </a:cubicBezTo>
                <a:cubicBezTo>
                  <a:pt x="1079" y="468"/>
                  <a:pt x="1087" y="434"/>
                  <a:pt x="1112" y="409"/>
                </a:cubicBezTo>
                <a:cubicBezTo>
                  <a:pt x="1313" y="217"/>
                  <a:pt x="1313" y="217"/>
                  <a:pt x="1313" y="217"/>
                </a:cubicBezTo>
                <a:cubicBezTo>
                  <a:pt x="1330" y="192"/>
                  <a:pt x="1346" y="200"/>
                  <a:pt x="1346" y="225"/>
                </a:cubicBezTo>
                <a:cubicBezTo>
                  <a:pt x="1346" y="903"/>
                  <a:pt x="1346" y="903"/>
                  <a:pt x="1346" y="903"/>
                </a:cubicBezTo>
                <a:cubicBezTo>
                  <a:pt x="1346" y="903"/>
                  <a:pt x="1338" y="986"/>
                  <a:pt x="1246" y="986"/>
                </a:cubicBezTo>
                <a:cubicBezTo>
                  <a:pt x="92" y="986"/>
                  <a:pt x="92" y="986"/>
                  <a:pt x="92" y="986"/>
                </a:cubicBezTo>
                <a:close/>
                <a:moveTo>
                  <a:pt x="92" y="986"/>
                </a:moveTo>
                <a:lnTo>
                  <a:pt x="92" y="9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0" tIns="45710" rIns="91420" bIns="45710" anchor="ctr"/>
          <a:lstStyle/>
          <a:p>
            <a:pPr defTabSz="685800">
              <a:defRPr/>
            </a:pPr>
            <a:endParaRPr lang="en-US" sz="788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9" name="AutoShape 44"/>
          <p:cNvSpPr>
            <a:spLocks noChangeAspect="1"/>
          </p:cNvSpPr>
          <p:nvPr/>
        </p:nvSpPr>
        <p:spPr bwMode="auto">
          <a:xfrm rot="2030447">
            <a:off x="5905679" y="2980144"/>
            <a:ext cx="265630" cy="2541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76184" tIns="76184" rIns="76184" bIns="76184" anchor="ctr"/>
          <a:lstStyle/>
          <a:p>
            <a:pPr defTabSz="685646">
              <a:defRPr/>
            </a:pPr>
            <a:endParaRPr lang="es-ES" sz="495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0" name="Freeform 19"/>
          <p:cNvSpPr>
            <a:spLocks noChangeAspect="1" noChangeArrowheads="1"/>
          </p:cNvSpPr>
          <p:nvPr/>
        </p:nvSpPr>
        <p:spPr bwMode="auto">
          <a:xfrm rot="2030447">
            <a:off x="5701541" y="3505936"/>
            <a:ext cx="269875" cy="323000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pPr defTabSz="685800">
              <a:defRPr/>
            </a:pPr>
            <a:endParaRPr lang="en-US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1" name="Freeform 328"/>
          <p:cNvSpPr>
            <a:spLocks noChangeAspect="1" noChangeArrowheads="1"/>
          </p:cNvSpPr>
          <p:nvPr/>
        </p:nvSpPr>
        <p:spPr bwMode="auto">
          <a:xfrm rot="2030447">
            <a:off x="6002496" y="2597090"/>
            <a:ext cx="361211" cy="201516"/>
          </a:xfrm>
          <a:custGeom>
            <a:avLst/>
            <a:gdLst>
              <a:gd name="T0" fmla="*/ 585 w 1564"/>
              <a:gd name="T1" fmla="*/ 610 h 871"/>
              <a:gd name="T2" fmla="*/ 451 w 1564"/>
              <a:gd name="T3" fmla="*/ 744 h 871"/>
              <a:gd name="T4" fmla="*/ 585 w 1564"/>
              <a:gd name="T5" fmla="*/ 870 h 871"/>
              <a:gd name="T6" fmla="*/ 710 w 1564"/>
              <a:gd name="T7" fmla="*/ 744 h 871"/>
              <a:gd name="T8" fmla="*/ 585 w 1564"/>
              <a:gd name="T9" fmla="*/ 610 h 871"/>
              <a:gd name="T10" fmla="*/ 585 w 1564"/>
              <a:gd name="T11" fmla="*/ 811 h 871"/>
              <a:gd name="T12" fmla="*/ 518 w 1564"/>
              <a:gd name="T13" fmla="*/ 744 h 871"/>
              <a:gd name="T14" fmla="*/ 585 w 1564"/>
              <a:gd name="T15" fmla="*/ 677 h 871"/>
              <a:gd name="T16" fmla="*/ 643 w 1564"/>
              <a:gd name="T17" fmla="*/ 744 h 871"/>
              <a:gd name="T18" fmla="*/ 585 w 1564"/>
              <a:gd name="T19" fmla="*/ 811 h 871"/>
              <a:gd name="T20" fmla="*/ 1563 w 1564"/>
              <a:gd name="T21" fmla="*/ 519 h 871"/>
              <a:gd name="T22" fmla="*/ 1563 w 1564"/>
              <a:gd name="T23" fmla="*/ 652 h 871"/>
              <a:gd name="T24" fmla="*/ 1505 w 1564"/>
              <a:gd name="T25" fmla="*/ 719 h 871"/>
              <a:gd name="T26" fmla="*/ 1429 w 1564"/>
              <a:gd name="T27" fmla="*/ 719 h 871"/>
              <a:gd name="T28" fmla="*/ 1262 w 1564"/>
              <a:gd name="T29" fmla="*/ 569 h 871"/>
              <a:gd name="T30" fmla="*/ 1095 w 1564"/>
              <a:gd name="T31" fmla="*/ 719 h 871"/>
              <a:gd name="T32" fmla="*/ 752 w 1564"/>
              <a:gd name="T33" fmla="*/ 719 h 871"/>
              <a:gd name="T34" fmla="*/ 585 w 1564"/>
              <a:gd name="T35" fmla="*/ 569 h 871"/>
              <a:gd name="T36" fmla="*/ 409 w 1564"/>
              <a:gd name="T37" fmla="*/ 719 h 871"/>
              <a:gd name="T38" fmla="*/ 326 w 1564"/>
              <a:gd name="T39" fmla="*/ 719 h 871"/>
              <a:gd name="T40" fmla="*/ 267 w 1564"/>
              <a:gd name="T41" fmla="*/ 652 h 871"/>
              <a:gd name="T42" fmla="*/ 267 w 1564"/>
              <a:gd name="T43" fmla="*/ 519 h 871"/>
              <a:gd name="T44" fmla="*/ 1563 w 1564"/>
              <a:gd name="T45" fmla="*/ 519 h 871"/>
              <a:gd name="T46" fmla="*/ 1262 w 1564"/>
              <a:gd name="T47" fmla="*/ 610 h 871"/>
              <a:gd name="T48" fmla="*/ 1128 w 1564"/>
              <a:gd name="T49" fmla="*/ 744 h 871"/>
              <a:gd name="T50" fmla="*/ 1262 w 1564"/>
              <a:gd name="T51" fmla="*/ 870 h 871"/>
              <a:gd name="T52" fmla="*/ 1396 w 1564"/>
              <a:gd name="T53" fmla="*/ 744 h 871"/>
              <a:gd name="T54" fmla="*/ 1262 w 1564"/>
              <a:gd name="T55" fmla="*/ 610 h 871"/>
              <a:gd name="T56" fmla="*/ 1262 w 1564"/>
              <a:gd name="T57" fmla="*/ 811 h 871"/>
              <a:gd name="T58" fmla="*/ 1195 w 1564"/>
              <a:gd name="T59" fmla="*/ 744 h 871"/>
              <a:gd name="T60" fmla="*/ 1262 w 1564"/>
              <a:gd name="T61" fmla="*/ 677 h 871"/>
              <a:gd name="T62" fmla="*/ 1329 w 1564"/>
              <a:gd name="T63" fmla="*/ 744 h 871"/>
              <a:gd name="T64" fmla="*/ 1262 w 1564"/>
              <a:gd name="T65" fmla="*/ 811 h 871"/>
              <a:gd name="T66" fmla="*/ 1538 w 1564"/>
              <a:gd name="T67" fmla="*/ 376 h 871"/>
              <a:gd name="T68" fmla="*/ 1295 w 1564"/>
              <a:gd name="T69" fmla="*/ 134 h 871"/>
              <a:gd name="T70" fmla="*/ 1229 w 1564"/>
              <a:gd name="T71" fmla="*/ 109 h 871"/>
              <a:gd name="T72" fmla="*/ 1112 w 1564"/>
              <a:gd name="T73" fmla="*/ 109 h 871"/>
              <a:gd name="T74" fmla="*/ 1112 w 1564"/>
              <a:gd name="T75" fmla="*/ 59 h 871"/>
              <a:gd name="T76" fmla="*/ 1045 w 1564"/>
              <a:gd name="T77" fmla="*/ 0 h 871"/>
              <a:gd name="T78" fmla="*/ 326 w 1564"/>
              <a:gd name="T79" fmla="*/ 0 h 871"/>
              <a:gd name="T80" fmla="*/ 267 w 1564"/>
              <a:gd name="T81" fmla="*/ 59 h 871"/>
              <a:gd name="T82" fmla="*/ 267 w 1564"/>
              <a:gd name="T83" fmla="*/ 75 h 871"/>
              <a:gd name="T84" fmla="*/ 8 w 1564"/>
              <a:gd name="T85" fmla="*/ 101 h 871"/>
              <a:gd name="T86" fmla="*/ 459 w 1564"/>
              <a:gd name="T87" fmla="*/ 159 h 871"/>
              <a:gd name="T88" fmla="*/ 0 w 1564"/>
              <a:gd name="T89" fmla="*/ 209 h 871"/>
              <a:gd name="T90" fmla="*/ 459 w 1564"/>
              <a:gd name="T91" fmla="*/ 268 h 871"/>
              <a:gd name="T92" fmla="*/ 0 w 1564"/>
              <a:gd name="T93" fmla="*/ 309 h 871"/>
              <a:gd name="T94" fmla="*/ 267 w 1564"/>
              <a:gd name="T95" fmla="*/ 360 h 871"/>
              <a:gd name="T96" fmla="*/ 267 w 1564"/>
              <a:gd name="T97" fmla="*/ 485 h 871"/>
              <a:gd name="T98" fmla="*/ 1563 w 1564"/>
              <a:gd name="T99" fmla="*/ 485 h 871"/>
              <a:gd name="T100" fmla="*/ 1563 w 1564"/>
              <a:gd name="T101" fmla="*/ 435 h 871"/>
              <a:gd name="T102" fmla="*/ 1538 w 1564"/>
              <a:gd name="T103" fmla="*/ 376 h 871"/>
              <a:gd name="T104" fmla="*/ 1429 w 1564"/>
              <a:gd name="T105" fmla="*/ 385 h 871"/>
              <a:gd name="T106" fmla="*/ 1195 w 1564"/>
              <a:gd name="T107" fmla="*/ 385 h 871"/>
              <a:gd name="T108" fmla="*/ 1178 w 1564"/>
              <a:gd name="T109" fmla="*/ 376 h 871"/>
              <a:gd name="T110" fmla="*/ 1178 w 1564"/>
              <a:gd name="T111" fmla="*/ 193 h 871"/>
              <a:gd name="T112" fmla="*/ 1195 w 1564"/>
              <a:gd name="T113" fmla="*/ 184 h 871"/>
              <a:gd name="T114" fmla="*/ 1237 w 1564"/>
              <a:gd name="T115" fmla="*/ 184 h 871"/>
              <a:gd name="T116" fmla="*/ 1245 w 1564"/>
              <a:gd name="T117" fmla="*/ 184 h 871"/>
              <a:gd name="T118" fmla="*/ 1438 w 1564"/>
              <a:gd name="T119" fmla="*/ 368 h 871"/>
              <a:gd name="T120" fmla="*/ 1429 w 1564"/>
              <a:gd name="T121" fmla="*/ 385 h 871"/>
              <a:gd name="T122" fmla="*/ 1429 w 1564"/>
              <a:gd name="T123" fmla="*/ 385 h 871"/>
              <a:gd name="T124" fmla="*/ 1429 w 1564"/>
              <a:gd name="T125" fmla="*/ 385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64" h="871">
                <a:moveTo>
                  <a:pt x="585" y="610"/>
                </a:moveTo>
                <a:cubicBezTo>
                  <a:pt x="510" y="610"/>
                  <a:pt x="451" y="669"/>
                  <a:pt x="451" y="744"/>
                </a:cubicBezTo>
                <a:cubicBezTo>
                  <a:pt x="451" y="820"/>
                  <a:pt x="510" y="870"/>
                  <a:pt x="585" y="870"/>
                </a:cubicBezTo>
                <a:cubicBezTo>
                  <a:pt x="652" y="870"/>
                  <a:pt x="710" y="820"/>
                  <a:pt x="710" y="744"/>
                </a:cubicBezTo>
                <a:cubicBezTo>
                  <a:pt x="710" y="669"/>
                  <a:pt x="652" y="610"/>
                  <a:pt x="585" y="610"/>
                </a:cubicBezTo>
                <a:close/>
                <a:moveTo>
                  <a:pt x="585" y="811"/>
                </a:moveTo>
                <a:cubicBezTo>
                  <a:pt x="543" y="811"/>
                  <a:pt x="518" y="778"/>
                  <a:pt x="518" y="744"/>
                </a:cubicBezTo>
                <a:cubicBezTo>
                  <a:pt x="518" y="711"/>
                  <a:pt x="543" y="677"/>
                  <a:pt x="585" y="677"/>
                </a:cubicBezTo>
                <a:cubicBezTo>
                  <a:pt x="618" y="677"/>
                  <a:pt x="643" y="711"/>
                  <a:pt x="643" y="744"/>
                </a:cubicBezTo>
                <a:cubicBezTo>
                  <a:pt x="643" y="778"/>
                  <a:pt x="618" y="811"/>
                  <a:pt x="585" y="811"/>
                </a:cubicBezTo>
                <a:close/>
                <a:moveTo>
                  <a:pt x="1563" y="519"/>
                </a:moveTo>
                <a:cubicBezTo>
                  <a:pt x="1563" y="652"/>
                  <a:pt x="1563" y="652"/>
                  <a:pt x="1563" y="652"/>
                </a:cubicBezTo>
                <a:cubicBezTo>
                  <a:pt x="1563" y="694"/>
                  <a:pt x="1538" y="719"/>
                  <a:pt x="1505" y="719"/>
                </a:cubicBezTo>
                <a:cubicBezTo>
                  <a:pt x="1429" y="719"/>
                  <a:pt x="1429" y="719"/>
                  <a:pt x="1429" y="719"/>
                </a:cubicBezTo>
                <a:cubicBezTo>
                  <a:pt x="1421" y="636"/>
                  <a:pt x="1346" y="569"/>
                  <a:pt x="1262" y="569"/>
                </a:cubicBezTo>
                <a:cubicBezTo>
                  <a:pt x="1178" y="569"/>
                  <a:pt x="1103" y="636"/>
                  <a:pt x="1095" y="719"/>
                </a:cubicBezTo>
                <a:cubicBezTo>
                  <a:pt x="752" y="719"/>
                  <a:pt x="752" y="719"/>
                  <a:pt x="752" y="719"/>
                </a:cubicBezTo>
                <a:cubicBezTo>
                  <a:pt x="735" y="636"/>
                  <a:pt x="669" y="569"/>
                  <a:pt x="585" y="569"/>
                </a:cubicBezTo>
                <a:cubicBezTo>
                  <a:pt x="493" y="569"/>
                  <a:pt x="426" y="636"/>
                  <a:pt x="409" y="719"/>
                </a:cubicBezTo>
                <a:cubicBezTo>
                  <a:pt x="326" y="719"/>
                  <a:pt x="326" y="719"/>
                  <a:pt x="326" y="719"/>
                </a:cubicBezTo>
                <a:cubicBezTo>
                  <a:pt x="292" y="719"/>
                  <a:pt x="267" y="694"/>
                  <a:pt x="267" y="652"/>
                </a:cubicBezTo>
                <a:cubicBezTo>
                  <a:pt x="267" y="519"/>
                  <a:pt x="267" y="519"/>
                  <a:pt x="267" y="519"/>
                </a:cubicBezTo>
                <a:lnTo>
                  <a:pt x="1563" y="519"/>
                </a:lnTo>
                <a:close/>
                <a:moveTo>
                  <a:pt x="1262" y="610"/>
                </a:moveTo>
                <a:cubicBezTo>
                  <a:pt x="1187" y="610"/>
                  <a:pt x="1128" y="669"/>
                  <a:pt x="1128" y="744"/>
                </a:cubicBezTo>
                <a:cubicBezTo>
                  <a:pt x="1128" y="820"/>
                  <a:pt x="1187" y="870"/>
                  <a:pt x="1262" y="870"/>
                </a:cubicBezTo>
                <a:cubicBezTo>
                  <a:pt x="1337" y="870"/>
                  <a:pt x="1396" y="820"/>
                  <a:pt x="1396" y="744"/>
                </a:cubicBezTo>
                <a:cubicBezTo>
                  <a:pt x="1396" y="669"/>
                  <a:pt x="1337" y="610"/>
                  <a:pt x="1262" y="610"/>
                </a:cubicBezTo>
                <a:close/>
                <a:moveTo>
                  <a:pt x="1262" y="811"/>
                </a:moveTo>
                <a:cubicBezTo>
                  <a:pt x="1229" y="811"/>
                  <a:pt x="1195" y="778"/>
                  <a:pt x="1195" y="744"/>
                </a:cubicBezTo>
                <a:cubicBezTo>
                  <a:pt x="1195" y="711"/>
                  <a:pt x="1229" y="677"/>
                  <a:pt x="1262" y="677"/>
                </a:cubicBezTo>
                <a:cubicBezTo>
                  <a:pt x="1295" y="677"/>
                  <a:pt x="1329" y="711"/>
                  <a:pt x="1329" y="744"/>
                </a:cubicBezTo>
                <a:cubicBezTo>
                  <a:pt x="1329" y="778"/>
                  <a:pt x="1295" y="811"/>
                  <a:pt x="1262" y="811"/>
                </a:cubicBezTo>
                <a:close/>
                <a:moveTo>
                  <a:pt x="1538" y="376"/>
                </a:moveTo>
                <a:cubicBezTo>
                  <a:pt x="1295" y="134"/>
                  <a:pt x="1295" y="134"/>
                  <a:pt x="1295" y="134"/>
                </a:cubicBezTo>
                <a:cubicBezTo>
                  <a:pt x="1279" y="117"/>
                  <a:pt x="1254" y="109"/>
                  <a:pt x="1229" y="109"/>
                </a:cubicBezTo>
                <a:cubicBezTo>
                  <a:pt x="1112" y="109"/>
                  <a:pt x="1112" y="109"/>
                  <a:pt x="1112" y="109"/>
                </a:cubicBezTo>
                <a:cubicBezTo>
                  <a:pt x="1112" y="59"/>
                  <a:pt x="1112" y="59"/>
                  <a:pt x="1112" y="59"/>
                </a:cubicBezTo>
                <a:cubicBezTo>
                  <a:pt x="1112" y="25"/>
                  <a:pt x="1078" y="0"/>
                  <a:pt x="1045" y="0"/>
                </a:cubicBezTo>
                <a:cubicBezTo>
                  <a:pt x="326" y="0"/>
                  <a:pt x="326" y="0"/>
                  <a:pt x="326" y="0"/>
                </a:cubicBezTo>
                <a:cubicBezTo>
                  <a:pt x="292" y="0"/>
                  <a:pt x="267" y="25"/>
                  <a:pt x="267" y="59"/>
                </a:cubicBezTo>
                <a:cubicBezTo>
                  <a:pt x="267" y="75"/>
                  <a:pt x="267" y="75"/>
                  <a:pt x="267" y="75"/>
                </a:cubicBezTo>
                <a:cubicBezTo>
                  <a:pt x="8" y="101"/>
                  <a:pt x="8" y="101"/>
                  <a:pt x="8" y="101"/>
                </a:cubicBezTo>
                <a:cubicBezTo>
                  <a:pt x="459" y="159"/>
                  <a:pt x="459" y="159"/>
                  <a:pt x="459" y="159"/>
                </a:cubicBezTo>
                <a:cubicBezTo>
                  <a:pt x="0" y="209"/>
                  <a:pt x="0" y="209"/>
                  <a:pt x="0" y="209"/>
                </a:cubicBezTo>
                <a:cubicBezTo>
                  <a:pt x="459" y="268"/>
                  <a:pt x="459" y="268"/>
                  <a:pt x="459" y="268"/>
                </a:cubicBezTo>
                <a:cubicBezTo>
                  <a:pt x="0" y="309"/>
                  <a:pt x="0" y="309"/>
                  <a:pt x="0" y="309"/>
                </a:cubicBezTo>
                <a:cubicBezTo>
                  <a:pt x="267" y="360"/>
                  <a:pt x="267" y="360"/>
                  <a:pt x="267" y="360"/>
                </a:cubicBezTo>
                <a:cubicBezTo>
                  <a:pt x="267" y="485"/>
                  <a:pt x="267" y="485"/>
                  <a:pt x="267" y="485"/>
                </a:cubicBezTo>
                <a:cubicBezTo>
                  <a:pt x="1563" y="485"/>
                  <a:pt x="1563" y="485"/>
                  <a:pt x="1563" y="485"/>
                </a:cubicBezTo>
                <a:cubicBezTo>
                  <a:pt x="1563" y="435"/>
                  <a:pt x="1563" y="435"/>
                  <a:pt x="1563" y="435"/>
                </a:cubicBezTo>
                <a:cubicBezTo>
                  <a:pt x="1563" y="410"/>
                  <a:pt x="1555" y="393"/>
                  <a:pt x="1538" y="376"/>
                </a:cubicBezTo>
                <a:close/>
                <a:moveTo>
                  <a:pt x="1429" y="385"/>
                </a:moveTo>
                <a:cubicBezTo>
                  <a:pt x="1195" y="385"/>
                  <a:pt x="1195" y="385"/>
                  <a:pt x="1195" y="385"/>
                </a:cubicBezTo>
                <a:cubicBezTo>
                  <a:pt x="1187" y="385"/>
                  <a:pt x="1178" y="376"/>
                  <a:pt x="1178" y="376"/>
                </a:cubicBezTo>
                <a:cubicBezTo>
                  <a:pt x="1178" y="193"/>
                  <a:pt x="1178" y="193"/>
                  <a:pt x="1178" y="193"/>
                </a:cubicBezTo>
                <a:cubicBezTo>
                  <a:pt x="1178" y="184"/>
                  <a:pt x="1187" y="184"/>
                  <a:pt x="1195" y="184"/>
                </a:cubicBezTo>
                <a:cubicBezTo>
                  <a:pt x="1237" y="184"/>
                  <a:pt x="1237" y="184"/>
                  <a:pt x="1237" y="184"/>
                </a:cubicBezTo>
                <a:lnTo>
                  <a:pt x="1245" y="184"/>
                </a:lnTo>
                <a:cubicBezTo>
                  <a:pt x="1438" y="368"/>
                  <a:pt x="1438" y="368"/>
                  <a:pt x="1438" y="368"/>
                </a:cubicBezTo>
                <a:cubicBezTo>
                  <a:pt x="1446" y="376"/>
                  <a:pt x="1438" y="385"/>
                  <a:pt x="1429" y="385"/>
                </a:cubicBezTo>
                <a:close/>
                <a:moveTo>
                  <a:pt x="1429" y="385"/>
                </a:moveTo>
                <a:lnTo>
                  <a:pt x="1429" y="3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82839" tIns="91419" rIns="182839" bIns="91419" anchor="ctr"/>
          <a:lstStyle/>
          <a:p>
            <a:pPr defTabSz="685800">
              <a:defRPr/>
            </a:pPr>
            <a:endParaRPr lang="en-US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 rot="19827604">
            <a:off x="6943544" y="1877200"/>
            <a:ext cx="8976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>
              <a:defRPr/>
            </a:pPr>
            <a:r>
              <a:rPr lang="en-US" sz="1200" b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Mail - Slow</a:t>
            </a:r>
            <a:endParaRPr lang="id-ID" sz="1200" b="1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 rot="19827604">
            <a:off x="6983007" y="2286268"/>
            <a:ext cx="9909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>
              <a:defRPr/>
            </a:pPr>
            <a:r>
              <a:rPr lang="en-US" sz="1200" b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Car - Normal</a:t>
            </a:r>
            <a:endParaRPr lang="id-ID" sz="1200" b="1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 rot="19827604">
            <a:off x="7025097" y="2810019"/>
            <a:ext cx="9786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>
              <a:defRPr/>
            </a:pPr>
            <a:r>
              <a:rPr lang="en-US" sz="1200" b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Airline - Fast</a:t>
            </a:r>
            <a:endParaRPr lang="id-ID" sz="1200" b="1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 rot="19827604">
            <a:off x="7125915" y="3327615"/>
            <a:ext cx="13553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>
              <a:defRPr/>
            </a:pPr>
            <a:r>
              <a:rPr lang="en-US" sz="1200" b="1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Rocket - SuperFast</a:t>
            </a:r>
            <a:endParaRPr lang="id-ID" sz="1200" b="1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63180" y="1464882"/>
            <a:ext cx="1372914" cy="276985"/>
          </a:xfrm>
          <a:prstGeom prst="rect">
            <a:avLst/>
          </a:prstGeom>
          <a:noFill/>
        </p:spPr>
        <p:txBody>
          <a:bodyPr wrap="none" lIns="68567" tIns="34283" rIns="68567" bIns="34283" rtlCol="0">
            <a:spAutoFit/>
          </a:bodyPr>
          <a:lstStyle/>
          <a:p>
            <a:pPr defTabSz="685800">
              <a:defRPr/>
            </a:pPr>
            <a:r>
              <a:rPr lang="vi-VN" sz="1350" b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Pyramid </a:t>
            </a:r>
            <a:r>
              <a:rPr lang="en-US" sz="1350" b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Diagram</a:t>
            </a:r>
            <a:endParaRPr lang="id-ID" sz="135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63179" y="1698807"/>
            <a:ext cx="3432813" cy="390542"/>
          </a:xfrm>
          <a:prstGeom prst="rect">
            <a:avLst/>
          </a:prstGeom>
          <a:noFill/>
        </p:spPr>
        <p:txBody>
          <a:bodyPr wrap="square" lIns="68567" tIns="34283" rIns="68567" bIns="34283" rtlCol="0">
            <a:spAutoFit/>
          </a:bodyPr>
          <a:lstStyle/>
          <a:p>
            <a:pPr defTabSz="685800">
              <a:lnSpc>
                <a:spcPct val="120000"/>
              </a:lnSpc>
              <a:defRPr/>
            </a:pPr>
            <a:r>
              <a:rPr lang="en-US" sz="90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amet, consectetur adipiscing elit. In teger luctus quam feugiat, egestas urna quis, vehicula lacus. </a:t>
            </a:r>
            <a:endParaRPr lang="en-US" sz="900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1009261" y="2306989"/>
            <a:ext cx="2917122" cy="415498"/>
            <a:chOff x="1345681" y="3075988"/>
            <a:chExt cx="3889496" cy="553997"/>
          </a:xfrm>
        </p:grpSpPr>
        <p:sp>
          <p:nvSpPr>
            <p:cNvPr id="29" name="TextBox 28"/>
            <p:cNvSpPr txBox="1"/>
            <p:nvPr/>
          </p:nvSpPr>
          <p:spPr>
            <a:xfrm>
              <a:off x="2214559" y="3088867"/>
              <a:ext cx="3020618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defRPr/>
              </a:pPr>
              <a:r>
                <a:rPr lang="en-US" sz="90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Lorem ipsum dolor sit amet consectetur dolor sit tedo amet consec. </a:t>
              </a:r>
              <a:endPara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345681" y="3075988"/>
              <a:ext cx="866051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685800">
                <a:defRPr/>
              </a:pPr>
              <a:r>
                <a:rPr lang="en-US" sz="2100" i="1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25%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905985" y="2393313"/>
            <a:ext cx="208235" cy="207614"/>
            <a:chOff x="2138511" y="2464802"/>
            <a:chExt cx="354012" cy="352956"/>
          </a:xfrm>
          <a:solidFill>
            <a:schemeClr val="accent2"/>
          </a:solidFill>
        </p:grpSpPr>
        <p:sp>
          <p:nvSpPr>
            <p:cNvPr id="32" name="Oval 31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id-ID" sz="135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3" name="Freeform 32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id-ID" sz="135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009261" y="2810524"/>
            <a:ext cx="2917122" cy="415498"/>
            <a:chOff x="1345681" y="3747370"/>
            <a:chExt cx="3889496" cy="553997"/>
          </a:xfrm>
        </p:grpSpPr>
        <p:sp>
          <p:nvSpPr>
            <p:cNvPr id="35" name="TextBox 34"/>
            <p:cNvSpPr txBox="1"/>
            <p:nvPr/>
          </p:nvSpPr>
          <p:spPr>
            <a:xfrm>
              <a:off x="2214559" y="3760249"/>
              <a:ext cx="3020618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defRPr/>
              </a:pPr>
              <a:r>
                <a:rPr lang="en-US" sz="90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Lorem ipsum dolor sit amet consectetur dolor sit tedo amet consec</a:t>
              </a:r>
              <a:endPara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345681" y="3747370"/>
              <a:ext cx="866051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685800">
                <a:defRPr/>
              </a:pPr>
              <a:r>
                <a:rPr lang="en-US" sz="2100" i="1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50%</a:t>
              </a: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905985" y="2889504"/>
            <a:ext cx="208235" cy="207614"/>
            <a:chOff x="2138511" y="2464802"/>
            <a:chExt cx="354012" cy="352956"/>
          </a:xfrm>
          <a:solidFill>
            <a:schemeClr val="accent3"/>
          </a:solidFill>
        </p:grpSpPr>
        <p:sp>
          <p:nvSpPr>
            <p:cNvPr id="38" name="Oval 37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id-ID" sz="135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9" name="Freeform 38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id-ID" sz="135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009261" y="3314061"/>
            <a:ext cx="2917122" cy="415498"/>
            <a:chOff x="1345681" y="4418752"/>
            <a:chExt cx="3889496" cy="553997"/>
          </a:xfrm>
        </p:grpSpPr>
        <p:sp>
          <p:nvSpPr>
            <p:cNvPr id="41" name="TextBox 40"/>
            <p:cNvSpPr txBox="1"/>
            <p:nvPr/>
          </p:nvSpPr>
          <p:spPr>
            <a:xfrm>
              <a:off x="2214559" y="4431631"/>
              <a:ext cx="3020618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defRPr/>
              </a:pPr>
              <a:r>
                <a:rPr lang="en-US" sz="90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Lorem ipsum dolor sit amet consectetur dolor sit tedo amet consec</a:t>
              </a:r>
              <a:endPara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345681" y="4418752"/>
              <a:ext cx="866051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685800">
                <a:defRPr/>
              </a:pPr>
              <a:r>
                <a:rPr lang="en-US" sz="2100" i="1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75%</a:t>
              </a: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905985" y="3393040"/>
            <a:ext cx="208235" cy="207614"/>
            <a:chOff x="2138511" y="2464802"/>
            <a:chExt cx="354012" cy="352956"/>
          </a:xfrm>
          <a:solidFill>
            <a:schemeClr val="accent4"/>
          </a:solidFill>
        </p:grpSpPr>
        <p:sp>
          <p:nvSpPr>
            <p:cNvPr id="44" name="Oval 43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id-ID" sz="135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45" name="Freeform 44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id-ID" sz="135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009261" y="3817596"/>
            <a:ext cx="2917122" cy="415498"/>
            <a:chOff x="1345681" y="5090133"/>
            <a:chExt cx="3889496" cy="553997"/>
          </a:xfrm>
        </p:grpSpPr>
        <p:sp>
          <p:nvSpPr>
            <p:cNvPr id="47" name="TextBox 46"/>
            <p:cNvSpPr txBox="1"/>
            <p:nvPr/>
          </p:nvSpPr>
          <p:spPr>
            <a:xfrm>
              <a:off x="2214559" y="5103012"/>
              <a:ext cx="3020618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defRPr/>
              </a:pPr>
              <a:r>
                <a:rPr lang="en-US" sz="90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Lorem ipsum dolor sit amet consectetur dolor sit tedo amet consec. </a:t>
              </a:r>
              <a:endPara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345681" y="5090133"/>
              <a:ext cx="866051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685800">
                <a:defRPr/>
              </a:pPr>
              <a:r>
                <a:rPr lang="en-US" sz="2100" i="1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99%</a:t>
              </a: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905985" y="3896576"/>
            <a:ext cx="208235" cy="207614"/>
            <a:chOff x="2138511" y="2464802"/>
            <a:chExt cx="354012" cy="352956"/>
          </a:xfrm>
          <a:solidFill>
            <a:schemeClr val="accent5"/>
          </a:solidFill>
        </p:grpSpPr>
        <p:sp>
          <p:nvSpPr>
            <p:cNvPr id="50" name="Oval 49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id-ID" sz="135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51" name="Freeform 50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id-ID" sz="135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905985" y="2741544"/>
            <a:ext cx="2747083" cy="1007072"/>
            <a:chOff x="1023523" y="3655391"/>
            <a:chExt cx="4063632" cy="1342763"/>
          </a:xfrm>
        </p:grpSpPr>
        <p:cxnSp>
          <p:nvCxnSpPr>
            <p:cNvPr id="53" name="Straight Connector 52"/>
            <p:cNvCxnSpPr/>
            <p:nvPr/>
          </p:nvCxnSpPr>
          <p:spPr>
            <a:xfrm>
              <a:off x="1023523" y="3655391"/>
              <a:ext cx="4063632" cy="0"/>
            </a:xfrm>
            <a:prstGeom prst="line">
              <a:avLst/>
            </a:prstGeom>
            <a:ln w="6350">
              <a:solidFill>
                <a:schemeClr val="tx2">
                  <a:lumMod val="20000"/>
                  <a:lumOff val="8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1023523" y="4326773"/>
              <a:ext cx="4063632" cy="0"/>
            </a:xfrm>
            <a:prstGeom prst="line">
              <a:avLst/>
            </a:prstGeom>
            <a:ln w="6350">
              <a:solidFill>
                <a:schemeClr val="tx2">
                  <a:lumMod val="20000"/>
                  <a:lumOff val="8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1023523" y="4998154"/>
              <a:ext cx="4063632" cy="0"/>
            </a:xfrm>
            <a:prstGeom prst="line">
              <a:avLst/>
            </a:prstGeom>
            <a:ln w="6350">
              <a:solidFill>
                <a:schemeClr val="tx2">
                  <a:lumMod val="20000"/>
                  <a:lumOff val="8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6" name="直接连接符 55"/>
          <p:cNvCxnSpPr/>
          <p:nvPr/>
        </p:nvCxnSpPr>
        <p:spPr>
          <a:xfrm>
            <a:off x="4353531" y="240030"/>
            <a:ext cx="436939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itle 15"/>
          <p:cNvSpPr txBox="1">
            <a:spLocks/>
          </p:cNvSpPr>
          <p:nvPr/>
        </p:nvSpPr>
        <p:spPr>
          <a:xfrm>
            <a:off x="3402448" y="343555"/>
            <a:ext cx="2339103" cy="424732"/>
          </a:xfrm>
          <a:prstGeom prst="rect">
            <a:avLst/>
          </a:prstGeom>
        </p:spPr>
        <p:txBody>
          <a:bodyPr wrap="none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800">
              <a:defRPr/>
            </a:pPr>
            <a:r>
              <a:rPr lang="zh-CN" altLang="en-US" sz="24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请输入你的标题</a:t>
            </a:r>
          </a:p>
        </p:txBody>
      </p:sp>
      <p:sp>
        <p:nvSpPr>
          <p:cNvPr id="58" name="Text Placeholder 16"/>
          <p:cNvSpPr txBox="1">
            <a:spLocks/>
          </p:cNvSpPr>
          <p:nvPr/>
        </p:nvSpPr>
        <p:spPr>
          <a:xfrm>
            <a:off x="2782599" y="696707"/>
            <a:ext cx="3578801" cy="258532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orem ipsum dolor sit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23179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94" b="16694"/>
          <a:stretch>
            <a:fillRect/>
          </a:stretch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14" r="16914"/>
          <a:stretch>
            <a:fillRect/>
          </a:stretch>
        </p:blipFill>
        <p:spPr/>
      </p:pic>
      <p:pic>
        <p:nvPicPr>
          <p:cNvPr id="5" name="图片占位符 4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4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22" b="16622"/>
          <a:stretch>
            <a:fillRect/>
          </a:stretch>
        </p:blipFill>
        <p:spPr/>
      </p:pic>
      <p:pic>
        <p:nvPicPr>
          <p:cNvPr id="2" name="图片占位符 1"/>
          <p:cNvPicPr>
            <a:picLocks noGrp="1" noChangeAspect="1"/>
          </p:cNvPicPr>
          <p:nvPr>
            <p:ph type="pic" sz="quarter" idx="16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9" r="16639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7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17" r="16717"/>
          <a:stretch>
            <a:fillRect/>
          </a:stretch>
        </p:blipFill>
        <p:spPr/>
      </p:pic>
      <p:grpSp>
        <p:nvGrpSpPr>
          <p:cNvPr id="42" name="Group 41"/>
          <p:cNvGrpSpPr/>
          <p:nvPr/>
        </p:nvGrpSpPr>
        <p:grpSpPr>
          <a:xfrm>
            <a:off x="1372542" y="1501786"/>
            <a:ext cx="1425069" cy="1425069"/>
            <a:chOff x="1830056" y="2002381"/>
            <a:chExt cx="1900092" cy="1900092"/>
          </a:xfrm>
        </p:grpSpPr>
        <p:sp>
          <p:nvSpPr>
            <p:cNvPr id="18" name="Rectangle 17"/>
            <p:cNvSpPr/>
            <p:nvPr/>
          </p:nvSpPr>
          <p:spPr>
            <a:xfrm>
              <a:off x="1830056" y="2002381"/>
              <a:ext cx="1900092" cy="1900092"/>
            </a:xfrm>
            <a:prstGeom prst="rect">
              <a:avLst/>
            </a:prstGeom>
            <a:solidFill>
              <a:schemeClr val="accent1"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1967359" y="2387330"/>
              <a:ext cx="1625487" cy="1132333"/>
              <a:chOff x="1967359" y="2371146"/>
              <a:chExt cx="1625487" cy="1132333"/>
            </a:xfrm>
          </p:grpSpPr>
          <p:grpSp>
            <p:nvGrpSpPr>
              <p:cNvPr id="23" name="Group 22"/>
              <p:cNvGrpSpPr/>
              <p:nvPr/>
            </p:nvGrpSpPr>
            <p:grpSpPr>
              <a:xfrm>
                <a:off x="1967359" y="2371146"/>
                <a:ext cx="1625487" cy="1132333"/>
                <a:chOff x="1914185" y="2341418"/>
                <a:chExt cx="1625487" cy="1132333"/>
              </a:xfrm>
            </p:grpSpPr>
            <p:sp>
              <p:nvSpPr>
                <p:cNvPr id="25" name="TextBox 24"/>
                <p:cNvSpPr txBox="1"/>
                <p:nvPr/>
              </p:nvSpPr>
              <p:spPr>
                <a:xfrm>
                  <a:off x="2088976" y="2341418"/>
                  <a:ext cx="1275906" cy="40010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350" b="1">
                      <a:solidFill>
                        <a:schemeClr val="bg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  <a:cs typeface="+mn-ea"/>
                      <a:sym typeface="Calibri" panose="020F0502020204030204" pitchFamily="34" charset="0"/>
                    </a:rPr>
                    <a:t>AWESOME</a:t>
                  </a:r>
                </a:p>
              </p:txBody>
            </p:sp>
            <p:sp>
              <p:nvSpPr>
                <p:cNvPr id="26" name="TextBox 25"/>
                <p:cNvSpPr txBox="1"/>
                <p:nvPr/>
              </p:nvSpPr>
              <p:spPr>
                <a:xfrm>
                  <a:off x="1914185" y="2825281"/>
                  <a:ext cx="1625487" cy="6484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sz="900" dirty="0">
                      <a:solidFill>
                        <a:schemeClr val="bg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  <a:cs typeface="+mn-ea"/>
                      <a:sym typeface="Calibri" panose="020F0502020204030204" pitchFamily="34" charset="0"/>
                    </a:rPr>
                    <a:t>Lorem ipsum dolor </a:t>
                  </a:r>
                  <a:r>
                    <a:rPr lang="en-US" sz="900">
                      <a:solidFill>
                        <a:schemeClr val="bg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  <a:cs typeface="+mn-ea"/>
                      <a:sym typeface="Calibri" panose="020F0502020204030204" pitchFamily="34" charset="0"/>
                    </a:rPr>
                    <a:t>sit amet, consect. </a:t>
                  </a:r>
                  <a:endParaRPr lang="en-US" sz="900" dirty="0">
                    <a:solidFill>
                      <a:schemeClr val="bg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</p:grpSp>
          <p:cxnSp>
            <p:nvCxnSpPr>
              <p:cNvPr id="24" name="Straight Connector 23"/>
              <p:cNvCxnSpPr/>
              <p:nvPr/>
            </p:nvCxnSpPr>
            <p:spPr>
              <a:xfrm>
                <a:off x="2559961" y="2801005"/>
                <a:ext cx="440282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4" name="Group 43"/>
          <p:cNvGrpSpPr/>
          <p:nvPr/>
        </p:nvGrpSpPr>
        <p:grpSpPr>
          <a:xfrm>
            <a:off x="3070020" y="3053827"/>
            <a:ext cx="1425069" cy="1425069"/>
            <a:chOff x="4093360" y="4071769"/>
            <a:chExt cx="1900092" cy="1900092"/>
          </a:xfrm>
        </p:grpSpPr>
        <p:sp>
          <p:nvSpPr>
            <p:cNvPr id="19" name="Rectangle 18"/>
            <p:cNvSpPr/>
            <p:nvPr/>
          </p:nvSpPr>
          <p:spPr>
            <a:xfrm>
              <a:off x="4093360" y="4071769"/>
              <a:ext cx="1900092" cy="1900092"/>
            </a:xfrm>
            <a:prstGeom prst="rect">
              <a:avLst/>
            </a:prstGeom>
            <a:solidFill>
              <a:schemeClr val="accent2"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4230663" y="4456718"/>
              <a:ext cx="1625487" cy="1132333"/>
              <a:chOff x="1967359" y="2371146"/>
              <a:chExt cx="1625487" cy="1132333"/>
            </a:xfrm>
          </p:grpSpPr>
          <p:grpSp>
            <p:nvGrpSpPr>
              <p:cNvPr id="28" name="Group 27"/>
              <p:cNvGrpSpPr/>
              <p:nvPr/>
            </p:nvGrpSpPr>
            <p:grpSpPr>
              <a:xfrm>
                <a:off x="1967359" y="2371146"/>
                <a:ext cx="1625487" cy="1132333"/>
                <a:chOff x="1914185" y="2341418"/>
                <a:chExt cx="1625487" cy="1132333"/>
              </a:xfrm>
            </p:grpSpPr>
            <p:sp>
              <p:nvSpPr>
                <p:cNvPr id="30" name="TextBox 29"/>
                <p:cNvSpPr txBox="1"/>
                <p:nvPr/>
              </p:nvSpPr>
              <p:spPr>
                <a:xfrm>
                  <a:off x="2088976" y="2341418"/>
                  <a:ext cx="1275906" cy="40010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350" b="1">
                      <a:solidFill>
                        <a:schemeClr val="bg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  <a:cs typeface="+mn-ea"/>
                      <a:sym typeface="Calibri" panose="020F0502020204030204" pitchFamily="34" charset="0"/>
                    </a:rPr>
                    <a:t>AWESOME</a:t>
                  </a:r>
                </a:p>
              </p:txBody>
            </p:sp>
            <p:sp>
              <p:nvSpPr>
                <p:cNvPr id="31" name="TextBox 30"/>
                <p:cNvSpPr txBox="1"/>
                <p:nvPr/>
              </p:nvSpPr>
              <p:spPr>
                <a:xfrm>
                  <a:off x="1914185" y="2825281"/>
                  <a:ext cx="1625487" cy="6484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sz="900" dirty="0">
                      <a:solidFill>
                        <a:schemeClr val="bg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  <a:cs typeface="+mn-ea"/>
                      <a:sym typeface="Calibri" panose="020F0502020204030204" pitchFamily="34" charset="0"/>
                    </a:rPr>
                    <a:t>Lorem ipsum dolor </a:t>
                  </a:r>
                  <a:r>
                    <a:rPr lang="en-US" sz="900">
                      <a:solidFill>
                        <a:schemeClr val="bg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  <a:cs typeface="+mn-ea"/>
                      <a:sym typeface="Calibri" panose="020F0502020204030204" pitchFamily="34" charset="0"/>
                    </a:rPr>
                    <a:t>sit amet, consect. </a:t>
                  </a:r>
                  <a:endParaRPr lang="en-US" sz="900" dirty="0">
                    <a:solidFill>
                      <a:schemeClr val="bg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</p:grpSp>
          <p:cxnSp>
            <p:nvCxnSpPr>
              <p:cNvPr id="29" name="Straight Connector 28"/>
              <p:cNvCxnSpPr/>
              <p:nvPr/>
            </p:nvCxnSpPr>
            <p:spPr>
              <a:xfrm>
                <a:off x="2559961" y="2801005"/>
                <a:ext cx="440282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3" name="Group 42"/>
          <p:cNvGrpSpPr/>
          <p:nvPr/>
        </p:nvGrpSpPr>
        <p:grpSpPr>
          <a:xfrm>
            <a:off x="4767498" y="1501786"/>
            <a:ext cx="1425069" cy="1425069"/>
            <a:chOff x="6356664" y="2002381"/>
            <a:chExt cx="1900092" cy="1900092"/>
          </a:xfrm>
        </p:grpSpPr>
        <p:sp>
          <p:nvSpPr>
            <p:cNvPr id="20" name="Rectangle 19"/>
            <p:cNvSpPr/>
            <p:nvPr/>
          </p:nvSpPr>
          <p:spPr>
            <a:xfrm>
              <a:off x="6356664" y="2002381"/>
              <a:ext cx="1900092" cy="1900092"/>
            </a:xfrm>
            <a:prstGeom prst="rect">
              <a:avLst/>
            </a:prstGeom>
            <a:solidFill>
              <a:schemeClr val="accent3"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6493967" y="2387330"/>
              <a:ext cx="1625487" cy="1132333"/>
              <a:chOff x="1967359" y="2371146"/>
              <a:chExt cx="1625487" cy="1132333"/>
            </a:xfrm>
          </p:grpSpPr>
          <p:grpSp>
            <p:nvGrpSpPr>
              <p:cNvPr id="33" name="Group 32"/>
              <p:cNvGrpSpPr/>
              <p:nvPr/>
            </p:nvGrpSpPr>
            <p:grpSpPr>
              <a:xfrm>
                <a:off x="1967359" y="2371146"/>
                <a:ext cx="1625487" cy="1132333"/>
                <a:chOff x="1914185" y="2341418"/>
                <a:chExt cx="1625487" cy="1132333"/>
              </a:xfrm>
            </p:grpSpPr>
            <p:sp>
              <p:nvSpPr>
                <p:cNvPr id="35" name="TextBox 34"/>
                <p:cNvSpPr txBox="1"/>
                <p:nvPr/>
              </p:nvSpPr>
              <p:spPr>
                <a:xfrm>
                  <a:off x="2088976" y="2341418"/>
                  <a:ext cx="1275906" cy="40010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350" b="1">
                      <a:solidFill>
                        <a:schemeClr val="bg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  <a:cs typeface="+mn-ea"/>
                      <a:sym typeface="Calibri" panose="020F0502020204030204" pitchFamily="34" charset="0"/>
                    </a:rPr>
                    <a:t>AWESOME</a:t>
                  </a:r>
                </a:p>
              </p:txBody>
            </p:sp>
            <p:sp>
              <p:nvSpPr>
                <p:cNvPr id="36" name="TextBox 35"/>
                <p:cNvSpPr txBox="1"/>
                <p:nvPr/>
              </p:nvSpPr>
              <p:spPr>
                <a:xfrm>
                  <a:off x="1914185" y="2825281"/>
                  <a:ext cx="1625487" cy="6484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sz="900" dirty="0">
                      <a:solidFill>
                        <a:schemeClr val="bg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  <a:cs typeface="+mn-ea"/>
                      <a:sym typeface="Calibri" panose="020F0502020204030204" pitchFamily="34" charset="0"/>
                    </a:rPr>
                    <a:t>Lorem ipsum dolor </a:t>
                  </a:r>
                  <a:r>
                    <a:rPr lang="en-US" sz="900">
                      <a:solidFill>
                        <a:schemeClr val="bg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  <a:cs typeface="+mn-ea"/>
                      <a:sym typeface="Calibri" panose="020F0502020204030204" pitchFamily="34" charset="0"/>
                    </a:rPr>
                    <a:t>sit amet, consect. </a:t>
                  </a:r>
                  <a:endParaRPr lang="en-US" sz="900" dirty="0">
                    <a:solidFill>
                      <a:schemeClr val="bg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</p:grpSp>
          <p:cxnSp>
            <p:nvCxnSpPr>
              <p:cNvPr id="34" name="Straight Connector 33"/>
              <p:cNvCxnSpPr/>
              <p:nvPr/>
            </p:nvCxnSpPr>
            <p:spPr>
              <a:xfrm>
                <a:off x="2559961" y="2801005"/>
                <a:ext cx="440282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1" name="Group 50"/>
          <p:cNvGrpSpPr/>
          <p:nvPr/>
        </p:nvGrpSpPr>
        <p:grpSpPr>
          <a:xfrm>
            <a:off x="6464976" y="3053827"/>
            <a:ext cx="1425069" cy="1425069"/>
            <a:chOff x="8619968" y="4071769"/>
            <a:chExt cx="1900092" cy="1900092"/>
          </a:xfrm>
        </p:grpSpPr>
        <p:sp>
          <p:nvSpPr>
            <p:cNvPr id="21" name="Rectangle 20"/>
            <p:cNvSpPr/>
            <p:nvPr/>
          </p:nvSpPr>
          <p:spPr>
            <a:xfrm>
              <a:off x="8619968" y="4071769"/>
              <a:ext cx="1900092" cy="1900092"/>
            </a:xfrm>
            <a:prstGeom prst="rect">
              <a:avLst/>
            </a:prstGeom>
            <a:solidFill>
              <a:schemeClr val="accent4"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8757271" y="4456718"/>
              <a:ext cx="1625487" cy="1132333"/>
              <a:chOff x="1967359" y="2371146"/>
              <a:chExt cx="1625487" cy="1132333"/>
            </a:xfrm>
          </p:grpSpPr>
          <p:grpSp>
            <p:nvGrpSpPr>
              <p:cNvPr id="38" name="Group 37"/>
              <p:cNvGrpSpPr/>
              <p:nvPr/>
            </p:nvGrpSpPr>
            <p:grpSpPr>
              <a:xfrm>
                <a:off x="1967359" y="2371146"/>
                <a:ext cx="1625487" cy="1132333"/>
                <a:chOff x="1914185" y="2341418"/>
                <a:chExt cx="1625487" cy="1132333"/>
              </a:xfrm>
            </p:grpSpPr>
            <p:sp>
              <p:nvSpPr>
                <p:cNvPr id="40" name="TextBox 39"/>
                <p:cNvSpPr txBox="1"/>
                <p:nvPr/>
              </p:nvSpPr>
              <p:spPr>
                <a:xfrm>
                  <a:off x="2088976" y="2341418"/>
                  <a:ext cx="1275906" cy="40010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350" b="1">
                      <a:solidFill>
                        <a:schemeClr val="bg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  <a:cs typeface="+mn-ea"/>
                      <a:sym typeface="Calibri" panose="020F0502020204030204" pitchFamily="34" charset="0"/>
                    </a:rPr>
                    <a:t>AWESOME</a:t>
                  </a:r>
                </a:p>
              </p:txBody>
            </p:sp>
            <p:sp>
              <p:nvSpPr>
                <p:cNvPr id="41" name="TextBox 40"/>
                <p:cNvSpPr txBox="1"/>
                <p:nvPr/>
              </p:nvSpPr>
              <p:spPr>
                <a:xfrm>
                  <a:off x="1914185" y="2825281"/>
                  <a:ext cx="1625487" cy="6484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sz="900" dirty="0">
                      <a:solidFill>
                        <a:schemeClr val="bg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  <a:cs typeface="+mn-ea"/>
                      <a:sym typeface="Calibri" panose="020F0502020204030204" pitchFamily="34" charset="0"/>
                    </a:rPr>
                    <a:t>Lorem ipsum dolor </a:t>
                  </a:r>
                  <a:r>
                    <a:rPr lang="en-US" sz="900">
                      <a:solidFill>
                        <a:schemeClr val="bg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  <a:cs typeface="+mn-ea"/>
                      <a:sym typeface="Calibri" panose="020F0502020204030204" pitchFamily="34" charset="0"/>
                    </a:rPr>
                    <a:t>sit amet, consect. </a:t>
                  </a:r>
                  <a:endParaRPr lang="en-US" sz="900" dirty="0">
                    <a:solidFill>
                      <a:schemeClr val="bg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+mn-ea"/>
                    <a:sym typeface="Calibri" panose="020F0502020204030204" pitchFamily="34" charset="0"/>
                  </a:endParaRPr>
                </a:p>
              </p:txBody>
            </p:sp>
          </p:grpSp>
          <p:cxnSp>
            <p:nvCxnSpPr>
              <p:cNvPr id="39" name="Straight Connector 38"/>
              <p:cNvCxnSpPr/>
              <p:nvPr/>
            </p:nvCxnSpPr>
            <p:spPr>
              <a:xfrm>
                <a:off x="2559961" y="2801005"/>
                <a:ext cx="440282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8" name="图片占位符 7"/>
          <p:cNvPicPr>
            <a:picLocks noGrp="1" noChangeAspect="1"/>
          </p:cNvPicPr>
          <p:nvPr>
            <p:ph type="pic" sz="quarter" idx="15"/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20" r="18720"/>
          <a:stretch>
            <a:fillRect/>
          </a:stretch>
        </p:blipFill>
        <p:spPr/>
      </p:pic>
      <p:cxnSp>
        <p:nvCxnSpPr>
          <p:cNvPr id="45" name="直接连接符 44"/>
          <p:cNvCxnSpPr/>
          <p:nvPr/>
        </p:nvCxnSpPr>
        <p:spPr>
          <a:xfrm>
            <a:off x="4353531" y="240030"/>
            <a:ext cx="436939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itle 15"/>
          <p:cNvSpPr txBox="1">
            <a:spLocks/>
          </p:cNvSpPr>
          <p:nvPr/>
        </p:nvSpPr>
        <p:spPr>
          <a:xfrm>
            <a:off x="3402448" y="343555"/>
            <a:ext cx="2339103" cy="424732"/>
          </a:xfrm>
          <a:prstGeom prst="rect">
            <a:avLst/>
          </a:prstGeom>
        </p:spPr>
        <p:txBody>
          <a:bodyPr wrap="none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800">
              <a:defRPr/>
            </a:pPr>
            <a:r>
              <a:rPr lang="zh-CN" altLang="en-US" sz="24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请输入你的标题</a:t>
            </a:r>
          </a:p>
        </p:txBody>
      </p:sp>
      <p:sp>
        <p:nvSpPr>
          <p:cNvPr id="47" name="Text Placeholder 16"/>
          <p:cNvSpPr txBox="1">
            <a:spLocks/>
          </p:cNvSpPr>
          <p:nvPr/>
        </p:nvSpPr>
        <p:spPr>
          <a:xfrm>
            <a:off x="2782599" y="696707"/>
            <a:ext cx="3578801" cy="258532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orem ipsum dolor sit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0142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3113826" y="1546445"/>
            <a:ext cx="2916348" cy="2912825"/>
            <a:chOff x="4043617" y="2203536"/>
            <a:chExt cx="4104766" cy="4099807"/>
          </a:xfrm>
        </p:grpSpPr>
        <p:sp>
          <p:nvSpPr>
            <p:cNvPr id="6" name="Freeform 223"/>
            <p:cNvSpPr>
              <a:spLocks noEditPoints="1"/>
            </p:cNvSpPr>
            <p:nvPr/>
          </p:nvSpPr>
          <p:spPr bwMode="auto">
            <a:xfrm>
              <a:off x="4046604" y="2203536"/>
              <a:ext cx="4098793" cy="4099807"/>
            </a:xfrm>
            <a:custGeom>
              <a:avLst/>
              <a:gdLst>
                <a:gd name="T0" fmla="*/ 349 w 2408"/>
                <a:gd name="T1" fmla="*/ 2052 h 2409"/>
                <a:gd name="T2" fmla="*/ 348 w 2408"/>
                <a:gd name="T3" fmla="*/ 2052 h 2409"/>
                <a:gd name="T4" fmla="*/ 1204 w 2408"/>
                <a:gd name="T5" fmla="*/ 2409 h 2409"/>
                <a:gd name="T6" fmla="*/ 2059 w 2408"/>
                <a:gd name="T7" fmla="*/ 2052 h 2409"/>
                <a:gd name="T8" fmla="*/ 2059 w 2408"/>
                <a:gd name="T9" fmla="*/ 2052 h 2409"/>
                <a:gd name="T10" fmla="*/ 1213 w 2408"/>
                <a:gd name="T11" fmla="*/ 2407 h 2409"/>
                <a:gd name="T12" fmla="*/ 1202 w 2408"/>
                <a:gd name="T13" fmla="*/ 2407 h 2409"/>
                <a:gd name="T14" fmla="*/ 1194 w 2408"/>
                <a:gd name="T15" fmla="*/ 2407 h 2409"/>
                <a:gd name="T16" fmla="*/ 349 w 2408"/>
                <a:gd name="T17" fmla="*/ 2052 h 2409"/>
                <a:gd name="T18" fmla="*/ 2369 w 2408"/>
                <a:gd name="T19" fmla="*/ 899 h 2409"/>
                <a:gd name="T20" fmla="*/ 2408 w 2408"/>
                <a:gd name="T21" fmla="*/ 1179 h 2409"/>
                <a:gd name="T22" fmla="*/ 2408 w 2408"/>
                <a:gd name="T23" fmla="*/ 1179 h 2409"/>
                <a:gd name="T24" fmla="*/ 2408 w 2408"/>
                <a:gd name="T25" fmla="*/ 1180 h 2409"/>
                <a:gd name="T26" fmla="*/ 2369 w 2408"/>
                <a:gd name="T27" fmla="*/ 899 h 2409"/>
                <a:gd name="T28" fmla="*/ 41 w 2408"/>
                <a:gd name="T29" fmla="*/ 890 h 2409"/>
                <a:gd name="T30" fmla="*/ 0 w 2408"/>
                <a:gd name="T31" fmla="*/ 1181 h 2409"/>
                <a:gd name="T32" fmla="*/ 0 w 2408"/>
                <a:gd name="T33" fmla="*/ 1179 h 2409"/>
                <a:gd name="T34" fmla="*/ 0 w 2408"/>
                <a:gd name="T35" fmla="*/ 1179 h 2409"/>
                <a:gd name="T36" fmla="*/ 41 w 2408"/>
                <a:gd name="T37" fmla="*/ 890 h 2409"/>
                <a:gd name="T38" fmla="*/ 1204 w 2408"/>
                <a:gd name="T39" fmla="*/ 0 h 2409"/>
                <a:gd name="T40" fmla="*/ 1203 w 2408"/>
                <a:gd name="T41" fmla="*/ 0 h 2409"/>
                <a:gd name="T42" fmla="*/ 1512 w 2408"/>
                <a:gd name="T43" fmla="*/ 40 h 2409"/>
                <a:gd name="T44" fmla="*/ 1204 w 2408"/>
                <a:gd name="T45" fmla="*/ 0 h 2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08" h="2409">
                  <a:moveTo>
                    <a:pt x="349" y="2052"/>
                  </a:moveTo>
                  <a:cubicBezTo>
                    <a:pt x="348" y="2052"/>
                    <a:pt x="348" y="2052"/>
                    <a:pt x="348" y="2052"/>
                  </a:cubicBezTo>
                  <a:cubicBezTo>
                    <a:pt x="566" y="2272"/>
                    <a:pt x="869" y="2409"/>
                    <a:pt x="1204" y="2409"/>
                  </a:cubicBezTo>
                  <a:cubicBezTo>
                    <a:pt x="1538" y="2409"/>
                    <a:pt x="1841" y="2272"/>
                    <a:pt x="2059" y="2052"/>
                  </a:cubicBezTo>
                  <a:cubicBezTo>
                    <a:pt x="2059" y="2052"/>
                    <a:pt x="2059" y="2052"/>
                    <a:pt x="2059" y="2052"/>
                  </a:cubicBezTo>
                  <a:cubicBezTo>
                    <a:pt x="1843" y="2269"/>
                    <a:pt x="1544" y="2405"/>
                    <a:pt x="1213" y="2407"/>
                  </a:cubicBezTo>
                  <a:cubicBezTo>
                    <a:pt x="1202" y="2407"/>
                    <a:pt x="1202" y="2407"/>
                    <a:pt x="1202" y="2407"/>
                  </a:cubicBezTo>
                  <a:cubicBezTo>
                    <a:pt x="1194" y="2407"/>
                    <a:pt x="1194" y="2407"/>
                    <a:pt x="1194" y="2407"/>
                  </a:cubicBezTo>
                  <a:cubicBezTo>
                    <a:pt x="864" y="2405"/>
                    <a:pt x="565" y="2269"/>
                    <a:pt x="349" y="2052"/>
                  </a:cubicBezTo>
                  <a:moveTo>
                    <a:pt x="2369" y="899"/>
                  </a:moveTo>
                  <a:cubicBezTo>
                    <a:pt x="2393" y="988"/>
                    <a:pt x="2406" y="1082"/>
                    <a:pt x="2408" y="1179"/>
                  </a:cubicBezTo>
                  <a:cubicBezTo>
                    <a:pt x="2408" y="1179"/>
                    <a:pt x="2408" y="1179"/>
                    <a:pt x="2408" y="1179"/>
                  </a:cubicBezTo>
                  <a:cubicBezTo>
                    <a:pt x="2408" y="1179"/>
                    <a:pt x="2408" y="1180"/>
                    <a:pt x="2408" y="1180"/>
                  </a:cubicBezTo>
                  <a:cubicBezTo>
                    <a:pt x="2406" y="1083"/>
                    <a:pt x="2393" y="989"/>
                    <a:pt x="2369" y="899"/>
                  </a:cubicBezTo>
                  <a:moveTo>
                    <a:pt x="41" y="890"/>
                  </a:moveTo>
                  <a:cubicBezTo>
                    <a:pt x="16" y="983"/>
                    <a:pt x="1" y="1080"/>
                    <a:pt x="0" y="1181"/>
                  </a:cubicBezTo>
                  <a:cubicBezTo>
                    <a:pt x="0" y="1180"/>
                    <a:pt x="0" y="1180"/>
                    <a:pt x="0" y="1179"/>
                  </a:cubicBezTo>
                  <a:cubicBezTo>
                    <a:pt x="0" y="1179"/>
                    <a:pt x="0" y="1179"/>
                    <a:pt x="0" y="1179"/>
                  </a:cubicBezTo>
                  <a:cubicBezTo>
                    <a:pt x="2" y="1079"/>
                    <a:pt x="16" y="982"/>
                    <a:pt x="41" y="890"/>
                  </a:cubicBezTo>
                  <a:moveTo>
                    <a:pt x="1204" y="0"/>
                  </a:moveTo>
                  <a:cubicBezTo>
                    <a:pt x="1204" y="0"/>
                    <a:pt x="1203" y="0"/>
                    <a:pt x="1203" y="0"/>
                  </a:cubicBezTo>
                  <a:cubicBezTo>
                    <a:pt x="1310" y="0"/>
                    <a:pt x="1413" y="14"/>
                    <a:pt x="1512" y="40"/>
                  </a:cubicBezTo>
                  <a:cubicBezTo>
                    <a:pt x="1414" y="14"/>
                    <a:pt x="1310" y="0"/>
                    <a:pt x="1204" y="0"/>
                  </a:cubicBezTo>
                </a:path>
              </a:pathLst>
            </a:custGeom>
            <a:solidFill>
              <a:srgbClr val="B2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7" name="Freeform 224"/>
            <p:cNvSpPr>
              <a:spLocks/>
            </p:cNvSpPr>
            <p:nvPr/>
          </p:nvSpPr>
          <p:spPr bwMode="auto">
            <a:xfrm>
              <a:off x="6092515" y="2203536"/>
              <a:ext cx="2052881" cy="2007093"/>
            </a:xfrm>
            <a:custGeom>
              <a:avLst/>
              <a:gdLst>
                <a:gd name="T0" fmla="*/ 1206 w 1206"/>
                <a:gd name="T1" fmla="*/ 1179 h 1179"/>
                <a:gd name="T2" fmla="*/ 0 w 1206"/>
                <a:gd name="T3" fmla="*/ 0 h 1179"/>
                <a:gd name="T4" fmla="*/ 0 w 1206"/>
                <a:gd name="T5" fmla="*/ 1179 h 1179"/>
                <a:gd name="T6" fmla="*/ 1206 w 1206"/>
                <a:gd name="T7" fmla="*/ 1179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6" h="1179">
                  <a:moveTo>
                    <a:pt x="1206" y="1179"/>
                  </a:moveTo>
                  <a:cubicBezTo>
                    <a:pt x="1192" y="523"/>
                    <a:pt x="660" y="0"/>
                    <a:pt x="0" y="0"/>
                  </a:cubicBezTo>
                  <a:cubicBezTo>
                    <a:pt x="0" y="1179"/>
                    <a:pt x="0" y="1179"/>
                    <a:pt x="0" y="1179"/>
                  </a:cubicBezTo>
                  <a:cubicBezTo>
                    <a:pt x="1206" y="1179"/>
                    <a:pt x="1206" y="1179"/>
                    <a:pt x="1206" y="1179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8" name="Freeform 225"/>
            <p:cNvSpPr>
              <a:spLocks/>
            </p:cNvSpPr>
            <p:nvPr/>
          </p:nvSpPr>
          <p:spPr bwMode="auto">
            <a:xfrm>
              <a:off x="6092515" y="4210629"/>
              <a:ext cx="2055868" cy="2089727"/>
            </a:xfrm>
            <a:custGeom>
              <a:avLst/>
              <a:gdLst>
                <a:gd name="T0" fmla="*/ 1208 w 1208"/>
                <a:gd name="T1" fmla="*/ 16 h 1228"/>
                <a:gd name="T2" fmla="*/ 1206 w 1208"/>
                <a:gd name="T3" fmla="*/ 0 h 1228"/>
                <a:gd name="T4" fmla="*/ 0 w 1208"/>
                <a:gd name="T5" fmla="*/ 0 h 1228"/>
                <a:gd name="T6" fmla="*/ 0 w 1208"/>
                <a:gd name="T7" fmla="*/ 1228 h 1228"/>
                <a:gd name="T8" fmla="*/ 11 w 1208"/>
                <a:gd name="T9" fmla="*/ 1228 h 1228"/>
                <a:gd name="T10" fmla="*/ 1208 w 1208"/>
                <a:gd name="T11" fmla="*/ 35 h 1228"/>
                <a:gd name="T12" fmla="*/ 1208 w 1208"/>
                <a:gd name="T13" fmla="*/ 16 h 1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8" h="1228">
                  <a:moveTo>
                    <a:pt x="1208" y="16"/>
                  </a:moveTo>
                  <a:cubicBezTo>
                    <a:pt x="1208" y="10"/>
                    <a:pt x="1206" y="4"/>
                    <a:pt x="120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28"/>
                    <a:pt x="0" y="1228"/>
                    <a:pt x="0" y="1228"/>
                  </a:cubicBezTo>
                  <a:cubicBezTo>
                    <a:pt x="11" y="1228"/>
                    <a:pt x="11" y="1228"/>
                    <a:pt x="11" y="1228"/>
                  </a:cubicBezTo>
                  <a:cubicBezTo>
                    <a:pt x="669" y="1224"/>
                    <a:pt x="1200" y="692"/>
                    <a:pt x="1208" y="35"/>
                  </a:cubicBezTo>
                  <a:cubicBezTo>
                    <a:pt x="1208" y="16"/>
                    <a:pt x="1208" y="16"/>
                    <a:pt x="1208" y="16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9" name="Freeform 226"/>
            <p:cNvSpPr>
              <a:spLocks/>
            </p:cNvSpPr>
            <p:nvPr/>
          </p:nvSpPr>
          <p:spPr bwMode="auto">
            <a:xfrm>
              <a:off x="6095502" y="2799890"/>
              <a:ext cx="2049894" cy="1410740"/>
            </a:xfrm>
            <a:custGeom>
              <a:avLst/>
              <a:gdLst>
                <a:gd name="T0" fmla="*/ 0 w 1204"/>
                <a:gd name="T1" fmla="*/ 829 h 829"/>
                <a:gd name="T2" fmla="*/ 1204 w 1204"/>
                <a:gd name="T3" fmla="*/ 829 h 829"/>
                <a:gd name="T4" fmla="*/ 848 w 1204"/>
                <a:gd name="T5" fmla="*/ 0 h 829"/>
                <a:gd name="T6" fmla="*/ 0 w 1204"/>
                <a:gd name="T7" fmla="*/ 829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4" h="829">
                  <a:moveTo>
                    <a:pt x="0" y="829"/>
                  </a:moveTo>
                  <a:cubicBezTo>
                    <a:pt x="1204" y="829"/>
                    <a:pt x="1204" y="829"/>
                    <a:pt x="1204" y="829"/>
                  </a:cubicBezTo>
                  <a:cubicBezTo>
                    <a:pt x="1197" y="505"/>
                    <a:pt x="1062" y="212"/>
                    <a:pt x="848" y="0"/>
                  </a:cubicBezTo>
                  <a:cubicBezTo>
                    <a:pt x="0" y="829"/>
                    <a:pt x="0" y="829"/>
                    <a:pt x="0" y="829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0" name="Freeform 227"/>
            <p:cNvSpPr>
              <a:spLocks/>
            </p:cNvSpPr>
            <p:nvPr/>
          </p:nvSpPr>
          <p:spPr bwMode="auto">
            <a:xfrm>
              <a:off x="6095502" y="4210629"/>
              <a:ext cx="2052881" cy="1487400"/>
            </a:xfrm>
            <a:custGeom>
              <a:avLst/>
              <a:gdLst>
                <a:gd name="T0" fmla="*/ 0 w 1206"/>
                <a:gd name="T1" fmla="*/ 0 h 874"/>
                <a:gd name="T2" fmla="*/ 856 w 1206"/>
                <a:gd name="T3" fmla="*/ 874 h 874"/>
                <a:gd name="T4" fmla="*/ 1206 w 1206"/>
                <a:gd name="T5" fmla="*/ 35 h 874"/>
                <a:gd name="T6" fmla="*/ 1206 w 1206"/>
                <a:gd name="T7" fmla="*/ 16 h 874"/>
                <a:gd name="T8" fmla="*/ 1204 w 1206"/>
                <a:gd name="T9" fmla="*/ 0 h 874"/>
                <a:gd name="T10" fmla="*/ 0 w 1206"/>
                <a:gd name="T11" fmla="*/ 0 h 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6" h="874">
                  <a:moveTo>
                    <a:pt x="0" y="0"/>
                  </a:moveTo>
                  <a:cubicBezTo>
                    <a:pt x="856" y="874"/>
                    <a:pt x="856" y="874"/>
                    <a:pt x="856" y="874"/>
                  </a:cubicBezTo>
                  <a:cubicBezTo>
                    <a:pt x="1070" y="658"/>
                    <a:pt x="1202" y="362"/>
                    <a:pt x="1206" y="35"/>
                  </a:cubicBezTo>
                  <a:cubicBezTo>
                    <a:pt x="1206" y="16"/>
                    <a:pt x="1206" y="16"/>
                    <a:pt x="1206" y="16"/>
                  </a:cubicBezTo>
                  <a:cubicBezTo>
                    <a:pt x="1206" y="10"/>
                    <a:pt x="1204" y="4"/>
                    <a:pt x="1204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1" name="Freeform 228"/>
            <p:cNvSpPr>
              <a:spLocks/>
            </p:cNvSpPr>
            <p:nvPr/>
          </p:nvSpPr>
          <p:spPr bwMode="auto">
            <a:xfrm>
              <a:off x="4046604" y="2203536"/>
              <a:ext cx="2045912" cy="2007093"/>
            </a:xfrm>
            <a:custGeom>
              <a:avLst/>
              <a:gdLst>
                <a:gd name="T0" fmla="*/ 0 w 1202"/>
                <a:gd name="T1" fmla="*/ 1179 h 1179"/>
                <a:gd name="T2" fmla="*/ 1202 w 1202"/>
                <a:gd name="T3" fmla="*/ 0 h 1179"/>
                <a:gd name="T4" fmla="*/ 1202 w 1202"/>
                <a:gd name="T5" fmla="*/ 1179 h 1179"/>
                <a:gd name="T6" fmla="*/ 0 w 1202"/>
                <a:gd name="T7" fmla="*/ 1179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2" h="1179">
                  <a:moveTo>
                    <a:pt x="0" y="1179"/>
                  </a:moveTo>
                  <a:cubicBezTo>
                    <a:pt x="14" y="523"/>
                    <a:pt x="546" y="0"/>
                    <a:pt x="1202" y="0"/>
                  </a:cubicBezTo>
                  <a:cubicBezTo>
                    <a:pt x="1202" y="1179"/>
                    <a:pt x="1202" y="1179"/>
                    <a:pt x="1202" y="1179"/>
                  </a:cubicBezTo>
                  <a:cubicBezTo>
                    <a:pt x="0" y="1179"/>
                    <a:pt x="0" y="1179"/>
                    <a:pt x="0" y="1179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2" name="Freeform 229"/>
            <p:cNvSpPr>
              <a:spLocks/>
            </p:cNvSpPr>
            <p:nvPr/>
          </p:nvSpPr>
          <p:spPr bwMode="auto">
            <a:xfrm>
              <a:off x="4043617" y="4210629"/>
              <a:ext cx="2048898" cy="2089727"/>
            </a:xfrm>
            <a:custGeom>
              <a:avLst/>
              <a:gdLst>
                <a:gd name="T0" fmla="*/ 0 w 1204"/>
                <a:gd name="T1" fmla="*/ 16 h 1228"/>
                <a:gd name="T2" fmla="*/ 2 w 1204"/>
                <a:gd name="T3" fmla="*/ 0 h 1228"/>
                <a:gd name="T4" fmla="*/ 1204 w 1204"/>
                <a:gd name="T5" fmla="*/ 0 h 1228"/>
                <a:gd name="T6" fmla="*/ 1204 w 1204"/>
                <a:gd name="T7" fmla="*/ 1228 h 1228"/>
                <a:gd name="T8" fmla="*/ 1196 w 1204"/>
                <a:gd name="T9" fmla="*/ 1228 h 1228"/>
                <a:gd name="T10" fmla="*/ 0 w 1204"/>
                <a:gd name="T11" fmla="*/ 35 h 1228"/>
                <a:gd name="T12" fmla="*/ 0 w 1204"/>
                <a:gd name="T13" fmla="*/ 16 h 1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4" h="1228">
                  <a:moveTo>
                    <a:pt x="0" y="16"/>
                  </a:moveTo>
                  <a:cubicBezTo>
                    <a:pt x="0" y="10"/>
                    <a:pt x="2" y="4"/>
                    <a:pt x="2" y="0"/>
                  </a:cubicBezTo>
                  <a:cubicBezTo>
                    <a:pt x="1204" y="0"/>
                    <a:pt x="1204" y="0"/>
                    <a:pt x="1204" y="0"/>
                  </a:cubicBezTo>
                  <a:cubicBezTo>
                    <a:pt x="1204" y="1228"/>
                    <a:pt x="1204" y="1228"/>
                    <a:pt x="1204" y="1228"/>
                  </a:cubicBezTo>
                  <a:cubicBezTo>
                    <a:pt x="1196" y="1228"/>
                    <a:pt x="1196" y="1228"/>
                    <a:pt x="1196" y="1228"/>
                  </a:cubicBezTo>
                  <a:cubicBezTo>
                    <a:pt x="539" y="1224"/>
                    <a:pt x="8" y="692"/>
                    <a:pt x="0" y="35"/>
                  </a:cubicBezTo>
                  <a:cubicBezTo>
                    <a:pt x="0" y="16"/>
                    <a:pt x="0" y="16"/>
                    <a:pt x="0" y="16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3" name="Freeform 230"/>
            <p:cNvSpPr>
              <a:spLocks/>
            </p:cNvSpPr>
            <p:nvPr/>
          </p:nvSpPr>
          <p:spPr bwMode="auto">
            <a:xfrm>
              <a:off x="4046604" y="2799890"/>
              <a:ext cx="2048898" cy="1410740"/>
            </a:xfrm>
            <a:custGeom>
              <a:avLst/>
              <a:gdLst>
                <a:gd name="T0" fmla="*/ 1204 w 1204"/>
                <a:gd name="T1" fmla="*/ 829 h 829"/>
                <a:gd name="T2" fmla="*/ 0 w 1204"/>
                <a:gd name="T3" fmla="*/ 829 h 829"/>
                <a:gd name="T4" fmla="*/ 356 w 1204"/>
                <a:gd name="T5" fmla="*/ 0 h 829"/>
                <a:gd name="T6" fmla="*/ 1204 w 1204"/>
                <a:gd name="T7" fmla="*/ 829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4" h="829">
                  <a:moveTo>
                    <a:pt x="1204" y="829"/>
                  </a:moveTo>
                  <a:cubicBezTo>
                    <a:pt x="0" y="829"/>
                    <a:pt x="0" y="829"/>
                    <a:pt x="0" y="829"/>
                  </a:cubicBezTo>
                  <a:cubicBezTo>
                    <a:pt x="7" y="505"/>
                    <a:pt x="142" y="212"/>
                    <a:pt x="356" y="0"/>
                  </a:cubicBezTo>
                  <a:cubicBezTo>
                    <a:pt x="1204" y="829"/>
                    <a:pt x="1204" y="829"/>
                    <a:pt x="1204" y="829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4" name="Freeform 231"/>
            <p:cNvSpPr>
              <a:spLocks/>
            </p:cNvSpPr>
            <p:nvPr/>
          </p:nvSpPr>
          <p:spPr bwMode="auto">
            <a:xfrm>
              <a:off x="4043617" y="4210629"/>
              <a:ext cx="2051885" cy="1487400"/>
            </a:xfrm>
            <a:custGeom>
              <a:avLst/>
              <a:gdLst>
                <a:gd name="T0" fmla="*/ 1206 w 1206"/>
                <a:gd name="T1" fmla="*/ 0 h 874"/>
                <a:gd name="T2" fmla="*/ 350 w 1206"/>
                <a:gd name="T3" fmla="*/ 874 h 874"/>
                <a:gd name="T4" fmla="*/ 0 w 1206"/>
                <a:gd name="T5" fmla="*/ 35 h 874"/>
                <a:gd name="T6" fmla="*/ 0 w 1206"/>
                <a:gd name="T7" fmla="*/ 16 h 874"/>
                <a:gd name="T8" fmla="*/ 2 w 1206"/>
                <a:gd name="T9" fmla="*/ 0 h 874"/>
                <a:gd name="T10" fmla="*/ 1206 w 1206"/>
                <a:gd name="T11" fmla="*/ 0 h 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6" h="874">
                  <a:moveTo>
                    <a:pt x="1206" y="0"/>
                  </a:moveTo>
                  <a:cubicBezTo>
                    <a:pt x="350" y="874"/>
                    <a:pt x="350" y="874"/>
                    <a:pt x="350" y="874"/>
                  </a:cubicBezTo>
                  <a:cubicBezTo>
                    <a:pt x="136" y="658"/>
                    <a:pt x="4" y="362"/>
                    <a:pt x="0" y="3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0"/>
                    <a:pt x="2" y="4"/>
                    <a:pt x="2" y="0"/>
                  </a:cubicBezTo>
                  <a:cubicBezTo>
                    <a:pt x="1206" y="0"/>
                    <a:pt x="1206" y="0"/>
                    <a:pt x="1206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5" name="Freeform 232"/>
            <p:cNvSpPr>
              <a:spLocks/>
            </p:cNvSpPr>
            <p:nvPr/>
          </p:nvSpPr>
          <p:spPr bwMode="auto">
            <a:xfrm>
              <a:off x="6092515" y="3131418"/>
              <a:ext cx="782524" cy="1079211"/>
            </a:xfrm>
            <a:custGeom>
              <a:avLst/>
              <a:gdLst>
                <a:gd name="T0" fmla="*/ 2 w 460"/>
                <a:gd name="T1" fmla="*/ 0 h 634"/>
                <a:gd name="T2" fmla="*/ 0 w 460"/>
                <a:gd name="T3" fmla="*/ 0 h 634"/>
                <a:gd name="T4" fmla="*/ 0 w 460"/>
                <a:gd name="T5" fmla="*/ 632 h 634"/>
                <a:gd name="T6" fmla="*/ 2 w 460"/>
                <a:gd name="T7" fmla="*/ 634 h 634"/>
                <a:gd name="T8" fmla="*/ 460 w 460"/>
                <a:gd name="T9" fmla="*/ 186 h 634"/>
                <a:gd name="T10" fmla="*/ 2 w 460"/>
                <a:gd name="T11" fmla="*/ 0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0" h="634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632"/>
                    <a:pt x="0" y="632"/>
                    <a:pt x="0" y="632"/>
                  </a:cubicBezTo>
                  <a:cubicBezTo>
                    <a:pt x="2" y="634"/>
                    <a:pt x="2" y="634"/>
                    <a:pt x="2" y="634"/>
                  </a:cubicBezTo>
                  <a:cubicBezTo>
                    <a:pt x="460" y="186"/>
                    <a:pt x="460" y="186"/>
                    <a:pt x="460" y="186"/>
                  </a:cubicBezTo>
                  <a:cubicBezTo>
                    <a:pt x="342" y="71"/>
                    <a:pt x="180" y="0"/>
                    <a:pt x="2" y="0"/>
                  </a:cubicBezTo>
                </a:path>
              </a:pathLst>
            </a:custGeom>
            <a:solidFill>
              <a:srgbClr val="4280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6" name="Freeform 233"/>
            <p:cNvSpPr>
              <a:spLocks/>
            </p:cNvSpPr>
            <p:nvPr/>
          </p:nvSpPr>
          <p:spPr bwMode="auto">
            <a:xfrm>
              <a:off x="6092515" y="4210629"/>
              <a:ext cx="810400" cy="1163835"/>
            </a:xfrm>
            <a:custGeom>
              <a:avLst/>
              <a:gdLst>
                <a:gd name="T0" fmla="*/ 2 w 476"/>
                <a:gd name="T1" fmla="*/ 0 h 684"/>
                <a:gd name="T2" fmla="*/ 2 w 476"/>
                <a:gd name="T3" fmla="*/ 0 h 684"/>
                <a:gd name="T4" fmla="*/ 0 w 476"/>
                <a:gd name="T5" fmla="*/ 2 h 684"/>
                <a:gd name="T6" fmla="*/ 0 w 476"/>
                <a:gd name="T7" fmla="*/ 684 h 684"/>
                <a:gd name="T8" fmla="*/ 2 w 476"/>
                <a:gd name="T9" fmla="*/ 684 h 684"/>
                <a:gd name="T10" fmla="*/ 476 w 476"/>
                <a:gd name="T11" fmla="*/ 483 h 684"/>
                <a:gd name="T12" fmla="*/ 2 w 476"/>
                <a:gd name="T13" fmla="*/ 0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6" h="68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684"/>
                    <a:pt x="0" y="684"/>
                    <a:pt x="0" y="684"/>
                  </a:cubicBezTo>
                  <a:cubicBezTo>
                    <a:pt x="1" y="684"/>
                    <a:pt x="1" y="684"/>
                    <a:pt x="2" y="684"/>
                  </a:cubicBezTo>
                  <a:cubicBezTo>
                    <a:pt x="188" y="684"/>
                    <a:pt x="356" y="607"/>
                    <a:pt x="476" y="48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7278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7" name="Freeform 234"/>
            <p:cNvSpPr>
              <a:spLocks/>
            </p:cNvSpPr>
            <p:nvPr/>
          </p:nvSpPr>
          <p:spPr bwMode="auto">
            <a:xfrm>
              <a:off x="6095502" y="3448014"/>
              <a:ext cx="1120025" cy="762616"/>
            </a:xfrm>
            <a:custGeom>
              <a:avLst/>
              <a:gdLst>
                <a:gd name="T0" fmla="*/ 458 w 658"/>
                <a:gd name="T1" fmla="*/ 0 h 448"/>
                <a:gd name="T2" fmla="*/ 0 w 658"/>
                <a:gd name="T3" fmla="*/ 448 h 448"/>
                <a:gd name="T4" fmla="*/ 658 w 658"/>
                <a:gd name="T5" fmla="*/ 448 h 448"/>
                <a:gd name="T6" fmla="*/ 458 w 658"/>
                <a:gd name="T7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8" h="448">
                  <a:moveTo>
                    <a:pt x="458" y="0"/>
                  </a:moveTo>
                  <a:cubicBezTo>
                    <a:pt x="0" y="448"/>
                    <a:pt x="0" y="448"/>
                    <a:pt x="0" y="448"/>
                  </a:cubicBezTo>
                  <a:cubicBezTo>
                    <a:pt x="658" y="448"/>
                    <a:pt x="658" y="448"/>
                    <a:pt x="658" y="448"/>
                  </a:cubicBezTo>
                  <a:cubicBezTo>
                    <a:pt x="652" y="272"/>
                    <a:pt x="576" y="114"/>
                    <a:pt x="458" y="0"/>
                  </a:cubicBezTo>
                </a:path>
              </a:pathLst>
            </a:custGeom>
            <a:solidFill>
              <a:srgbClr val="9A62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8" name="Freeform 235"/>
            <p:cNvSpPr>
              <a:spLocks/>
            </p:cNvSpPr>
            <p:nvPr/>
          </p:nvSpPr>
          <p:spPr bwMode="auto">
            <a:xfrm>
              <a:off x="6095502" y="4210629"/>
              <a:ext cx="1122016" cy="821355"/>
            </a:xfrm>
            <a:custGeom>
              <a:avLst/>
              <a:gdLst>
                <a:gd name="T0" fmla="*/ 658 w 659"/>
                <a:gd name="T1" fmla="*/ 0 h 483"/>
                <a:gd name="T2" fmla="*/ 0 w 659"/>
                <a:gd name="T3" fmla="*/ 0 h 483"/>
                <a:gd name="T4" fmla="*/ 474 w 659"/>
                <a:gd name="T5" fmla="*/ 483 h 483"/>
                <a:gd name="T6" fmla="*/ 659 w 659"/>
                <a:gd name="T7" fmla="*/ 25 h 483"/>
                <a:gd name="T8" fmla="*/ 658 w 659"/>
                <a:gd name="T9" fmla="*/ 0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9" h="483">
                  <a:moveTo>
                    <a:pt x="65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74" y="483"/>
                    <a:pt x="474" y="483"/>
                    <a:pt x="474" y="483"/>
                  </a:cubicBezTo>
                  <a:cubicBezTo>
                    <a:pt x="588" y="365"/>
                    <a:pt x="659" y="203"/>
                    <a:pt x="659" y="25"/>
                  </a:cubicBezTo>
                  <a:cubicBezTo>
                    <a:pt x="659" y="17"/>
                    <a:pt x="659" y="8"/>
                    <a:pt x="658" y="0"/>
                  </a:cubicBezTo>
                </a:path>
              </a:pathLst>
            </a:custGeom>
            <a:solidFill>
              <a:srgbClr val="397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9" name="Freeform 236"/>
            <p:cNvSpPr>
              <a:spLocks/>
            </p:cNvSpPr>
            <p:nvPr/>
          </p:nvSpPr>
          <p:spPr bwMode="auto">
            <a:xfrm>
              <a:off x="5314969" y="3131418"/>
              <a:ext cx="777546" cy="1075229"/>
            </a:xfrm>
            <a:custGeom>
              <a:avLst/>
              <a:gdLst>
                <a:gd name="T0" fmla="*/ 457 w 457"/>
                <a:gd name="T1" fmla="*/ 0 h 632"/>
                <a:gd name="T2" fmla="*/ 0 w 457"/>
                <a:gd name="T3" fmla="*/ 186 h 632"/>
                <a:gd name="T4" fmla="*/ 457 w 457"/>
                <a:gd name="T5" fmla="*/ 632 h 632"/>
                <a:gd name="T6" fmla="*/ 457 w 457"/>
                <a:gd name="T7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7" h="632">
                  <a:moveTo>
                    <a:pt x="457" y="0"/>
                  </a:moveTo>
                  <a:cubicBezTo>
                    <a:pt x="280" y="1"/>
                    <a:pt x="119" y="71"/>
                    <a:pt x="0" y="186"/>
                  </a:cubicBezTo>
                  <a:cubicBezTo>
                    <a:pt x="457" y="632"/>
                    <a:pt x="457" y="632"/>
                    <a:pt x="457" y="632"/>
                  </a:cubicBezTo>
                  <a:cubicBezTo>
                    <a:pt x="457" y="0"/>
                    <a:pt x="457" y="0"/>
                    <a:pt x="457" y="0"/>
                  </a:cubicBezTo>
                </a:path>
              </a:pathLst>
            </a:custGeom>
            <a:solidFill>
              <a:srgbClr val="5267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0" name="Freeform 237"/>
            <p:cNvSpPr>
              <a:spLocks/>
            </p:cNvSpPr>
            <p:nvPr/>
          </p:nvSpPr>
          <p:spPr bwMode="auto">
            <a:xfrm>
              <a:off x="5289084" y="4213616"/>
              <a:ext cx="803431" cy="1160849"/>
            </a:xfrm>
            <a:custGeom>
              <a:avLst/>
              <a:gdLst>
                <a:gd name="T0" fmla="*/ 472 w 472"/>
                <a:gd name="T1" fmla="*/ 0 h 682"/>
                <a:gd name="T2" fmla="*/ 0 w 472"/>
                <a:gd name="T3" fmla="*/ 481 h 682"/>
                <a:gd name="T4" fmla="*/ 472 w 472"/>
                <a:gd name="T5" fmla="*/ 682 h 682"/>
                <a:gd name="T6" fmla="*/ 472 w 472"/>
                <a:gd name="T7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2" h="682">
                  <a:moveTo>
                    <a:pt x="472" y="0"/>
                  </a:moveTo>
                  <a:cubicBezTo>
                    <a:pt x="0" y="481"/>
                    <a:pt x="0" y="481"/>
                    <a:pt x="0" y="481"/>
                  </a:cubicBezTo>
                  <a:cubicBezTo>
                    <a:pt x="119" y="605"/>
                    <a:pt x="287" y="682"/>
                    <a:pt x="472" y="682"/>
                  </a:cubicBezTo>
                  <a:cubicBezTo>
                    <a:pt x="472" y="0"/>
                    <a:pt x="472" y="0"/>
                    <a:pt x="472" y="0"/>
                  </a:cubicBezTo>
                </a:path>
              </a:pathLst>
            </a:custGeom>
            <a:solidFill>
              <a:srgbClr val="3C50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1" name="Freeform 238"/>
            <p:cNvSpPr>
              <a:spLocks/>
            </p:cNvSpPr>
            <p:nvPr/>
          </p:nvSpPr>
          <p:spPr bwMode="auto">
            <a:xfrm>
              <a:off x="4974482" y="3448014"/>
              <a:ext cx="1121020" cy="762616"/>
            </a:xfrm>
            <a:custGeom>
              <a:avLst/>
              <a:gdLst>
                <a:gd name="T0" fmla="*/ 200 w 659"/>
                <a:gd name="T1" fmla="*/ 0 h 448"/>
                <a:gd name="T2" fmla="*/ 0 w 659"/>
                <a:gd name="T3" fmla="*/ 448 h 448"/>
                <a:gd name="T4" fmla="*/ 659 w 659"/>
                <a:gd name="T5" fmla="*/ 448 h 448"/>
                <a:gd name="T6" fmla="*/ 657 w 659"/>
                <a:gd name="T7" fmla="*/ 446 h 448"/>
                <a:gd name="T8" fmla="*/ 200 w 659"/>
                <a:gd name="T9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9" h="448">
                  <a:moveTo>
                    <a:pt x="200" y="0"/>
                  </a:moveTo>
                  <a:cubicBezTo>
                    <a:pt x="82" y="114"/>
                    <a:pt x="7" y="272"/>
                    <a:pt x="0" y="448"/>
                  </a:cubicBezTo>
                  <a:cubicBezTo>
                    <a:pt x="659" y="448"/>
                    <a:pt x="659" y="448"/>
                    <a:pt x="659" y="448"/>
                  </a:cubicBezTo>
                  <a:cubicBezTo>
                    <a:pt x="657" y="446"/>
                    <a:pt x="657" y="446"/>
                    <a:pt x="657" y="446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rgbClr val="A26F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2" name="Freeform 239"/>
            <p:cNvSpPr>
              <a:spLocks/>
            </p:cNvSpPr>
            <p:nvPr/>
          </p:nvSpPr>
          <p:spPr bwMode="auto">
            <a:xfrm>
              <a:off x="4974482" y="4210629"/>
              <a:ext cx="1121020" cy="821355"/>
            </a:xfrm>
            <a:custGeom>
              <a:avLst/>
              <a:gdLst>
                <a:gd name="T0" fmla="*/ 659 w 659"/>
                <a:gd name="T1" fmla="*/ 0 h 483"/>
                <a:gd name="T2" fmla="*/ 659 w 659"/>
                <a:gd name="T3" fmla="*/ 0 h 483"/>
                <a:gd name="T4" fmla="*/ 0 w 659"/>
                <a:gd name="T5" fmla="*/ 0 h 483"/>
                <a:gd name="T6" fmla="*/ 0 w 659"/>
                <a:gd name="T7" fmla="*/ 25 h 483"/>
                <a:gd name="T8" fmla="*/ 185 w 659"/>
                <a:gd name="T9" fmla="*/ 483 h 483"/>
                <a:gd name="T10" fmla="*/ 657 w 659"/>
                <a:gd name="T11" fmla="*/ 2 h 483"/>
                <a:gd name="T12" fmla="*/ 659 w 659"/>
                <a:gd name="T13" fmla="*/ 0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9" h="483">
                  <a:moveTo>
                    <a:pt x="659" y="0"/>
                  </a:moveTo>
                  <a:cubicBezTo>
                    <a:pt x="659" y="0"/>
                    <a:pt x="659" y="0"/>
                    <a:pt x="65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17"/>
                    <a:pt x="0" y="25"/>
                  </a:cubicBezTo>
                  <a:cubicBezTo>
                    <a:pt x="0" y="203"/>
                    <a:pt x="70" y="365"/>
                    <a:pt x="185" y="483"/>
                  </a:cubicBezTo>
                  <a:cubicBezTo>
                    <a:pt x="657" y="2"/>
                    <a:pt x="657" y="2"/>
                    <a:pt x="657" y="2"/>
                  </a:cubicBezTo>
                  <a:cubicBezTo>
                    <a:pt x="659" y="0"/>
                    <a:pt x="659" y="0"/>
                    <a:pt x="659" y="0"/>
                  </a:cubicBezTo>
                </a:path>
              </a:pathLst>
            </a:custGeom>
            <a:solidFill>
              <a:srgbClr val="904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3" name="Oval 240"/>
            <p:cNvSpPr>
              <a:spLocks noChangeArrowheads="1"/>
            </p:cNvSpPr>
            <p:nvPr/>
          </p:nvSpPr>
          <p:spPr bwMode="auto">
            <a:xfrm>
              <a:off x="4974482" y="3131418"/>
              <a:ext cx="2243036" cy="224304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4" name="Freeform 241"/>
            <p:cNvSpPr>
              <a:spLocks noEditPoints="1"/>
            </p:cNvSpPr>
            <p:nvPr/>
          </p:nvSpPr>
          <p:spPr bwMode="auto">
            <a:xfrm>
              <a:off x="5022270" y="3180202"/>
              <a:ext cx="2145469" cy="2146475"/>
            </a:xfrm>
            <a:custGeom>
              <a:avLst/>
              <a:gdLst>
                <a:gd name="T0" fmla="*/ 631 w 1261"/>
                <a:gd name="T1" fmla="*/ 0 h 1261"/>
                <a:gd name="T2" fmla="*/ 0 w 1261"/>
                <a:gd name="T3" fmla="*/ 630 h 1261"/>
                <a:gd name="T4" fmla="*/ 631 w 1261"/>
                <a:gd name="T5" fmla="*/ 1261 h 1261"/>
                <a:gd name="T6" fmla="*/ 1261 w 1261"/>
                <a:gd name="T7" fmla="*/ 630 h 1261"/>
                <a:gd name="T8" fmla="*/ 631 w 1261"/>
                <a:gd name="T9" fmla="*/ 0 h 1261"/>
                <a:gd name="T10" fmla="*/ 631 w 1261"/>
                <a:gd name="T11" fmla="*/ 1129 h 1261"/>
                <a:gd name="T12" fmla="*/ 132 w 1261"/>
                <a:gd name="T13" fmla="*/ 630 h 1261"/>
                <a:gd name="T14" fmla="*/ 631 w 1261"/>
                <a:gd name="T15" fmla="*/ 131 h 1261"/>
                <a:gd name="T16" fmla="*/ 1130 w 1261"/>
                <a:gd name="T17" fmla="*/ 630 h 1261"/>
                <a:gd name="T18" fmla="*/ 631 w 1261"/>
                <a:gd name="T19" fmla="*/ 1129 h 1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1" h="1261">
                  <a:moveTo>
                    <a:pt x="631" y="0"/>
                  </a:moveTo>
                  <a:cubicBezTo>
                    <a:pt x="283" y="0"/>
                    <a:pt x="0" y="282"/>
                    <a:pt x="0" y="630"/>
                  </a:cubicBezTo>
                  <a:cubicBezTo>
                    <a:pt x="0" y="978"/>
                    <a:pt x="283" y="1261"/>
                    <a:pt x="631" y="1261"/>
                  </a:cubicBezTo>
                  <a:cubicBezTo>
                    <a:pt x="979" y="1261"/>
                    <a:pt x="1261" y="978"/>
                    <a:pt x="1261" y="630"/>
                  </a:cubicBezTo>
                  <a:cubicBezTo>
                    <a:pt x="1261" y="282"/>
                    <a:pt x="979" y="0"/>
                    <a:pt x="631" y="0"/>
                  </a:cubicBezTo>
                  <a:close/>
                  <a:moveTo>
                    <a:pt x="631" y="1129"/>
                  </a:moveTo>
                  <a:cubicBezTo>
                    <a:pt x="355" y="1129"/>
                    <a:pt x="132" y="906"/>
                    <a:pt x="132" y="630"/>
                  </a:cubicBezTo>
                  <a:cubicBezTo>
                    <a:pt x="132" y="355"/>
                    <a:pt x="355" y="131"/>
                    <a:pt x="631" y="131"/>
                  </a:cubicBezTo>
                  <a:cubicBezTo>
                    <a:pt x="906" y="131"/>
                    <a:pt x="1130" y="355"/>
                    <a:pt x="1130" y="630"/>
                  </a:cubicBezTo>
                  <a:cubicBezTo>
                    <a:pt x="1130" y="906"/>
                    <a:pt x="906" y="1129"/>
                    <a:pt x="631" y="1129"/>
                  </a:cubicBezTo>
                  <a:close/>
                </a:path>
              </a:pathLst>
            </a:custGeom>
            <a:solidFill>
              <a:srgbClr val="2652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5" name="Oval 242"/>
            <p:cNvSpPr>
              <a:spLocks noChangeArrowheads="1"/>
            </p:cNvSpPr>
            <p:nvPr/>
          </p:nvSpPr>
          <p:spPr bwMode="auto">
            <a:xfrm>
              <a:off x="6020834" y="4179766"/>
              <a:ext cx="150332" cy="148342"/>
            </a:xfrm>
            <a:prstGeom prst="ellipse">
              <a:avLst/>
            </a:pr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6" name="Freeform 243"/>
            <p:cNvSpPr>
              <a:spLocks/>
            </p:cNvSpPr>
            <p:nvPr/>
          </p:nvSpPr>
          <p:spPr bwMode="auto">
            <a:xfrm>
              <a:off x="6072604" y="3841269"/>
              <a:ext cx="445023" cy="432083"/>
            </a:xfrm>
            <a:custGeom>
              <a:avLst/>
              <a:gdLst>
                <a:gd name="T0" fmla="*/ 437 w 447"/>
                <a:gd name="T1" fmla="*/ 46 h 434"/>
                <a:gd name="T2" fmla="*/ 447 w 447"/>
                <a:gd name="T3" fmla="*/ 0 h 434"/>
                <a:gd name="T4" fmla="*/ 401 w 447"/>
                <a:gd name="T5" fmla="*/ 10 h 434"/>
                <a:gd name="T6" fmla="*/ 0 w 447"/>
                <a:gd name="T7" fmla="*/ 386 h 434"/>
                <a:gd name="T8" fmla="*/ 46 w 447"/>
                <a:gd name="T9" fmla="*/ 434 h 434"/>
                <a:gd name="T10" fmla="*/ 437 w 447"/>
                <a:gd name="T11" fmla="*/ 46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7" h="434">
                  <a:moveTo>
                    <a:pt x="437" y="46"/>
                  </a:moveTo>
                  <a:lnTo>
                    <a:pt x="447" y="0"/>
                  </a:lnTo>
                  <a:lnTo>
                    <a:pt x="401" y="10"/>
                  </a:lnTo>
                  <a:lnTo>
                    <a:pt x="0" y="386"/>
                  </a:lnTo>
                  <a:lnTo>
                    <a:pt x="46" y="434"/>
                  </a:lnTo>
                  <a:lnTo>
                    <a:pt x="437" y="46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7" name="Freeform 244"/>
            <p:cNvSpPr>
              <a:spLocks/>
            </p:cNvSpPr>
            <p:nvPr/>
          </p:nvSpPr>
          <p:spPr bwMode="auto">
            <a:xfrm>
              <a:off x="5634550" y="4223572"/>
              <a:ext cx="457966" cy="64713"/>
            </a:xfrm>
            <a:custGeom>
              <a:avLst/>
              <a:gdLst>
                <a:gd name="T0" fmla="*/ 40 w 460"/>
                <a:gd name="T1" fmla="*/ 14 h 65"/>
                <a:gd name="T2" fmla="*/ 0 w 460"/>
                <a:gd name="T3" fmla="*/ 35 h 65"/>
                <a:gd name="T4" fmla="*/ 40 w 460"/>
                <a:gd name="T5" fmla="*/ 53 h 65"/>
                <a:gd name="T6" fmla="*/ 460 w 460"/>
                <a:gd name="T7" fmla="*/ 65 h 65"/>
                <a:gd name="T8" fmla="*/ 460 w 460"/>
                <a:gd name="T9" fmla="*/ 0 h 65"/>
                <a:gd name="T10" fmla="*/ 40 w 460"/>
                <a:gd name="T11" fmla="*/ 1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0" h="65">
                  <a:moveTo>
                    <a:pt x="40" y="14"/>
                  </a:moveTo>
                  <a:lnTo>
                    <a:pt x="0" y="35"/>
                  </a:lnTo>
                  <a:lnTo>
                    <a:pt x="40" y="53"/>
                  </a:lnTo>
                  <a:lnTo>
                    <a:pt x="460" y="65"/>
                  </a:lnTo>
                  <a:lnTo>
                    <a:pt x="460" y="0"/>
                  </a:lnTo>
                  <a:lnTo>
                    <a:pt x="40" y="14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8" name="Freeform 245"/>
            <p:cNvSpPr>
              <a:spLocks noEditPoints="1"/>
            </p:cNvSpPr>
            <p:nvPr/>
          </p:nvSpPr>
          <p:spPr bwMode="auto">
            <a:xfrm>
              <a:off x="5965082" y="4136956"/>
              <a:ext cx="374337" cy="328542"/>
            </a:xfrm>
            <a:custGeom>
              <a:avLst/>
              <a:gdLst>
                <a:gd name="T0" fmla="*/ 217 w 220"/>
                <a:gd name="T1" fmla="*/ 181 h 193"/>
                <a:gd name="T2" fmla="*/ 106 w 220"/>
                <a:gd name="T3" fmla="*/ 84 h 193"/>
                <a:gd name="T4" fmla="*/ 110 w 220"/>
                <a:gd name="T5" fmla="*/ 68 h 193"/>
                <a:gd name="T6" fmla="*/ 77 w 220"/>
                <a:gd name="T7" fmla="*/ 35 h 193"/>
                <a:gd name="T8" fmla="*/ 60 w 220"/>
                <a:gd name="T9" fmla="*/ 39 h 193"/>
                <a:gd name="T10" fmla="*/ 20 w 220"/>
                <a:gd name="T11" fmla="*/ 4 h 193"/>
                <a:gd name="T12" fmla="*/ 4 w 220"/>
                <a:gd name="T13" fmla="*/ 5 h 193"/>
                <a:gd name="T14" fmla="*/ 5 w 220"/>
                <a:gd name="T15" fmla="*/ 21 h 193"/>
                <a:gd name="T16" fmla="*/ 46 w 220"/>
                <a:gd name="T17" fmla="*/ 56 h 193"/>
                <a:gd name="T18" fmla="*/ 44 w 220"/>
                <a:gd name="T19" fmla="*/ 68 h 193"/>
                <a:gd name="T20" fmla="*/ 77 w 220"/>
                <a:gd name="T21" fmla="*/ 102 h 193"/>
                <a:gd name="T22" fmla="*/ 97 w 220"/>
                <a:gd name="T23" fmla="*/ 95 h 193"/>
                <a:gd name="T24" fmla="*/ 207 w 220"/>
                <a:gd name="T25" fmla="*/ 191 h 193"/>
                <a:gd name="T26" fmla="*/ 212 w 220"/>
                <a:gd name="T27" fmla="*/ 193 h 193"/>
                <a:gd name="T28" fmla="*/ 217 w 220"/>
                <a:gd name="T29" fmla="*/ 191 h 193"/>
                <a:gd name="T30" fmla="*/ 217 w 220"/>
                <a:gd name="T31" fmla="*/ 181 h 193"/>
                <a:gd name="T32" fmla="*/ 77 w 220"/>
                <a:gd name="T33" fmla="*/ 86 h 193"/>
                <a:gd name="T34" fmla="*/ 59 w 220"/>
                <a:gd name="T35" fmla="*/ 68 h 193"/>
                <a:gd name="T36" fmla="*/ 77 w 220"/>
                <a:gd name="T37" fmla="*/ 51 h 193"/>
                <a:gd name="T38" fmla="*/ 94 w 220"/>
                <a:gd name="T39" fmla="*/ 68 h 193"/>
                <a:gd name="T40" fmla="*/ 77 w 220"/>
                <a:gd name="T41" fmla="*/ 8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0" h="193">
                  <a:moveTo>
                    <a:pt x="217" y="181"/>
                  </a:moveTo>
                  <a:cubicBezTo>
                    <a:pt x="106" y="84"/>
                    <a:pt x="106" y="84"/>
                    <a:pt x="106" y="84"/>
                  </a:cubicBezTo>
                  <a:cubicBezTo>
                    <a:pt x="109" y="79"/>
                    <a:pt x="110" y="74"/>
                    <a:pt x="110" y="68"/>
                  </a:cubicBezTo>
                  <a:cubicBezTo>
                    <a:pt x="110" y="50"/>
                    <a:pt x="95" y="35"/>
                    <a:pt x="77" y="35"/>
                  </a:cubicBezTo>
                  <a:cubicBezTo>
                    <a:pt x="71" y="35"/>
                    <a:pt x="65" y="37"/>
                    <a:pt x="60" y="39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5" y="0"/>
                    <a:pt x="8" y="0"/>
                    <a:pt x="4" y="5"/>
                  </a:cubicBezTo>
                  <a:cubicBezTo>
                    <a:pt x="0" y="9"/>
                    <a:pt x="0" y="16"/>
                    <a:pt x="5" y="21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4" y="60"/>
                    <a:pt x="44" y="64"/>
                    <a:pt x="44" y="68"/>
                  </a:cubicBezTo>
                  <a:cubicBezTo>
                    <a:pt x="44" y="87"/>
                    <a:pt x="58" y="102"/>
                    <a:pt x="77" y="102"/>
                  </a:cubicBezTo>
                  <a:cubicBezTo>
                    <a:pt x="84" y="102"/>
                    <a:pt x="91" y="99"/>
                    <a:pt x="97" y="95"/>
                  </a:cubicBezTo>
                  <a:cubicBezTo>
                    <a:pt x="207" y="191"/>
                    <a:pt x="207" y="191"/>
                    <a:pt x="207" y="191"/>
                  </a:cubicBezTo>
                  <a:cubicBezTo>
                    <a:pt x="208" y="192"/>
                    <a:pt x="210" y="193"/>
                    <a:pt x="212" y="193"/>
                  </a:cubicBezTo>
                  <a:cubicBezTo>
                    <a:pt x="214" y="193"/>
                    <a:pt x="216" y="192"/>
                    <a:pt x="217" y="191"/>
                  </a:cubicBezTo>
                  <a:cubicBezTo>
                    <a:pt x="220" y="188"/>
                    <a:pt x="219" y="183"/>
                    <a:pt x="217" y="181"/>
                  </a:cubicBezTo>
                  <a:close/>
                  <a:moveTo>
                    <a:pt x="77" y="86"/>
                  </a:moveTo>
                  <a:cubicBezTo>
                    <a:pt x="67" y="86"/>
                    <a:pt x="59" y="78"/>
                    <a:pt x="59" y="68"/>
                  </a:cubicBezTo>
                  <a:cubicBezTo>
                    <a:pt x="59" y="59"/>
                    <a:pt x="67" y="51"/>
                    <a:pt x="77" y="51"/>
                  </a:cubicBezTo>
                  <a:cubicBezTo>
                    <a:pt x="86" y="51"/>
                    <a:pt x="94" y="59"/>
                    <a:pt x="94" y="68"/>
                  </a:cubicBezTo>
                  <a:cubicBezTo>
                    <a:pt x="94" y="78"/>
                    <a:pt x="86" y="86"/>
                    <a:pt x="77" y="86"/>
                  </a:cubicBezTo>
                  <a:close/>
                </a:path>
              </a:pathLst>
            </a:custGeom>
            <a:solidFill>
              <a:srgbClr val="EA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29" name="Freeform 246"/>
            <p:cNvSpPr>
              <a:spLocks/>
            </p:cNvSpPr>
            <p:nvPr/>
          </p:nvSpPr>
          <p:spPr bwMode="auto">
            <a:xfrm>
              <a:off x="5756010" y="3455978"/>
              <a:ext cx="55752" cy="85620"/>
            </a:xfrm>
            <a:custGeom>
              <a:avLst/>
              <a:gdLst>
                <a:gd name="T0" fmla="*/ 56 w 56"/>
                <a:gd name="T1" fmla="*/ 76 h 86"/>
                <a:gd name="T2" fmla="*/ 24 w 56"/>
                <a:gd name="T3" fmla="*/ 0 h 86"/>
                <a:gd name="T4" fmla="*/ 0 w 56"/>
                <a:gd name="T5" fmla="*/ 11 h 86"/>
                <a:gd name="T6" fmla="*/ 30 w 56"/>
                <a:gd name="T7" fmla="*/ 86 h 86"/>
                <a:gd name="T8" fmla="*/ 56 w 56"/>
                <a:gd name="T9" fmla="*/ 7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86">
                  <a:moveTo>
                    <a:pt x="56" y="76"/>
                  </a:moveTo>
                  <a:lnTo>
                    <a:pt x="24" y="0"/>
                  </a:lnTo>
                  <a:lnTo>
                    <a:pt x="0" y="11"/>
                  </a:lnTo>
                  <a:lnTo>
                    <a:pt x="30" y="86"/>
                  </a:lnTo>
                  <a:lnTo>
                    <a:pt x="56" y="76"/>
                  </a:lnTo>
                  <a:close/>
                </a:path>
              </a:pathLst>
            </a:custGeom>
            <a:solidFill>
              <a:srgbClr val="70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0" name="Freeform 247"/>
            <p:cNvSpPr>
              <a:spLocks/>
            </p:cNvSpPr>
            <p:nvPr/>
          </p:nvSpPr>
          <p:spPr bwMode="auto">
            <a:xfrm>
              <a:off x="5756010" y="3455978"/>
              <a:ext cx="55752" cy="85620"/>
            </a:xfrm>
            <a:custGeom>
              <a:avLst/>
              <a:gdLst>
                <a:gd name="T0" fmla="*/ 56 w 56"/>
                <a:gd name="T1" fmla="*/ 76 h 86"/>
                <a:gd name="T2" fmla="*/ 24 w 56"/>
                <a:gd name="T3" fmla="*/ 0 h 86"/>
                <a:gd name="T4" fmla="*/ 0 w 56"/>
                <a:gd name="T5" fmla="*/ 11 h 86"/>
                <a:gd name="T6" fmla="*/ 30 w 56"/>
                <a:gd name="T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86">
                  <a:moveTo>
                    <a:pt x="56" y="76"/>
                  </a:moveTo>
                  <a:lnTo>
                    <a:pt x="24" y="0"/>
                  </a:lnTo>
                  <a:lnTo>
                    <a:pt x="0" y="11"/>
                  </a:lnTo>
                  <a:lnTo>
                    <a:pt x="30" y="8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1" name="Freeform 248"/>
            <p:cNvSpPr>
              <a:spLocks/>
            </p:cNvSpPr>
            <p:nvPr/>
          </p:nvSpPr>
          <p:spPr bwMode="auto">
            <a:xfrm>
              <a:off x="6380237" y="4966276"/>
              <a:ext cx="55752" cy="84624"/>
            </a:xfrm>
            <a:custGeom>
              <a:avLst/>
              <a:gdLst>
                <a:gd name="T0" fmla="*/ 56 w 56"/>
                <a:gd name="T1" fmla="*/ 75 h 85"/>
                <a:gd name="T2" fmla="*/ 26 w 56"/>
                <a:gd name="T3" fmla="*/ 0 h 85"/>
                <a:gd name="T4" fmla="*/ 0 w 56"/>
                <a:gd name="T5" fmla="*/ 10 h 85"/>
                <a:gd name="T6" fmla="*/ 31 w 56"/>
                <a:gd name="T7" fmla="*/ 85 h 85"/>
                <a:gd name="T8" fmla="*/ 56 w 56"/>
                <a:gd name="T9" fmla="*/ 7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85">
                  <a:moveTo>
                    <a:pt x="56" y="75"/>
                  </a:moveTo>
                  <a:lnTo>
                    <a:pt x="26" y="0"/>
                  </a:lnTo>
                  <a:lnTo>
                    <a:pt x="0" y="10"/>
                  </a:lnTo>
                  <a:lnTo>
                    <a:pt x="31" y="85"/>
                  </a:lnTo>
                  <a:lnTo>
                    <a:pt x="56" y="75"/>
                  </a:lnTo>
                  <a:close/>
                </a:path>
              </a:pathLst>
            </a:custGeom>
            <a:solidFill>
              <a:srgbClr val="70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2" name="Freeform 249"/>
            <p:cNvSpPr>
              <a:spLocks/>
            </p:cNvSpPr>
            <p:nvPr/>
          </p:nvSpPr>
          <p:spPr bwMode="auto">
            <a:xfrm>
              <a:off x="6380237" y="4966276"/>
              <a:ext cx="55752" cy="84624"/>
            </a:xfrm>
            <a:custGeom>
              <a:avLst/>
              <a:gdLst>
                <a:gd name="T0" fmla="*/ 56 w 56"/>
                <a:gd name="T1" fmla="*/ 75 h 85"/>
                <a:gd name="T2" fmla="*/ 26 w 56"/>
                <a:gd name="T3" fmla="*/ 0 h 85"/>
                <a:gd name="T4" fmla="*/ 0 w 56"/>
                <a:gd name="T5" fmla="*/ 10 h 85"/>
                <a:gd name="T6" fmla="*/ 31 w 56"/>
                <a:gd name="T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85">
                  <a:moveTo>
                    <a:pt x="56" y="75"/>
                  </a:moveTo>
                  <a:lnTo>
                    <a:pt x="26" y="0"/>
                  </a:lnTo>
                  <a:lnTo>
                    <a:pt x="0" y="10"/>
                  </a:lnTo>
                  <a:lnTo>
                    <a:pt x="31" y="8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3" name="Freeform 250"/>
            <p:cNvSpPr>
              <a:spLocks/>
            </p:cNvSpPr>
            <p:nvPr/>
          </p:nvSpPr>
          <p:spPr bwMode="auto">
            <a:xfrm>
              <a:off x="5298045" y="3912950"/>
              <a:ext cx="84624" cy="55753"/>
            </a:xfrm>
            <a:custGeom>
              <a:avLst/>
              <a:gdLst>
                <a:gd name="T0" fmla="*/ 85 w 85"/>
                <a:gd name="T1" fmla="*/ 30 h 56"/>
                <a:gd name="T2" fmla="*/ 10 w 85"/>
                <a:gd name="T3" fmla="*/ 0 h 56"/>
                <a:gd name="T4" fmla="*/ 0 w 85"/>
                <a:gd name="T5" fmla="*/ 25 h 56"/>
                <a:gd name="T6" fmla="*/ 75 w 85"/>
                <a:gd name="T7" fmla="*/ 56 h 56"/>
                <a:gd name="T8" fmla="*/ 85 w 85"/>
                <a:gd name="T9" fmla="*/ 3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56">
                  <a:moveTo>
                    <a:pt x="85" y="30"/>
                  </a:moveTo>
                  <a:lnTo>
                    <a:pt x="10" y="0"/>
                  </a:lnTo>
                  <a:lnTo>
                    <a:pt x="0" y="25"/>
                  </a:lnTo>
                  <a:lnTo>
                    <a:pt x="75" y="56"/>
                  </a:lnTo>
                  <a:lnTo>
                    <a:pt x="85" y="30"/>
                  </a:lnTo>
                  <a:close/>
                </a:path>
              </a:pathLst>
            </a:custGeom>
            <a:solidFill>
              <a:srgbClr val="70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4" name="Freeform 251"/>
            <p:cNvSpPr>
              <a:spLocks/>
            </p:cNvSpPr>
            <p:nvPr/>
          </p:nvSpPr>
          <p:spPr bwMode="auto">
            <a:xfrm>
              <a:off x="5298045" y="3912950"/>
              <a:ext cx="84624" cy="55753"/>
            </a:xfrm>
            <a:custGeom>
              <a:avLst/>
              <a:gdLst>
                <a:gd name="T0" fmla="*/ 85 w 85"/>
                <a:gd name="T1" fmla="*/ 30 h 56"/>
                <a:gd name="T2" fmla="*/ 10 w 85"/>
                <a:gd name="T3" fmla="*/ 0 h 56"/>
                <a:gd name="T4" fmla="*/ 0 w 85"/>
                <a:gd name="T5" fmla="*/ 25 h 56"/>
                <a:gd name="T6" fmla="*/ 75 w 85"/>
                <a:gd name="T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56">
                  <a:moveTo>
                    <a:pt x="85" y="30"/>
                  </a:moveTo>
                  <a:lnTo>
                    <a:pt x="10" y="0"/>
                  </a:lnTo>
                  <a:lnTo>
                    <a:pt x="0" y="25"/>
                  </a:lnTo>
                  <a:lnTo>
                    <a:pt x="75" y="5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5" name="Freeform 252"/>
            <p:cNvSpPr>
              <a:spLocks/>
            </p:cNvSpPr>
            <p:nvPr/>
          </p:nvSpPr>
          <p:spPr bwMode="auto">
            <a:xfrm>
              <a:off x="6807340" y="4537180"/>
              <a:ext cx="84624" cy="55753"/>
            </a:xfrm>
            <a:custGeom>
              <a:avLst/>
              <a:gdLst>
                <a:gd name="T0" fmla="*/ 85 w 85"/>
                <a:gd name="T1" fmla="*/ 32 h 56"/>
                <a:gd name="T2" fmla="*/ 10 w 85"/>
                <a:gd name="T3" fmla="*/ 0 h 56"/>
                <a:gd name="T4" fmla="*/ 0 w 85"/>
                <a:gd name="T5" fmla="*/ 26 h 56"/>
                <a:gd name="T6" fmla="*/ 75 w 85"/>
                <a:gd name="T7" fmla="*/ 56 h 56"/>
                <a:gd name="T8" fmla="*/ 85 w 85"/>
                <a:gd name="T9" fmla="*/ 3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56">
                  <a:moveTo>
                    <a:pt x="85" y="32"/>
                  </a:moveTo>
                  <a:lnTo>
                    <a:pt x="10" y="0"/>
                  </a:lnTo>
                  <a:lnTo>
                    <a:pt x="0" y="26"/>
                  </a:lnTo>
                  <a:lnTo>
                    <a:pt x="75" y="56"/>
                  </a:lnTo>
                  <a:lnTo>
                    <a:pt x="85" y="32"/>
                  </a:lnTo>
                  <a:close/>
                </a:path>
              </a:pathLst>
            </a:custGeom>
            <a:solidFill>
              <a:srgbClr val="70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6" name="Freeform 253"/>
            <p:cNvSpPr>
              <a:spLocks/>
            </p:cNvSpPr>
            <p:nvPr/>
          </p:nvSpPr>
          <p:spPr bwMode="auto">
            <a:xfrm>
              <a:off x="6807340" y="4537180"/>
              <a:ext cx="84624" cy="55753"/>
            </a:xfrm>
            <a:custGeom>
              <a:avLst/>
              <a:gdLst>
                <a:gd name="T0" fmla="*/ 85 w 85"/>
                <a:gd name="T1" fmla="*/ 32 h 56"/>
                <a:gd name="T2" fmla="*/ 10 w 85"/>
                <a:gd name="T3" fmla="*/ 0 h 56"/>
                <a:gd name="T4" fmla="*/ 0 w 85"/>
                <a:gd name="T5" fmla="*/ 26 h 56"/>
                <a:gd name="T6" fmla="*/ 75 w 85"/>
                <a:gd name="T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56">
                  <a:moveTo>
                    <a:pt x="85" y="32"/>
                  </a:moveTo>
                  <a:lnTo>
                    <a:pt x="10" y="0"/>
                  </a:lnTo>
                  <a:lnTo>
                    <a:pt x="0" y="26"/>
                  </a:lnTo>
                  <a:lnTo>
                    <a:pt x="75" y="5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7" name="Freeform 254"/>
            <p:cNvSpPr>
              <a:spLocks/>
            </p:cNvSpPr>
            <p:nvPr/>
          </p:nvSpPr>
          <p:spPr bwMode="auto">
            <a:xfrm>
              <a:off x="6380237" y="3455978"/>
              <a:ext cx="55752" cy="85620"/>
            </a:xfrm>
            <a:custGeom>
              <a:avLst/>
              <a:gdLst>
                <a:gd name="T0" fmla="*/ 26 w 56"/>
                <a:gd name="T1" fmla="*/ 86 h 86"/>
                <a:gd name="T2" fmla="*/ 56 w 56"/>
                <a:gd name="T3" fmla="*/ 11 h 86"/>
                <a:gd name="T4" fmla="*/ 31 w 56"/>
                <a:gd name="T5" fmla="*/ 0 h 86"/>
                <a:gd name="T6" fmla="*/ 0 w 56"/>
                <a:gd name="T7" fmla="*/ 76 h 86"/>
                <a:gd name="T8" fmla="*/ 26 w 56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86">
                  <a:moveTo>
                    <a:pt x="26" y="86"/>
                  </a:moveTo>
                  <a:lnTo>
                    <a:pt x="56" y="11"/>
                  </a:lnTo>
                  <a:lnTo>
                    <a:pt x="31" y="0"/>
                  </a:lnTo>
                  <a:lnTo>
                    <a:pt x="0" y="76"/>
                  </a:lnTo>
                  <a:lnTo>
                    <a:pt x="26" y="86"/>
                  </a:lnTo>
                  <a:close/>
                </a:path>
              </a:pathLst>
            </a:custGeom>
            <a:solidFill>
              <a:srgbClr val="70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8" name="Freeform 255"/>
            <p:cNvSpPr>
              <a:spLocks/>
            </p:cNvSpPr>
            <p:nvPr/>
          </p:nvSpPr>
          <p:spPr bwMode="auto">
            <a:xfrm>
              <a:off x="6380237" y="3455978"/>
              <a:ext cx="55752" cy="85620"/>
            </a:xfrm>
            <a:custGeom>
              <a:avLst/>
              <a:gdLst>
                <a:gd name="T0" fmla="*/ 26 w 56"/>
                <a:gd name="T1" fmla="*/ 86 h 86"/>
                <a:gd name="T2" fmla="*/ 56 w 56"/>
                <a:gd name="T3" fmla="*/ 11 h 86"/>
                <a:gd name="T4" fmla="*/ 31 w 56"/>
                <a:gd name="T5" fmla="*/ 0 h 86"/>
                <a:gd name="T6" fmla="*/ 0 w 56"/>
                <a:gd name="T7" fmla="*/ 7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86">
                  <a:moveTo>
                    <a:pt x="26" y="86"/>
                  </a:moveTo>
                  <a:lnTo>
                    <a:pt x="56" y="11"/>
                  </a:lnTo>
                  <a:lnTo>
                    <a:pt x="31" y="0"/>
                  </a:lnTo>
                  <a:lnTo>
                    <a:pt x="0" y="7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39" name="Freeform 256"/>
            <p:cNvSpPr>
              <a:spLocks/>
            </p:cNvSpPr>
            <p:nvPr/>
          </p:nvSpPr>
          <p:spPr bwMode="auto">
            <a:xfrm>
              <a:off x="5756010" y="4966276"/>
              <a:ext cx="55752" cy="84624"/>
            </a:xfrm>
            <a:custGeom>
              <a:avLst/>
              <a:gdLst>
                <a:gd name="T0" fmla="*/ 24 w 56"/>
                <a:gd name="T1" fmla="*/ 85 h 85"/>
                <a:gd name="T2" fmla="*/ 56 w 56"/>
                <a:gd name="T3" fmla="*/ 10 h 85"/>
                <a:gd name="T4" fmla="*/ 30 w 56"/>
                <a:gd name="T5" fmla="*/ 0 h 85"/>
                <a:gd name="T6" fmla="*/ 0 w 56"/>
                <a:gd name="T7" fmla="*/ 75 h 85"/>
                <a:gd name="T8" fmla="*/ 24 w 56"/>
                <a:gd name="T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85">
                  <a:moveTo>
                    <a:pt x="24" y="85"/>
                  </a:moveTo>
                  <a:lnTo>
                    <a:pt x="56" y="10"/>
                  </a:lnTo>
                  <a:lnTo>
                    <a:pt x="30" y="0"/>
                  </a:lnTo>
                  <a:lnTo>
                    <a:pt x="0" y="75"/>
                  </a:lnTo>
                  <a:lnTo>
                    <a:pt x="24" y="85"/>
                  </a:lnTo>
                  <a:close/>
                </a:path>
              </a:pathLst>
            </a:custGeom>
            <a:solidFill>
              <a:srgbClr val="70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40" name="Freeform 257"/>
            <p:cNvSpPr>
              <a:spLocks/>
            </p:cNvSpPr>
            <p:nvPr/>
          </p:nvSpPr>
          <p:spPr bwMode="auto">
            <a:xfrm>
              <a:off x="5756010" y="4966276"/>
              <a:ext cx="55752" cy="84624"/>
            </a:xfrm>
            <a:custGeom>
              <a:avLst/>
              <a:gdLst>
                <a:gd name="T0" fmla="*/ 24 w 56"/>
                <a:gd name="T1" fmla="*/ 85 h 85"/>
                <a:gd name="T2" fmla="*/ 56 w 56"/>
                <a:gd name="T3" fmla="*/ 10 h 85"/>
                <a:gd name="T4" fmla="*/ 30 w 56"/>
                <a:gd name="T5" fmla="*/ 0 h 85"/>
                <a:gd name="T6" fmla="*/ 0 w 56"/>
                <a:gd name="T7" fmla="*/ 7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85">
                  <a:moveTo>
                    <a:pt x="24" y="85"/>
                  </a:moveTo>
                  <a:lnTo>
                    <a:pt x="56" y="10"/>
                  </a:lnTo>
                  <a:lnTo>
                    <a:pt x="30" y="0"/>
                  </a:lnTo>
                  <a:lnTo>
                    <a:pt x="0" y="7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41" name="Freeform 258"/>
            <p:cNvSpPr>
              <a:spLocks/>
            </p:cNvSpPr>
            <p:nvPr/>
          </p:nvSpPr>
          <p:spPr bwMode="auto">
            <a:xfrm>
              <a:off x="6807340" y="3912950"/>
              <a:ext cx="84624" cy="55753"/>
            </a:xfrm>
            <a:custGeom>
              <a:avLst/>
              <a:gdLst>
                <a:gd name="T0" fmla="*/ 10 w 85"/>
                <a:gd name="T1" fmla="*/ 56 h 56"/>
                <a:gd name="T2" fmla="*/ 85 w 85"/>
                <a:gd name="T3" fmla="*/ 25 h 56"/>
                <a:gd name="T4" fmla="*/ 75 w 85"/>
                <a:gd name="T5" fmla="*/ 0 h 56"/>
                <a:gd name="T6" fmla="*/ 0 w 85"/>
                <a:gd name="T7" fmla="*/ 30 h 56"/>
                <a:gd name="T8" fmla="*/ 10 w 85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56">
                  <a:moveTo>
                    <a:pt x="10" y="56"/>
                  </a:moveTo>
                  <a:lnTo>
                    <a:pt x="85" y="25"/>
                  </a:lnTo>
                  <a:lnTo>
                    <a:pt x="75" y="0"/>
                  </a:lnTo>
                  <a:lnTo>
                    <a:pt x="0" y="30"/>
                  </a:lnTo>
                  <a:lnTo>
                    <a:pt x="10" y="56"/>
                  </a:lnTo>
                  <a:close/>
                </a:path>
              </a:pathLst>
            </a:custGeom>
            <a:solidFill>
              <a:srgbClr val="70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42" name="Freeform 259"/>
            <p:cNvSpPr>
              <a:spLocks/>
            </p:cNvSpPr>
            <p:nvPr/>
          </p:nvSpPr>
          <p:spPr bwMode="auto">
            <a:xfrm>
              <a:off x="6807340" y="3912950"/>
              <a:ext cx="84624" cy="55753"/>
            </a:xfrm>
            <a:custGeom>
              <a:avLst/>
              <a:gdLst>
                <a:gd name="T0" fmla="*/ 10 w 85"/>
                <a:gd name="T1" fmla="*/ 56 h 56"/>
                <a:gd name="T2" fmla="*/ 85 w 85"/>
                <a:gd name="T3" fmla="*/ 25 h 56"/>
                <a:gd name="T4" fmla="*/ 75 w 85"/>
                <a:gd name="T5" fmla="*/ 0 h 56"/>
                <a:gd name="T6" fmla="*/ 0 w 85"/>
                <a:gd name="T7" fmla="*/ 3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56">
                  <a:moveTo>
                    <a:pt x="10" y="56"/>
                  </a:moveTo>
                  <a:lnTo>
                    <a:pt x="85" y="25"/>
                  </a:lnTo>
                  <a:lnTo>
                    <a:pt x="75" y="0"/>
                  </a:lnTo>
                  <a:lnTo>
                    <a:pt x="0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43" name="Freeform 260"/>
            <p:cNvSpPr>
              <a:spLocks/>
            </p:cNvSpPr>
            <p:nvPr/>
          </p:nvSpPr>
          <p:spPr bwMode="auto">
            <a:xfrm>
              <a:off x="5298045" y="4537180"/>
              <a:ext cx="84624" cy="55753"/>
            </a:xfrm>
            <a:custGeom>
              <a:avLst/>
              <a:gdLst>
                <a:gd name="T0" fmla="*/ 10 w 85"/>
                <a:gd name="T1" fmla="*/ 56 h 56"/>
                <a:gd name="T2" fmla="*/ 85 w 85"/>
                <a:gd name="T3" fmla="*/ 26 h 56"/>
                <a:gd name="T4" fmla="*/ 75 w 85"/>
                <a:gd name="T5" fmla="*/ 0 h 56"/>
                <a:gd name="T6" fmla="*/ 0 w 85"/>
                <a:gd name="T7" fmla="*/ 32 h 56"/>
                <a:gd name="T8" fmla="*/ 10 w 85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56">
                  <a:moveTo>
                    <a:pt x="10" y="56"/>
                  </a:moveTo>
                  <a:lnTo>
                    <a:pt x="85" y="26"/>
                  </a:lnTo>
                  <a:lnTo>
                    <a:pt x="75" y="0"/>
                  </a:lnTo>
                  <a:lnTo>
                    <a:pt x="0" y="32"/>
                  </a:lnTo>
                  <a:lnTo>
                    <a:pt x="10" y="56"/>
                  </a:lnTo>
                  <a:close/>
                </a:path>
              </a:pathLst>
            </a:custGeom>
            <a:solidFill>
              <a:srgbClr val="70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44" name="Freeform 261"/>
            <p:cNvSpPr>
              <a:spLocks/>
            </p:cNvSpPr>
            <p:nvPr/>
          </p:nvSpPr>
          <p:spPr bwMode="auto">
            <a:xfrm>
              <a:off x="5298045" y="4537180"/>
              <a:ext cx="84624" cy="55753"/>
            </a:xfrm>
            <a:custGeom>
              <a:avLst/>
              <a:gdLst>
                <a:gd name="T0" fmla="*/ 10 w 85"/>
                <a:gd name="T1" fmla="*/ 56 h 56"/>
                <a:gd name="T2" fmla="*/ 85 w 85"/>
                <a:gd name="T3" fmla="*/ 26 h 56"/>
                <a:gd name="T4" fmla="*/ 75 w 85"/>
                <a:gd name="T5" fmla="*/ 0 h 56"/>
                <a:gd name="T6" fmla="*/ 0 w 85"/>
                <a:gd name="T7" fmla="*/ 3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56">
                  <a:moveTo>
                    <a:pt x="10" y="56"/>
                  </a:moveTo>
                  <a:lnTo>
                    <a:pt x="85" y="26"/>
                  </a:lnTo>
                  <a:lnTo>
                    <a:pt x="75" y="0"/>
                  </a:lnTo>
                  <a:lnTo>
                    <a:pt x="0" y="3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45" name="Rectangle 262"/>
            <p:cNvSpPr>
              <a:spLocks noChangeArrowheads="1"/>
            </p:cNvSpPr>
            <p:nvPr/>
          </p:nvSpPr>
          <p:spPr bwMode="auto">
            <a:xfrm>
              <a:off x="6078577" y="3393257"/>
              <a:ext cx="27876" cy="136395"/>
            </a:xfrm>
            <a:prstGeom prst="rect">
              <a:avLst/>
            </a:prstGeom>
            <a:solidFill>
              <a:srgbClr val="70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46" name="Freeform 263"/>
            <p:cNvSpPr>
              <a:spLocks/>
            </p:cNvSpPr>
            <p:nvPr/>
          </p:nvSpPr>
          <p:spPr bwMode="auto">
            <a:xfrm>
              <a:off x="6078577" y="3393257"/>
              <a:ext cx="27876" cy="136395"/>
            </a:xfrm>
            <a:custGeom>
              <a:avLst/>
              <a:gdLst>
                <a:gd name="T0" fmla="*/ 28 w 28"/>
                <a:gd name="T1" fmla="*/ 137 h 137"/>
                <a:gd name="T2" fmla="*/ 28 w 28"/>
                <a:gd name="T3" fmla="*/ 0 h 137"/>
                <a:gd name="T4" fmla="*/ 0 w 28"/>
                <a:gd name="T5" fmla="*/ 0 h 137"/>
                <a:gd name="T6" fmla="*/ 0 w 28"/>
                <a:gd name="T7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37">
                  <a:moveTo>
                    <a:pt x="28" y="137"/>
                  </a:moveTo>
                  <a:lnTo>
                    <a:pt x="28" y="0"/>
                  </a:lnTo>
                  <a:lnTo>
                    <a:pt x="0" y="0"/>
                  </a:lnTo>
                  <a:lnTo>
                    <a:pt x="0" y="1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47" name="Rectangle 264"/>
            <p:cNvSpPr>
              <a:spLocks noChangeArrowheads="1"/>
            </p:cNvSpPr>
            <p:nvPr/>
          </p:nvSpPr>
          <p:spPr bwMode="auto">
            <a:xfrm>
              <a:off x="6078577" y="4973245"/>
              <a:ext cx="27876" cy="135399"/>
            </a:xfrm>
            <a:prstGeom prst="rect">
              <a:avLst/>
            </a:prstGeom>
            <a:solidFill>
              <a:srgbClr val="70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48" name="Freeform 265"/>
            <p:cNvSpPr>
              <a:spLocks/>
            </p:cNvSpPr>
            <p:nvPr/>
          </p:nvSpPr>
          <p:spPr bwMode="auto">
            <a:xfrm>
              <a:off x="6078577" y="4973245"/>
              <a:ext cx="27876" cy="135399"/>
            </a:xfrm>
            <a:custGeom>
              <a:avLst/>
              <a:gdLst>
                <a:gd name="T0" fmla="*/ 28 w 28"/>
                <a:gd name="T1" fmla="*/ 136 h 136"/>
                <a:gd name="T2" fmla="*/ 28 w 28"/>
                <a:gd name="T3" fmla="*/ 0 h 136"/>
                <a:gd name="T4" fmla="*/ 0 w 28"/>
                <a:gd name="T5" fmla="*/ 0 h 136"/>
                <a:gd name="T6" fmla="*/ 0 w 28"/>
                <a:gd name="T7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36">
                  <a:moveTo>
                    <a:pt x="28" y="136"/>
                  </a:moveTo>
                  <a:lnTo>
                    <a:pt x="28" y="0"/>
                  </a:lnTo>
                  <a:lnTo>
                    <a:pt x="0" y="0"/>
                  </a:lnTo>
                  <a:lnTo>
                    <a:pt x="0" y="1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49" name="Rectangle 266"/>
            <p:cNvSpPr>
              <a:spLocks noChangeArrowheads="1"/>
            </p:cNvSpPr>
            <p:nvPr/>
          </p:nvSpPr>
          <p:spPr bwMode="auto">
            <a:xfrm>
              <a:off x="5241297" y="4237510"/>
              <a:ext cx="129425" cy="26881"/>
            </a:xfrm>
            <a:prstGeom prst="rect">
              <a:avLst/>
            </a:prstGeom>
            <a:solidFill>
              <a:srgbClr val="70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50" name="Freeform 267"/>
            <p:cNvSpPr>
              <a:spLocks/>
            </p:cNvSpPr>
            <p:nvPr/>
          </p:nvSpPr>
          <p:spPr bwMode="auto">
            <a:xfrm>
              <a:off x="5241297" y="4237510"/>
              <a:ext cx="129425" cy="26881"/>
            </a:xfrm>
            <a:custGeom>
              <a:avLst/>
              <a:gdLst>
                <a:gd name="T0" fmla="*/ 130 w 130"/>
                <a:gd name="T1" fmla="*/ 0 h 27"/>
                <a:gd name="T2" fmla="*/ 0 w 130"/>
                <a:gd name="T3" fmla="*/ 0 h 27"/>
                <a:gd name="T4" fmla="*/ 0 w 130"/>
                <a:gd name="T5" fmla="*/ 27 h 27"/>
                <a:gd name="T6" fmla="*/ 130 w 130"/>
                <a:gd name="T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" h="27">
                  <a:moveTo>
                    <a:pt x="130" y="0"/>
                  </a:moveTo>
                  <a:lnTo>
                    <a:pt x="0" y="0"/>
                  </a:lnTo>
                  <a:lnTo>
                    <a:pt x="0" y="27"/>
                  </a:lnTo>
                  <a:lnTo>
                    <a:pt x="130" y="2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51" name="Rectangle 268"/>
            <p:cNvSpPr>
              <a:spLocks noChangeArrowheads="1"/>
            </p:cNvSpPr>
            <p:nvPr/>
          </p:nvSpPr>
          <p:spPr bwMode="auto">
            <a:xfrm>
              <a:off x="6814309" y="4237510"/>
              <a:ext cx="136394" cy="26881"/>
            </a:xfrm>
            <a:prstGeom prst="rect">
              <a:avLst/>
            </a:prstGeom>
            <a:solidFill>
              <a:srgbClr val="70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52" name="Freeform 269"/>
            <p:cNvSpPr>
              <a:spLocks/>
            </p:cNvSpPr>
            <p:nvPr/>
          </p:nvSpPr>
          <p:spPr bwMode="auto">
            <a:xfrm>
              <a:off x="6814309" y="4237510"/>
              <a:ext cx="136394" cy="26881"/>
            </a:xfrm>
            <a:custGeom>
              <a:avLst/>
              <a:gdLst>
                <a:gd name="T0" fmla="*/ 137 w 137"/>
                <a:gd name="T1" fmla="*/ 0 h 27"/>
                <a:gd name="T2" fmla="*/ 0 w 137"/>
                <a:gd name="T3" fmla="*/ 0 h 27"/>
                <a:gd name="T4" fmla="*/ 0 w 137"/>
                <a:gd name="T5" fmla="*/ 27 h 27"/>
                <a:gd name="T6" fmla="*/ 137 w 137"/>
                <a:gd name="T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27">
                  <a:moveTo>
                    <a:pt x="137" y="0"/>
                  </a:moveTo>
                  <a:lnTo>
                    <a:pt x="0" y="0"/>
                  </a:lnTo>
                  <a:lnTo>
                    <a:pt x="0" y="27"/>
                  </a:lnTo>
                  <a:lnTo>
                    <a:pt x="137" y="2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53" name="Freeform 270"/>
            <p:cNvSpPr>
              <a:spLocks/>
            </p:cNvSpPr>
            <p:nvPr/>
          </p:nvSpPr>
          <p:spPr bwMode="auto">
            <a:xfrm>
              <a:off x="5480235" y="3637174"/>
              <a:ext cx="115487" cy="117479"/>
            </a:xfrm>
            <a:custGeom>
              <a:avLst/>
              <a:gdLst>
                <a:gd name="T0" fmla="*/ 116 w 116"/>
                <a:gd name="T1" fmla="*/ 97 h 118"/>
                <a:gd name="T2" fmla="*/ 18 w 116"/>
                <a:gd name="T3" fmla="*/ 0 h 118"/>
                <a:gd name="T4" fmla="*/ 0 w 116"/>
                <a:gd name="T5" fmla="*/ 20 h 118"/>
                <a:gd name="T6" fmla="*/ 97 w 116"/>
                <a:gd name="T7" fmla="*/ 118 h 118"/>
                <a:gd name="T8" fmla="*/ 116 w 116"/>
                <a:gd name="T9" fmla="*/ 9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8">
                  <a:moveTo>
                    <a:pt x="116" y="97"/>
                  </a:moveTo>
                  <a:lnTo>
                    <a:pt x="18" y="0"/>
                  </a:lnTo>
                  <a:lnTo>
                    <a:pt x="0" y="20"/>
                  </a:lnTo>
                  <a:lnTo>
                    <a:pt x="97" y="118"/>
                  </a:lnTo>
                  <a:lnTo>
                    <a:pt x="116" y="97"/>
                  </a:lnTo>
                  <a:close/>
                </a:path>
              </a:pathLst>
            </a:custGeom>
            <a:solidFill>
              <a:srgbClr val="70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54" name="Freeform 271"/>
            <p:cNvSpPr>
              <a:spLocks/>
            </p:cNvSpPr>
            <p:nvPr/>
          </p:nvSpPr>
          <p:spPr bwMode="auto">
            <a:xfrm>
              <a:off x="5480235" y="3637174"/>
              <a:ext cx="115487" cy="117479"/>
            </a:xfrm>
            <a:custGeom>
              <a:avLst/>
              <a:gdLst>
                <a:gd name="T0" fmla="*/ 116 w 116"/>
                <a:gd name="T1" fmla="*/ 97 h 118"/>
                <a:gd name="T2" fmla="*/ 18 w 116"/>
                <a:gd name="T3" fmla="*/ 0 h 118"/>
                <a:gd name="T4" fmla="*/ 0 w 116"/>
                <a:gd name="T5" fmla="*/ 20 h 118"/>
                <a:gd name="T6" fmla="*/ 97 w 116"/>
                <a:gd name="T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" h="118">
                  <a:moveTo>
                    <a:pt x="116" y="97"/>
                  </a:moveTo>
                  <a:lnTo>
                    <a:pt x="18" y="0"/>
                  </a:lnTo>
                  <a:lnTo>
                    <a:pt x="0" y="20"/>
                  </a:lnTo>
                  <a:lnTo>
                    <a:pt x="97" y="1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55" name="Freeform 272"/>
            <p:cNvSpPr>
              <a:spLocks/>
            </p:cNvSpPr>
            <p:nvPr/>
          </p:nvSpPr>
          <p:spPr bwMode="auto">
            <a:xfrm>
              <a:off x="6596278" y="4753222"/>
              <a:ext cx="115487" cy="115488"/>
            </a:xfrm>
            <a:custGeom>
              <a:avLst/>
              <a:gdLst>
                <a:gd name="T0" fmla="*/ 116 w 116"/>
                <a:gd name="T1" fmla="*/ 97 h 116"/>
                <a:gd name="T2" fmla="*/ 19 w 116"/>
                <a:gd name="T3" fmla="*/ 0 h 116"/>
                <a:gd name="T4" fmla="*/ 0 w 116"/>
                <a:gd name="T5" fmla="*/ 19 h 116"/>
                <a:gd name="T6" fmla="*/ 96 w 116"/>
                <a:gd name="T7" fmla="*/ 116 h 116"/>
                <a:gd name="T8" fmla="*/ 116 w 116"/>
                <a:gd name="T9" fmla="*/ 9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6">
                  <a:moveTo>
                    <a:pt x="116" y="97"/>
                  </a:moveTo>
                  <a:lnTo>
                    <a:pt x="19" y="0"/>
                  </a:lnTo>
                  <a:lnTo>
                    <a:pt x="0" y="19"/>
                  </a:lnTo>
                  <a:lnTo>
                    <a:pt x="96" y="116"/>
                  </a:lnTo>
                  <a:lnTo>
                    <a:pt x="116" y="97"/>
                  </a:lnTo>
                  <a:close/>
                </a:path>
              </a:pathLst>
            </a:custGeom>
            <a:solidFill>
              <a:srgbClr val="70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56" name="Freeform 273"/>
            <p:cNvSpPr>
              <a:spLocks/>
            </p:cNvSpPr>
            <p:nvPr/>
          </p:nvSpPr>
          <p:spPr bwMode="auto">
            <a:xfrm>
              <a:off x="6596278" y="4753222"/>
              <a:ext cx="115487" cy="115488"/>
            </a:xfrm>
            <a:custGeom>
              <a:avLst/>
              <a:gdLst>
                <a:gd name="T0" fmla="*/ 116 w 116"/>
                <a:gd name="T1" fmla="*/ 97 h 116"/>
                <a:gd name="T2" fmla="*/ 19 w 116"/>
                <a:gd name="T3" fmla="*/ 0 h 116"/>
                <a:gd name="T4" fmla="*/ 0 w 116"/>
                <a:gd name="T5" fmla="*/ 19 h 116"/>
                <a:gd name="T6" fmla="*/ 96 w 116"/>
                <a:gd name="T7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" h="116">
                  <a:moveTo>
                    <a:pt x="116" y="97"/>
                  </a:moveTo>
                  <a:lnTo>
                    <a:pt x="19" y="0"/>
                  </a:lnTo>
                  <a:lnTo>
                    <a:pt x="0" y="19"/>
                  </a:lnTo>
                  <a:lnTo>
                    <a:pt x="96" y="1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57" name="Freeform 274"/>
            <p:cNvSpPr>
              <a:spLocks/>
            </p:cNvSpPr>
            <p:nvPr/>
          </p:nvSpPr>
          <p:spPr bwMode="auto">
            <a:xfrm>
              <a:off x="5480235" y="4753222"/>
              <a:ext cx="115487" cy="115488"/>
            </a:xfrm>
            <a:custGeom>
              <a:avLst/>
              <a:gdLst>
                <a:gd name="T0" fmla="*/ 97 w 116"/>
                <a:gd name="T1" fmla="*/ 0 h 116"/>
                <a:gd name="T2" fmla="*/ 0 w 116"/>
                <a:gd name="T3" fmla="*/ 97 h 116"/>
                <a:gd name="T4" fmla="*/ 18 w 116"/>
                <a:gd name="T5" fmla="*/ 116 h 116"/>
                <a:gd name="T6" fmla="*/ 116 w 116"/>
                <a:gd name="T7" fmla="*/ 19 h 116"/>
                <a:gd name="T8" fmla="*/ 97 w 116"/>
                <a:gd name="T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6">
                  <a:moveTo>
                    <a:pt x="97" y="0"/>
                  </a:moveTo>
                  <a:lnTo>
                    <a:pt x="0" y="97"/>
                  </a:lnTo>
                  <a:lnTo>
                    <a:pt x="18" y="116"/>
                  </a:lnTo>
                  <a:lnTo>
                    <a:pt x="116" y="19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70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58" name="Freeform 275"/>
            <p:cNvSpPr>
              <a:spLocks/>
            </p:cNvSpPr>
            <p:nvPr/>
          </p:nvSpPr>
          <p:spPr bwMode="auto">
            <a:xfrm>
              <a:off x="5480235" y="4753222"/>
              <a:ext cx="115487" cy="115488"/>
            </a:xfrm>
            <a:custGeom>
              <a:avLst/>
              <a:gdLst>
                <a:gd name="T0" fmla="*/ 97 w 116"/>
                <a:gd name="T1" fmla="*/ 0 h 116"/>
                <a:gd name="T2" fmla="*/ 0 w 116"/>
                <a:gd name="T3" fmla="*/ 97 h 116"/>
                <a:gd name="T4" fmla="*/ 18 w 116"/>
                <a:gd name="T5" fmla="*/ 116 h 116"/>
                <a:gd name="T6" fmla="*/ 116 w 116"/>
                <a:gd name="T7" fmla="*/ 1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" h="116">
                  <a:moveTo>
                    <a:pt x="97" y="0"/>
                  </a:moveTo>
                  <a:lnTo>
                    <a:pt x="0" y="97"/>
                  </a:lnTo>
                  <a:lnTo>
                    <a:pt x="18" y="116"/>
                  </a:lnTo>
                  <a:lnTo>
                    <a:pt x="116" y="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59" name="Freeform 276"/>
            <p:cNvSpPr>
              <a:spLocks/>
            </p:cNvSpPr>
            <p:nvPr/>
          </p:nvSpPr>
          <p:spPr bwMode="auto">
            <a:xfrm>
              <a:off x="6596278" y="3637174"/>
              <a:ext cx="115487" cy="117479"/>
            </a:xfrm>
            <a:custGeom>
              <a:avLst/>
              <a:gdLst>
                <a:gd name="T0" fmla="*/ 96 w 116"/>
                <a:gd name="T1" fmla="*/ 0 h 118"/>
                <a:gd name="T2" fmla="*/ 0 w 116"/>
                <a:gd name="T3" fmla="*/ 97 h 118"/>
                <a:gd name="T4" fmla="*/ 19 w 116"/>
                <a:gd name="T5" fmla="*/ 118 h 118"/>
                <a:gd name="T6" fmla="*/ 116 w 116"/>
                <a:gd name="T7" fmla="*/ 20 h 118"/>
                <a:gd name="T8" fmla="*/ 96 w 116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8">
                  <a:moveTo>
                    <a:pt x="96" y="0"/>
                  </a:moveTo>
                  <a:lnTo>
                    <a:pt x="0" y="97"/>
                  </a:lnTo>
                  <a:lnTo>
                    <a:pt x="19" y="118"/>
                  </a:lnTo>
                  <a:lnTo>
                    <a:pt x="116" y="20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70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60" name="Freeform 277"/>
            <p:cNvSpPr>
              <a:spLocks/>
            </p:cNvSpPr>
            <p:nvPr/>
          </p:nvSpPr>
          <p:spPr bwMode="auto">
            <a:xfrm>
              <a:off x="6596278" y="3637174"/>
              <a:ext cx="115487" cy="117479"/>
            </a:xfrm>
            <a:custGeom>
              <a:avLst/>
              <a:gdLst>
                <a:gd name="T0" fmla="*/ 96 w 116"/>
                <a:gd name="T1" fmla="*/ 0 h 118"/>
                <a:gd name="T2" fmla="*/ 0 w 116"/>
                <a:gd name="T3" fmla="*/ 97 h 118"/>
                <a:gd name="T4" fmla="*/ 19 w 116"/>
                <a:gd name="T5" fmla="*/ 118 h 118"/>
                <a:gd name="T6" fmla="*/ 116 w 116"/>
                <a:gd name="T7" fmla="*/ 2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" h="118">
                  <a:moveTo>
                    <a:pt x="96" y="0"/>
                  </a:moveTo>
                  <a:lnTo>
                    <a:pt x="0" y="97"/>
                  </a:lnTo>
                  <a:lnTo>
                    <a:pt x="19" y="118"/>
                  </a:lnTo>
                  <a:lnTo>
                    <a:pt x="116" y="2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61" name="Oval 278"/>
            <p:cNvSpPr>
              <a:spLocks noChangeArrowheads="1"/>
            </p:cNvSpPr>
            <p:nvPr/>
          </p:nvSpPr>
          <p:spPr bwMode="auto">
            <a:xfrm>
              <a:off x="7304133" y="3316597"/>
              <a:ext cx="481860" cy="47987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62" name="Oval 279"/>
            <p:cNvSpPr>
              <a:spLocks noChangeArrowheads="1"/>
            </p:cNvSpPr>
            <p:nvPr/>
          </p:nvSpPr>
          <p:spPr bwMode="auto">
            <a:xfrm>
              <a:off x="6440968" y="5437187"/>
              <a:ext cx="480864" cy="47987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63" name="Oval 280"/>
            <p:cNvSpPr>
              <a:spLocks noChangeArrowheads="1"/>
            </p:cNvSpPr>
            <p:nvPr/>
          </p:nvSpPr>
          <p:spPr bwMode="auto">
            <a:xfrm>
              <a:off x="4372158" y="4528220"/>
              <a:ext cx="479868" cy="47987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64" name="Oval 281"/>
            <p:cNvSpPr>
              <a:spLocks noChangeArrowheads="1"/>
            </p:cNvSpPr>
            <p:nvPr/>
          </p:nvSpPr>
          <p:spPr bwMode="auto">
            <a:xfrm>
              <a:off x="5255235" y="2505197"/>
              <a:ext cx="479868" cy="47987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grpSp>
          <p:nvGrpSpPr>
            <p:cNvPr id="65" name="Group 64"/>
            <p:cNvGrpSpPr/>
            <p:nvPr/>
          </p:nvGrpSpPr>
          <p:grpSpPr>
            <a:xfrm>
              <a:off x="7392740" y="3448014"/>
              <a:ext cx="318585" cy="218032"/>
              <a:chOff x="7392740" y="3448014"/>
              <a:chExt cx="318585" cy="218032"/>
            </a:xfrm>
          </p:grpSpPr>
          <p:sp>
            <p:nvSpPr>
              <p:cNvPr id="95" name="Freeform 287"/>
              <p:cNvSpPr>
                <a:spLocks noEditPoints="1"/>
              </p:cNvSpPr>
              <p:nvPr/>
            </p:nvSpPr>
            <p:spPr bwMode="auto">
              <a:xfrm>
                <a:off x="7392740" y="3637174"/>
                <a:ext cx="318585" cy="28872"/>
              </a:xfrm>
              <a:custGeom>
                <a:avLst/>
                <a:gdLst>
                  <a:gd name="T0" fmla="*/ 320 w 320"/>
                  <a:gd name="T1" fmla="*/ 0 h 29"/>
                  <a:gd name="T2" fmla="*/ 0 w 320"/>
                  <a:gd name="T3" fmla="*/ 0 h 29"/>
                  <a:gd name="T4" fmla="*/ 0 w 320"/>
                  <a:gd name="T5" fmla="*/ 29 h 29"/>
                  <a:gd name="T6" fmla="*/ 320 w 320"/>
                  <a:gd name="T7" fmla="*/ 29 h 29"/>
                  <a:gd name="T8" fmla="*/ 320 w 320"/>
                  <a:gd name="T9" fmla="*/ 0 h 29"/>
                  <a:gd name="T10" fmla="*/ 306 w 320"/>
                  <a:gd name="T11" fmla="*/ 18 h 29"/>
                  <a:gd name="T12" fmla="*/ 279 w 320"/>
                  <a:gd name="T13" fmla="*/ 18 h 29"/>
                  <a:gd name="T14" fmla="*/ 279 w 320"/>
                  <a:gd name="T15" fmla="*/ 12 h 29"/>
                  <a:gd name="T16" fmla="*/ 306 w 320"/>
                  <a:gd name="T17" fmla="*/ 12 h 29"/>
                  <a:gd name="T18" fmla="*/ 306 w 320"/>
                  <a:gd name="T19" fmla="*/ 1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0" h="29">
                    <a:moveTo>
                      <a:pt x="320" y="0"/>
                    </a:moveTo>
                    <a:lnTo>
                      <a:pt x="0" y="0"/>
                    </a:lnTo>
                    <a:lnTo>
                      <a:pt x="0" y="29"/>
                    </a:lnTo>
                    <a:lnTo>
                      <a:pt x="320" y="29"/>
                    </a:lnTo>
                    <a:lnTo>
                      <a:pt x="320" y="0"/>
                    </a:lnTo>
                    <a:close/>
                    <a:moveTo>
                      <a:pt x="306" y="18"/>
                    </a:moveTo>
                    <a:lnTo>
                      <a:pt x="279" y="18"/>
                    </a:lnTo>
                    <a:lnTo>
                      <a:pt x="279" y="12"/>
                    </a:lnTo>
                    <a:lnTo>
                      <a:pt x="306" y="12"/>
                    </a:lnTo>
                    <a:lnTo>
                      <a:pt x="306" y="1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>
                  <a:solidFill>
                    <a:prstClr val="black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96" name="Freeform 288"/>
              <p:cNvSpPr>
                <a:spLocks noEditPoints="1"/>
              </p:cNvSpPr>
              <p:nvPr/>
            </p:nvSpPr>
            <p:spPr bwMode="auto">
              <a:xfrm>
                <a:off x="7406678" y="3448014"/>
                <a:ext cx="288717" cy="180200"/>
              </a:xfrm>
              <a:custGeom>
                <a:avLst/>
                <a:gdLst>
                  <a:gd name="T0" fmla="*/ 290 w 290"/>
                  <a:gd name="T1" fmla="*/ 0 h 181"/>
                  <a:gd name="T2" fmla="*/ 0 w 290"/>
                  <a:gd name="T3" fmla="*/ 0 h 181"/>
                  <a:gd name="T4" fmla="*/ 0 w 290"/>
                  <a:gd name="T5" fmla="*/ 181 h 181"/>
                  <a:gd name="T6" fmla="*/ 290 w 290"/>
                  <a:gd name="T7" fmla="*/ 181 h 181"/>
                  <a:gd name="T8" fmla="*/ 290 w 290"/>
                  <a:gd name="T9" fmla="*/ 0 h 181"/>
                  <a:gd name="T10" fmla="*/ 258 w 290"/>
                  <a:gd name="T11" fmla="*/ 155 h 181"/>
                  <a:gd name="T12" fmla="*/ 32 w 290"/>
                  <a:gd name="T13" fmla="*/ 155 h 181"/>
                  <a:gd name="T14" fmla="*/ 32 w 290"/>
                  <a:gd name="T15" fmla="*/ 25 h 181"/>
                  <a:gd name="T16" fmla="*/ 258 w 290"/>
                  <a:gd name="T17" fmla="*/ 25 h 181"/>
                  <a:gd name="T18" fmla="*/ 258 w 290"/>
                  <a:gd name="T19" fmla="*/ 155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0" h="181">
                    <a:moveTo>
                      <a:pt x="290" y="0"/>
                    </a:moveTo>
                    <a:lnTo>
                      <a:pt x="0" y="0"/>
                    </a:lnTo>
                    <a:lnTo>
                      <a:pt x="0" y="181"/>
                    </a:lnTo>
                    <a:lnTo>
                      <a:pt x="290" y="181"/>
                    </a:lnTo>
                    <a:lnTo>
                      <a:pt x="290" y="0"/>
                    </a:lnTo>
                    <a:close/>
                    <a:moveTo>
                      <a:pt x="258" y="155"/>
                    </a:moveTo>
                    <a:lnTo>
                      <a:pt x="32" y="155"/>
                    </a:lnTo>
                    <a:lnTo>
                      <a:pt x="32" y="25"/>
                    </a:lnTo>
                    <a:lnTo>
                      <a:pt x="258" y="25"/>
                    </a:lnTo>
                    <a:lnTo>
                      <a:pt x="258" y="15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>
                  <a:solidFill>
                    <a:prstClr val="black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</p:grpSp>
        <p:grpSp>
          <p:nvGrpSpPr>
            <p:cNvPr id="66" name="Group 65"/>
            <p:cNvGrpSpPr/>
            <p:nvPr/>
          </p:nvGrpSpPr>
          <p:grpSpPr>
            <a:xfrm>
              <a:off x="6534552" y="5578559"/>
              <a:ext cx="311616" cy="225002"/>
              <a:chOff x="6534552" y="5578559"/>
              <a:chExt cx="311616" cy="225002"/>
            </a:xfrm>
          </p:grpSpPr>
          <p:sp>
            <p:nvSpPr>
              <p:cNvPr id="84" name="Freeform 289"/>
              <p:cNvSpPr>
                <a:spLocks/>
              </p:cNvSpPr>
              <p:nvPr/>
            </p:nvSpPr>
            <p:spPr bwMode="auto">
              <a:xfrm>
                <a:off x="6625149" y="5719932"/>
                <a:ext cx="64713" cy="26881"/>
              </a:xfrm>
              <a:custGeom>
                <a:avLst/>
                <a:gdLst>
                  <a:gd name="T0" fmla="*/ 62 w 65"/>
                  <a:gd name="T1" fmla="*/ 27 h 27"/>
                  <a:gd name="T2" fmla="*/ 65 w 65"/>
                  <a:gd name="T3" fmla="*/ 0 h 27"/>
                  <a:gd name="T4" fmla="*/ 0 w 65"/>
                  <a:gd name="T5" fmla="*/ 0 h 27"/>
                  <a:gd name="T6" fmla="*/ 4 w 65"/>
                  <a:gd name="T7" fmla="*/ 27 h 27"/>
                  <a:gd name="T8" fmla="*/ 62 w 65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7">
                    <a:moveTo>
                      <a:pt x="62" y="27"/>
                    </a:moveTo>
                    <a:lnTo>
                      <a:pt x="65" y="0"/>
                    </a:lnTo>
                    <a:lnTo>
                      <a:pt x="0" y="0"/>
                    </a:lnTo>
                    <a:lnTo>
                      <a:pt x="4" y="27"/>
                    </a:lnTo>
                    <a:lnTo>
                      <a:pt x="62" y="2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>
                  <a:solidFill>
                    <a:prstClr val="black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5" name="Freeform 290"/>
              <p:cNvSpPr>
                <a:spLocks/>
              </p:cNvSpPr>
              <p:nvPr/>
            </p:nvSpPr>
            <p:spPr bwMode="auto">
              <a:xfrm>
                <a:off x="6698822" y="5664179"/>
                <a:ext cx="70686" cy="46792"/>
              </a:xfrm>
              <a:custGeom>
                <a:avLst/>
                <a:gdLst>
                  <a:gd name="T0" fmla="*/ 0 w 71"/>
                  <a:gd name="T1" fmla="*/ 47 h 47"/>
                  <a:gd name="T2" fmla="*/ 59 w 71"/>
                  <a:gd name="T3" fmla="*/ 47 h 47"/>
                  <a:gd name="T4" fmla="*/ 71 w 71"/>
                  <a:gd name="T5" fmla="*/ 0 h 47"/>
                  <a:gd name="T6" fmla="*/ 5 w 71"/>
                  <a:gd name="T7" fmla="*/ 0 h 47"/>
                  <a:gd name="T8" fmla="*/ 0 w 71"/>
                  <a:gd name="T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47">
                    <a:moveTo>
                      <a:pt x="0" y="47"/>
                    </a:moveTo>
                    <a:lnTo>
                      <a:pt x="59" y="47"/>
                    </a:lnTo>
                    <a:lnTo>
                      <a:pt x="71" y="0"/>
                    </a:lnTo>
                    <a:lnTo>
                      <a:pt x="5" y="0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>
                  <a:solidFill>
                    <a:prstClr val="black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6" name="Freeform 291"/>
              <p:cNvSpPr>
                <a:spLocks/>
              </p:cNvSpPr>
              <p:nvPr/>
            </p:nvSpPr>
            <p:spPr bwMode="auto">
              <a:xfrm>
                <a:off x="6560437" y="5719932"/>
                <a:ext cx="57743" cy="26881"/>
              </a:xfrm>
              <a:custGeom>
                <a:avLst/>
                <a:gdLst>
                  <a:gd name="T0" fmla="*/ 0 w 58"/>
                  <a:gd name="T1" fmla="*/ 0 h 27"/>
                  <a:gd name="T2" fmla="*/ 7 w 58"/>
                  <a:gd name="T3" fmla="*/ 27 h 27"/>
                  <a:gd name="T4" fmla="*/ 58 w 58"/>
                  <a:gd name="T5" fmla="*/ 27 h 27"/>
                  <a:gd name="T6" fmla="*/ 57 w 58"/>
                  <a:gd name="T7" fmla="*/ 0 h 27"/>
                  <a:gd name="T8" fmla="*/ 0 w 58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7">
                    <a:moveTo>
                      <a:pt x="0" y="0"/>
                    </a:moveTo>
                    <a:lnTo>
                      <a:pt x="7" y="27"/>
                    </a:lnTo>
                    <a:lnTo>
                      <a:pt x="58" y="27"/>
                    </a:lnTo>
                    <a:lnTo>
                      <a:pt x="5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>
                  <a:solidFill>
                    <a:prstClr val="black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7" name="Freeform 292"/>
              <p:cNvSpPr>
                <a:spLocks/>
              </p:cNvSpPr>
              <p:nvPr/>
            </p:nvSpPr>
            <p:spPr bwMode="auto">
              <a:xfrm>
                <a:off x="6696831" y="5719932"/>
                <a:ext cx="57743" cy="26881"/>
              </a:xfrm>
              <a:custGeom>
                <a:avLst/>
                <a:gdLst>
                  <a:gd name="T0" fmla="*/ 58 w 58"/>
                  <a:gd name="T1" fmla="*/ 0 h 27"/>
                  <a:gd name="T2" fmla="*/ 2 w 58"/>
                  <a:gd name="T3" fmla="*/ 0 h 27"/>
                  <a:gd name="T4" fmla="*/ 0 w 58"/>
                  <a:gd name="T5" fmla="*/ 27 h 27"/>
                  <a:gd name="T6" fmla="*/ 51 w 58"/>
                  <a:gd name="T7" fmla="*/ 27 h 27"/>
                  <a:gd name="T8" fmla="*/ 58 w 58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7">
                    <a:moveTo>
                      <a:pt x="58" y="0"/>
                    </a:moveTo>
                    <a:lnTo>
                      <a:pt x="2" y="0"/>
                    </a:lnTo>
                    <a:lnTo>
                      <a:pt x="0" y="27"/>
                    </a:lnTo>
                    <a:lnTo>
                      <a:pt x="51" y="27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>
                  <a:solidFill>
                    <a:prstClr val="black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8" name="Freeform 293"/>
              <p:cNvSpPr>
                <a:spLocks/>
              </p:cNvSpPr>
              <p:nvPr/>
            </p:nvSpPr>
            <p:spPr bwMode="auto">
              <a:xfrm>
                <a:off x="6703800" y="5578559"/>
                <a:ext cx="142368" cy="74669"/>
              </a:xfrm>
              <a:custGeom>
                <a:avLst/>
                <a:gdLst>
                  <a:gd name="T0" fmla="*/ 57 w 84"/>
                  <a:gd name="T1" fmla="*/ 0 h 44"/>
                  <a:gd name="T2" fmla="*/ 53 w 84"/>
                  <a:gd name="T3" fmla="*/ 1 h 44"/>
                  <a:gd name="T4" fmla="*/ 51 w 84"/>
                  <a:gd name="T5" fmla="*/ 3 h 44"/>
                  <a:gd name="T6" fmla="*/ 30 w 84"/>
                  <a:gd name="T7" fmla="*/ 24 h 44"/>
                  <a:gd name="T8" fmla="*/ 28 w 84"/>
                  <a:gd name="T9" fmla="*/ 27 h 44"/>
                  <a:gd name="T10" fmla="*/ 2 w 84"/>
                  <a:gd name="T11" fmla="*/ 27 h 44"/>
                  <a:gd name="T12" fmla="*/ 0 w 84"/>
                  <a:gd name="T13" fmla="*/ 44 h 44"/>
                  <a:gd name="T14" fmla="*/ 40 w 84"/>
                  <a:gd name="T15" fmla="*/ 44 h 44"/>
                  <a:gd name="T16" fmla="*/ 43 w 84"/>
                  <a:gd name="T17" fmla="*/ 33 h 44"/>
                  <a:gd name="T18" fmla="*/ 60 w 84"/>
                  <a:gd name="T19" fmla="*/ 17 h 44"/>
                  <a:gd name="T20" fmla="*/ 74 w 84"/>
                  <a:gd name="T21" fmla="*/ 17 h 44"/>
                  <a:gd name="T22" fmla="*/ 74 w 84"/>
                  <a:gd name="T23" fmla="*/ 0 h 44"/>
                  <a:gd name="T24" fmla="*/ 57 w 84"/>
                  <a:gd name="T2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4" h="44">
                    <a:moveTo>
                      <a:pt x="57" y="0"/>
                    </a:moveTo>
                    <a:cubicBezTo>
                      <a:pt x="55" y="0"/>
                      <a:pt x="54" y="1"/>
                      <a:pt x="53" y="1"/>
                    </a:cubicBezTo>
                    <a:cubicBezTo>
                      <a:pt x="52" y="2"/>
                      <a:pt x="52" y="2"/>
                      <a:pt x="51" y="3"/>
                    </a:cubicBezTo>
                    <a:cubicBezTo>
                      <a:pt x="44" y="10"/>
                      <a:pt x="37" y="17"/>
                      <a:pt x="30" y="24"/>
                    </a:cubicBezTo>
                    <a:cubicBezTo>
                      <a:pt x="29" y="25"/>
                      <a:pt x="28" y="26"/>
                      <a:pt x="28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40" y="44"/>
                      <a:pt x="40" y="44"/>
                      <a:pt x="40" y="44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9" y="28"/>
                      <a:pt x="54" y="22"/>
                      <a:pt x="60" y="17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84" y="17"/>
                      <a:pt x="84" y="0"/>
                      <a:pt x="74" y="0"/>
                    </a:cubicBezTo>
                    <a:lnTo>
                      <a:pt x="5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>
                  <a:solidFill>
                    <a:prstClr val="black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9" name="Freeform 294"/>
              <p:cNvSpPr>
                <a:spLocks/>
              </p:cNvSpPr>
              <p:nvPr/>
            </p:nvSpPr>
            <p:spPr bwMode="auto">
              <a:xfrm>
                <a:off x="6618180" y="5624356"/>
                <a:ext cx="78651" cy="28872"/>
              </a:xfrm>
              <a:custGeom>
                <a:avLst/>
                <a:gdLst>
                  <a:gd name="T0" fmla="*/ 2 w 79"/>
                  <a:gd name="T1" fmla="*/ 29 h 29"/>
                  <a:gd name="T2" fmla="*/ 77 w 79"/>
                  <a:gd name="T3" fmla="*/ 29 h 29"/>
                  <a:gd name="T4" fmla="*/ 79 w 79"/>
                  <a:gd name="T5" fmla="*/ 0 h 29"/>
                  <a:gd name="T6" fmla="*/ 0 w 79"/>
                  <a:gd name="T7" fmla="*/ 0 h 29"/>
                  <a:gd name="T8" fmla="*/ 2 w 79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29">
                    <a:moveTo>
                      <a:pt x="2" y="29"/>
                    </a:moveTo>
                    <a:lnTo>
                      <a:pt x="77" y="29"/>
                    </a:lnTo>
                    <a:lnTo>
                      <a:pt x="79" y="0"/>
                    </a:lnTo>
                    <a:lnTo>
                      <a:pt x="0" y="0"/>
                    </a:lnTo>
                    <a:lnTo>
                      <a:pt x="2" y="2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>
                  <a:solidFill>
                    <a:prstClr val="black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90" name="Freeform 295"/>
              <p:cNvSpPr>
                <a:spLocks/>
              </p:cNvSpPr>
              <p:nvPr/>
            </p:nvSpPr>
            <p:spPr bwMode="auto">
              <a:xfrm>
                <a:off x="6545503" y="5664179"/>
                <a:ext cx="71682" cy="46792"/>
              </a:xfrm>
              <a:custGeom>
                <a:avLst/>
                <a:gdLst>
                  <a:gd name="T0" fmla="*/ 72 w 72"/>
                  <a:gd name="T1" fmla="*/ 47 h 47"/>
                  <a:gd name="T2" fmla="*/ 66 w 72"/>
                  <a:gd name="T3" fmla="*/ 0 h 47"/>
                  <a:gd name="T4" fmla="*/ 0 w 72"/>
                  <a:gd name="T5" fmla="*/ 0 h 47"/>
                  <a:gd name="T6" fmla="*/ 12 w 72"/>
                  <a:gd name="T7" fmla="*/ 47 h 47"/>
                  <a:gd name="T8" fmla="*/ 72 w 72"/>
                  <a:gd name="T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47">
                    <a:moveTo>
                      <a:pt x="72" y="47"/>
                    </a:moveTo>
                    <a:lnTo>
                      <a:pt x="66" y="0"/>
                    </a:lnTo>
                    <a:lnTo>
                      <a:pt x="0" y="0"/>
                    </a:lnTo>
                    <a:lnTo>
                      <a:pt x="12" y="47"/>
                    </a:lnTo>
                    <a:lnTo>
                      <a:pt x="72" y="4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>
                  <a:solidFill>
                    <a:prstClr val="black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91" name="Freeform 296"/>
              <p:cNvSpPr>
                <a:spLocks/>
              </p:cNvSpPr>
              <p:nvPr/>
            </p:nvSpPr>
            <p:spPr bwMode="auto">
              <a:xfrm>
                <a:off x="6534552" y="5624356"/>
                <a:ext cx="76659" cy="28872"/>
              </a:xfrm>
              <a:custGeom>
                <a:avLst/>
                <a:gdLst>
                  <a:gd name="T0" fmla="*/ 0 w 77"/>
                  <a:gd name="T1" fmla="*/ 0 h 29"/>
                  <a:gd name="T2" fmla="*/ 9 w 77"/>
                  <a:gd name="T3" fmla="*/ 29 h 29"/>
                  <a:gd name="T4" fmla="*/ 77 w 77"/>
                  <a:gd name="T5" fmla="*/ 29 h 29"/>
                  <a:gd name="T6" fmla="*/ 74 w 77"/>
                  <a:gd name="T7" fmla="*/ 0 h 29"/>
                  <a:gd name="T8" fmla="*/ 0 w 77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29">
                    <a:moveTo>
                      <a:pt x="0" y="0"/>
                    </a:moveTo>
                    <a:lnTo>
                      <a:pt x="9" y="29"/>
                    </a:lnTo>
                    <a:lnTo>
                      <a:pt x="77" y="29"/>
                    </a:lnTo>
                    <a:lnTo>
                      <a:pt x="7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>
                  <a:solidFill>
                    <a:prstClr val="black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92" name="Freeform 297"/>
              <p:cNvSpPr>
                <a:spLocks/>
              </p:cNvSpPr>
              <p:nvPr/>
            </p:nvSpPr>
            <p:spPr bwMode="auto">
              <a:xfrm>
                <a:off x="6622163" y="5664179"/>
                <a:ext cx="70686" cy="46792"/>
              </a:xfrm>
              <a:custGeom>
                <a:avLst/>
                <a:gdLst>
                  <a:gd name="T0" fmla="*/ 71 w 71"/>
                  <a:gd name="T1" fmla="*/ 0 h 47"/>
                  <a:gd name="T2" fmla="*/ 0 w 71"/>
                  <a:gd name="T3" fmla="*/ 0 h 47"/>
                  <a:gd name="T4" fmla="*/ 3 w 71"/>
                  <a:gd name="T5" fmla="*/ 47 h 47"/>
                  <a:gd name="T6" fmla="*/ 68 w 71"/>
                  <a:gd name="T7" fmla="*/ 47 h 47"/>
                  <a:gd name="T8" fmla="*/ 71 w 71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47">
                    <a:moveTo>
                      <a:pt x="71" y="0"/>
                    </a:moveTo>
                    <a:lnTo>
                      <a:pt x="0" y="0"/>
                    </a:lnTo>
                    <a:lnTo>
                      <a:pt x="3" y="47"/>
                    </a:lnTo>
                    <a:lnTo>
                      <a:pt x="68" y="47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>
                  <a:solidFill>
                    <a:prstClr val="black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93" name="Oval 298"/>
              <p:cNvSpPr>
                <a:spLocks noChangeArrowheads="1"/>
              </p:cNvSpPr>
              <p:nvPr/>
            </p:nvSpPr>
            <p:spPr bwMode="auto">
              <a:xfrm>
                <a:off x="6570393" y="5755773"/>
                <a:ext cx="47788" cy="4778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>
                  <a:solidFill>
                    <a:prstClr val="black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94" name="Oval 299"/>
              <p:cNvSpPr>
                <a:spLocks noChangeArrowheads="1"/>
              </p:cNvSpPr>
              <p:nvPr/>
            </p:nvSpPr>
            <p:spPr bwMode="auto">
              <a:xfrm>
                <a:off x="6696831" y="5755773"/>
                <a:ext cx="47788" cy="4778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>
                  <a:solidFill>
                    <a:prstClr val="black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</p:grpSp>
        <p:grpSp>
          <p:nvGrpSpPr>
            <p:cNvPr id="67" name="Group 66"/>
            <p:cNvGrpSpPr/>
            <p:nvPr/>
          </p:nvGrpSpPr>
          <p:grpSpPr>
            <a:xfrm>
              <a:off x="5374704" y="2641592"/>
              <a:ext cx="234956" cy="225997"/>
              <a:chOff x="5374704" y="2641592"/>
              <a:chExt cx="234956" cy="225997"/>
            </a:xfrm>
          </p:grpSpPr>
          <p:sp>
            <p:nvSpPr>
              <p:cNvPr id="81" name="Freeform 300"/>
              <p:cNvSpPr>
                <a:spLocks noEditPoints="1"/>
              </p:cNvSpPr>
              <p:nvPr/>
            </p:nvSpPr>
            <p:spPr bwMode="auto">
              <a:xfrm>
                <a:off x="5374704" y="2641592"/>
                <a:ext cx="227987" cy="225997"/>
              </a:xfrm>
              <a:custGeom>
                <a:avLst/>
                <a:gdLst>
                  <a:gd name="T0" fmla="*/ 102 w 134"/>
                  <a:gd name="T1" fmla="*/ 111 h 133"/>
                  <a:gd name="T2" fmla="*/ 90 w 134"/>
                  <a:gd name="T3" fmla="*/ 118 h 133"/>
                  <a:gd name="T4" fmla="*/ 94 w 134"/>
                  <a:gd name="T5" fmla="*/ 111 h 133"/>
                  <a:gd name="T6" fmla="*/ 87 w 134"/>
                  <a:gd name="T7" fmla="*/ 112 h 133"/>
                  <a:gd name="T8" fmla="*/ 82 w 134"/>
                  <a:gd name="T9" fmla="*/ 112 h 133"/>
                  <a:gd name="T10" fmla="*/ 67 w 134"/>
                  <a:gd name="T11" fmla="*/ 123 h 133"/>
                  <a:gd name="T12" fmla="*/ 44 w 134"/>
                  <a:gd name="T13" fmla="*/ 93 h 133"/>
                  <a:gd name="T14" fmla="*/ 55 w 134"/>
                  <a:gd name="T15" fmla="*/ 93 h 133"/>
                  <a:gd name="T16" fmla="*/ 52 w 134"/>
                  <a:gd name="T17" fmla="*/ 86 h 133"/>
                  <a:gd name="T18" fmla="*/ 51 w 134"/>
                  <a:gd name="T19" fmla="*/ 83 h 133"/>
                  <a:gd name="T20" fmla="*/ 42 w 134"/>
                  <a:gd name="T21" fmla="*/ 83 h 133"/>
                  <a:gd name="T22" fmla="*/ 40 w 134"/>
                  <a:gd name="T23" fmla="*/ 66 h 133"/>
                  <a:gd name="T24" fmla="*/ 41 w 134"/>
                  <a:gd name="T25" fmla="*/ 51 h 133"/>
                  <a:gd name="T26" fmla="*/ 58 w 134"/>
                  <a:gd name="T27" fmla="*/ 51 h 133"/>
                  <a:gd name="T28" fmla="*/ 71 w 134"/>
                  <a:gd name="T29" fmla="*/ 41 h 133"/>
                  <a:gd name="T30" fmla="*/ 43 w 134"/>
                  <a:gd name="T31" fmla="*/ 41 h 133"/>
                  <a:gd name="T32" fmla="*/ 67 w 134"/>
                  <a:gd name="T33" fmla="*/ 9 h 133"/>
                  <a:gd name="T34" fmla="*/ 90 w 134"/>
                  <a:gd name="T35" fmla="*/ 37 h 133"/>
                  <a:gd name="T36" fmla="*/ 101 w 134"/>
                  <a:gd name="T37" fmla="*/ 40 h 133"/>
                  <a:gd name="T38" fmla="*/ 90 w 134"/>
                  <a:gd name="T39" fmla="*/ 14 h 133"/>
                  <a:gd name="T40" fmla="*/ 118 w 134"/>
                  <a:gd name="T41" fmla="*/ 41 h 133"/>
                  <a:gd name="T42" fmla="*/ 104 w 134"/>
                  <a:gd name="T43" fmla="*/ 41 h 133"/>
                  <a:gd name="T44" fmla="*/ 116 w 134"/>
                  <a:gd name="T45" fmla="*/ 51 h 133"/>
                  <a:gd name="T46" fmla="*/ 122 w 134"/>
                  <a:gd name="T47" fmla="*/ 51 h 133"/>
                  <a:gd name="T48" fmla="*/ 124 w 134"/>
                  <a:gd name="T49" fmla="*/ 66 h 133"/>
                  <a:gd name="T50" fmla="*/ 124 w 134"/>
                  <a:gd name="T51" fmla="*/ 67 h 133"/>
                  <a:gd name="T52" fmla="*/ 122 w 134"/>
                  <a:gd name="T53" fmla="*/ 87 h 133"/>
                  <a:gd name="T54" fmla="*/ 128 w 134"/>
                  <a:gd name="T55" fmla="*/ 94 h 133"/>
                  <a:gd name="T56" fmla="*/ 128 w 134"/>
                  <a:gd name="T57" fmla="*/ 93 h 133"/>
                  <a:gd name="T58" fmla="*/ 129 w 134"/>
                  <a:gd name="T59" fmla="*/ 93 h 133"/>
                  <a:gd name="T60" fmla="*/ 129 w 134"/>
                  <a:gd name="T61" fmla="*/ 92 h 133"/>
                  <a:gd name="T62" fmla="*/ 134 w 134"/>
                  <a:gd name="T63" fmla="*/ 66 h 133"/>
                  <a:gd name="T64" fmla="*/ 67 w 134"/>
                  <a:gd name="T65" fmla="*/ 0 h 133"/>
                  <a:gd name="T66" fmla="*/ 0 w 134"/>
                  <a:gd name="T67" fmla="*/ 66 h 133"/>
                  <a:gd name="T68" fmla="*/ 67 w 134"/>
                  <a:gd name="T69" fmla="*/ 133 h 133"/>
                  <a:gd name="T70" fmla="*/ 109 w 134"/>
                  <a:gd name="T71" fmla="*/ 118 h 133"/>
                  <a:gd name="T72" fmla="*/ 102 w 134"/>
                  <a:gd name="T73" fmla="*/ 111 h 133"/>
                  <a:gd name="T74" fmla="*/ 44 w 134"/>
                  <a:gd name="T75" fmla="*/ 14 h 133"/>
                  <a:gd name="T76" fmla="*/ 33 w 134"/>
                  <a:gd name="T77" fmla="*/ 41 h 133"/>
                  <a:gd name="T78" fmla="*/ 16 w 134"/>
                  <a:gd name="T79" fmla="*/ 41 h 133"/>
                  <a:gd name="T80" fmla="*/ 44 w 134"/>
                  <a:gd name="T81" fmla="*/ 14 h 133"/>
                  <a:gd name="T82" fmla="*/ 10 w 134"/>
                  <a:gd name="T83" fmla="*/ 66 h 133"/>
                  <a:gd name="T84" fmla="*/ 12 w 134"/>
                  <a:gd name="T85" fmla="*/ 51 h 133"/>
                  <a:gd name="T86" fmla="*/ 31 w 134"/>
                  <a:gd name="T87" fmla="*/ 51 h 133"/>
                  <a:gd name="T88" fmla="*/ 30 w 134"/>
                  <a:gd name="T89" fmla="*/ 66 h 133"/>
                  <a:gd name="T90" fmla="*/ 31 w 134"/>
                  <a:gd name="T91" fmla="*/ 83 h 133"/>
                  <a:gd name="T92" fmla="*/ 13 w 134"/>
                  <a:gd name="T93" fmla="*/ 83 h 133"/>
                  <a:gd name="T94" fmla="*/ 10 w 134"/>
                  <a:gd name="T95" fmla="*/ 66 h 133"/>
                  <a:gd name="T96" fmla="*/ 17 w 134"/>
                  <a:gd name="T97" fmla="*/ 93 h 133"/>
                  <a:gd name="T98" fmla="*/ 33 w 134"/>
                  <a:gd name="T99" fmla="*/ 93 h 133"/>
                  <a:gd name="T100" fmla="*/ 44 w 134"/>
                  <a:gd name="T101" fmla="*/ 118 h 133"/>
                  <a:gd name="T102" fmla="*/ 17 w 134"/>
                  <a:gd name="T103" fmla="*/ 9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34" h="133">
                    <a:moveTo>
                      <a:pt x="102" y="111"/>
                    </a:moveTo>
                    <a:cubicBezTo>
                      <a:pt x="98" y="114"/>
                      <a:pt x="95" y="116"/>
                      <a:pt x="90" y="118"/>
                    </a:cubicBezTo>
                    <a:cubicBezTo>
                      <a:pt x="92" y="116"/>
                      <a:pt x="93" y="114"/>
                      <a:pt x="94" y="111"/>
                    </a:cubicBezTo>
                    <a:cubicBezTo>
                      <a:pt x="92" y="112"/>
                      <a:pt x="90" y="112"/>
                      <a:pt x="87" y="112"/>
                    </a:cubicBezTo>
                    <a:cubicBezTo>
                      <a:pt x="86" y="112"/>
                      <a:pt x="84" y="112"/>
                      <a:pt x="82" y="112"/>
                    </a:cubicBezTo>
                    <a:cubicBezTo>
                      <a:pt x="78" y="119"/>
                      <a:pt x="72" y="123"/>
                      <a:pt x="67" y="123"/>
                    </a:cubicBezTo>
                    <a:cubicBezTo>
                      <a:pt x="58" y="123"/>
                      <a:pt x="49" y="111"/>
                      <a:pt x="44" y="93"/>
                    </a:cubicBezTo>
                    <a:cubicBezTo>
                      <a:pt x="55" y="93"/>
                      <a:pt x="55" y="93"/>
                      <a:pt x="55" y="93"/>
                    </a:cubicBezTo>
                    <a:cubicBezTo>
                      <a:pt x="54" y="91"/>
                      <a:pt x="52" y="88"/>
                      <a:pt x="52" y="86"/>
                    </a:cubicBezTo>
                    <a:cubicBezTo>
                      <a:pt x="51" y="85"/>
                      <a:pt x="51" y="84"/>
                      <a:pt x="51" y="83"/>
                    </a:cubicBezTo>
                    <a:cubicBezTo>
                      <a:pt x="42" y="83"/>
                      <a:pt x="42" y="83"/>
                      <a:pt x="42" y="83"/>
                    </a:cubicBezTo>
                    <a:cubicBezTo>
                      <a:pt x="41" y="78"/>
                      <a:pt x="40" y="72"/>
                      <a:pt x="40" y="66"/>
                    </a:cubicBezTo>
                    <a:cubicBezTo>
                      <a:pt x="40" y="61"/>
                      <a:pt x="41" y="56"/>
                      <a:pt x="41" y="51"/>
                    </a:cubicBezTo>
                    <a:cubicBezTo>
                      <a:pt x="58" y="51"/>
                      <a:pt x="58" y="51"/>
                      <a:pt x="58" y="51"/>
                    </a:cubicBezTo>
                    <a:cubicBezTo>
                      <a:pt x="62" y="47"/>
                      <a:pt x="66" y="44"/>
                      <a:pt x="71" y="41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8" y="22"/>
                      <a:pt x="58" y="9"/>
                      <a:pt x="67" y="9"/>
                    </a:cubicBezTo>
                    <a:cubicBezTo>
                      <a:pt x="76" y="9"/>
                      <a:pt x="85" y="20"/>
                      <a:pt x="90" y="37"/>
                    </a:cubicBezTo>
                    <a:cubicBezTo>
                      <a:pt x="94" y="38"/>
                      <a:pt x="97" y="39"/>
                      <a:pt x="101" y="40"/>
                    </a:cubicBezTo>
                    <a:cubicBezTo>
                      <a:pt x="99" y="30"/>
                      <a:pt x="95" y="21"/>
                      <a:pt x="90" y="14"/>
                    </a:cubicBezTo>
                    <a:cubicBezTo>
                      <a:pt x="102" y="20"/>
                      <a:pt x="112" y="29"/>
                      <a:pt x="118" y="41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9" y="44"/>
                      <a:pt x="113" y="47"/>
                      <a:pt x="116" y="51"/>
                    </a:cubicBezTo>
                    <a:cubicBezTo>
                      <a:pt x="122" y="51"/>
                      <a:pt x="122" y="51"/>
                      <a:pt x="122" y="51"/>
                    </a:cubicBezTo>
                    <a:cubicBezTo>
                      <a:pt x="123" y="56"/>
                      <a:pt x="124" y="61"/>
                      <a:pt x="124" y="66"/>
                    </a:cubicBezTo>
                    <a:cubicBezTo>
                      <a:pt x="124" y="67"/>
                      <a:pt x="124" y="67"/>
                      <a:pt x="124" y="67"/>
                    </a:cubicBezTo>
                    <a:cubicBezTo>
                      <a:pt x="125" y="74"/>
                      <a:pt x="125" y="81"/>
                      <a:pt x="122" y="87"/>
                    </a:cubicBezTo>
                    <a:cubicBezTo>
                      <a:pt x="128" y="94"/>
                      <a:pt x="128" y="94"/>
                      <a:pt x="128" y="94"/>
                    </a:cubicBezTo>
                    <a:cubicBezTo>
                      <a:pt x="128" y="93"/>
                      <a:pt x="128" y="93"/>
                      <a:pt x="128" y="93"/>
                    </a:cubicBezTo>
                    <a:cubicBezTo>
                      <a:pt x="129" y="93"/>
                      <a:pt x="129" y="93"/>
                      <a:pt x="129" y="93"/>
                    </a:cubicBezTo>
                    <a:cubicBezTo>
                      <a:pt x="129" y="92"/>
                      <a:pt x="129" y="92"/>
                      <a:pt x="129" y="92"/>
                    </a:cubicBezTo>
                    <a:cubicBezTo>
                      <a:pt x="132" y="84"/>
                      <a:pt x="134" y="75"/>
                      <a:pt x="134" y="66"/>
                    </a:cubicBezTo>
                    <a:cubicBezTo>
                      <a:pt x="134" y="29"/>
                      <a:pt x="104" y="0"/>
                      <a:pt x="67" y="0"/>
                    </a:cubicBezTo>
                    <a:cubicBezTo>
                      <a:pt x="30" y="0"/>
                      <a:pt x="0" y="29"/>
                      <a:pt x="0" y="66"/>
                    </a:cubicBezTo>
                    <a:cubicBezTo>
                      <a:pt x="0" y="103"/>
                      <a:pt x="30" y="133"/>
                      <a:pt x="67" y="133"/>
                    </a:cubicBezTo>
                    <a:cubicBezTo>
                      <a:pt x="83" y="133"/>
                      <a:pt x="97" y="127"/>
                      <a:pt x="109" y="118"/>
                    </a:cubicBezTo>
                    <a:lnTo>
                      <a:pt x="102" y="111"/>
                    </a:lnTo>
                    <a:close/>
                    <a:moveTo>
                      <a:pt x="44" y="14"/>
                    </a:moveTo>
                    <a:cubicBezTo>
                      <a:pt x="39" y="22"/>
                      <a:pt x="35" y="31"/>
                      <a:pt x="33" y="41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22" y="29"/>
                      <a:pt x="32" y="20"/>
                      <a:pt x="44" y="14"/>
                    </a:cubicBezTo>
                    <a:close/>
                    <a:moveTo>
                      <a:pt x="10" y="66"/>
                    </a:moveTo>
                    <a:cubicBezTo>
                      <a:pt x="10" y="61"/>
                      <a:pt x="11" y="56"/>
                      <a:pt x="12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6"/>
                      <a:pt x="30" y="61"/>
                      <a:pt x="30" y="66"/>
                    </a:cubicBezTo>
                    <a:cubicBezTo>
                      <a:pt x="30" y="72"/>
                      <a:pt x="31" y="78"/>
                      <a:pt x="31" y="83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1" y="78"/>
                      <a:pt x="10" y="72"/>
                      <a:pt x="10" y="66"/>
                    </a:cubicBezTo>
                    <a:close/>
                    <a:moveTo>
                      <a:pt x="17" y="93"/>
                    </a:moveTo>
                    <a:cubicBezTo>
                      <a:pt x="33" y="93"/>
                      <a:pt x="33" y="93"/>
                      <a:pt x="33" y="93"/>
                    </a:cubicBezTo>
                    <a:cubicBezTo>
                      <a:pt x="36" y="103"/>
                      <a:pt x="39" y="111"/>
                      <a:pt x="44" y="118"/>
                    </a:cubicBezTo>
                    <a:cubicBezTo>
                      <a:pt x="32" y="113"/>
                      <a:pt x="23" y="104"/>
                      <a:pt x="17" y="9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>
                  <a:solidFill>
                    <a:prstClr val="black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2" name="Freeform 301"/>
              <p:cNvSpPr>
                <a:spLocks noEditPoints="1"/>
              </p:cNvSpPr>
              <p:nvPr/>
            </p:nvSpPr>
            <p:spPr bwMode="auto">
              <a:xfrm>
                <a:off x="5468288" y="2712278"/>
                <a:ext cx="141372" cy="145355"/>
              </a:xfrm>
              <a:custGeom>
                <a:avLst/>
                <a:gdLst>
                  <a:gd name="T0" fmla="*/ 83 w 83"/>
                  <a:gd name="T1" fmla="*/ 74 h 85"/>
                  <a:gd name="T2" fmla="*/ 58 w 83"/>
                  <a:gd name="T3" fmla="*/ 47 h 85"/>
                  <a:gd name="T4" fmla="*/ 57 w 83"/>
                  <a:gd name="T5" fmla="*/ 47 h 85"/>
                  <a:gd name="T6" fmla="*/ 60 w 83"/>
                  <a:gd name="T7" fmla="*/ 24 h 85"/>
                  <a:gd name="T8" fmla="*/ 24 w 83"/>
                  <a:gd name="T9" fmla="*/ 5 h 85"/>
                  <a:gd name="T10" fmla="*/ 5 w 83"/>
                  <a:gd name="T11" fmla="*/ 41 h 85"/>
                  <a:gd name="T12" fmla="*/ 41 w 83"/>
                  <a:gd name="T13" fmla="*/ 60 h 85"/>
                  <a:gd name="T14" fmla="*/ 48 w 83"/>
                  <a:gd name="T15" fmla="*/ 57 h 85"/>
                  <a:gd name="T16" fmla="*/ 72 w 83"/>
                  <a:gd name="T17" fmla="*/ 84 h 85"/>
                  <a:gd name="T18" fmla="*/ 76 w 83"/>
                  <a:gd name="T19" fmla="*/ 83 h 85"/>
                  <a:gd name="T20" fmla="*/ 82 w 83"/>
                  <a:gd name="T21" fmla="*/ 78 h 85"/>
                  <a:gd name="T22" fmla="*/ 83 w 83"/>
                  <a:gd name="T23" fmla="*/ 74 h 85"/>
                  <a:gd name="T24" fmla="*/ 12 w 83"/>
                  <a:gd name="T25" fmla="*/ 39 h 85"/>
                  <a:gd name="T26" fmla="*/ 26 w 83"/>
                  <a:gd name="T27" fmla="*/ 12 h 85"/>
                  <a:gd name="T28" fmla="*/ 52 w 83"/>
                  <a:gd name="T29" fmla="*/ 26 h 85"/>
                  <a:gd name="T30" fmla="*/ 39 w 83"/>
                  <a:gd name="T31" fmla="*/ 53 h 85"/>
                  <a:gd name="T32" fmla="*/ 12 w 83"/>
                  <a:gd name="T33" fmla="*/ 3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85">
                    <a:moveTo>
                      <a:pt x="83" y="74"/>
                    </a:moveTo>
                    <a:cubicBezTo>
                      <a:pt x="58" y="47"/>
                      <a:pt x="58" y="47"/>
                      <a:pt x="58" y="47"/>
                    </a:cubicBezTo>
                    <a:cubicBezTo>
                      <a:pt x="57" y="47"/>
                      <a:pt x="57" y="47"/>
                      <a:pt x="57" y="47"/>
                    </a:cubicBezTo>
                    <a:cubicBezTo>
                      <a:pt x="61" y="40"/>
                      <a:pt x="62" y="32"/>
                      <a:pt x="60" y="24"/>
                    </a:cubicBezTo>
                    <a:cubicBezTo>
                      <a:pt x="55" y="9"/>
                      <a:pt x="39" y="0"/>
                      <a:pt x="24" y="5"/>
                    </a:cubicBezTo>
                    <a:cubicBezTo>
                      <a:pt x="8" y="10"/>
                      <a:pt x="0" y="26"/>
                      <a:pt x="5" y="41"/>
                    </a:cubicBezTo>
                    <a:cubicBezTo>
                      <a:pt x="9" y="57"/>
                      <a:pt x="26" y="65"/>
                      <a:pt x="41" y="60"/>
                    </a:cubicBezTo>
                    <a:cubicBezTo>
                      <a:pt x="43" y="60"/>
                      <a:pt x="46" y="59"/>
                      <a:pt x="48" y="57"/>
                    </a:cubicBezTo>
                    <a:cubicBezTo>
                      <a:pt x="72" y="84"/>
                      <a:pt x="72" y="84"/>
                      <a:pt x="72" y="84"/>
                    </a:cubicBezTo>
                    <a:cubicBezTo>
                      <a:pt x="73" y="85"/>
                      <a:pt x="75" y="84"/>
                      <a:pt x="76" y="83"/>
                    </a:cubicBezTo>
                    <a:cubicBezTo>
                      <a:pt x="82" y="78"/>
                      <a:pt x="82" y="78"/>
                      <a:pt x="82" y="78"/>
                    </a:cubicBezTo>
                    <a:cubicBezTo>
                      <a:pt x="83" y="77"/>
                      <a:pt x="83" y="75"/>
                      <a:pt x="83" y="74"/>
                    </a:cubicBezTo>
                    <a:close/>
                    <a:moveTo>
                      <a:pt x="12" y="39"/>
                    </a:moveTo>
                    <a:cubicBezTo>
                      <a:pt x="9" y="28"/>
                      <a:pt x="15" y="16"/>
                      <a:pt x="26" y="12"/>
                    </a:cubicBezTo>
                    <a:cubicBezTo>
                      <a:pt x="37" y="9"/>
                      <a:pt x="49" y="15"/>
                      <a:pt x="52" y="26"/>
                    </a:cubicBezTo>
                    <a:cubicBezTo>
                      <a:pt x="56" y="37"/>
                      <a:pt x="50" y="49"/>
                      <a:pt x="39" y="53"/>
                    </a:cubicBezTo>
                    <a:cubicBezTo>
                      <a:pt x="27" y="56"/>
                      <a:pt x="16" y="50"/>
                      <a:pt x="12" y="3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>
                  <a:solidFill>
                    <a:prstClr val="black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3" name="Freeform 302"/>
              <p:cNvSpPr>
                <a:spLocks/>
              </p:cNvSpPr>
              <p:nvPr/>
            </p:nvSpPr>
            <p:spPr bwMode="auto">
              <a:xfrm>
                <a:off x="5505125" y="2748119"/>
                <a:ext cx="45797" cy="28872"/>
              </a:xfrm>
              <a:custGeom>
                <a:avLst/>
                <a:gdLst>
                  <a:gd name="T0" fmla="*/ 0 w 27"/>
                  <a:gd name="T1" fmla="*/ 3 h 17"/>
                  <a:gd name="T2" fmla="*/ 27 w 27"/>
                  <a:gd name="T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7" h="17">
                    <a:moveTo>
                      <a:pt x="0" y="3"/>
                    </a:moveTo>
                    <a:cubicBezTo>
                      <a:pt x="12" y="0"/>
                      <a:pt x="24" y="6"/>
                      <a:pt x="27" y="1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>
                  <a:solidFill>
                    <a:prstClr val="black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</p:grpSp>
        <p:grpSp>
          <p:nvGrpSpPr>
            <p:cNvPr id="68" name="Group 67"/>
            <p:cNvGrpSpPr/>
            <p:nvPr/>
          </p:nvGrpSpPr>
          <p:grpSpPr>
            <a:xfrm>
              <a:off x="4480676" y="4688509"/>
              <a:ext cx="263827" cy="170245"/>
              <a:chOff x="4480676" y="4688509"/>
              <a:chExt cx="263827" cy="170245"/>
            </a:xfrm>
          </p:grpSpPr>
          <p:sp>
            <p:nvSpPr>
              <p:cNvPr id="77" name="Freeform 303"/>
              <p:cNvSpPr>
                <a:spLocks/>
              </p:cNvSpPr>
              <p:nvPr/>
            </p:nvSpPr>
            <p:spPr bwMode="auto">
              <a:xfrm>
                <a:off x="4492622" y="4688509"/>
                <a:ext cx="239934" cy="108518"/>
              </a:xfrm>
              <a:custGeom>
                <a:avLst/>
                <a:gdLst>
                  <a:gd name="T0" fmla="*/ 120 w 241"/>
                  <a:gd name="T1" fmla="*/ 109 h 109"/>
                  <a:gd name="T2" fmla="*/ 0 w 241"/>
                  <a:gd name="T3" fmla="*/ 0 h 109"/>
                  <a:gd name="T4" fmla="*/ 241 w 241"/>
                  <a:gd name="T5" fmla="*/ 0 h 109"/>
                  <a:gd name="T6" fmla="*/ 120 w 241"/>
                  <a:gd name="T7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1" h="109">
                    <a:moveTo>
                      <a:pt x="120" y="109"/>
                    </a:moveTo>
                    <a:lnTo>
                      <a:pt x="0" y="0"/>
                    </a:lnTo>
                    <a:lnTo>
                      <a:pt x="241" y="0"/>
                    </a:lnTo>
                    <a:lnTo>
                      <a:pt x="120" y="10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>
                  <a:solidFill>
                    <a:prstClr val="black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78" name="Freeform 304"/>
              <p:cNvSpPr>
                <a:spLocks/>
              </p:cNvSpPr>
              <p:nvPr/>
            </p:nvSpPr>
            <p:spPr bwMode="auto">
              <a:xfrm>
                <a:off x="4480676" y="4698465"/>
                <a:ext cx="83629" cy="151328"/>
              </a:xfrm>
              <a:custGeom>
                <a:avLst/>
                <a:gdLst>
                  <a:gd name="T0" fmla="*/ 84 w 84"/>
                  <a:gd name="T1" fmla="*/ 76 h 152"/>
                  <a:gd name="T2" fmla="*/ 0 w 84"/>
                  <a:gd name="T3" fmla="*/ 152 h 152"/>
                  <a:gd name="T4" fmla="*/ 0 w 84"/>
                  <a:gd name="T5" fmla="*/ 0 h 152"/>
                  <a:gd name="T6" fmla="*/ 84 w 84"/>
                  <a:gd name="T7" fmla="*/ 7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4" h="152">
                    <a:moveTo>
                      <a:pt x="84" y="76"/>
                    </a:moveTo>
                    <a:lnTo>
                      <a:pt x="0" y="152"/>
                    </a:lnTo>
                    <a:lnTo>
                      <a:pt x="0" y="0"/>
                    </a:lnTo>
                    <a:lnTo>
                      <a:pt x="84" y="7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>
                  <a:solidFill>
                    <a:prstClr val="black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79" name="Freeform 305"/>
              <p:cNvSpPr>
                <a:spLocks/>
              </p:cNvSpPr>
              <p:nvPr/>
            </p:nvSpPr>
            <p:spPr bwMode="auto">
              <a:xfrm>
                <a:off x="4492622" y="4784085"/>
                <a:ext cx="239934" cy="74669"/>
              </a:xfrm>
              <a:custGeom>
                <a:avLst/>
                <a:gdLst>
                  <a:gd name="T0" fmla="*/ 84 w 241"/>
                  <a:gd name="T1" fmla="*/ 0 h 75"/>
                  <a:gd name="T2" fmla="*/ 120 w 241"/>
                  <a:gd name="T3" fmla="*/ 34 h 75"/>
                  <a:gd name="T4" fmla="*/ 158 w 241"/>
                  <a:gd name="T5" fmla="*/ 0 h 75"/>
                  <a:gd name="T6" fmla="*/ 241 w 241"/>
                  <a:gd name="T7" fmla="*/ 75 h 75"/>
                  <a:gd name="T8" fmla="*/ 0 w 241"/>
                  <a:gd name="T9" fmla="*/ 75 h 75"/>
                  <a:gd name="T10" fmla="*/ 84 w 241"/>
                  <a:gd name="T11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1" h="75">
                    <a:moveTo>
                      <a:pt x="84" y="0"/>
                    </a:moveTo>
                    <a:lnTo>
                      <a:pt x="120" y="34"/>
                    </a:lnTo>
                    <a:lnTo>
                      <a:pt x="158" y="0"/>
                    </a:lnTo>
                    <a:lnTo>
                      <a:pt x="241" y="75"/>
                    </a:lnTo>
                    <a:lnTo>
                      <a:pt x="0" y="75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>
                  <a:solidFill>
                    <a:prstClr val="black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  <p:sp>
            <p:nvSpPr>
              <p:cNvPr id="80" name="Freeform 306"/>
              <p:cNvSpPr>
                <a:spLocks/>
              </p:cNvSpPr>
              <p:nvPr/>
            </p:nvSpPr>
            <p:spPr bwMode="auto">
              <a:xfrm>
                <a:off x="4659879" y="4698465"/>
                <a:ext cx="84624" cy="151328"/>
              </a:xfrm>
              <a:custGeom>
                <a:avLst/>
                <a:gdLst>
                  <a:gd name="T0" fmla="*/ 0 w 85"/>
                  <a:gd name="T1" fmla="*/ 76 h 152"/>
                  <a:gd name="T2" fmla="*/ 85 w 85"/>
                  <a:gd name="T3" fmla="*/ 0 h 152"/>
                  <a:gd name="T4" fmla="*/ 85 w 85"/>
                  <a:gd name="T5" fmla="*/ 152 h 152"/>
                  <a:gd name="T6" fmla="*/ 0 w 85"/>
                  <a:gd name="T7" fmla="*/ 7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5" h="152">
                    <a:moveTo>
                      <a:pt x="0" y="76"/>
                    </a:moveTo>
                    <a:lnTo>
                      <a:pt x="85" y="0"/>
                    </a:lnTo>
                    <a:lnTo>
                      <a:pt x="85" y="152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>
                  <a:solidFill>
                    <a:prstClr val="black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endParaRPr>
              </a:p>
            </p:txBody>
          </p:sp>
        </p:grpSp>
        <p:sp>
          <p:nvSpPr>
            <p:cNvPr id="69" name="TextBox 68"/>
            <p:cNvSpPr txBox="1"/>
            <p:nvPr/>
          </p:nvSpPr>
          <p:spPr>
            <a:xfrm>
              <a:off x="6361310" y="2345350"/>
              <a:ext cx="643476" cy="5848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>
                <a:defRPr/>
              </a:pPr>
              <a:r>
                <a:rPr lang="en-US" sz="2100">
                  <a:solidFill>
                    <a:prstClr val="white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01</a:t>
              </a: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7294102" y="4359328"/>
              <a:ext cx="643476" cy="5848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>
                <a:defRPr/>
              </a:pPr>
              <a:r>
                <a:rPr lang="en-US" sz="2100">
                  <a:solidFill>
                    <a:prstClr val="white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02</a:t>
              </a: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5054056" y="5239395"/>
              <a:ext cx="643476" cy="5848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>
                <a:defRPr/>
              </a:pPr>
              <a:r>
                <a:rPr lang="en-US" sz="2100">
                  <a:solidFill>
                    <a:prstClr val="white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03</a:t>
              </a: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4282959" y="3301109"/>
              <a:ext cx="643476" cy="5848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>
                <a:defRPr/>
              </a:pPr>
              <a:r>
                <a:rPr lang="en-US" sz="2100">
                  <a:solidFill>
                    <a:prstClr val="white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04</a:t>
              </a:r>
            </a:p>
          </p:txBody>
        </p:sp>
        <p:sp>
          <p:nvSpPr>
            <p:cNvPr id="73" name="TextBox 72"/>
            <p:cNvSpPr txBox="1"/>
            <p:nvPr/>
          </p:nvSpPr>
          <p:spPr>
            <a:xfrm flipH="1">
              <a:off x="6201436" y="2792791"/>
              <a:ext cx="943556" cy="3573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050">
                  <a:solidFill>
                    <a:prstClr val="white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Calendar</a:t>
              </a:r>
              <a:endParaRPr lang="id-ID" sz="105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 flipH="1">
              <a:off x="7050624" y="4827984"/>
              <a:ext cx="943556" cy="3573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050">
                  <a:solidFill>
                    <a:prstClr val="white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Calendar</a:t>
              </a:r>
              <a:endParaRPr lang="id-ID" sz="105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 flipH="1">
              <a:off x="5033346" y="5693685"/>
              <a:ext cx="943556" cy="3573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050">
                  <a:solidFill>
                    <a:prstClr val="white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Calendar</a:t>
              </a:r>
              <a:endParaRPr lang="id-ID" sz="105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 flipH="1">
              <a:off x="4083226" y="3752065"/>
              <a:ext cx="943556" cy="3573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050">
                  <a:solidFill>
                    <a:prstClr val="white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Calendar</a:t>
              </a:r>
              <a:endParaRPr lang="id-ID" sz="105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6591239" y="1653428"/>
            <a:ext cx="462302" cy="316389"/>
            <a:chOff x="8690359" y="2461392"/>
            <a:chExt cx="318585" cy="218032"/>
          </a:xfrm>
        </p:grpSpPr>
        <p:sp>
          <p:nvSpPr>
            <p:cNvPr id="98" name="Freeform 287"/>
            <p:cNvSpPr>
              <a:spLocks noEditPoints="1"/>
            </p:cNvSpPr>
            <p:nvPr/>
          </p:nvSpPr>
          <p:spPr bwMode="auto">
            <a:xfrm>
              <a:off x="8690359" y="2650552"/>
              <a:ext cx="318585" cy="28872"/>
            </a:xfrm>
            <a:custGeom>
              <a:avLst/>
              <a:gdLst>
                <a:gd name="T0" fmla="*/ 320 w 320"/>
                <a:gd name="T1" fmla="*/ 0 h 29"/>
                <a:gd name="T2" fmla="*/ 0 w 320"/>
                <a:gd name="T3" fmla="*/ 0 h 29"/>
                <a:gd name="T4" fmla="*/ 0 w 320"/>
                <a:gd name="T5" fmla="*/ 29 h 29"/>
                <a:gd name="T6" fmla="*/ 320 w 320"/>
                <a:gd name="T7" fmla="*/ 29 h 29"/>
                <a:gd name="T8" fmla="*/ 320 w 320"/>
                <a:gd name="T9" fmla="*/ 0 h 29"/>
                <a:gd name="T10" fmla="*/ 306 w 320"/>
                <a:gd name="T11" fmla="*/ 18 h 29"/>
                <a:gd name="T12" fmla="*/ 279 w 320"/>
                <a:gd name="T13" fmla="*/ 18 h 29"/>
                <a:gd name="T14" fmla="*/ 279 w 320"/>
                <a:gd name="T15" fmla="*/ 12 h 29"/>
                <a:gd name="T16" fmla="*/ 306 w 320"/>
                <a:gd name="T17" fmla="*/ 12 h 29"/>
                <a:gd name="T18" fmla="*/ 306 w 320"/>
                <a:gd name="T19" fmla="*/ 1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0" h="29">
                  <a:moveTo>
                    <a:pt x="320" y="0"/>
                  </a:moveTo>
                  <a:lnTo>
                    <a:pt x="0" y="0"/>
                  </a:lnTo>
                  <a:lnTo>
                    <a:pt x="0" y="29"/>
                  </a:lnTo>
                  <a:lnTo>
                    <a:pt x="320" y="29"/>
                  </a:lnTo>
                  <a:lnTo>
                    <a:pt x="320" y="0"/>
                  </a:lnTo>
                  <a:close/>
                  <a:moveTo>
                    <a:pt x="306" y="18"/>
                  </a:moveTo>
                  <a:lnTo>
                    <a:pt x="279" y="18"/>
                  </a:lnTo>
                  <a:lnTo>
                    <a:pt x="279" y="12"/>
                  </a:lnTo>
                  <a:lnTo>
                    <a:pt x="306" y="12"/>
                  </a:lnTo>
                  <a:lnTo>
                    <a:pt x="306" y="1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99" name="Freeform 288"/>
            <p:cNvSpPr>
              <a:spLocks noEditPoints="1"/>
            </p:cNvSpPr>
            <p:nvPr/>
          </p:nvSpPr>
          <p:spPr bwMode="auto">
            <a:xfrm>
              <a:off x="8704297" y="2461392"/>
              <a:ext cx="288717" cy="180200"/>
            </a:xfrm>
            <a:custGeom>
              <a:avLst/>
              <a:gdLst>
                <a:gd name="T0" fmla="*/ 290 w 290"/>
                <a:gd name="T1" fmla="*/ 0 h 181"/>
                <a:gd name="T2" fmla="*/ 0 w 290"/>
                <a:gd name="T3" fmla="*/ 0 h 181"/>
                <a:gd name="T4" fmla="*/ 0 w 290"/>
                <a:gd name="T5" fmla="*/ 181 h 181"/>
                <a:gd name="T6" fmla="*/ 290 w 290"/>
                <a:gd name="T7" fmla="*/ 181 h 181"/>
                <a:gd name="T8" fmla="*/ 290 w 290"/>
                <a:gd name="T9" fmla="*/ 0 h 181"/>
                <a:gd name="T10" fmla="*/ 258 w 290"/>
                <a:gd name="T11" fmla="*/ 155 h 181"/>
                <a:gd name="T12" fmla="*/ 32 w 290"/>
                <a:gd name="T13" fmla="*/ 155 h 181"/>
                <a:gd name="T14" fmla="*/ 32 w 290"/>
                <a:gd name="T15" fmla="*/ 25 h 181"/>
                <a:gd name="T16" fmla="*/ 258 w 290"/>
                <a:gd name="T17" fmla="*/ 25 h 181"/>
                <a:gd name="T18" fmla="*/ 258 w 290"/>
                <a:gd name="T19" fmla="*/ 15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0" h="181">
                  <a:moveTo>
                    <a:pt x="290" y="0"/>
                  </a:moveTo>
                  <a:lnTo>
                    <a:pt x="0" y="0"/>
                  </a:lnTo>
                  <a:lnTo>
                    <a:pt x="0" y="181"/>
                  </a:lnTo>
                  <a:lnTo>
                    <a:pt x="290" y="181"/>
                  </a:lnTo>
                  <a:lnTo>
                    <a:pt x="290" y="0"/>
                  </a:lnTo>
                  <a:close/>
                  <a:moveTo>
                    <a:pt x="258" y="155"/>
                  </a:moveTo>
                  <a:lnTo>
                    <a:pt x="32" y="155"/>
                  </a:lnTo>
                  <a:lnTo>
                    <a:pt x="32" y="25"/>
                  </a:lnTo>
                  <a:lnTo>
                    <a:pt x="258" y="25"/>
                  </a:lnTo>
                  <a:lnTo>
                    <a:pt x="258" y="15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6596296" y="3623220"/>
            <a:ext cx="452189" cy="326503"/>
            <a:chOff x="9186312" y="5744585"/>
            <a:chExt cx="311616" cy="225002"/>
          </a:xfrm>
        </p:grpSpPr>
        <p:sp>
          <p:nvSpPr>
            <p:cNvPr id="101" name="Freeform 289"/>
            <p:cNvSpPr>
              <a:spLocks/>
            </p:cNvSpPr>
            <p:nvPr/>
          </p:nvSpPr>
          <p:spPr bwMode="auto">
            <a:xfrm>
              <a:off x="9276909" y="5885958"/>
              <a:ext cx="64713" cy="26881"/>
            </a:xfrm>
            <a:custGeom>
              <a:avLst/>
              <a:gdLst>
                <a:gd name="T0" fmla="*/ 62 w 65"/>
                <a:gd name="T1" fmla="*/ 27 h 27"/>
                <a:gd name="T2" fmla="*/ 65 w 65"/>
                <a:gd name="T3" fmla="*/ 0 h 27"/>
                <a:gd name="T4" fmla="*/ 0 w 65"/>
                <a:gd name="T5" fmla="*/ 0 h 27"/>
                <a:gd name="T6" fmla="*/ 4 w 65"/>
                <a:gd name="T7" fmla="*/ 27 h 27"/>
                <a:gd name="T8" fmla="*/ 62 w 65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7">
                  <a:moveTo>
                    <a:pt x="62" y="27"/>
                  </a:moveTo>
                  <a:lnTo>
                    <a:pt x="65" y="0"/>
                  </a:lnTo>
                  <a:lnTo>
                    <a:pt x="0" y="0"/>
                  </a:lnTo>
                  <a:lnTo>
                    <a:pt x="4" y="27"/>
                  </a:lnTo>
                  <a:lnTo>
                    <a:pt x="62" y="2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02" name="Freeform 290"/>
            <p:cNvSpPr>
              <a:spLocks/>
            </p:cNvSpPr>
            <p:nvPr/>
          </p:nvSpPr>
          <p:spPr bwMode="auto">
            <a:xfrm>
              <a:off x="9350582" y="5830205"/>
              <a:ext cx="70686" cy="46792"/>
            </a:xfrm>
            <a:custGeom>
              <a:avLst/>
              <a:gdLst>
                <a:gd name="T0" fmla="*/ 0 w 71"/>
                <a:gd name="T1" fmla="*/ 47 h 47"/>
                <a:gd name="T2" fmla="*/ 59 w 71"/>
                <a:gd name="T3" fmla="*/ 47 h 47"/>
                <a:gd name="T4" fmla="*/ 71 w 71"/>
                <a:gd name="T5" fmla="*/ 0 h 47"/>
                <a:gd name="T6" fmla="*/ 5 w 71"/>
                <a:gd name="T7" fmla="*/ 0 h 47"/>
                <a:gd name="T8" fmla="*/ 0 w 71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47">
                  <a:moveTo>
                    <a:pt x="0" y="47"/>
                  </a:moveTo>
                  <a:lnTo>
                    <a:pt x="59" y="47"/>
                  </a:lnTo>
                  <a:lnTo>
                    <a:pt x="71" y="0"/>
                  </a:lnTo>
                  <a:lnTo>
                    <a:pt x="5" y="0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03" name="Freeform 291"/>
            <p:cNvSpPr>
              <a:spLocks/>
            </p:cNvSpPr>
            <p:nvPr/>
          </p:nvSpPr>
          <p:spPr bwMode="auto">
            <a:xfrm>
              <a:off x="9212197" y="5885958"/>
              <a:ext cx="57743" cy="26881"/>
            </a:xfrm>
            <a:custGeom>
              <a:avLst/>
              <a:gdLst>
                <a:gd name="T0" fmla="*/ 0 w 58"/>
                <a:gd name="T1" fmla="*/ 0 h 27"/>
                <a:gd name="T2" fmla="*/ 7 w 58"/>
                <a:gd name="T3" fmla="*/ 27 h 27"/>
                <a:gd name="T4" fmla="*/ 58 w 58"/>
                <a:gd name="T5" fmla="*/ 27 h 27"/>
                <a:gd name="T6" fmla="*/ 57 w 58"/>
                <a:gd name="T7" fmla="*/ 0 h 27"/>
                <a:gd name="T8" fmla="*/ 0 w 58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7">
                  <a:moveTo>
                    <a:pt x="0" y="0"/>
                  </a:moveTo>
                  <a:lnTo>
                    <a:pt x="7" y="27"/>
                  </a:lnTo>
                  <a:lnTo>
                    <a:pt x="58" y="27"/>
                  </a:lnTo>
                  <a:lnTo>
                    <a:pt x="5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04" name="Freeform 292"/>
            <p:cNvSpPr>
              <a:spLocks/>
            </p:cNvSpPr>
            <p:nvPr/>
          </p:nvSpPr>
          <p:spPr bwMode="auto">
            <a:xfrm>
              <a:off x="9348591" y="5885958"/>
              <a:ext cx="57743" cy="26881"/>
            </a:xfrm>
            <a:custGeom>
              <a:avLst/>
              <a:gdLst>
                <a:gd name="T0" fmla="*/ 58 w 58"/>
                <a:gd name="T1" fmla="*/ 0 h 27"/>
                <a:gd name="T2" fmla="*/ 2 w 58"/>
                <a:gd name="T3" fmla="*/ 0 h 27"/>
                <a:gd name="T4" fmla="*/ 0 w 58"/>
                <a:gd name="T5" fmla="*/ 27 h 27"/>
                <a:gd name="T6" fmla="*/ 51 w 58"/>
                <a:gd name="T7" fmla="*/ 27 h 27"/>
                <a:gd name="T8" fmla="*/ 58 w 58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7">
                  <a:moveTo>
                    <a:pt x="58" y="0"/>
                  </a:moveTo>
                  <a:lnTo>
                    <a:pt x="2" y="0"/>
                  </a:lnTo>
                  <a:lnTo>
                    <a:pt x="0" y="27"/>
                  </a:lnTo>
                  <a:lnTo>
                    <a:pt x="51" y="27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05" name="Freeform 293"/>
            <p:cNvSpPr>
              <a:spLocks/>
            </p:cNvSpPr>
            <p:nvPr/>
          </p:nvSpPr>
          <p:spPr bwMode="auto">
            <a:xfrm>
              <a:off x="9355560" y="5744585"/>
              <a:ext cx="142368" cy="74669"/>
            </a:xfrm>
            <a:custGeom>
              <a:avLst/>
              <a:gdLst>
                <a:gd name="T0" fmla="*/ 57 w 84"/>
                <a:gd name="T1" fmla="*/ 0 h 44"/>
                <a:gd name="T2" fmla="*/ 53 w 84"/>
                <a:gd name="T3" fmla="*/ 1 h 44"/>
                <a:gd name="T4" fmla="*/ 51 w 84"/>
                <a:gd name="T5" fmla="*/ 3 h 44"/>
                <a:gd name="T6" fmla="*/ 30 w 84"/>
                <a:gd name="T7" fmla="*/ 24 h 44"/>
                <a:gd name="T8" fmla="*/ 28 w 84"/>
                <a:gd name="T9" fmla="*/ 27 h 44"/>
                <a:gd name="T10" fmla="*/ 2 w 84"/>
                <a:gd name="T11" fmla="*/ 27 h 44"/>
                <a:gd name="T12" fmla="*/ 0 w 84"/>
                <a:gd name="T13" fmla="*/ 44 h 44"/>
                <a:gd name="T14" fmla="*/ 40 w 84"/>
                <a:gd name="T15" fmla="*/ 44 h 44"/>
                <a:gd name="T16" fmla="*/ 43 w 84"/>
                <a:gd name="T17" fmla="*/ 33 h 44"/>
                <a:gd name="T18" fmla="*/ 60 w 84"/>
                <a:gd name="T19" fmla="*/ 17 h 44"/>
                <a:gd name="T20" fmla="*/ 74 w 84"/>
                <a:gd name="T21" fmla="*/ 17 h 44"/>
                <a:gd name="T22" fmla="*/ 74 w 84"/>
                <a:gd name="T23" fmla="*/ 0 h 44"/>
                <a:gd name="T24" fmla="*/ 57 w 84"/>
                <a:gd name="T2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44">
                  <a:moveTo>
                    <a:pt x="57" y="0"/>
                  </a:moveTo>
                  <a:cubicBezTo>
                    <a:pt x="55" y="0"/>
                    <a:pt x="54" y="1"/>
                    <a:pt x="53" y="1"/>
                  </a:cubicBezTo>
                  <a:cubicBezTo>
                    <a:pt x="52" y="2"/>
                    <a:pt x="52" y="2"/>
                    <a:pt x="51" y="3"/>
                  </a:cubicBezTo>
                  <a:cubicBezTo>
                    <a:pt x="44" y="10"/>
                    <a:pt x="37" y="17"/>
                    <a:pt x="30" y="24"/>
                  </a:cubicBezTo>
                  <a:cubicBezTo>
                    <a:pt x="29" y="25"/>
                    <a:pt x="28" y="26"/>
                    <a:pt x="28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9" y="28"/>
                    <a:pt x="54" y="22"/>
                    <a:pt x="60" y="17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84" y="17"/>
                    <a:pt x="84" y="0"/>
                    <a:pt x="74" y="0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06" name="Freeform 294"/>
            <p:cNvSpPr>
              <a:spLocks/>
            </p:cNvSpPr>
            <p:nvPr/>
          </p:nvSpPr>
          <p:spPr bwMode="auto">
            <a:xfrm>
              <a:off x="9269940" y="5790382"/>
              <a:ext cx="78651" cy="28872"/>
            </a:xfrm>
            <a:custGeom>
              <a:avLst/>
              <a:gdLst>
                <a:gd name="T0" fmla="*/ 2 w 79"/>
                <a:gd name="T1" fmla="*/ 29 h 29"/>
                <a:gd name="T2" fmla="*/ 77 w 79"/>
                <a:gd name="T3" fmla="*/ 29 h 29"/>
                <a:gd name="T4" fmla="*/ 79 w 79"/>
                <a:gd name="T5" fmla="*/ 0 h 29"/>
                <a:gd name="T6" fmla="*/ 0 w 79"/>
                <a:gd name="T7" fmla="*/ 0 h 29"/>
                <a:gd name="T8" fmla="*/ 2 w 79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9">
                  <a:moveTo>
                    <a:pt x="2" y="29"/>
                  </a:moveTo>
                  <a:lnTo>
                    <a:pt x="77" y="29"/>
                  </a:lnTo>
                  <a:lnTo>
                    <a:pt x="79" y="0"/>
                  </a:lnTo>
                  <a:lnTo>
                    <a:pt x="0" y="0"/>
                  </a:lnTo>
                  <a:lnTo>
                    <a:pt x="2" y="2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07" name="Freeform 295"/>
            <p:cNvSpPr>
              <a:spLocks/>
            </p:cNvSpPr>
            <p:nvPr/>
          </p:nvSpPr>
          <p:spPr bwMode="auto">
            <a:xfrm>
              <a:off x="9197263" y="5830205"/>
              <a:ext cx="71682" cy="46792"/>
            </a:xfrm>
            <a:custGeom>
              <a:avLst/>
              <a:gdLst>
                <a:gd name="T0" fmla="*/ 72 w 72"/>
                <a:gd name="T1" fmla="*/ 47 h 47"/>
                <a:gd name="T2" fmla="*/ 66 w 72"/>
                <a:gd name="T3" fmla="*/ 0 h 47"/>
                <a:gd name="T4" fmla="*/ 0 w 72"/>
                <a:gd name="T5" fmla="*/ 0 h 47"/>
                <a:gd name="T6" fmla="*/ 12 w 72"/>
                <a:gd name="T7" fmla="*/ 47 h 47"/>
                <a:gd name="T8" fmla="*/ 72 w 72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47">
                  <a:moveTo>
                    <a:pt x="72" y="47"/>
                  </a:moveTo>
                  <a:lnTo>
                    <a:pt x="66" y="0"/>
                  </a:lnTo>
                  <a:lnTo>
                    <a:pt x="0" y="0"/>
                  </a:lnTo>
                  <a:lnTo>
                    <a:pt x="12" y="47"/>
                  </a:lnTo>
                  <a:lnTo>
                    <a:pt x="72" y="4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08" name="Freeform 296"/>
            <p:cNvSpPr>
              <a:spLocks/>
            </p:cNvSpPr>
            <p:nvPr/>
          </p:nvSpPr>
          <p:spPr bwMode="auto">
            <a:xfrm>
              <a:off x="9186312" y="5790382"/>
              <a:ext cx="76659" cy="28872"/>
            </a:xfrm>
            <a:custGeom>
              <a:avLst/>
              <a:gdLst>
                <a:gd name="T0" fmla="*/ 0 w 77"/>
                <a:gd name="T1" fmla="*/ 0 h 29"/>
                <a:gd name="T2" fmla="*/ 9 w 77"/>
                <a:gd name="T3" fmla="*/ 29 h 29"/>
                <a:gd name="T4" fmla="*/ 77 w 77"/>
                <a:gd name="T5" fmla="*/ 29 h 29"/>
                <a:gd name="T6" fmla="*/ 74 w 77"/>
                <a:gd name="T7" fmla="*/ 0 h 29"/>
                <a:gd name="T8" fmla="*/ 0 w 77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29">
                  <a:moveTo>
                    <a:pt x="0" y="0"/>
                  </a:moveTo>
                  <a:lnTo>
                    <a:pt x="9" y="29"/>
                  </a:lnTo>
                  <a:lnTo>
                    <a:pt x="77" y="29"/>
                  </a:lnTo>
                  <a:lnTo>
                    <a:pt x="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09" name="Freeform 297"/>
            <p:cNvSpPr>
              <a:spLocks/>
            </p:cNvSpPr>
            <p:nvPr/>
          </p:nvSpPr>
          <p:spPr bwMode="auto">
            <a:xfrm>
              <a:off x="9273923" y="5830205"/>
              <a:ext cx="70686" cy="46792"/>
            </a:xfrm>
            <a:custGeom>
              <a:avLst/>
              <a:gdLst>
                <a:gd name="T0" fmla="*/ 71 w 71"/>
                <a:gd name="T1" fmla="*/ 0 h 47"/>
                <a:gd name="T2" fmla="*/ 0 w 71"/>
                <a:gd name="T3" fmla="*/ 0 h 47"/>
                <a:gd name="T4" fmla="*/ 3 w 71"/>
                <a:gd name="T5" fmla="*/ 47 h 47"/>
                <a:gd name="T6" fmla="*/ 68 w 71"/>
                <a:gd name="T7" fmla="*/ 47 h 47"/>
                <a:gd name="T8" fmla="*/ 71 w 71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47">
                  <a:moveTo>
                    <a:pt x="71" y="0"/>
                  </a:moveTo>
                  <a:lnTo>
                    <a:pt x="0" y="0"/>
                  </a:lnTo>
                  <a:lnTo>
                    <a:pt x="3" y="47"/>
                  </a:lnTo>
                  <a:lnTo>
                    <a:pt x="68" y="47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10" name="Oval 298"/>
            <p:cNvSpPr>
              <a:spLocks noChangeArrowheads="1"/>
            </p:cNvSpPr>
            <p:nvPr/>
          </p:nvSpPr>
          <p:spPr bwMode="auto">
            <a:xfrm>
              <a:off x="9222153" y="5921799"/>
              <a:ext cx="47788" cy="4778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11" name="Oval 299"/>
            <p:cNvSpPr>
              <a:spLocks noChangeArrowheads="1"/>
            </p:cNvSpPr>
            <p:nvPr/>
          </p:nvSpPr>
          <p:spPr bwMode="auto">
            <a:xfrm>
              <a:off x="9348591" y="5921799"/>
              <a:ext cx="47788" cy="4778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2120565" y="3662949"/>
            <a:ext cx="382842" cy="247044"/>
            <a:chOff x="4480676" y="4688509"/>
            <a:chExt cx="263827" cy="170245"/>
          </a:xfrm>
        </p:grpSpPr>
        <p:sp>
          <p:nvSpPr>
            <p:cNvPr id="113" name="Freeform 303"/>
            <p:cNvSpPr>
              <a:spLocks/>
            </p:cNvSpPr>
            <p:nvPr/>
          </p:nvSpPr>
          <p:spPr bwMode="auto">
            <a:xfrm>
              <a:off x="4492622" y="4688509"/>
              <a:ext cx="239934" cy="108518"/>
            </a:xfrm>
            <a:custGeom>
              <a:avLst/>
              <a:gdLst>
                <a:gd name="T0" fmla="*/ 120 w 241"/>
                <a:gd name="T1" fmla="*/ 109 h 109"/>
                <a:gd name="T2" fmla="*/ 0 w 241"/>
                <a:gd name="T3" fmla="*/ 0 h 109"/>
                <a:gd name="T4" fmla="*/ 241 w 241"/>
                <a:gd name="T5" fmla="*/ 0 h 109"/>
                <a:gd name="T6" fmla="*/ 120 w 241"/>
                <a:gd name="T7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1" h="109">
                  <a:moveTo>
                    <a:pt x="120" y="109"/>
                  </a:moveTo>
                  <a:lnTo>
                    <a:pt x="0" y="0"/>
                  </a:lnTo>
                  <a:lnTo>
                    <a:pt x="241" y="0"/>
                  </a:lnTo>
                  <a:lnTo>
                    <a:pt x="120" y="10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14" name="Freeform 304"/>
            <p:cNvSpPr>
              <a:spLocks/>
            </p:cNvSpPr>
            <p:nvPr/>
          </p:nvSpPr>
          <p:spPr bwMode="auto">
            <a:xfrm>
              <a:off x="4480676" y="4698465"/>
              <a:ext cx="83629" cy="151328"/>
            </a:xfrm>
            <a:custGeom>
              <a:avLst/>
              <a:gdLst>
                <a:gd name="T0" fmla="*/ 84 w 84"/>
                <a:gd name="T1" fmla="*/ 76 h 152"/>
                <a:gd name="T2" fmla="*/ 0 w 84"/>
                <a:gd name="T3" fmla="*/ 152 h 152"/>
                <a:gd name="T4" fmla="*/ 0 w 84"/>
                <a:gd name="T5" fmla="*/ 0 h 152"/>
                <a:gd name="T6" fmla="*/ 84 w 84"/>
                <a:gd name="T7" fmla="*/ 7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152">
                  <a:moveTo>
                    <a:pt x="84" y="76"/>
                  </a:moveTo>
                  <a:lnTo>
                    <a:pt x="0" y="152"/>
                  </a:lnTo>
                  <a:lnTo>
                    <a:pt x="0" y="0"/>
                  </a:lnTo>
                  <a:lnTo>
                    <a:pt x="84" y="7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15" name="Freeform 305"/>
            <p:cNvSpPr>
              <a:spLocks/>
            </p:cNvSpPr>
            <p:nvPr/>
          </p:nvSpPr>
          <p:spPr bwMode="auto">
            <a:xfrm>
              <a:off x="4492622" y="4784085"/>
              <a:ext cx="239934" cy="74669"/>
            </a:xfrm>
            <a:custGeom>
              <a:avLst/>
              <a:gdLst>
                <a:gd name="T0" fmla="*/ 84 w 241"/>
                <a:gd name="T1" fmla="*/ 0 h 75"/>
                <a:gd name="T2" fmla="*/ 120 w 241"/>
                <a:gd name="T3" fmla="*/ 34 h 75"/>
                <a:gd name="T4" fmla="*/ 158 w 241"/>
                <a:gd name="T5" fmla="*/ 0 h 75"/>
                <a:gd name="T6" fmla="*/ 241 w 241"/>
                <a:gd name="T7" fmla="*/ 75 h 75"/>
                <a:gd name="T8" fmla="*/ 0 w 241"/>
                <a:gd name="T9" fmla="*/ 75 h 75"/>
                <a:gd name="T10" fmla="*/ 84 w 241"/>
                <a:gd name="T11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1" h="75">
                  <a:moveTo>
                    <a:pt x="84" y="0"/>
                  </a:moveTo>
                  <a:lnTo>
                    <a:pt x="120" y="34"/>
                  </a:lnTo>
                  <a:lnTo>
                    <a:pt x="158" y="0"/>
                  </a:lnTo>
                  <a:lnTo>
                    <a:pt x="241" y="75"/>
                  </a:lnTo>
                  <a:lnTo>
                    <a:pt x="0" y="7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16" name="Freeform 306"/>
            <p:cNvSpPr>
              <a:spLocks/>
            </p:cNvSpPr>
            <p:nvPr/>
          </p:nvSpPr>
          <p:spPr bwMode="auto">
            <a:xfrm>
              <a:off x="4659879" y="4698465"/>
              <a:ext cx="84624" cy="151328"/>
            </a:xfrm>
            <a:custGeom>
              <a:avLst/>
              <a:gdLst>
                <a:gd name="T0" fmla="*/ 0 w 85"/>
                <a:gd name="T1" fmla="*/ 76 h 152"/>
                <a:gd name="T2" fmla="*/ 85 w 85"/>
                <a:gd name="T3" fmla="*/ 0 h 152"/>
                <a:gd name="T4" fmla="*/ 85 w 85"/>
                <a:gd name="T5" fmla="*/ 152 h 152"/>
                <a:gd name="T6" fmla="*/ 0 w 85"/>
                <a:gd name="T7" fmla="*/ 7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152">
                  <a:moveTo>
                    <a:pt x="0" y="76"/>
                  </a:moveTo>
                  <a:lnTo>
                    <a:pt x="85" y="0"/>
                  </a:lnTo>
                  <a:lnTo>
                    <a:pt x="85" y="152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2141513" y="1647649"/>
            <a:ext cx="340947" cy="327947"/>
            <a:chOff x="5374704" y="2641592"/>
            <a:chExt cx="234956" cy="225997"/>
          </a:xfrm>
        </p:grpSpPr>
        <p:sp>
          <p:nvSpPr>
            <p:cNvPr id="118" name="Freeform 300"/>
            <p:cNvSpPr>
              <a:spLocks noEditPoints="1"/>
            </p:cNvSpPr>
            <p:nvPr/>
          </p:nvSpPr>
          <p:spPr bwMode="auto">
            <a:xfrm>
              <a:off x="5374704" y="2641592"/>
              <a:ext cx="227987" cy="225997"/>
            </a:xfrm>
            <a:custGeom>
              <a:avLst/>
              <a:gdLst>
                <a:gd name="T0" fmla="*/ 102 w 134"/>
                <a:gd name="T1" fmla="*/ 111 h 133"/>
                <a:gd name="T2" fmla="*/ 90 w 134"/>
                <a:gd name="T3" fmla="*/ 118 h 133"/>
                <a:gd name="T4" fmla="*/ 94 w 134"/>
                <a:gd name="T5" fmla="*/ 111 h 133"/>
                <a:gd name="T6" fmla="*/ 87 w 134"/>
                <a:gd name="T7" fmla="*/ 112 h 133"/>
                <a:gd name="T8" fmla="*/ 82 w 134"/>
                <a:gd name="T9" fmla="*/ 112 h 133"/>
                <a:gd name="T10" fmla="*/ 67 w 134"/>
                <a:gd name="T11" fmla="*/ 123 h 133"/>
                <a:gd name="T12" fmla="*/ 44 w 134"/>
                <a:gd name="T13" fmla="*/ 93 h 133"/>
                <a:gd name="T14" fmla="*/ 55 w 134"/>
                <a:gd name="T15" fmla="*/ 93 h 133"/>
                <a:gd name="T16" fmla="*/ 52 w 134"/>
                <a:gd name="T17" fmla="*/ 86 h 133"/>
                <a:gd name="T18" fmla="*/ 51 w 134"/>
                <a:gd name="T19" fmla="*/ 83 h 133"/>
                <a:gd name="T20" fmla="*/ 42 w 134"/>
                <a:gd name="T21" fmla="*/ 83 h 133"/>
                <a:gd name="T22" fmla="*/ 40 w 134"/>
                <a:gd name="T23" fmla="*/ 66 h 133"/>
                <a:gd name="T24" fmla="*/ 41 w 134"/>
                <a:gd name="T25" fmla="*/ 51 h 133"/>
                <a:gd name="T26" fmla="*/ 58 w 134"/>
                <a:gd name="T27" fmla="*/ 51 h 133"/>
                <a:gd name="T28" fmla="*/ 71 w 134"/>
                <a:gd name="T29" fmla="*/ 41 h 133"/>
                <a:gd name="T30" fmla="*/ 43 w 134"/>
                <a:gd name="T31" fmla="*/ 41 h 133"/>
                <a:gd name="T32" fmla="*/ 67 w 134"/>
                <a:gd name="T33" fmla="*/ 9 h 133"/>
                <a:gd name="T34" fmla="*/ 90 w 134"/>
                <a:gd name="T35" fmla="*/ 37 h 133"/>
                <a:gd name="T36" fmla="*/ 101 w 134"/>
                <a:gd name="T37" fmla="*/ 40 h 133"/>
                <a:gd name="T38" fmla="*/ 90 w 134"/>
                <a:gd name="T39" fmla="*/ 14 h 133"/>
                <a:gd name="T40" fmla="*/ 118 w 134"/>
                <a:gd name="T41" fmla="*/ 41 h 133"/>
                <a:gd name="T42" fmla="*/ 104 w 134"/>
                <a:gd name="T43" fmla="*/ 41 h 133"/>
                <a:gd name="T44" fmla="*/ 116 w 134"/>
                <a:gd name="T45" fmla="*/ 51 h 133"/>
                <a:gd name="T46" fmla="*/ 122 w 134"/>
                <a:gd name="T47" fmla="*/ 51 h 133"/>
                <a:gd name="T48" fmla="*/ 124 w 134"/>
                <a:gd name="T49" fmla="*/ 66 h 133"/>
                <a:gd name="T50" fmla="*/ 124 w 134"/>
                <a:gd name="T51" fmla="*/ 67 h 133"/>
                <a:gd name="T52" fmla="*/ 122 w 134"/>
                <a:gd name="T53" fmla="*/ 87 h 133"/>
                <a:gd name="T54" fmla="*/ 128 w 134"/>
                <a:gd name="T55" fmla="*/ 94 h 133"/>
                <a:gd name="T56" fmla="*/ 128 w 134"/>
                <a:gd name="T57" fmla="*/ 93 h 133"/>
                <a:gd name="T58" fmla="*/ 129 w 134"/>
                <a:gd name="T59" fmla="*/ 93 h 133"/>
                <a:gd name="T60" fmla="*/ 129 w 134"/>
                <a:gd name="T61" fmla="*/ 92 h 133"/>
                <a:gd name="T62" fmla="*/ 134 w 134"/>
                <a:gd name="T63" fmla="*/ 66 h 133"/>
                <a:gd name="T64" fmla="*/ 67 w 134"/>
                <a:gd name="T65" fmla="*/ 0 h 133"/>
                <a:gd name="T66" fmla="*/ 0 w 134"/>
                <a:gd name="T67" fmla="*/ 66 h 133"/>
                <a:gd name="T68" fmla="*/ 67 w 134"/>
                <a:gd name="T69" fmla="*/ 133 h 133"/>
                <a:gd name="T70" fmla="*/ 109 w 134"/>
                <a:gd name="T71" fmla="*/ 118 h 133"/>
                <a:gd name="T72" fmla="*/ 102 w 134"/>
                <a:gd name="T73" fmla="*/ 111 h 133"/>
                <a:gd name="T74" fmla="*/ 44 w 134"/>
                <a:gd name="T75" fmla="*/ 14 h 133"/>
                <a:gd name="T76" fmla="*/ 33 w 134"/>
                <a:gd name="T77" fmla="*/ 41 h 133"/>
                <a:gd name="T78" fmla="*/ 16 w 134"/>
                <a:gd name="T79" fmla="*/ 41 h 133"/>
                <a:gd name="T80" fmla="*/ 44 w 134"/>
                <a:gd name="T81" fmla="*/ 14 h 133"/>
                <a:gd name="T82" fmla="*/ 10 w 134"/>
                <a:gd name="T83" fmla="*/ 66 h 133"/>
                <a:gd name="T84" fmla="*/ 12 w 134"/>
                <a:gd name="T85" fmla="*/ 51 h 133"/>
                <a:gd name="T86" fmla="*/ 31 w 134"/>
                <a:gd name="T87" fmla="*/ 51 h 133"/>
                <a:gd name="T88" fmla="*/ 30 w 134"/>
                <a:gd name="T89" fmla="*/ 66 h 133"/>
                <a:gd name="T90" fmla="*/ 31 w 134"/>
                <a:gd name="T91" fmla="*/ 83 h 133"/>
                <a:gd name="T92" fmla="*/ 13 w 134"/>
                <a:gd name="T93" fmla="*/ 83 h 133"/>
                <a:gd name="T94" fmla="*/ 10 w 134"/>
                <a:gd name="T95" fmla="*/ 66 h 133"/>
                <a:gd name="T96" fmla="*/ 17 w 134"/>
                <a:gd name="T97" fmla="*/ 93 h 133"/>
                <a:gd name="T98" fmla="*/ 33 w 134"/>
                <a:gd name="T99" fmla="*/ 93 h 133"/>
                <a:gd name="T100" fmla="*/ 44 w 134"/>
                <a:gd name="T101" fmla="*/ 118 h 133"/>
                <a:gd name="T102" fmla="*/ 17 w 134"/>
                <a:gd name="T103" fmla="*/ 9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4" h="133">
                  <a:moveTo>
                    <a:pt x="102" y="111"/>
                  </a:moveTo>
                  <a:cubicBezTo>
                    <a:pt x="98" y="114"/>
                    <a:pt x="95" y="116"/>
                    <a:pt x="90" y="118"/>
                  </a:cubicBezTo>
                  <a:cubicBezTo>
                    <a:pt x="92" y="116"/>
                    <a:pt x="93" y="114"/>
                    <a:pt x="94" y="111"/>
                  </a:cubicBezTo>
                  <a:cubicBezTo>
                    <a:pt x="92" y="112"/>
                    <a:pt x="90" y="112"/>
                    <a:pt x="87" y="112"/>
                  </a:cubicBezTo>
                  <a:cubicBezTo>
                    <a:pt x="86" y="112"/>
                    <a:pt x="84" y="112"/>
                    <a:pt x="82" y="112"/>
                  </a:cubicBezTo>
                  <a:cubicBezTo>
                    <a:pt x="78" y="119"/>
                    <a:pt x="72" y="123"/>
                    <a:pt x="67" y="123"/>
                  </a:cubicBezTo>
                  <a:cubicBezTo>
                    <a:pt x="58" y="123"/>
                    <a:pt x="49" y="111"/>
                    <a:pt x="44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4" y="91"/>
                    <a:pt x="52" y="88"/>
                    <a:pt x="52" y="86"/>
                  </a:cubicBezTo>
                  <a:cubicBezTo>
                    <a:pt x="51" y="85"/>
                    <a:pt x="51" y="84"/>
                    <a:pt x="51" y="83"/>
                  </a:cubicBezTo>
                  <a:cubicBezTo>
                    <a:pt x="42" y="83"/>
                    <a:pt x="42" y="83"/>
                    <a:pt x="42" y="83"/>
                  </a:cubicBezTo>
                  <a:cubicBezTo>
                    <a:pt x="41" y="78"/>
                    <a:pt x="40" y="72"/>
                    <a:pt x="40" y="66"/>
                  </a:cubicBezTo>
                  <a:cubicBezTo>
                    <a:pt x="40" y="61"/>
                    <a:pt x="41" y="56"/>
                    <a:pt x="41" y="51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62" y="47"/>
                    <a:pt x="66" y="44"/>
                    <a:pt x="71" y="4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8" y="22"/>
                    <a:pt x="58" y="9"/>
                    <a:pt x="67" y="9"/>
                  </a:cubicBezTo>
                  <a:cubicBezTo>
                    <a:pt x="76" y="9"/>
                    <a:pt x="85" y="20"/>
                    <a:pt x="90" y="37"/>
                  </a:cubicBezTo>
                  <a:cubicBezTo>
                    <a:pt x="94" y="38"/>
                    <a:pt x="97" y="39"/>
                    <a:pt x="101" y="40"/>
                  </a:cubicBezTo>
                  <a:cubicBezTo>
                    <a:pt x="99" y="30"/>
                    <a:pt x="95" y="21"/>
                    <a:pt x="90" y="14"/>
                  </a:cubicBezTo>
                  <a:cubicBezTo>
                    <a:pt x="102" y="20"/>
                    <a:pt x="112" y="29"/>
                    <a:pt x="118" y="41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9" y="44"/>
                    <a:pt x="113" y="47"/>
                    <a:pt x="116" y="51"/>
                  </a:cubicBezTo>
                  <a:cubicBezTo>
                    <a:pt x="122" y="51"/>
                    <a:pt x="122" y="51"/>
                    <a:pt x="122" y="51"/>
                  </a:cubicBezTo>
                  <a:cubicBezTo>
                    <a:pt x="123" y="56"/>
                    <a:pt x="124" y="61"/>
                    <a:pt x="124" y="66"/>
                  </a:cubicBezTo>
                  <a:cubicBezTo>
                    <a:pt x="124" y="67"/>
                    <a:pt x="124" y="67"/>
                    <a:pt x="124" y="67"/>
                  </a:cubicBezTo>
                  <a:cubicBezTo>
                    <a:pt x="125" y="74"/>
                    <a:pt x="125" y="81"/>
                    <a:pt x="122" y="87"/>
                  </a:cubicBezTo>
                  <a:cubicBezTo>
                    <a:pt x="128" y="94"/>
                    <a:pt x="128" y="94"/>
                    <a:pt x="128" y="94"/>
                  </a:cubicBezTo>
                  <a:cubicBezTo>
                    <a:pt x="128" y="93"/>
                    <a:pt x="128" y="93"/>
                    <a:pt x="128" y="93"/>
                  </a:cubicBezTo>
                  <a:cubicBezTo>
                    <a:pt x="129" y="93"/>
                    <a:pt x="129" y="93"/>
                    <a:pt x="129" y="93"/>
                  </a:cubicBezTo>
                  <a:cubicBezTo>
                    <a:pt x="129" y="92"/>
                    <a:pt x="129" y="92"/>
                    <a:pt x="129" y="92"/>
                  </a:cubicBezTo>
                  <a:cubicBezTo>
                    <a:pt x="132" y="84"/>
                    <a:pt x="134" y="75"/>
                    <a:pt x="134" y="66"/>
                  </a:cubicBezTo>
                  <a:cubicBezTo>
                    <a:pt x="134" y="29"/>
                    <a:pt x="104" y="0"/>
                    <a:pt x="67" y="0"/>
                  </a:cubicBezTo>
                  <a:cubicBezTo>
                    <a:pt x="30" y="0"/>
                    <a:pt x="0" y="29"/>
                    <a:pt x="0" y="66"/>
                  </a:cubicBezTo>
                  <a:cubicBezTo>
                    <a:pt x="0" y="103"/>
                    <a:pt x="30" y="133"/>
                    <a:pt x="67" y="133"/>
                  </a:cubicBezTo>
                  <a:cubicBezTo>
                    <a:pt x="83" y="133"/>
                    <a:pt x="97" y="127"/>
                    <a:pt x="109" y="118"/>
                  </a:cubicBezTo>
                  <a:lnTo>
                    <a:pt x="102" y="111"/>
                  </a:lnTo>
                  <a:close/>
                  <a:moveTo>
                    <a:pt x="44" y="14"/>
                  </a:moveTo>
                  <a:cubicBezTo>
                    <a:pt x="39" y="22"/>
                    <a:pt x="35" y="31"/>
                    <a:pt x="33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22" y="29"/>
                    <a:pt x="32" y="20"/>
                    <a:pt x="44" y="14"/>
                  </a:cubicBezTo>
                  <a:close/>
                  <a:moveTo>
                    <a:pt x="10" y="66"/>
                  </a:moveTo>
                  <a:cubicBezTo>
                    <a:pt x="10" y="61"/>
                    <a:pt x="11" y="56"/>
                    <a:pt x="12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6"/>
                    <a:pt x="30" y="61"/>
                    <a:pt x="30" y="66"/>
                  </a:cubicBezTo>
                  <a:cubicBezTo>
                    <a:pt x="30" y="72"/>
                    <a:pt x="31" y="78"/>
                    <a:pt x="31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1" y="78"/>
                    <a:pt x="10" y="72"/>
                    <a:pt x="10" y="66"/>
                  </a:cubicBezTo>
                  <a:close/>
                  <a:moveTo>
                    <a:pt x="17" y="93"/>
                  </a:moveTo>
                  <a:cubicBezTo>
                    <a:pt x="33" y="93"/>
                    <a:pt x="33" y="93"/>
                    <a:pt x="33" y="93"/>
                  </a:cubicBezTo>
                  <a:cubicBezTo>
                    <a:pt x="36" y="103"/>
                    <a:pt x="39" y="111"/>
                    <a:pt x="44" y="118"/>
                  </a:cubicBezTo>
                  <a:cubicBezTo>
                    <a:pt x="32" y="113"/>
                    <a:pt x="23" y="104"/>
                    <a:pt x="17" y="9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19" name="Freeform 301"/>
            <p:cNvSpPr>
              <a:spLocks noEditPoints="1"/>
            </p:cNvSpPr>
            <p:nvPr/>
          </p:nvSpPr>
          <p:spPr bwMode="auto">
            <a:xfrm>
              <a:off x="5468288" y="2712278"/>
              <a:ext cx="141372" cy="145355"/>
            </a:xfrm>
            <a:custGeom>
              <a:avLst/>
              <a:gdLst>
                <a:gd name="T0" fmla="*/ 83 w 83"/>
                <a:gd name="T1" fmla="*/ 74 h 85"/>
                <a:gd name="T2" fmla="*/ 58 w 83"/>
                <a:gd name="T3" fmla="*/ 47 h 85"/>
                <a:gd name="T4" fmla="*/ 57 w 83"/>
                <a:gd name="T5" fmla="*/ 47 h 85"/>
                <a:gd name="T6" fmla="*/ 60 w 83"/>
                <a:gd name="T7" fmla="*/ 24 h 85"/>
                <a:gd name="T8" fmla="*/ 24 w 83"/>
                <a:gd name="T9" fmla="*/ 5 h 85"/>
                <a:gd name="T10" fmla="*/ 5 w 83"/>
                <a:gd name="T11" fmla="*/ 41 h 85"/>
                <a:gd name="T12" fmla="*/ 41 w 83"/>
                <a:gd name="T13" fmla="*/ 60 h 85"/>
                <a:gd name="T14" fmla="*/ 48 w 83"/>
                <a:gd name="T15" fmla="*/ 57 h 85"/>
                <a:gd name="T16" fmla="*/ 72 w 83"/>
                <a:gd name="T17" fmla="*/ 84 h 85"/>
                <a:gd name="T18" fmla="*/ 76 w 83"/>
                <a:gd name="T19" fmla="*/ 83 h 85"/>
                <a:gd name="T20" fmla="*/ 82 w 83"/>
                <a:gd name="T21" fmla="*/ 78 h 85"/>
                <a:gd name="T22" fmla="*/ 83 w 83"/>
                <a:gd name="T23" fmla="*/ 74 h 85"/>
                <a:gd name="T24" fmla="*/ 12 w 83"/>
                <a:gd name="T25" fmla="*/ 39 h 85"/>
                <a:gd name="T26" fmla="*/ 26 w 83"/>
                <a:gd name="T27" fmla="*/ 12 h 85"/>
                <a:gd name="T28" fmla="*/ 52 w 83"/>
                <a:gd name="T29" fmla="*/ 26 h 85"/>
                <a:gd name="T30" fmla="*/ 39 w 83"/>
                <a:gd name="T31" fmla="*/ 53 h 85"/>
                <a:gd name="T32" fmla="*/ 12 w 83"/>
                <a:gd name="T33" fmla="*/ 3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85">
                  <a:moveTo>
                    <a:pt x="83" y="74"/>
                  </a:moveTo>
                  <a:cubicBezTo>
                    <a:pt x="58" y="47"/>
                    <a:pt x="58" y="47"/>
                    <a:pt x="58" y="47"/>
                  </a:cubicBezTo>
                  <a:cubicBezTo>
                    <a:pt x="57" y="47"/>
                    <a:pt x="57" y="47"/>
                    <a:pt x="57" y="47"/>
                  </a:cubicBezTo>
                  <a:cubicBezTo>
                    <a:pt x="61" y="40"/>
                    <a:pt x="62" y="32"/>
                    <a:pt x="60" y="24"/>
                  </a:cubicBezTo>
                  <a:cubicBezTo>
                    <a:pt x="55" y="9"/>
                    <a:pt x="39" y="0"/>
                    <a:pt x="24" y="5"/>
                  </a:cubicBezTo>
                  <a:cubicBezTo>
                    <a:pt x="8" y="10"/>
                    <a:pt x="0" y="26"/>
                    <a:pt x="5" y="41"/>
                  </a:cubicBezTo>
                  <a:cubicBezTo>
                    <a:pt x="9" y="57"/>
                    <a:pt x="26" y="65"/>
                    <a:pt x="41" y="60"/>
                  </a:cubicBezTo>
                  <a:cubicBezTo>
                    <a:pt x="43" y="60"/>
                    <a:pt x="46" y="59"/>
                    <a:pt x="48" y="57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3" y="85"/>
                    <a:pt x="75" y="84"/>
                    <a:pt x="76" y="83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3" y="77"/>
                    <a:pt x="83" y="75"/>
                    <a:pt x="83" y="74"/>
                  </a:cubicBezTo>
                  <a:close/>
                  <a:moveTo>
                    <a:pt x="12" y="39"/>
                  </a:moveTo>
                  <a:cubicBezTo>
                    <a:pt x="9" y="28"/>
                    <a:pt x="15" y="16"/>
                    <a:pt x="26" y="12"/>
                  </a:cubicBezTo>
                  <a:cubicBezTo>
                    <a:pt x="37" y="9"/>
                    <a:pt x="49" y="15"/>
                    <a:pt x="52" y="26"/>
                  </a:cubicBezTo>
                  <a:cubicBezTo>
                    <a:pt x="56" y="37"/>
                    <a:pt x="50" y="49"/>
                    <a:pt x="39" y="53"/>
                  </a:cubicBezTo>
                  <a:cubicBezTo>
                    <a:pt x="27" y="56"/>
                    <a:pt x="16" y="50"/>
                    <a:pt x="12" y="3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120" name="Freeform 302"/>
            <p:cNvSpPr>
              <a:spLocks/>
            </p:cNvSpPr>
            <p:nvPr/>
          </p:nvSpPr>
          <p:spPr bwMode="auto">
            <a:xfrm>
              <a:off x="5505125" y="2748119"/>
              <a:ext cx="45797" cy="28872"/>
            </a:xfrm>
            <a:custGeom>
              <a:avLst/>
              <a:gdLst>
                <a:gd name="T0" fmla="*/ 0 w 27"/>
                <a:gd name="T1" fmla="*/ 3 h 17"/>
                <a:gd name="T2" fmla="*/ 27 w 27"/>
                <a:gd name="T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7" h="17">
                  <a:moveTo>
                    <a:pt x="0" y="3"/>
                  </a:moveTo>
                  <a:cubicBezTo>
                    <a:pt x="12" y="0"/>
                    <a:pt x="24" y="6"/>
                    <a:pt x="27" y="1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sp>
        <p:nvSpPr>
          <p:cNvPr id="121" name="TextBox 120"/>
          <p:cNvSpPr txBox="1"/>
          <p:nvPr/>
        </p:nvSpPr>
        <p:spPr>
          <a:xfrm>
            <a:off x="6570580" y="2047828"/>
            <a:ext cx="1944770" cy="413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lnSpc>
                <a:spcPct val="120000"/>
              </a:lnSpc>
              <a:defRPr/>
            </a:pP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lang="en-US" sz="900" dirty="0" err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sz="90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con sectetur </a:t>
            </a:r>
            <a:r>
              <a:rPr lang="en-US" sz="900" dirty="0" err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sz="900" dirty="0" err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lang="en-US" sz="90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</a:t>
            </a:r>
            <a:endParaRPr lang="en-US" sz="900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7189779" y="1673662"/>
            <a:ext cx="777815" cy="276087"/>
          </a:xfrm>
          <a:prstGeom prst="rect">
            <a:avLst/>
          </a:prstGeom>
          <a:noFill/>
        </p:spPr>
        <p:txBody>
          <a:bodyPr wrap="none" lIns="68567" tIns="34283" rIns="68567" bIns="34283" rtlCol="0">
            <a:spAutoFit/>
          </a:bodyPr>
          <a:lstStyle/>
          <a:p>
            <a:pPr defTabSz="685800">
              <a:lnSpc>
                <a:spcPct val="120000"/>
              </a:lnSpc>
              <a:defRPr/>
            </a:pPr>
            <a:r>
              <a:rPr lang="en-US" sz="1200" b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Computer</a:t>
            </a:r>
            <a:endParaRPr lang="id-ID" sz="1200" b="1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6570580" y="4029139"/>
            <a:ext cx="1944770" cy="413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lnSpc>
                <a:spcPct val="120000"/>
              </a:lnSpc>
              <a:defRPr/>
            </a:pP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lang="en-US" sz="900" dirty="0" err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sz="90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con sectetur </a:t>
            </a:r>
            <a:r>
              <a:rPr lang="en-US" sz="900" dirty="0" err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sz="900" dirty="0" err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lang="en-US" sz="90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</a:t>
            </a:r>
            <a:endParaRPr lang="en-US" sz="900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7189779" y="3654973"/>
            <a:ext cx="656244" cy="276087"/>
          </a:xfrm>
          <a:prstGeom prst="rect">
            <a:avLst/>
          </a:prstGeom>
          <a:noFill/>
        </p:spPr>
        <p:txBody>
          <a:bodyPr wrap="none" lIns="68567" tIns="34283" rIns="68567" bIns="34283" rtlCol="0">
            <a:spAutoFit/>
          </a:bodyPr>
          <a:lstStyle/>
          <a:p>
            <a:pPr defTabSz="685800">
              <a:lnSpc>
                <a:spcPct val="120000"/>
              </a:lnSpc>
              <a:defRPr/>
            </a:pPr>
            <a:r>
              <a:rPr lang="en-US" sz="1200" b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Shoping</a:t>
            </a:r>
            <a:endParaRPr lang="id-ID" sz="1200" b="1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25" name="TextBox 124"/>
          <p:cNvSpPr txBox="1"/>
          <p:nvPr/>
        </p:nvSpPr>
        <p:spPr>
          <a:xfrm flipH="1">
            <a:off x="603901" y="2047828"/>
            <a:ext cx="1944770" cy="413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800">
              <a:lnSpc>
                <a:spcPct val="120000"/>
              </a:lnSpc>
              <a:defRPr/>
            </a:pP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lang="en-US" sz="900" dirty="0" err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sz="90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con sectetur </a:t>
            </a:r>
            <a:r>
              <a:rPr lang="en-US" sz="900" dirty="0" err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sz="900" dirty="0" err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lang="en-US" sz="90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</a:t>
            </a:r>
            <a:endParaRPr lang="en-US" sz="900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26" name="TextBox 125"/>
          <p:cNvSpPr txBox="1"/>
          <p:nvPr/>
        </p:nvSpPr>
        <p:spPr>
          <a:xfrm flipH="1">
            <a:off x="1086895" y="1673662"/>
            <a:ext cx="842577" cy="276087"/>
          </a:xfrm>
          <a:prstGeom prst="rect">
            <a:avLst/>
          </a:prstGeom>
          <a:noFill/>
        </p:spPr>
        <p:txBody>
          <a:bodyPr wrap="none" lIns="68567" tIns="34283" rIns="68567" bIns="34283" rtlCol="0">
            <a:spAutoFit/>
          </a:bodyPr>
          <a:lstStyle/>
          <a:p>
            <a:pPr algn="r" defTabSz="685800">
              <a:lnSpc>
                <a:spcPct val="120000"/>
              </a:lnSpc>
              <a:defRPr/>
            </a:pPr>
            <a:r>
              <a:rPr lang="en-US" sz="12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World Find</a:t>
            </a:r>
            <a:endParaRPr lang="id-ID" sz="12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27" name="TextBox 126"/>
          <p:cNvSpPr txBox="1"/>
          <p:nvPr/>
        </p:nvSpPr>
        <p:spPr>
          <a:xfrm flipH="1">
            <a:off x="603901" y="4029139"/>
            <a:ext cx="1944770" cy="413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800">
              <a:lnSpc>
                <a:spcPct val="120000"/>
              </a:lnSpc>
              <a:defRPr/>
            </a:pP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lang="en-US" sz="900" dirty="0" err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sz="90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con sectetur </a:t>
            </a:r>
            <a:r>
              <a:rPr lang="en-US" sz="900" dirty="0" err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lang="en-US" sz="9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sz="900" dirty="0" err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lang="en-US" sz="90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</a:t>
            </a:r>
            <a:endParaRPr lang="en-US" sz="900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28" name="TextBox 127"/>
          <p:cNvSpPr txBox="1"/>
          <p:nvPr/>
        </p:nvSpPr>
        <p:spPr>
          <a:xfrm flipH="1">
            <a:off x="1093563" y="3654973"/>
            <a:ext cx="835908" cy="276087"/>
          </a:xfrm>
          <a:prstGeom prst="rect">
            <a:avLst/>
          </a:prstGeom>
          <a:noFill/>
        </p:spPr>
        <p:txBody>
          <a:bodyPr wrap="none" lIns="68567" tIns="34283" rIns="68567" bIns="34283" rtlCol="0">
            <a:spAutoFit/>
          </a:bodyPr>
          <a:lstStyle/>
          <a:p>
            <a:pPr algn="r" defTabSz="685800">
              <a:lnSpc>
                <a:spcPct val="120000"/>
              </a:lnSpc>
              <a:defRPr/>
            </a:pPr>
            <a:r>
              <a:rPr lang="en-US" sz="12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Mail Letter</a:t>
            </a:r>
            <a:endParaRPr lang="id-ID" sz="12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cxnSp>
        <p:nvCxnSpPr>
          <p:cNvPr id="129" name="直接连接符 128"/>
          <p:cNvCxnSpPr/>
          <p:nvPr/>
        </p:nvCxnSpPr>
        <p:spPr>
          <a:xfrm>
            <a:off x="4353531" y="240030"/>
            <a:ext cx="436939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Title 15"/>
          <p:cNvSpPr txBox="1">
            <a:spLocks/>
          </p:cNvSpPr>
          <p:nvPr/>
        </p:nvSpPr>
        <p:spPr>
          <a:xfrm>
            <a:off x="3402448" y="343555"/>
            <a:ext cx="2339103" cy="424732"/>
          </a:xfrm>
          <a:prstGeom prst="rect">
            <a:avLst/>
          </a:prstGeom>
        </p:spPr>
        <p:txBody>
          <a:bodyPr wrap="none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800">
              <a:defRPr/>
            </a:pPr>
            <a:r>
              <a:rPr lang="zh-CN" altLang="en-US" sz="24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请输入你的标题</a:t>
            </a:r>
          </a:p>
        </p:txBody>
      </p:sp>
      <p:sp>
        <p:nvSpPr>
          <p:cNvPr id="131" name="Text Placeholder 16"/>
          <p:cNvSpPr txBox="1">
            <a:spLocks/>
          </p:cNvSpPr>
          <p:nvPr/>
        </p:nvSpPr>
        <p:spPr>
          <a:xfrm>
            <a:off x="2782599" y="696707"/>
            <a:ext cx="3578801" cy="258532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orem ipsum dolor sit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9743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23"/>
  <p:tag name="MH_LIBRARY" val="CONTENTS"/>
  <p:tag name="MH_TYPE" val="ENTRY"/>
  <p:tag name="ID" val="547130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23"/>
  <p:tag name="MH_LIBRARY" val="CONTENTS"/>
  <p:tag name="MH_TYPE" val="ENTRY"/>
  <p:tag name="ID" val="547130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23"/>
  <p:tag name="MH_LIBRARY" val="CONTENTS"/>
  <p:tag name="MH_TYPE" val="ENTRY"/>
  <p:tag name="ID" val="547130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23"/>
  <p:tag name="MH_LIBRARY" val="CONTENTS"/>
  <p:tag name="MH_TYPE" val="ENTRY"/>
  <p:tag name="ID" val="547130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23"/>
  <p:tag name="MH_LIBRARY" val="CONTENTS"/>
  <p:tag name="MH_TYPE" val="ENTRY"/>
  <p:tag name="ID" val="547130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23"/>
  <p:tag name="MH_LIBRARY" val="CONTENTS"/>
  <p:tag name="MH_TYPE" val="ENTRY"/>
  <p:tag name="ID" val="547130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23"/>
  <p:tag name="MH_LIBRARY" val="CONTENTS"/>
  <p:tag name="MH_TYPE" val="ENTRY"/>
  <p:tag name="ID" val="547130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23"/>
  <p:tag name="MH_LIBRARY" val="CONTENTS"/>
  <p:tag name="MH_TYPE" val="ENTRY"/>
  <p:tag name="ID" val="547130"/>
  <p:tag name="MH_ORDER" val="1"/>
</p:tagLst>
</file>

<file path=ppt/theme/theme1.xml><?xml version="1.0" encoding="utf-8"?>
<a:theme xmlns:a="http://schemas.openxmlformats.org/drawingml/2006/main" name="Office 主题​​">
  <a:themeElements>
    <a:clrScheme name="自定义 11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0989B1"/>
      </a:accent1>
      <a:accent2>
        <a:srgbClr val="7F7F7F"/>
      </a:accent2>
      <a:accent3>
        <a:srgbClr val="0989B1"/>
      </a:accent3>
      <a:accent4>
        <a:srgbClr val="7F7F7F"/>
      </a:accent4>
      <a:accent5>
        <a:srgbClr val="0989B1"/>
      </a:accent5>
      <a:accent6>
        <a:srgbClr val="7F7F7F"/>
      </a:accent6>
      <a:hlink>
        <a:srgbClr val="6B9F25"/>
      </a:hlink>
      <a:folHlink>
        <a:srgbClr val="BA690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3899</TotalTime>
  <Words>950</Words>
  <Application>Microsoft Office PowerPoint</Application>
  <PresentationFormat>全屏显示(16:9)</PresentationFormat>
  <Paragraphs>161</Paragraphs>
  <Slides>19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5" baseType="lpstr">
      <vt:lpstr>Source Sans Pro ExtraLight</vt:lpstr>
      <vt:lpstr>宋体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030</dc:title>
  <dc:creator>刘匠</dc:creator>
  <cp:keywords>51PPT模板网</cp:keywords>
  <cp:lastModifiedBy>阳光 男孩</cp:lastModifiedBy>
  <cp:revision>420</cp:revision>
  <dcterms:created xsi:type="dcterms:W3CDTF">2014-11-09T01:07:25Z</dcterms:created>
  <dcterms:modified xsi:type="dcterms:W3CDTF">2019-06-19T14:35:50Z</dcterms:modified>
</cp:coreProperties>
</file>