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 id="2147483678" r:id="rId3"/>
  </p:sldMasterIdLst>
  <p:notesMasterIdLst>
    <p:notesMasterId r:id="rId57"/>
  </p:notesMasterIdLst>
  <p:handoutMasterIdLst>
    <p:handoutMasterId r:id="rId58"/>
  </p:handoutMasterIdLst>
  <p:sldIdLst>
    <p:sldId id="291" r:id="rId4"/>
    <p:sldId id="267" r:id="rId5"/>
    <p:sldId id="268" r:id="rId6"/>
    <p:sldId id="293" r:id="rId7"/>
    <p:sldId id="294" r:id="rId8"/>
    <p:sldId id="296" r:id="rId9"/>
    <p:sldId id="297" r:id="rId10"/>
    <p:sldId id="298" r:id="rId11"/>
    <p:sldId id="299" r:id="rId12"/>
    <p:sldId id="300" r:id="rId13"/>
    <p:sldId id="376" r:id="rId14"/>
    <p:sldId id="370" r:id="rId15"/>
    <p:sldId id="371" r:id="rId16"/>
    <p:sldId id="372" r:id="rId17"/>
    <p:sldId id="379" r:id="rId18"/>
    <p:sldId id="359" r:id="rId19"/>
    <p:sldId id="305" r:id="rId20"/>
    <p:sldId id="306" r:id="rId21"/>
    <p:sldId id="311" r:id="rId22"/>
    <p:sldId id="309" r:id="rId23"/>
    <p:sldId id="307" r:id="rId24"/>
    <p:sldId id="341" r:id="rId25"/>
    <p:sldId id="312" r:id="rId26"/>
    <p:sldId id="310" r:id="rId27"/>
    <p:sldId id="381" r:id="rId28"/>
    <p:sldId id="319" r:id="rId29"/>
    <p:sldId id="317" r:id="rId30"/>
    <p:sldId id="321" r:id="rId31"/>
    <p:sldId id="380" r:id="rId32"/>
    <p:sldId id="322" r:id="rId33"/>
    <p:sldId id="328" r:id="rId34"/>
    <p:sldId id="325" r:id="rId35"/>
    <p:sldId id="331" r:id="rId36"/>
    <p:sldId id="361" r:id="rId37"/>
    <p:sldId id="382" r:id="rId38"/>
    <p:sldId id="329" r:id="rId39"/>
    <p:sldId id="344" r:id="rId40"/>
    <p:sldId id="337" r:id="rId41"/>
    <p:sldId id="339" r:id="rId42"/>
    <p:sldId id="345" r:id="rId43"/>
    <p:sldId id="303" r:id="rId44"/>
    <p:sldId id="362" r:id="rId45"/>
    <p:sldId id="354" r:id="rId46"/>
    <p:sldId id="355" r:id="rId47"/>
    <p:sldId id="366" r:id="rId48"/>
    <p:sldId id="374" r:id="rId49"/>
    <p:sldId id="360" r:id="rId50"/>
    <p:sldId id="332" r:id="rId51"/>
    <p:sldId id="333" r:id="rId52"/>
    <p:sldId id="335" r:id="rId53"/>
    <p:sldId id="336" r:id="rId54"/>
    <p:sldId id="373" r:id="rId55"/>
    <p:sldId id="383" r:id="rId56"/>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目录+转场+结束页" id="{ABC00A01-A3F8-458C-8F04-70021854515C}">
          <p14:sldIdLst>
            <p14:sldId id="291"/>
            <p14:sldId id="267"/>
            <p14:sldId id="268"/>
            <p14:sldId id="293"/>
            <p14:sldId id="294"/>
            <p14:sldId id="296"/>
            <p14:sldId id="297"/>
            <p14:sldId id="298"/>
            <p14:sldId id="299"/>
            <p14:sldId id="300"/>
          </p14:sldIdLst>
        </p14:section>
        <p14:section name="内容页" id="{443A53D0-3857-46C5-818D-5F08F9958926}">
          <p14:sldIdLst>
            <p14:sldId id="376"/>
            <p14:sldId id="370"/>
            <p14:sldId id="371"/>
            <p14:sldId id="372"/>
            <p14:sldId id="379"/>
            <p14:sldId id="359"/>
            <p14:sldId id="305"/>
            <p14:sldId id="306"/>
            <p14:sldId id="311"/>
            <p14:sldId id="309"/>
            <p14:sldId id="307"/>
            <p14:sldId id="341"/>
            <p14:sldId id="312"/>
            <p14:sldId id="310"/>
            <p14:sldId id="381"/>
            <p14:sldId id="319"/>
            <p14:sldId id="317"/>
            <p14:sldId id="321"/>
            <p14:sldId id="380"/>
            <p14:sldId id="322"/>
            <p14:sldId id="328"/>
            <p14:sldId id="325"/>
            <p14:sldId id="331"/>
            <p14:sldId id="361"/>
            <p14:sldId id="382"/>
            <p14:sldId id="329"/>
            <p14:sldId id="344"/>
            <p14:sldId id="337"/>
            <p14:sldId id="339"/>
            <p14:sldId id="345"/>
            <p14:sldId id="303"/>
          </p14:sldIdLst>
        </p14:section>
        <p14:section name="设计规范" id="{3725A222-8570-4865-BB1D-5552780CCCFA}">
          <p14:sldIdLst>
            <p14:sldId id="362"/>
            <p14:sldId id="354"/>
            <p14:sldId id="355"/>
            <p14:sldId id="366"/>
            <p14:sldId id="374"/>
            <p14:sldId id="360"/>
            <p14:sldId id="332"/>
            <p14:sldId id="333"/>
            <p14:sldId id="335"/>
            <p14:sldId id="336"/>
            <p14:sldId id="373"/>
            <p14:sldId id="383"/>
          </p14:sldIdLst>
        </p14:section>
      </p14:sectionLst>
    </p:ex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748" userDrawn="1">
          <p15:clr>
            <a:srgbClr val="A4A3A4"/>
          </p15:clr>
        </p15:guide>
        <p15:guide id="7" pos="3840" userDrawn="1">
          <p15:clr>
            <a:srgbClr val="A4A3A4"/>
          </p15:clr>
        </p15:guide>
        <p15:guide id="9" pos="6108" userDrawn="1">
          <p15:clr>
            <a:srgbClr val="A4A3A4"/>
          </p15:clr>
        </p15:guide>
        <p15:guide id="10" pos="710" userDrawn="1">
          <p15:clr>
            <a:srgbClr val="A4A3A4"/>
          </p15:clr>
        </p15:guide>
        <p15:guide id="11" pos="2479" userDrawn="1">
          <p15:clr>
            <a:srgbClr val="A4A3A4"/>
          </p15:clr>
        </p15:guide>
        <p15:guide id="12" pos="52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94660"/>
  </p:normalViewPr>
  <p:slideViewPr>
    <p:cSldViewPr>
      <p:cViewPr varScale="1">
        <p:scale>
          <a:sx n="106" d="100"/>
          <a:sy n="106" d="100"/>
        </p:scale>
        <p:origin x="660" y="102"/>
      </p:cViewPr>
      <p:guideLst>
        <p:guide pos="438"/>
        <p:guide pos="7242"/>
        <p:guide orient="horz" pos="648"/>
        <p:guide orient="horz" pos="712"/>
        <p:guide orient="horz" pos="3928"/>
        <p:guide orient="horz" pos="3748"/>
        <p:guide pos="3840"/>
        <p:guide pos="6108"/>
        <p:guide pos="710"/>
        <p:guide pos="2479"/>
        <p:guide pos="5201"/>
      </p:guideLst>
    </p:cSldViewPr>
  </p:slideViewPr>
  <p:notesTextViewPr>
    <p:cViewPr>
      <p:scale>
        <a:sx n="100" d="100"/>
        <a:sy n="100" d="100"/>
      </p:scale>
      <p:origin x="0" y="0"/>
    </p:cViewPr>
  </p:notesTextViewPr>
  <p:sorterViewPr>
    <p:cViewPr>
      <p:scale>
        <a:sx n="66" d="100"/>
        <a:sy n="66" d="100"/>
      </p:scale>
      <p:origin x="0" y="-7758"/>
    </p:cViewPr>
  </p:sorterViewPr>
  <p:notesViewPr>
    <p:cSldViewPr>
      <p:cViewPr varScale="1">
        <p:scale>
          <a:sx n="42" d="100"/>
          <a:sy n="42" d="100"/>
        </p:scale>
        <p:origin x="3066"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gs" Target="tags/tag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FD16-48B0-9DFD-FCBFE8803CC6}"/>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FD16-48B0-9DFD-FCBFE8803CC6}"/>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4-FD16-48B0-9DFD-FCBFE8803CC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FD16-48B0-9DFD-FCBFE8803CC6}"/>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FD16-48B0-9DFD-FCBFE8803CC6}"/>
              </c:ext>
            </c:extLst>
          </c:dPt>
          <c:cat>
            <c:strRef>
              <c:f>Sheet1!$A$2:$A$3</c:f>
              <c:strCache>
                <c:ptCount val="2"/>
                <c:pt idx="0">
                  <c:v>第一季度</c:v>
                </c:pt>
                <c:pt idx="1">
                  <c:v>第二季度</c:v>
                </c:pt>
              </c:strCache>
            </c:strRef>
          </c:cat>
          <c:val>
            <c:numRef>
              <c:f>Sheet1!$B$2:$B$3</c:f>
              <c:numCache>
                <c:formatCode>General</c:formatCode>
                <c:ptCount val="2"/>
                <c:pt idx="0">
                  <c:v>5.4</c:v>
                </c:pt>
                <c:pt idx="1">
                  <c:v>6.6</c:v>
                </c:pt>
              </c:numCache>
            </c:numRef>
          </c:val>
          <c:extLst xmlns:c16r2="http://schemas.microsoft.com/office/drawing/2015/06/chart">
            <c:ext xmlns:c16="http://schemas.microsoft.com/office/drawing/2014/chart" uri="{C3380CC4-5D6E-409C-BE32-E72D297353CC}">
              <c16:uniqueId val="{00000004-FD16-48B0-9DFD-FCBFE8803CC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FD16-48B0-9DFD-FCBFE8803CC6}"/>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FD16-48B0-9DFD-FCBFE8803CC6}"/>
              </c:ext>
            </c:extLst>
          </c:dPt>
          <c:cat>
            <c:strRef>
              <c:f>Sheet1!$A$2:$A$3</c:f>
              <c:strCache>
                <c:ptCount val="2"/>
                <c:pt idx="0">
                  <c:v>第一季度</c:v>
                </c:pt>
                <c:pt idx="1">
                  <c:v>第二季度</c:v>
                </c:pt>
              </c:strCache>
            </c:strRef>
          </c:cat>
          <c:val>
            <c:numRef>
              <c:f>Sheet1!$B$2:$B$3</c:f>
              <c:numCache>
                <c:formatCode>General</c:formatCode>
                <c:ptCount val="2"/>
                <c:pt idx="0">
                  <c:v>2.9</c:v>
                </c:pt>
                <c:pt idx="1">
                  <c:v>9.1</c:v>
                </c:pt>
              </c:numCache>
            </c:numRef>
          </c:val>
          <c:extLst xmlns:c16r2="http://schemas.microsoft.com/office/drawing/2015/06/chart">
            <c:ext xmlns:c16="http://schemas.microsoft.com/office/drawing/2014/chart" uri="{C3380CC4-5D6E-409C-BE32-E72D297353CC}">
              <c16:uniqueId val="{00000004-FD16-48B0-9DFD-FCBFE8803CC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FD16-48B0-9DFD-FCBFE8803CC6}"/>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FD16-48B0-9DFD-FCBFE8803CC6}"/>
              </c:ext>
            </c:extLst>
          </c:dPt>
          <c:cat>
            <c:strRef>
              <c:f>Sheet1!$A$2:$A$3</c:f>
              <c:strCache>
                <c:ptCount val="2"/>
                <c:pt idx="0">
                  <c:v>第一季度</c:v>
                </c:pt>
                <c:pt idx="1">
                  <c:v>第二季度</c:v>
                </c:pt>
              </c:strCache>
            </c:strRef>
          </c:cat>
          <c:val>
            <c:numRef>
              <c:f>Sheet1!$B$2:$B$3</c:f>
              <c:numCache>
                <c:formatCode>General</c:formatCode>
                <c:ptCount val="2"/>
                <c:pt idx="0">
                  <c:v>1.8</c:v>
                </c:pt>
                <c:pt idx="1">
                  <c:v>10.199999999999999</c:v>
                </c:pt>
              </c:numCache>
            </c:numRef>
          </c:val>
          <c:extLst xmlns:c16r2="http://schemas.microsoft.com/office/drawing/2015/06/chart">
            <c:ext xmlns:c16="http://schemas.microsoft.com/office/drawing/2014/chart" uri="{C3380CC4-5D6E-409C-BE32-E72D297353CC}">
              <c16:uniqueId val="{00000004-FD16-48B0-9DFD-FCBFE8803CC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FD16-48B0-9DFD-FCBFE8803CC6}"/>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FD16-48B0-9DFD-FCBFE8803CC6}"/>
              </c:ext>
            </c:extLst>
          </c:dPt>
          <c:cat>
            <c:strRef>
              <c:f>Sheet1!$A$2:$A$3</c:f>
              <c:strCache>
                <c:ptCount val="2"/>
                <c:pt idx="0">
                  <c:v>第一季度</c:v>
                </c:pt>
                <c:pt idx="1">
                  <c:v>第二季度</c:v>
                </c:pt>
              </c:strCache>
            </c:strRef>
          </c:cat>
          <c:val>
            <c:numRef>
              <c:f>Sheet1!$B$2:$B$3</c:f>
              <c:numCache>
                <c:formatCode>General</c:formatCode>
                <c:ptCount val="2"/>
                <c:pt idx="0">
                  <c:v>0.9</c:v>
                </c:pt>
                <c:pt idx="1">
                  <c:v>11.1</c:v>
                </c:pt>
              </c:numCache>
            </c:numRef>
          </c:val>
          <c:extLst xmlns:c16r2="http://schemas.microsoft.com/office/drawing/2015/06/chart">
            <c:ext xmlns:c16="http://schemas.microsoft.com/office/drawing/2014/chart" uri="{C3380CC4-5D6E-409C-BE32-E72D297353CC}">
              <c16:uniqueId val="{00000004-FD16-48B0-9DFD-FCBFE8803CC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085158859958728"/>
          <c:y val="5.9739978763319185E-2"/>
          <c:w val="0.88914837598425189"/>
          <c:h val="0.72897873222325715"/>
        </c:manualLayout>
      </c:layout>
      <c:barChart>
        <c:barDir val="col"/>
        <c:grouping val="clustered"/>
        <c:varyColors val="0"/>
        <c:ser>
          <c:idx val="0"/>
          <c:order val="0"/>
          <c:tx>
            <c:strRef>
              <c:f>Sheet1!$B$1</c:f>
              <c:strCache>
                <c:ptCount val="1"/>
                <c:pt idx="0">
                  <c:v>系列 1</c:v>
                </c:pt>
              </c:strCache>
            </c:strRef>
          </c:tx>
          <c:spPr>
            <a:solidFill>
              <a:schemeClr val="accent2">
                <a:lumMod val="75000"/>
              </a:schemeClr>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0350-4351-AB18-F40E124532AC}"/>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0350-4351-AB18-F40E124532AC}"/>
            </c:ext>
          </c:extLst>
        </c:ser>
        <c:ser>
          <c:idx val="2"/>
          <c:order val="2"/>
          <c:tx>
            <c:strRef>
              <c:f>Sheet1!$D$1</c:f>
              <c:strCache>
                <c:ptCount val="1"/>
                <c:pt idx="0">
                  <c:v>系列 3</c:v>
                </c:pt>
              </c:strCache>
            </c:strRef>
          </c:tx>
          <c:spPr>
            <a:solidFill>
              <a:schemeClr val="accent2">
                <a:lumMod val="60000"/>
                <a:lumOff val="40000"/>
              </a:schemeClr>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350-4351-AB18-F40E124532AC}"/>
            </c:ext>
          </c:extLst>
        </c:ser>
        <c:dLbls>
          <c:showLegendKey val="0"/>
          <c:showVal val="0"/>
          <c:showCatName val="0"/>
          <c:showSerName val="0"/>
          <c:showPercent val="0"/>
          <c:showBubbleSize val="0"/>
        </c:dLbls>
        <c:gapWidth val="219"/>
        <c:overlap val="-27"/>
        <c:axId val="-229214544"/>
        <c:axId val="-229215632"/>
      </c:barChart>
      <c:catAx>
        <c:axId val="-229214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215632"/>
        <c:crosses val="autoZero"/>
        <c:auto val="1"/>
        <c:lblAlgn val="ctr"/>
        <c:lblOffset val="100"/>
        <c:tickMarkSkip val="1"/>
        <c:noMultiLvlLbl val="0"/>
      </c:catAx>
      <c:valAx>
        <c:axId val="-22921563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214544"/>
        <c:crosses val="autoZero"/>
        <c:crossBetween val="between"/>
        <c:majorUnit val="1"/>
      </c:valAx>
      <c:spPr>
        <a:noFill/>
        <a:ln w="25400">
          <a:noFill/>
        </a:ln>
        <a:effectLst/>
      </c:spPr>
    </c:plotArea>
    <c:legend>
      <c:legendPos val="b"/>
      <c:layout>
        <c:manualLayout>
          <c:xMode val="edge"/>
          <c:yMode val="edge"/>
          <c:x val="0.32906597707078883"/>
          <c:y val="0.91690573181274393"/>
          <c:w val="0.34186788703367466"/>
          <c:h val="8.309426818725612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712907886229986E-2"/>
          <c:y val="0.17111813454572086"/>
          <c:w val="0.83226997329971619"/>
          <c:h val="0.60658610374026067"/>
        </c:manualLayout>
      </c:layout>
      <c:lineChart>
        <c:grouping val="standard"/>
        <c:varyColors val="0"/>
        <c:ser>
          <c:idx val="0"/>
          <c:order val="0"/>
          <c:tx>
            <c:strRef>
              <c:f>Sheet1!$B$1</c:f>
              <c:strCache>
                <c:ptCount val="1"/>
                <c:pt idx="0">
                  <c:v>系列 1</c:v>
                </c:pt>
              </c:strCache>
            </c:strRef>
          </c:tx>
          <c:spPr>
            <a:ln w="28575" cap="rnd">
              <a:solidFill>
                <a:schemeClr val="tx1">
                  <a:lumMod val="50000"/>
                  <a:lumOff val="5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53DD-498E-8C0B-8A832333D4D6}"/>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53DD-498E-8C0B-8A832333D4D6}"/>
            </c:ext>
          </c:extLst>
        </c:ser>
        <c:dLbls>
          <c:showLegendKey val="0"/>
          <c:showVal val="0"/>
          <c:showCatName val="0"/>
          <c:showSerName val="0"/>
          <c:showPercent val="0"/>
          <c:showBubbleSize val="0"/>
        </c:dLbls>
        <c:smooth val="0"/>
        <c:axId val="-229208016"/>
        <c:axId val="-229210736"/>
      </c:lineChart>
      <c:catAx>
        <c:axId val="-229208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210736"/>
        <c:crosses val="autoZero"/>
        <c:auto val="1"/>
        <c:lblAlgn val="ctr"/>
        <c:lblOffset val="100"/>
        <c:noMultiLvlLbl val="0"/>
      </c:catAx>
      <c:valAx>
        <c:axId val="-2292107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208016"/>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A687-458C-8ED4-7CC3A7DC34C6}"/>
              </c:ext>
            </c:extLst>
          </c:dPt>
          <c:dPt>
            <c:idx val="1"/>
            <c:bubble3D val="0"/>
            <c:spPr>
              <a:solidFill>
                <a:schemeClr val="accent2">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A687-458C-8ED4-7CC3A7DC34C6}"/>
              </c:ext>
            </c:extLst>
          </c:dPt>
          <c:dPt>
            <c:idx val="2"/>
            <c:bubble3D val="0"/>
            <c:spPr>
              <a:solidFill>
                <a:schemeClr val="accent2">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687-458C-8ED4-7CC3A7DC34C6}"/>
              </c:ext>
            </c:extLst>
          </c:dPt>
          <c:dPt>
            <c:idx val="3"/>
            <c:bubble3D val="0"/>
            <c:spPr>
              <a:solidFill>
                <a:schemeClr val="accent2">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4-A687-458C-8ED4-7CC3A7DC34C6}"/>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c:v>
                </c:pt>
                <c:pt idx="1">
                  <c:v>2</c:v>
                </c:pt>
                <c:pt idx="2">
                  <c:v>1.2</c:v>
                </c:pt>
                <c:pt idx="3">
                  <c:v>0.8</c:v>
                </c:pt>
              </c:numCache>
            </c:numRef>
          </c:val>
          <c:extLst xmlns:c16r2="http://schemas.microsoft.com/office/drawing/2015/06/chart">
            <c:ext xmlns:c16="http://schemas.microsoft.com/office/drawing/2014/chart" uri="{C3380CC4-5D6E-409C-BE32-E72D297353CC}">
              <c16:uniqueId val="{00000000-A687-458C-8ED4-7CC3A7DC34C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FC9386-5D2F-434A-B4A2-6BFEF88D40C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2C95F27-6135-44D7-A17C-3E5C83E340E9}">
      <dgm:prSet custT="1"/>
      <dgm:spPr>
        <a:solidFill>
          <a:schemeClr val="accent2"/>
        </a:solidFill>
      </dgm:spPr>
      <dgm:t>
        <a:bodyPr/>
        <a:lstStyle/>
        <a:p>
          <a:pPr algn="ctr"/>
          <a:r>
            <a:rPr lang="zh-CN" altLang="en-US" sz="2200" dirty="0">
              <a:latin typeface="+mj-ea"/>
              <a:ea typeface="+mj-ea"/>
            </a:rPr>
            <a:t>关键词</a:t>
          </a:r>
        </a:p>
      </dgm:t>
    </dgm:pt>
    <dgm:pt modelId="{ACF521B7-C6FA-4380-A6E6-77A114E8BABA}" type="parTrans" cxnId="{097FD4D9-BCB4-4D85-9BD9-136F221D766C}">
      <dgm:prSet/>
      <dgm:spPr/>
      <dgm:t>
        <a:bodyPr/>
        <a:lstStyle/>
        <a:p>
          <a:endParaRPr lang="zh-CN" altLang="en-US"/>
        </a:p>
      </dgm:t>
    </dgm:pt>
    <dgm:pt modelId="{09615804-3BB7-45DF-BD4D-035F96B6F449}" type="sibTrans" cxnId="{097FD4D9-BCB4-4D85-9BD9-136F221D766C}">
      <dgm:prSet/>
      <dgm:spPr/>
      <dgm:t>
        <a:bodyPr/>
        <a:lstStyle/>
        <a:p>
          <a:endParaRPr lang="zh-CN" altLang="en-US"/>
        </a:p>
      </dgm:t>
    </dgm:pt>
    <dgm:pt modelId="{B8B65A5B-27D3-4846-B733-B2C41F49C1DE}">
      <dgm:prSet custT="1"/>
      <dgm:spPr>
        <a:pattFill prst="ltUpDiag">
          <a:fgClr>
            <a:schemeClr val="bg1">
              <a:lumMod val="95000"/>
            </a:schemeClr>
          </a:fgClr>
          <a:bgClr>
            <a:schemeClr val="bg1"/>
          </a:bgClr>
        </a:pattFill>
        <a:ln>
          <a:solidFill>
            <a:schemeClr val="accent2"/>
          </a:solidFill>
        </a:ln>
      </dgm:spPr>
      <dgm:t>
        <a:bodyPr lIns="770400"/>
        <a:lstStyle/>
        <a:p>
          <a:pPr algn="l">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CC8810FD-A24A-4BE0-B824-ABA15E0F96A2}" type="parTrans" cxnId="{4F8A4AD5-E459-493B-8C53-48D8D60F0573}">
      <dgm:prSet/>
      <dgm:spPr/>
      <dgm:t>
        <a:bodyPr/>
        <a:lstStyle/>
        <a:p>
          <a:endParaRPr lang="zh-CN" altLang="en-US"/>
        </a:p>
      </dgm:t>
    </dgm:pt>
    <dgm:pt modelId="{6AD27CF1-77AE-4056-B3C6-95AB86665474}" type="sibTrans" cxnId="{4F8A4AD5-E459-493B-8C53-48D8D60F0573}">
      <dgm:prSet/>
      <dgm:spPr/>
      <dgm:t>
        <a:bodyPr/>
        <a:lstStyle/>
        <a:p>
          <a:endParaRPr lang="zh-CN" altLang="en-US"/>
        </a:p>
      </dgm:t>
    </dgm:pt>
    <dgm:pt modelId="{DE9B49B8-79BC-4EC8-9790-40F98AAAAB1F}">
      <dgm:prSet custT="1"/>
      <dgm:spPr>
        <a:solidFill>
          <a:schemeClr val="accent2"/>
        </a:solidFill>
      </dgm:spPr>
      <dgm:t>
        <a:bodyPr/>
        <a:lstStyle/>
        <a:p>
          <a:pPr algn="ctr"/>
          <a:r>
            <a:rPr lang="zh-CN" altLang="en-US" sz="2200" dirty="0">
              <a:latin typeface="+mj-ea"/>
              <a:ea typeface="+mj-ea"/>
            </a:rPr>
            <a:t>关键词</a:t>
          </a:r>
        </a:p>
      </dgm:t>
    </dgm:pt>
    <dgm:pt modelId="{47DDE42E-A35B-4814-88FC-03B115F09569}" type="parTrans" cxnId="{1F359374-CFE5-41BF-8DE6-63ABE2D77CF1}">
      <dgm:prSet/>
      <dgm:spPr/>
      <dgm:t>
        <a:bodyPr/>
        <a:lstStyle/>
        <a:p>
          <a:endParaRPr lang="zh-CN" altLang="en-US"/>
        </a:p>
      </dgm:t>
    </dgm:pt>
    <dgm:pt modelId="{C8AF2A47-01A6-49C1-8704-9B7D4D4C3906}" type="sibTrans" cxnId="{1F359374-CFE5-41BF-8DE6-63ABE2D77CF1}">
      <dgm:prSet/>
      <dgm:spPr/>
      <dgm:t>
        <a:bodyPr/>
        <a:lstStyle/>
        <a:p>
          <a:endParaRPr lang="zh-CN" altLang="en-US"/>
        </a:p>
      </dgm:t>
    </dgm:pt>
    <dgm:pt modelId="{FC9858B7-370C-4B66-8716-90C9E7E374D2}">
      <dgm:prSet custT="1"/>
      <dgm:spPr>
        <a:pattFill prst="ltUpDiag">
          <a:fgClr>
            <a:schemeClr val="bg1">
              <a:lumMod val="95000"/>
            </a:schemeClr>
          </a:fgClr>
          <a:bgClr>
            <a:schemeClr val="bg1"/>
          </a:bgClr>
        </a:pattFill>
        <a:ln>
          <a:solidFill>
            <a:schemeClr val="accent2"/>
          </a:solidFill>
        </a:ln>
      </dgm:spPr>
      <dgm:t>
        <a:bodyPr/>
        <a:lstStyle/>
        <a:p>
          <a:pPr algn="just">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E64C3B30-4BEC-4EC7-9A35-3A0BC1A33217}" type="parTrans" cxnId="{93C6610B-74C3-424A-AAB9-05F7C33820B6}">
      <dgm:prSet/>
      <dgm:spPr/>
      <dgm:t>
        <a:bodyPr/>
        <a:lstStyle/>
        <a:p>
          <a:endParaRPr lang="zh-CN" altLang="en-US"/>
        </a:p>
      </dgm:t>
    </dgm:pt>
    <dgm:pt modelId="{D49193E1-5196-48E2-A75A-0562CC6451A3}" type="sibTrans" cxnId="{93C6610B-74C3-424A-AAB9-05F7C33820B6}">
      <dgm:prSet/>
      <dgm:spPr/>
      <dgm:t>
        <a:bodyPr/>
        <a:lstStyle/>
        <a:p>
          <a:endParaRPr lang="zh-CN" altLang="en-US"/>
        </a:p>
      </dgm:t>
    </dgm:pt>
    <dgm:pt modelId="{1FA14606-CE5A-4A66-83AB-6D5E48CEDEC5}">
      <dgm:prSet custT="1"/>
      <dgm:spPr>
        <a:solidFill>
          <a:schemeClr val="accent2"/>
        </a:solidFill>
      </dgm:spPr>
      <dgm:t>
        <a:bodyPr/>
        <a:lstStyle/>
        <a:p>
          <a:pPr algn="ctr"/>
          <a:r>
            <a:rPr lang="zh-CN" altLang="en-US" sz="2200" dirty="0">
              <a:latin typeface="+mj-ea"/>
              <a:ea typeface="+mj-ea"/>
            </a:rPr>
            <a:t>关键词</a:t>
          </a:r>
        </a:p>
      </dgm:t>
    </dgm:pt>
    <dgm:pt modelId="{12271E75-8628-42FD-94E6-E6E62CFD6D0E}" type="parTrans" cxnId="{AE382DB5-6462-4B48-842E-2BCE80F294EB}">
      <dgm:prSet/>
      <dgm:spPr/>
      <dgm:t>
        <a:bodyPr/>
        <a:lstStyle/>
        <a:p>
          <a:endParaRPr lang="zh-CN" altLang="en-US"/>
        </a:p>
      </dgm:t>
    </dgm:pt>
    <dgm:pt modelId="{DE4207B8-A314-4C31-99CD-F943FF4AA9AB}" type="sibTrans" cxnId="{AE382DB5-6462-4B48-842E-2BCE80F294EB}">
      <dgm:prSet/>
      <dgm:spPr/>
      <dgm:t>
        <a:bodyPr/>
        <a:lstStyle/>
        <a:p>
          <a:endParaRPr lang="zh-CN" altLang="en-US"/>
        </a:p>
      </dgm:t>
    </dgm:pt>
    <dgm:pt modelId="{75A4679B-7B9C-4228-922D-BB42DA24D778}">
      <dgm:prSet custT="1"/>
      <dgm:spPr>
        <a:pattFill prst="ltUpDiag">
          <a:fgClr>
            <a:schemeClr val="bg1">
              <a:lumMod val="95000"/>
            </a:schemeClr>
          </a:fgClr>
          <a:bgClr>
            <a:schemeClr val="bg1"/>
          </a:bgClr>
        </a:pattFill>
        <a:ln>
          <a:solidFill>
            <a:schemeClr val="accent2"/>
          </a:solidFill>
        </a:ln>
      </dgm:spPr>
      <dgm:t>
        <a:bodyPr/>
        <a:lstStyle/>
        <a:p>
          <a:pPr algn="l">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E175BBD7-D8BE-4446-8A36-A430B33C870D}" type="parTrans" cxnId="{451B4576-CE86-447D-B6DA-12D72454710C}">
      <dgm:prSet/>
      <dgm:spPr/>
      <dgm:t>
        <a:bodyPr/>
        <a:lstStyle/>
        <a:p>
          <a:endParaRPr lang="zh-CN" altLang="en-US"/>
        </a:p>
      </dgm:t>
    </dgm:pt>
    <dgm:pt modelId="{8CB8A9A7-476C-43BD-9F65-23C856F5C9C0}" type="sibTrans" cxnId="{451B4576-CE86-447D-B6DA-12D72454710C}">
      <dgm:prSet/>
      <dgm:spPr/>
      <dgm:t>
        <a:bodyPr/>
        <a:lstStyle/>
        <a:p>
          <a:endParaRPr lang="zh-CN" altLang="en-US"/>
        </a:p>
      </dgm:t>
    </dgm:pt>
    <dgm:pt modelId="{CDE739D4-B425-472B-A6E0-8E2E2CF27976}">
      <dgm:prSet custT="1"/>
      <dgm:spPr>
        <a:pattFill prst="ltUpDiag">
          <a:fgClr>
            <a:schemeClr val="bg1">
              <a:lumMod val="95000"/>
            </a:schemeClr>
          </a:fgClr>
          <a:bgClr>
            <a:schemeClr val="bg1"/>
          </a:bgClr>
        </a:pattFill>
        <a:ln>
          <a:solidFill>
            <a:schemeClr val="accent2"/>
          </a:solidFill>
        </a:ln>
      </dgm:spPr>
      <dgm:t>
        <a:bodyPr/>
        <a:lstStyle/>
        <a:p>
          <a:pPr algn="just">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5A99CA86-74F8-4DFF-A7EB-29AD7FE39544}" type="parTrans" cxnId="{873FCB3A-4B3B-40EC-81EC-57D73D992665}">
      <dgm:prSet/>
      <dgm:spPr/>
      <dgm:t>
        <a:bodyPr/>
        <a:lstStyle/>
        <a:p>
          <a:endParaRPr lang="zh-CN" altLang="en-US"/>
        </a:p>
      </dgm:t>
    </dgm:pt>
    <dgm:pt modelId="{D2BDC85F-69DE-49FF-AF9A-FD4D6C0FA5C6}" type="sibTrans" cxnId="{873FCB3A-4B3B-40EC-81EC-57D73D992665}">
      <dgm:prSet/>
      <dgm:spPr/>
      <dgm:t>
        <a:bodyPr/>
        <a:lstStyle/>
        <a:p>
          <a:endParaRPr lang="zh-CN" altLang="en-US"/>
        </a:p>
      </dgm:t>
    </dgm:pt>
    <dgm:pt modelId="{067563CF-57AF-4C65-B7CA-29B9EDA66F0A}">
      <dgm:prSet custT="1"/>
      <dgm:spPr>
        <a:pattFill prst="ltUpDiag">
          <a:fgClr>
            <a:schemeClr val="bg1">
              <a:lumMod val="95000"/>
            </a:schemeClr>
          </a:fgClr>
          <a:bgClr>
            <a:schemeClr val="bg1"/>
          </a:bgClr>
        </a:pattFill>
        <a:ln>
          <a:solidFill>
            <a:schemeClr val="accent2"/>
          </a:solidFill>
        </a:ln>
      </dgm:spPr>
      <dgm:t>
        <a:bodyPr lIns="770400"/>
        <a:lstStyle/>
        <a:p>
          <a:pPr algn="l">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4CE112C9-15B3-4301-8D00-286838E23594}" type="parTrans" cxnId="{D88CC9C6-4B52-435C-919A-B9C73612D12C}">
      <dgm:prSet/>
      <dgm:spPr/>
      <dgm:t>
        <a:bodyPr/>
        <a:lstStyle/>
        <a:p>
          <a:endParaRPr lang="zh-CN" altLang="en-US"/>
        </a:p>
      </dgm:t>
    </dgm:pt>
    <dgm:pt modelId="{98992A78-0B2C-4B4E-A8DE-4C799419E83C}" type="sibTrans" cxnId="{D88CC9C6-4B52-435C-919A-B9C73612D12C}">
      <dgm:prSet/>
      <dgm:spPr/>
      <dgm:t>
        <a:bodyPr/>
        <a:lstStyle/>
        <a:p>
          <a:endParaRPr lang="zh-CN" altLang="en-US"/>
        </a:p>
      </dgm:t>
    </dgm:pt>
    <dgm:pt modelId="{CCB72843-E510-4206-ABF7-F23E2738C420}">
      <dgm:prSet custT="1"/>
      <dgm:spPr>
        <a:pattFill prst="ltUpDiag">
          <a:fgClr>
            <a:schemeClr val="bg1">
              <a:lumMod val="95000"/>
            </a:schemeClr>
          </a:fgClr>
          <a:bgClr>
            <a:schemeClr val="bg1"/>
          </a:bgClr>
        </a:pattFill>
        <a:ln>
          <a:solidFill>
            <a:schemeClr val="accent2"/>
          </a:solidFill>
        </a:ln>
      </dgm:spPr>
      <dgm:t>
        <a:bodyPr/>
        <a:lstStyle/>
        <a:p>
          <a:pPr algn="l">
            <a:lnSpc>
              <a:spcPct val="120000"/>
            </a:lnSpc>
            <a:buFont typeface="Arial" panose="020B0604020202020204" pitchFamily="34" charset="0"/>
            <a:buChar char="•"/>
          </a:pPr>
          <a:r>
            <a:rPr lang="zh-CN" altLang="en-US" sz="1800" dirty="0"/>
            <a:t>这里输入正文内容这里输入正文内容这里输入正文内容这里输入正文内容这里输</a:t>
          </a:r>
        </a:p>
      </dgm:t>
    </dgm:pt>
    <dgm:pt modelId="{B372A3E8-6630-4138-98E6-6F5965777435}" type="parTrans" cxnId="{AE33A0F2-8EC0-491B-A5A7-28AB1E826BB3}">
      <dgm:prSet/>
      <dgm:spPr/>
      <dgm:t>
        <a:bodyPr/>
        <a:lstStyle/>
        <a:p>
          <a:endParaRPr lang="zh-CN" altLang="en-US"/>
        </a:p>
      </dgm:t>
    </dgm:pt>
    <dgm:pt modelId="{57397A3F-DFD6-415E-869E-54B2846982D3}" type="sibTrans" cxnId="{AE33A0F2-8EC0-491B-A5A7-28AB1E826BB3}">
      <dgm:prSet/>
      <dgm:spPr/>
      <dgm:t>
        <a:bodyPr/>
        <a:lstStyle/>
        <a:p>
          <a:endParaRPr lang="zh-CN" altLang="en-US"/>
        </a:p>
      </dgm:t>
    </dgm:pt>
    <dgm:pt modelId="{B0224516-2D15-4BF8-9D9D-7C2CA9FD0ED2}" type="pres">
      <dgm:prSet presAssocID="{06FC9386-5D2F-434A-B4A2-6BFEF88D40C1}" presName="linear" presStyleCnt="0">
        <dgm:presLayoutVars>
          <dgm:dir/>
          <dgm:animLvl val="lvl"/>
          <dgm:resizeHandles val="exact"/>
        </dgm:presLayoutVars>
      </dgm:prSet>
      <dgm:spPr/>
      <dgm:t>
        <a:bodyPr/>
        <a:lstStyle/>
        <a:p>
          <a:endParaRPr lang="zh-CN" altLang="en-US"/>
        </a:p>
      </dgm:t>
    </dgm:pt>
    <dgm:pt modelId="{C35BC224-7AD4-4B76-9C6F-7C59C9FC105B}" type="pres">
      <dgm:prSet presAssocID="{E2C95F27-6135-44D7-A17C-3E5C83E340E9}" presName="parentLin" presStyleCnt="0"/>
      <dgm:spPr/>
    </dgm:pt>
    <dgm:pt modelId="{360F2D39-7652-4FED-B6F1-038CAB8764FB}" type="pres">
      <dgm:prSet presAssocID="{E2C95F27-6135-44D7-A17C-3E5C83E340E9}" presName="parentLeftMargin" presStyleLbl="node1" presStyleIdx="0" presStyleCnt="3"/>
      <dgm:spPr/>
      <dgm:t>
        <a:bodyPr/>
        <a:lstStyle/>
        <a:p>
          <a:endParaRPr lang="zh-CN" altLang="en-US"/>
        </a:p>
      </dgm:t>
    </dgm:pt>
    <dgm:pt modelId="{B84DD95E-7328-4354-A2C1-07B7253E9602}" type="pres">
      <dgm:prSet presAssocID="{E2C95F27-6135-44D7-A17C-3E5C83E340E9}" presName="parentText" presStyleLbl="node1" presStyleIdx="0" presStyleCnt="3" custScaleX="28571" custLinFactNeighborX="-56522">
        <dgm:presLayoutVars>
          <dgm:chMax val="0"/>
          <dgm:bulletEnabled val="1"/>
        </dgm:presLayoutVars>
      </dgm:prSet>
      <dgm:spPr>
        <a:prstGeom prst="parallelogram">
          <a:avLst/>
        </a:prstGeom>
      </dgm:spPr>
      <dgm:t>
        <a:bodyPr/>
        <a:lstStyle/>
        <a:p>
          <a:endParaRPr lang="zh-CN" altLang="en-US"/>
        </a:p>
      </dgm:t>
    </dgm:pt>
    <dgm:pt modelId="{93CF8084-5DF7-4C57-A152-D68314145F38}" type="pres">
      <dgm:prSet presAssocID="{E2C95F27-6135-44D7-A17C-3E5C83E340E9}" presName="negativeSpace" presStyleCnt="0"/>
      <dgm:spPr/>
    </dgm:pt>
    <dgm:pt modelId="{D9FB07AD-BE24-44A1-9FE2-1D224FE1BA02}" type="pres">
      <dgm:prSet presAssocID="{E2C95F27-6135-44D7-A17C-3E5C83E340E9}" presName="childText" presStyleLbl="conFgAcc1" presStyleIdx="0" presStyleCnt="3">
        <dgm:presLayoutVars>
          <dgm:bulletEnabled val="1"/>
        </dgm:presLayoutVars>
      </dgm:prSet>
      <dgm:spPr/>
      <dgm:t>
        <a:bodyPr/>
        <a:lstStyle/>
        <a:p>
          <a:endParaRPr lang="zh-CN" altLang="en-US"/>
        </a:p>
      </dgm:t>
    </dgm:pt>
    <dgm:pt modelId="{E29A4CC9-6220-4520-A4FD-E1D90742E8F5}" type="pres">
      <dgm:prSet presAssocID="{09615804-3BB7-45DF-BD4D-035F96B6F449}" presName="spaceBetweenRectangles" presStyleCnt="0"/>
      <dgm:spPr/>
    </dgm:pt>
    <dgm:pt modelId="{728E2404-0972-49AE-9D1A-A0C98ABCA2BA}" type="pres">
      <dgm:prSet presAssocID="{DE9B49B8-79BC-4EC8-9790-40F98AAAAB1F}" presName="parentLin" presStyleCnt="0"/>
      <dgm:spPr/>
    </dgm:pt>
    <dgm:pt modelId="{182AD061-4AAB-45F4-8BFA-535938443F1D}" type="pres">
      <dgm:prSet presAssocID="{DE9B49B8-79BC-4EC8-9790-40F98AAAAB1F}" presName="parentLeftMargin" presStyleLbl="node1" presStyleIdx="0" presStyleCnt="3"/>
      <dgm:spPr/>
      <dgm:t>
        <a:bodyPr/>
        <a:lstStyle/>
        <a:p>
          <a:endParaRPr lang="zh-CN" altLang="en-US"/>
        </a:p>
      </dgm:t>
    </dgm:pt>
    <dgm:pt modelId="{A39596A9-CA26-40C2-A065-AFA998B76BAB}" type="pres">
      <dgm:prSet presAssocID="{DE9B49B8-79BC-4EC8-9790-40F98AAAAB1F}" presName="parentText" presStyleLbl="node1" presStyleIdx="1" presStyleCnt="3" custScaleX="28571" custLinFactNeighborX="-56522">
        <dgm:presLayoutVars>
          <dgm:chMax val="0"/>
          <dgm:bulletEnabled val="1"/>
        </dgm:presLayoutVars>
      </dgm:prSet>
      <dgm:spPr>
        <a:prstGeom prst="parallelogram">
          <a:avLst/>
        </a:prstGeom>
      </dgm:spPr>
      <dgm:t>
        <a:bodyPr/>
        <a:lstStyle/>
        <a:p>
          <a:endParaRPr lang="zh-CN" altLang="en-US"/>
        </a:p>
      </dgm:t>
    </dgm:pt>
    <dgm:pt modelId="{4783A0EC-DC20-4AFA-B21C-B9AC6FE56B85}" type="pres">
      <dgm:prSet presAssocID="{DE9B49B8-79BC-4EC8-9790-40F98AAAAB1F}" presName="negativeSpace" presStyleCnt="0"/>
      <dgm:spPr/>
    </dgm:pt>
    <dgm:pt modelId="{1D42317A-86C1-4B4E-9A9B-426A3C70D6FF}" type="pres">
      <dgm:prSet presAssocID="{DE9B49B8-79BC-4EC8-9790-40F98AAAAB1F}" presName="childText" presStyleLbl="conFgAcc1" presStyleIdx="1" presStyleCnt="3">
        <dgm:presLayoutVars>
          <dgm:bulletEnabled val="1"/>
        </dgm:presLayoutVars>
      </dgm:prSet>
      <dgm:spPr/>
      <dgm:t>
        <a:bodyPr/>
        <a:lstStyle/>
        <a:p>
          <a:endParaRPr lang="zh-CN" altLang="en-US"/>
        </a:p>
      </dgm:t>
    </dgm:pt>
    <dgm:pt modelId="{646B3624-011E-486C-8A85-0D956104ACBC}" type="pres">
      <dgm:prSet presAssocID="{C8AF2A47-01A6-49C1-8704-9B7D4D4C3906}" presName="spaceBetweenRectangles" presStyleCnt="0"/>
      <dgm:spPr/>
    </dgm:pt>
    <dgm:pt modelId="{9165C329-C0E8-4F36-935C-54F5E8868DC8}" type="pres">
      <dgm:prSet presAssocID="{1FA14606-CE5A-4A66-83AB-6D5E48CEDEC5}" presName="parentLin" presStyleCnt="0"/>
      <dgm:spPr/>
    </dgm:pt>
    <dgm:pt modelId="{A3181655-E720-4AB6-8522-3081F7F3B227}" type="pres">
      <dgm:prSet presAssocID="{1FA14606-CE5A-4A66-83AB-6D5E48CEDEC5}" presName="parentLeftMargin" presStyleLbl="node1" presStyleIdx="1" presStyleCnt="3"/>
      <dgm:spPr/>
      <dgm:t>
        <a:bodyPr/>
        <a:lstStyle/>
        <a:p>
          <a:endParaRPr lang="zh-CN" altLang="en-US"/>
        </a:p>
      </dgm:t>
    </dgm:pt>
    <dgm:pt modelId="{5190B9AA-3BD1-45AB-BB2B-BA54ECB37162}" type="pres">
      <dgm:prSet presAssocID="{1FA14606-CE5A-4A66-83AB-6D5E48CEDEC5}" presName="parentText" presStyleLbl="node1" presStyleIdx="2" presStyleCnt="3" custScaleX="28571" custLinFactNeighborX="-56522">
        <dgm:presLayoutVars>
          <dgm:chMax val="0"/>
          <dgm:bulletEnabled val="1"/>
        </dgm:presLayoutVars>
      </dgm:prSet>
      <dgm:spPr>
        <a:prstGeom prst="parallelogram">
          <a:avLst/>
        </a:prstGeom>
      </dgm:spPr>
      <dgm:t>
        <a:bodyPr/>
        <a:lstStyle/>
        <a:p>
          <a:endParaRPr lang="zh-CN" altLang="en-US"/>
        </a:p>
      </dgm:t>
    </dgm:pt>
    <dgm:pt modelId="{D57B8AB9-76FD-4029-8BE1-03DC2E3623B1}" type="pres">
      <dgm:prSet presAssocID="{1FA14606-CE5A-4A66-83AB-6D5E48CEDEC5}" presName="negativeSpace" presStyleCnt="0"/>
      <dgm:spPr/>
    </dgm:pt>
    <dgm:pt modelId="{0B48E135-AAE6-4DC6-978E-1AA1A9911AD2}" type="pres">
      <dgm:prSet presAssocID="{1FA14606-CE5A-4A66-83AB-6D5E48CEDEC5}" presName="childText" presStyleLbl="conFgAcc1" presStyleIdx="2" presStyleCnt="3">
        <dgm:presLayoutVars>
          <dgm:bulletEnabled val="1"/>
        </dgm:presLayoutVars>
      </dgm:prSet>
      <dgm:spPr/>
      <dgm:t>
        <a:bodyPr/>
        <a:lstStyle/>
        <a:p>
          <a:endParaRPr lang="zh-CN" altLang="en-US"/>
        </a:p>
      </dgm:t>
    </dgm:pt>
  </dgm:ptLst>
  <dgm:cxnLst>
    <dgm:cxn modelId="{9C8878AA-9E04-480B-A585-0C987E793DC2}" type="presOf" srcId="{DE9B49B8-79BC-4EC8-9790-40F98AAAAB1F}" destId="{182AD061-4AAB-45F4-8BFA-535938443F1D}" srcOrd="0" destOrd="0" presId="urn:microsoft.com/office/officeart/2005/8/layout/list1"/>
    <dgm:cxn modelId="{1D0138FE-9FE8-4AB8-B1FE-FCA295A19FA7}" type="presOf" srcId="{06FC9386-5D2F-434A-B4A2-6BFEF88D40C1}" destId="{B0224516-2D15-4BF8-9D9D-7C2CA9FD0ED2}" srcOrd="0" destOrd="0" presId="urn:microsoft.com/office/officeart/2005/8/layout/list1"/>
    <dgm:cxn modelId="{63C94931-6F45-4B6E-9F24-D1CC19CA2353}" type="presOf" srcId="{FC9858B7-370C-4B66-8716-90C9E7E374D2}" destId="{1D42317A-86C1-4B4E-9A9B-426A3C70D6FF}" srcOrd="0" destOrd="0" presId="urn:microsoft.com/office/officeart/2005/8/layout/list1"/>
    <dgm:cxn modelId="{1F359374-CFE5-41BF-8DE6-63ABE2D77CF1}" srcId="{06FC9386-5D2F-434A-B4A2-6BFEF88D40C1}" destId="{DE9B49B8-79BC-4EC8-9790-40F98AAAAB1F}" srcOrd="1" destOrd="0" parTransId="{47DDE42E-A35B-4814-88FC-03B115F09569}" sibTransId="{C8AF2A47-01A6-49C1-8704-9B7D4D4C3906}"/>
    <dgm:cxn modelId="{E4164B7D-A629-416C-9DFE-C59E76054C66}" type="presOf" srcId="{1FA14606-CE5A-4A66-83AB-6D5E48CEDEC5}" destId="{A3181655-E720-4AB6-8522-3081F7F3B227}" srcOrd="0" destOrd="0" presId="urn:microsoft.com/office/officeart/2005/8/layout/list1"/>
    <dgm:cxn modelId="{D88CC9C6-4B52-435C-919A-B9C73612D12C}" srcId="{E2C95F27-6135-44D7-A17C-3E5C83E340E9}" destId="{067563CF-57AF-4C65-B7CA-29B9EDA66F0A}" srcOrd="1" destOrd="0" parTransId="{4CE112C9-15B3-4301-8D00-286838E23594}" sibTransId="{98992A78-0B2C-4B4E-A8DE-4C799419E83C}"/>
    <dgm:cxn modelId="{2D95D0BA-ADD6-4EE0-B2C3-6872907D9098}" type="presOf" srcId="{E2C95F27-6135-44D7-A17C-3E5C83E340E9}" destId="{B84DD95E-7328-4354-A2C1-07B7253E9602}" srcOrd="1" destOrd="0" presId="urn:microsoft.com/office/officeart/2005/8/layout/list1"/>
    <dgm:cxn modelId="{451B4576-CE86-447D-B6DA-12D72454710C}" srcId="{1FA14606-CE5A-4A66-83AB-6D5E48CEDEC5}" destId="{75A4679B-7B9C-4228-922D-BB42DA24D778}" srcOrd="0" destOrd="0" parTransId="{E175BBD7-D8BE-4446-8A36-A430B33C870D}" sibTransId="{8CB8A9A7-476C-43BD-9F65-23C856F5C9C0}"/>
    <dgm:cxn modelId="{A45223A3-EDD9-48D8-8BD1-25487C016B8F}" type="presOf" srcId="{B8B65A5B-27D3-4846-B733-B2C41F49C1DE}" destId="{D9FB07AD-BE24-44A1-9FE2-1D224FE1BA02}" srcOrd="0" destOrd="0" presId="urn:microsoft.com/office/officeart/2005/8/layout/list1"/>
    <dgm:cxn modelId="{097FD4D9-BCB4-4D85-9BD9-136F221D766C}" srcId="{06FC9386-5D2F-434A-B4A2-6BFEF88D40C1}" destId="{E2C95F27-6135-44D7-A17C-3E5C83E340E9}" srcOrd="0" destOrd="0" parTransId="{ACF521B7-C6FA-4380-A6E6-77A114E8BABA}" sibTransId="{09615804-3BB7-45DF-BD4D-035F96B6F449}"/>
    <dgm:cxn modelId="{F0234759-E6CC-4D8A-8252-3BD16C3B7824}" type="presOf" srcId="{DE9B49B8-79BC-4EC8-9790-40F98AAAAB1F}" destId="{A39596A9-CA26-40C2-A065-AFA998B76BAB}" srcOrd="1" destOrd="0" presId="urn:microsoft.com/office/officeart/2005/8/layout/list1"/>
    <dgm:cxn modelId="{E228A338-B39B-42FA-9541-01FFB0EDF885}" type="presOf" srcId="{067563CF-57AF-4C65-B7CA-29B9EDA66F0A}" destId="{D9FB07AD-BE24-44A1-9FE2-1D224FE1BA02}" srcOrd="0" destOrd="1" presId="urn:microsoft.com/office/officeart/2005/8/layout/list1"/>
    <dgm:cxn modelId="{E7B928B1-4059-4E40-B4EF-412FA62536DE}" type="presOf" srcId="{E2C95F27-6135-44D7-A17C-3E5C83E340E9}" destId="{360F2D39-7652-4FED-B6F1-038CAB8764FB}" srcOrd="0" destOrd="0" presId="urn:microsoft.com/office/officeart/2005/8/layout/list1"/>
    <dgm:cxn modelId="{AE33A0F2-8EC0-491B-A5A7-28AB1E826BB3}" srcId="{1FA14606-CE5A-4A66-83AB-6D5E48CEDEC5}" destId="{CCB72843-E510-4206-ABF7-F23E2738C420}" srcOrd="1" destOrd="0" parTransId="{B372A3E8-6630-4138-98E6-6F5965777435}" sibTransId="{57397A3F-DFD6-415E-869E-54B2846982D3}"/>
    <dgm:cxn modelId="{5BFD77C4-76E6-486B-8581-D723219BACBA}" type="presOf" srcId="{CCB72843-E510-4206-ABF7-F23E2738C420}" destId="{0B48E135-AAE6-4DC6-978E-1AA1A9911AD2}" srcOrd="0" destOrd="1" presId="urn:microsoft.com/office/officeart/2005/8/layout/list1"/>
    <dgm:cxn modelId="{873FCB3A-4B3B-40EC-81EC-57D73D992665}" srcId="{DE9B49B8-79BC-4EC8-9790-40F98AAAAB1F}" destId="{CDE739D4-B425-472B-A6E0-8E2E2CF27976}" srcOrd="1" destOrd="0" parTransId="{5A99CA86-74F8-4DFF-A7EB-29AD7FE39544}" sibTransId="{D2BDC85F-69DE-49FF-AF9A-FD4D6C0FA5C6}"/>
    <dgm:cxn modelId="{4F8A4AD5-E459-493B-8C53-48D8D60F0573}" srcId="{E2C95F27-6135-44D7-A17C-3E5C83E340E9}" destId="{B8B65A5B-27D3-4846-B733-B2C41F49C1DE}" srcOrd="0" destOrd="0" parTransId="{CC8810FD-A24A-4BE0-B824-ABA15E0F96A2}" sibTransId="{6AD27CF1-77AE-4056-B3C6-95AB86665474}"/>
    <dgm:cxn modelId="{AEE608AF-1C29-4646-82F8-9544605799FE}" type="presOf" srcId="{75A4679B-7B9C-4228-922D-BB42DA24D778}" destId="{0B48E135-AAE6-4DC6-978E-1AA1A9911AD2}" srcOrd="0" destOrd="0" presId="urn:microsoft.com/office/officeart/2005/8/layout/list1"/>
    <dgm:cxn modelId="{93C6610B-74C3-424A-AAB9-05F7C33820B6}" srcId="{DE9B49B8-79BC-4EC8-9790-40F98AAAAB1F}" destId="{FC9858B7-370C-4B66-8716-90C9E7E374D2}" srcOrd="0" destOrd="0" parTransId="{E64C3B30-4BEC-4EC7-9A35-3A0BC1A33217}" sibTransId="{D49193E1-5196-48E2-A75A-0562CC6451A3}"/>
    <dgm:cxn modelId="{04ED5619-6271-4C9D-A193-8D6E4D662721}" type="presOf" srcId="{1FA14606-CE5A-4A66-83AB-6D5E48CEDEC5}" destId="{5190B9AA-3BD1-45AB-BB2B-BA54ECB37162}" srcOrd="1" destOrd="0" presId="urn:microsoft.com/office/officeart/2005/8/layout/list1"/>
    <dgm:cxn modelId="{649AAF66-D17E-4AEA-B406-7CDF9E28C6FB}" type="presOf" srcId="{CDE739D4-B425-472B-A6E0-8E2E2CF27976}" destId="{1D42317A-86C1-4B4E-9A9B-426A3C70D6FF}" srcOrd="0" destOrd="1" presId="urn:microsoft.com/office/officeart/2005/8/layout/list1"/>
    <dgm:cxn modelId="{AE382DB5-6462-4B48-842E-2BCE80F294EB}" srcId="{06FC9386-5D2F-434A-B4A2-6BFEF88D40C1}" destId="{1FA14606-CE5A-4A66-83AB-6D5E48CEDEC5}" srcOrd="2" destOrd="0" parTransId="{12271E75-8628-42FD-94E6-E6E62CFD6D0E}" sibTransId="{DE4207B8-A314-4C31-99CD-F943FF4AA9AB}"/>
    <dgm:cxn modelId="{71B2C5A3-5C26-493C-8EEF-3F227CBB7DE1}" type="presParOf" srcId="{B0224516-2D15-4BF8-9D9D-7C2CA9FD0ED2}" destId="{C35BC224-7AD4-4B76-9C6F-7C59C9FC105B}" srcOrd="0" destOrd="0" presId="urn:microsoft.com/office/officeart/2005/8/layout/list1"/>
    <dgm:cxn modelId="{4A8E1852-56FB-4BC6-AB44-D0B76CF14F07}" type="presParOf" srcId="{C35BC224-7AD4-4B76-9C6F-7C59C9FC105B}" destId="{360F2D39-7652-4FED-B6F1-038CAB8764FB}" srcOrd="0" destOrd="0" presId="urn:microsoft.com/office/officeart/2005/8/layout/list1"/>
    <dgm:cxn modelId="{856E35FD-4DD7-4586-A267-3030C28CE74B}" type="presParOf" srcId="{C35BC224-7AD4-4B76-9C6F-7C59C9FC105B}" destId="{B84DD95E-7328-4354-A2C1-07B7253E9602}" srcOrd="1" destOrd="0" presId="urn:microsoft.com/office/officeart/2005/8/layout/list1"/>
    <dgm:cxn modelId="{2922EC00-5918-4D93-BEBE-F341E1E43F1F}" type="presParOf" srcId="{B0224516-2D15-4BF8-9D9D-7C2CA9FD0ED2}" destId="{93CF8084-5DF7-4C57-A152-D68314145F38}" srcOrd="1" destOrd="0" presId="urn:microsoft.com/office/officeart/2005/8/layout/list1"/>
    <dgm:cxn modelId="{8774504F-9C58-4AC4-8432-88CBD0C9C551}" type="presParOf" srcId="{B0224516-2D15-4BF8-9D9D-7C2CA9FD0ED2}" destId="{D9FB07AD-BE24-44A1-9FE2-1D224FE1BA02}" srcOrd="2" destOrd="0" presId="urn:microsoft.com/office/officeart/2005/8/layout/list1"/>
    <dgm:cxn modelId="{D3E21770-A8C8-4D4C-8A03-8D73320B4A0E}" type="presParOf" srcId="{B0224516-2D15-4BF8-9D9D-7C2CA9FD0ED2}" destId="{E29A4CC9-6220-4520-A4FD-E1D90742E8F5}" srcOrd="3" destOrd="0" presId="urn:microsoft.com/office/officeart/2005/8/layout/list1"/>
    <dgm:cxn modelId="{E5489467-784A-48D7-B137-8DCE0664108B}" type="presParOf" srcId="{B0224516-2D15-4BF8-9D9D-7C2CA9FD0ED2}" destId="{728E2404-0972-49AE-9D1A-A0C98ABCA2BA}" srcOrd="4" destOrd="0" presId="urn:microsoft.com/office/officeart/2005/8/layout/list1"/>
    <dgm:cxn modelId="{3A9AD050-E2BB-4A57-8284-6862A39AE0D4}" type="presParOf" srcId="{728E2404-0972-49AE-9D1A-A0C98ABCA2BA}" destId="{182AD061-4AAB-45F4-8BFA-535938443F1D}" srcOrd="0" destOrd="0" presId="urn:microsoft.com/office/officeart/2005/8/layout/list1"/>
    <dgm:cxn modelId="{CA0EB4F9-3D8D-415A-B410-A7C2BF836870}" type="presParOf" srcId="{728E2404-0972-49AE-9D1A-A0C98ABCA2BA}" destId="{A39596A9-CA26-40C2-A065-AFA998B76BAB}" srcOrd="1" destOrd="0" presId="urn:microsoft.com/office/officeart/2005/8/layout/list1"/>
    <dgm:cxn modelId="{175414F4-4B44-4284-8177-BDDC45D76775}" type="presParOf" srcId="{B0224516-2D15-4BF8-9D9D-7C2CA9FD0ED2}" destId="{4783A0EC-DC20-4AFA-B21C-B9AC6FE56B85}" srcOrd="5" destOrd="0" presId="urn:microsoft.com/office/officeart/2005/8/layout/list1"/>
    <dgm:cxn modelId="{CA22B72C-8282-471E-ACAD-E45A23765FF1}" type="presParOf" srcId="{B0224516-2D15-4BF8-9D9D-7C2CA9FD0ED2}" destId="{1D42317A-86C1-4B4E-9A9B-426A3C70D6FF}" srcOrd="6" destOrd="0" presId="urn:microsoft.com/office/officeart/2005/8/layout/list1"/>
    <dgm:cxn modelId="{EBD545AE-ADCD-4DB1-9D25-0A02356E8973}" type="presParOf" srcId="{B0224516-2D15-4BF8-9D9D-7C2CA9FD0ED2}" destId="{646B3624-011E-486C-8A85-0D956104ACBC}" srcOrd="7" destOrd="0" presId="urn:microsoft.com/office/officeart/2005/8/layout/list1"/>
    <dgm:cxn modelId="{B5F16D37-B2E7-4D1E-9E71-52944C633DCF}" type="presParOf" srcId="{B0224516-2D15-4BF8-9D9D-7C2CA9FD0ED2}" destId="{9165C329-C0E8-4F36-935C-54F5E8868DC8}" srcOrd="8" destOrd="0" presId="urn:microsoft.com/office/officeart/2005/8/layout/list1"/>
    <dgm:cxn modelId="{775A23C6-9883-4B2F-A1A1-7A88B3CB068A}" type="presParOf" srcId="{9165C329-C0E8-4F36-935C-54F5E8868DC8}" destId="{A3181655-E720-4AB6-8522-3081F7F3B227}" srcOrd="0" destOrd="0" presId="urn:microsoft.com/office/officeart/2005/8/layout/list1"/>
    <dgm:cxn modelId="{9AE6B26E-83F7-4CE6-8042-D94BE9034132}" type="presParOf" srcId="{9165C329-C0E8-4F36-935C-54F5E8868DC8}" destId="{5190B9AA-3BD1-45AB-BB2B-BA54ECB37162}" srcOrd="1" destOrd="0" presId="urn:microsoft.com/office/officeart/2005/8/layout/list1"/>
    <dgm:cxn modelId="{866E20CB-7042-4A4F-AD94-69F100867D38}" type="presParOf" srcId="{B0224516-2D15-4BF8-9D9D-7C2CA9FD0ED2}" destId="{D57B8AB9-76FD-4029-8BE1-03DC2E3623B1}" srcOrd="9" destOrd="0" presId="urn:microsoft.com/office/officeart/2005/8/layout/list1"/>
    <dgm:cxn modelId="{DB4F30A3-789E-4902-BB34-17EB6CD29C8C}" type="presParOf" srcId="{B0224516-2D15-4BF8-9D9D-7C2CA9FD0ED2}" destId="{0B48E135-AAE6-4DC6-978E-1AA1A9911AD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DEE32E-FFA6-45A4-9231-80D881E9F943}"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D54F04E7-D4CB-4DA3-98BC-7C6D04EC09BA}">
      <dgm:prSet phldrT="[文本]" custT="1"/>
      <dgm:spPr>
        <a:solidFill>
          <a:schemeClr val="accent2"/>
        </a:solidFill>
      </dgm:spPr>
      <dgm:t>
        <a:bodyPr vert="vert"/>
        <a:lstStyle/>
        <a:p>
          <a:r>
            <a:rPr lang="zh-CN" altLang="en-US" sz="2400" b="1" dirty="0"/>
            <a:t>大标题</a:t>
          </a:r>
        </a:p>
      </dgm:t>
    </dgm:pt>
    <dgm:pt modelId="{557AD2F4-C9AA-4FE7-A17D-91475B97D5F9}" type="parTrans" cxnId="{27B9B0E9-B8D3-4806-AF01-4B844211A55C}">
      <dgm:prSet/>
      <dgm:spPr/>
      <dgm:t>
        <a:bodyPr/>
        <a:lstStyle/>
        <a:p>
          <a:endParaRPr lang="zh-CN" altLang="en-US"/>
        </a:p>
      </dgm:t>
    </dgm:pt>
    <dgm:pt modelId="{EDD8C5B7-C6A6-46FD-9C02-E017DC8EF5ED}" type="sibTrans" cxnId="{27B9B0E9-B8D3-4806-AF01-4B844211A55C}">
      <dgm:prSet/>
      <dgm:spPr/>
      <dgm:t>
        <a:bodyPr/>
        <a:lstStyle/>
        <a:p>
          <a:endParaRPr lang="zh-CN" altLang="en-US"/>
        </a:p>
      </dgm:t>
    </dgm:pt>
    <dgm:pt modelId="{A2F5559B-8102-44E2-8E77-C47FB280F6B7}">
      <dgm:prSet phldrT="[文本]" custT="1"/>
      <dgm:spPr>
        <a:solidFill>
          <a:schemeClr val="accent2">
            <a:lumMod val="60000"/>
            <a:lumOff val="40000"/>
          </a:schemeClr>
        </a:solidFill>
      </dgm:spPr>
      <dgm:t>
        <a:bodyPr/>
        <a:lstStyle/>
        <a:p>
          <a:r>
            <a:rPr lang="zh-CN" altLang="en-US" sz="2200" dirty="0"/>
            <a:t>小标题</a:t>
          </a:r>
        </a:p>
      </dgm:t>
    </dgm:pt>
    <dgm:pt modelId="{2F30F6A9-1796-4797-8CAB-287BABCB4329}" type="parTrans" cxnId="{DB9E0F6C-9306-41DD-93F1-B482F8D5578B}">
      <dgm:prSet/>
      <dgm:spPr>
        <a:ln>
          <a:solidFill>
            <a:schemeClr val="accent2"/>
          </a:solidFill>
        </a:ln>
      </dgm:spPr>
      <dgm:t>
        <a:bodyPr/>
        <a:lstStyle/>
        <a:p>
          <a:endParaRPr lang="zh-CN" altLang="en-US"/>
        </a:p>
      </dgm:t>
    </dgm:pt>
    <dgm:pt modelId="{925FA96F-7823-45FA-8D40-EAB2EF83731A}" type="sibTrans" cxnId="{DB9E0F6C-9306-41DD-93F1-B482F8D5578B}">
      <dgm:prSet/>
      <dgm:spPr/>
      <dgm:t>
        <a:bodyPr/>
        <a:lstStyle/>
        <a:p>
          <a:endParaRPr lang="zh-CN" altLang="en-US"/>
        </a:p>
      </dgm:t>
    </dgm:pt>
    <dgm:pt modelId="{07D1A148-8186-49CB-9818-2F6925570B18}">
      <dgm:prSet phldrT="[文本]" custT="1"/>
      <dgm:spPr>
        <a:solidFill>
          <a:schemeClr val="accent2">
            <a:lumMod val="60000"/>
            <a:lumOff val="40000"/>
          </a:schemeClr>
        </a:solidFill>
      </dgm:spPr>
      <dgm:t>
        <a:bodyPr/>
        <a:lstStyle/>
        <a:p>
          <a:r>
            <a:rPr lang="zh-CN" altLang="en-US" sz="2200" dirty="0"/>
            <a:t>小标题</a:t>
          </a:r>
        </a:p>
      </dgm:t>
    </dgm:pt>
    <dgm:pt modelId="{1FC54394-B771-4D03-A82D-0DF0238CE3FA}" type="parTrans" cxnId="{B6F24759-DEE0-4DC9-89F3-5A81EF9AE3D6}">
      <dgm:prSet/>
      <dgm:spPr>
        <a:ln>
          <a:solidFill>
            <a:schemeClr val="accent2"/>
          </a:solidFill>
        </a:ln>
      </dgm:spPr>
      <dgm:t>
        <a:bodyPr/>
        <a:lstStyle/>
        <a:p>
          <a:endParaRPr lang="zh-CN" altLang="en-US"/>
        </a:p>
      </dgm:t>
    </dgm:pt>
    <dgm:pt modelId="{921347EF-65E1-4B14-9C0B-C75E0A993D69}" type="sibTrans" cxnId="{B6F24759-DEE0-4DC9-89F3-5A81EF9AE3D6}">
      <dgm:prSet/>
      <dgm:spPr/>
      <dgm:t>
        <a:bodyPr/>
        <a:lstStyle/>
        <a:p>
          <a:endParaRPr lang="zh-CN" altLang="en-US"/>
        </a:p>
      </dgm:t>
    </dgm:pt>
    <dgm:pt modelId="{690ABD9C-615C-4231-B461-7DF578818C56}">
      <dgm:prSet phldrT="[文本]" custT="1"/>
      <dgm:spPr>
        <a:solidFill>
          <a:schemeClr val="accent2">
            <a:lumMod val="60000"/>
            <a:lumOff val="40000"/>
          </a:schemeClr>
        </a:solidFill>
      </dgm:spPr>
      <dgm:t>
        <a:bodyPr/>
        <a:lstStyle/>
        <a:p>
          <a:r>
            <a:rPr lang="zh-CN" altLang="en-US" sz="2200" dirty="0"/>
            <a:t>小标题</a:t>
          </a:r>
        </a:p>
      </dgm:t>
    </dgm:pt>
    <dgm:pt modelId="{2AEC1F99-26C3-4D8A-8981-63E2AFC31846}" type="parTrans" cxnId="{73439EF0-55C4-4BBE-8100-C88C1DA87E86}">
      <dgm:prSet/>
      <dgm:spPr>
        <a:ln>
          <a:solidFill>
            <a:schemeClr val="accent2"/>
          </a:solidFill>
        </a:ln>
      </dgm:spPr>
      <dgm:t>
        <a:bodyPr/>
        <a:lstStyle/>
        <a:p>
          <a:endParaRPr lang="zh-CN" altLang="en-US"/>
        </a:p>
      </dgm:t>
    </dgm:pt>
    <dgm:pt modelId="{041E14AC-79B6-42B1-87A1-05E90C8DB27E}" type="sibTrans" cxnId="{73439EF0-55C4-4BBE-8100-C88C1DA87E86}">
      <dgm:prSet/>
      <dgm:spPr/>
      <dgm:t>
        <a:bodyPr/>
        <a:lstStyle/>
        <a:p>
          <a:endParaRPr lang="zh-CN" altLang="en-US"/>
        </a:p>
      </dgm:t>
    </dgm:pt>
    <dgm:pt modelId="{19394C37-D4A2-4528-87BD-5F3BCD18E8BA}">
      <dgm:prSet phldrT="[文本]" custT="1"/>
      <dgm:spPr>
        <a:solidFill>
          <a:schemeClr val="accent2">
            <a:lumMod val="40000"/>
            <a:lumOff val="60000"/>
          </a:schemeClr>
        </a:solidFill>
      </dgm:spPr>
      <dgm:t>
        <a:bodyPr/>
        <a:lstStyle/>
        <a:p>
          <a:r>
            <a:rPr lang="zh-CN" altLang="en-US" sz="2200" dirty="0"/>
            <a:t>小标题</a:t>
          </a:r>
        </a:p>
      </dgm:t>
    </dgm:pt>
    <dgm:pt modelId="{F732AC05-CC1A-48A6-9EE0-643E87564246}" type="parTrans" cxnId="{C17AFF38-DC07-4293-A1AB-1C8B685C6EFD}">
      <dgm:prSet/>
      <dgm:spPr>
        <a:ln>
          <a:solidFill>
            <a:schemeClr val="accent2"/>
          </a:solidFill>
        </a:ln>
      </dgm:spPr>
      <dgm:t>
        <a:bodyPr/>
        <a:lstStyle/>
        <a:p>
          <a:endParaRPr lang="zh-CN" altLang="en-US"/>
        </a:p>
      </dgm:t>
    </dgm:pt>
    <dgm:pt modelId="{E7D988F8-E674-4BCF-8020-A675CE0DA062}" type="sibTrans" cxnId="{C17AFF38-DC07-4293-A1AB-1C8B685C6EFD}">
      <dgm:prSet/>
      <dgm:spPr/>
      <dgm:t>
        <a:bodyPr/>
        <a:lstStyle/>
        <a:p>
          <a:endParaRPr lang="zh-CN" altLang="en-US"/>
        </a:p>
      </dgm:t>
    </dgm:pt>
    <dgm:pt modelId="{B81B11C6-D7B4-4EA9-AE13-50D204DE7164}">
      <dgm:prSet phldrT="[文本]" custT="1"/>
      <dgm:spPr>
        <a:solidFill>
          <a:schemeClr val="accent2">
            <a:lumMod val="40000"/>
            <a:lumOff val="60000"/>
          </a:schemeClr>
        </a:solidFill>
      </dgm:spPr>
      <dgm:t>
        <a:bodyPr/>
        <a:lstStyle/>
        <a:p>
          <a:r>
            <a:rPr lang="zh-CN" altLang="en-US" sz="2200" dirty="0"/>
            <a:t>小标题</a:t>
          </a:r>
        </a:p>
      </dgm:t>
    </dgm:pt>
    <dgm:pt modelId="{66ABA81E-FBCD-4139-8209-6BA83D49CFAE}" type="parTrans" cxnId="{B0BDACA1-EC66-4AC3-A4C6-FAEEBEE37495}">
      <dgm:prSet/>
      <dgm:spPr>
        <a:ln>
          <a:solidFill>
            <a:schemeClr val="accent2"/>
          </a:solidFill>
        </a:ln>
      </dgm:spPr>
      <dgm:t>
        <a:bodyPr/>
        <a:lstStyle/>
        <a:p>
          <a:endParaRPr lang="zh-CN" altLang="en-US"/>
        </a:p>
      </dgm:t>
    </dgm:pt>
    <dgm:pt modelId="{17E045C1-3488-487C-B5A9-2D7471C0426C}" type="sibTrans" cxnId="{B0BDACA1-EC66-4AC3-A4C6-FAEEBEE37495}">
      <dgm:prSet/>
      <dgm:spPr/>
      <dgm:t>
        <a:bodyPr/>
        <a:lstStyle/>
        <a:p>
          <a:endParaRPr lang="zh-CN" altLang="en-US"/>
        </a:p>
      </dgm:t>
    </dgm:pt>
    <dgm:pt modelId="{633F6662-42C3-41BE-AA60-0AFD9BC97A2F}">
      <dgm:prSet phldrT="[文本]" custT="1"/>
      <dgm:spPr>
        <a:solidFill>
          <a:schemeClr val="accent2">
            <a:lumMod val="40000"/>
            <a:lumOff val="60000"/>
          </a:schemeClr>
        </a:solidFill>
      </dgm:spPr>
      <dgm:t>
        <a:bodyPr/>
        <a:lstStyle/>
        <a:p>
          <a:r>
            <a:rPr lang="zh-CN" altLang="en-US" sz="2200" dirty="0"/>
            <a:t>小标题</a:t>
          </a:r>
        </a:p>
      </dgm:t>
    </dgm:pt>
    <dgm:pt modelId="{CA3854CC-4E5B-4DA2-AE50-580CBE83EB56}" type="parTrans" cxnId="{678618E6-9682-412C-9DFF-E96D9F8A1951}">
      <dgm:prSet/>
      <dgm:spPr>
        <a:ln>
          <a:solidFill>
            <a:schemeClr val="accent2"/>
          </a:solidFill>
        </a:ln>
      </dgm:spPr>
      <dgm:t>
        <a:bodyPr/>
        <a:lstStyle/>
        <a:p>
          <a:endParaRPr lang="zh-CN" altLang="en-US"/>
        </a:p>
      </dgm:t>
    </dgm:pt>
    <dgm:pt modelId="{667082FC-D134-4D35-B283-BA1514963899}" type="sibTrans" cxnId="{678618E6-9682-412C-9DFF-E96D9F8A1951}">
      <dgm:prSet/>
      <dgm:spPr/>
      <dgm:t>
        <a:bodyPr/>
        <a:lstStyle/>
        <a:p>
          <a:endParaRPr lang="zh-CN" altLang="en-US"/>
        </a:p>
      </dgm:t>
    </dgm:pt>
    <dgm:pt modelId="{2683CFF2-B2D9-43E5-B515-B5BD0E2EDE86}">
      <dgm:prSet phldrT="[文本]" custT="1"/>
      <dgm:spPr>
        <a:solidFill>
          <a:schemeClr val="accent2">
            <a:lumMod val="40000"/>
            <a:lumOff val="60000"/>
          </a:schemeClr>
        </a:solidFill>
      </dgm:spPr>
      <dgm:t>
        <a:bodyPr/>
        <a:lstStyle/>
        <a:p>
          <a:r>
            <a:rPr lang="zh-CN" altLang="en-US" sz="2200" dirty="0"/>
            <a:t>小标题</a:t>
          </a:r>
        </a:p>
      </dgm:t>
    </dgm:pt>
    <dgm:pt modelId="{3CA16723-86B7-4ADC-95E1-327106EB5770}" type="parTrans" cxnId="{CA26EB3F-A4D7-48E6-86A7-FC02BD0AFFD3}">
      <dgm:prSet/>
      <dgm:spPr>
        <a:ln>
          <a:solidFill>
            <a:schemeClr val="accent2"/>
          </a:solidFill>
        </a:ln>
      </dgm:spPr>
      <dgm:t>
        <a:bodyPr/>
        <a:lstStyle/>
        <a:p>
          <a:endParaRPr lang="zh-CN" altLang="en-US"/>
        </a:p>
      </dgm:t>
    </dgm:pt>
    <dgm:pt modelId="{0178B353-F1F9-4C57-9487-71894D24CE2E}" type="sibTrans" cxnId="{CA26EB3F-A4D7-48E6-86A7-FC02BD0AFFD3}">
      <dgm:prSet/>
      <dgm:spPr/>
      <dgm:t>
        <a:bodyPr/>
        <a:lstStyle/>
        <a:p>
          <a:endParaRPr lang="zh-CN" altLang="en-US"/>
        </a:p>
      </dgm:t>
    </dgm:pt>
    <dgm:pt modelId="{1A3AD8D8-2771-4088-B706-2C73D4312BBB}">
      <dgm:prSet phldrT="[文本]" custT="1"/>
      <dgm:spPr>
        <a:solidFill>
          <a:schemeClr val="accent2">
            <a:lumMod val="40000"/>
            <a:lumOff val="60000"/>
          </a:schemeClr>
        </a:solidFill>
      </dgm:spPr>
      <dgm:t>
        <a:bodyPr/>
        <a:lstStyle/>
        <a:p>
          <a:r>
            <a:rPr lang="zh-CN" altLang="en-US" sz="2200" dirty="0"/>
            <a:t>小标题</a:t>
          </a:r>
        </a:p>
      </dgm:t>
    </dgm:pt>
    <dgm:pt modelId="{4B9329DD-2FC6-41EA-BAD1-E5F56B28333E}" type="parTrans" cxnId="{BE5E220D-94A5-4AC5-87B5-20B637E2B759}">
      <dgm:prSet/>
      <dgm:spPr>
        <a:ln>
          <a:solidFill>
            <a:schemeClr val="accent2"/>
          </a:solidFill>
        </a:ln>
      </dgm:spPr>
      <dgm:t>
        <a:bodyPr/>
        <a:lstStyle/>
        <a:p>
          <a:endParaRPr lang="zh-CN" altLang="en-US"/>
        </a:p>
      </dgm:t>
    </dgm:pt>
    <dgm:pt modelId="{CB2B4176-C6F5-44EB-ACAF-166E3FA9A19D}" type="sibTrans" cxnId="{BE5E220D-94A5-4AC5-87B5-20B637E2B759}">
      <dgm:prSet/>
      <dgm:spPr/>
      <dgm:t>
        <a:bodyPr/>
        <a:lstStyle/>
        <a:p>
          <a:endParaRPr lang="zh-CN" altLang="en-US"/>
        </a:p>
      </dgm:t>
    </dgm:pt>
    <dgm:pt modelId="{B6BEE942-69F6-4F7C-8BCA-8D1F066C6328}">
      <dgm:prSet phldrT="[文本]" custT="1"/>
      <dgm:spPr>
        <a:solidFill>
          <a:schemeClr val="accent2">
            <a:lumMod val="40000"/>
            <a:lumOff val="60000"/>
          </a:schemeClr>
        </a:solidFill>
      </dgm:spPr>
      <dgm:t>
        <a:bodyPr/>
        <a:lstStyle/>
        <a:p>
          <a:r>
            <a:rPr lang="zh-CN" altLang="en-US" sz="2200" dirty="0"/>
            <a:t>小标题</a:t>
          </a:r>
        </a:p>
      </dgm:t>
    </dgm:pt>
    <dgm:pt modelId="{AAC1C3A7-3074-4EDC-857F-3F0CB00A74CD}" type="parTrans" cxnId="{5DBEBA99-4C5F-4574-AF73-BEE88632CB7A}">
      <dgm:prSet/>
      <dgm:spPr>
        <a:ln>
          <a:solidFill>
            <a:schemeClr val="accent2"/>
          </a:solidFill>
        </a:ln>
      </dgm:spPr>
      <dgm:t>
        <a:bodyPr/>
        <a:lstStyle/>
        <a:p>
          <a:endParaRPr lang="zh-CN" altLang="en-US"/>
        </a:p>
      </dgm:t>
    </dgm:pt>
    <dgm:pt modelId="{3376AA25-402B-4436-B207-3F419F22FFE9}" type="sibTrans" cxnId="{5DBEBA99-4C5F-4574-AF73-BEE88632CB7A}">
      <dgm:prSet/>
      <dgm:spPr/>
      <dgm:t>
        <a:bodyPr/>
        <a:lstStyle/>
        <a:p>
          <a:endParaRPr lang="zh-CN" altLang="en-US"/>
        </a:p>
      </dgm:t>
    </dgm:pt>
    <dgm:pt modelId="{89C2C97B-928B-41C9-A591-B60A630F37F2}" type="pres">
      <dgm:prSet presAssocID="{C7DEE32E-FFA6-45A4-9231-80D881E9F943}" presName="Name0" presStyleCnt="0">
        <dgm:presLayoutVars>
          <dgm:chPref val="1"/>
          <dgm:dir/>
          <dgm:animOne val="branch"/>
          <dgm:animLvl val="lvl"/>
          <dgm:resizeHandles val="exact"/>
        </dgm:presLayoutVars>
      </dgm:prSet>
      <dgm:spPr/>
      <dgm:t>
        <a:bodyPr/>
        <a:lstStyle/>
        <a:p>
          <a:endParaRPr lang="zh-CN" altLang="en-US"/>
        </a:p>
      </dgm:t>
    </dgm:pt>
    <dgm:pt modelId="{0935D14E-03DD-46A1-96F9-680026DF8925}" type="pres">
      <dgm:prSet presAssocID="{D54F04E7-D4CB-4DA3-98BC-7C6D04EC09BA}" presName="root1" presStyleCnt="0"/>
      <dgm:spPr/>
    </dgm:pt>
    <dgm:pt modelId="{59BD28DB-CA4E-4649-9C92-0FED3554BF25}" type="pres">
      <dgm:prSet presAssocID="{D54F04E7-D4CB-4DA3-98BC-7C6D04EC09BA}" presName="LevelOneTextNode" presStyleLbl="node0" presStyleIdx="0" presStyleCnt="1" custScaleX="55168" custScaleY="32599">
        <dgm:presLayoutVars>
          <dgm:chPref val="3"/>
        </dgm:presLayoutVars>
      </dgm:prSet>
      <dgm:spPr/>
      <dgm:t>
        <a:bodyPr/>
        <a:lstStyle/>
        <a:p>
          <a:endParaRPr lang="zh-CN" altLang="en-US"/>
        </a:p>
      </dgm:t>
    </dgm:pt>
    <dgm:pt modelId="{1AA9793E-8741-4337-8F51-B43B8D2593E2}" type="pres">
      <dgm:prSet presAssocID="{D54F04E7-D4CB-4DA3-98BC-7C6D04EC09BA}" presName="level2hierChild" presStyleCnt="0"/>
      <dgm:spPr/>
    </dgm:pt>
    <dgm:pt modelId="{AB44DF30-DEF2-4357-94EF-48731718C04A}" type="pres">
      <dgm:prSet presAssocID="{2F30F6A9-1796-4797-8CAB-287BABCB4329}" presName="conn2-1" presStyleLbl="parChTrans1D2" presStyleIdx="0" presStyleCnt="3"/>
      <dgm:spPr/>
      <dgm:t>
        <a:bodyPr/>
        <a:lstStyle/>
        <a:p>
          <a:endParaRPr lang="zh-CN" altLang="en-US"/>
        </a:p>
      </dgm:t>
    </dgm:pt>
    <dgm:pt modelId="{4286AD12-E819-41B1-AAF8-530BEB22C106}" type="pres">
      <dgm:prSet presAssocID="{2F30F6A9-1796-4797-8CAB-287BABCB4329}" presName="connTx" presStyleLbl="parChTrans1D2" presStyleIdx="0" presStyleCnt="3"/>
      <dgm:spPr/>
      <dgm:t>
        <a:bodyPr/>
        <a:lstStyle/>
        <a:p>
          <a:endParaRPr lang="zh-CN" altLang="en-US"/>
        </a:p>
      </dgm:t>
    </dgm:pt>
    <dgm:pt modelId="{177D2622-0CFA-4522-A228-DEF2CC50EBFA}" type="pres">
      <dgm:prSet presAssocID="{A2F5559B-8102-44E2-8E77-C47FB280F6B7}" presName="root2" presStyleCnt="0"/>
      <dgm:spPr/>
    </dgm:pt>
    <dgm:pt modelId="{961E4EF3-1742-4739-BEC4-9836FAA0F52F}" type="pres">
      <dgm:prSet presAssocID="{A2F5559B-8102-44E2-8E77-C47FB280F6B7}" presName="LevelTwoTextNode" presStyleLbl="node2" presStyleIdx="0" presStyleCnt="3" custScaleX="47888" custScaleY="49341">
        <dgm:presLayoutVars>
          <dgm:chPref val="3"/>
        </dgm:presLayoutVars>
      </dgm:prSet>
      <dgm:spPr>
        <a:prstGeom prst="rect">
          <a:avLst/>
        </a:prstGeom>
      </dgm:spPr>
      <dgm:t>
        <a:bodyPr/>
        <a:lstStyle/>
        <a:p>
          <a:endParaRPr lang="zh-CN" altLang="en-US"/>
        </a:p>
      </dgm:t>
    </dgm:pt>
    <dgm:pt modelId="{0BF56931-24B1-48F1-B38F-18C5842CC3E4}" type="pres">
      <dgm:prSet presAssocID="{A2F5559B-8102-44E2-8E77-C47FB280F6B7}" presName="level3hierChild" presStyleCnt="0"/>
      <dgm:spPr/>
    </dgm:pt>
    <dgm:pt modelId="{1D8ABC87-1ADB-4408-8BC8-A951A5FAAF02}" type="pres">
      <dgm:prSet presAssocID="{66ABA81E-FBCD-4139-8209-6BA83D49CFAE}" presName="conn2-1" presStyleLbl="parChTrans1D3" presStyleIdx="0" presStyleCnt="6"/>
      <dgm:spPr/>
      <dgm:t>
        <a:bodyPr/>
        <a:lstStyle/>
        <a:p>
          <a:endParaRPr lang="zh-CN" altLang="en-US"/>
        </a:p>
      </dgm:t>
    </dgm:pt>
    <dgm:pt modelId="{6021BD11-FAD1-49F9-A3AB-75E5F8A09E54}" type="pres">
      <dgm:prSet presAssocID="{66ABA81E-FBCD-4139-8209-6BA83D49CFAE}" presName="connTx" presStyleLbl="parChTrans1D3" presStyleIdx="0" presStyleCnt="6"/>
      <dgm:spPr/>
      <dgm:t>
        <a:bodyPr/>
        <a:lstStyle/>
        <a:p>
          <a:endParaRPr lang="zh-CN" altLang="en-US"/>
        </a:p>
      </dgm:t>
    </dgm:pt>
    <dgm:pt modelId="{02A17709-0FDB-471C-9470-FD8D58FFFE9D}" type="pres">
      <dgm:prSet presAssocID="{B81B11C6-D7B4-4EA9-AE13-50D204DE7164}" presName="root2" presStyleCnt="0"/>
      <dgm:spPr/>
    </dgm:pt>
    <dgm:pt modelId="{0AB37D57-DD35-423C-8B06-8E28818D568C}" type="pres">
      <dgm:prSet presAssocID="{B81B11C6-D7B4-4EA9-AE13-50D204DE7164}" presName="LevelTwoTextNode" presStyleLbl="node3" presStyleIdx="0" presStyleCnt="6" custScaleX="47888" custScaleY="49341">
        <dgm:presLayoutVars>
          <dgm:chPref val="3"/>
        </dgm:presLayoutVars>
      </dgm:prSet>
      <dgm:spPr/>
      <dgm:t>
        <a:bodyPr/>
        <a:lstStyle/>
        <a:p>
          <a:endParaRPr lang="zh-CN" altLang="en-US"/>
        </a:p>
      </dgm:t>
    </dgm:pt>
    <dgm:pt modelId="{77F86FA1-195C-473E-8413-323C77D6B942}" type="pres">
      <dgm:prSet presAssocID="{B81B11C6-D7B4-4EA9-AE13-50D204DE7164}" presName="level3hierChild" presStyleCnt="0"/>
      <dgm:spPr/>
    </dgm:pt>
    <dgm:pt modelId="{3E0C633D-5E69-488A-9F19-F00FF5E28853}" type="pres">
      <dgm:prSet presAssocID="{F732AC05-CC1A-48A6-9EE0-643E87564246}" presName="conn2-1" presStyleLbl="parChTrans1D3" presStyleIdx="1" presStyleCnt="6"/>
      <dgm:spPr/>
      <dgm:t>
        <a:bodyPr/>
        <a:lstStyle/>
        <a:p>
          <a:endParaRPr lang="zh-CN" altLang="en-US"/>
        </a:p>
      </dgm:t>
    </dgm:pt>
    <dgm:pt modelId="{8A2E9324-2B28-4438-A7BC-9075B1003E37}" type="pres">
      <dgm:prSet presAssocID="{F732AC05-CC1A-48A6-9EE0-643E87564246}" presName="connTx" presStyleLbl="parChTrans1D3" presStyleIdx="1" presStyleCnt="6"/>
      <dgm:spPr/>
      <dgm:t>
        <a:bodyPr/>
        <a:lstStyle/>
        <a:p>
          <a:endParaRPr lang="zh-CN" altLang="en-US"/>
        </a:p>
      </dgm:t>
    </dgm:pt>
    <dgm:pt modelId="{5298C584-FE39-452B-B7C8-5794F0DD19E3}" type="pres">
      <dgm:prSet presAssocID="{19394C37-D4A2-4528-87BD-5F3BCD18E8BA}" presName="root2" presStyleCnt="0"/>
      <dgm:spPr/>
    </dgm:pt>
    <dgm:pt modelId="{D4B84A6C-2826-4FF3-B1BF-FBF22BCB527E}" type="pres">
      <dgm:prSet presAssocID="{19394C37-D4A2-4528-87BD-5F3BCD18E8BA}" presName="LevelTwoTextNode" presStyleLbl="node3" presStyleIdx="1" presStyleCnt="6" custScaleX="47888" custScaleY="49341">
        <dgm:presLayoutVars>
          <dgm:chPref val="3"/>
        </dgm:presLayoutVars>
      </dgm:prSet>
      <dgm:spPr/>
      <dgm:t>
        <a:bodyPr/>
        <a:lstStyle/>
        <a:p>
          <a:endParaRPr lang="zh-CN" altLang="en-US"/>
        </a:p>
      </dgm:t>
    </dgm:pt>
    <dgm:pt modelId="{0E17AC78-19F7-469C-82B5-823D3C3020B3}" type="pres">
      <dgm:prSet presAssocID="{19394C37-D4A2-4528-87BD-5F3BCD18E8BA}" presName="level3hierChild" presStyleCnt="0"/>
      <dgm:spPr/>
    </dgm:pt>
    <dgm:pt modelId="{A518CFC2-BFFA-44DD-9116-6B677E73EE73}" type="pres">
      <dgm:prSet presAssocID="{1FC54394-B771-4D03-A82D-0DF0238CE3FA}" presName="conn2-1" presStyleLbl="parChTrans1D2" presStyleIdx="1" presStyleCnt="3"/>
      <dgm:spPr/>
      <dgm:t>
        <a:bodyPr/>
        <a:lstStyle/>
        <a:p>
          <a:endParaRPr lang="zh-CN" altLang="en-US"/>
        </a:p>
      </dgm:t>
    </dgm:pt>
    <dgm:pt modelId="{9BABA95D-BD7C-487B-9FCF-3630A19869D7}" type="pres">
      <dgm:prSet presAssocID="{1FC54394-B771-4D03-A82D-0DF0238CE3FA}" presName="connTx" presStyleLbl="parChTrans1D2" presStyleIdx="1" presStyleCnt="3"/>
      <dgm:spPr/>
      <dgm:t>
        <a:bodyPr/>
        <a:lstStyle/>
        <a:p>
          <a:endParaRPr lang="zh-CN" altLang="en-US"/>
        </a:p>
      </dgm:t>
    </dgm:pt>
    <dgm:pt modelId="{791109A3-970C-4A70-9EDB-F4F41FDF59F6}" type="pres">
      <dgm:prSet presAssocID="{07D1A148-8186-49CB-9818-2F6925570B18}" presName="root2" presStyleCnt="0"/>
      <dgm:spPr/>
    </dgm:pt>
    <dgm:pt modelId="{86536DFF-9A31-4BFB-8CFF-C504C78FE30E}" type="pres">
      <dgm:prSet presAssocID="{07D1A148-8186-49CB-9818-2F6925570B18}" presName="LevelTwoTextNode" presStyleLbl="node2" presStyleIdx="1" presStyleCnt="3" custScaleX="47888" custScaleY="49341">
        <dgm:presLayoutVars>
          <dgm:chPref val="3"/>
        </dgm:presLayoutVars>
      </dgm:prSet>
      <dgm:spPr>
        <a:prstGeom prst="rect">
          <a:avLst/>
        </a:prstGeom>
      </dgm:spPr>
      <dgm:t>
        <a:bodyPr/>
        <a:lstStyle/>
        <a:p>
          <a:endParaRPr lang="zh-CN" altLang="en-US"/>
        </a:p>
      </dgm:t>
    </dgm:pt>
    <dgm:pt modelId="{6ADB3B0D-40F5-4B7D-889E-F50884ECFBA1}" type="pres">
      <dgm:prSet presAssocID="{07D1A148-8186-49CB-9818-2F6925570B18}" presName="level3hierChild" presStyleCnt="0"/>
      <dgm:spPr/>
    </dgm:pt>
    <dgm:pt modelId="{FBABB3A7-123B-45CD-A24A-8E9D25A60DE6}" type="pres">
      <dgm:prSet presAssocID="{CA3854CC-4E5B-4DA2-AE50-580CBE83EB56}" presName="conn2-1" presStyleLbl="parChTrans1D3" presStyleIdx="2" presStyleCnt="6"/>
      <dgm:spPr/>
      <dgm:t>
        <a:bodyPr/>
        <a:lstStyle/>
        <a:p>
          <a:endParaRPr lang="zh-CN" altLang="en-US"/>
        </a:p>
      </dgm:t>
    </dgm:pt>
    <dgm:pt modelId="{04892D21-6B9E-43BC-BA9A-1935AAC4222D}" type="pres">
      <dgm:prSet presAssocID="{CA3854CC-4E5B-4DA2-AE50-580CBE83EB56}" presName="connTx" presStyleLbl="parChTrans1D3" presStyleIdx="2" presStyleCnt="6"/>
      <dgm:spPr/>
      <dgm:t>
        <a:bodyPr/>
        <a:lstStyle/>
        <a:p>
          <a:endParaRPr lang="zh-CN" altLang="en-US"/>
        </a:p>
      </dgm:t>
    </dgm:pt>
    <dgm:pt modelId="{95AB11EB-4F71-42C0-8D4E-F8CF4EABC6CB}" type="pres">
      <dgm:prSet presAssocID="{633F6662-42C3-41BE-AA60-0AFD9BC97A2F}" presName="root2" presStyleCnt="0"/>
      <dgm:spPr/>
    </dgm:pt>
    <dgm:pt modelId="{02F3CC6C-B1F2-4CA8-B4A8-B419AAE74046}" type="pres">
      <dgm:prSet presAssocID="{633F6662-42C3-41BE-AA60-0AFD9BC97A2F}" presName="LevelTwoTextNode" presStyleLbl="node3" presStyleIdx="2" presStyleCnt="6" custScaleX="47888" custScaleY="49341">
        <dgm:presLayoutVars>
          <dgm:chPref val="3"/>
        </dgm:presLayoutVars>
      </dgm:prSet>
      <dgm:spPr/>
      <dgm:t>
        <a:bodyPr/>
        <a:lstStyle/>
        <a:p>
          <a:endParaRPr lang="zh-CN" altLang="en-US"/>
        </a:p>
      </dgm:t>
    </dgm:pt>
    <dgm:pt modelId="{0FB4AB7C-4FFB-43A7-B2E1-59D3C003C849}" type="pres">
      <dgm:prSet presAssocID="{633F6662-42C3-41BE-AA60-0AFD9BC97A2F}" presName="level3hierChild" presStyleCnt="0"/>
      <dgm:spPr/>
    </dgm:pt>
    <dgm:pt modelId="{D36EF6CA-346D-4710-9ACE-EA2D8F9236F7}" type="pres">
      <dgm:prSet presAssocID="{2AEC1F99-26C3-4D8A-8981-63E2AFC31846}" presName="conn2-1" presStyleLbl="parChTrans1D2" presStyleIdx="2" presStyleCnt="3"/>
      <dgm:spPr/>
      <dgm:t>
        <a:bodyPr/>
        <a:lstStyle/>
        <a:p>
          <a:endParaRPr lang="zh-CN" altLang="en-US"/>
        </a:p>
      </dgm:t>
    </dgm:pt>
    <dgm:pt modelId="{31AD6CCC-BD34-4627-B7BC-023F36A801D5}" type="pres">
      <dgm:prSet presAssocID="{2AEC1F99-26C3-4D8A-8981-63E2AFC31846}" presName="connTx" presStyleLbl="parChTrans1D2" presStyleIdx="2" presStyleCnt="3"/>
      <dgm:spPr/>
      <dgm:t>
        <a:bodyPr/>
        <a:lstStyle/>
        <a:p>
          <a:endParaRPr lang="zh-CN" altLang="en-US"/>
        </a:p>
      </dgm:t>
    </dgm:pt>
    <dgm:pt modelId="{C5E93847-24BE-4D89-B4C3-A1075325C68B}" type="pres">
      <dgm:prSet presAssocID="{690ABD9C-615C-4231-B461-7DF578818C56}" presName="root2" presStyleCnt="0"/>
      <dgm:spPr/>
    </dgm:pt>
    <dgm:pt modelId="{3DD62F3D-E4D9-4D15-AA6A-10716AA3A9D3}" type="pres">
      <dgm:prSet presAssocID="{690ABD9C-615C-4231-B461-7DF578818C56}" presName="LevelTwoTextNode" presStyleLbl="node2" presStyleIdx="2" presStyleCnt="3" custScaleX="47888" custScaleY="49341">
        <dgm:presLayoutVars>
          <dgm:chPref val="3"/>
        </dgm:presLayoutVars>
      </dgm:prSet>
      <dgm:spPr>
        <a:prstGeom prst="rect">
          <a:avLst/>
        </a:prstGeom>
      </dgm:spPr>
      <dgm:t>
        <a:bodyPr/>
        <a:lstStyle/>
        <a:p>
          <a:endParaRPr lang="zh-CN" altLang="en-US"/>
        </a:p>
      </dgm:t>
    </dgm:pt>
    <dgm:pt modelId="{423B1227-A961-4228-B906-487EF6819C97}" type="pres">
      <dgm:prSet presAssocID="{690ABD9C-615C-4231-B461-7DF578818C56}" presName="level3hierChild" presStyleCnt="0"/>
      <dgm:spPr/>
    </dgm:pt>
    <dgm:pt modelId="{E520899F-9604-4987-8201-4880D3DDCDC9}" type="pres">
      <dgm:prSet presAssocID="{4B9329DD-2FC6-41EA-BAD1-E5F56B28333E}" presName="conn2-1" presStyleLbl="parChTrans1D3" presStyleIdx="3" presStyleCnt="6"/>
      <dgm:spPr/>
      <dgm:t>
        <a:bodyPr/>
        <a:lstStyle/>
        <a:p>
          <a:endParaRPr lang="zh-CN" altLang="en-US"/>
        </a:p>
      </dgm:t>
    </dgm:pt>
    <dgm:pt modelId="{DA55ED8F-4393-420D-A16F-6B487DDB4CC6}" type="pres">
      <dgm:prSet presAssocID="{4B9329DD-2FC6-41EA-BAD1-E5F56B28333E}" presName="connTx" presStyleLbl="parChTrans1D3" presStyleIdx="3" presStyleCnt="6"/>
      <dgm:spPr/>
      <dgm:t>
        <a:bodyPr/>
        <a:lstStyle/>
        <a:p>
          <a:endParaRPr lang="zh-CN" altLang="en-US"/>
        </a:p>
      </dgm:t>
    </dgm:pt>
    <dgm:pt modelId="{3A0F6611-02C5-4596-9E8E-FF7C35CFD7EE}" type="pres">
      <dgm:prSet presAssocID="{1A3AD8D8-2771-4088-B706-2C73D4312BBB}" presName="root2" presStyleCnt="0"/>
      <dgm:spPr/>
    </dgm:pt>
    <dgm:pt modelId="{E51A16B5-7548-4FE0-ACAF-662B709B66FD}" type="pres">
      <dgm:prSet presAssocID="{1A3AD8D8-2771-4088-B706-2C73D4312BBB}" presName="LevelTwoTextNode" presStyleLbl="node3" presStyleIdx="3" presStyleCnt="6" custScaleX="47888" custScaleY="49341">
        <dgm:presLayoutVars>
          <dgm:chPref val="3"/>
        </dgm:presLayoutVars>
      </dgm:prSet>
      <dgm:spPr/>
      <dgm:t>
        <a:bodyPr/>
        <a:lstStyle/>
        <a:p>
          <a:endParaRPr lang="zh-CN" altLang="en-US"/>
        </a:p>
      </dgm:t>
    </dgm:pt>
    <dgm:pt modelId="{C2FA8843-7291-4D98-AFAB-0CC83D4DD99C}" type="pres">
      <dgm:prSet presAssocID="{1A3AD8D8-2771-4088-B706-2C73D4312BBB}" presName="level3hierChild" presStyleCnt="0"/>
      <dgm:spPr/>
    </dgm:pt>
    <dgm:pt modelId="{6E6E2C6D-7007-498A-81F2-3DE9BEF69A10}" type="pres">
      <dgm:prSet presAssocID="{AAC1C3A7-3074-4EDC-857F-3F0CB00A74CD}" presName="conn2-1" presStyleLbl="parChTrans1D3" presStyleIdx="4" presStyleCnt="6"/>
      <dgm:spPr/>
      <dgm:t>
        <a:bodyPr/>
        <a:lstStyle/>
        <a:p>
          <a:endParaRPr lang="zh-CN" altLang="en-US"/>
        </a:p>
      </dgm:t>
    </dgm:pt>
    <dgm:pt modelId="{EA374233-C4D1-4BC7-8851-1BD24DF56B00}" type="pres">
      <dgm:prSet presAssocID="{AAC1C3A7-3074-4EDC-857F-3F0CB00A74CD}" presName="connTx" presStyleLbl="parChTrans1D3" presStyleIdx="4" presStyleCnt="6"/>
      <dgm:spPr/>
      <dgm:t>
        <a:bodyPr/>
        <a:lstStyle/>
        <a:p>
          <a:endParaRPr lang="zh-CN" altLang="en-US"/>
        </a:p>
      </dgm:t>
    </dgm:pt>
    <dgm:pt modelId="{87BE47D0-A545-494B-883B-64B005F6FF12}" type="pres">
      <dgm:prSet presAssocID="{B6BEE942-69F6-4F7C-8BCA-8D1F066C6328}" presName="root2" presStyleCnt="0"/>
      <dgm:spPr/>
    </dgm:pt>
    <dgm:pt modelId="{55110BE8-44F2-4065-9EF7-08454AA0191E}" type="pres">
      <dgm:prSet presAssocID="{B6BEE942-69F6-4F7C-8BCA-8D1F066C6328}" presName="LevelTwoTextNode" presStyleLbl="node3" presStyleIdx="4" presStyleCnt="6" custScaleX="47888" custScaleY="49341">
        <dgm:presLayoutVars>
          <dgm:chPref val="3"/>
        </dgm:presLayoutVars>
      </dgm:prSet>
      <dgm:spPr/>
      <dgm:t>
        <a:bodyPr/>
        <a:lstStyle/>
        <a:p>
          <a:endParaRPr lang="zh-CN" altLang="en-US"/>
        </a:p>
      </dgm:t>
    </dgm:pt>
    <dgm:pt modelId="{D96035BC-C333-4CC2-8CF5-E790C58C7AC4}" type="pres">
      <dgm:prSet presAssocID="{B6BEE942-69F6-4F7C-8BCA-8D1F066C6328}" presName="level3hierChild" presStyleCnt="0"/>
      <dgm:spPr/>
    </dgm:pt>
    <dgm:pt modelId="{0F973223-CB55-4C79-80F4-DF80F9E78E2E}" type="pres">
      <dgm:prSet presAssocID="{3CA16723-86B7-4ADC-95E1-327106EB5770}" presName="conn2-1" presStyleLbl="parChTrans1D3" presStyleIdx="5" presStyleCnt="6"/>
      <dgm:spPr/>
      <dgm:t>
        <a:bodyPr/>
        <a:lstStyle/>
        <a:p>
          <a:endParaRPr lang="zh-CN" altLang="en-US"/>
        </a:p>
      </dgm:t>
    </dgm:pt>
    <dgm:pt modelId="{091266A4-92CE-41A8-9EBF-FA8A657EA928}" type="pres">
      <dgm:prSet presAssocID="{3CA16723-86B7-4ADC-95E1-327106EB5770}" presName="connTx" presStyleLbl="parChTrans1D3" presStyleIdx="5" presStyleCnt="6"/>
      <dgm:spPr/>
      <dgm:t>
        <a:bodyPr/>
        <a:lstStyle/>
        <a:p>
          <a:endParaRPr lang="zh-CN" altLang="en-US"/>
        </a:p>
      </dgm:t>
    </dgm:pt>
    <dgm:pt modelId="{BD2E62A4-A522-4C74-A17B-51C5F7ADC5EB}" type="pres">
      <dgm:prSet presAssocID="{2683CFF2-B2D9-43E5-B515-B5BD0E2EDE86}" presName="root2" presStyleCnt="0"/>
      <dgm:spPr/>
    </dgm:pt>
    <dgm:pt modelId="{E3CB41A5-6DE1-4CA2-BF5C-E9688546A021}" type="pres">
      <dgm:prSet presAssocID="{2683CFF2-B2D9-43E5-B515-B5BD0E2EDE86}" presName="LevelTwoTextNode" presStyleLbl="node3" presStyleIdx="5" presStyleCnt="6" custScaleX="47888" custScaleY="49341">
        <dgm:presLayoutVars>
          <dgm:chPref val="3"/>
        </dgm:presLayoutVars>
      </dgm:prSet>
      <dgm:spPr/>
      <dgm:t>
        <a:bodyPr/>
        <a:lstStyle/>
        <a:p>
          <a:endParaRPr lang="zh-CN" altLang="en-US"/>
        </a:p>
      </dgm:t>
    </dgm:pt>
    <dgm:pt modelId="{71265D09-C324-4127-924E-E653FEF4CA4A}" type="pres">
      <dgm:prSet presAssocID="{2683CFF2-B2D9-43E5-B515-B5BD0E2EDE86}" presName="level3hierChild" presStyleCnt="0"/>
      <dgm:spPr/>
    </dgm:pt>
  </dgm:ptLst>
  <dgm:cxnLst>
    <dgm:cxn modelId="{5DBEBA99-4C5F-4574-AF73-BEE88632CB7A}" srcId="{690ABD9C-615C-4231-B461-7DF578818C56}" destId="{B6BEE942-69F6-4F7C-8BCA-8D1F066C6328}" srcOrd="1" destOrd="0" parTransId="{AAC1C3A7-3074-4EDC-857F-3F0CB00A74CD}" sibTransId="{3376AA25-402B-4436-B207-3F419F22FFE9}"/>
    <dgm:cxn modelId="{7FDA7E96-B552-42A8-9738-3B45ED77EA3D}" type="presOf" srcId="{D54F04E7-D4CB-4DA3-98BC-7C6D04EC09BA}" destId="{59BD28DB-CA4E-4649-9C92-0FED3554BF25}" srcOrd="0" destOrd="0" presId="urn:microsoft.com/office/officeart/2008/layout/HorizontalMultiLevelHierarchy"/>
    <dgm:cxn modelId="{678618E6-9682-412C-9DFF-E96D9F8A1951}" srcId="{07D1A148-8186-49CB-9818-2F6925570B18}" destId="{633F6662-42C3-41BE-AA60-0AFD9BC97A2F}" srcOrd="0" destOrd="0" parTransId="{CA3854CC-4E5B-4DA2-AE50-580CBE83EB56}" sibTransId="{667082FC-D134-4D35-B283-BA1514963899}"/>
    <dgm:cxn modelId="{F01C6361-4F0E-4E82-8192-756DDF00D7C9}" type="presOf" srcId="{CA3854CC-4E5B-4DA2-AE50-580CBE83EB56}" destId="{04892D21-6B9E-43BC-BA9A-1935AAC4222D}" srcOrd="1" destOrd="0" presId="urn:microsoft.com/office/officeart/2008/layout/HorizontalMultiLevelHierarchy"/>
    <dgm:cxn modelId="{D1BAFEDA-5BC0-43A4-997D-AB527DCA88AA}" type="presOf" srcId="{F732AC05-CC1A-48A6-9EE0-643E87564246}" destId="{3E0C633D-5E69-488A-9F19-F00FF5E28853}" srcOrd="0" destOrd="0" presId="urn:microsoft.com/office/officeart/2008/layout/HorizontalMultiLevelHierarchy"/>
    <dgm:cxn modelId="{F2BE4A16-7F38-4648-81C5-6E6D6CA2B907}" type="presOf" srcId="{B6BEE942-69F6-4F7C-8BCA-8D1F066C6328}" destId="{55110BE8-44F2-4065-9EF7-08454AA0191E}" srcOrd="0" destOrd="0" presId="urn:microsoft.com/office/officeart/2008/layout/HorizontalMultiLevelHierarchy"/>
    <dgm:cxn modelId="{10CA2EF6-39A2-407D-A7B4-5D4F2C0E6402}" type="presOf" srcId="{B81B11C6-D7B4-4EA9-AE13-50D204DE7164}" destId="{0AB37D57-DD35-423C-8B06-8E28818D568C}" srcOrd="0" destOrd="0" presId="urn:microsoft.com/office/officeart/2008/layout/HorizontalMultiLevelHierarchy"/>
    <dgm:cxn modelId="{73439EF0-55C4-4BBE-8100-C88C1DA87E86}" srcId="{D54F04E7-D4CB-4DA3-98BC-7C6D04EC09BA}" destId="{690ABD9C-615C-4231-B461-7DF578818C56}" srcOrd="2" destOrd="0" parTransId="{2AEC1F99-26C3-4D8A-8981-63E2AFC31846}" sibTransId="{041E14AC-79B6-42B1-87A1-05E90C8DB27E}"/>
    <dgm:cxn modelId="{5A83C3CC-0C08-4F0B-90BF-F0CC87667001}" type="presOf" srcId="{3CA16723-86B7-4ADC-95E1-327106EB5770}" destId="{091266A4-92CE-41A8-9EBF-FA8A657EA928}" srcOrd="1" destOrd="0" presId="urn:microsoft.com/office/officeart/2008/layout/HorizontalMultiLevelHierarchy"/>
    <dgm:cxn modelId="{8C49EC9B-6159-457F-AEF8-0FD2D7881585}" type="presOf" srcId="{66ABA81E-FBCD-4139-8209-6BA83D49CFAE}" destId="{1D8ABC87-1ADB-4408-8BC8-A951A5FAAF02}" srcOrd="0" destOrd="0" presId="urn:microsoft.com/office/officeart/2008/layout/HorizontalMultiLevelHierarchy"/>
    <dgm:cxn modelId="{B6F24759-DEE0-4DC9-89F3-5A81EF9AE3D6}" srcId="{D54F04E7-D4CB-4DA3-98BC-7C6D04EC09BA}" destId="{07D1A148-8186-49CB-9818-2F6925570B18}" srcOrd="1" destOrd="0" parTransId="{1FC54394-B771-4D03-A82D-0DF0238CE3FA}" sibTransId="{921347EF-65E1-4B14-9C0B-C75E0A993D69}"/>
    <dgm:cxn modelId="{27B9B0E9-B8D3-4806-AF01-4B844211A55C}" srcId="{C7DEE32E-FFA6-45A4-9231-80D881E9F943}" destId="{D54F04E7-D4CB-4DA3-98BC-7C6D04EC09BA}" srcOrd="0" destOrd="0" parTransId="{557AD2F4-C9AA-4FE7-A17D-91475B97D5F9}" sibTransId="{EDD8C5B7-C6A6-46FD-9C02-E017DC8EF5ED}"/>
    <dgm:cxn modelId="{B0BDACA1-EC66-4AC3-A4C6-FAEEBEE37495}" srcId="{A2F5559B-8102-44E2-8E77-C47FB280F6B7}" destId="{B81B11C6-D7B4-4EA9-AE13-50D204DE7164}" srcOrd="0" destOrd="0" parTransId="{66ABA81E-FBCD-4139-8209-6BA83D49CFAE}" sibTransId="{17E045C1-3488-487C-B5A9-2D7471C0426C}"/>
    <dgm:cxn modelId="{C17AFF38-DC07-4293-A1AB-1C8B685C6EFD}" srcId="{A2F5559B-8102-44E2-8E77-C47FB280F6B7}" destId="{19394C37-D4A2-4528-87BD-5F3BCD18E8BA}" srcOrd="1" destOrd="0" parTransId="{F732AC05-CC1A-48A6-9EE0-643E87564246}" sibTransId="{E7D988F8-E674-4BCF-8020-A675CE0DA062}"/>
    <dgm:cxn modelId="{BE5E220D-94A5-4AC5-87B5-20B637E2B759}" srcId="{690ABD9C-615C-4231-B461-7DF578818C56}" destId="{1A3AD8D8-2771-4088-B706-2C73D4312BBB}" srcOrd="0" destOrd="0" parTransId="{4B9329DD-2FC6-41EA-BAD1-E5F56B28333E}" sibTransId="{CB2B4176-C6F5-44EB-ACAF-166E3FA9A19D}"/>
    <dgm:cxn modelId="{E5D2681B-91E5-4917-A3EB-A3F9187EFDF9}" type="presOf" srcId="{690ABD9C-615C-4231-B461-7DF578818C56}" destId="{3DD62F3D-E4D9-4D15-AA6A-10716AA3A9D3}" srcOrd="0" destOrd="0" presId="urn:microsoft.com/office/officeart/2008/layout/HorizontalMultiLevelHierarchy"/>
    <dgm:cxn modelId="{B79F61BB-9AD1-4FCB-AA95-1AF471236372}" type="presOf" srcId="{1FC54394-B771-4D03-A82D-0DF0238CE3FA}" destId="{9BABA95D-BD7C-487B-9FCF-3630A19869D7}" srcOrd="1" destOrd="0" presId="urn:microsoft.com/office/officeart/2008/layout/HorizontalMultiLevelHierarchy"/>
    <dgm:cxn modelId="{642FDA57-2F4B-4A32-A41A-55E710C9C33C}" type="presOf" srcId="{1A3AD8D8-2771-4088-B706-2C73D4312BBB}" destId="{E51A16B5-7548-4FE0-ACAF-662B709B66FD}" srcOrd="0" destOrd="0" presId="urn:microsoft.com/office/officeart/2008/layout/HorizontalMultiLevelHierarchy"/>
    <dgm:cxn modelId="{13EB36E6-14A8-469C-A8D1-A890E8B2B5D7}" type="presOf" srcId="{AAC1C3A7-3074-4EDC-857F-3F0CB00A74CD}" destId="{6E6E2C6D-7007-498A-81F2-3DE9BEF69A10}" srcOrd="0" destOrd="0" presId="urn:microsoft.com/office/officeart/2008/layout/HorizontalMultiLevelHierarchy"/>
    <dgm:cxn modelId="{CA26EB3F-A4D7-48E6-86A7-FC02BD0AFFD3}" srcId="{690ABD9C-615C-4231-B461-7DF578818C56}" destId="{2683CFF2-B2D9-43E5-B515-B5BD0E2EDE86}" srcOrd="2" destOrd="0" parTransId="{3CA16723-86B7-4ADC-95E1-327106EB5770}" sibTransId="{0178B353-F1F9-4C57-9487-71894D24CE2E}"/>
    <dgm:cxn modelId="{EEDBDAA2-ED7A-41F5-880E-9794C89F8166}" type="presOf" srcId="{2683CFF2-B2D9-43E5-B515-B5BD0E2EDE86}" destId="{E3CB41A5-6DE1-4CA2-BF5C-E9688546A021}" srcOrd="0" destOrd="0" presId="urn:microsoft.com/office/officeart/2008/layout/HorizontalMultiLevelHierarchy"/>
    <dgm:cxn modelId="{FF92E1F2-34FD-4745-A17D-30AAB514679A}" type="presOf" srcId="{2AEC1F99-26C3-4D8A-8981-63E2AFC31846}" destId="{31AD6CCC-BD34-4627-B7BC-023F36A801D5}" srcOrd="1" destOrd="0" presId="urn:microsoft.com/office/officeart/2008/layout/HorizontalMultiLevelHierarchy"/>
    <dgm:cxn modelId="{1D5225E7-BB43-4EA8-827D-6BC540CEE8F0}" type="presOf" srcId="{4B9329DD-2FC6-41EA-BAD1-E5F56B28333E}" destId="{E520899F-9604-4987-8201-4880D3DDCDC9}" srcOrd="0" destOrd="0" presId="urn:microsoft.com/office/officeart/2008/layout/HorizontalMultiLevelHierarchy"/>
    <dgm:cxn modelId="{7B3775F1-3290-4169-B849-C1C121CE7E27}" type="presOf" srcId="{66ABA81E-FBCD-4139-8209-6BA83D49CFAE}" destId="{6021BD11-FAD1-49F9-A3AB-75E5F8A09E54}" srcOrd="1" destOrd="0" presId="urn:microsoft.com/office/officeart/2008/layout/HorizontalMultiLevelHierarchy"/>
    <dgm:cxn modelId="{B660BE99-967C-4501-A526-9371D91D522F}" type="presOf" srcId="{07D1A148-8186-49CB-9818-2F6925570B18}" destId="{86536DFF-9A31-4BFB-8CFF-C504C78FE30E}" srcOrd="0" destOrd="0" presId="urn:microsoft.com/office/officeart/2008/layout/HorizontalMultiLevelHierarchy"/>
    <dgm:cxn modelId="{55AA553E-BBD4-4C26-AE93-1F7F0D1C4E59}" type="presOf" srcId="{C7DEE32E-FFA6-45A4-9231-80D881E9F943}" destId="{89C2C97B-928B-41C9-A591-B60A630F37F2}" srcOrd="0" destOrd="0" presId="urn:microsoft.com/office/officeart/2008/layout/HorizontalMultiLevelHierarchy"/>
    <dgm:cxn modelId="{E1899E96-3388-4C3C-9141-8E0BFFBDDD45}" type="presOf" srcId="{2F30F6A9-1796-4797-8CAB-287BABCB4329}" destId="{4286AD12-E819-41B1-AAF8-530BEB22C106}" srcOrd="1" destOrd="0" presId="urn:microsoft.com/office/officeart/2008/layout/HorizontalMultiLevelHierarchy"/>
    <dgm:cxn modelId="{46B2422E-EBBF-4FD9-9B4B-826C40C3911C}" type="presOf" srcId="{CA3854CC-4E5B-4DA2-AE50-580CBE83EB56}" destId="{FBABB3A7-123B-45CD-A24A-8E9D25A60DE6}" srcOrd="0" destOrd="0" presId="urn:microsoft.com/office/officeart/2008/layout/HorizontalMultiLevelHierarchy"/>
    <dgm:cxn modelId="{90A56B19-16D8-457C-9E93-205D2AC470C3}" type="presOf" srcId="{AAC1C3A7-3074-4EDC-857F-3F0CB00A74CD}" destId="{EA374233-C4D1-4BC7-8851-1BD24DF56B00}" srcOrd="1" destOrd="0" presId="urn:microsoft.com/office/officeart/2008/layout/HorizontalMultiLevelHierarchy"/>
    <dgm:cxn modelId="{817D2DED-716A-45BA-96ED-F00A0B28C3CD}" type="presOf" srcId="{4B9329DD-2FC6-41EA-BAD1-E5F56B28333E}" destId="{DA55ED8F-4393-420D-A16F-6B487DDB4CC6}" srcOrd="1" destOrd="0" presId="urn:microsoft.com/office/officeart/2008/layout/HorizontalMultiLevelHierarchy"/>
    <dgm:cxn modelId="{2301385B-43BC-42CE-BECD-F1EEC5AF6356}" type="presOf" srcId="{633F6662-42C3-41BE-AA60-0AFD9BC97A2F}" destId="{02F3CC6C-B1F2-4CA8-B4A8-B419AAE74046}" srcOrd="0" destOrd="0" presId="urn:microsoft.com/office/officeart/2008/layout/HorizontalMultiLevelHierarchy"/>
    <dgm:cxn modelId="{DB9E0F6C-9306-41DD-93F1-B482F8D5578B}" srcId="{D54F04E7-D4CB-4DA3-98BC-7C6D04EC09BA}" destId="{A2F5559B-8102-44E2-8E77-C47FB280F6B7}" srcOrd="0" destOrd="0" parTransId="{2F30F6A9-1796-4797-8CAB-287BABCB4329}" sibTransId="{925FA96F-7823-45FA-8D40-EAB2EF83731A}"/>
    <dgm:cxn modelId="{C3C96C33-1A5C-4845-9EF9-4124C55489F3}" type="presOf" srcId="{F732AC05-CC1A-48A6-9EE0-643E87564246}" destId="{8A2E9324-2B28-4438-A7BC-9075B1003E37}" srcOrd="1" destOrd="0" presId="urn:microsoft.com/office/officeart/2008/layout/HorizontalMultiLevelHierarchy"/>
    <dgm:cxn modelId="{C4E98B96-0F1E-4F6D-9E75-15A8BBC740E1}" type="presOf" srcId="{1FC54394-B771-4D03-A82D-0DF0238CE3FA}" destId="{A518CFC2-BFFA-44DD-9116-6B677E73EE73}" srcOrd="0" destOrd="0" presId="urn:microsoft.com/office/officeart/2008/layout/HorizontalMultiLevelHierarchy"/>
    <dgm:cxn modelId="{7AF603CC-66F4-49F8-BB79-4E997BD77B7A}" type="presOf" srcId="{2AEC1F99-26C3-4D8A-8981-63E2AFC31846}" destId="{D36EF6CA-346D-4710-9ACE-EA2D8F9236F7}" srcOrd="0" destOrd="0" presId="urn:microsoft.com/office/officeart/2008/layout/HorizontalMultiLevelHierarchy"/>
    <dgm:cxn modelId="{A779C3C3-38AB-4112-B6FE-6016FFF8E55A}" type="presOf" srcId="{A2F5559B-8102-44E2-8E77-C47FB280F6B7}" destId="{961E4EF3-1742-4739-BEC4-9836FAA0F52F}" srcOrd="0" destOrd="0" presId="urn:microsoft.com/office/officeart/2008/layout/HorizontalMultiLevelHierarchy"/>
    <dgm:cxn modelId="{F1A17F46-6E2A-45E2-A72D-7F0F20955FA1}" type="presOf" srcId="{3CA16723-86B7-4ADC-95E1-327106EB5770}" destId="{0F973223-CB55-4C79-80F4-DF80F9E78E2E}" srcOrd="0" destOrd="0" presId="urn:microsoft.com/office/officeart/2008/layout/HorizontalMultiLevelHierarchy"/>
    <dgm:cxn modelId="{99A34C65-3EA4-4EEB-A7EE-E96EEF0FC74A}" type="presOf" srcId="{19394C37-D4A2-4528-87BD-5F3BCD18E8BA}" destId="{D4B84A6C-2826-4FF3-B1BF-FBF22BCB527E}" srcOrd="0" destOrd="0" presId="urn:microsoft.com/office/officeart/2008/layout/HorizontalMultiLevelHierarchy"/>
    <dgm:cxn modelId="{DA0919DF-A510-41FB-8F84-FD6925BAF3AA}" type="presOf" srcId="{2F30F6A9-1796-4797-8CAB-287BABCB4329}" destId="{AB44DF30-DEF2-4357-94EF-48731718C04A}" srcOrd="0" destOrd="0" presId="urn:microsoft.com/office/officeart/2008/layout/HorizontalMultiLevelHierarchy"/>
    <dgm:cxn modelId="{9E48182D-0583-4AF0-8393-04FDC2C1628B}" type="presParOf" srcId="{89C2C97B-928B-41C9-A591-B60A630F37F2}" destId="{0935D14E-03DD-46A1-96F9-680026DF8925}" srcOrd="0" destOrd="0" presId="urn:microsoft.com/office/officeart/2008/layout/HorizontalMultiLevelHierarchy"/>
    <dgm:cxn modelId="{04D54896-A1E9-43C0-97C9-615FEA7F9799}" type="presParOf" srcId="{0935D14E-03DD-46A1-96F9-680026DF8925}" destId="{59BD28DB-CA4E-4649-9C92-0FED3554BF25}" srcOrd="0" destOrd="0" presId="urn:microsoft.com/office/officeart/2008/layout/HorizontalMultiLevelHierarchy"/>
    <dgm:cxn modelId="{BD899360-1EFF-46DE-86B8-3053D769E0CF}" type="presParOf" srcId="{0935D14E-03DD-46A1-96F9-680026DF8925}" destId="{1AA9793E-8741-4337-8F51-B43B8D2593E2}" srcOrd="1" destOrd="0" presId="urn:microsoft.com/office/officeart/2008/layout/HorizontalMultiLevelHierarchy"/>
    <dgm:cxn modelId="{A48871FA-4B75-4A9C-8598-D590A6585A3A}" type="presParOf" srcId="{1AA9793E-8741-4337-8F51-B43B8D2593E2}" destId="{AB44DF30-DEF2-4357-94EF-48731718C04A}" srcOrd="0" destOrd="0" presId="urn:microsoft.com/office/officeart/2008/layout/HorizontalMultiLevelHierarchy"/>
    <dgm:cxn modelId="{99441761-45CE-45EE-B3BA-78619DF7D3A1}" type="presParOf" srcId="{AB44DF30-DEF2-4357-94EF-48731718C04A}" destId="{4286AD12-E819-41B1-AAF8-530BEB22C106}" srcOrd="0" destOrd="0" presId="urn:microsoft.com/office/officeart/2008/layout/HorizontalMultiLevelHierarchy"/>
    <dgm:cxn modelId="{D2455162-5B4B-4562-BF04-AF572DD35E28}" type="presParOf" srcId="{1AA9793E-8741-4337-8F51-B43B8D2593E2}" destId="{177D2622-0CFA-4522-A228-DEF2CC50EBFA}" srcOrd="1" destOrd="0" presId="urn:microsoft.com/office/officeart/2008/layout/HorizontalMultiLevelHierarchy"/>
    <dgm:cxn modelId="{EF1737E5-1C36-4A33-AC01-FA870B339AE8}" type="presParOf" srcId="{177D2622-0CFA-4522-A228-DEF2CC50EBFA}" destId="{961E4EF3-1742-4739-BEC4-9836FAA0F52F}" srcOrd="0" destOrd="0" presId="urn:microsoft.com/office/officeart/2008/layout/HorizontalMultiLevelHierarchy"/>
    <dgm:cxn modelId="{56B4F957-685B-415A-9BCC-804C6015C900}" type="presParOf" srcId="{177D2622-0CFA-4522-A228-DEF2CC50EBFA}" destId="{0BF56931-24B1-48F1-B38F-18C5842CC3E4}" srcOrd="1" destOrd="0" presId="urn:microsoft.com/office/officeart/2008/layout/HorizontalMultiLevelHierarchy"/>
    <dgm:cxn modelId="{C0583E39-5CF6-4226-82EC-5378176CFAD8}" type="presParOf" srcId="{0BF56931-24B1-48F1-B38F-18C5842CC3E4}" destId="{1D8ABC87-1ADB-4408-8BC8-A951A5FAAF02}" srcOrd="0" destOrd="0" presId="urn:microsoft.com/office/officeart/2008/layout/HorizontalMultiLevelHierarchy"/>
    <dgm:cxn modelId="{A2237F80-B030-43E0-88BE-17C676993686}" type="presParOf" srcId="{1D8ABC87-1ADB-4408-8BC8-A951A5FAAF02}" destId="{6021BD11-FAD1-49F9-A3AB-75E5F8A09E54}" srcOrd="0" destOrd="0" presId="urn:microsoft.com/office/officeart/2008/layout/HorizontalMultiLevelHierarchy"/>
    <dgm:cxn modelId="{66D70C50-9530-4F0B-8E4C-03119CC4DED8}" type="presParOf" srcId="{0BF56931-24B1-48F1-B38F-18C5842CC3E4}" destId="{02A17709-0FDB-471C-9470-FD8D58FFFE9D}" srcOrd="1" destOrd="0" presId="urn:microsoft.com/office/officeart/2008/layout/HorizontalMultiLevelHierarchy"/>
    <dgm:cxn modelId="{E5949D83-7402-41AC-8DD7-113BEE4B1A99}" type="presParOf" srcId="{02A17709-0FDB-471C-9470-FD8D58FFFE9D}" destId="{0AB37D57-DD35-423C-8B06-8E28818D568C}" srcOrd="0" destOrd="0" presId="urn:microsoft.com/office/officeart/2008/layout/HorizontalMultiLevelHierarchy"/>
    <dgm:cxn modelId="{0A1CC8E6-8654-4E61-95B9-AA015C0AF305}" type="presParOf" srcId="{02A17709-0FDB-471C-9470-FD8D58FFFE9D}" destId="{77F86FA1-195C-473E-8413-323C77D6B942}" srcOrd="1" destOrd="0" presId="urn:microsoft.com/office/officeart/2008/layout/HorizontalMultiLevelHierarchy"/>
    <dgm:cxn modelId="{8DED6FEF-03E6-4628-B888-39DB2342FA89}" type="presParOf" srcId="{0BF56931-24B1-48F1-B38F-18C5842CC3E4}" destId="{3E0C633D-5E69-488A-9F19-F00FF5E28853}" srcOrd="2" destOrd="0" presId="urn:microsoft.com/office/officeart/2008/layout/HorizontalMultiLevelHierarchy"/>
    <dgm:cxn modelId="{C867BB2A-E3B0-43F3-9B86-4EBC29C94413}" type="presParOf" srcId="{3E0C633D-5E69-488A-9F19-F00FF5E28853}" destId="{8A2E9324-2B28-4438-A7BC-9075B1003E37}" srcOrd="0" destOrd="0" presId="urn:microsoft.com/office/officeart/2008/layout/HorizontalMultiLevelHierarchy"/>
    <dgm:cxn modelId="{AB77CA5B-11BD-4731-BF48-D90275ABFA8F}" type="presParOf" srcId="{0BF56931-24B1-48F1-B38F-18C5842CC3E4}" destId="{5298C584-FE39-452B-B7C8-5794F0DD19E3}" srcOrd="3" destOrd="0" presId="urn:microsoft.com/office/officeart/2008/layout/HorizontalMultiLevelHierarchy"/>
    <dgm:cxn modelId="{29F762C5-2605-47FD-8AAE-002FDE501CC9}" type="presParOf" srcId="{5298C584-FE39-452B-B7C8-5794F0DD19E3}" destId="{D4B84A6C-2826-4FF3-B1BF-FBF22BCB527E}" srcOrd="0" destOrd="0" presId="urn:microsoft.com/office/officeart/2008/layout/HorizontalMultiLevelHierarchy"/>
    <dgm:cxn modelId="{ED62BA6B-847B-45E7-A2B0-D1ECC49D04AD}" type="presParOf" srcId="{5298C584-FE39-452B-B7C8-5794F0DD19E3}" destId="{0E17AC78-19F7-469C-82B5-823D3C3020B3}" srcOrd="1" destOrd="0" presId="urn:microsoft.com/office/officeart/2008/layout/HorizontalMultiLevelHierarchy"/>
    <dgm:cxn modelId="{F857FDA3-1887-48D0-8C0D-83152A6AC7C4}" type="presParOf" srcId="{1AA9793E-8741-4337-8F51-B43B8D2593E2}" destId="{A518CFC2-BFFA-44DD-9116-6B677E73EE73}" srcOrd="2" destOrd="0" presId="urn:microsoft.com/office/officeart/2008/layout/HorizontalMultiLevelHierarchy"/>
    <dgm:cxn modelId="{9A21916A-3572-4002-AAE9-DACF3AD13FCC}" type="presParOf" srcId="{A518CFC2-BFFA-44DD-9116-6B677E73EE73}" destId="{9BABA95D-BD7C-487B-9FCF-3630A19869D7}" srcOrd="0" destOrd="0" presId="urn:microsoft.com/office/officeart/2008/layout/HorizontalMultiLevelHierarchy"/>
    <dgm:cxn modelId="{64D701D5-FAA0-4DA5-9C8F-525FD8ABFFAE}" type="presParOf" srcId="{1AA9793E-8741-4337-8F51-B43B8D2593E2}" destId="{791109A3-970C-4A70-9EDB-F4F41FDF59F6}" srcOrd="3" destOrd="0" presId="urn:microsoft.com/office/officeart/2008/layout/HorizontalMultiLevelHierarchy"/>
    <dgm:cxn modelId="{496FC13B-3FFB-42D1-B8FC-57A447609A4F}" type="presParOf" srcId="{791109A3-970C-4A70-9EDB-F4F41FDF59F6}" destId="{86536DFF-9A31-4BFB-8CFF-C504C78FE30E}" srcOrd="0" destOrd="0" presId="urn:microsoft.com/office/officeart/2008/layout/HorizontalMultiLevelHierarchy"/>
    <dgm:cxn modelId="{8698A311-224B-4562-83FC-1D394D5296C6}" type="presParOf" srcId="{791109A3-970C-4A70-9EDB-F4F41FDF59F6}" destId="{6ADB3B0D-40F5-4B7D-889E-F50884ECFBA1}" srcOrd="1" destOrd="0" presId="urn:microsoft.com/office/officeart/2008/layout/HorizontalMultiLevelHierarchy"/>
    <dgm:cxn modelId="{DF5A9C25-3E44-44FD-ABF3-62D805FC806F}" type="presParOf" srcId="{6ADB3B0D-40F5-4B7D-889E-F50884ECFBA1}" destId="{FBABB3A7-123B-45CD-A24A-8E9D25A60DE6}" srcOrd="0" destOrd="0" presId="urn:microsoft.com/office/officeart/2008/layout/HorizontalMultiLevelHierarchy"/>
    <dgm:cxn modelId="{70DD2D42-EDEB-492C-9361-791181A04BB5}" type="presParOf" srcId="{FBABB3A7-123B-45CD-A24A-8E9D25A60DE6}" destId="{04892D21-6B9E-43BC-BA9A-1935AAC4222D}" srcOrd="0" destOrd="0" presId="urn:microsoft.com/office/officeart/2008/layout/HorizontalMultiLevelHierarchy"/>
    <dgm:cxn modelId="{96D518DD-D985-42C5-BCCF-62F470BEE4F9}" type="presParOf" srcId="{6ADB3B0D-40F5-4B7D-889E-F50884ECFBA1}" destId="{95AB11EB-4F71-42C0-8D4E-F8CF4EABC6CB}" srcOrd="1" destOrd="0" presId="urn:microsoft.com/office/officeart/2008/layout/HorizontalMultiLevelHierarchy"/>
    <dgm:cxn modelId="{9043380A-A745-499E-8CB1-7FA3B85DFD8E}" type="presParOf" srcId="{95AB11EB-4F71-42C0-8D4E-F8CF4EABC6CB}" destId="{02F3CC6C-B1F2-4CA8-B4A8-B419AAE74046}" srcOrd="0" destOrd="0" presId="urn:microsoft.com/office/officeart/2008/layout/HorizontalMultiLevelHierarchy"/>
    <dgm:cxn modelId="{48BD6AED-5B21-4969-9C3C-2E48E93598F5}" type="presParOf" srcId="{95AB11EB-4F71-42C0-8D4E-F8CF4EABC6CB}" destId="{0FB4AB7C-4FFB-43A7-B2E1-59D3C003C849}" srcOrd="1" destOrd="0" presId="urn:microsoft.com/office/officeart/2008/layout/HorizontalMultiLevelHierarchy"/>
    <dgm:cxn modelId="{CC0FC151-0A94-4054-A65C-E84263C4D853}" type="presParOf" srcId="{1AA9793E-8741-4337-8F51-B43B8D2593E2}" destId="{D36EF6CA-346D-4710-9ACE-EA2D8F9236F7}" srcOrd="4" destOrd="0" presId="urn:microsoft.com/office/officeart/2008/layout/HorizontalMultiLevelHierarchy"/>
    <dgm:cxn modelId="{B5E2F978-D6BE-4B86-B8EA-F817BC87200E}" type="presParOf" srcId="{D36EF6CA-346D-4710-9ACE-EA2D8F9236F7}" destId="{31AD6CCC-BD34-4627-B7BC-023F36A801D5}" srcOrd="0" destOrd="0" presId="urn:microsoft.com/office/officeart/2008/layout/HorizontalMultiLevelHierarchy"/>
    <dgm:cxn modelId="{348E3401-6100-469A-AEF1-D4A3568C214C}" type="presParOf" srcId="{1AA9793E-8741-4337-8F51-B43B8D2593E2}" destId="{C5E93847-24BE-4D89-B4C3-A1075325C68B}" srcOrd="5" destOrd="0" presId="urn:microsoft.com/office/officeart/2008/layout/HorizontalMultiLevelHierarchy"/>
    <dgm:cxn modelId="{3BEEF04D-1911-4D44-8370-E5364719B543}" type="presParOf" srcId="{C5E93847-24BE-4D89-B4C3-A1075325C68B}" destId="{3DD62F3D-E4D9-4D15-AA6A-10716AA3A9D3}" srcOrd="0" destOrd="0" presId="urn:microsoft.com/office/officeart/2008/layout/HorizontalMultiLevelHierarchy"/>
    <dgm:cxn modelId="{BA26FF62-0FE8-4353-9A15-7C303B5A61C4}" type="presParOf" srcId="{C5E93847-24BE-4D89-B4C3-A1075325C68B}" destId="{423B1227-A961-4228-B906-487EF6819C97}" srcOrd="1" destOrd="0" presId="urn:microsoft.com/office/officeart/2008/layout/HorizontalMultiLevelHierarchy"/>
    <dgm:cxn modelId="{F2215CB7-22E1-4232-858A-DAED162F5E05}" type="presParOf" srcId="{423B1227-A961-4228-B906-487EF6819C97}" destId="{E520899F-9604-4987-8201-4880D3DDCDC9}" srcOrd="0" destOrd="0" presId="urn:microsoft.com/office/officeart/2008/layout/HorizontalMultiLevelHierarchy"/>
    <dgm:cxn modelId="{F6822A13-00DA-4E37-9286-41F47C62D376}" type="presParOf" srcId="{E520899F-9604-4987-8201-4880D3DDCDC9}" destId="{DA55ED8F-4393-420D-A16F-6B487DDB4CC6}" srcOrd="0" destOrd="0" presId="urn:microsoft.com/office/officeart/2008/layout/HorizontalMultiLevelHierarchy"/>
    <dgm:cxn modelId="{6F2CE5C7-E99F-4C64-9942-4F1E977850AB}" type="presParOf" srcId="{423B1227-A961-4228-B906-487EF6819C97}" destId="{3A0F6611-02C5-4596-9E8E-FF7C35CFD7EE}" srcOrd="1" destOrd="0" presId="urn:microsoft.com/office/officeart/2008/layout/HorizontalMultiLevelHierarchy"/>
    <dgm:cxn modelId="{F767C6ED-5F35-4991-A2A5-98A8430935C5}" type="presParOf" srcId="{3A0F6611-02C5-4596-9E8E-FF7C35CFD7EE}" destId="{E51A16B5-7548-4FE0-ACAF-662B709B66FD}" srcOrd="0" destOrd="0" presId="urn:microsoft.com/office/officeart/2008/layout/HorizontalMultiLevelHierarchy"/>
    <dgm:cxn modelId="{B5430ADC-FA39-4B49-9573-1A2A21FEB6D9}" type="presParOf" srcId="{3A0F6611-02C5-4596-9E8E-FF7C35CFD7EE}" destId="{C2FA8843-7291-4D98-AFAB-0CC83D4DD99C}" srcOrd="1" destOrd="0" presId="urn:microsoft.com/office/officeart/2008/layout/HorizontalMultiLevelHierarchy"/>
    <dgm:cxn modelId="{45092E1C-41F2-478C-B6C8-AC2DF629F06E}" type="presParOf" srcId="{423B1227-A961-4228-B906-487EF6819C97}" destId="{6E6E2C6D-7007-498A-81F2-3DE9BEF69A10}" srcOrd="2" destOrd="0" presId="urn:microsoft.com/office/officeart/2008/layout/HorizontalMultiLevelHierarchy"/>
    <dgm:cxn modelId="{9D2355FC-EEBD-433A-8007-856DC8989947}" type="presParOf" srcId="{6E6E2C6D-7007-498A-81F2-3DE9BEF69A10}" destId="{EA374233-C4D1-4BC7-8851-1BD24DF56B00}" srcOrd="0" destOrd="0" presId="urn:microsoft.com/office/officeart/2008/layout/HorizontalMultiLevelHierarchy"/>
    <dgm:cxn modelId="{19A11405-9D53-4F00-9528-F26DE4E2BE4A}" type="presParOf" srcId="{423B1227-A961-4228-B906-487EF6819C97}" destId="{87BE47D0-A545-494B-883B-64B005F6FF12}" srcOrd="3" destOrd="0" presId="urn:microsoft.com/office/officeart/2008/layout/HorizontalMultiLevelHierarchy"/>
    <dgm:cxn modelId="{3799A0C4-86A4-4033-9671-B151E42E1CBB}" type="presParOf" srcId="{87BE47D0-A545-494B-883B-64B005F6FF12}" destId="{55110BE8-44F2-4065-9EF7-08454AA0191E}" srcOrd="0" destOrd="0" presId="urn:microsoft.com/office/officeart/2008/layout/HorizontalMultiLevelHierarchy"/>
    <dgm:cxn modelId="{A2B62DA7-53CA-4E23-A63D-35C2E283778C}" type="presParOf" srcId="{87BE47D0-A545-494B-883B-64B005F6FF12}" destId="{D96035BC-C333-4CC2-8CF5-E790C58C7AC4}" srcOrd="1" destOrd="0" presId="urn:microsoft.com/office/officeart/2008/layout/HorizontalMultiLevelHierarchy"/>
    <dgm:cxn modelId="{42674587-00E9-4C15-8301-A7F16061BA74}" type="presParOf" srcId="{423B1227-A961-4228-B906-487EF6819C97}" destId="{0F973223-CB55-4C79-80F4-DF80F9E78E2E}" srcOrd="4" destOrd="0" presId="urn:microsoft.com/office/officeart/2008/layout/HorizontalMultiLevelHierarchy"/>
    <dgm:cxn modelId="{11DB262B-9064-4B6E-9B03-07718B7D4AC4}" type="presParOf" srcId="{0F973223-CB55-4C79-80F4-DF80F9E78E2E}" destId="{091266A4-92CE-41A8-9EBF-FA8A657EA928}" srcOrd="0" destOrd="0" presId="urn:microsoft.com/office/officeart/2008/layout/HorizontalMultiLevelHierarchy"/>
    <dgm:cxn modelId="{DCE4011A-0130-478F-8899-7E10C880F5A9}" type="presParOf" srcId="{423B1227-A961-4228-B906-487EF6819C97}" destId="{BD2E62A4-A522-4C74-A17B-51C5F7ADC5EB}" srcOrd="5" destOrd="0" presId="urn:microsoft.com/office/officeart/2008/layout/HorizontalMultiLevelHierarchy"/>
    <dgm:cxn modelId="{F68CF925-1B2A-451A-B9E8-53CE28282162}" type="presParOf" srcId="{BD2E62A4-A522-4C74-A17B-51C5F7ADC5EB}" destId="{E3CB41A5-6DE1-4CA2-BF5C-E9688546A021}" srcOrd="0" destOrd="0" presId="urn:microsoft.com/office/officeart/2008/layout/HorizontalMultiLevelHierarchy"/>
    <dgm:cxn modelId="{9694E227-A081-4602-AFDF-60449DBBA6C7}" type="presParOf" srcId="{BD2E62A4-A522-4C74-A17B-51C5F7ADC5EB}" destId="{71265D09-C324-4127-924E-E653FEF4CA4A}"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CAF5E51-CCA6-4A74-85E1-BA8A73D4F8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54003178-149A-4D7F-8FD1-E9C2AAA0CDC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27BEFE-32A5-439D-BD0B-2BD446A45078}"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B178DE11-EB6A-41C5-AE67-AB0456BDACB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A3183742-3076-412F-A640-941C12C074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7FE3F8-CB87-414A-B68B-DC50F5FFE214}" type="slidenum">
              <a:rPr lang="zh-CN" altLang="en-US" smtClean="0"/>
              <a:t>‹#›</a:t>
            </a:fld>
            <a:endParaRPr lang="zh-CN" altLang="en-US"/>
          </a:p>
        </p:txBody>
      </p:sp>
    </p:spTree>
    <p:extLst>
      <p:ext uri="{BB962C8B-B14F-4D97-AF65-F5344CB8AC3E}">
        <p14:creationId xmlns:p14="http://schemas.microsoft.com/office/powerpoint/2010/main" val="1642371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074FDF-EF03-48C9-B7E0-0D770058807C}" type="datetimeFigureOut">
              <a:rPr lang="zh-CN" altLang="en-US" smtClean="0"/>
              <a:t>2019/6/19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3BF795-CD35-49EB-AC84-15110FD7DB41}" type="slidenum">
              <a:rPr lang="zh-CN" altLang="en-US" smtClean="0"/>
              <a:t>‹#›</a:t>
            </a:fld>
            <a:endParaRPr lang="zh-CN" altLang="en-US"/>
          </a:p>
        </p:txBody>
      </p:sp>
    </p:spTree>
    <p:extLst>
      <p:ext uri="{BB962C8B-B14F-4D97-AF65-F5344CB8AC3E}">
        <p14:creationId xmlns:p14="http://schemas.microsoft.com/office/powerpoint/2010/main" val="950077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3BF795-CD35-49EB-AC84-15110FD7DB41}" type="slidenum">
              <a:rPr lang="zh-CN" altLang="en-US" smtClean="0"/>
              <a:t>11</a:t>
            </a:fld>
            <a:endParaRPr lang="zh-CN" altLang="en-US"/>
          </a:p>
        </p:txBody>
      </p:sp>
    </p:spTree>
    <p:extLst>
      <p:ext uri="{BB962C8B-B14F-4D97-AF65-F5344CB8AC3E}">
        <p14:creationId xmlns:p14="http://schemas.microsoft.com/office/powerpoint/2010/main" val="1894987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3BF795-CD35-49EB-AC84-15110FD7DB41}" type="slidenum">
              <a:rPr lang="zh-CN" altLang="en-US" smtClean="0"/>
              <a:t>30</a:t>
            </a:fld>
            <a:endParaRPr lang="zh-CN" altLang="en-US"/>
          </a:p>
        </p:txBody>
      </p:sp>
    </p:spTree>
    <p:extLst>
      <p:ext uri="{BB962C8B-B14F-4D97-AF65-F5344CB8AC3E}">
        <p14:creationId xmlns:p14="http://schemas.microsoft.com/office/powerpoint/2010/main" val="3412492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A3BF795-CD35-49EB-AC84-15110FD7DB41}" type="slidenum">
              <a:rPr lang="zh-CN" altLang="en-US" smtClean="0"/>
              <a:t>52</a:t>
            </a:fld>
            <a:endParaRPr lang="zh-CN" altLang="en-US"/>
          </a:p>
        </p:txBody>
      </p:sp>
    </p:spTree>
    <p:extLst>
      <p:ext uri="{BB962C8B-B14F-4D97-AF65-F5344CB8AC3E}">
        <p14:creationId xmlns:p14="http://schemas.microsoft.com/office/powerpoint/2010/main" val="3856318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2A870C63-EC26-4D5F-9D0B-8D74C6E43F68}"/>
              </a:ext>
            </a:extLst>
          </p:cNvPr>
          <p:cNvGrpSpPr/>
          <p:nvPr userDrawn="1"/>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D9DE55FB-F828-4551-8651-E69BC8CA5F30}"/>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B04AD86D-3025-49AF-84CA-8AC2982F5A2C}"/>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C4A5EFD2-163D-4081-AE06-D710BFE5133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9642E502-E7A4-4451-8B33-9589990BF318}"/>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E3511CB6-FC72-4454-AE02-D21F722AC8EC}"/>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53414949-2622-4300-99F8-E90E30A06906}"/>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689B161E-FE18-4038-9F08-92B6FAA995BC}"/>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5A0AC76C-511C-4FFD-BD7E-15CD39D54030}"/>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D55389CD-2CBE-4DE3-A1B0-C35C6C57630D}"/>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EC48D871-3CD6-4427-865B-23B6EF318FD3}"/>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FAB43F08-CCCC-4FD3-8F49-36B7EEE5017A}"/>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6B84A453-3B5D-431E-AC36-2166F4D8B52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ECF91860-7683-42F2-ABF0-9E12693E94C4}"/>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BD884E31-7442-4D15-BF6B-C0128007B352}"/>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E1ED3A49-33E3-4BF2-86A6-443B17D4D7F8}"/>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3AF47520-D4A8-4CA4-8AC3-9EC029C5DED6}"/>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CFEF9C36-EA14-488E-B8B5-11E15BD83E77}"/>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9A1B0158-F175-46C6-B9B0-3368A1C35247}"/>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2337618D-F4A9-4C7F-98EE-D222410129D8}"/>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B4A7735B-12D9-434F-A8CF-927D5746716F}"/>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418F4200-A13A-40AE-9C6C-6C6F9D77C1AE}"/>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0304B3C0-1984-45B2-A520-03035AD05647}"/>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4E8FA4AD-F210-408B-BC33-CD46EC777C54}"/>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2A1A20EF-91F8-48F9-B3C6-46818E8C70DD}"/>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6BBDB631-059D-4A8E-B7DB-4DF732D5941C}"/>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6A2BA1B0-59B3-43C9-A50C-729E09747B3D}"/>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F0F28843-C320-4ED7-92F1-91059360BC4D}"/>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8982DFE9-98D3-43D2-A4CB-39F51401FEE1}"/>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35C1CB3F-B724-47B4-812D-29C2DA64BA0D}"/>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327A437A-EE17-4A01-BA74-05B274C169AC}"/>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A978BC0E-7A5A-4067-A45B-3E63B2FB0145}"/>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86BCCCA4-55CD-45C7-ACFB-80D7761B5FE4}"/>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21942B95-E7EC-4F60-A5A1-E1BEB86B8461}"/>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D69C5A5A-ED8E-4A90-AAD4-7D405C54B972}"/>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7BB38625-337F-44B6-A09B-EAD32BAAF5C6}"/>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B9033739-D482-4940-A7AF-F5C6DB121DE6}"/>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448F1822-38BC-4ADB-87B0-CE3BC2734B55}"/>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BE8B4352-C77F-4CFC-BD26-4E7CA58E328B}"/>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EBD713D5-6F08-46D5-9559-A18DF62C0D20}"/>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pic>
        <p:nvPicPr>
          <p:cNvPr id="47" name="图片 46">
            <a:extLst>
              <a:ext uri="{FF2B5EF4-FFF2-40B4-BE49-F238E27FC236}">
                <a16:creationId xmlns:a16="http://schemas.microsoft.com/office/drawing/2014/main" xmlns="" id="{1C8F79A1-93C8-410D-9FEC-1BE1318C859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339621"/>
            <a:ext cx="1487331" cy="349459"/>
          </a:xfrm>
          <a:prstGeom prst="rect">
            <a:avLst/>
          </a:prstGeom>
        </p:spPr>
      </p:pic>
      <p:sp>
        <p:nvSpPr>
          <p:cNvPr id="48" name="矩形 47">
            <a:extLst>
              <a:ext uri="{FF2B5EF4-FFF2-40B4-BE49-F238E27FC236}">
                <a16:creationId xmlns:a16="http://schemas.microsoft.com/office/drawing/2014/main" xmlns="" id="{2380EF19-C987-48FC-AB03-5A37FC7C4AF8}"/>
              </a:ext>
            </a:extLst>
          </p:cNvPr>
          <p:cNvSpPr/>
          <p:nvPr userDrawn="1"/>
        </p:nvSpPr>
        <p:spPr>
          <a:xfrm>
            <a:off x="0" y="2478823"/>
            <a:ext cx="263352" cy="25021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37076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0703267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全图型）">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2A2E6508-77DA-4183-905D-3ABC06B41B94}"/>
              </a:ext>
            </a:extLst>
          </p:cNvPr>
          <p:cNvSpPr/>
          <p:nvPr userDrawn="1"/>
        </p:nvSpPr>
        <p:spPr>
          <a:xfrm>
            <a:off x="1" y="1"/>
            <a:ext cx="12191998" cy="6857999"/>
          </a:xfrm>
          <a:prstGeom prst="rect">
            <a:avLst/>
          </a:prstGeom>
          <a:blipFill dpi="0" rotWithShape="1">
            <a:blip r:embed="rId2">
              <a:alphaModFix amt="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5324570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文排版1">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xmlns="" id="{B6064F90-E3ED-441E-927B-4CBFAD6D8B86}"/>
              </a:ext>
            </a:extLst>
          </p:cNvPr>
          <p:cNvSpPr>
            <a:spLocks noGrp="1"/>
          </p:cNvSpPr>
          <p:nvPr>
            <p:ph type="pic" sz="quarter" idx="14"/>
          </p:nvPr>
        </p:nvSpPr>
        <p:spPr>
          <a:xfrm>
            <a:off x="7608168" y="1385814"/>
            <a:ext cx="3275732" cy="4086373"/>
          </a:xfrm>
          <a:custGeom>
            <a:avLst/>
            <a:gdLst>
              <a:gd name="connsiteX0" fmla="*/ 638039 w 3275732"/>
              <a:gd name="connsiteY0" fmla="*/ 0 h 4086373"/>
              <a:gd name="connsiteX1" fmla="*/ 3275732 w 3275732"/>
              <a:gd name="connsiteY1" fmla="*/ 0 h 4086373"/>
              <a:gd name="connsiteX2" fmla="*/ 3275732 w 3275732"/>
              <a:gd name="connsiteY2" fmla="*/ 4048 h 4086373"/>
              <a:gd name="connsiteX3" fmla="*/ 2638325 w 3275732"/>
              <a:gd name="connsiteY3" fmla="*/ 4086373 h 4086373"/>
              <a:gd name="connsiteX4" fmla="*/ 0 w 3275732"/>
              <a:gd name="connsiteY4" fmla="*/ 4086373 h 4086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732" h="4086373">
                <a:moveTo>
                  <a:pt x="638039" y="0"/>
                </a:moveTo>
                <a:lnTo>
                  <a:pt x="3275732" y="0"/>
                </a:lnTo>
                <a:lnTo>
                  <a:pt x="3275732" y="4048"/>
                </a:lnTo>
                <a:lnTo>
                  <a:pt x="2638325" y="4086373"/>
                </a:lnTo>
                <a:lnTo>
                  <a:pt x="0" y="4086373"/>
                </a:lnTo>
                <a:close/>
              </a:path>
            </a:pathLst>
          </a:custGeom>
        </p:spPr>
        <p:txBody>
          <a:bodyPr wrap="square">
            <a:noAutofit/>
          </a:bodyPr>
          <a:lstStyle/>
          <a:p>
            <a:endParaRPr lang="zh-CN" altLang="en-US"/>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66699099"/>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文排版2">
    <p:spTree>
      <p:nvGrpSpPr>
        <p:cNvPr id="1" name=""/>
        <p:cNvGrpSpPr/>
        <p:nvPr/>
      </p:nvGrpSpPr>
      <p:grpSpPr>
        <a:xfrm>
          <a:off x="0" y="0"/>
          <a:ext cx="0" cy="0"/>
          <a:chOff x="0" y="0"/>
          <a:chExt cx="0" cy="0"/>
        </a:xfrm>
      </p:grpSpPr>
      <p:sp>
        <p:nvSpPr>
          <p:cNvPr id="24" name="图片占位符 23">
            <a:extLst>
              <a:ext uri="{FF2B5EF4-FFF2-40B4-BE49-F238E27FC236}">
                <a16:creationId xmlns:a16="http://schemas.microsoft.com/office/drawing/2014/main" xmlns="" id="{AC6F04EB-4E6F-4E48-8B72-963D7E10148B}"/>
              </a:ext>
            </a:extLst>
          </p:cNvPr>
          <p:cNvSpPr>
            <a:spLocks noGrp="1"/>
          </p:cNvSpPr>
          <p:nvPr>
            <p:ph type="pic" sz="quarter" idx="13"/>
          </p:nvPr>
        </p:nvSpPr>
        <p:spPr>
          <a:xfrm>
            <a:off x="9480376" y="1556792"/>
            <a:ext cx="1584176" cy="1584176"/>
          </a:xfrm>
          <a:custGeom>
            <a:avLst/>
            <a:gdLst>
              <a:gd name="connsiteX0" fmla="*/ 792088 w 1584176"/>
              <a:gd name="connsiteY0" fmla="*/ 523253 h 1584176"/>
              <a:gd name="connsiteX1" fmla="*/ 523253 w 1584176"/>
              <a:gd name="connsiteY1" fmla="*/ 792088 h 1584176"/>
              <a:gd name="connsiteX2" fmla="*/ 792088 w 1584176"/>
              <a:gd name="connsiteY2" fmla="*/ 1060923 h 1584176"/>
              <a:gd name="connsiteX3" fmla="*/ 1060923 w 1584176"/>
              <a:gd name="connsiteY3" fmla="*/ 792088 h 1584176"/>
              <a:gd name="connsiteX4" fmla="*/ 792088 w 1584176"/>
              <a:gd name="connsiteY4" fmla="*/ 523253 h 1584176"/>
              <a:gd name="connsiteX5" fmla="*/ 792088 w 1584176"/>
              <a:gd name="connsiteY5" fmla="*/ 0 h 1584176"/>
              <a:gd name="connsiteX6" fmla="*/ 1584176 w 1584176"/>
              <a:gd name="connsiteY6" fmla="*/ 792088 h 1584176"/>
              <a:gd name="connsiteX7" fmla="*/ 792088 w 1584176"/>
              <a:gd name="connsiteY7" fmla="*/ 1584176 h 1584176"/>
              <a:gd name="connsiteX8" fmla="*/ 0 w 1584176"/>
              <a:gd name="connsiteY8" fmla="*/ 792088 h 1584176"/>
              <a:gd name="connsiteX9" fmla="*/ 792088 w 1584176"/>
              <a:gd name="connsiteY9"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4176" h="1584176">
                <a:moveTo>
                  <a:pt x="792088" y="523253"/>
                </a:moveTo>
                <a:cubicBezTo>
                  <a:pt x="643615" y="523253"/>
                  <a:pt x="523253" y="643615"/>
                  <a:pt x="523253" y="792088"/>
                </a:cubicBezTo>
                <a:cubicBezTo>
                  <a:pt x="523253" y="940561"/>
                  <a:pt x="643615" y="1060923"/>
                  <a:pt x="792088" y="1060923"/>
                </a:cubicBezTo>
                <a:cubicBezTo>
                  <a:pt x="940561" y="1060923"/>
                  <a:pt x="1060923" y="940561"/>
                  <a:pt x="1060923" y="792088"/>
                </a:cubicBezTo>
                <a:cubicBezTo>
                  <a:pt x="1060923" y="643615"/>
                  <a:pt x="940561" y="523253"/>
                  <a:pt x="792088" y="523253"/>
                </a:cubicBezTo>
                <a:close/>
                <a:moveTo>
                  <a:pt x="792088" y="0"/>
                </a:moveTo>
                <a:cubicBezTo>
                  <a:pt x="1229546" y="0"/>
                  <a:pt x="1584176" y="354630"/>
                  <a:pt x="1584176" y="792088"/>
                </a:cubicBezTo>
                <a:cubicBezTo>
                  <a:pt x="1584176" y="1229546"/>
                  <a:pt x="1229546" y="1584176"/>
                  <a:pt x="792088" y="1584176"/>
                </a:cubicBezTo>
                <a:cubicBezTo>
                  <a:pt x="354630" y="1584176"/>
                  <a:pt x="0" y="1229546"/>
                  <a:pt x="0" y="792088"/>
                </a:cubicBezTo>
                <a:cubicBezTo>
                  <a:pt x="0" y="354630"/>
                  <a:pt x="354630" y="0"/>
                  <a:pt x="792088" y="0"/>
                </a:cubicBezTo>
                <a:close/>
              </a:path>
            </a:pathLst>
          </a:custGeom>
        </p:spPr>
        <p:txBody>
          <a:bodyPr wrap="square">
            <a:noAutofit/>
          </a:bodyPr>
          <a:lstStyle/>
          <a:p>
            <a:endParaRPr lang="zh-CN" altLang="en-US"/>
          </a:p>
        </p:txBody>
      </p:sp>
      <p:sp>
        <p:nvSpPr>
          <p:cNvPr id="21" name="图片占位符 20">
            <a:extLst>
              <a:ext uri="{FF2B5EF4-FFF2-40B4-BE49-F238E27FC236}">
                <a16:creationId xmlns:a16="http://schemas.microsoft.com/office/drawing/2014/main" xmlns="" id="{8BE810E0-F3AF-41EC-B0AA-41A393E77867}"/>
              </a:ext>
            </a:extLst>
          </p:cNvPr>
          <p:cNvSpPr>
            <a:spLocks noGrp="1"/>
          </p:cNvSpPr>
          <p:nvPr>
            <p:ph type="pic" sz="quarter" idx="12"/>
          </p:nvPr>
        </p:nvSpPr>
        <p:spPr>
          <a:xfrm>
            <a:off x="6696066" y="1556792"/>
            <a:ext cx="1584176" cy="1584176"/>
          </a:xfrm>
          <a:custGeom>
            <a:avLst/>
            <a:gdLst>
              <a:gd name="connsiteX0" fmla="*/ 792088 w 1584176"/>
              <a:gd name="connsiteY0" fmla="*/ 523253 h 1584176"/>
              <a:gd name="connsiteX1" fmla="*/ 523253 w 1584176"/>
              <a:gd name="connsiteY1" fmla="*/ 792088 h 1584176"/>
              <a:gd name="connsiteX2" fmla="*/ 792088 w 1584176"/>
              <a:gd name="connsiteY2" fmla="*/ 1060923 h 1584176"/>
              <a:gd name="connsiteX3" fmla="*/ 1060923 w 1584176"/>
              <a:gd name="connsiteY3" fmla="*/ 792088 h 1584176"/>
              <a:gd name="connsiteX4" fmla="*/ 792088 w 1584176"/>
              <a:gd name="connsiteY4" fmla="*/ 523253 h 1584176"/>
              <a:gd name="connsiteX5" fmla="*/ 792088 w 1584176"/>
              <a:gd name="connsiteY5" fmla="*/ 0 h 1584176"/>
              <a:gd name="connsiteX6" fmla="*/ 1584176 w 1584176"/>
              <a:gd name="connsiteY6" fmla="*/ 792088 h 1584176"/>
              <a:gd name="connsiteX7" fmla="*/ 792088 w 1584176"/>
              <a:gd name="connsiteY7" fmla="*/ 1584176 h 1584176"/>
              <a:gd name="connsiteX8" fmla="*/ 0 w 1584176"/>
              <a:gd name="connsiteY8" fmla="*/ 792088 h 1584176"/>
              <a:gd name="connsiteX9" fmla="*/ 792088 w 1584176"/>
              <a:gd name="connsiteY9"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4176" h="1584176">
                <a:moveTo>
                  <a:pt x="792088" y="523253"/>
                </a:moveTo>
                <a:cubicBezTo>
                  <a:pt x="643615" y="523253"/>
                  <a:pt x="523253" y="643615"/>
                  <a:pt x="523253" y="792088"/>
                </a:cubicBezTo>
                <a:cubicBezTo>
                  <a:pt x="523253" y="940561"/>
                  <a:pt x="643615" y="1060923"/>
                  <a:pt x="792088" y="1060923"/>
                </a:cubicBezTo>
                <a:cubicBezTo>
                  <a:pt x="940561" y="1060923"/>
                  <a:pt x="1060923" y="940561"/>
                  <a:pt x="1060923" y="792088"/>
                </a:cubicBezTo>
                <a:cubicBezTo>
                  <a:pt x="1060923" y="643615"/>
                  <a:pt x="940561" y="523253"/>
                  <a:pt x="792088" y="523253"/>
                </a:cubicBezTo>
                <a:close/>
                <a:moveTo>
                  <a:pt x="792088" y="0"/>
                </a:moveTo>
                <a:cubicBezTo>
                  <a:pt x="1229546" y="0"/>
                  <a:pt x="1584176" y="354630"/>
                  <a:pt x="1584176" y="792088"/>
                </a:cubicBezTo>
                <a:cubicBezTo>
                  <a:pt x="1584176" y="1229546"/>
                  <a:pt x="1229546" y="1584176"/>
                  <a:pt x="792088" y="1584176"/>
                </a:cubicBezTo>
                <a:cubicBezTo>
                  <a:pt x="354630" y="1584176"/>
                  <a:pt x="0" y="1229546"/>
                  <a:pt x="0" y="792088"/>
                </a:cubicBezTo>
                <a:cubicBezTo>
                  <a:pt x="0" y="354630"/>
                  <a:pt x="354630" y="0"/>
                  <a:pt x="792088" y="0"/>
                </a:cubicBez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xmlns="" id="{A3F0F6D3-BDFB-46E1-90A9-543E1572A5A1}"/>
              </a:ext>
            </a:extLst>
          </p:cNvPr>
          <p:cNvSpPr>
            <a:spLocks noGrp="1"/>
          </p:cNvSpPr>
          <p:nvPr>
            <p:ph type="pic" sz="quarter" idx="11"/>
          </p:nvPr>
        </p:nvSpPr>
        <p:spPr>
          <a:xfrm>
            <a:off x="3911757" y="1556792"/>
            <a:ext cx="1584176" cy="1584176"/>
          </a:xfrm>
          <a:custGeom>
            <a:avLst/>
            <a:gdLst>
              <a:gd name="connsiteX0" fmla="*/ 792088 w 1584176"/>
              <a:gd name="connsiteY0" fmla="*/ 523253 h 1584176"/>
              <a:gd name="connsiteX1" fmla="*/ 523253 w 1584176"/>
              <a:gd name="connsiteY1" fmla="*/ 792088 h 1584176"/>
              <a:gd name="connsiteX2" fmla="*/ 792088 w 1584176"/>
              <a:gd name="connsiteY2" fmla="*/ 1060923 h 1584176"/>
              <a:gd name="connsiteX3" fmla="*/ 1060923 w 1584176"/>
              <a:gd name="connsiteY3" fmla="*/ 792088 h 1584176"/>
              <a:gd name="connsiteX4" fmla="*/ 792088 w 1584176"/>
              <a:gd name="connsiteY4" fmla="*/ 523253 h 1584176"/>
              <a:gd name="connsiteX5" fmla="*/ 792088 w 1584176"/>
              <a:gd name="connsiteY5" fmla="*/ 0 h 1584176"/>
              <a:gd name="connsiteX6" fmla="*/ 1584176 w 1584176"/>
              <a:gd name="connsiteY6" fmla="*/ 792088 h 1584176"/>
              <a:gd name="connsiteX7" fmla="*/ 792088 w 1584176"/>
              <a:gd name="connsiteY7" fmla="*/ 1584176 h 1584176"/>
              <a:gd name="connsiteX8" fmla="*/ 0 w 1584176"/>
              <a:gd name="connsiteY8" fmla="*/ 792088 h 1584176"/>
              <a:gd name="connsiteX9" fmla="*/ 792088 w 1584176"/>
              <a:gd name="connsiteY9"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4176" h="1584176">
                <a:moveTo>
                  <a:pt x="792088" y="523253"/>
                </a:moveTo>
                <a:cubicBezTo>
                  <a:pt x="643615" y="523253"/>
                  <a:pt x="523253" y="643615"/>
                  <a:pt x="523253" y="792088"/>
                </a:cubicBezTo>
                <a:cubicBezTo>
                  <a:pt x="523253" y="940561"/>
                  <a:pt x="643615" y="1060923"/>
                  <a:pt x="792088" y="1060923"/>
                </a:cubicBezTo>
                <a:cubicBezTo>
                  <a:pt x="940561" y="1060923"/>
                  <a:pt x="1060923" y="940561"/>
                  <a:pt x="1060923" y="792088"/>
                </a:cubicBezTo>
                <a:cubicBezTo>
                  <a:pt x="1060923" y="643615"/>
                  <a:pt x="940561" y="523253"/>
                  <a:pt x="792088" y="523253"/>
                </a:cubicBezTo>
                <a:close/>
                <a:moveTo>
                  <a:pt x="792088" y="0"/>
                </a:moveTo>
                <a:cubicBezTo>
                  <a:pt x="1229546" y="0"/>
                  <a:pt x="1584176" y="354630"/>
                  <a:pt x="1584176" y="792088"/>
                </a:cubicBezTo>
                <a:cubicBezTo>
                  <a:pt x="1584176" y="1229546"/>
                  <a:pt x="1229546" y="1584176"/>
                  <a:pt x="792088" y="1584176"/>
                </a:cubicBezTo>
                <a:cubicBezTo>
                  <a:pt x="354630" y="1584176"/>
                  <a:pt x="0" y="1229546"/>
                  <a:pt x="0" y="792088"/>
                </a:cubicBezTo>
                <a:cubicBezTo>
                  <a:pt x="0" y="354630"/>
                  <a:pt x="354630" y="0"/>
                  <a:pt x="792088" y="0"/>
                </a:cubicBez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607D1421-F65A-44CF-92CF-EA5ED509288C}"/>
              </a:ext>
            </a:extLst>
          </p:cNvPr>
          <p:cNvSpPr>
            <a:spLocks noGrp="1"/>
          </p:cNvSpPr>
          <p:nvPr>
            <p:ph type="pic" sz="quarter" idx="10"/>
          </p:nvPr>
        </p:nvSpPr>
        <p:spPr>
          <a:xfrm>
            <a:off x="1127448" y="1556792"/>
            <a:ext cx="1584176" cy="1584176"/>
          </a:xfrm>
          <a:custGeom>
            <a:avLst/>
            <a:gdLst>
              <a:gd name="connsiteX0" fmla="*/ 792088 w 1584176"/>
              <a:gd name="connsiteY0" fmla="*/ 523253 h 1584176"/>
              <a:gd name="connsiteX1" fmla="*/ 523253 w 1584176"/>
              <a:gd name="connsiteY1" fmla="*/ 792088 h 1584176"/>
              <a:gd name="connsiteX2" fmla="*/ 792088 w 1584176"/>
              <a:gd name="connsiteY2" fmla="*/ 1060923 h 1584176"/>
              <a:gd name="connsiteX3" fmla="*/ 1060923 w 1584176"/>
              <a:gd name="connsiteY3" fmla="*/ 792088 h 1584176"/>
              <a:gd name="connsiteX4" fmla="*/ 792088 w 1584176"/>
              <a:gd name="connsiteY4" fmla="*/ 523253 h 1584176"/>
              <a:gd name="connsiteX5" fmla="*/ 792088 w 1584176"/>
              <a:gd name="connsiteY5" fmla="*/ 0 h 1584176"/>
              <a:gd name="connsiteX6" fmla="*/ 1584176 w 1584176"/>
              <a:gd name="connsiteY6" fmla="*/ 792088 h 1584176"/>
              <a:gd name="connsiteX7" fmla="*/ 792088 w 1584176"/>
              <a:gd name="connsiteY7" fmla="*/ 1584176 h 1584176"/>
              <a:gd name="connsiteX8" fmla="*/ 0 w 1584176"/>
              <a:gd name="connsiteY8" fmla="*/ 792088 h 1584176"/>
              <a:gd name="connsiteX9" fmla="*/ 792088 w 1584176"/>
              <a:gd name="connsiteY9"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84176" h="1584176">
                <a:moveTo>
                  <a:pt x="792088" y="523253"/>
                </a:moveTo>
                <a:cubicBezTo>
                  <a:pt x="643615" y="523253"/>
                  <a:pt x="523253" y="643615"/>
                  <a:pt x="523253" y="792088"/>
                </a:cubicBezTo>
                <a:cubicBezTo>
                  <a:pt x="523253" y="940561"/>
                  <a:pt x="643615" y="1060923"/>
                  <a:pt x="792088" y="1060923"/>
                </a:cubicBezTo>
                <a:cubicBezTo>
                  <a:pt x="940561" y="1060923"/>
                  <a:pt x="1060923" y="940561"/>
                  <a:pt x="1060923" y="792088"/>
                </a:cubicBezTo>
                <a:cubicBezTo>
                  <a:pt x="1060923" y="643615"/>
                  <a:pt x="940561" y="523253"/>
                  <a:pt x="792088" y="523253"/>
                </a:cubicBezTo>
                <a:close/>
                <a:moveTo>
                  <a:pt x="792088" y="0"/>
                </a:moveTo>
                <a:cubicBezTo>
                  <a:pt x="1229546" y="0"/>
                  <a:pt x="1584176" y="354630"/>
                  <a:pt x="1584176" y="792088"/>
                </a:cubicBezTo>
                <a:cubicBezTo>
                  <a:pt x="1584176" y="1229546"/>
                  <a:pt x="1229546" y="1584176"/>
                  <a:pt x="792088" y="1584176"/>
                </a:cubicBezTo>
                <a:cubicBezTo>
                  <a:pt x="354630" y="1584176"/>
                  <a:pt x="0" y="1229546"/>
                  <a:pt x="0" y="792088"/>
                </a:cubicBezTo>
                <a:cubicBezTo>
                  <a:pt x="0" y="354630"/>
                  <a:pt x="354630" y="0"/>
                  <a:pt x="792088" y="0"/>
                </a:cubicBezTo>
                <a:close/>
              </a:path>
            </a:pathLst>
          </a:custGeom>
        </p:spPr>
        <p:txBody>
          <a:bodyPr wrap="square">
            <a:noAutofit/>
          </a:bodyPr>
          <a:lstStyle/>
          <a:p>
            <a:endParaRPr lang="zh-CN" altLang="en-US" dirty="0"/>
          </a:p>
        </p:txBody>
      </p:sp>
      <p:cxnSp>
        <p:nvCxnSpPr>
          <p:cNvPr id="25" name="直接连接符 24">
            <a:extLst>
              <a:ext uri="{FF2B5EF4-FFF2-40B4-BE49-F238E27FC236}">
                <a16:creationId xmlns:a16="http://schemas.microsoft.com/office/drawing/2014/main" xmlns="" id="{1BAFF7BC-F132-487D-8F90-C7684FAF54D0}"/>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xmlns="" id="{7062A040-9015-48E4-929B-648B926CC3F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27" name="内容占位符 9">
            <a:extLst>
              <a:ext uri="{FF2B5EF4-FFF2-40B4-BE49-F238E27FC236}">
                <a16:creationId xmlns:a16="http://schemas.microsoft.com/office/drawing/2014/main" xmlns="" id="{509FA0B3-D9EE-470D-9DE7-AECF757907A5}"/>
              </a:ext>
            </a:extLst>
          </p:cNvPr>
          <p:cNvSpPr>
            <a:spLocks noGrp="1"/>
          </p:cNvSpPr>
          <p:nvPr>
            <p:ph sz="quarter" idx="14"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14" name="矩形 13">
            <a:extLst>
              <a:ext uri="{FF2B5EF4-FFF2-40B4-BE49-F238E27FC236}">
                <a16:creationId xmlns:a16="http://schemas.microsoft.com/office/drawing/2014/main" xmlns="" id="{8F75FBFE-CA1E-4DEC-848E-E199485BECCC}"/>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F0C77192-0568-475A-9063-559C668F2DC3}"/>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xmlns="" id="{70CBDD7C-5D45-41D3-AA1D-7C74B94A8418}"/>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480053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文排版3">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xmlns="" id="{1C7996F6-DBD6-4A58-A87D-C8FADF3B286F}"/>
              </a:ext>
            </a:extLst>
          </p:cNvPr>
          <p:cNvSpPr>
            <a:spLocks noGrp="1"/>
          </p:cNvSpPr>
          <p:nvPr>
            <p:ph type="pic" sz="quarter" idx="10"/>
          </p:nvPr>
        </p:nvSpPr>
        <p:spPr>
          <a:xfrm>
            <a:off x="1258293" y="1916832"/>
            <a:ext cx="2784673" cy="1656184"/>
          </a:xfrm>
          <a:custGeom>
            <a:avLst/>
            <a:gdLst>
              <a:gd name="connsiteX0" fmla="*/ 356202 w 2784673"/>
              <a:gd name="connsiteY0" fmla="*/ 144016 h 1656184"/>
              <a:gd name="connsiteX1" fmla="*/ 326052 w 2784673"/>
              <a:gd name="connsiteY1" fmla="*/ 174166 h 1656184"/>
              <a:gd name="connsiteX2" fmla="*/ 356202 w 2784673"/>
              <a:gd name="connsiteY2" fmla="*/ 204316 h 1656184"/>
              <a:gd name="connsiteX3" fmla="*/ 655942 w 2784673"/>
              <a:gd name="connsiteY3" fmla="*/ 204316 h 1656184"/>
              <a:gd name="connsiteX4" fmla="*/ 686092 w 2784673"/>
              <a:gd name="connsiteY4" fmla="*/ 174166 h 1656184"/>
              <a:gd name="connsiteX5" fmla="*/ 655942 w 2784673"/>
              <a:gd name="connsiteY5" fmla="*/ 144016 h 1656184"/>
              <a:gd name="connsiteX6" fmla="*/ 236259 w 2784673"/>
              <a:gd name="connsiteY6" fmla="*/ 144016 h 1656184"/>
              <a:gd name="connsiteX7" fmla="*/ 206109 w 2784673"/>
              <a:gd name="connsiteY7" fmla="*/ 174166 h 1656184"/>
              <a:gd name="connsiteX8" fmla="*/ 236259 w 2784673"/>
              <a:gd name="connsiteY8" fmla="*/ 204316 h 1656184"/>
              <a:gd name="connsiteX9" fmla="*/ 266409 w 2784673"/>
              <a:gd name="connsiteY9" fmla="*/ 174166 h 1656184"/>
              <a:gd name="connsiteX10" fmla="*/ 236259 w 2784673"/>
              <a:gd name="connsiteY10" fmla="*/ 144016 h 1656184"/>
              <a:gd name="connsiteX11" fmla="*/ 66231 w 2784673"/>
              <a:gd name="connsiteY11" fmla="*/ 0 h 1656184"/>
              <a:gd name="connsiteX12" fmla="*/ 2718442 w 2784673"/>
              <a:gd name="connsiteY12" fmla="*/ 0 h 1656184"/>
              <a:gd name="connsiteX13" fmla="*/ 2784673 w 2784673"/>
              <a:gd name="connsiteY13" fmla="*/ 66231 h 1656184"/>
              <a:gd name="connsiteX14" fmla="*/ 2784673 w 2784673"/>
              <a:gd name="connsiteY14" fmla="*/ 1589953 h 1656184"/>
              <a:gd name="connsiteX15" fmla="*/ 2718442 w 2784673"/>
              <a:gd name="connsiteY15" fmla="*/ 1656184 h 1656184"/>
              <a:gd name="connsiteX16" fmla="*/ 66231 w 2784673"/>
              <a:gd name="connsiteY16" fmla="*/ 1656184 h 1656184"/>
              <a:gd name="connsiteX17" fmla="*/ 0 w 2784673"/>
              <a:gd name="connsiteY17" fmla="*/ 1589953 h 1656184"/>
              <a:gd name="connsiteX18" fmla="*/ 0 w 2784673"/>
              <a:gd name="connsiteY18" fmla="*/ 66231 h 1656184"/>
              <a:gd name="connsiteX19" fmla="*/ 66231 w 2784673"/>
              <a:gd name="connsiteY19"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84673" h="1656184">
                <a:moveTo>
                  <a:pt x="356202" y="144016"/>
                </a:moveTo>
                <a:cubicBezTo>
                  <a:pt x="339551" y="144016"/>
                  <a:pt x="326052" y="157515"/>
                  <a:pt x="326052" y="174166"/>
                </a:cubicBezTo>
                <a:cubicBezTo>
                  <a:pt x="326052" y="190817"/>
                  <a:pt x="339551" y="204316"/>
                  <a:pt x="356202" y="204316"/>
                </a:cubicBezTo>
                <a:lnTo>
                  <a:pt x="655942" y="204316"/>
                </a:lnTo>
                <a:cubicBezTo>
                  <a:pt x="672593" y="204316"/>
                  <a:pt x="686092" y="190817"/>
                  <a:pt x="686092" y="174166"/>
                </a:cubicBezTo>
                <a:cubicBezTo>
                  <a:pt x="686092" y="157515"/>
                  <a:pt x="672593" y="144016"/>
                  <a:pt x="655942" y="144016"/>
                </a:cubicBezTo>
                <a:close/>
                <a:moveTo>
                  <a:pt x="236259" y="144016"/>
                </a:moveTo>
                <a:cubicBezTo>
                  <a:pt x="219608" y="144016"/>
                  <a:pt x="206109" y="157515"/>
                  <a:pt x="206109" y="174166"/>
                </a:cubicBezTo>
                <a:cubicBezTo>
                  <a:pt x="206109" y="190817"/>
                  <a:pt x="219608" y="204316"/>
                  <a:pt x="236259" y="204316"/>
                </a:cubicBezTo>
                <a:cubicBezTo>
                  <a:pt x="252910" y="204316"/>
                  <a:pt x="266409" y="190817"/>
                  <a:pt x="266409" y="174166"/>
                </a:cubicBezTo>
                <a:cubicBezTo>
                  <a:pt x="266409" y="157515"/>
                  <a:pt x="252910" y="144016"/>
                  <a:pt x="236259" y="144016"/>
                </a:cubicBezTo>
                <a:close/>
                <a:moveTo>
                  <a:pt x="66231" y="0"/>
                </a:moveTo>
                <a:lnTo>
                  <a:pt x="2718442" y="0"/>
                </a:lnTo>
                <a:cubicBezTo>
                  <a:pt x="2755020" y="0"/>
                  <a:pt x="2784673" y="29653"/>
                  <a:pt x="2784673" y="66231"/>
                </a:cubicBezTo>
                <a:lnTo>
                  <a:pt x="2784673" y="1589953"/>
                </a:lnTo>
                <a:cubicBezTo>
                  <a:pt x="2784673" y="1626531"/>
                  <a:pt x="2755020" y="1656184"/>
                  <a:pt x="2718442" y="1656184"/>
                </a:cubicBezTo>
                <a:lnTo>
                  <a:pt x="66231" y="1656184"/>
                </a:lnTo>
                <a:cubicBezTo>
                  <a:pt x="29653" y="1656184"/>
                  <a:pt x="0" y="1626531"/>
                  <a:pt x="0" y="1589953"/>
                </a:cubicBezTo>
                <a:lnTo>
                  <a:pt x="0" y="66231"/>
                </a:lnTo>
                <a:cubicBezTo>
                  <a:pt x="0" y="29653"/>
                  <a:pt x="29653" y="0"/>
                  <a:pt x="66231" y="0"/>
                </a:cubicBez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38F07C0B-71C3-4DC4-960D-F400EE762C48}"/>
              </a:ext>
            </a:extLst>
          </p:cNvPr>
          <p:cNvSpPr>
            <a:spLocks noGrp="1"/>
          </p:cNvSpPr>
          <p:nvPr>
            <p:ph type="pic" sz="quarter" idx="11"/>
          </p:nvPr>
        </p:nvSpPr>
        <p:spPr>
          <a:xfrm>
            <a:off x="4703664" y="1916832"/>
            <a:ext cx="2784673" cy="1656184"/>
          </a:xfrm>
          <a:custGeom>
            <a:avLst/>
            <a:gdLst>
              <a:gd name="connsiteX0" fmla="*/ 356202 w 2784673"/>
              <a:gd name="connsiteY0" fmla="*/ 144016 h 1656184"/>
              <a:gd name="connsiteX1" fmla="*/ 326052 w 2784673"/>
              <a:gd name="connsiteY1" fmla="*/ 174166 h 1656184"/>
              <a:gd name="connsiteX2" fmla="*/ 356202 w 2784673"/>
              <a:gd name="connsiteY2" fmla="*/ 204316 h 1656184"/>
              <a:gd name="connsiteX3" fmla="*/ 655942 w 2784673"/>
              <a:gd name="connsiteY3" fmla="*/ 204316 h 1656184"/>
              <a:gd name="connsiteX4" fmla="*/ 686092 w 2784673"/>
              <a:gd name="connsiteY4" fmla="*/ 174166 h 1656184"/>
              <a:gd name="connsiteX5" fmla="*/ 655942 w 2784673"/>
              <a:gd name="connsiteY5" fmla="*/ 144016 h 1656184"/>
              <a:gd name="connsiteX6" fmla="*/ 236259 w 2784673"/>
              <a:gd name="connsiteY6" fmla="*/ 144016 h 1656184"/>
              <a:gd name="connsiteX7" fmla="*/ 206109 w 2784673"/>
              <a:gd name="connsiteY7" fmla="*/ 174166 h 1656184"/>
              <a:gd name="connsiteX8" fmla="*/ 236259 w 2784673"/>
              <a:gd name="connsiteY8" fmla="*/ 204316 h 1656184"/>
              <a:gd name="connsiteX9" fmla="*/ 266409 w 2784673"/>
              <a:gd name="connsiteY9" fmla="*/ 174166 h 1656184"/>
              <a:gd name="connsiteX10" fmla="*/ 236259 w 2784673"/>
              <a:gd name="connsiteY10" fmla="*/ 144016 h 1656184"/>
              <a:gd name="connsiteX11" fmla="*/ 66231 w 2784673"/>
              <a:gd name="connsiteY11" fmla="*/ 0 h 1656184"/>
              <a:gd name="connsiteX12" fmla="*/ 2718442 w 2784673"/>
              <a:gd name="connsiteY12" fmla="*/ 0 h 1656184"/>
              <a:gd name="connsiteX13" fmla="*/ 2784673 w 2784673"/>
              <a:gd name="connsiteY13" fmla="*/ 66231 h 1656184"/>
              <a:gd name="connsiteX14" fmla="*/ 2784673 w 2784673"/>
              <a:gd name="connsiteY14" fmla="*/ 1589953 h 1656184"/>
              <a:gd name="connsiteX15" fmla="*/ 2718442 w 2784673"/>
              <a:gd name="connsiteY15" fmla="*/ 1656184 h 1656184"/>
              <a:gd name="connsiteX16" fmla="*/ 66231 w 2784673"/>
              <a:gd name="connsiteY16" fmla="*/ 1656184 h 1656184"/>
              <a:gd name="connsiteX17" fmla="*/ 0 w 2784673"/>
              <a:gd name="connsiteY17" fmla="*/ 1589953 h 1656184"/>
              <a:gd name="connsiteX18" fmla="*/ 0 w 2784673"/>
              <a:gd name="connsiteY18" fmla="*/ 66231 h 1656184"/>
              <a:gd name="connsiteX19" fmla="*/ 66231 w 2784673"/>
              <a:gd name="connsiteY19"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84673" h="1656184">
                <a:moveTo>
                  <a:pt x="356202" y="144016"/>
                </a:moveTo>
                <a:cubicBezTo>
                  <a:pt x="339551" y="144016"/>
                  <a:pt x="326052" y="157515"/>
                  <a:pt x="326052" y="174166"/>
                </a:cubicBezTo>
                <a:cubicBezTo>
                  <a:pt x="326052" y="190817"/>
                  <a:pt x="339551" y="204316"/>
                  <a:pt x="356202" y="204316"/>
                </a:cubicBezTo>
                <a:lnTo>
                  <a:pt x="655942" y="204316"/>
                </a:lnTo>
                <a:cubicBezTo>
                  <a:pt x="672593" y="204316"/>
                  <a:pt x="686092" y="190817"/>
                  <a:pt x="686092" y="174166"/>
                </a:cubicBezTo>
                <a:cubicBezTo>
                  <a:pt x="686092" y="157515"/>
                  <a:pt x="672593" y="144016"/>
                  <a:pt x="655942" y="144016"/>
                </a:cubicBezTo>
                <a:close/>
                <a:moveTo>
                  <a:pt x="236259" y="144016"/>
                </a:moveTo>
                <a:cubicBezTo>
                  <a:pt x="219608" y="144016"/>
                  <a:pt x="206109" y="157515"/>
                  <a:pt x="206109" y="174166"/>
                </a:cubicBezTo>
                <a:cubicBezTo>
                  <a:pt x="206109" y="190817"/>
                  <a:pt x="219608" y="204316"/>
                  <a:pt x="236259" y="204316"/>
                </a:cubicBezTo>
                <a:cubicBezTo>
                  <a:pt x="252910" y="204316"/>
                  <a:pt x="266409" y="190817"/>
                  <a:pt x="266409" y="174166"/>
                </a:cubicBezTo>
                <a:cubicBezTo>
                  <a:pt x="266409" y="157515"/>
                  <a:pt x="252910" y="144016"/>
                  <a:pt x="236259" y="144016"/>
                </a:cubicBezTo>
                <a:close/>
                <a:moveTo>
                  <a:pt x="66231" y="0"/>
                </a:moveTo>
                <a:lnTo>
                  <a:pt x="2718442" y="0"/>
                </a:lnTo>
                <a:cubicBezTo>
                  <a:pt x="2755020" y="0"/>
                  <a:pt x="2784673" y="29653"/>
                  <a:pt x="2784673" y="66231"/>
                </a:cubicBezTo>
                <a:lnTo>
                  <a:pt x="2784673" y="1589953"/>
                </a:lnTo>
                <a:cubicBezTo>
                  <a:pt x="2784673" y="1626531"/>
                  <a:pt x="2755020" y="1656184"/>
                  <a:pt x="2718442" y="1656184"/>
                </a:cubicBezTo>
                <a:lnTo>
                  <a:pt x="66231" y="1656184"/>
                </a:lnTo>
                <a:cubicBezTo>
                  <a:pt x="29653" y="1656184"/>
                  <a:pt x="0" y="1626531"/>
                  <a:pt x="0" y="1589953"/>
                </a:cubicBezTo>
                <a:lnTo>
                  <a:pt x="0" y="66231"/>
                </a:lnTo>
                <a:cubicBezTo>
                  <a:pt x="0" y="29653"/>
                  <a:pt x="29653" y="0"/>
                  <a:pt x="66231" y="0"/>
                </a:cubicBez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xmlns="" id="{2C31814C-B2A0-4A28-A746-F42AB644F2AF}"/>
              </a:ext>
            </a:extLst>
          </p:cNvPr>
          <p:cNvSpPr>
            <a:spLocks noGrp="1"/>
          </p:cNvSpPr>
          <p:nvPr>
            <p:ph type="pic" sz="quarter" idx="12"/>
          </p:nvPr>
        </p:nvSpPr>
        <p:spPr>
          <a:xfrm>
            <a:off x="8149035" y="1916832"/>
            <a:ext cx="2784673" cy="1656184"/>
          </a:xfrm>
          <a:custGeom>
            <a:avLst/>
            <a:gdLst>
              <a:gd name="connsiteX0" fmla="*/ 356202 w 2784673"/>
              <a:gd name="connsiteY0" fmla="*/ 144016 h 1656184"/>
              <a:gd name="connsiteX1" fmla="*/ 326052 w 2784673"/>
              <a:gd name="connsiteY1" fmla="*/ 174166 h 1656184"/>
              <a:gd name="connsiteX2" fmla="*/ 356202 w 2784673"/>
              <a:gd name="connsiteY2" fmla="*/ 204316 h 1656184"/>
              <a:gd name="connsiteX3" fmla="*/ 655942 w 2784673"/>
              <a:gd name="connsiteY3" fmla="*/ 204316 h 1656184"/>
              <a:gd name="connsiteX4" fmla="*/ 686092 w 2784673"/>
              <a:gd name="connsiteY4" fmla="*/ 174166 h 1656184"/>
              <a:gd name="connsiteX5" fmla="*/ 655942 w 2784673"/>
              <a:gd name="connsiteY5" fmla="*/ 144016 h 1656184"/>
              <a:gd name="connsiteX6" fmla="*/ 236259 w 2784673"/>
              <a:gd name="connsiteY6" fmla="*/ 144016 h 1656184"/>
              <a:gd name="connsiteX7" fmla="*/ 206109 w 2784673"/>
              <a:gd name="connsiteY7" fmla="*/ 174166 h 1656184"/>
              <a:gd name="connsiteX8" fmla="*/ 236259 w 2784673"/>
              <a:gd name="connsiteY8" fmla="*/ 204316 h 1656184"/>
              <a:gd name="connsiteX9" fmla="*/ 266409 w 2784673"/>
              <a:gd name="connsiteY9" fmla="*/ 174166 h 1656184"/>
              <a:gd name="connsiteX10" fmla="*/ 236259 w 2784673"/>
              <a:gd name="connsiteY10" fmla="*/ 144016 h 1656184"/>
              <a:gd name="connsiteX11" fmla="*/ 66231 w 2784673"/>
              <a:gd name="connsiteY11" fmla="*/ 0 h 1656184"/>
              <a:gd name="connsiteX12" fmla="*/ 2718442 w 2784673"/>
              <a:gd name="connsiteY12" fmla="*/ 0 h 1656184"/>
              <a:gd name="connsiteX13" fmla="*/ 2784673 w 2784673"/>
              <a:gd name="connsiteY13" fmla="*/ 66231 h 1656184"/>
              <a:gd name="connsiteX14" fmla="*/ 2784673 w 2784673"/>
              <a:gd name="connsiteY14" fmla="*/ 1589953 h 1656184"/>
              <a:gd name="connsiteX15" fmla="*/ 2718442 w 2784673"/>
              <a:gd name="connsiteY15" fmla="*/ 1656184 h 1656184"/>
              <a:gd name="connsiteX16" fmla="*/ 66231 w 2784673"/>
              <a:gd name="connsiteY16" fmla="*/ 1656184 h 1656184"/>
              <a:gd name="connsiteX17" fmla="*/ 0 w 2784673"/>
              <a:gd name="connsiteY17" fmla="*/ 1589953 h 1656184"/>
              <a:gd name="connsiteX18" fmla="*/ 0 w 2784673"/>
              <a:gd name="connsiteY18" fmla="*/ 66231 h 1656184"/>
              <a:gd name="connsiteX19" fmla="*/ 66231 w 2784673"/>
              <a:gd name="connsiteY19" fmla="*/ 0 h 165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84673" h="1656184">
                <a:moveTo>
                  <a:pt x="356202" y="144016"/>
                </a:moveTo>
                <a:cubicBezTo>
                  <a:pt x="339551" y="144016"/>
                  <a:pt x="326052" y="157515"/>
                  <a:pt x="326052" y="174166"/>
                </a:cubicBezTo>
                <a:cubicBezTo>
                  <a:pt x="326052" y="190817"/>
                  <a:pt x="339551" y="204316"/>
                  <a:pt x="356202" y="204316"/>
                </a:cubicBezTo>
                <a:lnTo>
                  <a:pt x="655942" y="204316"/>
                </a:lnTo>
                <a:cubicBezTo>
                  <a:pt x="672593" y="204316"/>
                  <a:pt x="686092" y="190817"/>
                  <a:pt x="686092" y="174166"/>
                </a:cubicBezTo>
                <a:cubicBezTo>
                  <a:pt x="686092" y="157515"/>
                  <a:pt x="672593" y="144016"/>
                  <a:pt x="655942" y="144016"/>
                </a:cubicBezTo>
                <a:close/>
                <a:moveTo>
                  <a:pt x="236259" y="144016"/>
                </a:moveTo>
                <a:cubicBezTo>
                  <a:pt x="219608" y="144016"/>
                  <a:pt x="206109" y="157515"/>
                  <a:pt x="206109" y="174166"/>
                </a:cubicBezTo>
                <a:cubicBezTo>
                  <a:pt x="206109" y="190817"/>
                  <a:pt x="219608" y="204316"/>
                  <a:pt x="236259" y="204316"/>
                </a:cubicBezTo>
                <a:cubicBezTo>
                  <a:pt x="252910" y="204316"/>
                  <a:pt x="266409" y="190817"/>
                  <a:pt x="266409" y="174166"/>
                </a:cubicBezTo>
                <a:cubicBezTo>
                  <a:pt x="266409" y="157515"/>
                  <a:pt x="252910" y="144016"/>
                  <a:pt x="236259" y="144016"/>
                </a:cubicBezTo>
                <a:close/>
                <a:moveTo>
                  <a:pt x="66231" y="0"/>
                </a:moveTo>
                <a:lnTo>
                  <a:pt x="2718442" y="0"/>
                </a:lnTo>
                <a:cubicBezTo>
                  <a:pt x="2755020" y="0"/>
                  <a:pt x="2784673" y="29653"/>
                  <a:pt x="2784673" y="66231"/>
                </a:cubicBezTo>
                <a:lnTo>
                  <a:pt x="2784673" y="1589953"/>
                </a:lnTo>
                <a:cubicBezTo>
                  <a:pt x="2784673" y="1626531"/>
                  <a:pt x="2755020" y="1656184"/>
                  <a:pt x="2718442" y="1656184"/>
                </a:cubicBezTo>
                <a:lnTo>
                  <a:pt x="66231" y="1656184"/>
                </a:lnTo>
                <a:cubicBezTo>
                  <a:pt x="29653" y="1656184"/>
                  <a:pt x="0" y="1626531"/>
                  <a:pt x="0" y="1589953"/>
                </a:cubicBezTo>
                <a:lnTo>
                  <a:pt x="0" y="66231"/>
                </a:lnTo>
                <a:cubicBezTo>
                  <a:pt x="0" y="29653"/>
                  <a:pt x="29653" y="0"/>
                  <a:pt x="66231" y="0"/>
                </a:cubicBezTo>
                <a:close/>
              </a:path>
            </a:pathLst>
          </a:custGeom>
        </p:spPr>
        <p:txBody>
          <a:bodyPr wrap="square">
            <a:noAutofit/>
          </a:bodyPr>
          <a:lstStyle/>
          <a:p>
            <a:endParaRPr lang="zh-CN" altLang="en-US"/>
          </a:p>
        </p:txBody>
      </p:sp>
      <p:cxnSp>
        <p:nvCxnSpPr>
          <p:cNvPr id="14" name="直接连接符 13">
            <a:extLst>
              <a:ext uri="{FF2B5EF4-FFF2-40B4-BE49-F238E27FC236}">
                <a16:creationId xmlns:a16="http://schemas.microsoft.com/office/drawing/2014/main" xmlns="" id="{232FE9F8-9435-44EC-9FE9-8E010EBAB9C7}"/>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xmlns="" id="{65167752-17F5-4B42-AC3A-046B3E29D7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6" name="内容占位符 9">
            <a:extLst>
              <a:ext uri="{FF2B5EF4-FFF2-40B4-BE49-F238E27FC236}">
                <a16:creationId xmlns:a16="http://schemas.microsoft.com/office/drawing/2014/main" xmlns="" id="{EBD831D2-0955-4BC9-949F-E46C081C7474}"/>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2" name="矩形 21">
            <a:extLst>
              <a:ext uri="{FF2B5EF4-FFF2-40B4-BE49-F238E27FC236}">
                <a16:creationId xmlns:a16="http://schemas.microsoft.com/office/drawing/2014/main" xmlns="" id="{2E273CA7-0E33-4737-9439-3BF7C0724CE5}"/>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a16="http://schemas.microsoft.com/office/drawing/2014/main" xmlns="" id="{60050559-048B-46B8-9D2F-055B0B5E1E1A}"/>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xmlns="" id="{B574A965-7329-436D-8FB8-F78EE7D442B9}"/>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332653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文排版4">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xmlns="" id="{64599EF9-2AB4-4580-9B9C-B930CE0FF4C9}"/>
              </a:ext>
            </a:extLst>
          </p:cNvPr>
          <p:cNvSpPr>
            <a:spLocks noGrp="1"/>
          </p:cNvSpPr>
          <p:nvPr>
            <p:ph type="pic" sz="quarter" idx="14"/>
          </p:nvPr>
        </p:nvSpPr>
        <p:spPr>
          <a:xfrm>
            <a:off x="0" y="1666900"/>
            <a:ext cx="5715000" cy="2880320"/>
          </a:xfrm>
          <a:custGeom>
            <a:avLst/>
            <a:gdLst>
              <a:gd name="connsiteX0" fmla="*/ 0 w 5715000"/>
              <a:gd name="connsiteY0" fmla="*/ 0 h 2880320"/>
              <a:gd name="connsiteX1" fmla="*/ 5715000 w 5715000"/>
              <a:gd name="connsiteY1" fmla="*/ 0 h 2880320"/>
              <a:gd name="connsiteX2" fmla="*/ 5715000 w 5715000"/>
              <a:gd name="connsiteY2" fmla="*/ 2880320 h 2880320"/>
              <a:gd name="connsiteX3" fmla="*/ 0 w 5715000"/>
              <a:gd name="connsiteY3" fmla="*/ 2880320 h 2880320"/>
            </a:gdLst>
            <a:ahLst/>
            <a:cxnLst>
              <a:cxn ang="0">
                <a:pos x="connsiteX0" y="connsiteY0"/>
              </a:cxn>
              <a:cxn ang="0">
                <a:pos x="connsiteX1" y="connsiteY1"/>
              </a:cxn>
              <a:cxn ang="0">
                <a:pos x="connsiteX2" y="connsiteY2"/>
              </a:cxn>
              <a:cxn ang="0">
                <a:pos x="connsiteX3" y="connsiteY3"/>
              </a:cxn>
            </a:cxnLst>
            <a:rect l="l" t="t" r="r" b="b"/>
            <a:pathLst>
              <a:path w="5715000" h="2880320">
                <a:moveTo>
                  <a:pt x="0" y="0"/>
                </a:moveTo>
                <a:lnTo>
                  <a:pt x="5715000" y="0"/>
                </a:lnTo>
                <a:lnTo>
                  <a:pt x="5715000" y="2880320"/>
                </a:lnTo>
                <a:lnTo>
                  <a:pt x="0" y="2880320"/>
                </a:lnTo>
                <a:close/>
              </a:path>
            </a:pathLst>
          </a:custGeom>
        </p:spPr>
        <p:txBody>
          <a:bodyPr wrap="square">
            <a:noAutofit/>
          </a:bodyPr>
          <a:lstStyle/>
          <a:p>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0048671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7367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746549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523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C1FF2297-1202-4BE3-B5A6-4C674EEAF2BB}"/>
              </a:ext>
            </a:extLst>
          </p:cNvPr>
          <p:cNvCxnSpPr>
            <a:cxnSpLocks/>
          </p:cNvCxnSpPr>
          <p:nvPr userDrawn="1"/>
        </p:nvCxnSpPr>
        <p:spPr>
          <a:xfrm>
            <a:off x="0" y="605830"/>
            <a:ext cx="83282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xmlns="" id="{B59F506D-EEA4-464E-9672-457FF18D0B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62031" y="305094"/>
            <a:ext cx="2559928" cy="601472"/>
          </a:xfrm>
          <a:prstGeom prst="rect">
            <a:avLst/>
          </a:prstGeom>
        </p:spPr>
      </p:pic>
    </p:spTree>
    <p:extLst>
      <p:ext uri="{BB962C8B-B14F-4D97-AF65-F5344CB8AC3E}">
        <p14:creationId xmlns:p14="http://schemas.microsoft.com/office/powerpoint/2010/main" val="470337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xmlns="" id="{FDDE57E1-B55C-4E28-9AAE-E90B11AA2C97}"/>
              </a:ext>
            </a:extLst>
          </p:cNvPr>
          <p:cNvGrpSpPr/>
          <p:nvPr userDrawn="1"/>
        </p:nvGrpSpPr>
        <p:grpSpPr>
          <a:xfrm>
            <a:off x="6960175" y="-235024"/>
            <a:ext cx="7676002" cy="7632848"/>
            <a:chOff x="8112224" y="260648"/>
            <a:chExt cx="6372530" cy="6336704"/>
          </a:xfrm>
        </p:grpSpPr>
        <p:sp>
          <p:nvSpPr>
            <p:cNvPr id="48" name="Freeform 5">
              <a:extLst>
                <a:ext uri="{FF2B5EF4-FFF2-40B4-BE49-F238E27FC236}">
                  <a16:creationId xmlns:a16="http://schemas.microsoft.com/office/drawing/2014/main" xmlns="" id="{33B44A31-0084-40F6-9EFA-D0F345B16724}"/>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9" name="Freeform 6">
              <a:extLst>
                <a:ext uri="{FF2B5EF4-FFF2-40B4-BE49-F238E27FC236}">
                  <a16:creationId xmlns:a16="http://schemas.microsoft.com/office/drawing/2014/main" xmlns="" id="{B5B15774-6412-4AD7-A0CF-07178CB9E54D}"/>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50" name="Freeform 7">
              <a:extLst>
                <a:ext uri="{FF2B5EF4-FFF2-40B4-BE49-F238E27FC236}">
                  <a16:creationId xmlns:a16="http://schemas.microsoft.com/office/drawing/2014/main" xmlns="" id="{17182063-71E4-4270-8E46-30E061A37A51}"/>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1" name="Freeform 8">
              <a:extLst>
                <a:ext uri="{FF2B5EF4-FFF2-40B4-BE49-F238E27FC236}">
                  <a16:creationId xmlns:a16="http://schemas.microsoft.com/office/drawing/2014/main" xmlns="" id="{3E064134-8F8F-4935-BE7E-20919D11A2BC}"/>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2" name="Freeform 9">
              <a:extLst>
                <a:ext uri="{FF2B5EF4-FFF2-40B4-BE49-F238E27FC236}">
                  <a16:creationId xmlns:a16="http://schemas.microsoft.com/office/drawing/2014/main" xmlns="" id="{C0B2FFBF-8370-4C11-86A2-0D77BCBD1DB5}"/>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3" name="Freeform 10">
              <a:extLst>
                <a:ext uri="{FF2B5EF4-FFF2-40B4-BE49-F238E27FC236}">
                  <a16:creationId xmlns:a16="http://schemas.microsoft.com/office/drawing/2014/main" xmlns="" id="{CC732D08-D3CC-44FD-B1DB-8719197D0441}"/>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4" name="Freeform 11">
              <a:extLst>
                <a:ext uri="{FF2B5EF4-FFF2-40B4-BE49-F238E27FC236}">
                  <a16:creationId xmlns:a16="http://schemas.microsoft.com/office/drawing/2014/main" xmlns="" id="{AD65F1CA-CE7A-4EAB-AE26-C55B4C1A5731}"/>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5" name="Freeform 12">
              <a:extLst>
                <a:ext uri="{FF2B5EF4-FFF2-40B4-BE49-F238E27FC236}">
                  <a16:creationId xmlns:a16="http://schemas.microsoft.com/office/drawing/2014/main" xmlns="" id="{90554795-7759-4195-8103-4231F3F6BC60}"/>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6" name="Freeform 13">
              <a:extLst>
                <a:ext uri="{FF2B5EF4-FFF2-40B4-BE49-F238E27FC236}">
                  <a16:creationId xmlns:a16="http://schemas.microsoft.com/office/drawing/2014/main" xmlns="" id="{50E65C2B-01FB-4A2A-88F5-A131E2B11AA6}"/>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7" name="Freeform 14">
              <a:extLst>
                <a:ext uri="{FF2B5EF4-FFF2-40B4-BE49-F238E27FC236}">
                  <a16:creationId xmlns:a16="http://schemas.microsoft.com/office/drawing/2014/main" xmlns="" id="{26BA4CF8-CAA5-4CAA-9B6B-A0C679E18EC0}"/>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8" name="Freeform 15">
              <a:extLst>
                <a:ext uri="{FF2B5EF4-FFF2-40B4-BE49-F238E27FC236}">
                  <a16:creationId xmlns:a16="http://schemas.microsoft.com/office/drawing/2014/main" xmlns="" id="{99A5BD98-8236-45BE-9814-E258BD112C06}"/>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9" name="Freeform 16">
              <a:extLst>
                <a:ext uri="{FF2B5EF4-FFF2-40B4-BE49-F238E27FC236}">
                  <a16:creationId xmlns:a16="http://schemas.microsoft.com/office/drawing/2014/main" xmlns="" id="{0224175E-C392-466A-A744-E21519AB22D5}"/>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0" name="Freeform 17">
              <a:extLst>
                <a:ext uri="{FF2B5EF4-FFF2-40B4-BE49-F238E27FC236}">
                  <a16:creationId xmlns:a16="http://schemas.microsoft.com/office/drawing/2014/main" xmlns="" id="{F46804CE-F952-472D-9412-AD0CFECDB295}"/>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1" name="Freeform 18">
              <a:extLst>
                <a:ext uri="{FF2B5EF4-FFF2-40B4-BE49-F238E27FC236}">
                  <a16:creationId xmlns:a16="http://schemas.microsoft.com/office/drawing/2014/main" xmlns="" id="{81531710-F2AC-4E00-B6D7-E33427939247}"/>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2" name="Freeform 19">
              <a:extLst>
                <a:ext uri="{FF2B5EF4-FFF2-40B4-BE49-F238E27FC236}">
                  <a16:creationId xmlns:a16="http://schemas.microsoft.com/office/drawing/2014/main" xmlns="" id="{CB7A6BB6-3135-4A25-9C2A-FCE26C292EA1}"/>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3" name="Freeform 20">
              <a:extLst>
                <a:ext uri="{FF2B5EF4-FFF2-40B4-BE49-F238E27FC236}">
                  <a16:creationId xmlns:a16="http://schemas.microsoft.com/office/drawing/2014/main" xmlns="" id="{FE6A8297-E81D-417A-888A-87A33D1C5E8B}"/>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4" name="Freeform 21">
              <a:extLst>
                <a:ext uri="{FF2B5EF4-FFF2-40B4-BE49-F238E27FC236}">
                  <a16:creationId xmlns:a16="http://schemas.microsoft.com/office/drawing/2014/main" xmlns="" id="{6182BCE5-17B4-4DB8-B3C1-82D14DE125D9}"/>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5" name="Freeform 22">
              <a:extLst>
                <a:ext uri="{FF2B5EF4-FFF2-40B4-BE49-F238E27FC236}">
                  <a16:creationId xmlns:a16="http://schemas.microsoft.com/office/drawing/2014/main" xmlns="" id="{BAD18440-582D-4257-ACD1-6D744D3E4873}"/>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6" name="Freeform 23">
              <a:extLst>
                <a:ext uri="{FF2B5EF4-FFF2-40B4-BE49-F238E27FC236}">
                  <a16:creationId xmlns:a16="http://schemas.microsoft.com/office/drawing/2014/main" xmlns="" id="{6420F1AC-17D3-427A-88FC-DF15121157DE}"/>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7" name="Freeform 24">
              <a:extLst>
                <a:ext uri="{FF2B5EF4-FFF2-40B4-BE49-F238E27FC236}">
                  <a16:creationId xmlns:a16="http://schemas.microsoft.com/office/drawing/2014/main" xmlns="" id="{DDB9F0B0-C697-4EA6-8328-B15976ACAEC6}"/>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8" name="Freeform 25">
              <a:extLst>
                <a:ext uri="{FF2B5EF4-FFF2-40B4-BE49-F238E27FC236}">
                  <a16:creationId xmlns:a16="http://schemas.microsoft.com/office/drawing/2014/main" xmlns="" id="{3C33EA8C-6507-4AE8-88E4-096AB0F70CDD}"/>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9" name="Freeform 26">
              <a:extLst>
                <a:ext uri="{FF2B5EF4-FFF2-40B4-BE49-F238E27FC236}">
                  <a16:creationId xmlns:a16="http://schemas.microsoft.com/office/drawing/2014/main" xmlns="" id="{DE5FA64E-E0AD-4917-BE52-A9D65AD4E760}"/>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0" name="Freeform 27">
              <a:extLst>
                <a:ext uri="{FF2B5EF4-FFF2-40B4-BE49-F238E27FC236}">
                  <a16:creationId xmlns:a16="http://schemas.microsoft.com/office/drawing/2014/main" xmlns="" id="{D0EA68E4-C98E-4A21-9111-96D9C040BD2B}"/>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1" name="Freeform 28">
              <a:extLst>
                <a:ext uri="{FF2B5EF4-FFF2-40B4-BE49-F238E27FC236}">
                  <a16:creationId xmlns:a16="http://schemas.microsoft.com/office/drawing/2014/main" xmlns="" id="{3F8E9D78-694E-4342-8633-51C96BF2543D}"/>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2" name="Freeform 29">
              <a:extLst>
                <a:ext uri="{FF2B5EF4-FFF2-40B4-BE49-F238E27FC236}">
                  <a16:creationId xmlns:a16="http://schemas.microsoft.com/office/drawing/2014/main" xmlns="" id="{2714F608-9C2C-44EC-98A2-0B6ADD83D549}"/>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3" name="Freeform 30">
              <a:extLst>
                <a:ext uri="{FF2B5EF4-FFF2-40B4-BE49-F238E27FC236}">
                  <a16:creationId xmlns:a16="http://schemas.microsoft.com/office/drawing/2014/main" xmlns="" id="{363F97BA-FC3B-4013-8D9A-97B790BA62A3}"/>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4" name="Freeform 31">
              <a:extLst>
                <a:ext uri="{FF2B5EF4-FFF2-40B4-BE49-F238E27FC236}">
                  <a16:creationId xmlns:a16="http://schemas.microsoft.com/office/drawing/2014/main" xmlns="" id="{B5427A4D-7D22-445A-B51D-147B3ACBC7CE}"/>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5" name="Freeform 32">
              <a:extLst>
                <a:ext uri="{FF2B5EF4-FFF2-40B4-BE49-F238E27FC236}">
                  <a16:creationId xmlns:a16="http://schemas.microsoft.com/office/drawing/2014/main" xmlns="" id="{240EC7B6-0CB3-40FB-81E9-CF3763D7B62D}"/>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6" name="Freeform 33">
              <a:extLst>
                <a:ext uri="{FF2B5EF4-FFF2-40B4-BE49-F238E27FC236}">
                  <a16:creationId xmlns:a16="http://schemas.microsoft.com/office/drawing/2014/main" xmlns="" id="{E7DFB07A-D56A-49CE-80A7-53C1068D6EBB}"/>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7" name="Freeform 34">
              <a:extLst>
                <a:ext uri="{FF2B5EF4-FFF2-40B4-BE49-F238E27FC236}">
                  <a16:creationId xmlns:a16="http://schemas.microsoft.com/office/drawing/2014/main" xmlns="" id="{69732E6F-0535-4946-BC7C-5A01FCE72C3D}"/>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8" name="Freeform 35">
              <a:extLst>
                <a:ext uri="{FF2B5EF4-FFF2-40B4-BE49-F238E27FC236}">
                  <a16:creationId xmlns:a16="http://schemas.microsoft.com/office/drawing/2014/main" xmlns="" id="{75273DDB-C39D-40B8-8A27-3BF492D89E4F}"/>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79" name="Freeform 36">
              <a:extLst>
                <a:ext uri="{FF2B5EF4-FFF2-40B4-BE49-F238E27FC236}">
                  <a16:creationId xmlns:a16="http://schemas.microsoft.com/office/drawing/2014/main" xmlns="" id="{37F9124A-35FF-4171-AB58-BB763ED96925}"/>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0" name="Freeform 37">
              <a:extLst>
                <a:ext uri="{FF2B5EF4-FFF2-40B4-BE49-F238E27FC236}">
                  <a16:creationId xmlns:a16="http://schemas.microsoft.com/office/drawing/2014/main" xmlns="" id="{43066180-B2BD-44E1-BE77-FB94FADD7B5A}"/>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1" name="Freeform 38">
              <a:extLst>
                <a:ext uri="{FF2B5EF4-FFF2-40B4-BE49-F238E27FC236}">
                  <a16:creationId xmlns:a16="http://schemas.microsoft.com/office/drawing/2014/main" xmlns="" id="{BE352EEA-CE30-4B9E-A4E8-FDD10DAE8AB6}"/>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2" name="Freeform 39">
              <a:extLst>
                <a:ext uri="{FF2B5EF4-FFF2-40B4-BE49-F238E27FC236}">
                  <a16:creationId xmlns:a16="http://schemas.microsoft.com/office/drawing/2014/main" xmlns="" id="{208BB213-92D7-4F70-B607-814BF7B891F1}"/>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3" name="Freeform 40">
              <a:extLst>
                <a:ext uri="{FF2B5EF4-FFF2-40B4-BE49-F238E27FC236}">
                  <a16:creationId xmlns:a16="http://schemas.microsoft.com/office/drawing/2014/main" xmlns="" id="{B8C007F0-2323-4460-8742-592C1F11BCAA}"/>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4" name="Freeform 41">
              <a:extLst>
                <a:ext uri="{FF2B5EF4-FFF2-40B4-BE49-F238E27FC236}">
                  <a16:creationId xmlns:a16="http://schemas.microsoft.com/office/drawing/2014/main" xmlns="" id="{0F7DD4E8-B9EF-4224-86DE-57E6C13B83AC}"/>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5" name="Freeform 42">
              <a:extLst>
                <a:ext uri="{FF2B5EF4-FFF2-40B4-BE49-F238E27FC236}">
                  <a16:creationId xmlns:a16="http://schemas.microsoft.com/office/drawing/2014/main" xmlns="" id="{19281953-78A6-4966-A96C-7457988F028D}"/>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6" name="Freeform 43">
              <a:extLst>
                <a:ext uri="{FF2B5EF4-FFF2-40B4-BE49-F238E27FC236}">
                  <a16:creationId xmlns:a16="http://schemas.microsoft.com/office/drawing/2014/main" xmlns="" id="{E7D78B50-B5F4-4CD8-93F4-E45457196919}"/>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2" name="平行四边形 1">
            <a:extLst>
              <a:ext uri="{FF2B5EF4-FFF2-40B4-BE49-F238E27FC236}">
                <a16:creationId xmlns:a16="http://schemas.microsoft.com/office/drawing/2014/main" xmlns="" id="{BA4B8734-20D2-4411-8B9B-69AB26136A8E}"/>
              </a:ext>
            </a:extLst>
          </p:cNvPr>
          <p:cNvSpPr/>
          <p:nvPr userDrawn="1"/>
        </p:nvSpPr>
        <p:spPr>
          <a:xfrm>
            <a:off x="1203705" y="0"/>
            <a:ext cx="544483" cy="1266802"/>
          </a:xfrm>
          <a:prstGeom prst="parallelogram">
            <a:avLst>
              <a:gd name="adj" fmla="val 23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平行四边形 45">
            <a:extLst>
              <a:ext uri="{FF2B5EF4-FFF2-40B4-BE49-F238E27FC236}">
                <a16:creationId xmlns:a16="http://schemas.microsoft.com/office/drawing/2014/main" xmlns="" id="{CD7A8F3F-B70A-40F5-99FC-C94379F71006}"/>
              </a:ext>
            </a:extLst>
          </p:cNvPr>
          <p:cNvSpPr/>
          <p:nvPr userDrawn="1"/>
        </p:nvSpPr>
        <p:spPr>
          <a:xfrm>
            <a:off x="659222" y="5991022"/>
            <a:ext cx="517115" cy="868961"/>
          </a:xfrm>
          <a:prstGeom prst="parallelogram">
            <a:avLst>
              <a:gd name="adj" fmla="val 173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07119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单人自我介绍1">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94F373DB-A4F5-4A1A-AA62-89ECD5098DDE}"/>
              </a:ext>
            </a:extLst>
          </p:cNvPr>
          <p:cNvSpPr/>
          <p:nvPr userDrawn="1"/>
        </p:nvSpPr>
        <p:spPr>
          <a:xfrm>
            <a:off x="10848528" y="1863839"/>
            <a:ext cx="1343472" cy="4175348"/>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a16="http://schemas.microsoft.com/office/drawing/2014/main" xmlns="" id="{A4F0109F-342D-4034-86ED-CD7C46FDCBF5}"/>
              </a:ext>
            </a:extLst>
          </p:cNvPr>
          <p:cNvSpPr/>
          <p:nvPr userDrawn="1"/>
        </p:nvSpPr>
        <p:spPr>
          <a:xfrm>
            <a:off x="-7099" y="1863839"/>
            <a:ext cx="678835" cy="41753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图片占位符 15">
            <a:extLst>
              <a:ext uri="{FF2B5EF4-FFF2-40B4-BE49-F238E27FC236}">
                <a16:creationId xmlns:a16="http://schemas.microsoft.com/office/drawing/2014/main" xmlns="" id="{B661E0DE-0BA1-418F-A8C5-33C8BC3EDC9A}"/>
              </a:ext>
            </a:extLst>
          </p:cNvPr>
          <p:cNvSpPr>
            <a:spLocks noGrp="1"/>
          </p:cNvSpPr>
          <p:nvPr>
            <p:ph type="pic" sz="quarter" idx="14"/>
          </p:nvPr>
        </p:nvSpPr>
        <p:spPr>
          <a:xfrm>
            <a:off x="9413661" y="2501096"/>
            <a:ext cx="2151124" cy="3053796"/>
          </a:xfrm>
          <a:custGeom>
            <a:avLst/>
            <a:gdLst>
              <a:gd name="connsiteX0" fmla="*/ 0 w 2151124"/>
              <a:gd name="connsiteY0" fmla="*/ 0 h 3053796"/>
              <a:gd name="connsiteX1" fmla="*/ 2151124 w 2151124"/>
              <a:gd name="connsiteY1" fmla="*/ 0 h 3053796"/>
              <a:gd name="connsiteX2" fmla="*/ 2151124 w 2151124"/>
              <a:gd name="connsiteY2" fmla="*/ 3053796 h 3053796"/>
              <a:gd name="connsiteX3" fmla="*/ 0 w 2151124"/>
              <a:gd name="connsiteY3" fmla="*/ 3053796 h 3053796"/>
            </a:gdLst>
            <a:ahLst/>
            <a:cxnLst>
              <a:cxn ang="0">
                <a:pos x="connsiteX0" y="connsiteY0"/>
              </a:cxn>
              <a:cxn ang="0">
                <a:pos x="connsiteX1" y="connsiteY1"/>
              </a:cxn>
              <a:cxn ang="0">
                <a:pos x="connsiteX2" y="connsiteY2"/>
              </a:cxn>
              <a:cxn ang="0">
                <a:pos x="connsiteX3" y="connsiteY3"/>
              </a:cxn>
            </a:cxnLst>
            <a:rect l="l" t="t" r="r" b="b"/>
            <a:pathLst>
              <a:path w="2151124" h="3053796">
                <a:moveTo>
                  <a:pt x="0" y="0"/>
                </a:moveTo>
                <a:lnTo>
                  <a:pt x="2151124" y="0"/>
                </a:lnTo>
                <a:lnTo>
                  <a:pt x="2151124" y="3053796"/>
                </a:lnTo>
                <a:lnTo>
                  <a:pt x="0" y="305379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43657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结尾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2A870C63-EC26-4D5F-9D0B-8D74C6E43F68}"/>
              </a:ext>
            </a:extLst>
          </p:cNvPr>
          <p:cNvGrpSpPr/>
          <p:nvPr userDrawn="1"/>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D9DE55FB-F828-4551-8651-E69BC8CA5F30}"/>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B04AD86D-3025-49AF-84CA-8AC2982F5A2C}"/>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C4A5EFD2-163D-4081-AE06-D710BFE5133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9642E502-E7A4-4451-8B33-9589990BF318}"/>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E3511CB6-FC72-4454-AE02-D21F722AC8EC}"/>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53414949-2622-4300-99F8-E90E30A06906}"/>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689B161E-FE18-4038-9F08-92B6FAA995BC}"/>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5A0AC76C-511C-4FFD-BD7E-15CD39D54030}"/>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D55389CD-2CBE-4DE3-A1B0-C35C6C57630D}"/>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EC48D871-3CD6-4427-865B-23B6EF318FD3}"/>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FAB43F08-CCCC-4FD3-8F49-36B7EEE5017A}"/>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6B84A453-3B5D-431E-AC36-2166F4D8B52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ECF91860-7683-42F2-ABF0-9E12693E94C4}"/>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BD884E31-7442-4D15-BF6B-C0128007B352}"/>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E1ED3A49-33E3-4BF2-86A6-443B17D4D7F8}"/>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3AF47520-D4A8-4CA4-8AC3-9EC029C5DED6}"/>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CFEF9C36-EA14-488E-B8B5-11E15BD83E77}"/>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9A1B0158-F175-46C6-B9B0-3368A1C35247}"/>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2337618D-F4A9-4C7F-98EE-D222410129D8}"/>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B4A7735B-12D9-434F-A8CF-927D5746716F}"/>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418F4200-A13A-40AE-9C6C-6C6F9D77C1AE}"/>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0304B3C0-1984-45B2-A520-03035AD05647}"/>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4E8FA4AD-F210-408B-BC33-CD46EC777C54}"/>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2A1A20EF-91F8-48F9-B3C6-46818E8C70DD}"/>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6BBDB631-059D-4A8E-B7DB-4DF732D5941C}"/>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6A2BA1B0-59B3-43C9-A50C-729E09747B3D}"/>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F0F28843-C320-4ED7-92F1-91059360BC4D}"/>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8982DFE9-98D3-43D2-A4CB-39F51401FEE1}"/>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35C1CB3F-B724-47B4-812D-29C2DA64BA0D}"/>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327A437A-EE17-4A01-BA74-05B274C169AC}"/>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A978BC0E-7A5A-4067-A45B-3E63B2FB0145}"/>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86BCCCA4-55CD-45C7-ACFB-80D7761B5FE4}"/>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21942B95-E7EC-4F60-A5A1-E1BEB86B8461}"/>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D69C5A5A-ED8E-4A90-AAD4-7D405C54B972}"/>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7BB38625-337F-44B6-A09B-EAD32BAAF5C6}"/>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B9033739-D482-4940-A7AF-F5C6DB121DE6}"/>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448F1822-38BC-4ADB-87B0-CE3BC2734B55}"/>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BE8B4352-C77F-4CFC-BD26-4E7CA58E328B}"/>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EBD713D5-6F08-46D5-9559-A18DF62C0D20}"/>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pic>
        <p:nvPicPr>
          <p:cNvPr id="47" name="图片 46">
            <a:extLst>
              <a:ext uri="{FF2B5EF4-FFF2-40B4-BE49-F238E27FC236}">
                <a16:creationId xmlns:a16="http://schemas.microsoft.com/office/drawing/2014/main" xmlns="" id="{1C8F79A1-93C8-410D-9FEC-1BE1318C859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339621"/>
            <a:ext cx="1487331" cy="349459"/>
          </a:xfrm>
          <a:prstGeom prst="rect">
            <a:avLst/>
          </a:prstGeom>
        </p:spPr>
      </p:pic>
      <p:grpSp>
        <p:nvGrpSpPr>
          <p:cNvPr id="2" name="组合 1">
            <a:extLst>
              <a:ext uri="{FF2B5EF4-FFF2-40B4-BE49-F238E27FC236}">
                <a16:creationId xmlns:a16="http://schemas.microsoft.com/office/drawing/2014/main" xmlns="" id="{998A6751-D024-4190-8136-492CCE9E62A2}"/>
              </a:ext>
            </a:extLst>
          </p:cNvPr>
          <p:cNvGrpSpPr/>
          <p:nvPr userDrawn="1"/>
        </p:nvGrpSpPr>
        <p:grpSpPr>
          <a:xfrm>
            <a:off x="0" y="1979250"/>
            <a:ext cx="263352" cy="3501327"/>
            <a:chOff x="0" y="2145411"/>
            <a:chExt cx="263352" cy="3501327"/>
          </a:xfrm>
        </p:grpSpPr>
        <p:sp>
          <p:nvSpPr>
            <p:cNvPr id="48" name="矩形 47">
              <a:extLst>
                <a:ext uri="{FF2B5EF4-FFF2-40B4-BE49-F238E27FC236}">
                  <a16:creationId xmlns:a16="http://schemas.microsoft.com/office/drawing/2014/main" xmlns="" id="{B6B6D578-CF11-478D-86EE-4DD8A020ABB6}"/>
                </a:ext>
              </a:extLst>
            </p:cNvPr>
            <p:cNvSpPr/>
            <p:nvPr userDrawn="1"/>
          </p:nvSpPr>
          <p:spPr>
            <a:xfrm>
              <a:off x="0" y="2145411"/>
              <a:ext cx="263352" cy="1139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a:extLst>
                <a:ext uri="{FF2B5EF4-FFF2-40B4-BE49-F238E27FC236}">
                  <a16:creationId xmlns:a16="http://schemas.microsoft.com/office/drawing/2014/main" xmlns="" id="{92B1E93B-B1E4-4B83-91E3-3BBEABF06910}"/>
                </a:ext>
              </a:extLst>
            </p:cNvPr>
            <p:cNvSpPr/>
            <p:nvPr userDrawn="1"/>
          </p:nvSpPr>
          <p:spPr>
            <a:xfrm>
              <a:off x="0" y="4505538"/>
              <a:ext cx="263352" cy="1141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772937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单人自我介绍2">
    <p:spTree>
      <p:nvGrpSpPr>
        <p:cNvPr id="1" name=""/>
        <p:cNvGrpSpPr/>
        <p:nvPr/>
      </p:nvGrpSpPr>
      <p:grpSpPr>
        <a:xfrm>
          <a:off x="0" y="0"/>
          <a:ext cx="0" cy="0"/>
          <a:chOff x="0" y="0"/>
          <a:chExt cx="0" cy="0"/>
        </a:xfrm>
      </p:grpSpPr>
      <p:sp>
        <p:nvSpPr>
          <p:cNvPr id="14" name="图片占位符 13">
            <a:extLst>
              <a:ext uri="{FF2B5EF4-FFF2-40B4-BE49-F238E27FC236}">
                <a16:creationId xmlns:a16="http://schemas.microsoft.com/office/drawing/2014/main" xmlns="" id="{B7CF14D8-5DB7-436D-BBB4-24B6E31C448D}"/>
              </a:ext>
            </a:extLst>
          </p:cNvPr>
          <p:cNvSpPr>
            <a:spLocks noGrp="1"/>
          </p:cNvSpPr>
          <p:nvPr>
            <p:ph type="pic" sz="quarter" idx="14"/>
          </p:nvPr>
        </p:nvSpPr>
        <p:spPr>
          <a:xfrm>
            <a:off x="846389" y="2500004"/>
            <a:ext cx="2901232" cy="2901232"/>
          </a:xfrm>
          <a:custGeom>
            <a:avLst/>
            <a:gdLst>
              <a:gd name="connsiteX0" fmla="*/ 1450616 w 2901232"/>
              <a:gd name="connsiteY0" fmla="*/ 0 h 2901232"/>
              <a:gd name="connsiteX1" fmla="*/ 2901232 w 2901232"/>
              <a:gd name="connsiteY1" fmla="*/ 1450616 h 2901232"/>
              <a:gd name="connsiteX2" fmla="*/ 1450616 w 2901232"/>
              <a:gd name="connsiteY2" fmla="*/ 2901232 h 2901232"/>
              <a:gd name="connsiteX3" fmla="*/ 0 w 2901232"/>
              <a:gd name="connsiteY3" fmla="*/ 1450616 h 2901232"/>
              <a:gd name="connsiteX4" fmla="*/ 1450616 w 2901232"/>
              <a:gd name="connsiteY4" fmla="*/ 0 h 2901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1232" h="2901232">
                <a:moveTo>
                  <a:pt x="1450616" y="0"/>
                </a:moveTo>
                <a:cubicBezTo>
                  <a:pt x="2251769" y="0"/>
                  <a:pt x="2901232" y="649463"/>
                  <a:pt x="2901232" y="1450616"/>
                </a:cubicBezTo>
                <a:cubicBezTo>
                  <a:pt x="2901232" y="2251769"/>
                  <a:pt x="2251769" y="2901232"/>
                  <a:pt x="1450616" y="2901232"/>
                </a:cubicBezTo>
                <a:cubicBezTo>
                  <a:pt x="649463" y="2901232"/>
                  <a:pt x="0" y="2251769"/>
                  <a:pt x="0" y="1450616"/>
                </a:cubicBezTo>
                <a:cubicBezTo>
                  <a:pt x="0" y="649463"/>
                  <a:pt x="649463" y="0"/>
                  <a:pt x="1450616" y="0"/>
                </a:cubicBezTo>
                <a:close/>
              </a:path>
            </a:pathLst>
          </a:custGeom>
          <a:ln w="19050">
            <a:solidFill>
              <a:schemeClr val="accent2"/>
            </a:solidFill>
          </a:ln>
        </p:spPr>
        <p:txBody>
          <a:bodyPr wrap="square">
            <a:noAutofit/>
          </a:bodyPr>
          <a:lstStyle/>
          <a:p>
            <a:endParaRPr lang="zh-CN" altLang="en-US"/>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xmlns="" id="{EA029E14-A308-4865-858E-847DA46DB5C7}"/>
              </a:ext>
            </a:extLst>
          </p:cNvPr>
          <p:cNvSpPr/>
          <p:nvPr userDrawn="1"/>
        </p:nvSpPr>
        <p:spPr>
          <a:xfrm>
            <a:off x="577374" y="2230989"/>
            <a:ext cx="3439262" cy="3439262"/>
          </a:xfrm>
          <a:prstGeom prst="arc">
            <a:avLst>
              <a:gd name="adj1" fmla="val 18621151"/>
              <a:gd name="adj2" fmla="val 2574949"/>
            </a:avLst>
          </a:prstGeom>
          <a:ln>
            <a:gradFill>
              <a:gsLst>
                <a:gs pos="13000">
                  <a:schemeClr val="accent2">
                    <a:alpha val="5000"/>
                  </a:schemeClr>
                </a:gs>
                <a:gs pos="100000">
                  <a:schemeClr val="accent2"/>
                </a:gs>
              </a:gsLst>
              <a:lin ang="5400000" scaled="1"/>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xmlns="" id="{C2E9BB21-E880-43BB-BE5B-1383C9546153}"/>
              </a:ext>
            </a:extLst>
          </p:cNvPr>
          <p:cNvSpPr/>
          <p:nvPr userDrawn="1"/>
        </p:nvSpPr>
        <p:spPr>
          <a:xfrm>
            <a:off x="578636" y="2234038"/>
            <a:ext cx="3438000" cy="3438000"/>
          </a:xfrm>
          <a:prstGeom prst="arc">
            <a:avLst>
              <a:gd name="adj1" fmla="val 8959078"/>
              <a:gd name="adj2" fmla="val 15246872"/>
            </a:avLst>
          </a:prstGeom>
          <a:ln>
            <a:gradFill>
              <a:gsLst>
                <a:gs pos="0">
                  <a:schemeClr val="accent2"/>
                </a:gs>
                <a:gs pos="87000">
                  <a:schemeClr val="accent2">
                    <a:alpha val="5000"/>
                  </a:schemeClr>
                </a:gs>
              </a:gsLst>
              <a:lin ang="5400000" scaled="1"/>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57902349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双人自我介绍1">
    <p:spTree>
      <p:nvGrpSpPr>
        <p:cNvPr id="1" name=""/>
        <p:cNvGrpSpPr/>
        <p:nvPr/>
      </p:nvGrpSpPr>
      <p:grpSpPr>
        <a:xfrm>
          <a:off x="0" y="0"/>
          <a:ext cx="0" cy="0"/>
          <a:chOff x="0" y="0"/>
          <a:chExt cx="0" cy="0"/>
        </a:xfrm>
      </p:grpSpPr>
      <p:sp>
        <p:nvSpPr>
          <p:cNvPr id="18" name="图片占位符 17">
            <a:extLst>
              <a:ext uri="{FF2B5EF4-FFF2-40B4-BE49-F238E27FC236}">
                <a16:creationId xmlns:a16="http://schemas.microsoft.com/office/drawing/2014/main" xmlns="" id="{15CBE1E3-9CA9-40DD-B433-A33986AD3543}"/>
              </a:ext>
            </a:extLst>
          </p:cNvPr>
          <p:cNvSpPr>
            <a:spLocks noGrp="1"/>
          </p:cNvSpPr>
          <p:nvPr>
            <p:ph type="pic" sz="quarter" idx="15"/>
          </p:nvPr>
        </p:nvSpPr>
        <p:spPr>
          <a:xfrm>
            <a:off x="10117071" y="4525003"/>
            <a:ext cx="1368000" cy="1368000"/>
          </a:xfrm>
          <a:custGeom>
            <a:avLst/>
            <a:gdLst>
              <a:gd name="connsiteX0" fmla="*/ 684000 w 1368000"/>
              <a:gd name="connsiteY0" fmla="*/ 0 h 1368000"/>
              <a:gd name="connsiteX1" fmla="*/ 1368000 w 1368000"/>
              <a:gd name="connsiteY1" fmla="*/ 684000 h 1368000"/>
              <a:gd name="connsiteX2" fmla="*/ 684000 w 1368000"/>
              <a:gd name="connsiteY2" fmla="*/ 1368000 h 1368000"/>
              <a:gd name="connsiteX3" fmla="*/ 0 w 1368000"/>
              <a:gd name="connsiteY3" fmla="*/ 684000 h 1368000"/>
              <a:gd name="connsiteX4" fmla="*/ 684000 w 1368000"/>
              <a:gd name="connsiteY4" fmla="*/ 0 h 13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00" h="1368000">
                <a:moveTo>
                  <a:pt x="684000" y="0"/>
                </a:moveTo>
                <a:cubicBezTo>
                  <a:pt x="1061763" y="0"/>
                  <a:pt x="1368000" y="306237"/>
                  <a:pt x="1368000" y="684000"/>
                </a:cubicBezTo>
                <a:cubicBezTo>
                  <a:pt x="1368000" y="1061763"/>
                  <a:pt x="1061763" y="1368000"/>
                  <a:pt x="684000" y="1368000"/>
                </a:cubicBezTo>
                <a:cubicBezTo>
                  <a:pt x="306237" y="1368000"/>
                  <a:pt x="0" y="1061763"/>
                  <a:pt x="0" y="684000"/>
                </a:cubicBezTo>
                <a:cubicBezTo>
                  <a:pt x="0" y="306237"/>
                  <a:pt x="306237" y="0"/>
                  <a:pt x="684000" y="0"/>
                </a:cubicBezTo>
                <a:close/>
              </a:path>
            </a:pathLst>
          </a:custGeom>
          <a:ln>
            <a:solidFill>
              <a:schemeClr val="accent2"/>
            </a:solidFill>
          </a:ln>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41D5035F-BC63-45C0-9956-27C9C10A5336}"/>
              </a:ext>
            </a:extLst>
          </p:cNvPr>
          <p:cNvSpPr>
            <a:spLocks noGrp="1"/>
          </p:cNvSpPr>
          <p:nvPr>
            <p:ph type="pic" sz="quarter" idx="14"/>
          </p:nvPr>
        </p:nvSpPr>
        <p:spPr>
          <a:xfrm>
            <a:off x="747456" y="2011049"/>
            <a:ext cx="1368000" cy="1368000"/>
          </a:xfrm>
          <a:custGeom>
            <a:avLst/>
            <a:gdLst>
              <a:gd name="connsiteX0" fmla="*/ 684000 w 1368000"/>
              <a:gd name="connsiteY0" fmla="*/ 0 h 1368000"/>
              <a:gd name="connsiteX1" fmla="*/ 1368000 w 1368000"/>
              <a:gd name="connsiteY1" fmla="*/ 684000 h 1368000"/>
              <a:gd name="connsiteX2" fmla="*/ 684000 w 1368000"/>
              <a:gd name="connsiteY2" fmla="*/ 1368000 h 1368000"/>
              <a:gd name="connsiteX3" fmla="*/ 0 w 1368000"/>
              <a:gd name="connsiteY3" fmla="*/ 684000 h 1368000"/>
              <a:gd name="connsiteX4" fmla="*/ 684000 w 1368000"/>
              <a:gd name="connsiteY4" fmla="*/ 0 h 13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00" h="1368000">
                <a:moveTo>
                  <a:pt x="684000" y="0"/>
                </a:moveTo>
                <a:cubicBezTo>
                  <a:pt x="1061763" y="0"/>
                  <a:pt x="1368000" y="306237"/>
                  <a:pt x="1368000" y="684000"/>
                </a:cubicBezTo>
                <a:cubicBezTo>
                  <a:pt x="1368000" y="1061763"/>
                  <a:pt x="1061763" y="1368000"/>
                  <a:pt x="684000" y="1368000"/>
                </a:cubicBezTo>
                <a:cubicBezTo>
                  <a:pt x="306237" y="1368000"/>
                  <a:pt x="0" y="1061763"/>
                  <a:pt x="0" y="684000"/>
                </a:cubicBezTo>
                <a:cubicBezTo>
                  <a:pt x="0" y="306237"/>
                  <a:pt x="306237" y="0"/>
                  <a:pt x="684000" y="0"/>
                </a:cubicBezTo>
                <a:close/>
              </a:path>
            </a:pathLst>
          </a:custGeom>
          <a:ln>
            <a:solidFill>
              <a:schemeClr val="accent2"/>
            </a:solidFill>
          </a:ln>
        </p:spPr>
        <p:txBody>
          <a:bodyPr wrap="square">
            <a:noAutofit/>
          </a:bodyPr>
          <a:lstStyle/>
          <a:p>
            <a:endParaRPr lang="zh-CN" altLang="en-US"/>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xmlns="" id="{722F45CB-33F1-4B06-854E-C4E22308A3A7}"/>
              </a:ext>
            </a:extLst>
          </p:cNvPr>
          <p:cNvSpPr/>
          <p:nvPr userDrawn="1"/>
        </p:nvSpPr>
        <p:spPr>
          <a:xfrm>
            <a:off x="675372" y="1938965"/>
            <a:ext cx="1512168" cy="151216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xmlns="" id="{FE6B97DD-5049-4C50-88E9-5653CCC8E392}"/>
              </a:ext>
            </a:extLst>
          </p:cNvPr>
          <p:cNvSpPr/>
          <p:nvPr userDrawn="1"/>
        </p:nvSpPr>
        <p:spPr>
          <a:xfrm>
            <a:off x="10044987" y="4452919"/>
            <a:ext cx="1512168" cy="151216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9539549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双人自我介绍2">
    <p:spTree>
      <p:nvGrpSpPr>
        <p:cNvPr id="1" name=""/>
        <p:cNvGrpSpPr/>
        <p:nvPr/>
      </p:nvGrpSpPr>
      <p:grpSpPr>
        <a:xfrm>
          <a:off x="0" y="0"/>
          <a:ext cx="0" cy="0"/>
          <a:chOff x="0" y="0"/>
          <a:chExt cx="0" cy="0"/>
        </a:xfrm>
      </p:grpSpPr>
      <p:sp>
        <p:nvSpPr>
          <p:cNvPr id="18" name="图片占位符 17">
            <a:extLst>
              <a:ext uri="{FF2B5EF4-FFF2-40B4-BE49-F238E27FC236}">
                <a16:creationId xmlns:a16="http://schemas.microsoft.com/office/drawing/2014/main" xmlns="" id="{DF7FC266-05F4-4549-8B05-979F8B9308C5}"/>
              </a:ext>
            </a:extLst>
          </p:cNvPr>
          <p:cNvSpPr>
            <a:spLocks noGrp="1"/>
          </p:cNvSpPr>
          <p:nvPr>
            <p:ph type="pic" sz="quarter" idx="15"/>
          </p:nvPr>
        </p:nvSpPr>
        <p:spPr>
          <a:xfrm>
            <a:off x="1055440" y="4595300"/>
            <a:ext cx="1368000" cy="1368000"/>
          </a:xfrm>
          <a:custGeom>
            <a:avLst/>
            <a:gdLst>
              <a:gd name="connsiteX0" fmla="*/ 684000 w 1368000"/>
              <a:gd name="connsiteY0" fmla="*/ 0 h 1368000"/>
              <a:gd name="connsiteX1" fmla="*/ 1368000 w 1368000"/>
              <a:gd name="connsiteY1" fmla="*/ 684000 h 1368000"/>
              <a:gd name="connsiteX2" fmla="*/ 684000 w 1368000"/>
              <a:gd name="connsiteY2" fmla="*/ 1368000 h 1368000"/>
              <a:gd name="connsiteX3" fmla="*/ 0 w 1368000"/>
              <a:gd name="connsiteY3" fmla="*/ 684000 h 1368000"/>
              <a:gd name="connsiteX4" fmla="*/ 684000 w 1368000"/>
              <a:gd name="connsiteY4" fmla="*/ 0 h 13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00" h="1368000">
                <a:moveTo>
                  <a:pt x="684000" y="0"/>
                </a:moveTo>
                <a:cubicBezTo>
                  <a:pt x="1061763" y="0"/>
                  <a:pt x="1368000" y="306237"/>
                  <a:pt x="1368000" y="684000"/>
                </a:cubicBezTo>
                <a:cubicBezTo>
                  <a:pt x="1368000" y="1061763"/>
                  <a:pt x="1061763" y="1368000"/>
                  <a:pt x="684000" y="1368000"/>
                </a:cubicBezTo>
                <a:cubicBezTo>
                  <a:pt x="306237" y="1368000"/>
                  <a:pt x="0" y="1061763"/>
                  <a:pt x="0" y="684000"/>
                </a:cubicBezTo>
                <a:cubicBezTo>
                  <a:pt x="0" y="306237"/>
                  <a:pt x="306237" y="0"/>
                  <a:pt x="684000" y="0"/>
                </a:cubicBezTo>
                <a:close/>
              </a:path>
            </a:pathLst>
          </a:custGeom>
          <a:ln>
            <a:solidFill>
              <a:schemeClr val="accent2"/>
            </a:solidFill>
          </a:ln>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5C53E4DE-1456-40DD-9E0D-D6EA7AEC3E73}"/>
              </a:ext>
            </a:extLst>
          </p:cNvPr>
          <p:cNvSpPr>
            <a:spLocks noGrp="1"/>
          </p:cNvSpPr>
          <p:nvPr>
            <p:ph type="pic" sz="quarter" idx="14"/>
          </p:nvPr>
        </p:nvSpPr>
        <p:spPr>
          <a:xfrm>
            <a:off x="1055440" y="1939727"/>
            <a:ext cx="1368000" cy="1368000"/>
          </a:xfrm>
          <a:custGeom>
            <a:avLst/>
            <a:gdLst>
              <a:gd name="connsiteX0" fmla="*/ 684000 w 1368000"/>
              <a:gd name="connsiteY0" fmla="*/ 0 h 1368000"/>
              <a:gd name="connsiteX1" fmla="*/ 1368000 w 1368000"/>
              <a:gd name="connsiteY1" fmla="*/ 684000 h 1368000"/>
              <a:gd name="connsiteX2" fmla="*/ 684000 w 1368000"/>
              <a:gd name="connsiteY2" fmla="*/ 1368000 h 1368000"/>
              <a:gd name="connsiteX3" fmla="*/ 0 w 1368000"/>
              <a:gd name="connsiteY3" fmla="*/ 684000 h 1368000"/>
              <a:gd name="connsiteX4" fmla="*/ 684000 w 1368000"/>
              <a:gd name="connsiteY4" fmla="*/ 0 h 136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00" h="1368000">
                <a:moveTo>
                  <a:pt x="684000" y="0"/>
                </a:moveTo>
                <a:cubicBezTo>
                  <a:pt x="1061763" y="0"/>
                  <a:pt x="1368000" y="306237"/>
                  <a:pt x="1368000" y="684000"/>
                </a:cubicBezTo>
                <a:cubicBezTo>
                  <a:pt x="1368000" y="1061763"/>
                  <a:pt x="1061763" y="1368000"/>
                  <a:pt x="684000" y="1368000"/>
                </a:cubicBezTo>
                <a:cubicBezTo>
                  <a:pt x="306237" y="1368000"/>
                  <a:pt x="0" y="1061763"/>
                  <a:pt x="0" y="684000"/>
                </a:cubicBezTo>
                <a:cubicBezTo>
                  <a:pt x="0" y="306237"/>
                  <a:pt x="306237" y="0"/>
                  <a:pt x="684000" y="0"/>
                </a:cubicBezTo>
                <a:close/>
              </a:path>
            </a:pathLst>
          </a:custGeom>
          <a:ln>
            <a:solidFill>
              <a:schemeClr val="accent2"/>
            </a:solidFill>
          </a:ln>
        </p:spPr>
        <p:txBody>
          <a:bodyPr wrap="square">
            <a:noAutofit/>
          </a:bodyPr>
          <a:lstStyle/>
          <a:p>
            <a:endParaRPr lang="zh-CN" altLang="en-US"/>
          </a:p>
        </p:txBody>
      </p:sp>
      <p:sp>
        <p:nvSpPr>
          <p:cNvPr id="3" name="日期占位符 2">
            <a:extLst>
              <a:ext uri="{FF2B5EF4-FFF2-40B4-BE49-F238E27FC236}">
                <a16:creationId xmlns:a16="http://schemas.microsoft.com/office/drawing/2014/main" xmlns="" id="{CA29FA19-C50A-4C7F-99CD-F30FDFAD2B2E}"/>
              </a:ext>
            </a:extLst>
          </p:cNvPr>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4" name="页脚占位符 3">
            <a:extLst>
              <a:ext uri="{FF2B5EF4-FFF2-40B4-BE49-F238E27FC236}">
                <a16:creationId xmlns:a16="http://schemas.microsoft.com/office/drawing/2014/main" xmlns="" id="{3855EB93-3343-46E3-8A44-FC15913BDB1B}"/>
              </a:ext>
            </a:extLst>
          </p:cNvPr>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F98B4045-FF74-451F-B7B7-8A0722D95F7D}"/>
              </a:ext>
            </a:extLst>
          </p:cNvPr>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cxnSp>
        <p:nvCxnSpPr>
          <p:cNvPr id="6" name="直接连接符 5">
            <a:extLst>
              <a:ext uri="{FF2B5EF4-FFF2-40B4-BE49-F238E27FC236}">
                <a16:creationId xmlns:a16="http://schemas.microsoft.com/office/drawing/2014/main" xmlns="" id="{8046B662-4C6E-44F7-A7A0-6275CE6AE0EC}"/>
              </a:ext>
            </a:extLst>
          </p:cNvPr>
          <p:cNvCxnSpPr/>
          <p:nvPr userDrawn="1"/>
        </p:nvCxnSpPr>
        <p:spPr>
          <a:xfrm>
            <a:off x="0" y="1028700"/>
            <a:ext cx="12192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F8985F9-D5B1-40F6-A809-61F475AD5C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89752" y="252740"/>
            <a:ext cx="2226876" cy="523220"/>
          </a:xfrm>
          <a:prstGeom prst="rect">
            <a:avLst/>
          </a:prstGeom>
        </p:spPr>
      </p:pic>
      <p:sp>
        <p:nvSpPr>
          <p:cNvPr id="10" name="内容占位符 9">
            <a:extLst>
              <a:ext uri="{FF2B5EF4-FFF2-40B4-BE49-F238E27FC236}">
                <a16:creationId xmlns:a16="http://schemas.microsoft.com/office/drawing/2014/main" xmlns="" id="{8513EF2C-837C-4562-A83D-D70F392E19AF}"/>
              </a:ext>
            </a:extLst>
          </p:cNvPr>
          <p:cNvSpPr>
            <a:spLocks noGrp="1"/>
          </p:cNvSpPr>
          <p:nvPr>
            <p:ph sz="quarter" idx="13" hasCustomPrompt="1"/>
          </p:nvPr>
        </p:nvSpPr>
        <p:spPr>
          <a:xfrm>
            <a:off x="675372" y="252736"/>
            <a:ext cx="2605842" cy="523220"/>
          </a:xfrm>
          <a:prstGeom prst="rect">
            <a:avLst/>
          </a:prstGeom>
          <a:noFill/>
        </p:spPr>
        <p:txBody>
          <a:bodyPr wrap="none" lIns="0" rtlCol="0">
            <a:spAutoFit/>
          </a:bodyPr>
          <a:lstStyle>
            <a:lvl1pPr marL="0" indent="0">
              <a:buNone/>
              <a:defRPr lang="zh-CN" altLang="en-US" sz="2800" b="1" i="0" dirty="0" smtClean="0">
                <a:latin typeface="微软雅黑" panose="020B0503020204020204" pitchFamily="34" charset="-122"/>
                <a:ea typeface="微软雅黑" panose="020B0503020204020204" pitchFamily="34" charset="-122"/>
              </a:defRPr>
            </a:lvl1pPr>
          </a:lstStyle>
          <a:p>
            <a:pPr marL="0" lvl="0"/>
            <a:r>
              <a:rPr lang="zh-CN" altLang="en-US" dirty="0"/>
              <a:t>请输入你的标题</a:t>
            </a:r>
          </a:p>
        </p:txBody>
      </p:sp>
      <p:sp>
        <p:nvSpPr>
          <p:cNvPr id="2" name="矩形 1">
            <a:extLst>
              <a:ext uri="{FF2B5EF4-FFF2-40B4-BE49-F238E27FC236}">
                <a16:creationId xmlns:a16="http://schemas.microsoft.com/office/drawing/2014/main" xmlns="" id="{A119A797-FD8F-4DBD-89D4-4117DA005E50}"/>
              </a:ext>
            </a:extLst>
          </p:cNvPr>
          <p:cNvSpPr/>
          <p:nvPr userDrawn="1"/>
        </p:nvSpPr>
        <p:spPr>
          <a:xfrm>
            <a:off x="575" y="331717"/>
            <a:ext cx="461388"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CEC3033-0188-4CA9-AB19-4447F35C9E50}"/>
              </a:ext>
            </a:extLst>
          </p:cNvPr>
          <p:cNvSpPr/>
          <p:nvPr userDrawn="1"/>
        </p:nvSpPr>
        <p:spPr>
          <a:xfrm>
            <a:off x="482232"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43FD8C0-2B55-47A9-B5C2-5870B987A0FF}"/>
              </a:ext>
            </a:extLst>
          </p:cNvPr>
          <p:cNvSpPr/>
          <p:nvPr userDrawn="1"/>
        </p:nvSpPr>
        <p:spPr>
          <a:xfrm>
            <a:off x="548219" y="331717"/>
            <a:ext cx="45719" cy="363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1806619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t>2019/6/19</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E32C9DE-CC14-4258-8F97-FE98F3E0AEFD}"/>
              </a:ext>
            </a:extLst>
          </p:cNvPr>
          <p:cNvGrpSpPr/>
          <p:nvPr userDrawn="1"/>
        </p:nvGrpSpPr>
        <p:grpSpPr>
          <a:xfrm>
            <a:off x="-4489176" y="-5932040"/>
            <a:ext cx="21170352" cy="18722080"/>
            <a:chOff x="-4489176" y="-5932040"/>
            <a:chExt cx="21170352" cy="18722080"/>
          </a:xfrm>
        </p:grpSpPr>
        <p:sp>
          <p:nvSpPr>
            <p:cNvPr id="8" name="椭圆 7">
              <a:extLst>
                <a:ext uri="{FF2B5EF4-FFF2-40B4-BE49-F238E27FC236}">
                  <a16:creationId xmlns:a16="http://schemas.microsoft.com/office/drawing/2014/main" xmlns="" id="{B82CE550-EB2D-40E6-BE3B-237674027000}"/>
                </a:ext>
              </a:extLst>
            </p:cNvPr>
            <p:cNvSpPr/>
            <p:nvPr/>
          </p:nvSpPr>
          <p:spPr>
            <a:xfrm>
              <a:off x="-4489176" y="-5932040"/>
              <a:ext cx="648072" cy="6480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982536BD-A319-4334-A0D3-AEBD98F0C1D0}"/>
                </a:ext>
              </a:extLst>
            </p:cNvPr>
            <p:cNvSpPr/>
            <p:nvPr/>
          </p:nvSpPr>
          <p:spPr>
            <a:xfrm>
              <a:off x="16033104" y="-5932040"/>
              <a:ext cx="648072" cy="6480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270CDC9-C50B-4DFD-9AA2-350DAD2425E2}"/>
                </a:ext>
              </a:extLst>
            </p:cNvPr>
            <p:cNvSpPr/>
            <p:nvPr/>
          </p:nvSpPr>
          <p:spPr>
            <a:xfrm>
              <a:off x="-4489176" y="12141968"/>
              <a:ext cx="648072" cy="6480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9CC268BF-F4BA-4E73-B572-BB1D77572AFC}"/>
                </a:ext>
              </a:extLst>
            </p:cNvPr>
            <p:cNvSpPr/>
            <p:nvPr/>
          </p:nvSpPr>
          <p:spPr>
            <a:xfrm>
              <a:off x="16033104" y="12141968"/>
              <a:ext cx="648072" cy="64807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66" r:id="rId1"/>
    <p:sldLayoutId id="2147483662" r:id="rId2"/>
    <p:sldLayoutId id="2147483663" r:id="rId3"/>
    <p:sldLayoutId id="2147483671" r:id="rId4"/>
    <p:sldLayoutId id="2147483661" r:id="rId5"/>
    <p:sldLayoutId id="2147483672" r:id="rId6"/>
    <p:sldLayoutId id="2147483673" r:id="rId7"/>
    <p:sldLayoutId id="2147483674" r:id="rId8"/>
    <p:sldLayoutId id="2147483655" r:id="rId9"/>
    <p:sldLayoutId id="2147483656" r:id="rId10"/>
    <p:sldLayoutId id="2147483667" r:id="rId11"/>
    <p:sldLayoutId id="2147483669" r:id="rId12"/>
    <p:sldLayoutId id="2147483665" r:id="rId13"/>
    <p:sldLayoutId id="2147483664" r:id="rId14"/>
    <p:sldLayoutId id="2147483670"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194620"/>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346359"/>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7.svg"/><Relationship Id="rId3" Type="http://schemas.openxmlformats.org/officeDocument/2006/relationships/image" Target="../media/image17.png"/><Relationship Id="rId7" Type="http://schemas.openxmlformats.org/officeDocument/2006/relationships/image" Target="../media/image21.svg"/><Relationship Id="rId12"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5.svg"/><Relationship Id="rId5" Type="http://schemas.openxmlformats.org/officeDocument/2006/relationships/image" Target="../media/image19.svg"/><Relationship Id="rId15" Type="http://schemas.openxmlformats.org/officeDocument/2006/relationships/image" Target="../media/image29.svg"/><Relationship Id="rId10"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23.svg"/><Relationship Id="rId1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 Id="rId5" Type="http://schemas.openxmlformats.org/officeDocument/2006/relationships/image" Target="../media/image31.jp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41.sv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4.xml"/><Relationship Id="rId4" Type="http://schemas.openxmlformats.org/officeDocument/2006/relationships/image" Target="../media/image3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41.png"/><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53.svg"/><Relationship Id="rId4" Type="http://schemas.openxmlformats.org/officeDocument/2006/relationships/image" Target="../media/image42.png"/><Relationship Id="rId9" Type="http://schemas.openxmlformats.org/officeDocument/2006/relationships/image" Target="../media/image57.svg"/></Relationships>
</file>

<file path=ppt/slides/_rels/slide2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slideLayout" Target="../slideLayouts/slideLayout18.xml"/><Relationship Id="rId1" Type="http://schemas.openxmlformats.org/officeDocument/2006/relationships/tags" Target="../tags/tag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7.png"/><Relationship Id="rId4" Type="http://schemas.openxmlformats.org/officeDocument/2006/relationships/image" Target="../media/image4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71.svg"/><Relationship Id="rId18" Type="http://schemas.openxmlformats.org/officeDocument/2006/relationships/image" Target="../media/image56.pn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53.png"/><Relationship Id="rId17" Type="http://schemas.openxmlformats.org/officeDocument/2006/relationships/image" Target="../media/image75.svg"/><Relationship Id="rId2" Type="http://schemas.openxmlformats.org/officeDocument/2006/relationships/image" Target="../media/image48.png"/><Relationship Id="rId16" Type="http://schemas.openxmlformats.org/officeDocument/2006/relationships/image" Target="../media/image55.png"/><Relationship Id="rId1" Type="http://schemas.openxmlformats.org/officeDocument/2006/relationships/slideLayout" Target="../slideLayouts/slideLayout10.xml"/><Relationship Id="rId6" Type="http://schemas.openxmlformats.org/officeDocument/2006/relationships/image" Target="../media/image50.png"/><Relationship Id="rId11" Type="http://schemas.openxmlformats.org/officeDocument/2006/relationships/image" Target="../media/image70.svg"/><Relationship Id="rId5" Type="http://schemas.openxmlformats.org/officeDocument/2006/relationships/image" Target="../media/image64.svg"/><Relationship Id="rId15" Type="http://schemas.openxmlformats.org/officeDocument/2006/relationships/image" Target="../media/image73.svg"/><Relationship Id="rId10" Type="http://schemas.openxmlformats.org/officeDocument/2006/relationships/image" Target="../media/image52.png"/><Relationship Id="rId19" Type="http://schemas.openxmlformats.org/officeDocument/2006/relationships/image" Target="../media/image76.svg"/><Relationship Id="rId4" Type="http://schemas.openxmlformats.org/officeDocument/2006/relationships/image" Target="../media/image49.png"/><Relationship Id="rId9" Type="http://schemas.openxmlformats.org/officeDocument/2006/relationships/image" Target="../media/image68.svg"/><Relationship Id="rId14" Type="http://schemas.openxmlformats.org/officeDocument/2006/relationships/image" Target="../media/image5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1.jpg"/><Relationship Id="rId1" Type="http://schemas.openxmlformats.org/officeDocument/2006/relationships/slideLayout" Target="../slideLayouts/slideLayout9.xml"/><Relationship Id="rId4" Type="http://schemas.openxmlformats.org/officeDocument/2006/relationships/image" Target="../media/image36.jpg"/></Relationships>
</file>

<file path=ppt/slides/_rels/slide49.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35.jpg"/><Relationship Id="rId1" Type="http://schemas.openxmlformats.org/officeDocument/2006/relationships/slideLayout" Target="../slideLayouts/slideLayout9.xml"/><Relationship Id="rId4" Type="http://schemas.openxmlformats.org/officeDocument/2006/relationships/image" Target="../media/image5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9.xml"/><Relationship Id="rId5" Type="http://schemas.openxmlformats.org/officeDocument/2006/relationships/image" Target="../media/image62.png"/><Relationship Id="rId4" Type="http://schemas.openxmlformats.org/officeDocument/2006/relationships/image" Target="../media/image61.jpg"/></Relationships>
</file>

<file path=ppt/slides/_rels/slide5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xmlns="" id="{09D090FF-FB7C-4284-9AF8-57036BC88A63}"/>
              </a:ext>
            </a:extLst>
          </p:cNvPr>
          <p:cNvSpPr/>
          <p:nvPr/>
        </p:nvSpPr>
        <p:spPr>
          <a:xfrm>
            <a:off x="684897" y="6289460"/>
            <a:ext cx="5529719" cy="307777"/>
          </a:xfrm>
          <a:prstGeom prst="rect">
            <a:avLst/>
          </a:prstGeom>
        </p:spPr>
        <p:txBody>
          <a:bodyPr wrap="non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schemeClr val="bg1">
                    <a:lumMod val="75000"/>
                  </a:schemeClr>
                </a:solidFill>
                <a:effectLst/>
                <a:uLnTx/>
                <a:uFillTx/>
                <a:latin typeface="Microsoft YaHei" panose="020B0503020204020204" pitchFamily="34" charset="-122"/>
                <a:ea typeface="Microsoft YaHei" panose="020B0503020204020204" pitchFamily="34" charset="-122"/>
              </a:rPr>
              <a:t>厚学启智 修德树人  ｜  </a:t>
            </a:r>
            <a:r>
              <a:rPr kumimoji="0" lang="en-US" altLang="zh-CN" sz="1400" b="0" i="0" u="none" strike="noStrike" kern="1200" cap="none" spc="300" normalizeH="0" baseline="0" noProof="0" dirty="0">
                <a:ln>
                  <a:noFill/>
                </a:ln>
                <a:solidFill>
                  <a:schemeClr val="bg1">
                    <a:lumMod val="75000"/>
                  </a:schemeClr>
                </a:solidFill>
                <a:effectLst/>
                <a:uLnTx/>
                <a:uFillTx/>
                <a:latin typeface="Microsoft YaHei" panose="020B0503020204020204" pitchFamily="34" charset="-122"/>
                <a:ea typeface="Microsoft YaHei" panose="020B0503020204020204" pitchFamily="34" charset="-122"/>
              </a:rPr>
              <a:t>http://www.xztc.edu.cn/</a:t>
            </a:r>
            <a:endParaRPr kumimoji="0" lang="zh-CN" altLang="en-US" sz="1400" b="0" i="0" u="none" strike="noStrike" kern="1200" cap="none" spc="300" normalizeH="0" baseline="0" noProof="0" dirty="0">
              <a:ln>
                <a:noFill/>
              </a:ln>
              <a:solidFill>
                <a:schemeClr val="bg1">
                  <a:lumMod val="75000"/>
                </a:schemeClr>
              </a:solidFill>
              <a:effectLst/>
              <a:uLnTx/>
              <a:uFillTx/>
              <a:latin typeface="Arial"/>
              <a:ea typeface="微软雅黑"/>
            </a:endParaRPr>
          </a:p>
        </p:txBody>
      </p:sp>
      <p:sp>
        <p:nvSpPr>
          <p:cNvPr id="4" name="文本框 3">
            <a:extLst>
              <a:ext uri="{FF2B5EF4-FFF2-40B4-BE49-F238E27FC236}">
                <a16:creationId xmlns:a16="http://schemas.microsoft.com/office/drawing/2014/main" xmlns="" id="{BB8CF2C9-27F0-42A1-804E-05C3085B27A6}"/>
              </a:ext>
            </a:extLst>
          </p:cNvPr>
          <p:cNvSpPr txBox="1"/>
          <p:nvPr/>
        </p:nvSpPr>
        <p:spPr>
          <a:xfrm>
            <a:off x="1136066" y="2098675"/>
            <a:ext cx="5682966" cy="1754326"/>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effectLst/>
                <a:uLnTx/>
                <a:uFillTx/>
                <a:latin typeface="微软雅黑"/>
                <a:ea typeface="微软雅黑"/>
              </a:rPr>
              <a:t>毕业课题</a:t>
            </a:r>
            <a:endParaRPr kumimoji="0" lang="en-US" altLang="zh-CN" sz="5400" b="0" i="0" u="none" strike="noStrike" kern="1200" cap="none" spc="0" normalizeH="0" baseline="0" noProof="0" dirty="0">
              <a:ln>
                <a:noFill/>
              </a:ln>
              <a:effectLst/>
              <a:uLnTx/>
              <a:uFillTx/>
              <a:latin typeface="微软雅黑"/>
              <a:ea typeface="微软雅黑"/>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chemeClr val="accent2"/>
                </a:solidFill>
                <a:effectLst/>
                <a:uLnTx/>
                <a:uFillTx/>
                <a:latin typeface="微软雅黑"/>
                <a:ea typeface="微软雅黑"/>
              </a:rPr>
              <a:t>论文答辩</a:t>
            </a:r>
            <a:r>
              <a:rPr kumimoji="0" lang="en-US" altLang="zh-CN" sz="5400" b="1" i="0" u="none" strike="noStrike" kern="1200" cap="none" spc="0" normalizeH="0" baseline="0" noProof="0" dirty="0">
                <a:ln>
                  <a:noFill/>
                </a:ln>
                <a:solidFill>
                  <a:schemeClr val="accent2"/>
                </a:solidFill>
                <a:effectLst/>
                <a:uLnTx/>
                <a:uFillTx/>
                <a:latin typeface="微软雅黑"/>
                <a:ea typeface="微软雅黑"/>
              </a:rPr>
              <a:t>PPT</a:t>
            </a:r>
            <a:r>
              <a:rPr kumimoji="0" lang="zh-CN" altLang="en-US" sz="5400" b="1" i="0" u="none" strike="noStrike" kern="1200" cap="none" spc="0" normalizeH="0" baseline="0" noProof="0" dirty="0">
                <a:ln>
                  <a:noFill/>
                </a:ln>
                <a:solidFill>
                  <a:schemeClr val="accent2"/>
                </a:solidFill>
                <a:effectLst/>
                <a:uLnTx/>
                <a:uFillTx/>
                <a:latin typeface="微软雅黑"/>
                <a:ea typeface="微软雅黑"/>
              </a:rPr>
              <a:t>模板</a:t>
            </a:r>
          </a:p>
        </p:txBody>
      </p:sp>
      <p:sp>
        <p:nvSpPr>
          <p:cNvPr id="3" name="矩形 2">
            <a:extLst>
              <a:ext uri="{FF2B5EF4-FFF2-40B4-BE49-F238E27FC236}">
                <a16:creationId xmlns:a16="http://schemas.microsoft.com/office/drawing/2014/main" xmlns="" id="{DA3FDD5C-C1FE-4B0A-93A7-384AAC92C273}"/>
              </a:ext>
            </a:extLst>
          </p:cNvPr>
          <p:cNvSpPr/>
          <p:nvPr/>
        </p:nvSpPr>
        <p:spPr>
          <a:xfrm>
            <a:off x="1136066" y="3896839"/>
            <a:ext cx="6081665" cy="338554"/>
          </a:xfrm>
          <a:prstGeom prst="rect">
            <a:avLst/>
          </a:prstGeom>
        </p:spPr>
        <p:txBody>
          <a:bodyPr wrap="non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Thesis </a:t>
            </a:r>
            <a:r>
              <a:rPr lang="en-US" altLang="zh-CN" sz="1600" spc="300" dirty="0">
                <a:solidFill>
                  <a:srgbClr val="FFFFFF">
                    <a:lumMod val="50000"/>
                  </a:srgbClr>
                </a:solidFill>
                <a:latin typeface="+mj-lt"/>
                <a:ea typeface="微软雅黑"/>
              </a:rPr>
              <a:t>defense</a:t>
            </a: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 template for graduation project</a:t>
            </a:r>
          </a:p>
        </p:txBody>
      </p:sp>
      <p:sp>
        <p:nvSpPr>
          <p:cNvPr id="2" name="文本框 1">
            <a:extLst>
              <a:ext uri="{FF2B5EF4-FFF2-40B4-BE49-F238E27FC236}">
                <a16:creationId xmlns:a16="http://schemas.microsoft.com/office/drawing/2014/main" xmlns="" id="{4E051127-B42B-416E-BEF4-3C0D8867323D}"/>
              </a:ext>
            </a:extLst>
          </p:cNvPr>
          <p:cNvSpPr txBox="1"/>
          <p:nvPr/>
        </p:nvSpPr>
        <p:spPr>
          <a:xfrm>
            <a:off x="1136066" y="4615294"/>
            <a:ext cx="2655678" cy="369332"/>
          </a:xfrm>
          <a:prstGeom prst="rect">
            <a:avLst/>
          </a:prstGeom>
          <a:noFill/>
        </p:spPr>
        <p:txBody>
          <a:bodyPr wrap="square" lIns="0" rtlCol="0">
            <a:spAutoFit/>
          </a:bodyPr>
          <a:lstStyle/>
          <a:p>
            <a:r>
              <a:rPr lang="en-US" altLang="zh-CN" dirty="0">
                <a:solidFill>
                  <a:schemeClr val="accent2"/>
                </a:solidFill>
              </a:rPr>
              <a:t>&gt;&gt;  </a:t>
            </a:r>
            <a:r>
              <a:rPr lang="zh-CN" altLang="en-US" dirty="0"/>
              <a:t>答辩学生：泡芙糖糖</a:t>
            </a:r>
          </a:p>
        </p:txBody>
      </p:sp>
      <p:sp>
        <p:nvSpPr>
          <p:cNvPr id="7" name="文本框 6">
            <a:extLst>
              <a:ext uri="{FF2B5EF4-FFF2-40B4-BE49-F238E27FC236}">
                <a16:creationId xmlns:a16="http://schemas.microsoft.com/office/drawing/2014/main" xmlns="" id="{CD537D29-4539-4C36-A5EA-3EA412B3A059}"/>
              </a:ext>
            </a:extLst>
          </p:cNvPr>
          <p:cNvSpPr txBox="1"/>
          <p:nvPr/>
        </p:nvSpPr>
        <p:spPr>
          <a:xfrm>
            <a:off x="1136066" y="5053375"/>
            <a:ext cx="2439654" cy="369332"/>
          </a:xfrm>
          <a:prstGeom prst="rect">
            <a:avLst/>
          </a:prstGeom>
          <a:noFill/>
        </p:spPr>
        <p:txBody>
          <a:bodyPr wrap="square" lIns="0" rtlCol="0">
            <a:spAutoFit/>
          </a:bodyPr>
          <a:lstStyle/>
          <a:p>
            <a:r>
              <a:rPr lang="en-US" altLang="zh-CN" dirty="0">
                <a:solidFill>
                  <a:schemeClr val="accent2"/>
                </a:solidFill>
              </a:rPr>
              <a:t>&gt;&gt;  </a:t>
            </a:r>
            <a:r>
              <a:rPr lang="zh-CN" altLang="en-US" dirty="0"/>
              <a:t>指导老师：郭院长</a:t>
            </a:r>
          </a:p>
        </p:txBody>
      </p:sp>
    </p:spTree>
    <p:extLst>
      <p:ext uri="{BB962C8B-B14F-4D97-AF65-F5344CB8AC3E}">
        <p14:creationId xmlns:p14="http://schemas.microsoft.com/office/powerpoint/2010/main" val="3777299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xmlns="" id="{09D090FF-FB7C-4284-9AF8-57036BC88A63}"/>
              </a:ext>
            </a:extLst>
          </p:cNvPr>
          <p:cNvSpPr/>
          <p:nvPr/>
        </p:nvSpPr>
        <p:spPr>
          <a:xfrm>
            <a:off x="684897" y="6289460"/>
            <a:ext cx="5529719" cy="307777"/>
          </a:xfrm>
          <a:prstGeom prst="rect">
            <a:avLst/>
          </a:prstGeom>
        </p:spPr>
        <p:txBody>
          <a:bodyPr wrap="non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schemeClr val="bg1">
                    <a:lumMod val="75000"/>
                  </a:schemeClr>
                </a:solidFill>
                <a:effectLst/>
                <a:uLnTx/>
                <a:uFillTx/>
                <a:latin typeface="Microsoft YaHei" panose="020B0503020204020204" pitchFamily="34" charset="-122"/>
                <a:ea typeface="Microsoft YaHei" panose="020B0503020204020204" pitchFamily="34" charset="-122"/>
              </a:rPr>
              <a:t>厚学启智 修德树人  ｜  </a:t>
            </a:r>
            <a:r>
              <a:rPr kumimoji="0" lang="en-US" altLang="zh-CN" sz="1400" b="0" i="0" u="none" strike="noStrike" kern="1200" cap="none" spc="300" normalizeH="0" baseline="0" noProof="0" dirty="0">
                <a:ln>
                  <a:noFill/>
                </a:ln>
                <a:solidFill>
                  <a:schemeClr val="bg1">
                    <a:lumMod val="75000"/>
                  </a:schemeClr>
                </a:solidFill>
                <a:effectLst/>
                <a:uLnTx/>
                <a:uFillTx/>
                <a:latin typeface="Microsoft YaHei" panose="020B0503020204020204" pitchFamily="34" charset="-122"/>
                <a:ea typeface="Microsoft YaHei" panose="020B0503020204020204" pitchFamily="34" charset="-122"/>
              </a:rPr>
              <a:t>http://www.xztc.edu.cn/</a:t>
            </a:r>
            <a:endParaRPr kumimoji="0" lang="zh-CN" altLang="en-US" sz="1400" b="0" i="0" u="none" strike="noStrike" kern="1200" cap="none" spc="300" normalizeH="0" baseline="0" noProof="0" dirty="0">
              <a:ln>
                <a:noFill/>
              </a:ln>
              <a:solidFill>
                <a:schemeClr val="bg1">
                  <a:lumMod val="75000"/>
                </a:schemeClr>
              </a:solidFill>
              <a:effectLst/>
              <a:uLnTx/>
              <a:uFillTx/>
              <a:latin typeface="Arial"/>
              <a:ea typeface="微软雅黑"/>
            </a:endParaRPr>
          </a:p>
        </p:txBody>
      </p:sp>
      <p:sp>
        <p:nvSpPr>
          <p:cNvPr id="4" name="文本框 3">
            <a:extLst>
              <a:ext uri="{FF2B5EF4-FFF2-40B4-BE49-F238E27FC236}">
                <a16:creationId xmlns:a16="http://schemas.microsoft.com/office/drawing/2014/main" xmlns="" id="{BB8CF2C9-27F0-42A1-804E-05C3085B27A6}"/>
              </a:ext>
            </a:extLst>
          </p:cNvPr>
          <p:cNvSpPr txBox="1"/>
          <p:nvPr/>
        </p:nvSpPr>
        <p:spPr>
          <a:xfrm>
            <a:off x="1136066" y="2098675"/>
            <a:ext cx="4247317" cy="1754326"/>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effectLst/>
                <a:uLnTx/>
                <a:uFillTx/>
                <a:latin typeface="微软雅黑"/>
                <a:ea typeface="微软雅黑"/>
              </a:rPr>
              <a:t>非常感谢</a:t>
            </a:r>
            <a:endParaRPr kumimoji="0" lang="en-US" altLang="zh-CN" sz="5400" b="0" i="0" u="none" strike="noStrike" kern="1200" cap="none" spc="0" normalizeH="0" baseline="0" noProof="0" dirty="0">
              <a:ln>
                <a:noFill/>
              </a:ln>
              <a:effectLst/>
              <a:uLnTx/>
              <a:uFillTx/>
              <a:latin typeface="微软雅黑"/>
              <a:ea typeface="微软雅黑"/>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chemeClr val="accent2"/>
                </a:solidFill>
                <a:effectLst/>
                <a:uLnTx/>
                <a:uFillTx/>
                <a:latin typeface="微软雅黑"/>
                <a:ea typeface="微软雅黑"/>
              </a:rPr>
              <a:t>您的认真倾听</a:t>
            </a:r>
          </a:p>
        </p:txBody>
      </p:sp>
      <p:sp>
        <p:nvSpPr>
          <p:cNvPr id="3" name="矩形 2">
            <a:extLst>
              <a:ext uri="{FF2B5EF4-FFF2-40B4-BE49-F238E27FC236}">
                <a16:creationId xmlns:a16="http://schemas.microsoft.com/office/drawing/2014/main" xmlns="" id="{DA3FDD5C-C1FE-4B0A-93A7-384AAC92C273}"/>
              </a:ext>
            </a:extLst>
          </p:cNvPr>
          <p:cNvSpPr/>
          <p:nvPr/>
        </p:nvSpPr>
        <p:spPr>
          <a:xfrm>
            <a:off x="1136066" y="3896839"/>
            <a:ext cx="4461991" cy="338554"/>
          </a:xfrm>
          <a:prstGeom prst="rect">
            <a:avLst/>
          </a:prstGeom>
        </p:spPr>
        <p:txBody>
          <a:bodyPr wrap="non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Th</a:t>
            </a:r>
            <a:r>
              <a:rPr kumimoji="0" lang="en-US" altLang="zh-CN" sz="1600" b="0" i="0" u="none" strike="noStrike" kern="1200" cap="none" spc="300" normalizeH="0" baseline="0" noProof="0" dirty="0">
                <a:ln>
                  <a:noFill/>
                </a:ln>
                <a:solidFill>
                  <a:srgbClr val="FFFFFF">
                    <a:lumMod val="50000"/>
                  </a:srgbClr>
                </a:solidFill>
                <a:effectLst/>
                <a:uLnTx/>
                <a:uFillTx/>
                <a:latin typeface="+mj-lt"/>
                <a:ea typeface="微软雅黑"/>
              </a:rPr>
              <a:t>anks</a:t>
            </a: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 </a:t>
            </a:r>
            <a:r>
              <a:rPr kumimoji="0" lang="en-US" altLang="zh-CN" sz="1600" b="0" i="0" u="none" strike="noStrike" kern="1200" cap="none" spc="300" normalizeH="0" baseline="0" noProof="0" dirty="0">
                <a:ln>
                  <a:noFill/>
                </a:ln>
                <a:solidFill>
                  <a:srgbClr val="FFFFFF">
                    <a:lumMod val="50000"/>
                  </a:srgbClr>
                </a:solidFill>
                <a:effectLst/>
                <a:uLnTx/>
                <a:uFillTx/>
                <a:latin typeface="+mj-lt"/>
                <a:ea typeface="微软雅黑"/>
              </a:rPr>
              <a:t>For</a:t>
            </a: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 </a:t>
            </a:r>
            <a:r>
              <a:rPr kumimoji="0" lang="en-US" altLang="zh-CN" sz="1600" b="0" i="0" u="none" strike="noStrike" kern="1200" cap="none" spc="300" normalizeH="0" baseline="0" noProof="0" dirty="0">
                <a:ln>
                  <a:noFill/>
                </a:ln>
                <a:solidFill>
                  <a:srgbClr val="FFFFFF">
                    <a:lumMod val="50000"/>
                  </a:srgbClr>
                </a:solidFill>
                <a:effectLst/>
                <a:uLnTx/>
                <a:uFillTx/>
                <a:latin typeface="+mj-lt"/>
                <a:ea typeface="微软雅黑"/>
              </a:rPr>
              <a:t>Your</a:t>
            </a: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 </a:t>
            </a:r>
            <a:r>
              <a:rPr kumimoji="0" lang="en-US" altLang="zh-CN" sz="1600" b="0" i="0" u="none" strike="noStrike" kern="1200" cap="none" spc="300" normalizeH="0" baseline="0" noProof="0" dirty="0">
                <a:ln>
                  <a:noFill/>
                </a:ln>
                <a:solidFill>
                  <a:srgbClr val="FFFFFF">
                    <a:lumMod val="50000"/>
                  </a:srgbClr>
                </a:solidFill>
                <a:effectLst/>
                <a:uLnTx/>
                <a:uFillTx/>
                <a:latin typeface="+mj-lt"/>
                <a:ea typeface="微软雅黑"/>
              </a:rPr>
              <a:t>Careful</a:t>
            </a:r>
            <a:r>
              <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rPr>
              <a:t> </a:t>
            </a:r>
            <a:r>
              <a:rPr kumimoji="0" lang="en-US" altLang="zh-CN" sz="1600" b="0" i="0" u="none" strike="noStrike" kern="1200" cap="none" spc="300" normalizeH="0" baseline="0" noProof="0" dirty="0">
                <a:ln>
                  <a:noFill/>
                </a:ln>
                <a:solidFill>
                  <a:srgbClr val="FFFFFF">
                    <a:lumMod val="50000"/>
                  </a:srgbClr>
                </a:solidFill>
                <a:effectLst/>
                <a:uLnTx/>
                <a:uFillTx/>
                <a:latin typeface="+mj-lt"/>
                <a:ea typeface="微软雅黑"/>
              </a:rPr>
              <a:t>Listening</a:t>
            </a:r>
            <a:endParaRPr kumimoji="0" lang="zh-CN" altLang="en-US" sz="1600" b="0" i="0" u="none" strike="noStrike" kern="1200" cap="none" spc="300" normalizeH="0" baseline="0" noProof="0" dirty="0">
              <a:ln>
                <a:noFill/>
              </a:ln>
              <a:solidFill>
                <a:srgbClr val="FFFFFF">
                  <a:lumMod val="50000"/>
                </a:srgbClr>
              </a:solidFill>
              <a:effectLst/>
              <a:uLnTx/>
              <a:uFillTx/>
              <a:latin typeface="+mj-lt"/>
              <a:ea typeface="微软雅黑"/>
            </a:endParaRPr>
          </a:p>
        </p:txBody>
      </p:sp>
      <p:sp>
        <p:nvSpPr>
          <p:cNvPr id="2" name="文本框 1">
            <a:extLst>
              <a:ext uri="{FF2B5EF4-FFF2-40B4-BE49-F238E27FC236}">
                <a16:creationId xmlns:a16="http://schemas.microsoft.com/office/drawing/2014/main" xmlns="" id="{4E051127-B42B-416E-BEF4-3C0D8867323D}"/>
              </a:ext>
            </a:extLst>
          </p:cNvPr>
          <p:cNvSpPr txBox="1"/>
          <p:nvPr/>
        </p:nvSpPr>
        <p:spPr>
          <a:xfrm>
            <a:off x="1136066" y="4615294"/>
            <a:ext cx="2063529" cy="307777"/>
          </a:xfrm>
          <a:prstGeom prst="rect">
            <a:avLst/>
          </a:prstGeom>
          <a:noFill/>
        </p:spPr>
        <p:txBody>
          <a:bodyPr wrap="square" lIns="0" rtlCol="0">
            <a:spAutoFit/>
          </a:bodyPr>
          <a:lstStyle/>
          <a:p>
            <a:r>
              <a:rPr lang="en-US" altLang="zh-CN" sz="1400" dirty="0">
                <a:solidFill>
                  <a:schemeClr val="accent2"/>
                </a:solidFill>
              </a:rPr>
              <a:t>&gt;&gt;  </a:t>
            </a:r>
            <a:r>
              <a:rPr lang="zh-CN" altLang="en-US" sz="1400" dirty="0"/>
              <a:t>答辩学生：泡芙糖糖</a:t>
            </a:r>
          </a:p>
        </p:txBody>
      </p:sp>
      <p:sp>
        <p:nvSpPr>
          <p:cNvPr id="7" name="文本框 6">
            <a:extLst>
              <a:ext uri="{FF2B5EF4-FFF2-40B4-BE49-F238E27FC236}">
                <a16:creationId xmlns:a16="http://schemas.microsoft.com/office/drawing/2014/main" xmlns="" id="{CD537D29-4539-4C36-A5EA-3EA412B3A059}"/>
              </a:ext>
            </a:extLst>
          </p:cNvPr>
          <p:cNvSpPr txBox="1"/>
          <p:nvPr/>
        </p:nvSpPr>
        <p:spPr>
          <a:xfrm>
            <a:off x="1136066" y="5053375"/>
            <a:ext cx="1847505" cy="307777"/>
          </a:xfrm>
          <a:prstGeom prst="rect">
            <a:avLst/>
          </a:prstGeom>
          <a:noFill/>
        </p:spPr>
        <p:txBody>
          <a:bodyPr wrap="square" lIns="0" rtlCol="0">
            <a:spAutoFit/>
          </a:bodyPr>
          <a:lstStyle/>
          <a:p>
            <a:r>
              <a:rPr lang="en-US" altLang="zh-CN" sz="1400" dirty="0">
                <a:solidFill>
                  <a:schemeClr val="accent2"/>
                </a:solidFill>
              </a:rPr>
              <a:t>&gt;&gt;  </a:t>
            </a:r>
            <a:r>
              <a:rPr lang="zh-CN" altLang="en-US" sz="1400" dirty="0"/>
              <a:t>指导老师：郭院长</a:t>
            </a:r>
          </a:p>
        </p:txBody>
      </p:sp>
    </p:spTree>
    <p:extLst>
      <p:ext uri="{BB962C8B-B14F-4D97-AF65-F5344CB8AC3E}">
        <p14:creationId xmlns:p14="http://schemas.microsoft.com/office/powerpoint/2010/main" val="1801661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4A06590D-43F6-449D-8AF4-F841D2E1CF0F}"/>
              </a:ext>
            </a:extLst>
          </p:cNvPr>
          <p:cNvSpPr>
            <a:spLocks noGrp="1"/>
          </p:cNvSpPr>
          <p:nvPr>
            <p:ph sz="quarter" idx="13"/>
          </p:nvPr>
        </p:nvSpPr>
        <p:spPr/>
        <p:txBody>
          <a:bodyPr/>
          <a:lstStyle/>
          <a:p>
            <a:r>
              <a:rPr lang="zh-CN" altLang="en-US" dirty="0"/>
              <a:t>个人的自我介绍</a:t>
            </a:r>
          </a:p>
        </p:txBody>
      </p:sp>
      <p:pic>
        <p:nvPicPr>
          <p:cNvPr id="24" name="图片占位符 23">
            <a:extLst>
              <a:ext uri="{FF2B5EF4-FFF2-40B4-BE49-F238E27FC236}">
                <a16:creationId xmlns:a16="http://schemas.microsoft.com/office/drawing/2014/main" xmlns="" id="{35FFAEB8-7F29-41F3-A5B6-7772CE06A83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56" b="56"/>
          <a:stretch>
            <a:fillRect/>
          </a:stretch>
        </p:blipFill>
        <p:spPr/>
      </p:pic>
      <p:sp>
        <p:nvSpPr>
          <p:cNvPr id="9" name="椭圆 8">
            <a:extLst>
              <a:ext uri="{FF2B5EF4-FFF2-40B4-BE49-F238E27FC236}">
                <a16:creationId xmlns:a16="http://schemas.microsoft.com/office/drawing/2014/main" xmlns="" id="{15D1E5FF-82E8-4F8D-998A-3CAA7F3CBED5}"/>
              </a:ext>
            </a:extLst>
          </p:cNvPr>
          <p:cNvSpPr/>
          <p:nvPr/>
        </p:nvSpPr>
        <p:spPr>
          <a:xfrm>
            <a:off x="1199456" y="2149198"/>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Shape">
            <a:extLst>
              <a:ext uri="{FF2B5EF4-FFF2-40B4-BE49-F238E27FC236}">
                <a16:creationId xmlns:a16="http://schemas.microsoft.com/office/drawing/2014/main" xmlns="" id="{53487500-AA59-48D6-BC30-0C67945A8C08}"/>
              </a:ext>
            </a:extLst>
          </p:cNvPr>
          <p:cNvSpPr/>
          <p:nvPr/>
        </p:nvSpPr>
        <p:spPr bwMode="auto">
          <a:xfrm>
            <a:off x="1312697" y="5300354"/>
            <a:ext cx="389744" cy="290721"/>
          </a:xfrm>
          <a:custGeom>
            <a:avLst/>
            <a:gdLst/>
            <a:ahLst/>
            <a:cxnLst>
              <a:cxn ang="0">
                <a:pos x="wd2" y="hd2"/>
              </a:cxn>
              <a:cxn ang="5400000">
                <a:pos x="wd2" y="hd2"/>
              </a:cxn>
              <a:cxn ang="10800000">
                <a:pos x="wd2" y="hd2"/>
              </a:cxn>
              <a:cxn ang="16200000">
                <a:pos x="wd2" y="hd2"/>
              </a:cxn>
            </a:cxnLst>
            <a:rect l="0" t="0" r="r" b="b"/>
            <a:pathLst>
              <a:path w="21600" h="21600" extrusionOk="0">
                <a:moveTo>
                  <a:pt x="4084" y="0"/>
                </a:moveTo>
                <a:cubicBezTo>
                  <a:pt x="3708" y="0"/>
                  <a:pt x="3426" y="1"/>
                  <a:pt x="3186" y="22"/>
                </a:cubicBezTo>
                <a:cubicBezTo>
                  <a:pt x="2947" y="44"/>
                  <a:pt x="2752" y="86"/>
                  <a:pt x="2551" y="172"/>
                </a:cubicBezTo>
                <a:cubicBezTo>
                  <a:pt x="2330" y="279"/>
                  <a:pt x="2132" y="450"/>
                  <a:pt x="1969" y="668"/>
                </a:cubicBezTo>
                <a:cubicBezTo>
                  <a:pt x="1807" y="886"/>
                  <a:pt x="1680" y="1151"/>
                  <a:pt x="1599" y="1447"/>
                </a:cubicBezTo>
                <a:cubicBezTo>
                  <a:pt x="1535" y="1718"/>
                  <a:pt x="1503" y="1981"/>
                  <a:pt x="1487" y="2302"/>
                </a:cubicBezTo>
                <a:cubicBezTo>
                  <a:pt x="1471" y="2622"/>
                  <a:pt x="1471" y="3001"/>
                  <a:pt x="1471" y="3503"/>
                </a:cubicBezTo>
                <a:lnTo>
                  <a:pt x="1471" y="16968"/>
                </a:lnTo>
                <a:lnTo>
                  <a:pt x="448" y="16968"/>
                </a:lnTo>
                <a:cubicBezTo>
                  <a:pt x="319" y="16955"/>
                  <a:pt x="194" y="17024"/>
                  <a:pt x="107" y="17152"/>
                </a:cubicBezTo>
                <a:cubicBezTo>
                  <a:pt x="40" y="17252"/>
                  <a:pt x="1" y="17381"/>
                  <a:pt x="0" y="17516"/>
                </a:cubicBezTo>
                <a:lnTo>
                  <a:pt x="0" y="18593"/>
                </a:lnTo>
                <a:cubicBezTo>
                  <a:pt x="17" y="19255"/>
                  <a:pt x="192" y="19892"/>
                  <a:pt x="500" y="20411"/>
                </a:cubicBezTo>
                <a:cubicBezTo>
                  <a:pt x="937" y="21149"/>
                  <a:pt x="1598" y="21586"/>
                  <a:pt x="2301" y="21600"/>
                </a:cubicBezTo>
                <a:lnTo>
                  <a:pt x="19327" y="21600"/>
                </a:lnTo>
                <a:cubicBezTo>
                  <a:pt x="19855" y="21587"/>
                  <a:pt x="20364" y="21332"/>
                  <a:pt x="20768" y="20877"/>
                </a:cubicBezTo>
                <a:cubicBezTo>
                  <a:pt x="21282" y="20299"/>
                  <a:pt x="21585" y="19452"/>
                  <a:pt x="21600" y="18553"/>
                </a:cubicBezTo>
                <a:lnTo>
                  <a:pt x="21600" y="17426"/>
                </a:lnTo>
                <a:cubicBezTo>
                  <a:pt x="21598" y="17294"/>
                  <a:pt x="21555" y="17170"/>
                  <a:pt x="21480" y="17083"/>
                </a:cubicBezTo>
                <a:cubicBezTo>
                  <a:pt x="21411" y="17003"/>
                  <a:pt x="21321" y="16962"/>
                  <a:pt x="21230" y="16969"/>
                </a:cubicBezTo>
                <a:lnTo>
                  <a:pt x="12561" y="16969"/>
                </a:lnTo>
                <a:cubicBezTo>
                  <a:pt x="12480" y="16971"/>
                  <a:pt x="12401" y="17012"/>
                  <a:pt x="12340" y="17084"/>
                </a:cubicBezTo>
                <a:cubicBezTo>
                  <a:pt x="12266" y="17173"/>
                  <a:pt x="12223" y="17299"/>
                  <a:pt x="12223" y="17432"/>
                </a:cubicBezTo>
                <a:lnTo>
                  <a:pt x="12223" y="17684"/>
                </a:lnTo>
                <a:cubicBezTo>
                  <a:pt x="12220" y="17872"/>
                  <a:pt x="12169" y="18053"/>
                  <a:pt x="12079" y="18198"/>
                </a:cubicBezTo>
                <a:cubicBezTo>
                  <a:pt x="11964" y="18382"/>
                  <a:pt x="11796" y="18492"/>
                  <a:pt x="11616" y="18499"/>
                </a:cubicBezTo>
                <a:lnTo>
                  <a:pt x="10017" y="18499"/>
                </a:lnTo>
                <a:cubicBezTo>
                  <a:pt x="9811" y="18501"/>
                  <a:pt x="9617" y="18366"/>
                  <a:pt x="9499" y="18139"/>
                </a:cubicBezTo>
                <a:cubicBezTo>
                  <a:pt x="9426" y="17998"/>
                  <a:pt x="9387" y="17829"/>
                  <a:pt x="9389" y="17657"/>
                </a:cubicBezTo>
                <a:lnTo>
                  <a:pt x="9389" y="17397"/>
                </a:lnTo>
                <a:cubicBezTo>
                  <a:pt x="9385" y="17277"/>
                  <a:pt x="9346" y="17164"/>
                  <a:pt x="9279" y="17084"/>
                </a:cubicBezTo>
                <a:cubicBezTo>
                  <a:pt x="9221" y="17013"/>
                  <a:pt x="9147" y="16972"/>
                  <a:pt x="9069" y="16968"/>
                </a:cubicBezTo>
                <a:lnTo>
                  <a:pt x="2312" y="16968"/>
                </a:lnTo>
                <a:lnTo>
                  <a:pt x="2312" y="2981"/>
                </a:lnTo>
                <a:cubicBezTo>
                  <a:pt x="2312" y="2708"/>
                  <a:pt x="2312" y="2503"/>
                  <a:pt x="2321" y="2329"/>
                </a:cubicBezTo>
                <a:cubicBezTo>
                  <a:pt x="2329" y="2154"/>
                  <a:pt x="2347" y="2012"/>
                  <a:pt x="2382" y="1865"/>
                </a:cubicBezTo>
                <a:cubicBezTo>
                  <a:pt x="2425" y="1704"/>
                  <a:pt x="2494" y="1561"/>
                  <a:pt x="2583" y="1443"/>
                </a:cubicBezTo>
                <a:cubicBezTo>
                  <a:pt x="2671" y="1325"/>
                  <a:pt x="2778" y="1232"/>
                  <a:pt x="2898" y="1174"/>
                </a:cubicBezTo>
                <a:cubicBezTo>
                  <a:pt x="3007" y="1127"/>
                  <a:pt x="3113" y="1105"/>
                  <a:pt x="3242" y="1093"/>
                </a:cubicBezTo>
                <a:cubicBezTo>
                  <a:pt x="3372" y="1081"/>
                  <a:pt x="3526" y="1081"/>
                  <a:pt x="3729" y="1081"/>
                </a:cubicBezTo>
                <a:lnTo>
                  <a:pt x="3736" y="1081"/>
                </a:lnTo>
                <a:lnTo>
                  <a:pt x="17882" y="1081"/>
                </a:lnTo>
                <a:cubicBezTo>
                  <a:pt x="18085" y="1081"/>
                  <a:pt x="18238" y="1080"/>
                  <a:pt x="18368" y="1092"/>
                </a:cubicBezTo>
                <a:cubicBezTo>
                  <a:pt x="18498" y="1104"/>
                  <a:pt x="18604" y="1127"/>
                  <a:pt x="18714" y="1174"/>
                </a:cubicBezTo>
                <a:cubicBezTo>
                  <a:pt x="18834" y="1232"/>
                  <a:pt x="18941" y="1325"/>
                  <a:pt x="19029" y="1443"/>
                </a:cubicBezTo>
                <a:cubicBezTo>
                  <a:pt x="19117" y="1561"/>
                  <a:pt x="19186" y="1704"/>
                  <a:pt x="19230" y="1865"/>
                </a:cubicBezTo>
                <a:cubicBezTo>
                  <a:pt x="19265" y="2012"/>
                  <a:pt x="19282" y="2154"/>
                  <a:pt x="19291" y="2329"/>
                </a:cubicBezTo>
                <a:cubicBezTo>
                  <a:pt x="19300" y="2504"/>
                  <a:pt x="19299" y="2712"/>
                  <a:pt x="19299" y="2989"/>
                </a:cubicBezTo>
                <a:lnTo>
                  <a:pt x="19299" y="13087"/>
                </a:lnTo>
                <a:cubicBezTo>
                  <a:pt x="19303" y="13404"/>
                  <a:pt x="19500" y="13655"/>
                  <a:pt x="19736" y="13644"/>
                </a:cubicBezTo>
                <a:cubicBezTo>
                  <a:pt x="19960" y="13634"/>
                  <a:pt x="20138" y="13388"/>
                  <a:pt x="20140" y="13087"/>
                </a:cubicBezTo>
                <a:lnTo>
                  <a:pt x="20140" y="3518"/>
                </a:lnTo>
                <a:cubicBezTo>
                  <a:pt x="20140" y="3008"/>
                  <a:pt x="20140" y="2626"/>
                  <a:pt x="20124" y="2303"/>
                </a:cubicBezTo>
                <a:cubicBezTo>
                  <a:pt x="20108" y="1981"/>
                  <a:pt x="20076" y="1718"/>
                  <a:pt x="20012" y="1447"/>
                </a:cubicBezTo>
                <a:cubicBezTo>
                  <a:pt x="19932" y="1151"/>
                  <a:pt x="19805" y="886"/>
                  <a:pt x="19642" y="668"/>
                </a:cubicBezTo>
                <a:cubicBezTo>
                  <a:pt x="19480" y="450"/>
                  <a:pt x="19282" y="279"/>
                  <a:pt x="19061" y="172"/>
                </a:cubicBezTo>
                <a:cubicBezTo>
                  <a:pt x="18859" y="86"/>
                  <a:pt x="18663" y="43"/>
                  <a:pt x="18423" y="21"/>
                </a:cubicBezTo>
                <a:cubicBezTo>
                  <a:pt x="18184" y="0"/>
                  <a:pt x="17902" y="0"/>
                  <a:pt x="17527" y="0"/>
                </a:cubicBezTo>
                <a:lnTo>
                  <a:pt x="4096" y="0"/>
                </a:lnTo>
                <a:lnTo>
                  <a:pt x="4084" y="0"/>
                </a:lnTo>
                <a:close/>
                <a:moveTo>
                  <a:pt x="4027" y="2404"/>
                </a:moveTo>
                <a:cubicBezTo>
                  <a:pt x="3837" y="2404"/>
                  <a:pt x="3741" y="2405"/>
                  <a:pt x="3639" y="2448"/>
                </a:cubicBezTo>
                <a:cubicBezTo>
                  <a:pt x="3528" y="2502"/>
                  <a:pt x="3440" y="2620"/>
                  <a:pt x="3400" y="2770"/>
                </a:cubicBezTo>
                <a:cubicBezTo>
                  <a:pt x="3367" y="2907"/>
                  <a:pt x="3367" y="3036"/>
                  <a:pt x="3367" y="3289"/>
                </a:cubicBezTo>
                <a:lnTo>
                  <a:pt x="3367" y="14828"/>
                </a:lnTo>
                <a:cubicBezTo>
                  <a:pt x="3367" y="15085"/>
                  <a:pt x="3367" y="15214"/>
                  <a:pt x="3400" y="15351"/>
                </a:cubicBezTo>
                <a:cubicBezTo>
                  <a:pt x="3440" y="15501"/>
                  <a:pt x="3528" y="15618"/>
                  <a:pt x="3639" y="15673"/>
                </a:cubicBezTo>
                <a:cubicBezTo>
                  <a:pt x="3741" y="15716"/>
                  <a:pt x="3837" y="15716"/>
                  <a:pt x="4027" y="15716"/>
                </a:cubicBezTo>
                <a:lnTo>
                  <a:pt x="17725" y="15716"/>
                </a:lnTo>
                <a:cubicBezTo>
                  <a:pt x="17917" y="15716"/>
                  <a:pt x="18013" y="15716"/>
                  <a:pt x="18115" y="15673"/>
                </a:cubicBezTo>
                <a:cubicBezTo>
                  <a:pt x="18227" y="15618"/>
                  <a:pt x="18315" y="15501"/>
                  <a:pt x="18355" y="15351"/>
                </a:cubicBezTo>
                <a:cubicBezTo>
                  <a:pt x="18387" y="15214"/>
                  <a:pt x="18387" y="15086"/>
                  <a:pt x="18387" y="14832"/>
                </a:cubicBezTo>
                <a:lnTo>
                  <a:pt x="18387" y="3293"/>
                </a:lnTo>
                <a:cubicBezTo>
                  <a:pt x="18387" y="3036"/>
                  <a:pt x="18387" y="2907"/>
                  <a:pt x="18355" y="2770"/>
                </a:cubicBezTo>
                <a:cubicBezTo>
                  <a:pt x="18315" y="2620"/>
                  <a:pt x="18227" y="2502"/>
                  <a:pt x="18115" y="2448"/>
                </a:cubicBezTo>
                <a:cubicBezTo>
                  <a:pt x="18013" y="2404"/>
                  <a:pt x="17917" y="2404"/>
                  <a:pt x="17728" y="2404"/>
                </a:cubicBezTo>
                <a:lnTo>
                  <a:pt x="4030" y="2404"/>
                </a:lnTo>
                <a:lnTo>
                  <a:pt x="4027" y="2404"/>
                </a:lnTo>
                <a:close/>
                <a:moveTo>
                  <a:pt x="4329" y="3511"/>
                </a:moveTo>
                <a:lnTo>
                  <a:pt x="4330" y="3511"/>
                </a:lnTo>
                <a:lnTo>
                  <a:pt x="17426" y="3511"/>
                </a:lnTo>
                <a:cubicBezTo>
                  <a:pt x="17460" y="3511"/>
                  <a:pt x="17477" y="3511"/>
                  <a:pt x="17496" y="3519"/>
                </a:cubicBezTo>
                <a:cubicBezTo>
                  <a:pt x="17516" y="3529"/>
                  <a:pt x="17531" y="3550"/>
                  <a:pt x="17539" y="3577"/>
                </a:cubicBezTo>
                <a:cubicBezTo>
                  <a:pt x="17545" y="3602"/>
                  <a:pt x="17545" y="3625"/>
                  <a:pt x="17545" y="3672"/>
                </a:cubicBezTo>
                <a:lnTo>
                  <a:pt x="17545" y="14450"/>
                </a:lnTo>
                <a:cubicBezTo>
                  <a:pt x="17545" y="14496"/>
                  <a:pt x="17545" y="14519"/>
                  <a:pt x="17539" y="14544"/>
                </a:cubicBezTo>
                <a:cubicBezTo>
                  <a:pt x="17531" y="14571"/>
                  <a:pt x="17516" y="14592"/>
                  <a:pt x="17496" y="14602"/>
                </a:cubicBezTo>
                <a:cubicBezTo>
                  <a:pt x="17477" y="14610"/>
                  <a:pt x="17460" y="14609"/>
                  <a:pt x="17425" y="14609"/>
                </a:cubicBezTo>
                <a:lnTo>
                  <a:pt x="16039" y="14609"/>
                </a:lnTo>
                <a:lnTo>
                  <a:pt x="16039" y="7765"/>
                </a:lnTo>
                <a:cubicBezTo>
                  <a:pt x="16039" y="7461"/>
                  <a:pt x="15855" y="7214"/>
                  <a:pt x="15628" y="7214"/>
                </a:cubicBezTo>
                <a:cubicBezTo>
                  <a:pt x="15402" y="7214"/>
                  <a:pt x="15217" y="7461"/>
                  <a:pt x="15217" y="7765"/>
                </a:cubicBezTo>
                <a:lnTo>
                  <a:pt x="15217" y="14609"/>
                </a:lnTo>
                <a:lnTo>
                  <a:pt x="13668" y="14609"/>
                </a:lnTo>
                <a:lnTo>
                  <a:pt x="13668" y="11786"/>
                </a:lnTo>
                <a:cubicBezTo>
                  <a:pt x="13668" y="11482"/>
                  <a:pt x="13484" y="11235"/>
                  <a:pt x="13258" y="11235"/>
                </a:cubicBezTo>
                <a:cubicBezTo>
                  <a:pt x="13031" y="11235"/>
                  <a:pt x="12847" y="11482"/>
                  <a:pt x="12847" y="11786"/>
                </a:cubicBezTo>
                <a:lnTo>
                  <a:pt x="12847" y="14609"/>
                </a:lnTo>
                <a:lnTo>
                  <a:pt x="11297" y="14609"/>
                </a:lnTo>
                <a:lnTo>
                  <a:pt x="11297" y="10366"/>
                </a:lnTo>
                <a:cubicBezTo>
                  <a:pt x="11297" y="10062"/>
                  <a:pt x="11113" y="9815"/>
                  <a:pt x="10886" y="9815"/>
                </a:cubicBezTo>
                <a:cubicBezTo>
                  <a:pt x="10660" y="9815"/>
                  <a:pt x="10476" y="10062"/>
                  <a:pt x="10476" y="10366"/>
                </a:cubicBezTo>
                <a:lnTo>
                  <a:pt x="10476" y="14609"/>
                </a:lnTo>
                <a:lnTo>
                  <a:pt x="8926" y="14609"/>
                </a:lnTo>
                <a:lnTo>
                  <a:pt x="8926" y="13875"/>
                </a:lnTo>
                <a:cubicBezTo>
                  <a:pt x="8926" y="13571"/>
                  <a:pt x="8743" y="13324"/>
                  <a:pt x="8516" y="13324"/>
                </a:cubicBezTo>
                <a:cubicBezTo>
                  <a:pt x="8289" y="13324"/>
                  <a:pt x="8105" y="13571"/>
                  <a:pt x="8105" y="13875"/>
                </a:cubicBezTo>
                <a:lnTo>
                  <a:pt x="8105" y="14609"/>
                </a:lnTo>
                <a:lnTo>
                  <a:pt x="6555" y="14609"/>
                </a:lnTo>
                <a:lnTo>
                  <a:pt x="6555" y="12061"/>
                </a:lnTo>
                <a:cubicBezTo>
                  <a:pt x="6555" y="11757"/>
                  <a:pt x="6372" y="11511"/>
                  <a:pt x="6145" y="11511"/>
                </a:cubicBezTo>
                <a:cubicBezTo>
                  <a:pt x="5918" y="11511"/>
                  <a:pt x="5734" y="11757"/>
                  <a:pt x="5734" y="12061"/>
                </a:cubicBezTo>
                <a:lnTo>
                  <a:pt x="5734" y="14609"/>
                </a:lnTo>
                <a:lnTo>
                  <a:pt x="4329" y="14609"/>
                </a:lnTo>
                <a:cubicBezTo>
                  <a:pt x="4295" y="14609"/>
                  <a:pt x="4278" y="14610"/>
                  <a:pt x="4259" y="14602"/>
                </a:cubicBezTo>
                <a:cubicBezTo>
                  <a:pt x="4239" y="14592"/>
                  <a:pt x="4223" y="14571"/>
                  <a:pt x="4216" y="14544"/>
                </a:cubicBezTo>
                <a:cubicBezTo>
                  <a:pt x="4210" y="14519"/>
                  <a:pt x="4210" y="14496"/>
                  <a:pt x="4210" y="14449"/>
                </a:cubicBezTo>
                <a:lnTo>
                  <a:pt x="4210" y="3671"/>
                </a:lnTo>
                <a:cubicBezTo>
                  <a:pt x="4210" y="3625"/>
                  <a:pt x="4210" y="3602"/>
                  <a:pt x="4216" y="3577"/>
                </a:cubicBezTo>
                <a:cubicBezTo>
                  <a:pt x="4223" y="3550"/>
                  <a:pt x="4239" y="3529"/>
                  <a:pt x="4259" y="3519"/>
                </a:cubicBezTo>
                <a:cubicBezTo>
                  <a:pt x="4277" y="3511"/>
                  <a:pt x="4295" y="3511"/>
                  <a:pt x="4329" y="3511"/>
                </a:cubicBezTo>
                <a:close/>
                <a:moveTo>
                  <a:pt x="15628" y="5213"/>
                </a:moveTo>
                <a:cubicBezTo>
                  <a:pt x="15402" y="5213"/>
                  <a:pt x="15217" y="5459"/>
                  <a:pt x="15217" y="5763"/>
                </a:cubicBezTo>
                <a:lnTo>
                  <a:pt x="15217" y="5811"/>
                </a:lnTo>
                <a:cubicBezTo>
                  <a:pt x="15217" y="6115"/>
                  <a:pt x="15402" y="6361"/>
                  <a:pt x="15628" y="6361"/>
                </a:cubicBezTo>
                <a:cubicBezTo>
                  <a:pt x="15855" y="6361"/>
                  <a:pt x="16039" y="6115"/>
                  <a:pt x="16039" y="5811"/>
                </a:cubicBezTo>
                <a:lnTo>
                  <a:pt x="16039" y="5763"/>
                </a:lnTo>
                <a:cubicBezTo>
                  <a:pt x="16039" y="5459"/>
                  <a:pt x="15855" y="5213"/>
                  <a:pt x="15628" y="5213"/>
                </a:cubicBezTo>
                <a:close/>
                <a:moveTo>
                  <a:pt x="10886" y="7815"/>
                </a:moveTo>
                <a:cubicBezTo>
                  <a:pt x="10660" y="7815"/>
                  <a:pt x="10476" y="8061"/>
                  <a:pt x="10476" y="8365"/>
                </a:cubicBezTo>
                <a:lnTo>
                  <a:pt x="10476" y="8413"/>
                </a:lnTo>
                <a:cubicBezTo>
                  <a:pt x="10476" y="8717"/>
                  <a:pt x="10660" y="8963"/>
                  <a:pt x="10886" y="8963"/>
                </a:cubicBezTo>
                <a:cubicBezTo>
                  <a:pt x="11113" y="8963"/>
                  <a:pt x="11297" y="8717"/>
                  <a:pt x="11297" y="8413"/>
                </a:cubicBezTo>
                <a:lnTo>
                  <a:pt x="11297" y="8365"/>
                </a:lnTo>
                <a:cubicBezTo>
                  <a:pt x="11297" y="8061"/>
                  <a:pt x="11113" y="7815"/>
                  <a:pt x="10886" y="7815"/>
                </a:cubicBezTo>
                <a:close/>
                <a:moveTo>
                  <a:pt x="13258" y="9234"/>
                </a:moveTo>
                <a:cubicBezTo>
                  <a:pt x="13031" y="9234"/>
                  <a:pt x="12847" y="9480"/>
                  <a:pt x="12847" y="9784"/>
                </a:cubicBezTo>
                <a:lnTo>
                  <a:pt x="12847" y="9832"/>
                </a:lnTo>
                <a:cubicBezTo>
                  <a:pt x="12847" y="10136"/>
                  <a:pt x="13031" y="10382"/>
                  <a:pt x="13258" y="10382"/>
                </a:cubicBezTo>
                <a:cubicBezTo>
                  <a:pt x="13484" y="10382"/>
                  <a:pt x="13668" y="10136"/>
                  <a:pt x="13668" y="9832"/>
                </a:cubicBezTo>
                <a:lnTo>
                  <a:pt x="13668" y="9784"/>
                </a:lnTo>
                <a:cubicBezTo>
                  <a:pt x="13668" y="9480"/>
                  <a:pt x="13484" y="9234"/>
                  <a:pt x="13258" y="9234"/>
                </a:cubicBezTo>
                <a:close/>
                <a:moveTo>
                  <a:pt x="6145" y="9510"/>
                </a:moveTo>
                <a:cubicBezTo>
                  <a:pt x="5918" y="9510"/>
                  <a:pt x="5734" y="9756"/>
                  <a:pt x="5734" y="10060"/>
                </a:cubicBezTo>
                <a:lnTo>
                  <a:pt x="5734" y="10108"/>
                </a:lnTo>
                <a:cubicBezTo>
                  <a:pt x="5734" y="10412"/>
                  <a:pt x="5918" y="10658"/>
                  <a:pt x="6145" y="10658"/>
                </a:cubicBezTo>
                <a:cubicBezTo>
                  <a:pt x="6372" y="10658"/>
                  <a:pt x="6555" y="10412"/>
                  <a:pt x="6555" y="10108"/>
                </a:cubicBezTo>
                <a:lnTo>
                  <a:pt x="6555" y="10060"/>
                </a:lnTo>
                <a:cubicBezTo>
                  <a:pt x="6555" y="9756"/>
                  <a:pt x="6372" y="9510"/>
                  <a:pt x="6145" y="9510"/>
                </a:cubicBezTo>
                <a:close/>
                <a:moveTo>
                  <a:pt x="8516" y="11324"/>
                </a:moveTo>
                <a:cubicBezTo>
                  <a:pt x="8289" y="11324"/>
                  <a:pt x="8105" y="11570"/>
                  <a:pt x="8105" y="11874"/>
                </a:cubicBezTo>
                <a:lnTo>
                  <a:pt x="8105" y="11921"/>
                </a:lnTo>
                <a:cubicBezTo>
                  <a:pt x="8105" y="12225"/>
                  <a:pt x="8289" y="12471"/>
                  <a:pt x="8516" y="12471"/>
                </a:cubicBezTo>
                <a:cubicBezTo>
                  <a:pt x="8743" y="12471"/>
                  <a:pt x="8926" y="12225"/>
                  <a:pt x="8926" y="11921"/>
                </a:cubicBezTo>
                <a:lnTo>
                  <a:pt x="8926" y="11874"/>
                </a:lnTo>
                <a:cubicBezTo>
                  <a:pt x="8926" y="11570"/>
                  <a:pt x="8743" y="11324"/>
                  <a:pt x="8516" y="11324"/>
                </a:cubicBezTo>
                <a:close/>
                <a:moveTo>
                  <a:pt x="19662" y="14793"/>
                </a:moveTo>
                <a:cubicBezTo>
                  <a:pt x="19550" y="14793"/>
                  <a:pt x="19438" y="14850"/>
                  <a:pt x="19352" y="14964"/>
                </a:cubicBezTo>
                <a:cubicBezTo>
                  <a:pt x="19182" y="15193"/>
                  <a:pt x="19182" y="15564"/>
                  <a:pt x="19352" y="15793"/>
                </a:cubicBezTo>
                <a:cubicBezTo>
                  <a:pt x="19523" y="16021"/>
                  <a:pt x="19800" y="16021"/>
                  <a:pt x="19970" y="15793"/>
                </a:cubicBezTo>
                <a:cubicBezTo>
                  <a:pt x="20141" y="15564"/>
                  <a:pt x="20141" y="15193"/>
                  <a:pt x="19970" y="14964"/>
                </a:cubicBezTo>
                <a:cubicBezTo>
                  <a:pt x="19885" y="14850"/>
                  <a:pt x="19773" y="14793"/>
                  <a:pt x="19662" y="14793"/>
                </a:cubicBezTo>
                <a:close/>
                <a:moveTo>
                  <a:pt x="13008" y="18077"/>
                </a:moveTo>
                <a:lnTo>
                  <a:pt x="20770" y="18077"/>
                </a:lnTo>
                <a:lnTo>
                  <a:pt x="20770" y="18505"/>
                </a:lnTo>
                <a:cubicBezTo>
                  <a:pt x="20761" y="19013"/>
                  <a:pt x="20612" y="19498"/>
                  <a:pt x="20351" y="19867"/>
                </a:cubicBezTo>
                <a:cubicBezTo>
                  <a:pt x="20076" y="20256"/>
                  <a:pt x="19697" y="20486"/>
                  <a:pt x="19297" y="20506"/>
                </a:cubicBezTo>
                <a:lnTo>
                  <a:pt x="2309" y="20506"/>
                </a:lnTo>
                <a:cubicBezTo>
                  <a:pt x="1854" y="20501"/>
                  <a:pt x="1427" y="20216"/>
                  <a:pt x="1150" y="19734"/>
                </a:cubicBezTo>
                <a:cubicBezTo>
                  <a:pt x="963" y="19408"/>
                  <a:pt x="857" y="19012"/>
                  <a:pt x="849" y="18601"/>
                </a:cubicBezTo>
                <a:lnTo>
                  <a:pt x="849" y="18087"/>
                </a:lnTo>
                <a:lnTo>
                  <a:pt x="8586" y="18087"/>
                </a:lnTo>
                <a:cubicBezTo>
                  <a:pt x="8658" y="18462"/>
                  <a:pt x="8811" y="18800"/>
                  <a:pt x="9025" y="19060"/>
                </a:cubicBezTo>
                <a:cubicBezTo>
                  <a:pt x="9298" y="19393"/>
                  <a:pt x="9654" y="19578"/>
                  <a:pt x="10023" y="19579"/>
                </a:cubicBezTo>
                <a:lnTo>
                  <a:pt x="11549" y="19579"/>
                </a:lnTo>
                <a:cubicBezTo>
                  <a:pt x="11928" y="19577"/>
                  <a:pt x="12293" y="19385"/>
                  <a:pt x="12572" y="19042"/>
                </a:cubicBezTo>
                <a:cubicBezTo>
                  <a:pt x="12783" y="18782"/>
                  <a:pt x="12934" y="18447"/>
                  <a:pt x="13008" y="18077"/>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14" name="椭圆 13">
            <a:extLst>
              <a:ext uri="{FF2B5EF4-FFF2-40B4-BE49-F238E27FC236}">
                <a16:creationId xmlns:a16="http://schemas.microsoft.com/office/drawing/2014/main" xmlns="" id="{2E1F0D15-1671-4731-B704-768222896658}"/>
              </a:ext>
            </a:extLst>
          </p:cNvPr>
          <p:cNvSpPr/>
          <p:nvPr/>
        </p:nvSpPr>
        <p:spPr>
          <a:xfrm>
            <a:off x="1199456" y="3145332"/>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86BD4241-88BE-4D42-8451-AACA4AC291DE}"/>
              </a:ext>
            </a:extLst>
          </p:cNvPr>
          <p:cNvSpPr/>
          <p:nvPr/>
        </p:nvSpPr>
        <p:spPr>
          <a:xfrm>
            <a:off x="1199456" y="4141466"/>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20EE3E77-4313-414A-8E04-B1589491E339}"/>
              </a:ext>
            </a:extLst>
          </p:cNvPr>
          <p:cNvSpPr/>
          <p:nvPr/>
        </p:nvSpPr>
        <p:spPr>
          <a:xfrm>
            <a:off x="1199456" y="5137601"/>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8" name="直接连接符 27">
            <a:extLst>
              <a:ext uri="{FF2B5EF4-FFF2-40B4-BE49-F238E27FC236}">
                <a16:creationId xmlns:a16="http://schemas.microsoft.com/office/drawing/2014/main" xmlns="" id="{43D6E0EA-F0CD-4840-B5A8-5031C944A559}"/>
              </a:ext>
            </a:extLst>
          </p:cNvPr>
          <p:cNvCxnSpPr>
            <a:cxnSpLocks/>
            <a:stCxn id="9" idx="4"/>
          </p:cNvCxnSpPr>
          <p:nvPr/>
        </p:nvCxnSpPr>
        <p:spPr>
          <a:xfrm>
            <a:off x="1507569" y="2765424"/>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BED4E755-8D34-4AC8-BA4E-9FA72F5F3C4C}"/>
              </a:ext>
            </a:extLst>
          </p:cNvPr>
          <p:cNvCxnSpPr>
            <a:cxnSpLocks/>
          </p:cNvCxnSpPr>
          <p:nvPr/>
        </p:nvCxnSpPr>
        <p:spPr>
          <a:xfrm>
            <a:off x="1507569" y="3761558"/>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F2D00E1F-94B5-412C-98E9-51CC6F463280}"/>
              </a:ext>
            </a:extLst>
          </p:cNvPr>
          <p:cNvCxnSpPr>
            <a:cxnSpLocks/>
          </p:cNvCxnSpPr>
          <p:nvPr/>
        </p:nvCxnSpPr>
        <p:spPr>
          <a:xfrm>
            <a:off x="1507569" y="4757692"/>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DD558A62-00DF-494D-AFF6-211081EFD0E3}"/>
              </a:ext>
            </a:extLst>
          </p:cNvPr>
          <p:cNvCxnSpPr>
            <a:cxnSpLocks/>
          </p:cNvCxnSpPr>
          <p:nvPr/>
        </p:nvCxnSpPr>
        <p:spPr>
          <a:xfrm>
            <a:off x="1507569" y="5753827"/>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xmlns="" id="{739D1744-FECF-4909-B53D-C54F72381304}"/>
              </a:ext>
            </a:extLst>
          </p:cNvPr>
          <p:cNvSpPr/>
          <p:nvPr/>
        </p:nvSpPr>
        <p:spPr>
          <a:xfrm>
            <a:off x="5407703" y="2149198"/>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xmlns="" id="{13E3718F-834A-4D1D-AF6D-FE1739477CCC}"/>
              </a:ext>
            </a:extLst>
          </p:cNvPr>
          <p:cNvSpPr/>
          <p:nvPr/>
        </p:nvSpPr>
        <p:spPr>
          <a:xfrm>
            <a:off x="5407703" y="3145332"/>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a:extLst>
              <a:ext uri="{FF2B5EF4-FFF2-40B4-BE49-F238E27FC236}">
                <a16:creationId xmlns:a16="http://schemas.microsoft.com/office/drawing/2014/main" xmlns="" id="{389527F5-365A-4863-BD5F-A8F6DC376834}"/>
              </a:ext>
            </a:extLst>
          </p:cNvPr>
          <p:cNvSpPr/>
          <p:nvPr/>
        </p:nvSpPr>
        <p:spPr>
          <a:xfrm>
            <a:off x="5407703" y="4141466"/>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xmlns="" id="{19210FDC-EC06-4459-8DFB-0C84CE382DD3}"/>
              </a:ext>
            </a:extLst>
          </p:cNvPr>
          <p:cNvSpPr/>
          <p:nvPr/>
        </p:nvSpPr>
        <p:spPr>
          <a:xfrm>
            <a:off x="5407703" y="5137601"/>
            <a:ext cx="616226" cy="616226"/>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6" name="直接连接符 45">
            <a:extLst>
              <a:ext uri="{FF2B5EF4-FFF2-40B4-BE49-F238E27FC236}">
                <a16:creationId xmlns:a16="http://schemas.microsoft.com/office/drawing/2014/main" xmlns="" id="{725A2115-7285-4BD2-A3AB-E5970E26E78B}"/>
              </a:ext>
            </a:extLst>
          </p:cNvPr>
          <p:cNvCxnSpPr>
            <a:cxnSpLocks/>
            <a:stCxn id="36" idx="4"/>
          </p:cNvCxnSpPr>
          <p:nvPr/>
        </p:nvCxnSpPr>
        <p:spPr>
          <a:xfrm>
            <a:off x="5715816" y="2765424"/>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DE834319-FBC2-4930-9FF6-349C68FFB1E2}"/>
              </a:ext>
            </a:extLst>
          </p:cNvPr>
          <p:cNvCxnSpPr>
            <a:cxnSpLocks/>
          </p:cNvCxnSpPr>
          <p:nvPr/>
        </p:nvCxnSpPr>
        <p:spPr>
          <a:xfrm>
            <a:off x="5715816" y="3761558"/>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D5C1CBAF-7C3E-4A97-B157-E1C3968EE8ED}"/>
              </a:ext>
            </a:extLst>
          </p:cNvPr>
          <p:cNvCxnSpPr>
            <a:cxnSpLocks/>
          </p:cNvCxnSpPr>
          <p:nvPr/>
        </p:nvCxnSpPr>
        <p:spPr>
          <a:xfrm>
            <a:off x="5715816" y="4757692"/>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2D5B623C-09DD-4A6C-ABC5-15229B254942}"/>
              </a:ext>
            </a:extLst>
          </p:cNvPr>
          <p:cNvCxnSpPr>
            <a:cxnSpLocks/>
          </p:cNvCxnSpPr>
          <p:nvPr/>
        </p:nvCxnSpPr>
        <p:spPr>
          <a:xfrm>
            <a:off x="5715816" y="5753827"/>
            <a:ext cx="307626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B01386FF-AB3E-468D-A4DB-C34DDC22FEC9}"/>
              </a:ext>
            </a:extLst>
          </p:cNvPr>
          <p:cNvSpPr txBox="1"/>
          <p:nvPr/>
        </p:nvSpPr>
        <p:spPr>
          <a:xfrm>
            <a:off x="0" y="-2619672"/>
            <a:ext cx="7910179" cy="2430152"/>
          </a:xfrm>
          <a:prstGeom prst="rect">
            <a:avLst/>
          </a:prstGeom>
          <a:noFill/>
        </p:spPr>
        <p:txBody>
          <a:bodyPr wrap="none" lIns="0" rtlCol="0">
            <a:spAutoFit/>
          </a:bodyPr>
          <a:lstStyle/>
          <a:p>
            <a:pPr algn="just">
              <a:lnSpc>
                <a:spcPct val="150000"/>
              </a:lnSpc>
            </a:pPr>
            <a:r>
              <a:rPr lang="en-US" altLang="zh-CN" sz="2800" b="1" dirty="0">
                <a:latin typeface="+mj-ea"/>
                <a:ea typeface="+mj-ea"/>
              </a:rPr>
              <a:t>【</a:t>
            </a:r>
            <a:r>
              <a:rPr lang="zh-CN" altLang="en-US" sz="2800" b="1" dirty="0">
                <a:latin typeface="+mj-ea"/>
                <a:ea typeface="+mj-ea"/>
              </a:rPr>
              <a:t>小教程</a:t>
            </a:r>
            <a:r>
              <a:rPr lang="en-US" altLang="zh-CN" sz="2800" b="1" dirty="0">
                <a:latin typeface="+mj-ea"/>
                <a:ea typeface="+mj-ea"/>
              </a:rPr>
              <a:t>】</a:t>
            </a:r>
            <a:r>
              <a:rPr lang="zh-CN" altLang="en-US" sz="2800" b="1" dirty="0">
                <a:latin typeface="+mj-ea"/>
                <a:ea typeface="+mj-ea"/>
              </a:rPr>
              <a:t>如何设置图片黑白程度：</a:t>
            </a:r>
            <a:endParaRPr lang="en-US" altLang="zh-CN" sz="2800" b="1" dirty="0">
              <a:latin typeface="+mj-ea"/>
              <a:ea typeface="+mj-ea"/>
            </a:endParaRPr>
          </a:p>
          <a:p>
            <a:pPr algn="just">
              <a:lnSpc>
                <a:spcPct val="150000"/>
              </a:lnSpc>
            </a:pPr>
            <a:r>
              <a:rPr lang="zh-CN" altLang="en-US" sz="2400" dirty="0">
                <a:latin typeface="+mn-ea"/>
              </a:rPr>
              <a:t>选中图片→设置图片格式→图片“图片颜色” →饱和度。</a:t>
            </a:r>
            <a:endParaRPr lang="en-US" altLang="zh-CN" sz="2400" dirty="0">
              <a:latin typeface="+mn-ea"/>
            </a:endParaRPr>
          </a:p>
          <a:p>
            <a:pPr algn="just">
              <a:lnSpc>
                <a:spcPct val="150000"/>
              </a:lnSpc>
            </a:pPr>
            <a:r>
              <a:rPr lang="en-US" altLang="zh-CN" sz="2800" b="1" dirty="0">
                <a:latin typeface="+mj-ea"/>
              </a:rPr>
              <a:t>【</a:t>
            </a:r>
            <a:r>
              <a:rPr lang="zh-CN" altLang="en-US" sz="2800" b="1" dirty="0">
                <a:latin typeface="+mj-ea"/>
              </a:rPr>
              <a:t>小提示</a:t>
            </a:r>
            <a:r>
              <a:rPr lang="en-US" altLang="zh-CN" sz="2800" b="1" dirty="0">
                <a:latin typeface="+mj-ea"/>
              </a:rPr>
              <a:t>】</a:t>
            </a:r>
            <a:r>
              <a:rPr lang="zh-CN" altLang="en-US" sz="2800" b="1" dirty="0">
                <a:latin typeface="+mj-ea"/>
              </a:rPr>
              <a:t>偷懒秘技：</a:t>
            </a:r>
            <a:endParaRPr lang="en-US" altLang="zh-CN" sz="2800" b="1" dirty="0">
              <a:latin typeface="+mj-ea"/>
            </a:endParaRPr>
          </a:p>
          <a:p>
            <a:pPr algn="just">
              <a:lnSpc>
                <a:spcPct val="150000"/>
              </a:lnSpc>
            </a:pPr>
            <a:r>
              <a:rPr lang="zh-CN" altLang="en-US" sz="2400" dirty="0">
                <a:latin typeface="+mn-ea"/>
              </a:rPr>
              <a:t>如果找不到合适的图标，请及时用数字“</a:t>
            </a:r>
            <a:r>
              <a:rPr lang="en-US" altLang="zh-CN" sz="2400" dirty="0">
                <a:latin typeface="+mn-ea"/>
              </a:rPr>
              <a:t>01/02/03…</a:t>
            </a:r>
            <a:r>
              <a:rPr lang="zh-CN" altLang="en-US" sz="2400" dirty="0">
                <a:latin typeface="+mn-ea"/>
              </a:rPr>
              <a:t>”代替。</a:t>
            </a:r>
          </a:p>
        </p:txBody>
      </p:sp>
      <p:sp>
        <p:nvSpPr>
          <p:cNvPr id="17" name="文本框 16">
            <a:extLst>
              <a:ext uri="{FF2B5EF4-FFF2-40B4-BE49-F238E27FC236}">
                <a16:creationId xmlns:a16="http://schemas.microsoft.com/office/drawing/2014/main" xmlns="" id="{ED064BCC-E28E-4E8F-805A-6CE06400176C}"/>
              </a:ext>
            </a:extLst>
          </p:cNvPr>
          <p:cNvSpPr txBox="1"/>
          <p:nvPr/>
        </p:nvSpPr>
        <p:spPr>
          <a:xfrm>
            <a:off x="-3821492" y="44099"/>
            <a:ext cx="3262432" cy="6769802"/>
          </a:xfrm>
          <a:prstGeom prst="rect">
            <a:avLst/>
          </a:prstGeom>
          <a:noFill/>
        </p:spPr>
        <p:txBody>
          <a:bodyPr wrap="none" rtlCol="0">
            <a:spAutoFit/>
          </a:bodyPr>
          <a:lstStyle/>
          <a:p>
            <a:pPr>
              <a:lnSpc>
                <a:spcPct val="150000"/>
              </a:lnSpc>
            </a:pPr>
            <a:r>
              <a:rPr lang="zh-CN" altLang="en-US" sz="2800" b="1" dirty="0">
                <a:latin typeface="+mj-ea"/>
                <a:ea typeface="+mj-ea"/>
              </a:rPr>
              <a:t>个人信息参考：</a:t>
            </a:r>
            <a:endParaRPr lang="en-US" altLang="zh-CN" sz="2800" b="1" dirty="0">
              <a:latin typeface="+mj-ea"/>
              <a:ea typeface="+mj-ea"/>
            </a:endParaRPr>
          </a:p>
          <a:p>
            <a:pPr>
              <a:lnSpc>
                <a:spcPct val="150000"/>
              </a:lnSpc>
            </a:pPr>
            <a:r>
              <a:rPr lang="zh-CN" altLang="en-US" sz="2400" dirty="0">
                <a:latin typeface="+mn-ea"/>
              </a:rPr>
              <a:t>姓名：中文名、外文名</a:t>
            </a:r>
            <a:endParaRPr lang="en-US" altLang="zh-CN" sz="2400" dirty="0">
              <a:latin typeface="+mn-ea"/>
            </a:endParaRPr>
          </a:p>
          <a:p>
            <a:pPr>
              <a:lnSpc>
                <a:spcPct val="150000"/>
              </a:lnSpc>
            </a:pPr>
            <a:r>
              <a:rPr lang="zh-CN" altLang="en-US" sz="2400" dirty="0">
                <a:latin typeface="+mn-ea"/>
              </a:rPr>
              <a:t>性别、年龄、爱好</a:t>
            </a:r>
            <a:endParaRPr lang="en-US" altLang="zh-CN" sz="2400" dirty="0">
              <a:latin typeface="+mn-ea"/>
            </a:endParaRPr>
          </a:p>
          <a:p>
            <a:pPr>
              <a:lnSpc>
                <a:spcPct val="150000"/>
              </a:lnSpc>
            </a:pPr>
            <a:r>
              <a:rPr lang="zh-CN" altLang="en-US" sz="2400" dirty="0">
                <a:latin typeface="+mn-ea"/>
              </a:rPr>
              <a:t>学校、系别、专业</a:t>
            </a:r>
            <a:endParaRPr lang="en-US" altLang="zh-CN" sz="2400" dirty="0">
              <a:latin typeface="+mn-ea"/>
            </a:endParaRPr>
          </a:p>
          <a:p>
            <a:pPr>
              <a:lnSpc>
                <a:spcPct val="150000"/>
              </a:lnSpc>
            </a:pPr>
            <a:r>
              <a:rPr lang="zh-CN" altLang="en-US" sz="2400" dirty="0">
                <a:latin typeface="+mn-ea"/>
              </a:rPr>
              <a:t>政治面貌、婚姻状况</a:t>
            </a:r>
            <a:endParaRPr lang="en-US" altLang="zh-CN" sz="2400" dirty="0">
              <a:latin typeface="+mn-ea"/>
            </a:endParaRPr>
          </a:p>
          <a:p>
            <a:pPr>
              <a:lnSpc>
                <a:spcPct val="150000"/>
              </a:lnSpc>
            </a:pPr>
            <a:r>
              <a:rPr lang="zh-CN" altLang="en-US" sz="2400" dirty="0">
                <a:latin typeface="+mn-ea"/>
              </a:rPr>
              <a:t>家庭住址、联系方式</a:t>
            </a:r>
            <a:endParaRPr lang="en-US" altLang="zh-CN" sz="2400" dirty="0">
              <a:latin typeface="+mn-ea"/>
            </a:endParaRPr>
          </a:p>
          <a:p>
            <a:pPr>
              <a:lnSpc>
                <a:spcPct val="150000"/>
              </a:lnSpc>
            </a:pPr>
            <a:endParaRPr lang="en-US" altLang="zh-CN" sz="2400" dirty="0">
              <a:latin typeface="+mn-ea"/>
            </a:endParaRPr>
          </a:p>
          <a:p>
            <a:pPr>
              <a:lnSpc>
                <a:spcPct val="150000"/>
              </a:lnSpc>
            </a:pPr>
            <a:r>
              <a:rPr lang="zh-CN" altLang="en-US" sz="2400" dirty="0">
                <a:latin typeface="+mn-ea"/>
              </a:rPr>
              <a:t>国籍、名族</a:t>
            </a:r>
            <a:endParaRPr lang="en-US" altLang="zh-CN" sz="2400" dirty="0">
              <a:latin typeface="+mn-ea"/>
            </a:endParaRPr>
          </a:p>
          <a:p>
            <a:pPr>
              <a:lnSpc>
                <a:spcPct val="150000"/>
              </a:lnSpc>
            </a:pPr>
            <a:r>
              <a:rPr lang="zh-CN" altLang="en-US" sz="2400" dirty="0">
                <a:latin typeface="+mn-ea"/>
              </a:rPr>
              <a:t>出生地、出生日期</a:t>
            </a:r>
            <a:endParaRPr lang="en-US" altLang="zh-CN" sz="2400" dirty="0">
              <a:latin typeface="+mn-ea"/>
            </a:endParaRPr>
          </a:p>
          <a:p>
            <a:pPr>
              <a:lnSpc>
                <a:spcPct val="150000"/>
              </a:lnSpc>
            </a:pPr>
            <a:r>
              <a:rPr lang="zh-CN" altLang="en-US" sz="2400" dirty="0">
                <a:latin typeface="+mn-ea"/>
              </a:rPr>
              <a:t>逝世地、逝世日期</a:t>
            </a:r>
            <a:endParaRPr lang="en-US" altLang="zh-CN" sz="2400" dirty="0">
              <a:latin typeface="+mn-ea"/>
            </a:endParaRPr>
          </a:p>
          <a:p>
            <a:pPr>
              <a:lnSpc>
                <a:spcPct val="150000"/>
              </a:lnSpc>
            </a:pPr>
            <a:r>
              <a:rPr lang="zh-CN" altLang="en-US" sz="2400" dirty="0">
                <a:latin typeface="+mn-ea"/>
              </a:rPr>
              <a:t>职业、学位</a:t>
            </a:r>
            <a:endParaRPr lang="en-US" altLang="zh-CN" sz="2400" dirty="0">
              <a:latin typeface="+mn-ea"/>
            </a:endParaRPr>
          </a:p>
          <a:p>
            <a:pPr>
              <a:lnSpc>
                <a:spcPct val="150000"/>
              </a:lnSpc>
            </a:pPr>
            <a:r>
              <a:rPr lang="zh-CN" altLang="en-US" sz="2400" dirty="0">
                <a:latin typeface="+mn-ea"/>
              </a:rPr>
              <a:t>主要成就、代表作品</a:t>
            </a:r>
            <a:endParaRPr lang="en-US" altLang="zh-CN" sz="2400" dirty="0">
              <a:latin typeface="+mn-ea"/>
            </a:endParaRPr>
          </a:p>
        </p:txBody>
      </p:sp>
      <p:sp>
        <p:nvSpPr>
          <p:cNvPr id="3" name="文本框 2">
            <a:extLst>
              <a:ext uri="{FF2B5EF4-FFF2-40B4-BE49-F238E27FC236}">
                <a16:creationId xmlns:a16="http://schemas.microsoft.com/office/drawing/2014/main" xmlns="" id="{621FE441-BB46-4B46-92F4-C7536EB01204}"/>
              </a:ext>
            </a:extLst>
          </p:cNvPr>
          <p:cNvSpPr txBox="1"/>
          <p:nvPr/>
        </p:nvSpPr>
        <p:spPr>
          <a:xfrm>
            <a:off x="1933366" y="2313029"/>
            <a:ext cx="2598788"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中文名</a:t>
            </a:r>
            <a:r>
              <a:rPr lang="en-US" altLang="zh-CN" sz="2200" dirty="0">
                <a:solidFill>
                  <a:schemeClr val="accent2"/>
                </a:solidFill>
                <a:latin typeface="+mn-ea"/>
              </a:rPr>
              <a:t>&gt;   </a:t>
            </a:r>
            <a:r>
              <a:rPr lang="zh-CN" altLang="en-US" dirty="0">
                <a:latin typeface="+mn-ea"/>
              </a:rPr>
              <a:t>泡芙糖糖</a:t>
            </a:r>
            <a:endParaRPr lang="zh-CN" altLang="en-US" sz="2400" dirty="0">
              <a:latin typeface="+mn-ea"/>
            </a:endParaRPr>
          </a:p>
        </p:txBody>
      </p:sp>
      <p:sp>
        <p:nvSpPr>
          <p:cNvPr id="50" name="文本框 49">
            <a:extLst>
              <a:ext uri="{FF2B5EF4-FFF2-40B4-BE49-F238E27FC236}">
                <a16:creationId xmlns:a16="http://schemas.microsoft.com/office/drawing/2014/main" xmlns="" id="{7EA772D8-A583-42E6-B769-CD3BE1B1EE42}"/>
              </a:ext>
            </a:extLst>
          </p:cNvPr>
          <p:cNvSpPr txBox="1"/>
          <p:nvPr/>
        </p:nvSpPr>
        <p:spPr>
          <a:xfrm>
            <a:off x="1933366" y="3299893"/>
            <a:ext cx="2157963"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外文名</a:t>
            </a:r>
            <a:r>
              <a:rPr lang="en-US" altLang="zh-CN" sz="2200" dirty="0">
                <a:solidFill>
                  <a:schemeClr val="accent2"/>
                </a:solidFill>
                <a:latin typeface="+mn-ea"/>
              </a:rPr>
              <a:t>&gt;   </a:t>
            </a:r>
            <a:r>
              <a:rPr lang="en-US" altLang="zh-CN" dirty="0"/>
              <a:t>Allen</a:t>
            </a:r>
            <a:endParaRPr lang="zh-CN" altLang="en-US" sz="2400" dirty="0">
              <a:latin typeface="+mn-ea"/>
            </a:endParaRPr>
          </a:p>
        </p:txBody>
      </p:sp>
      <p:sp>
        <p:nvSpPr>
          <p:cNvPr id="51" name="文本框 50">
            <a:extLst>
              <a:ext uri="{FF2B5EF4-FFF2-40B4-BE49-F238E27FC236}">
                <a16:creationId xmlns:a16="http://schemas.microsoft.com/office/drawing/2014/main" xmlns="" id="{6B41727B-295B-4525-9BE2-26FA82D7E414}"/>
              </a:ext>
            </a:extLst>
          </p:cNvPr>
          <p:cNvSpPr txBox="1"/>
          <p:nvPr/>
        </p:nvSpPr>
        <p:spPr>
          <a:xfrm>
            <a:off x="1933366" y="4302497"/>
            <a:ext cx="2085827"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系别</a:t>
            </a:r>
            <a:r>
              <a:rPr lang="en-US" altLang="zh-CN" sz="2200" dirty="0">
                <a:solidFill>
                  <a:schemeClr val="accent2"/>
                </a:solidFill>
                <a:latin typeface="+mn-ea"/>
              </a:rPr>
              <a:t>&gt;   </a:t>
            </a:r>
            <a:r>
              <a:rPr lang="zh-CN" altLang="en-US" dirty="0">
                <a:latin typeface="+mn-ea"/>
              </a:rPr>
              <a:t>教育系</a:t>
            </a:r>
            <a:endParaRPr lang="zh-CN" altLang="en-US" sz="2400" dirty="0">
              <a:latin typeface="+mn-ea"/>
            </a:endParaRPr>
          </a:p>
        </p:txBody>
      </p:sp>
      <p:sp>
        <p:nvSpPr>
          <p:cNvPr id="52" name="文本框 51">
            <a:extLst>
              <a:ext uri="{FF2B5EF4-FFF2-40B4-BE49-F238E27FC236}">
                <a16:creationId xmlns:a16="http://schemas.microsoft.com/office/drawing/2014/main" xmlns="" id="{E953829E-0232-4D8A-9A47-C46B118D21B1}"/>
              </a:ext>
            </a:extLst>
          </p:cNvPr>
          <p:cNvSpPr txBox="1"/>
          <p:nvPr/>
        </p:nvSpPr>
        <p:spPr>
          <a:xfrm>
            <a:off x="1933366" y="5282742"/>
            <a:ext cx="2085827"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专业</a:t>
            </a:r>
            <a:r>
              <a:rPr lang="en-US" altLang="zh-CN" sz="2200" dirty="0">
                <a:solidFill>
                  <a:schemeClr val="accent2"/>
                </a:solidFill>
                <a:latin typeface="+mn-ea"/>
              </a:rPr>
              <a:t>&gt;   </a:t>
            </a:r>
            <a:r>
              <a:rPr lang="zh-CN" altLang="en-US" dirty="0">
                <a:latin typeface="+mn-ea"/>
              </a:rPr>
              <a:t>心理学</a:t>
            </a:r>
            <a:endParaRPr lang="zh-CN" altLang="en-US" sz="2400" dirty="0">
              <a:latin typeface="+mn-ea"/>
            </a:endParaRPr>
          </a:p>
        </p:txBody>
      </p:sp>
      <p:sp>
        <p:nvSpPr>
          <p:cNvPr id="53" name="文本框 52">
            <a:extLst>
              <a:ext uri="{FF2B5EF4-FFF2-40B4-BE49-F238E27FC236}">
                <a16:creationId xmlns:a16="http://schemas.microsoft.com/office/drawing/2014/main" xmlns="" id="{856FD069-7897-43CF-9029-B85C37A289C2}"/>
              </a:ext>
            </a:extLst>
          </p:cNvPr>
          <p:cNvSpPr txBox="1"/>
          <p:nvPr/>
        </p:nvSpPr>
        <p:spPr>
          <a:xfrm>
            <a:off x="6145307" y="2313029"/>
            <a:ext cx="1624163"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性别</a:t>
            </a:r>
            <a:r>
              <a:rPr lang="en-US" altLang="zh-CN" sz="2200" dirty="0">
                <a:solidFill>
                  <a:schemeClr val="accent2"/>
                </a:solidFill>
                <a:latin typeface="+mn-ea"/>
              </a:rPr>
              <a:t>&gt;   </a:t>
            </a:r>
            <a:r>
              <a:rPr lang="zh-CN" altLang="en-US" dirty="0">
                <a:latin typeface="+mn-ea"/>
              </a:rPr>
              <a:t>男</a:t>
            </a:r>
            <a:endParaRPr lang="zh-CN" altLang="en-US" sz="2400" dirty="0">
              <a:latin typeface="+mn-ea"/>
            </a:endParaRPr>
          </a:p>
        </p:txBody>
      </p:sp>
      <p:sp>
        <p:nvSpPr>
          <p:cNvPr id="54" name="文本框 53">
            <a:extLst>
              <a:ext uri="{FF2B5EF4-FFF2-40B4-BE49-F238E27FC236}">
                <a16:creationId xmlns:a16="http://schemas.microsoft.com/office/drawing/2014/main" xmlns="" id="{7A244053-C1D8-4202-B1DD-9D4CA90B3171}"/>
              </a:ext>
            </a:extLst>
          </p:cNvPr>
          <p:cNvSpPr txBox="1"/>
          <p:nvPr/>
        </p:nvSpPr>
        <p:spPr>
          <a:xfrm>
            <a:off x="6145307" y="3299892"/>
            <a:ext cx="2076209"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爱好</a:t>
            </a:r>
            <a:r>
              <a:rPr lang="en-US" altLang="zh-CN" sz="2200" dirty="0">
                <a:solidFill>
                  <a:schemeClr val="accent2"/>
                </a:solidFill>
                <a:latin typeface="+mn-ea"/>
              </a:rPr>
              <a:t>&gt;   </a:t>
            </a:r>
            <a:r>
              <a:rPr lang="zh-CN" altLang="en-US" dirty="0">
                <a:latin typeface="+mn-ea"/>
              </a:rPr>
              <a:t>肝</a:t>
            </a:r>
            <a:r>
              <a:rPr lang="en-US" altLang="zh-CN" dirty="0">
                <a:latin typeface="+mn-ea"/>
              </a:rPr>
              <a:t>PPT</a:t>
            </a:r>
            <a:endParaRPr lang="zh-CN" altLang="en-US" sz="2400" dirty="0">
              <a:latin typeface="+mn-ea"/>
            </a:endParaRPr>
          </a:p>
        </p:txBody>
      </p:sp>
      <p:sp>
        <p:nvSpPr>
          <p:cNvPr id="55" name="文本框 54">
            <a:extLst>
              <a:ext uri="{FF2B5EF4-FFF2-40B4-BE49-F238E27FC236}">
                <a16:creationId xmlns:a16="http://schemas.microsoft.com/office/drawing/2014/main" xmlns="" id="{9C872D60-7FED-48EB-A7FB-792937A4B871}"/>
              </a:ext>
            </a:extLst>
          </p:cNvPr>
          <p:cNvSpPr txBox="1"/>
          <p:nvPr/>
        </p:nvSpPr>
        <p:spPr>
          <a:xfrm>
            <a:off x="6145307" y="4302496"/>
            <a:ext cx="2419252"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婚姻状况</a:t>
            </a:r>
            <a:r>
              <a:rPr lang="en-US" altLang="zh-CN" sz="2200" dirty="0">
                <a:solidFill>
                  <a:schemeClr val="accent2"/>
                </a:solidFill>
                <a:latin typeface="+mn-ea"/>
              </a:rPr>
              <a:t>&gt;   </a:t>
            </a:r>
            <a:r>
              <a:rPr lang="zh-CN" altLang="en-US" dirty="0">
                <a:latin typeface="+mn-ea"/>
              </a:rPr>
              <a:t>未婚</a:t>
            </a:r>
            <a:endParaRPr lang="zh-CN" altLang="en-US" sz="2400" dirty="0">
              <a:latin typeface="+mn-ea"/>
            </a:endParaRPr>
          </a:p>
        </p:txBody>
      </p:sp>
      <p:sp>
        <p:nvSpPr>
          <p:cNvPr id="56" name="文本框 55">
            <a:extLst>
              <a:ext uri="{FF2B5EF4-FFF2-40B4-BE49-F238E27FC236}">
                <a16:creationId xmlns:a16="http://schemas.microsoft.com/office/drawing/2014/main" xmlns="" id="{8270F124-7A9D-4FAD-B31A-B3DD947BDE02}"/>
              </a:ext>
            </a:extLst>
          </p:cNvPr>
          <p:cNvSpPr txBox="1"/>
          <p:nvPr/>
        </p:nvSpPr>
        <p:spPr>
          <a:xfrm>
            <a:off x="6145307" y="5292161"/>
            <a:ext cx="2725426" cy="430887"/>
          </a:xfrm>
          <a:prstGeom prst="rect">
            <a:avLst/>
          </a:prstGeom>
          <a:noFill/>
        </p:spPr>
        <p:txBody>
          <a:bodyPr wrap="none" rtlCol="0">
            <a:spAutoFit/>
          </a:bodyPr>
          <a:lstStyle/>
          <a:p>
            <a:r>
              <a:rPr lang="en-US" altLang="zh-CN" sz="2200" dirty="0">
                <a:solidFill>
                  <a:schemeClr val="accent2"/>
                </a:solidFill>
                <a:latin typeface="+mn-ea"/>
              </a:rPr>
              <a:t>&lt;</a:t>
            </a:r>
            <a:r>
              <a:rPr lang="zh-CN" altLang="en-US" sz="2200" dirty="0">
                <a:solidFill>
                  <a:schemeClr val="accent2"/>
                </a:solidFill>
                <a:latin typeface="+mn-ea"/>
              </a:rPr>
              <a:t>电话</a:t>
            </a:r>
            <a:r>
              <a:rPr lang="en-US" altLang="zh-CN" sz="2200" dirty="0">
                <a:solidFill>
                  <a:schemeClr val="accent2"/>
                </a:solidFill>
                <a:latin typeface="+mn-ea"/>
              </a:rPr>
              <a:t>&gt;   </a:t>
            </a:r>
            <a:r>
              <a:rPr lang="en-US" altLang="zh-CN" dirty="0">
                <a:latin typeface="+mn-ea"/>
              </a:rPr>
              <a:t>12345678901</a:t>
            </a:r>
            <a:endParaRPr lang="zh-CN" altLang="en-US" sz="2400" dirty="0">
              <a:latin typeface="+mn-ea"/>
            </a:endParaRPr>
          </a:p>
        </p:txBody>
      </p:sp>
      <p:pic>
        <p:nvPicPr>
          <p:cNvPr id="57" name="图形 56">
            <a:extLst>
              <a:ext uri="{FF2B5EF4-FFF2-40B4-BE49-F238E27FC236}">
                <a16:creationId xmlns:a16="http://schemas.microsoft.com/office/drawing/2014/main" xmlns="" id="{3681F438-1BE7-4DB9-B9DB-6B1AB409A0E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l="11339" t="18900" r="13061" b="19502"/>
          <a:stretch/>
        </p:blipFill>
        <p:spPr>
          <a:xfrm flipH="1">
            <a:off x="5501164" y="3278544"/>
            <a:ext cx="429304" cy="349803"/>
          </a:xfrm>
          <a:prstGeom prst="rect">
            <a:avLst/>
          </a:prstGeom>
        </p:spPr>
      </p:pic>
      <p:pic>
        <p:nvPicPr>
          <p:cNvPr id="58" name="图形 57">
            <a:extLst>
              <a:ext uri="{FF2B5EF4-FFF2-40B4-BE49-F238E27FC236}">
                <a16:creationId xmlns:a16="http://schemas.microsoft.com/office/drawing/2014/main" xmlns="" id="{CC7CCA47-4B37-4C31-93A2-3D79C4BEFB2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311897" y="2261639"/>
            <a:ext cx="391344" cy="391344"/>
          </a:xfrm>
          <a:prstGeom prst="rect">
            <a:avLst/>
          </a:prstGeom>
        </p:spPr>
      </p:pic>
      <p:pic>
        <p:nvPicPr>
          <p:cNvPr id="59" name="图形 58">
            <a:extLst>
              <a:ext uri="{FF2B5EF4-FFF2-40B4-BE49-F238E27FC236}">
                <a16:creationId xmlns:a16="http://schemas.microsoft.com/office/drawing/2014/main" xmlns="" id="{84A00C78-AD11-45EA-B6A1-F32EFFB43B3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526684" y="2268179"/>
            <a:ext cx="378265" cy="378265"/>
          </a:xfrm>
          <a:prstGeom prst="rect">
            <a:avLst/>
          </a:prstGeom>
        </p:spPr>
      </p:pic>
      <p:pic>
        <p:nvPicPr>
          <p:cNvPr id="60" name="图形 59">
            <a:extLst>
              <a:ext uri="{FF2B5EF4-FFF2-40B4-BE49-F238E27FC236}">
                <a16:creationId xmlns:a16="http://schemas.microsoft.com/office/drawing/2014/main" xmlns="" id="{683C03AA-AFBA-47FD-895D-DCA7CA5ECC4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509294" y="5239192"/>
            <a:ext cx="413045" cy="413045"/>
          </a:xfrm>
          <a:prstGeom prst="rect">
            <a:avLst/>
          </a:prstGeom>
        </p:spPr>
      </p:pic>
      <p:pic>
        <p:nvPicPr>
          <p:cNvPr id="7" name="图形 6">
            <a:extLst>
              <a:ext uri="{FF2B5EF4-FFF2-40B4-BE49-F238E27FC236}">
                <a16:creationId xmlns:a16="http://schemas.microsoft.com/office/drawing/2014/main" xmlns="" id="{A23CAB06-B7FB-4201-9B94-45D72271578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514052" y="4247815"/>
            <a:ext cx="403528" cy="403528"/>
          </a:xfrm>
          <a:prstGeom prst="rect">
            <a:avLst/>
          </a:prstGeom>
        </p:spPr>
      </p:pic>
      <p:pic>
        <p:nvPicPr>
          <p:cNvPr id="23" name="图形 22">
            <a:extLst>
              <a:ext uri="{FF2B5EF4-FFF2-40B4-BE49-F238E27FC236}">
                <a16:creationId xmlns:a16="http://schemas.microsoft.com/office/drawing/2014/main" xmlns="" id="{D0418C16-F0B0-41E8-A29F-EF86A307DE50}"/>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1258148" y="4200158"/>
            <a:ext cx="498842" cy="498842"/>
          </a:xfrm>
          <a:prstGeom prst="rect">
            <a:avLst/>
          </a:prstGeom>
        </p:spPr>
      </p:pic>
      <p:sp>
        <p:nvSpPr>
          <p:cNvPr id="61" name="Shape">
            <a:extLst>
              <a:ext uri="{FF2B5EF4-FFF2-40B4-BE49-F238E27FC236}">
                <a16:creationId xmlns:a16="http://schemas.microsoft.com/office/drawing/2014/main" xmlns="" id="{D8EE0A7F-3B0D-48DB-9194-21BB7B7D54B6}"/>
              </a:ext>
            </a:extLst>
          </p:cNvPr>
          <p:cNvSpPr/>
          <p:nvPr/>
        </p:nvSpPr>
        <p:spPr bwMode="auto">
          <a:xfrm>
            <a:off x="1337566" y="3284549"/>
            <a:ext cx="340006" cy="337792"/>
          </a:xfrm>
          <a:custGeom>
            <a:avLst/>
            <a:gdLst/>
            <a:ahLst/>
            <a:cxnLst>
              <a:cxn ang="0">
                <a:pos x="wd2" y="hd2"/>
              </a:cxn>
              <a:cxn ang="5400000">
                <a:pos x="wd2" y="hd2"/>
              </a:cxn>
              <a:cxn ang="10800000">
                <a:pos x="wd2" y="hd2"/>
              </a:cxn>
              <a:cxn ang="16200000">
                <a:pos x="wd2" y="hd2"/>
              </a:cxn>
            </a:cxnLst>
            <a:rect l="0" t="0" r="r" b="b"/>
            <a:pathLst>
              <a:path w="21549" h="21545" extrusionOk="0">
                <a:moveTo>
                  <a:pt x="20459" y="2"/>
                </a:moveTo>
                <a:cubicBezTo>
                  <a:pt x="18735" y="64"/>
                  <a:pt x="17042" y="483"/>
                  <a:pt x="15486" y="1232"/>
                </a:cubicBezTo>
                <a:cubicBezTo>
                  <a:pt x="13926" y="1983"/>
                  <a:pt x="12536" y="3050"/>
                  <a:pt x="11404" y="4366"/>
                </a:cubicBezTo>
                <a:lnTo>
                  <a:pt x="10203" y="5847"/>
                </a:lnTo>
                <a:lnTo>
                  <a:pt x="7954" y="5820"/>
                </a:lnTo>
                <a:cubicBezTo>
                  <a:pt x="7040" y="5780"/>
                  <a:pt x="6127" y="5919"/>
                  <a:pt x="5266" y="6231"/>
                </a:cubicBezTo>
                <a:cubicBezTo>
                  <a:pt x="4395" y="6546"/>
                  <a:pt x="3595" y="7030"/>
                  <a:pt x="2911" y="7657"/>
                </a:cubicBezTo>
                <a:lnTo>
                  <a:pt x="151" y="10399"/>
                </a:lnTo>
                <a:cubicBezTo>
                  <a:pt x="36" y="10512"/>
                  <a:pt x="-6" y="10680"/>
                  <a:pt x="41" y="10835"/>
                </a:cubicBezTo>
                <a:cubicBezTo>
                  <a:pt x="91" y="10997"/>
                  <a:pt x="229" y="11116"/>
                  <a:pt x="396" y="11138"/>
                </a:cubicBezTo>
                <a:lnTo>
                  <a:pt x="5696" y="11402"/>
                </a:lnTo>
                <a:lnTo>
                  <a:pt x="5510" y="11632"/>
                </a:lnTo>
                <a:cubicBezTo>
                  <a:pt x="5446" y="11697"/>
                  <a:pt x="5406" y="11781"/>
                  <a:pt x="5395" y="11872"/>
                </a:cubicBezTo>
                <a:cubicBezTo>
                  <a:pt x="5385" y="11952"/>
                  <a:pt x="5398" y="12033"/>
                  <a:pt x="5434" y="12106"/>
                </a:cubicBezTo>
                <a:cubicBezTo>
                  <a:pt x="5516" y="12263"/>
                  <a:pt x="5604" y="12415"/>
                  <a:pt x="5694" y="12567"/>
                </a:cubicBezTo>
                <a:lnTo>
                  <a:pt x="4420" y="14087"/>
                </a:lnTo>
                <a:cubicBezTo>
                  <a:pt x="4375" y="14146"/>
                  <a:pt x="4346" y="14216"/>
                  <a:pt x="4336" y="14289"/>
                </a:cubicBezTo>
                <a:cubicBezTo>
                  <a:pt x="4325" y="14369"/>
                  <a:pt x="4335" y="14450"/>
                  <a:pt x="4367" y="14524"/>
                </a:cubicBezTo>
                <a:cubicBezTo>
                  <a:pt x="4630" y="15084"/>
                  <a:pt x="4984" y="15597"/>
                  <a:pt x="5413" y="16042"/>
                </a:cubicBezTo>
                <a:cubicBezTo>
                  <a:pt x="5882" y="16528"/>
                  <a:pt x="6433" y="16925"/>
                  <a:pt x="7041" y="17215"/>
                </a:cubicBezTo>
                <a:cubicBezTo>
                  <a:pt x="7122" y="17246"/>
                  <a:pt x="7210" y="17250"/>
                  <a:pt x="7293" y="17228"/>
                </a:cubicBezTo>
                <a:cubicBezTo>
                  <a:pt x="7359" y="17211"/>
                  <a:pt x="7419" y="17179"/>
                  <a:pt x="7469" y="17133"/>
                </a:cubicBezTo>
                <a:lnTo>
                  <a:pt x="8992" y="15848"/>
                </a:lnTo>
                <a:cubicBezTo>
                  <a:pt x="9071" y="15894"/>
                  <a:pt x="9150" y="15941"/>
                  <a:pt x="9231" y="15985"/>
                </a:cubicBezTo>
                <a:cubicBezTo>
                  <a:pt x="9332" y="16042"/>
                  <a:pt x="9445" y="16073"/>
                  <a:pt x="9560" y="16073"/>
                </a:cubicBezTo>
                <a:cubicBezTo>
                  <a:pt x="9690" y="16073"/>
                  <a:pt x="9818" y="16035"/>
                  <a:pt x="9927" y="15963"/>
                </a:cubicBezTo>
                <a:lnTo>
                  <a:pt x="10089" y="15837"/>
                </a:lnTo>
                <a:lnTo>
                  <a:pt x="10353" y="21183"/>
                </a:lnTo>
                <a:cubicBezTo>
                  <a:pt x="10364" y="21327"/>
                  <a:pt x="10451" y="21452"/>
                  <a:pt x="10582" y="21511"/>
                </a:cubicBezTo>
                <a:cubicBezTo>
                  <a:pt x="10732" y="21579"/>
                  <a:pt x="10908" y="21545"/>
                  <a:pt x="11024" y="21427"/>
                </a:cubicBezTo>
                <a:lnTo>
                  <a:pt x="13730" y="18716"/>
                </a:lnTo>
                <a:cubicBezTo>
                  <a:pt x="14341" y="18089"/>
                  <a:pt x="14825" y="17347"/>
                  <a:pt x="15153" y="16534"/>
                </a:cubicBezTo>
                <a:cubicBezTo>
                  <a:pt x="15462" y="15767"/>
                  <a:pt x="15628" y="14950"/>
                  <a:pt x="15643" y="14122"/>
                </a:cubicBezTo>
                <a:lnTo>
                  <a:pt x="15643" y="11488"/>
                </a:lnTo>
                <a:lnTo>
                  <a:pt x="16990" y="10434"/>
                </a:lnTo>
                <a:cubicBezTo>
                  <a:pt x="18430" y="9218"/>
                  <a:pt x="19585" y="7697"/>
                  <a:pt x="20375" y="5980"/>
                </a:cubicBezTo>
                <a:cubicBezTo>
                  <a:pt x="21083" y="4440"/>
                  <a:pt x="21482" y="2774"/>
                  <a:pt x="21548" y="1078"/>
                </a:cubicBezTo>
                <a:cubicBezTo>
                  <a:pt x="21559" y="782"/>
                  <a:pt x="21444" y="495"/>
                  <a:pt x="21231" y="290"/>
                </a:cubicBezTo>
                <a:cubicBezTo>
                  <a:pt x="21025" y="91"/>
                  <a:pt x="20745" y="-14"/>
                  <a:pt x="20459" y="2"/>
                </a:cubicBezTo>
                <a:close/>
                <a:moveTo>
                  <a:pt x="20542" y="854"/>
                </a:moveTo>
                <a:cubicBezTo>
                  <a:pt x="20595" y="849"/>
                  <a:pt x="20646" y="869"/>
                  <a:pt x="20682" y="908"/>
                </a:cubicBezTo>
                <a:cubicBezTo>
                  <a:pt x="20711" y="939"/>
                  <a:pt x="20726" y="979"/>
                  <a:pt x="20726" y="1021"/>
                </a:cubicBezTo>
                <a:cubicBezTo>
                  <a:pt x="20660" y="2613"/>
                  <a:pt x="20283" y="4175"/>
                  <a:pt x="19616" y="5620"/>
                </a:cubicBezTo>
                <a:cubicBezTo>
                  <a:pt x="18889" y="7196"/>
                  <a:pt x="17834" y="8597"/>
                  <a:pt x="16522" y="9727"/>
                </a:cubicBezTo>
                <a:lnTo>
                  <a:pt x="9496" y="15216"/>
                </a:lnTo>
                <a:cubicBezTo>
                  <a:pt x="8956" y="14893"/>
                  <a:pt x="8452" y="14515"/>
                  <a:pt x="7989" y="14090"/>
                </a:cubicBezTo>
                <a:lnTo>
                  <a:pt x="10171" y="11894"/>
                </a:lnTo>
                <a:cubicBezTo>
                  <a:pt x="10337" y="11727"/>
                  <a:pt x="10337" y="11457"/>
                  <a:pt x="10171" y="11290"/>
                </a:cubicBezTo>
                <a:cubicBezTo>
                  <a:pt x="10006" y="11123"/>
                  <a:pt x="9738" y="11123"/>
                  <a:pt x="9572" y="11290"/>
                </a:cubicBezTo>
                <a:lnTo>
                  <a:pt x="7392" y="13485"/>
                </a:lnTo>
                <a:cubicBezTo>
                  <a:pt x="6968" y="13018"/>
                  <a:pt x="6590" y="12511"/>
                  <a:pt x="6268" y="11967"/>
                </a:cubicBezTo>
                <a:lnTo>
                  <a:pt x="12253" y="4610"/>
                </a:lnTo>
                <a:cubicBezTo>
                  <a:pt x="13339" y="3434"/>
                  <a:pt x="14652" y="2494"/>
                  <a:pt x="16112" y="1847"/>
                </a:cubicBezTo>
                <a:cubicBezTo>
                  <a:pt x="17510" y="1228"/>
                  <a:pt x="19015" y="891"/>
                  <a:pt x="20542" y="854"/>
                </a:cubicBezTo>
                <a:close/>
                <a:moveTo>
                  <a:pt x="15501" y="4387"/>
                </a:moveTo>
                <a:cubicBezTo>
                  <a:pt x="15041" y="4387"/>
                  <a:pt x="14581" y="4563"/>
                  <a:pt x="14230" y="4916"/>
                </a:cubicBezTo>
                <a:cubicBezTo>
                  <a:pt x="13529" y="5622"/>
                  <a:pt x="13529" y="6768"/>
                  <a:pt x="14230" y="7474"/>
                </a:cubicBezTo>
                <a:cubicBezTo>
                  <a:pt x="14932" y="8180"/>
                  <a:pt x="16069" y="8180"/>
                  <a:pt x="16771" y="7474"/>
                </a:cubicBezTo>
                <a:cubicBezTo>
                  <a:pt x="17472" y="6768"/>
                  <a:pt x="17472" y="5622"/>
                  <a:pt x="16771" y="4916"/>
                </a:cubicBezTo>
                <a:cubicBezTo>
                  <a:pt x="16420" y="4563"/>
                  <a:pt x="15960" y="4387"/>
                  <a:pt x="15501" y="4387"/>
                </a:cubicBezTo>
                <a:close/>
                <a:moveTo>
                  <a:pt x="15501" y="5235"/>
                </a:moveTo>
                <a:cubicBezTo>
                  <a:pt x="15745" y="5235"/>
                  <a:pt x="15989" y="5329"/>
                  <a:pt x="16176" y="5516"/>
                </a:cubicBezTo>
                <a:cubicBezTo>
                  <a:pt x="16548" y="5891"/>
                  <a:pt x="16548" y="6499"/>
                  <a:pt x="16176" y="6875"/>
                </a:cubicBezTo>
                <a:cubicBezTo>
                  <a:pt x="15803" y="7250"/>
                  <a:pt x="15199" y="7250"/>
                  <a:pt x="14826" y="6875"/>
                </a:cubicBezTo>
                <a:cubicBezTo>
                  <a:pt x="14454" y="6499"/>
                  <a:pt x="14454" y="5891"/>
                  <a:pt x="14826" y="5516"/>
                </a:cubicBezTo>
                <a:cubicBezTo>
                  <a:pt x="15013" y="5329"/>
                  <a:pt x="15256" y="5235"/>
                  <a:pt x="15501" y="5235"/>
                </a:cubicBezTo>
                <a:close/>
                <a:moveTo>
                  <a:pt x="7586" y="6645"/>
                </a:moveTo>
                <a:cubicBezTo>
                  <a:pt x="7688" y="6643"/>
                  <a:pt x="7791" y="6644"/>
                  <a:pt x="7893" y="6647"/>
                </a:cubicBezTo>
                <a:lnTo>
                  <a:pt x="9530" y="6676"/>
                </a:lnTo>
                <a:lnTo>
                  <a:pt x="6337" y="10612"/>
                </a:lnTo>
                <a:lnTo>
                  <a:pt x="1400" y="10354"/>
                </a:lnTo>
                <a:lnTo>
                  <a:pt x="3467" y="8264"/>
                </a:lnTo>
                <a:cubicBezTo>
                  <a:pt x="4059" y="7733"/>
                  <a:pt x="4744" y="7318"/>
                  <a:pt x="5487" y="7042"/>
                </a:cubicBezTo>
                <a:cubicBezTo>
                  <a:pt x="6160" y="6791"/>
                  <a:pt x="6870" y="6657"/>
                  <a:pt x="7586" y="6645"/>
                </a:cubicBezTo>
                <a:close/>
                <a:moveTo>
                  <a:pt x="11147" y="9879"/>
                </a:moveTo>
                <a:cubicBezTo>
                  <a:pt x="11040" y="9879"/>
                  <a:pt x="10932" y="9921"/>
                  <a:pt x="10851" y="10003"/>
                </a:cubicBezTo>
                <a:cubicBezTo>
                  <a:pt x="10687" y="10167"/>
                  <a:pt x="10687" y="10434"/>
                  <a:pt x="10851" y="10598"/>
                </a:cubicBezTo>
                <a:lnTo>
                  <a:pt x="10859" y="10606"/>
                </a:lnTo>
                <a:cubicBezTo>
                  <a:pt x="11022" y="10770"/>
                  <a:pt x="11287" y="10770"/>
                  <a:pt x="11450" y="10606"/>
                </a:cubicBezTo>
                <a:cubicBezTo>
                  <a:pt x="11614" y="10442"/>
                  <a:pt x="11614" y="10176"/>
                  <a:pt x="11450" y="10011"/>
                </a:cubicBezTo>
                <a:lnTo>
                  <a:pt x="11442" y="10003"/>
                </a:lnTo>
                <a:cubicBezTo>
                  <a:pt x="11361" y="9921"/>
                  <a:pt x="11254" y="9879"/>
                  <a:pt x="11147" y="9879"/>
                </a:cubicBezTo>
                <a:close/>
                <a:moveTo>
                  <a:pt x="14829" y="12125"/>
                </a:moveTo>
                <a:lnTo>
                  <a:pt x="14831" y="13942"/>
                </a:lnTo>
                <a:cubicBezTo>
                  <a:pt x="14825" y="14735"/>
                  <a:pt x="14666" y="15520"/>
                  <a:pt x="14363" y="16253"/>
                </a:cubicBezTo>
                <a:cubicBezTo>
                  <a:pt x="14047" y="17016"/>
                  <a:pt x="13580" y="17708"/>
                  <a:pt x="12992" y="18285"/>
                </a:cubicBezTo>
                <a:lnTo>
                  <a:pt x="11145" y="20116"/>
                </a:lnTo>
                <a:lnTo>
                  <a:pt x="10906" y="15197"/>
                </a:lnTo>
                <a:lnTo>
                  <a:pt x="14829" y="12125"/>
                </a:lnTo>
                <a:close/>
                <a:moveTo>
                  <a:pt x="6191" y="13319"/>
                </a:moveTo>
                <a:cubicBezTo>
                  <a:pt x="6413" y="13622"/>
                  <a:pt x="6650" y="13913"/>
                  <a:pt x="6907" y="14187"/>
                </a:cubicBezTo>
                <a:cubicBezTo>
                  <a:pt x="7313" y="14621"/>
                  <a:pt x="7760" y="15013"/>
                  <a:pt x="8240" y="15359"/>
                </a:cubicBezTo>
                <a:lnTo>
                  <a:pt x="7154" y="16302"/>
                </a:lnTo>
                <a:cubicBezTo>
                  <a:pt x="6721" y="16089"/>
                  <a:pt x="6328" y="15801"/>
                  <a:pt x="5993" y="15451"/>
                </a:cubicBezTo>
                <a:cubicBezTo>
                  <a:pt x="5696" y="15140"/>
                  <a:pt x="5449" y="14785"/>
                  <a:pt x="5260" y="14397"/>
                </a:cubicBezTo>
                <a:lnTo>
                  <a:pt x="6191" y="13319"/>
                </a:lnTo>
                <a:close/>
                <a:moveTo>
                  <a:pt x="3864" y="16049"/>
                </a:moveTo>
                <a:cubicBezTo>
                  <a:pt x="3811" y="16050"/>
                  <a:pt x="3757" y="16062"/>
                  <a:pt x="3706" y="16085"/>
                </a:cubicBezTo>
                <a:lnTo>
                  <a:pt x="2601" y="16631"/>
                </a:lnTo>
                <a:cubicBezTo>
                  <a:pt x="2217" y="16822"/>
                  <a:pt x="1901" y="17129"/>
                  <a:pt x="1699" y="17509"/>
                </a:cubicBezTo>
                <a:cubicBezTo>
                  <a:pt x="1558" y="17774"/>
                  <a:pt x="1477" y="18064"/>
                  <a:pt x="1429" y="18356"/>
                </a:cubicBezTo>
                <a:cubicBezTo>
                  <a:pt x="1380" y="18657"/>
                  <a:pt x="1366" y="18965"/>
                  <a:pt x="1388" y="19274"/>
                </a:cubicBezTo>
                <a:cubicBezTo>
                  <a:pt x="1401" y="19477"/>
                  <a:pt x="1475" y="19671"/>
                  <a:pt x="1601" y="19830"/>
                </a:cubicBezTo>
                <a:cubicBezTo>
                  <a:pt x="1766" y="20039"/>
                  <a:pt x="2007" y="20173"/>
                  <a:pt x="2270" y="20203"/>
                </a:cubicBezTo>
                <a:cubicBezTo>
                  <a:pt x="2624" y="20227"/>
                  <a:pt x="2976" y="20202"/>
                  <a:pt x="3317" y="20133"/>
                </a:cubicBezTo>
                <a:cubicBezTo>
                  <a:pt x="3660" y="20064"/>
                  <a:pt x="3998" y="19948"/>
                  <a:pt x="4295" y="19747"/>
                </a:cubicBezTo>
                <a:cubicBezTo>
                  <a:pt x="4601" y="19539"/>
                  <a:pt x="4844" y="19249"/>
                  <a:pt x="4997" y="18910"/>
                </a:cubicBezTo>
                <a:lnTo>
                  <a:pt x="5506" y="17837"/>
                </a:lnTo>
                <a:cubicBezTo>
                  <a:pt x="5608" y="17616"/>
                  <a:pt x="5493" y="17354"/>
                  <a:pt x="5262" y="17282"/>
                </a:cubicBezTo>
                <a:cubicBezTo>
                  <a:pt x="5090" y="17227"/>
                  <a:pt x="4903" y="17302"/>
                  <a:pt x="4814" y="17460"/>
                </a:cubicBezTo>
                <a:lnTo>
                  <a:pt x="4209" y="18612"/>
                </a:lnTo>
                <a:cubicBezTo>
                  <a:pt x="4116" y="18775"/>
                  <a:pt x="3991" y="18918"/>
                  <a:pt x="3843" y="19032"/>
                </a:cubicBezTo>
                <a:cubicBezTo>
                  <a:pt x="3662" y="19172"/>
                  <a:pt x="3449" y="19267"/>
                  <a:pt x="3224" y="19307"/>
                </a:cubicBezTo>
                <a:lnTo>
                  <a:pt x="2495" y="19373"/>
                </a:lnTo>
                <a:cubicBezTo>
                  <a:pt x="2422" y="19372"/>
                  <a:pt x="2353" y="19343"/>
                  <a:pt x="2302" y="19291"/>
                </a:cubicBezTo>
                <a:cubicBezTo>
                  <a:pt x="2252" y="19240"/>
                  <a:pt x="2224" y="19171"/>
                  <a:pt x="2223" y="19099"/>
                </a:cubicBezTo>
                <a:lnTo>
                  <a:pt x="2255" y="18396"/>
                </a:lnTo>
                <a:cubicBezTo>
                  <a:pt x="2274" y="18196"/>
                  <a:pt x="2341" y="18002"/>
                  <a:pt x="2448" y="17832"/>
                </a:cubicBezTo>
                <a:cubicBezTo>
                  <a:pt x="2552" y="17667"/>
                  <a:pt x="2692" y="17527"/>
                  <a:pt x="2858" y="17425"/>
                </a:cubicBezTo>
                <a:lnTo>
                  <a:pt x="4037" y="16825"/>
                </a:lnTo>
                <a:cubicBezTo>
                  <a:pt x="4238" y="16736"/>
                  <a:pt x="4330" y="16500"/>
                  <a:pt x="4244" y="16297"/>
                </a:cubicBezTo>
                <a:cubicBezTo>
                  <a:pt x="4177" y="16139"/>
                  <a:pt x="4024" y="16046"/>
                  <a:pt x="3864" y="16049"/>
                </a:cubicBezTo>
                <a:close/>
                <a:moveTo>
                  <a:pt x="422" y="20695"/>
                </a:moveTo>
                <a:cubicBezTo>
                  <a:pt x="314" y="20695"/>
                  <a:pt x="206" y="20735"/>
                  <a:pt x="124" y="20818"/>
                </a:cubicBezTo>
                <a:cubicBezTo>
                  <a:pt x="-41" y="20984"/>
                  <a:pt x="-41" y="21254"/>
                  <a:pt x="124" y="21420"/>
                </a:cubicBezTo>
                <a:cubicBezTo>
                  <a:pt x="289" y="21586"/>
                  <a:pt x="556" y="21586"/>
                  <a:pt x="721" y="21420"/>
                </a:cubicBezTo>
                <a:cubicBezTo>
                  <a:pt x="886" y="21254"/>
                  <a:pt x="886" y="20984"/>
                  <a:pt x="721" y="20818"/>
                </a:cubicBezTo>
                <a:cubicBezTo>
                  <a:pt x="638" y="20735"/>
                  <a:pt x="530" y="20695"/>
                  <a:pt x="422" y="20695"/>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Tree>
    <p:extLst>
      <p:ext uri="{BB962C8B-B14F-4D97-AF65-F5344CB8AC3E}">
        <p14:creationId xmlns:p14="http://schemas.microsoft.com/office/powerpoint/2010/main" val="2257063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55D46C31-3E6F-4543-A41C-01523735FFC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99" r="299"/>
          <a:stretch>
            <a:fillRect/>
          </a:stretch>
        </p:blipFill>
        <p:spPr/>
      </p:pic>
      <p:sp>
        <p:nvSpPr>
          <p:cNvPr id="2" name="内容占位符 1">
            <a:extLst>
              <a:ext uri="{FF2B5EF4-FFF2-40B4-BE49-F238E27FC236}">
                <a16:creationId xmlns:a16="http://schemas.microsoft.com/office/drawing/2014/main" xmlns="" id="{4A06590D-43F6-449D-8AF4-F841D2E1CF0F}"/>
              </a:ext>
            </a:extLst>
          </p:cNvPr>
          <p:cNvSpPr>
            <a:spLocks noGrp="1"/>
          </p:cNvSpPr>
          <p:nvPr>
            <p:ph sz="quarter" idx="13"/>
          </p:nvPr>
        </p:nvSpPr>
        <p:spPr/>
        <p:txBody>
          <a:bodyPr/>
          <a:lstStyle/>
          <a:p>
            <a:r>
              <a:rPr lang="zh-CN" altLang="en-US" dirty="0"/>
              <a:t>个人的自我介绍</a:t>
            </a:r>
          </a:p>
        </p:txBody>
      </p:sp>
      <p:grpSp>
        <p:nvGrpSpPr>
          <p:cNvPr id="59" name="组合 58">
            <a:extLst>
              <a:ext uri="{FF2B5EF4-FFF2-40B4-BE49-F238E27FC236}">
                <a16:creationId xmlns:a16="http://schemas.microsoft.com/office/drawing/2014/main" xmlns="" id="{762A7730-2FAE-4D2E-9053-03622B5AAAA2}"/>
              </a:ext>
            </a:extLst>
          </p:cNvPr>
          <p:cNvGrpSpPr/>
          <p:nvPr/>
        </p:nvGrpSpPr>
        <p:grpSpPr>
          <a:xfrm>
            <a:off x="4845874" y="2371945"/>
            <a:ext cx="3312368" cy="584775"/>
            <a:chOff x="4943872" y="1969739"/>
            <a:chExt cx="3312368" cy="584775"/>
          </a:xfrm>
        </p:grpSpPr>
        <p:sp>
          <p:nvSpPr>
            <p:cNvPr id="53" name="文本框 52">
              <a:extLst>
                <a:ext uri="{FF2B5EF4-FFF2-40B4-BE49-F238E27FC236}">
                  <a16:creationId xmlns:a16="http://schemas.microsoft.com/office/drawing/2014/main" xmlns="" id="{EAB78D9C-62DE-42CF-A7B6-C344B603443B}"/>
                </a:ext>
              </a:extLst>
            </p:cNvPr>
            <p:cNvSpPr txBox="1"/>
            <p:nvPr/>
          </p:nvSpPr>
          <p:spPr>
            <a:xfrm>
              <a:off x="4943872" y="1969739"/>
              <a:ext cx="1980029" cy="584775"/>
            </a:xfrm>
            <a:prstGeom prst="rect">
              <a:avLst/>
            </a:prstGeom>
            <a:noFill/>
          </p:spPr>
          <p:txBody>
            <a:bodyPr wrap="none" rtlCol="0">
              <a:spAutoFit/>
            </a:bodyPr>
            <a:lstStyle/>
            <a:p>
              <a:r>
                <a:rPr lang="zh-CN" altLang="en-US" sz="3200" spc="200" dirty="0">
                  <a:solidFill>
                    <a:schemeClr val="tx1">
                      <a:lumMod val="75000"/>
                      <a:lumOff val="25000"/>
                    </a:schemeClr>
                  </a:solidFill>
                  <a:latin typeface="+mj-ea"/>
                  <a:ea typeface="+mj-ea"/>
                </a:rPr>
                <a:t>弗洛伊德</a:t>
              </a:r>
            </a:p>
          </p:txBody>
        </p:sp>
        <p:sp>
          <p:nvSpPr>
            <p:cNvPr id="54" name="矩形 53">
              <a:extLst>
                <a:ext uri="{FF2B5EF4-FFF2-40B4-BE49-F238E27FC236}">
                  <a16:creationId xmlns:a16="http://schemas.microsoft.com/office/drawing/2014/main" xmlns="" id="{4EBF726C-3176-4B7A-954A-E69F37E44663}"/>
                </a:ext>
              </a:extLst>
            </p:cNvPr>
            <p:cNvSpPr/>
            <p:nvPr/>
          </p:nvSpPr>
          <p:spPr>
            <a:xfrm>
              <a:off x="6923901" y="2220586"/>
              <a:ext cx="1332339" cy="2368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Sigmund Freud</a:t>
              </a:r>
              <a:endParaRPr lang="zh-CN" altLang="en-US" sz="1400" dirty="0">
                <a:solidFill>
                  <a:schemeClr val="bg1"/>
                </a:solidFill>
              </a:endParaRPr>
            </a:p>
          </p:txBody>
        </p:sp>
      </p:grpSp>
      <p:sp>
        <p:nvSpPr>
          <p:cNvPr id="58" name="文本框 57">
            <a:extLst>
              <a:ext uri="{FF2B5EF4-FFF2-40B4-BE49-F238E27FC236}">
                <a16:creationId xmlns:a16="http://schemas.microsoft.com/office/drawing/2014/main" xmlns="" id="{D0D9C4CD-1E2B-4DA3-BA73-5D5176F67BCE}"/>
              </a:ext>
            </a:extLst>
          </p:cNvPr>
          <p:cNvSpPr txBox="1"/>
          <p:nvPr/>
        </p:nvSpPr>
        <p:spPr>
          <a:xfrm>
            <a:off x="4845874" y="3082462"/>
            <a:ext cx="6768752" cy="2448619"/>
          </a:xfrm>
          <a:prstGeom prst="rect">
            <a:avLst/>
          </a:prstGeom>
          <a:noFill/>
        </p:spPr>
        <p:txBody>
          <a:bodyPr wrap="square" rtlCol="0">
            <a:spAutoFit/>
          </a:bodyPr>
          <a:lstStyle/>
          <a:p>
            <a:pPr algn="just">
              <a:lnSpc>
                <a:spcPct val="130000"/>
              </a:lnSpc>
            </a:pPr>
            <a:r>
              <a:rPr lang="zh-CN" altLang="en-US" sz="2400" dirty="0">
                <a:latin typeface="+mn-ea"/>
              </a:rPr>
              <a:t>这是一段关于人物介绍的内容：此页我虽然用了弗洛伊德的图片，写了弗洛伊德的名字，但我不是真的就让你用这个人物。你可以替换为你自己的照片，写上你的名字，然后打开输入法，把本段删除，输入你自己的介绍。后面的</a:t>
            </a:r>
            <a:r>
              <a:rPr lang="en-US" altLang="zh-CN" sz="2400" dirty="0">
                <a:latin typeface="+mn-ea"/>
              </a:rPr>
              <a:t>PPT</a:t>
            </a:r>
            <a:r>
              <a:rPr lang="zh-CN" altLang="en-US" sz="2400" dirty="0">
                <a:latin typeface="+mn-ea"/>
              </a:rPr>
              <a:t>同理。</a:t>
            </a:r>
          </a:p>
        </p:txBody>
      </p:sp>
    </p:spTree>
    <p:extLst>
      <p:ext uri="{BB962C8B-B14F-4D97-AF65-F5344CB8AC3E}">
        <p14:creationId xmlns:p14="http://schemas.microsoft.com/office/powerpoint/2010/main" val="3268409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a16="http://schemas.microsoft.com/office/drawing/2014/main" xmlns="" id="{C4D2A7C9-B853-452C-B278-5CA09C74F9A5}"/>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020" r="1020"/>
          <a:stretch>
            <a:fillRect/>
          </a:stretch>
        </p:blipFill>
        <p:spPr/>
      </p:pic>
      <p:pic>
        <p:nvPicPr>
          <p:cNvPr id="7" name="图片占位符 6">
            <a:extLst>
              <a:ext uri="{FF2B5EF4-FFF2-40B4-BE49-F238E27FC236}">
                <a16:creationId xmlns:a16="http://schemas.microsoft.com/office/drawing/2014/main" xmlns="" id="{772A3CF0-3603-47DB-8184-72507AC2E9F2}"/>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020" r="1020"/>
          <a:stretch>
            <a:fillRect/>
          </a:stretch>
        </p:blipFill>
        <p:spPr/>
      </p:pic>
      <p:sp>
        <p:nvSpPr>
          <p:cNvPr id="2" name="内容占位符 1">
            <a:extLst>
              <a:ext uri="{FF2B5EF4-FFF2-40B4-BE49-F238E27FC236}">
                <a16:creationId xmlns:a16="http://schemas.microsoft.com/office/drawing/2014/main" xmlns="" id="{736EE03E-8C71-4B3D-B9E5-D816992B6D9C}"/>
              </a:ext>
            </a:extLst>
          </p:cNvPr>
          <p:cNvSpPr>
            <a:spLocks noGrp="1"/>
          </p:cNvSpPr>
          <p:nvPr>
            <p:ph sz="quarter" idx="13"/>
          </p:nvPr>
        </p:nvSpPr>
        <p:spPr/>
        <p:txBody>
          <a:bodyPr/>
          <a:lstStyle/>
          <a:p>
            <a:r>
              <a:rPr lang="zh-CN" altLang="en-US" dirty="0"/>
              <a:t>两人的人物介绍</a:t>
            </a:r>
          </a:p>
        </p:txBody>
      </p:sp>
      <p:sp>
        <p:nvSpPr>
          <p:cNvPr id="10" name="文本框 9">
            <a:extLst>
              <a:ext uri="{FF2B5EF4-FFF2-40B4-BE49-F238E27FC236}">
                <a16:creationId xmlns:a16="http://schemas.microsoft.com/office/drawing/2014/main" xmlns="" id="{291C0193-2457-4F43-82CF-22FFC9199B4E}"/>
              </a:ext>
            </a:extLst>
          </p:cNvPr>
          <p:cNvSpPr txBox="1"/>
          <p:nvPr/>
        </p:nvSpPr>
        <p:spPr>
          <a:xfrm>
            <a:off x="2567608" y="1775556"/>
            <a:ext cx="4185761" cy="461665"/>
          </a:xfrm>
          <a:prstGeom prst="rect">
            <a:avLst/>
          </a:prstGeom>
          <a:noFill/>
        </p:spPr>
        <p:txBody>
          <a:bodyPr wrap="none" rtlCol="0">
            <a:spAutoFit/>
          </a:bodyPr>
          <a:lstStyle/>
          <a:p>
            <a:r>
              <a:rPr lang="zh-CN" altLang="en-US" sz="2400" dirty="0">
                <a:solidFill>
                  <a:schemeClr val="tx1">
                    <a:lumMod val="85000"/>
                    <a:lumOff val="15000"/>
                  </a:schemeClr>
                </a:solidFill>
                <a:latin typeface="+mj-ea"/>
                <a:ea typeface="+mj-ea"/>
              </a:rPr>
              <a:t>经典精神分析学家：弗洛伊德</a:t>
            </a:r>
          </a:p>
        </p:txBody>
      </p:sp>
      <p:sp>
        <p:nvSpPr>
          <p:cNvPr id="11" name="文本框 10">
            <a:extLst>
              <a:ext uri="{FF2B5EF4-FFF2-40B4-BE49-F238E27FC236}">
                <a16:creationId xmlns:a16="http://schemas.microsoft.com/office/drawing/2014/main" xmlns="" id="{321EB64E-788A-41BA-A93D-CEEC25C3EDE1}"/>
              </a:ext>
            </a:extLst>
          </p:cNvPr>
          <p:cNvSpPr txBox="1"/>
          <p:nvPr/>
        </p:nvSpPr>
        <p:spPr>
          <a:xfrm>
            <a:off x="2548558" y="2358878"/>
            <a:ext cx="8305548" cy="1254639"/>
          </a:xfrm>
          <a:prstGeom prst="rect">
            <a:avLst/>
          </a:prstGeom>
          <a:noFill/>
        </p:spPr>
        <p:txBody>
          <a:bodyPr wrap="square" rtlCol="0">
            <a:spAutoFit/>
          </a:bodyPr>
          <a:lstStyle/>
          <a:p>
            <a:pPr algn="just">
              <a:lnSpc>
                <a:spcPct val="130000"/>
              </a:lnSpc>
            </a:pPr>
            <a:r>
              <a:rPr lang="zh-CN" altLang="en-US" sz="2000" dirty="0">
                <a:latin typeface="+mn-ea"/>
              </a:rPr>
              <a:t>奥地利精神病医师、心理学家、精神分析学派创始人。开创了潜意识研究新领域，促进了动力心理学、人格心理学和变态心理学发展，奠定了现代医学模式的新基础，为</a:t>
            </a:r>
            <a:r>
              <a:rPr lang="en-US" altLang="zh-CN" sz="2000" dirty="0">
                <a:latin typeface="+mn-ea"/>
              </a:rPr>
              <a:t>20</a:t>
            </a:r>
            <a:r>
              <a:rPr lang="zh-CN" altLang="en-US" sz="2000" dirty="0">
                <a:latin typeface="+mn-ea"/>
              </a:rPr>
              <a:t>世纪西方人文学科提供了重要理论支柱。</a:t>
            </a:r>
          </a:p>
        </p:txBody>
      </p:sp>
      <p:cxnSp>
        <p:nvCxnSpPr>
          <p:cNvPr id="21" name="直接连接符 20">
            <a:extLst>
              <a:ext uri="{FF2B5EF4-FFF2-40B4-BE49-F238E27FC236}">
                <a16:creationId xmlns:a16="http://schemas.microsoft.com/office/drawing/2014/main" xmlns="" id="{1CC3A595-C295-4671-BFCD-DB547692E478}"/>
              </a:ext>
            </a:extLst>
          </p:cNvPr>
          <p:cNvCxnSpPr>
            <a:cxnSpLocks/>
          </p:cNvCxnSpPr>
          <p:nvPr/>
        </p:nvCxnSpPr>
        <p:spPr>
          <a:xfrm>
            <a:off x="2641521" y="2298049"/>
            <a:ext cx="494531"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7F5F69CD-6DE1-477D-9DA9-B38B51A33C54}"/>
              </a:ext>
            </a:extLst>
          </p:cNvPr>
          <p:cNvSpPr txBox="1"/>
          <p:nvPr/>
        </p:nvSpPr>
        <p:spPr>
          <a:xfrm>
            <a:off x="5656357" y="4289510"/>
            <a:ext cx="4185761" cy="461665"/>
          </a:xfrm>
          <a:prstGeom prst="rect">
            <a:avLst/>
          </a:prstGeom>
          <a:noFill/>
        </p:spPr>
        <p:txBody>
          <a:bodyPr wrap="none" rtlCol="0">
            <a:spAutoFit/>
          </a:bodyPr>
          <a:lstStyle/>
          <a:p>
            <a:r>
              <a:rPr lang="zh-CN" altLang="en-US" sz="2400" dirty="0">
                <a:solidFill>
                  <a:schemeClr val="tx1">
                    <a:lumMod val="85000"/>
                    <a:lumOff val="15000"/>
                  </a:schemeClr>
                </a:solidFill>
                <a:latin typeface="+mj-ea"/>
                <a:ea typeface="+mj-ea"/>
              </a:rPr>
              <a:t>经典精神分析学家：弗洛伊德</a:t>
            </a:r>
          </a:p>
        </p:txBody>
      </p:sp>
      <p:sp>
        <p:nvSpPr>
          <p:cNvPr id="34" name="文本框 33">
            <a:extLst>
              <a:ext uri="{FF2B5EF4-FFF2-40B4-BE49-F238E27FC236}">
                <a16:creationId xmlns:a16="http://schemas.microsoft.com/office/drawing/2014/main" xmlns="" id="{5C0A1FF0-E93B-47DE-98BB-B5D1B2090C2B}"/>
              </a:ext>
            </a:extLst>
          </p:cNvPr>
          <p:cNvSpPr txBox="1"/>
          <p:nvPr/>
        </p:nvSpPr>
        <p:spPr>
          <a:xfrm>
            <a:off x="1487488" y="4872832"/>
            <a:ext cx="8305547" cy="1254639"/>
          </a:xfrm>
          <a:prstGeom prst="rect">
            <a:avLst/>
          </a:prstGeom>
          <a:noFill/>
        </p:spPr>
        <p:txBody>
          <a:bodyPr wrap="square" rtlCol="0">
            <a:spAutoFit/>
          </a:bodyPr>
          <a:lstStyle/>
          <a:p>
            <a:pPr algn="just">
              <a:lnSpc>
                <a:spcPct val="130000"/>
              </a:lnSpc>
            </a:pPr>
            <a:r>
              <a:rPr lang="zh-CN" altLang="en-US" sz="2000" dirty="0">
                <a:latin typeface="+mn-ea"/>
              </a:rPr>
              <a:t>奥地利精神病医师、心理学家、精神分析学派创始人。开创了潜意识研究新领域，促进了动力心理学、人格心理学和变态心理学发展，奠定了现代医学模式的新基础，为</a:t>
            </a:r>
            <a:r>
              <a:rPr lang="en-US" altLang="zh-CN" sz="2000" dirty="0">
                <a:latin typeface="+mn-ea"/>
              </a:rPr>
              <a:t>20</a:t>
            </a:r>
            <a:r>
              <a:rPr lang="zh-CN" altLang="en-US" sz="2000" dirty="0">
                <a:latin typeface="+mn-ea"/>
              </a:rPr>
              <a:t>世纪西方人文学科提供了重要理论支柱。</a:t>
            </a:r>
          </a:p>
        </p:txBody>
      </p:sp>
      <p:cxnSp>
        <p:nvCxnSpPr>
          <p:cNvPr id="35" name="直接连接符 34">
            <a:extLst>
              <a:ext uri="{FF2B5EF4-FFF2-40B4-BE49-F238E27FC236}">
                <a16:creationId xmlns:a16="http://schemas.microsoft.com/office/drawing/2014/main" xmlns="" id="{E52218A0-2FF6-4A07-B38B-43D967FA41E0}"/>
              </a:ext>
            </a:extLst>
          </p:cNvPr>
          <p:cNvCxnSpPr>
            <a:cxnSpLocks/>
          </p:cNvCxnSpPr>
          <p:nvPr/>
        </p:nvCxnSpPr>
        <p:spPr>
          <a:xfrm>
            <a:off x="9207584" y="4812003"/>
            <a:ext cx="493200" cy="0"/>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994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xmlns="" id="{60A24650-2055-4C35-80B9-AD6C56311C8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963" r="963"/>
          <a:stretch>
            <a:fillRect/>
          </a:stretch>
        </p:blipFill>
        <p:spPr/>
      </p:pic>
      <p:pic>
        <p:nvPicPr>
          <p:cNvPr id="7" name="图片占位符 6">
            <a:extLst>
              <a:ext uri="{FF2B5EF4-FFF2-40B4-BE49-F238E27FC236}">
                <a16:creationId xmlns:a16="http://schemas.microsoft.com/office/drawing/2014/main" xmlns="" id="{27E948F7-A356-4769-8A9D-AF09AFF27DF5}"/>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020" r="1020"/>
          <a:stretch>
            <a:fillRect/>
          </a:stretch>
        </p:blipFill>
        <p:spPr/>
      </p:pic>
      <p:sp>
        <p:nvSpPr>
          <p:cNvPr id="2" name="内容占位符 1">
            <a:extLst>
              <a:ext uri="{FF2B5EF4-FFF2-40B4-BE49-F238E27FC236}">
                <a16:creationId xmlns:a16="http://schemas.microsoft.com/office/drawing/2014/main" xmlns="" id="{736EE03E-8C71-4B3D-B9E5-D816992B6D9C}"/>
              </a:ext>
            </a:extLst>
          </p:cNvPr>
          <p:cNvSpPr>
            <a:spLocks noGrp="1"/>
          </p:cNvSpPr>
          <p:nvPr>
            <p:ph sz="quarter" idx="13"/>
          </p:nvPr>
        </p:nvSpPr>
        <p:spPr/>
        <p:txBody>
          <a:bodyPr/>
          <a:lstStyle/>
          <a:p>
            <a:r>
              <a:rPr lang="zh-CN" altLang="en-US" dirty="0"/>
              <a:t>两人的人物介绍</a:t>
            </a:r>
          </a:p>
        </p:txBody>
      </p:sp>
      <p:sp>
        <p:nvSpPr>
          <p:cNvPr id="6" name="矩形: 圆角 5">
            <a:extLst>
              <a:ext uri="{FF2B5EF4-FFF2-40B4-BE49-F238E27FC236}">
                <a16:creationId xmlns:a16="http://schemas.microsoft.com/office/drawing/2014/main" xmlns="" id="{8E3F7C3E-CAE9-477B-AC73-4C84A1FC990E}"/>
              </a:ext>
            </a:extLst>
          </p:cNvPr>
          <p:cNvSpPr/>
          <p:nvPr/>
        </p:nvSpPr>
        <p:spPr>
          <a:xfrm>
            <a:off x="757394" y="1510536"/>
            <a:ext cx="10677212" cy="2226382"/>
          </a:xfrm>
          <a:prstGeom prst="roundRect">
            <a:avLst>
              <a:gd name="adj" fmla="val 5288"/>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a:extLst>
              <a:ext uri="{FF2B5EF4-FFF2-40B4-BE49-F238E27FC236}">
                <a16:creationId xmlns:a16="http://schemas.microsoft.com/office/drawing/2014/main" xmlns="" id="{7EF38314-3A4B-4A5A-A784-6DD292C8D7EC}"/>
              </a:ext>
            </a:extLst>
          </p:cNvPr>
          <p:cNvGrpSpPr/>
          <p:nvPr/>
        </p:nvGrpSpPr>
        <p:grpSpPr>
          <a:xfrm>
            <a:off x="2927648" y="1609372"/>
            <a:ext cx="4523539" cy="461665"/>
            <a:chOff x="2927648" y="1685560"/>
            <a:chExt cx="4523539" cy="461665"/>
          </a:xfrm>
        </p:grpSpPr>
        <p:sp>
          <p:nvSpPr>
            <p:cNvPr id="13" name="文本框 12">
              <a:extLst>
                <a:ext uri="{FF2B5EF4-FFF2-40B4-BE49-F238E27FC236}">
                  <a16:creationId xmlns:a16="http://schemas.microsoft.com/office/drawing/2014/main" xmlns="" id="{EB848C96-A750-41AB-B2CB-5148E5F7CF7D}"/>
                </a:ext>
              </a:extLst>
            </p:cNvPr>
            <p:cNvSpPr txBox="1"/>
            <p:nvPr/>
          </p:nvSpPr>
          <p:spPr>
            <a:xfrm>
              <a:off x="2927648" y="1685560"/>
              <a:ext cx="1415772" cy="461665"/>
            </a:xfrm>
            <a:prstGeom prst="rect">
              <a:avLst/>
            </a:prstGeom>
            <a:noFill/>
          </p:spPr>
          <p:txBody>
            <a:bodyPr wrap="none" rtlCol="0">
              <a:spAutoFit/>
            </a:bodyPr>
            <a:lstStyle/>
            <a:p>
              <a:pPr algn="ctr"/>
              <a:r>
                <a:rPr lang="zh-CN" altLang="en-US" sz="2400" dirty="0">
                  <a:solidFill>
                    <a:schemeClr val="accent2"/>
                  </a:solidFill>
                  <a:latin typeface="+mj-ea"/>
                  <a:ea typeface="+mj-ea"/>
                </a:rPr>
                <a:t>弗洛伊德</a:t>
              </a:r>
            </a:p>
          </p:txBody>
        </p:sp>
        <p:cxnSp>
          <p:nvCxnSpPr>
            <p:cNvPr id="32" name="直接连接符 31">
              <a:extLst>
                <a:ext uri="{FF2B5EF4-FFF2-40B4-BE49-F238E27FC236}">
                  <a16:creationId xmlns:a16="http://schemas.microsoft.com/office/drawing/2014/main" xmlns="" id="{7F221783-DD40-46AE-85BB-BF155D7218D9}"/>
                </a:ext>
              </a:extLst>
            </p:cNvPr>
            <p:cNvCxnSpPr>
              <a:cxnSpLocks/>
            </p:cNvCxnSpPr>
            <p:nvPr/>
          </p:nvCxnSpPr>
          <p:spPr>
            <a:xfrm flipV="1">
              <a:off x="4343420" y="1916393"/>
              <a:ext cx="456436" cy="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50C7C8F4-A974-4A32-A177-BB73AFD14774}"/>
                </a:ext>
              </a:extLst>
            </p:cNvPr>
            <p:cNvSpPr txBox="1"/>
            <p:nvPr/>
          </p:nvSpPr>
          <p:spPr>
            <a:xfrm>
              <a:off x="4804309" y="1685560"/>
              <a:ext cx="2646878" cy="461665"/>
            </a:xfrm>
            <a:prstGeom prst="rect">
              <a:avLst/>
            </a:prstGeom>
            <a:noFill/>
          </p:spPr>
          <p:txBody>
            <a:bodyPr wrap="none" rtlCol="0">
              <a:spAutoFit/>
            </a:bodyPr>
            <a:lstStyle/>
            <a:p>
              <a:pPr algn="ctr"/>
              <a:r>
                <a:rPr lang="zh-CN" altLang="en-US" sz="2400" dirty="0">
                  <a:solidFill>
                    <a:schemeClr val="accent2"/>
                  </a:solidFill>
                  <a:latin typeface="+mj-ea"/>
                  <a:ea typeface="+mj-ea"/>
                </a:rPr>
                <a:t>经典精神分析学家</a:t>
              </a:r>
            </a:p>
          </p:txBody>
        </p:sp>
      </p:grpSp>
      <p:sp>
        <p:nvSpPr>
          <p:cNvPr id="41" name="文本框 40">
            <a:extLst>
              <a:ext uri="{FF2B5EF4-FFF2-40B4-BE49-F238E27FC236}">
                <a16:creationId xmlns:a16="http://schemas.microsoft.com/office/drawing/2014/main" xmlns="" id="{BC7FA308-0A98-48E6-9F44-C33050E2ACE4}"/>
              </a:ext>
            </a:extLst>
          </p:cNvPr>
          <p:cNvSpPr txBox="1"/>
          <p:nvPr/>
        </p:nvSpPr>
        <p:spPr>
          <a:xfrm>
            <a:off x="2927648" y="2138636"/>
            <a:ext cx="7776864" cy="1499449"/>
          </a:xfrm>
          <a:prstGeom prst="rect">
            <a:avLst/>
          </a:prstGeom>
          <a:noFill/>
        </p:spPr>
        <p:txBody>
          <a:bodyPr wrap="square" rtlCol="0">
            <a:spAutoFit/>
          </a:bodyPr>
          <a:lstStyle>
            <a:defPPr>
              <a:defRPr lang="zh-CN"/>
            </a:defPPr>
            <a:lvl1pPr>
              <a:defRPr>
                <a:latin typeface="+mn-ea"/>
              </a:defRPr>
            </a:lvl1pPr>
          </a:lstStyle>
          <a:p>
            <a:pPr algn="just">
              <a:lnSpc>
                <a:spcPct val="130000"/>
              </a:lnSpc>
            </a:pPr>
            <a:r>
              <a:rPr lang="zh-CN" altLang="en-US" dirty="0"/>
              <a:t>奥地利精神病医师、心理学家、精神分析学派创始人。</a:t>
            </a:r>
          </a:p>
          <a:p>
            <a:pPr algn="just">
              <a:lnSpc>
                <a:spcPct val="130000"/>
              </a:lnSpc>
            </a:pPr>
            <a:r>
              <a:rPr lang="zh-CN" altLang="en-US" dirty="0"/>
              <a:t>开创了潜意识研究的新领域，促进了动力心理学、人格心理学和变态心理学发展，奠定了现代医学模式的新基础，为</a:t>
            </a:r>
            <a:r>
              <a:rPr lang="en-US" altLang="zh-CN" dirty="0"/>
              <a:t>20</a:t>
            </a:r>
            <a:r>
              <a:rPr lang="zh-CN" altLang="en-US" dirty="0"/>
              <a:t>世纪西方人文学科提供了重要理论支柱。</a:t>
            </a:r>
          </a:p>
        </p:txBody>
      </p:sp>
      <p:sp>
        <p:nvSpPr>
          <p:cNvPr id="47" name="矩形: 圆角 46">
            <a:extLst>
              <a:ext uri="{FF2B5EF4-FFF2-40B4-BE49-F238E27FC236}">
                <a16:creationId xmlns:a16="http://schemas.microsoft.com/office/drawing/2014/main" xmlns="" id="{EEC1016F-990D-4194-B539-7F01971ECB3A}"/>
              </a:ext>
            </a:extLst>
          </p:cNvPr>
          <p:cNvSpPr/>
          <p:nvPr/>
        </p:nvSpPr>
        <p:spPr>
          <a:xfrm>
            <a:off x="757394" y="4166109"/>
            <a:ext cx="10677212" cy="2226382"/>
          </a:xfrm>
          <a:prstGeom prst="roundRect">
            <a:avLst>
              <a:gd name="adj" fmla="val 5288"/>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a:extLst>
              <a:ext uri="{FF2B5EF4-FFF2-40B4-BE49-F238E27FC236}">
                <a16:creationId xmlns:a16="http://schemas.microsoft.com/office/drawing/2014/main" xmlns="" id="{AA4B81D9-E195-421F-932E-4A703AA16DF4}"/>
              </a:ext>
            </a:extLst>
          </p:cNvPr>
          <p:cNvGrpSpPr/>
          <p:nvPr/>
        </p:nvGrpSpPr>
        <p:grpSpPr>
          <a:xfrm>
            <a:off x="2927648" y="4264945"/>
            <a:ext cx="4523539" cy="461665"/>
            <a:chOff x="2927648" y="1685560"/>
            <a:chExt cx="4523539" cy="461665"/>
          </a:xfrm>
        </p:grpSpPr>
        <p:sp>
          <p:nvSpPr>
            <p:cNvPr id="52" name="文本框 51">
              <a:extLst>
                <a:ext uri="{FF2B5EF4-FFF2-40B4-BE49-F238E27FC236}">
                  <a16:creationId xmlns:a16="http://schemas.microsoft.com/office/drawing/2014/main" xmlns="" id="{E4BE3413-DB70-4CB1-8E41-A0452ADF254D}"/>
                </a:ext>
              </a:extLst>
            </p:cNvPr>
            <p:cNvSpPr txBox="1"/>
            <p:nvPr/>
          </p:nvSpPr>
          <p:spPr>
            <a:xfrm>
              <a:off x="2927648" y="1685560"/>
              <a:ext cx="1415772" cy="461665"/>
            </a:xfrm>
            <a:prstGeom prst="rect">
              <a:avLst/>
            </a:prstGeom>
            <a:noFill/>
          </p:spPr>
          <p:txBody>
            <a:bodyPr wrap="none" rtlCol="0">
              <a:spAutoFit/>
            </a:bodyPr>
            <a:lstStyle/>
            <a:p>
              <a:pPr algn="ctr"/>
              <a:r>
                <a:rPr lang="zh-CN" altLang="en-US" sz="2400" dirty="0">
                  <a:solidFill>
                    <a:schemeClr val="accent2"/>
                  </a:solidFill>
                  <a:latin typeface="+mj-ea"/>
                  <a:ea typeface="+mj-ea"/>
                </a:rPr>
                <a:t>弗洛伊德</a:t>
              </a:r>
            </a:p>
          </p:txBody>
        </p:sp>
        <p:cxnSp>
          <p:nvCxnSpPr>
            <p:cNvPr id="53" name="直接连接符 52">
              <a:extLst>
                <a:ext uri="{FF2B5EF4-FFF2-40B4-BE49-F238E27FC236}">
                  <a16:creationId xmlns:a16="http://schemas.microsoft.com/office/drawing/2014/main" xmlns="" id="{8573DAF0-A30B-4C26-BD21-1E4F8913A5A5}"/>
                </a:ext>
              </a:extLst>
            </p:cNvPr>
            <p:cNvCxnSpPr>
              <a:cxnSpLocks/>
            </p:cNvCxnSpPr>
            <p:nvPr/>
          </p:nvCxnSpPr>
          <p:spPr>
            <a:xfrm flipV="1">
              <a:off x="4343420" y="1916393"/>
              <a:ext cx="456436" cy="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xmlns="" id="{1A7BA837-8AFB-4C0B-A61B-194A29D1F738}"/>
                </a:ext>
              </a:extLst>
            </p:cNvPr>
            <p:cNvSpPr txBox="1"/>
            <p:nvPr/>
          </p:nvSpPr>
          <p:spPr>
            <a:xfrm>
              <a:off x="4804309" y="1685560"/>
              <a:ext cx="2646878" cy="461665"/>
            </a:xfrm>
            <a:prstGeom prst="rect">
              <a:avLst/>
            </a:prstGeom>
            <a:noFill/>
          </p:spPr>
          <p:txBody>
            <a:bodyPr wrap="none" rtlCol="0">
              <a:spAutoFit/>
            </a:bodyPr>
            <a:lstStyle/>
            <a:p>
              <a:pPr algn="ctr"/>
              <a:r>
                <a:rPr lang="zh-CN" altLang="en-US" sz="2400" dirty="0">
                  <a:solidFill>
                    <a:schemeClr val="accent2"/>
                  </a:solidFill>
                  <a:latin typeface="+mj-ea"/>
                  <a:ea typeface="+mj-ea"/>
                </a:rPr>
                <a:t>经典精神分析学家</a:t>
              </a:r>
            </a:p>
          </p:txBody>
        </p:sp>
      </p:grpSp>
      <p:sp>
        <p:nvSpPr>
          <p:cNvPr id="51" name="文本框 50">
            <a:extLst>
              <a:ext uri="{FF2B5EF4-FFF2-40B4-BE49-F238E27FC236}">
                <a16:creationId xmlns:a16="http://schemas.microsoft.com/office/drawing/2014/main" xmlns="" id="{53197FF1-1606-4910-B21B-6371451746B0}"/>
              </a:ext>
            </a:extLst>
          </p:cNvPr>
          <p:cNvSpPr txBox="1"/>
          <p:nvPr/>
        </p:nvSpPr>
        <p:spPr>
          <a:xfrm>
            <a:off x="2927648" y="4794209"/>
            <a:ext cx="7776864" cy="1499449"/>
          </a:xfrm>
          <a:prstGeom prst="rect">
            <a:avLst/>
          </a:prstGeom>
          <a:noFill/>
        </p:spPr>
        <p:txBody>
          <a:bodyPr wrap="square" rtlCol="0">
            <a:spAutoFit/>
          </a:bodyPr>
          <a:lstStyle>
            <a:defPPr>
              <a:defRPr lang="zh-CN"/>
            </a:defPPr>
            <a:lvl1pPr>
              <a:defRPr>
                <a:latin typeface="+mn-ea"/>
              </a:defRPr>
            </a:lvl1pPr>
          </a:lstStyle>
          <a:p>
            <a:pPr algn="just">
              <a:lnSpc>
                <a:spcPct val="130000"/>
              </a:lnSpc>
            </a:pPr>
            <a:r>
              <a:rPr lang="zh-CN" altLang="en-US" dirty="0"/>
              <a:t>奥地利精神病医师、心理学家、精神分析学派创始人。</a:t>
            </a:r>
          </a:p>
          <a:p>
            <a:pPr algn="just">
              <a:lnSpc>
                <a:spcPct val="130000"/>
              </a:lnSpc>
            </a:pPr>
            <a:r>
              <a:rPr lang="zh-CN" altLang="en-US" dirty="0"/>
              <a:t>开创了潜意识研究的新领域，促进了动力心理学、人格心理学和变态心理学发展，奠定了现代医学模式的新基础，为</a:t>
            </a:r>
            <a:r>
              <a:rPr lang="en-US" altLang="zh-CN" dirty="0"/>
              <a:t>20</a:t>
            </a:r>
            <a:r>
              <a:rPr lang="zh-CN" altLang="en-US" dirty="0"/>
              <a:t>世纪西方人文学科提供了重要理论支柱。</a:t>
            </a:r>
          </a:p>
        </p:txBody>
      </p:sp>
      <p:sp>
        <p:nvSpPr>
          <p:cNvPr id="64" name="任意多边形: 形状 63">
            <a:extLst>
              <a:ext uri="{FF2B5EF4-FFF2-40B4-BE49-F238E27FC236}">
                <a16:creationId xmlns:a16="http://schemas.microsoft.com/office/drawing/2014/main" xmlns="" id="{C95BAA31-5CA9-4980-AE70-6E0F59A8B5E5}"/>
              </a:ext>
            </a:extLst>
          </p:cNvPr>
          <p:cNvSpPr/>
          <p:nvPr/>
        </p:nvSpPr>
        <p:spPr>
          <a:xfrm>
            <a:off x="10102520" y="4166109"/>
            <a:ext cx="1332086" cy="1332087"/>
          </a:xfrm>
          <a:custGeom>
            <a:avLst/>
            <a:gdLst>
              <a:gd name="connsiteX0" fmla="*/ 0 w 1332086"/>
              <a:gd name="connsiteY0" fmla="*/ 0 h 1332087"/>
              <a:gd name="connsiteX1" fmla="*/ 378509 w 1332086"/>
              <a:gd name="connsiteY1" fmla="*/ 1 h 1332087"/>
              <a:gd name="connsiteX2" fmla="*/ 1332086 w 1332086"/>
              <a:gd name="connsiteY2" fmla="*/ 953579 h 1332087"/>
              <a:gd name="connsiteX3" fmla="*/ 1332086 w 1332086"/>
              <a:gd name="connsiteY3" fmla="*/ 1332087 h 1332087"/>
              <a:gd name="connsiteX4" fmla="*/ 0 w 1332086"/>
              <a:gd name="connsiteY4" fmla="*/ 0 h 133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086" h="1332087">
                <a:moveTo>
                  <a:pt x="0" y="0"/>
                </a:moveTo>
                <a:lnTo>
                  <a:pt x="378509" y="1"/>
                </a:lnTo>
                <a:lnTo>
                  <a:pt x="1332086" y="953579"/>
                </a:lnTo>
                <a:lnTo>
                  <a:pt x="1332086" y="133208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2" name="任意多边形: 形状 61">
            <a:extLst>
              <a:ext uri="{FF2B5EF4-FFF2-40B4-BE49-F238E27FC236}">
                <a16:creationId xmlns:a16="http://schemas.microsoft.com/office/drawing/2014/main" xmlns="" id="{0E140938-4F8F-4E7C-BEB1-EB93F5330906}"/>
              </a:ext>
            </a:extLst>
          </p:cNvPr>
          <p:cNvSpPr/>
          <p:nvPr/>
        </p:nvSpPr>
        <p:spPr>
          <a:xfrm>
            <a:off x="10102520" y="1510536"/>
            <a:ext cx="1332086" cy="1332087"/>
          </a:xfrm>
          <a:custGeom>
            <a:avLst/>
            <a:gdLst>
              <a:gd name="connsiteX0" fmla="*/ 0 w 1332086"/>
              <a:gd name="connsiteY0" fmla="*/ 0 h 1332087"/>
              <a:gd name="connsiteX1" fmla="*/ 378509 w 1332086"/>
              <a:gd name="connsiteY1" fmla="*/ 1 h 1332087"/>
              <a:gd name="connsiteX2" fmla="*/ 1332086 w 1332086"/>
              <a:gd name="connsiteY2" fmla="*/ 953578 h 1332087"/>
              <a:gd name="connsiteX3" fmla="*/ 1332086 w 1332086"/>
              <a:gd name="connsiteY3" fmla="*/ 1332087 h 1332087"/>
              <a:gd name="connsiteX4" fmla="*/ 0 w 1332086"/>
              <a:gd name="connsiteY4" fmla="*/ 0 h 1332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086" h="1332087">
                <a:moveTo>
                  <a:pt x="0" y="0"/>
                </a:moveTo>
                <a:lnTo>
                  <a:pt x="378509" y="1"/>
                </a:lnTo>
                <a:lnTo>
                  <a:pt x="1332086" y="953578"/>
                </a:lnTo>
                <a:lnTo>
                  <a:pt x="1332086" y="133208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132069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平行四边形 16">
            <a:extLst>
              <a:ext uri="{FF2B5EF4-FFF2-40B4-BE49-F238E27FC236}">
                <a16:creationId xmlns:a16="http://schemas.microsoft.com/office/drawing/2014/main" xmlns="" id="{01285E9D-8EEB-4E0C-854D-0E1EFE29AA5B}"/>
              </a:ext>
            </a:extLst>
          </p:cNvPr>
          <p:cNvSpPr/>
          <p:nvPr/>
        </p:nvSpPr>
        <p:spPr>
          <a:xfrm>
            <a:off x="7896200" y="1842716"/>
            <a:ext cx="3276364" cy="4086373"/>
          </a:xfrm>
          <a:prstGeom prst="parallelogram">
            <a:avLst>
              <a:gd name="adj" fmla="val 19474"/>
            </a:avLst>
          </a:prstGeom>
          <a:noFill/>
          <a:ln w="25400">
            <a:solidFill>
              <a:srgbClr val="D2341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占位符 5">
            <a:extLst>
              <a:ext uri="{FF2B5EF4-FFF2-40B4-BE49-F238E27FC236}">
                <a16:creationId xmlns:a16="http://schemas.microsoft.com/office/drawing/2014/main" xmlns="" id="{144330DB-C31A-4B18-816F-C1692248791F}"/>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0" r="20"/>
          <a:stretch>
            <a:fillRect/>
          </a:stretch>
        </p:blipFill>
        <p:spPr/>
      </p:pic>
      <p:sp>
        <p:nvSpPr>
          <p:cNvPr id="2" name="内容占位符 1">
            <a:extLst>
              <a:ext uri="{FF2B5EF4-FFF2-40B4-BE49-F238E27FC236}">
                <a16:creationId xmlns:a16="http://schemas.microsoft.com/office/drawing/2014/main" xmlns="" id="{F7E861EA-148B-4F79-BA7C-B7C44A72AA1A}"/>
              </a:ext>
            </a:extLst>
          </p:cNvPr>
          <p:cNvSpPr>
            <a:spLocks noGrp="1"/>
          </p:cNvSpPr>
          <p:nvPr>
            <p:ph sz="quarter" idx="13"/>
          </p:nvPr>
        </p:nvSpPr>
        <p:spPr/>
        <p:txBody>
          <a:bodyPr/>
          <a:lstStyle/>
          <a:p>
            <a:r>
              <a:rPr lang="zh-CN" altLang="en-US" dirty="0"/>
              <a:t>一段简要的文字</a:t>
            </a:r>
          </a:p>
        </p:txBody>
      </p:sp>
      <p:pic>
        <p:nvPicPr>
          <p:cNvPr id="20" name="图片 19">
            <a:extLst>
              <a:ext uri="{FF2B5EF4-FFF2-40B4-BE49-F238E27FC236}">
                <a16:creationId xmlns:a16="http://schemas.microsoft.com/office/drawing/2014/main" xmlns="" id="{745F591C-50CA-4BA6-9A8C-9E0514889FAD}"/>
              </a:ext>
            </a:extLst>
          </p:cNvPr>
          <p:cNvPicPr>
            <a:picLocks noChangeAspect="1"/>
          </p:cNvPicPr>
          <p:nvPr/>
        </p:nvPicPr>
        <p:blipFill rotWithShape="1">
          <a:blip r:embed="rId3"/>
          <a:srcRect l="25394" t="15263" r="17898"/>
          <a:stretch/>
        </p:blipFill>
        <p:spPr>
          <a:xfrm>
            <a:off x="9597768" y="2044037"/>
            <a:ext cx="2402888" cy="5129379"/>
          </a:xfrm>
          <a:prstGeom prst="rect">
            <a:avLst/>
          </a:prstGeom>
        </p:spPr>
      </p:pic>
      <p:sp>
        <p:nvSpPr>
          <p:cNvPr id="35" name="矩形 34">
            <a:extLst>
              <a:ext uri="{FF2B5EF4-FFF2-40B4-BE49-F238E27FC236}">
                <a16:creationId xmlns:a16="http://schemas.microsoft.com/office/drawing/2014/main" xmlns="" id="{8C2B6E5B-011D-45D7-98B9-4167BDA380B9}"/>
              </a:ext>
            </a:extLst>
          </p:cNvPr>
          <p:cNvSpPr/>
          <p:nvPr/>
        </p:nvSpPr>
        <p:spPr>
          <a:xfrm>
            <a:off x="889465" y="1484784"/>
            <a:ext cx="2326215" cy="461665"/>
          </a:xfrm>
          <a:prstGeom prst="rect">
            <a:avLst/>
          </a:prstGeom>
        </p:spPr>
        <p:txBody>
          <a:bodyPr wrap="square" anchor="b">
            <a:spAutoFit/>
          </a:bodyPr>
          <a:lstStyle/>
          <a:p>
            <a:r>
              <a:rPr lang="zh-CN" altLang="en-US" sz="2400" b="1" dirty="0">
                <a:solidFill>
                  <a:schemeClr val="accent2"/>
                </a:solidFill>
                <a:latin typeface="+mj-ea"/>
                <a:ea typeface="+mj-ea"/>
              </a:rPr>
              <a:t>输入一个关键词</a:t>
            </a:r>
            <a:endParaRPr lang="en-US" altLang="zh-CN" sz="2400" b="1" dirty="0">
              <a:solidFill>
                <a:schemeClr val="accent2"/>
              </a:solidFill>
              <a:latin typeface="+mj-ea"/>
              <a:ea typeface="+mj-ea"/>
            </a:endParaRPr>
          </a:p>
        </p:txBody>
      </p:sp>
      <p:grpSp>
        <p:nvGrpSpPr>
          <p:cNvPr id="3" name="组合 2">
            <a:extLst>
              <a:ext uri="{FF2B5EF4-FFF2-40B4-BE49-F238E27FC236}">
                <a16:creationId xmlns:a16="http://schemas.microsoft.com/office/drawing/2014/main" xmlns="" id="{699C3260-6DC6-480A-A6C8-D4868BCA7FE3}"/>
              </a:ext>
            </a:extLst>
          </p:cNvPr>
          <p:cNvGrpSpPr/>
          <p:nvPr/>
        </p:nvGrpSpPr>
        <p:grpSpPr>
          <a:xfrm>
            <a:off x="976901" y="1986274"/>
            <a:ext cx="4652847" cy="55042"/>
            <a:chOff x="976901" y="1986274"/>
            <a:chExt cx="4652847" cy="55042"/>
          </a:xfrm>
        </p:grpSpPr>
        <p:cxnSp>
          <p:nvCxnSpPr>
            <p:cNvPr id="37" name="直接连接符 3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A6B3B2D-7EA7-4EAF-A73D-6DD45217302B}"/>
                </a:ext>
              </a:extLst>
            </p:cNvPr>
            <p:cNvCxnSpPr>
              <a:cxnSpLocks/>
            </p:cNvCxnSpPr>
            <p:nvPr/>
          </p:nvCxnSpPr>
          <p:spPr>
            <a:xfrm flipH="1">
              <a:off x="976901" y="1986274"/>
              <a:ext cx="465284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矩形 3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5D699D04-8667-456A-A73E-DB596EF67732}"/>
                </a:ext>
              </a:extLst>
            </p:cNvPr>
            <p:cNvSpPr/>
            <p:nvPr/>
          </p:nvSpPr>
          <p:spPr>
            <a:xfrm rot="10800000" flipV="1">
              <a:off x="976902" y="1986934"/>
              <a:ext cx="1146034" cy="543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sp>
        <p:nvSpPr>
          <p:cNvPr id="39" name="文本框 38">
            <a:extLst>
              <a:ext uri="{FF2B5EF4-FFF2-40B4-BE49-F238E27FC236}">
                <a16:creationId xmlns:a16="http://schemas.microsoft.com/office/drawing/2014/main" xmlns="" id="{E871594D-F8C9-4664-8B30-29CADA037DB8}"/>
              </a:ext>
            </a:extLst>
          </p:cNvPr>
          <p:cNvSpPr txBox="1"/>
          <p:nvPr/>
        </p:nvSpPr>
        <p:spPr>
          <a:xfrm>
            <a:off x="889465" y="2259873"/>
            <a:ext cx="6430671" cy="3733266"/>
          </a:xfrm>
          <a:prstGeom prst="rect">
            <a:avLst/>
          </a:prstGeom>
          <a:noFill/>
        </p:spPr>
        <p:txBody>
          <a:bodyPr wrap="square" rtlCol="0">
            <a:spAutoFit/>
          </a:bodyPr>
          <a:lstStyle/>
          <a:p>
            <a:pPr algn="just">
              <a:lnSpc>
                <a:spcPct val="150000"/>
              </a:lnSpc>
            </a:pPr>
            <a:r>
              <a:rPr lang="en-US" altLang="zh-CN" sz="2000" dirty="0">
                <a:latin typeface="+mn-ea"/>
              </a:rPr>
              <a:t>【</a:t>
            </a:r>
            <a:r>
              <a:rPr lang="zh-CN" altLang="en-US" sz="2000" dirty="0">
                <a:latin typeface="+mn-ea"/>
              </a:rPr>
              <a:t>小提示</a:t>
            </a:r>
            <a:r>
              <a:rPr lang="en-US" altLang="zh-CN" sz="2000" dirty="0">
                <a:latin typeface="+mn-ea"/>
              </a:rPr>
              <a:t>】</a:t>
            </a:r>
            <a:r>
              <a:rPr lang="zh-CN" altLang="en-US" sz="2000" dirty="0">
                <a:latin typeface="+mn-ea"/>
              </a:rPr>
              <a:t>可根据你的实际需要自行调整字号大小、行间距等。</a:t>
            </a:r>
            <a:r>
              <a:rPr lang="en-US" altLang="zh-CN" sz="2000" dirty="0">
                <a:latin typeface="+mn-ea"/>
              </a:rPr>
              <a:t>【</a:t>
            </a:r>
            <a:r>
              <a:rPr lang="zh-CN" altLang="en-US" sz="2000" dirty="0">
                <a:latin typeface="+mn-ea"/>
              </a:rPr>
              <a:t>小教程</a:t>
            </a:r>
            <a:r>
              <a:rPr lang="en-US" altLang="zh-CN" sz="2000" dirty="0">
                <a:latin typeface="+mn-ea"/>
              </a:rPr>
              <a:t>】</a:t>
            </a:r>
            <a:r>
              <a:rPr lang="zh-CN" altLang="en-US" sz="2000" dirty="0">
                <a:latin typeface="+mn-ea"/>
              </a:rPr>
              <a:t>如何调整行间距？选中文本框</a:t>
            </a:r>
            <a:r>
              <a:rPr lang="en-US" altLang="zh-CN" sz="2000" dirty="0">
                <a:latin typeface="+mn-ea"/>
              </a:rPr>
              <a:t>&gt;&gt;</a:t>
            </a:r>
            <a:r>
              <a:rPr lang="zh-CN" altLang="en-US" sz="2000" dirty="0">
                <a:latin typeface="+mn-ea"/>
              </a:rPr>
              <a:t>开始</a:t>
            </a:r>
            <a:r>
              <a:rPr lang="en-US" altLang="zh-CN" sz="2000" dirty="0">
                <a:latin typeface="+mn-ea"/>
              </a:rPr>
              <a:t>&gt;&gt;</a:t>
            </a:r>
            <a:r>
              <a:rPr lang="zh-CN" altLang="en-US" sz="2000" dirty="0">
                <a:latin typeface="+mn-ea"/>
              </a:rPr>
              <a:t>点击“段落”小三角</a:t>
            </a:r>
            <a:r>
              <a:rPr lang="en-US" altLang="zh-CN" sz="2000" dirty="0">
                <a:latin typeface="+mn-ea"/>
              </a:rPr>
              <a:t>&gt;&gt;</a:t>
            </a:r>
            <a:r>
              <a:rPr lang="zh-CN" altLang="en-US" sz="2000" dirty="0">
                <a:latin typeface="+mn-ea"/>
              </a:rPr>
              <a:t>行距“多倍行距”</a:t>
            </a:r>
            <a:r>
              <a:rPr lang="en-US" altLang="zh-CN" sz="2000" dirty="0">
                <a:latin typeface="+mn-ea"/>
              </a:rPr>
              <a:t>&gt;&gt;1.2~1.5</a:t>
            </a:r>
            <a:r>
              <a:rPr lang="zh-CN" altLang="en-US" sz="2000" dirty="0">
                <a:latin typeface="+mn-ea"/>
              </a:rPr>
              <a:t>之间。</a:t>
            </a:r>
            <a:r>
              <a:rPr lang="en-US" altLang="zh-CN" sz="2000" dirty="0">
                <a:latin typeface="+mn-ea"/>
              </a:rPr>
              <a:t>【</a:t>
            </a:r>
            <a:r>
              <a:rPr lang="zh-CN" altLang="en-US" sz="2000" dirty="0">
                <a:latin typeface="+mn-ea"/>
              </a:rPr>
              <a:t>小提示</a:t>
            </a:r>
            <a:r>
              <a:rPr lang="en-US" altLang="zh-CN" sz="2000" dirty="0">
                <a:latin typeface="+mn-ea"/>
              </a:rPr>
              <a:t>】</a:t>
            </a:r>
            <a:r>
              <a:rPr lang="zh-CN" altLang="en-US" sz="2000" dirty="0">
                <a:latin typeface="+mn-ea"/>
              </a:rPr>
              <a:t>可根据你的实际需要自行调整字号大小、行间距等。</a:t>
            </a:r>
            <a:r>
              <a:rPr lang="en-US" altLang="zh-CN" sz="2000" dirty="0">
                <a:latin typeface="+mn-ea"/>
              </a:rPr>
              <a:t>【</a:t>
            </a:r>
            <a:r>
              <a:rPr lang="zh-CN" altLang="en-US" sz="2000" dirty="0">
                <a:latin typeface="+mn-ea"/>
              </a:rPr>
              <a:t>小教程</a:t>
            </a:r>
            <a:r>
              <a:rPr lang="en-US" altLang="zh-CN" sz="2000" dirty="0">
                <a:latin typeface="+mn-ea"/>
              </a:rPr>
              <a:t>】</a:t>
            </a:r>
            <a:r>
              <a:rPr lang="zh-CN" altLang="en-US" sz="2000" dirty="0">
                <a:latin typeface="+mn-ea"/>
              </a:rPr>
              <a:t>如何调整行间距？选中文本框</a:t>
            </a:r>
            <a:r>
              <a:rPr lang="en-US" altLang="zh-CN" sz="2000" dirty="0">
                <a:latin typeface="+mn-ea"/>
              </a:rPr>
              <a:t>&gt;&gt;</a:t>
            </a:r>
            <a:r>
              <a:rPr lang="zh-CN" altLang="en-US" sz="2000" dirty="0">
                <a:latin typeface="+mn-ea"/>
              </a:rPr>
              <a:t>开始</a:t>
            </a:r>
            <a:r>
              <a:rPr lang="en-US" altLang="zh-CN" sz="2000" dirty="0">
                <a:latin typeface="+mn-ea"/>
              </a:rPr>
              <a:t>&gt;&gt;</a:t>
            </a:r>
            <a:r>
              <a:rPr lang="zh-CN" altLang="en-US" sz="2000" dirty="0">
                <a:latin typeface="+mn-ea"/>
              </a:rPr>
              <a:t>点击“段落”小三角</a:t>
            </a:r>
            <a:r>
              <a:rPr lang="en-US" altLang="zh-CN" sz="2000" dirty="0">
                <a:latin typeface="+mn-ea"/>
              </a:rPr>
              <a:t>&gt;&gt;</a:t>
            </a:r>
            <a:r>
              <a:rPr lang="zh-CN" altLang="en-US" sz="2000" dirty="0">
                <a:latin typeface="+mn-ea"/>
              </a:rPr>
              <a:t>行距“多倍行距”</a:t>
            </a:r>
            <a:r>
              <a:rPr lang="en-US" altLang="zh-CN" sz="2000" dirty="0">
                <a:latin typeface="+mn-ea"/>
              </a:rPr>
              <a:t>&gt;&gt;1.2~1.5</a:t>
            </a:r>
            <a:r>
              <a:rPr lang="zh-CN" altLang="en-US" sz="2000" dirty="0">
                <a:latin typeface="+mn-ea"/>
              </a:rPr>
              <a:t>之间。</a:t>
            </a:r>
            <a:r>
              <a:rPr lang="en-US" altLang="zh-CN" sz="2000" dirty="0">
                <a:latin typeface="+mn-ea"/>
              </a:rPr>
              <a:t>【</a:t>
            </a:r>
            <a:r>
              <a:rPr lang="zh-CN" altLang="en-US" sz="2000" dirty="0">
                <a:latin typeface="+mn-ea"/>
              </a:rPr>
              <a:t>小提示</a:t>
            </a:r>
            <a:r>
              <a:rPr lang="en-US" altLang="zh-CN" sz="2000" dirty="0">
                <a:latin typeface="+mn-ea"/>
              </a:rPr>
              <a:t>】</a:t>
            </a:r>
            <a:r>
              <a:rPr lang="zh-CN" altLang="en-US" sz="2000" dirty="0">
                <a:latin typeface="+mn-ea"/>
              </a:rPr>
              <a:t>可根据你的实际需要自行调整字号大小、行间距等。</a:t>
            </a:r>
            <a:r>
              <a:rPr lang="en-US" altLang="zh-CN" sz="2000" dirty="0">
                <a:latin typeface="+mn-ea"/>
              </a:rPr>
              <a:t>【</a:t>
            </a:r>
            <a:r>
              <a:rPr lang="zh-CN" altLang="en-US" sz="2000" dirty="0">
                <a:latin typeface="+mn-ea"/>
              </a:rPr>
              <a:t>小教程</a:t>
            </a:r>
            <a:r>
              <a:rPr lang="en-US" altLang="zh-CN" sz="2000" dirty="0">
                <a:latin typeface="+mn-ea"/>
              </a:rPr>
              <a:t>】</a:t>
            </a:r>
            <a:r>
              <a:rPr lang="zh-CN" altLang="en-US" sz="2000" dirty="0">
                <a:latin typeface="+mn-ea"/>
              </a:rPr>
              <a:t>如何调整行间距？</a:t>
            </a:r>
            <a:endParaRPr lang="en-US" altLang="zh-CN" sz="2000" dirty="0">
              <a:latin typeface="+mn-ea"/>
            </a:endParaRPr>
          </a:p>
        </p:txBody>
      </p:sp>
    </p:spTree>
    <p:extLst>
      <p:ext uri="{BB962C8B-B14F-4D97-AF65-F5344CB8AC3E}">
        <p14:creationId xmlns:p14="http://schemas.microsoft.com/office/powerpoint/2010/main" val="1157511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a:extLst>
              <a:ext uri="{FF2B5EF4-FFF2-40B4-BE49-F238E27FC236}">
                <a16:creationId xmlns:a16="http://schemas.microsoft.com/office/drawing/2014/main" xmlns="" id="{7527F9E7-E355-4775-BC41-B8D86972212B}"/>
              </a:ext>
            </a:extLst>
          </p:cNvPr>
          <p:cNvGrpSpPr/>
          <p:nvPr/>
        </p:nvGrpSpPr>
        <p:grpSpPr>
          <a:xfrm>
            <a:off x="6807774" y="-387424"/>
            <a:ext cx="7676002" cy="7632848"/>
            <a:chOff x="8112218" y="260649"/>
            <a:chExt cx="6372526" cy="6336703"/>
          </a:xfrm>
        </p:grpSpPr>
        <p:sp>
          <p:nvSpPr>
            <p:cNvPr id="95" name="Freeform 5">
              <a:extLst>
                <a:ext uri="{FF2B5EF4-FFF2-40B4-BE49-F238E27FC236}">
                  <a16:creationId xmlns:a16="http://schemas.microsoft.com/office/drawing/2014/main" xmlns="" id="{1B04BAAB-F990-4DE9-80C9-F3320492BC98}"/>
                </a:ext>
              </a:extLst>
            </p:cNvPr>
            <p:cNvSpPr>
              <a:spLocks noEditPoints="1"/>
            </p:cNvSpPr>
            <p:nvPr/>
          </p:nvSpPr>
          <p:spPr bwMode="auto">
            <a:xfrm>
              <a:off x="8112218" y="260649"/>
              <a:ext cx="6372526" cy="6336703"/>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6" name="Freeform 6">
              <a:extLst>
                <a:ext uri="{FF2B5EF4-FFF2-40B4-BE49-F238E27FC236}">
                  <a16:creationId xmlns:a16="http://schemas.microsoft.com/office/drawing/2014/main" xmlns="" id="{F1E1A425-6B74-4891-AD19-73D477EADD63}"/>
                </a:ext>
              </a:extLst>
            </p:cNvPr>
            <p:cNvSpPr>
              <a:spLocks noEditPoints="1"/>
            </p:cNvSpPr>
            <p:nvPr/>
          </p:nvSpPr>
          <p:spPr bwMode="auto">
            <a:xfrm>
              <a:off x="8234032" y="384851"/>
              <a:ext cx="6128898" cy="6093075"/>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97" name="Freeform 7">
              <a:extLst>
                <a:ext uri="{FF2B5EF4-FFF2-40B4-BE49-F238E27FC236}">
                  <a16:creationId xmlns:a16="http://schemas.microsoft.com/office/drawing/2014/main" xmlns="" id="{ADDC50DF-7BF1-4895-B646-DDEAB7D8C086}"/>
                </a:ext>
              </a:extLst>
            </p:cNvPr>
            <p:cNvSpPr>
              <a:spLocks noEditPoints="1"/>
            </p:cNvSpPr>
            <p:nvPr/>
          </p:nvSpPr>
          <p:spPr bwMode="auto">
            <a:xfrm>
              <a:off x="9151219" y="1342643"/>
              <a:ext cx="4289752" cy="4299309"/>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8" name="Freeform 8">
              <a:extLst>
                <a:ext uri="{FF2B5EF4-FFF2-40B4-BE49-F238E27FC236}">
                  <a16:creationId xmlns:a16="http://schemas.microsoft.com/office/drawing/2014/main" xmlns="" id="{CE221667-CD74-4947-BBC4-FEA7C432CCCB}"/>
                </a:ext>
              </a:extLst>
            </p:cNvPr>
            <p:cNvSpPr>
              <a:spLocks noEditPoints="1"/>
            </p:cNvSpPr>
            <p:nvPr/>
          </p:nvSpPr>
          <p:spPr bwMode="auto">
            <a:xfrm>
              <a:off x="12831901" y="4416647"/>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9" name="Freeform 9">
              <a:extLst>
                <a:ext uri="{FF2B5EF4-FFF2-40B4-BE49-F238E27FC236}">
                  <a16:creationId xmlns:a16="http://schemas.microsoft.com/office/drawing/2014/main" xmlns="" id="{43D9BED4-0B5C-4A2C-B6C4-97B72679AEB1}"/>
                </a:ext>
              </a:extLst>
            </p:cNvPr>
            <p:cNvSpPr>
              <a:spLocks noEditPoints="1"/>
            </p:cNvSpPr>
            <p:nvPr/>
          </p:nvSpPr>
          <p:spPr bwMode="auto">
            <a:xfrm>
              <a:off x="11742743" y="676249"/>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0" name="Freeform 10">
              <a:extLst>
                <a:ext uri="{FF2B5EF4-FFF2-40B4-BE49-F238E27FC236}">
                  <a16:creationId xmlns:a16="http://schemas.microsoft.com/office/drawing/2014/main" xmlns="" id="{006EB56E-635F-4A02-8229-FD82BA04872F}"/>
                </a:ext>
              </a:extLst>
            </p:cNvPr>
            <p:cNvSpPr>
              <a:spLocks noEditPoints="1"/>
            </p:cNvSpPr>
            <p:nvPr/>
          </p:nvSpPr>
          <p:spPr bwMode="auto">
            <a:xfrm>
              <a:off x="10338303" y="688191"/>
              <a:ext cx="597125"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1" name="Freeform 11">
              <a:extLst>
                <a:ext uri="{FF2B5EF4-FFF2-40B4-BE49-F238E27FC236}">
                  <a16:creationId xmlns:a16="http://schemas.microsoft.com/office/drawing/2014/main" xmlns="" id="{C8A2A107-2F54-4259-A12A-E19D22502468}"/>
                </a:ext>
              </a:extLst>
            </p:cNvPr>
            <p:cNvSpPr>
              <a:spLocks/>
            </p:cNvSpPr>
            <p:nvPr/>
          </p:nvSpPr>
          <p:spPr bwMode="auto">
            <a:xfrm>
              <a:off x="8673518" y="4187350"/>
              <a:ext cx="702220"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2" name="Freeform 12">
              <a:extLst>
                <a:ext uri="{FF2B5EF4-FFF2-40B4-BE49-F238E27FC236}">
                  <a16:creationId xmlns:a16="http://schemas.microsoft.com/office/drawing/2014/main" xmlns="" id="{ED7F486F-887D-4584-B17E-7DD02038C468}"/>
                </a:ext>
              </a:extLst>
            </p:cNvPr>
            <p:cNvSpPr>
              <a:spLocks/>
            </p:cNvSpPr>
            <p:nvPr/>
          </p:nvSpPr>
          <p:spPr bwMode="auto">
            <a:xfrm>
              <a:off x="8508709" y="2379253"/>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3" name="Freeform 13">
              <a:extLst>
                <a:ext uri="{FF2B5EF4-FFF2-40B4-BE49-F238E27FC236}">
                  <a16:creationId xmlns:a16="http://schemas.microsoft.com/office/drawing/2014/main" xmlns="" id="{6EF0DF11-205D-4983-9DCF-759155D9DB59}"/>
                </a:ext>
              </a:extLst>
            </p:cNvPr>
            <p:cNvSpPr>
              <a:spLocks noEditPoints="1"/>
            </p:cNvSpPr>
            <p:nvPr/>
          </p:nvSpPr>
          <p:spPr bwMode="auto">
            <a:xfrm>
              <a:off x="13448136" y="2379253"/>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4" name="Freeform 14">
              <a:extLst>
                <a:ext uri="{FF2B5EF4-FFF2-40B4-BE49-F238E27FC236}">
                  <a16:creationId xmlns:a16="http://schemas.microsoft.com/office/drawing/2014/main" xmlns="" id="{E96344DA-F1DA-4F45-8A0D-63D87BE50C38}"/>
                </a:ext>
              </a:extLst>
            </p:cNvPr>
            <p:cNvSpPr>
              <a:spLocks noEditPoints="1"/>
            </p:cNvSpPr>
            <p:nvPr/>
          </p:nvSpPr>
          <p:spPr bwMode="auto">
            <a:xfrm>
              <a:off x="11291317" y="5744655"/>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5" name="Freeform 15">
              <a:extLst>
                <a:ext uri="{FF2B5EF4-FFF2-40B4-BE49-F238E27FC236}">
                  <a16:creationId xmlns:a16="http://schemas.microsoft.com/office/drawing/2014/main" xmlns="" id="{D703B8D4-E393-48B5-B906-9EAD09976A9D}"/>
                </a:ext>
              </a:extLst>
            </p:cNvPr>
            <p:cNvSpPr>
              <a:spLocks/>
            </p:cNvSpPr>
            <p:nvPr/>
          </p:nvSpPr>
          <p:spPr bwMode="auto">
            <a:xfrm>
              <a:off x="9253924"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6" name="Freeform 16">
              <a:extLst>
                <a:ext uri="{FF2B5EF4-FFF2-40B4-BE49-F238E27FC236}">
                  <a16:creationId xmlns:a16="http://schemas.microsoft.com/office/drawing/2014/main" xmlns="" id="{B65B3B40-D27A-4684-AD7C-FE06FD429C5B}"/>
                </a:ext>
              </a:extLst>
            </p:cNvPr>
            <p:cNvSpPr>
              <a:spLocks noEditPoints="1"/>
            </p:cNvSpPr>
            <p:nvPr/>
          </p:nvSpPr>
          <p:spPr bwMode="auto">
            <a:xfrm>
              <a:off x="12848622" y="1347419"/>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7" name="Freeform 17">
              <a:extLst>
                <a:ext uri="{FF2B5EF4-FFF2-40B4-BE49-F238E27FC236}">
                  <a16:creationId xmlns:a16="http://schemas.microsoft.com/office/drawing/2014/main" xmlns="" id="{CB3A57EF-897B-4407-8024-110DF7AE9F0D}"/>
                </a:ext>
              </a:extLst>
            </p:cNvPr>
            <p:cNvSpPr>
              <a:spLocks/>
            </p:cNvSpPr>
            <p:nvPr/>
          </p:nvSpPr>
          <p:spPr bwMode="auto">
            <a:xfrm>
              <a:off x="10715687" y="5801980"/>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8" name="Freeform 18">
              <a:extLst>
                <a:ext uri="{FF2B5EF4-FFF2-40B4-BE49-F238E27FC236}">
                  <a16:creationId xmlns:a16="http://schemas.microsoft.com/office/drawing/2014/main" xmlns="" id="{250880FD-0D95-49CF-8681-3ED61BF4B718}"/>
                </a:ext>
              </a:extLst>
            </p:cNvPr>
            <p:cNvSpPr>
              <a:spLocks/>
            </p:cNvSpPr>
            <p:nvPr/>
          </p:nvSpPr>
          <p:spPr bwMode="auto">
            <a:xfrm>
              <a:off x="13510237" y="3774140"/>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9" name="Freeform 19">
              <a:extLst>
                <a:ext uri="{FF2B5EF4-FFF2-40B4-BE49-F238E27FC236}">
                  <a16:creationId xmlns:a16="http://schemas.microsoft.com/office/drawing/2014/main" xmlns="" id="{71EEF371-74F5-4856-BFE1-564A244F18B6}"/>
                </a:ext>
              </a:extLst>
            </p:cNvPr>
            <p:cNvSpPr>
              <a:spLocks/>
            </p:cNvSpPr>
            <p:nvPr/>
          </p:nvSpPr>
          <p:spPr bwMode="auto">
            <a:xfrm>
              <a:off x="9946590" y="5493864"/>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0" name="Freeform 20">
              <a:extLst>
                <a:ext uri="{FF2B5EF4-FFF2-40B4-BE49-F238E27FC236}">
                  <a16:creationId xmlns:a16="http://schemas.microsoft.com/office/drawing/2014/main" xmlns="" id="{00B22699-5B2A-4EAD-BE86-343F502408CC}"/>
                </a:ext>
              </a:extLst>
            </p:cNvPr>
            <p:cNvSpPr>
              <a:spLocks/>
            </p:cNvSpPr>
            <p:nvPr/>
          </p:nvSpPr>
          <p:spPr bwMode="auto">
            <a:xfrm>
              <a:off x="12590665" y="5307561"/>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1" name="Freeform 21">
              <a:extLst>
                <a:ext uri="{FF2B5EF4-FFF2-40B4-BE49-F238E27FC236}">
                  <a16:creationId xmlns:a16="http://schemas.microsoft.com/office/drawing/2014/main" xmlns="" id="{3F35268C-E759-456A-B2CF-00460C6F7E50}"/>
                </a:ext>
              </a:extLst>
            </p:cNvPr>
            <p:cNvSpPr>
              <a:spLocks noEditPoints="1"/>
            </p:cNvSpPr>
            <p:nvPr/>
          </p:nvSpPr>
          <p:spPr bwMode="auto">
            <a:xfrm>
              <a:off x="9146444" y="4958838"/>
              <a:ext cx="386937"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2" name="Freeform 22">
              <a:extLst>
                <a:ext uri="{FF2B5EF4-FFF2-40B4-BE49-F238E27FC236}">
                  <a16:creationId xmlns:a16="http://schemas.microsoft.com/office/drawing/2014/main" xmlns="" id="{2A9BAC83-3E85-4AEE-99C8-22FCAA24BD00}"/>
                </a:ext>
              </a:extLst>
            </p:cNvPr>
            <p:cNvSpPr>
              <a:spLocks/>
            </p:cNvSpPr>
            <p:nvPr/>
          </p:nvSpPr>
          <p:spPr bwMode="auto">
            <a:xfrm>
              <a:off x="9361409"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3" name="Freeform 23">
              <a:extLst>
                <a:ext uri="{FF2B5EF4-FFF2-40B4-BE49-F238E27FC236}">
                  <a16:creationId xmlns:a16="http://schemas.microsoft.com/office/drawing/2014/main" xmlns="" id="{23A39656-F8E1-40C3-95E5-AB67101D641C}"/>
                </a:ext>
              </a:extLst>
            </p:cNvPr>
            <p:cNvSpPr>
              <a:spLocks/>
            </p:cNvSpPr>
            <p:nvPr/>
          </p:nvSpPr>
          <p:spPr bwMode="auto">
            <a:xfrm>
              <a:off x="12335093" y="5474755"/>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4" name="Freeform 24">
              <a:extLst>
                <a:ext uri="{FF2B5EF4-FFF2-40B4-BE49-F238E27FC236}">
                  <a16:creationId xmlns:a16="http://schemas.microsoft.com/office/drawing/2014/main" xmlns="" id="{6AEFF688-7F0E-4ADC-918D-9B786C40628D}"/>
                </a:ext>
              </a:extLst>
            </p:cNvPr>
            <p:cNvSpPr>
              <a:spLocks/>
            </p:cNvSpPr>
            <p:nvPr/>
          </p:nvSpPr>
          <p:spPr bwMode="auto">
            <a:xfrm>
              <a:off x="12839070" y="1643594"/>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5" name="Freeform 25">
              <a:extLst>
                <a:ext uri="{FF2B5EF4-FFF2-40B4-BE49-F238E27FC236}">
                  <a16:creationId xmlns:a16="http://schemas.microsoft.com/office/drawing/2014/main" xmlns="" id="{D2B1EF52-EA57-4D2C-A9D8-55193A6E7CEF}"/>
                </a:ext>
              </a:extLst>
            </p:cNvPr>
            <p:cNvSpPr>
              <a:spLocks noEditPoints="1"/>
            </p:cNvSpPr>
            <p:nvPr/>
          </p:nvSpPr>
          <p:spPr bwMode="auto">
            <a:xfrm>
              <a:off x="10366967" y="5737492"/>
              <a:ext cx="315281"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6" name="Freeform 26">
              <a:extLst>
                <a:ext uri="{FF2B5EF4-FFF2-40B4-BE49-F238E27FC236}">
                  <a16:creationId xmlns:a16="http://schemas.microsoft.com/office/drawing/2014/main" xmlns="" id="{F99D984A-AA16-45A0-BBED-3173AA5F166E}"/>
                </a:ext>
              </a:extLst>
            </p:cNvPr>
            <p:cNvSpPr>
              <a:spLocks/>
            </p:cNvSpPr>
            <p:nvPr/>
          </p:nvSpPr>
          <p:spPr bwMode="auto">
            <a:xfrm>
              <a:off x="8566035" y="3793249"/>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7" name="Freeform 27">
              <a:extLst>
                <a:ext uri="{FF2B5EF4-FFF2-40B4-BE49-F238E27FC236}">
                  <a16:creationId xmlns:a16="http://schemas.microsoft.com/office/drawing/2014/main" xmlns="" id="{AFE065D5-9E6A-42AD-99A9-F90B9FF7C673}"/>
                </a:ext>
              </a:extLst>
            </p:cNvPr>
            <p:cNvSpPr>
              <a:spLocks/>
            </p:cNvSpPr>
            <p:nvPr/>
          </p:nvSpPr>
          <p:spPr bwMode="auto">
            <a:xfrm>
              <a:off x="8632912"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8" name="Freeform 28">
              <a:extLst>
                <a:ext uri="{FF2B5EF4-FFF2-40B4-BE49-F238E27FC236}">
                  <a16:creationId xmlns:a16="http://schemas.microsoft.com/office/drawing/2014/main" xmlns="" id="{B973F586-1162-46AA-92A8-F83D2C4D33DE}"/>
                </a:ext>
              </a:extLst>
            </p:cNvPr>
            <p:cNvSpPr>
              <a:spLocks noEditPoints="1"/>
            </p:cNvSpPr>
            <p:nvPr/>
          </p:nvSpPr>
          <p:spPr bwMode="auto">
            <a:xfrm>
              <a:off x="9230038" y="1428629"/>
              <a:ext cx="4120168"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9" name="Freeform 29">
              <a:extLst>
                <a:ext uri="{FF2B5EF4-FFF2-40B4-BE49-F238E27FC236}">
                  <a16:creationId xmlns:a16="http://schemas.microsoft.com/office/drawing/2014/main" xmlns="" id="{B6F530EA-4F48-4F23-8AAC-4F49CCCF8C0E}"/>
                </a:ext>
              </a:extLst>
            </p:cNvPr>
            <p:cNvSpPr>
              <a:spLocks/>
            </p:cNvSpPr>
            <p:nvPr/>
          </p:nvSpPr>
          <p:spPr bwMode="auto">
            <a:xfrm>
              <a:off x="13331100" y="4708045"/>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0" name="Freeform 30">
              <a:extLst>
                <a:ext uri="{FF2B5EF4-FFF2-40B4-BE49-F238E27FC236}">
                  <a16:creationId xmlns:a16="http://schemas.microsoft.com/office/drawing/2014/main" xmlns="" id="{505D1F07-9894-4D6B-828A-ED7EAE610982}"/>
                </a:ext>
              </a:extLst>
            </p:cNvPr>
            <p:cNvSpPr>
              <a:spLocks/>
            </p:cNvSpPr>
            <p:nvPr/>
          </p:nvSpPr>
          <p:spPr bwMode="auto">
            <a:xfrm>
              <a:off x="11881278" y="1108568"/>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1" name="Freeform 31">
              <a:extLst>
                <a:ext uri="{FF2B5EF4-FFF2-40B4-BE49-F238E27FC236}">
                  <a16:creationId xmlns:a16="http://schemas.microsoft.com/office/drawing/2014/main" xmlns="" id="{8B98075E-2D5C-4174-A2C3-9BABB697F0F9}"/>
                </a:ext>
              </a:extLst>
            </p:cNvPr>
            <p:cNvSpPr>
              <a:spLocks/>
            </p:cNvSpPr>
            <p:nvPr/>
          </p:nvSpPr>
          <p:spPr bwMode="auto">
            <a:xfrm>
              <a:off x="11816789" y="1067964"/>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2" name="Freeform 32">
              <a:extLst>
                <a:ext uri="{FF2B5EF4-FFF2-40B4-BE49-F238E27FC236}">
                  <a16:creationId xmlns:a16="http://schemas.microsoft.com/office/drawing/2014/main" xmlns="" id="{67548034-964E-4066-B252-164FCCB06876}"/>
                </a:ext>
              </a:extLst>
            </p:cNvPr>
            <p:cNvSpPr>
              <a:spLocks/>
            </p:cNvSpPr>
            <p:nvPr/>
          </p:nvSpPr>
          <p:spPr bwMode="auto">
            <a:xfrm>
              <a:off x="10515054" y="912712"/>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3" name="Freeform 33">
              <a:extLst>
                <a:ext uri="{FF2B5EF4-FFF2-40B4-BE49-F238E27FC236}">
                  <a16:creationId xmlns:a16="http://schemas.microsoft.com/office/drawing/2014/main" xmlns="" id="{B1BC47E4-EA94-4359-8F41-E1675F364C5A}"/>
                </a:ext>
              </a:extLst>
            </p:cNvPr>
            <p:cNvSpPr>
              <a:spLocks/>
            </p:cNvSpPr>
            <p:nvPr/>
          </p:nvSpPr>
          <p:spPr bwMode="auto">
            <a:xfrm>
              <a:off x="10591485" y="1106180"/>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4" name="Freeform 34">
              <a:extLst>
                <a:ext uri="{FF2B5EF4-FFF2-40B4-BE49-F238E27FC236}">
                  <a16:creationId xmlns:a16="http://schemas.microsoft.com/office/drawing/2014/main" xmlns="" id="{C9C06F68-1F88-4280-9E6C-29E12B6C865B}"/>
                </a:ext>
              </a:extLst>
            </p:cNvPr>
            <p:cNvSpPr>
              <a:spLocks/>
            </p:cNvSpPr>
            <p:nvPr/>
          </p:nvSpPr>
          <p:spPr bwMode="auto">
            <a:xfrm>
              <a:off x="13847016" y="2653932"/>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5" name="Freeform 35">
              <a:extLst>
                <a:ext uri="{FF2B5EF4-FFF2-40B4-BE49-F238E27FC236}">
                  <a16:creationId xmlns:a16="http://schemas.microsoft.com/office/drawing/2014/main" xmlns="" id="{35CB2E05-E74D-4687-87D9-F07C5BADC67D}"/>
                </a:ext>
              </a:extLst>
            </p:cNvPr>
            <p:cNvSpPr>
              <a:spLocks/>
            </p:cNvSpPr>
            <p:nvPr/>
          </p:nvSpPr>
          <p:spPr bwMode="auto">
            <a:xfrm>
              <a:off x="13744312" y="2520174"/>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6" name="Freeform 36">
              <a:extLst>
                <a:ext uri="{FF2B5EF4-FFF2-40B4-BE49-F238E27FC236}">
                  <a16:creationId xmlns:a16="http://schemas.microsoft.com/office/drawing/2014/main" xmlns="" id="{0D1575C3-C8C9-4174-942E-C5F0619BC2B3}"/>
                </a:ext>
              </a:extLst>
            </p:cNvPr>
            <p:cNvSpPr>
              <a:spLocks/>
            </p:cNvSpPr>
            <p:nvPr/>
          </p:nvSpPr>
          <p:spPr bwMode="auto">
            <a:xfrm>
              <a:off x="11618545" y="5847362"/>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7" name="Freeform 37">
              <a:extLst>
                <a:ext uri="{FF2B5EF4-FFF2-40B4-BE49-F238E27FC236}">
                  <a16:creationId xmlns:a16="http://schemas.microsoft.com/office/drawing/2014/main" xmlns="" id="{EEAAE2FD-5606-4C04-A4D5-D8882DAE293B}"/>
                </a:ext>
              </a:extLst>
            </p:cNvPr>
            <p:cNvSpPr>
              <a:spLocks/>
            </p:cNvSpPr>
            <p:nvPr/>
          </p:nvSpPr>
          <p:spPr bwMode="auto">
            <a:xfrm>
              <a:off x="13233173" y="1497894"/>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8" name="Freeform 38">
              <a:extLst>
                <a:ext uri="{FF2B5EF4-FFF2-40B4-BE49-F238E27FC236}">
                  <a16:creationId xmlns:a16="http://schemas.microsoft.com/office/drawing/2014/main" xmlns="" id="{35E668E3-DE6E-4F9D-A303-5544A3A63749}"/>
                </a:ext>
              </a:extLst>
            </p:cNvPr>
            <p:cNvSpPr>
              <a:spLocks/>
            </p:cNvSpPr>
            <p:nvPr/>
          </p:nvSpPr>
          <p:spPr bwMode="auto">
            <a:xfrm>
              <a:off x="9225262" y="5016163"/>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9" name="Freeform 39">
              <a:extLst>
                <a:ext uri="{FF2B5EF4-FFF2-40B4-BE49-F238E27FC236}">
                  <a16:creationId xmlns:a16="http://schemas.microsoft.com/office/drawing/2014/main" xmlns="" id="{641F4600-8F3B-4F98-A86A-0245379DF2BB}"/>
                </a:ext>
              </a:extLst>
            </p:cNvPr>
            <p:cNvSpPr>
              <a:spLocks/>
            </p:cNvSpPr>
            <p:nvPr/>
          </p:nvSpPr>
          <p:spPr bwMode="auto">
            <a:xfrm>
              <a:off x="10493557"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0" name="Freeform 40">
              <a:extLst>
                <a:ext uri="{FF2B5EF4-FFF2-40B4-BE49-F238E27FC236}">
                  <a16:creationId xmlns:a16="http://schemas.microsoft.com/office/drawing/2014/main" xmlns="" id="{8CABBC11-DF0E-439C-A63D-AAEC05A5E393}"/>
                </a:ext>
              </a:extLst>
            </p:cNvPr>
            <p:cNvSpPr>
              <a:spLocks noEditPoints="1"/>
            </p:cNvSpPr>
            <p:nvPr/>
          </p:nvSpPr>
          <p:spPr bwMode="auto">
            <a:xfrm>
              <a:off x="9316025" y="1507448"/>
              <a:ext cx="3974470"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1" name="Freeform 41">
              <a:extLst>
                <a:ext uri="{FF2B5EF4-FFF2-40B4-BE49-F238E27FC236}">
                  <a16:creationId xmlns:a16="http://schemas.microsoft.com/office/drawing/2014/main" xmlns="" id="{C5C07EFF-B309-4F16-BEBE-24E37CC9839D}"/>
                </a:ext>
              </a:extLst>
            </p:cNvPr>
            <p:cNvSpPr>
              <a:spLocks/>
            </p:cNvSpPr>
            <p:nvPr/>
          </p:nvSpPr>
          <p:spPr bwMode="auto">
            <a:xfrm>
              <a:off x="9987197" y="1958876"/>
              <a:ext cx="1354281" cy="3045343"/>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2" name="Freeform 42">
              <a:extLst>
                <a:ext uri="{FF2B5EF4-FFF2-40B4-BE49-F238E27FC236}">
                  <a16:creationId xmlns:a16="http://schemas.microsoft.com/office/drawing/2014/main" xmlns="" id="{C837D1B6-370C-4096-8E3C-791FC73B0063}"/>
                </a:ext>
              </a:extLst>
            </p:cNvPr>
            <p:cNvSpPr>
              <a:spLocks/>
            </p:cNvSpPr>
            <p:nvPr/>
          </p:nvSpPr>
          <p:spPr bwMode="auto">
            <a:xfrm>
              <a:off x="11026196"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3" name="Freeform 43">
              <a:extLst>
                <a:ext uri="{FF2B5EF4-FFF2-40B4-BE49-F238E27FC236}">
                  <a16:creationId xmlns:a16="http://schemas.microsoft.com/office/drawing/2014/main" xmlns="" id="{B87005AC-0E20-48EE-837F-CD0899B69ABC}"/>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2" name="内容占位符 1">
            <a:extLst>
              <a:ext uri="{FF2B5EF4-FFF2-40B4-BE49-F238E27FC236}">
                <a16:creationId xmlns:a16="http://schemas.microsoft.com/office/drawing/2014/main" xmlns="" id="{63461EA0-5DF2-4871-B25D-341E9E944EC8}"/>
              </a:ext>
            </a:extLst>
          </p:cNvPr>
          <p:cNvSpPr>
            <a:spLocks noGrp="1"/>
          </p:cNvSpPr>
          <p:nvPr>
            <p:ph sz="quarter" idx="13"/>
          </p:nvPr>
        </p:nvSpPr>
        <p:spPr>
          <a:xfrm>
            <a:off x="675372" y="252736"/>
            <a:ext cx="2605842" cy="523220"/>
          </a:xfrm>
        </p:spPr>
        <p:txBody>
          <a:bodyPr/>
          <a:lstStyle/>
          <a:p>
            <a:r>
              <a:rPr lang="zh-CN" altLang="en-US" dirty="0"/>
              <a:t>论文的研究意义</a:t>
            </a:r>
          </a:p>
        </p:txBody>
      </p:sp>
      <p:grpSp>
        <p:nvGrpSpPr>
          <p:cNvPr id="47" name="组合 46">
            <a:extLst>
              <a:ext uri="{FF2B5EF4-FFF2-40B4-BE49-F238E27FC236}">
                <a16:creationId xmlns:a16="http://schemas.microsoft.com/office/drawing/2014/main" xmlns="" id="{2EF17C28-5C7A-4D3F-ABC2-BD4BC564B502}"/>
              </a:ext>
            </a:extLst>
          </p:cNvPr>
          <p:cNvGrpSpPr/>
          <p:nvPr/>
        </p:nvGrpSpPr>
        <p:grpSpPr>
          <a:xfrm>
            <a:off x="6807775" y="-387424"/>
            <a:ext cx="7676002" cy="7632848"/>
            <a:chOff x="6807775" y="-387424"/>
            <a:chExt cx="7676002" cy="7632848"/>
          </a:xfrm>
        </p:grpSpPr>
        <p:sp>
          <p:nvSpPr>
            <p:cNvPr id="5" name="Freeform 5">
              <a:extLst>
                <a:ext uri="{FF2B5EF4-FFF2-40B4-BE49-F238E27FC236}">
                  <a16:creationId xmlns:a16="http://schemas.microsoft.com/office/drawing/2014/main" xmlns="" id="{16C60D85-F075-4A8B-B295-EF8FD9566D8A}"/>
                </a:ext>
              </a:extLst>
            </p:cNvPr>
            <p:cNvSpPr>
              <a:spLocks noEditPoints="1"/>
            </p:cNvSpPr>
            <p:nvPr/>
          </p:nvSpPr>
          <p:spPr bwMode="auto">
            <a:xfrm>
              <a:off x="6807775" y="-387424"/>
              <a:ext cx="7676002" cy="7632848"/>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6" name="Freeform 6">
              <a:extLst>
                <a:ext uri="{FF2B5EF4-FFF2-40B4-BE49-F238E27FC236}">
                  <a16:creationId xmlns:a16="http://schemas.microsoft.com/office/drawing/2014/main" xmlns="" id="{F071A4F9-6312-43E9-A1E2-3DE0EEC8DEAA}"/>
                </a:ext>
              </a:extLst>
            </p:cNvPr>
            <p:cNvSpPr>
              <a:spLocks noEditPoints="1"/>
            </p:cNvSpPr>
            <p:nvPr/>
          </p:nvSpPr>
          <p:spPr bwMode="auto">
            <a:xfrm>
              <a:off x="6954505" y="-237817"/>
              <a:ext cx="7382541" cy="733938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7" name="Freeform 7">
              <a:extLst>
                <a:ext uri="{FF2B5EF4-FFF2-40B4-BE49-F238E27FC236}">
                  <a16:creationId xmlns:a16="http://schemas.microsoft.com/office/drawing/2014/main" xmlns="" id="{BB82AE44-1608-4454-A910-F57373B73A4E}"/>
                </a:ext>
              </a:extLst>
            </p:cNvPr>
            <p:cNvSpPr>
              <a:spLocks noEditPoints="1"/>
            </p:cNvSpPr>
            <p:nvPr/>
          </p:nvSpPr>
          <p:spPr bwMode="auto">
            <a:xfrm>
              <a:off x="8059299" y="915887"/>
              <a:ext cx="5167204" cy="5178714"/>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8" name="Freeform 8">
              <a:extLst>
                <a:ext uri="{FF2B5EF4-FFF2-40B4-BE49-F238E27FC236}">
                  <a16:creationId xmlns:a16="http://schemas.microsoft.com/office/drawing/2014/main" xmlns="" id="{99EFCA0E-6EBB-49CD-8AA8-A92EA0BE7CD1}"/>
                </a:ext>
              </a:extLst>
            </p:cNvPr>
            <p:cNvSpPr>
              <a:spLocks noEditPoints="1"/>
            </p:cNvSpPr>
            <p:nvPr/>
          </p:nvSpPr>
          <p:spPr bwMode="auto">
            <a:xfrm>
              <a:off x="12492850" y="4618665"/>
              <a:ext cx="1153704" cy="1372359"/>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9">
              <a:extLst>
                <a:ext uri="{FF2B5EF4-FFF2-40B4-BE49-F238E27FC236}">
                  <a16:creationId xmlns:a16="http://schemas.microsoft.com/office/drawing/2014/main" xmlns="" id="{978BFC03-6EF9-47ED-BDA2-B46EAEFB8895}"/>
                </a:ext>
              </a:extLst>
            </p:cNvPr>
            <p:cNvSpPr>
              <a:spLocks noEditPoints="1"/>
            </p:cNvSpPr>
            <p:nvPr/>
          </p:nvSpPr>
          <p:spPr bwMode="auto">
            <a:xfrm>
              <a:off x="11180910" y="113185"/>
              <a:ext cx="635833" cy="799824"/>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0" name="Freeform 10">
              <a:extLst>
                <a:ext uri="{FF2B5EF4-FFF2-40B4-BE49-F238E27FC236}">
                  <a16:creationId xmlns:a16="http://schemas.microsoft.com/office/drawing/2014/main" xmlns="" id="{7EE21253-85F9-4559-8869-8AD994ECF5ED}"/>
                </a:ext>
              </a:extLst>
            </p:cNvPr>
            <p:cNvSpPr>
              <a:spLocks noEditPoints="1"/>
            </p:cNvSpPr>
            <p:nvPr/>
          </p:nvSpPr>
          <p:spPr bwMode="auto">
            <a:xfrm>
              <a:off x="9489197" y="127570"/>
              <a:ext cx="719265" cy="696250"/>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11">
              <a:extLst>
                <a:ext uri="{FF2B5EF4-FFF2-40B4-BE49-F238E27FC236}">
                  <a16:creationId xmlns:a16="http://schemas.microsoft.com/office/drawing/2014/main" xmlns="" id="{32F1347E-5EAD-4A1A-93BF-B7688B0ECCEA}"/>
                </a:ext>
              </a:extLst>
            </p:cNvPr>
            <p:cNvSpPr>
              <a:spLocks/>
            </p:cNvSpPr>
            <p:nvPr/>
          </p:nvSpPr>
          <p:spPr bwMode="auto">
            <a:xfrm>
              <a:off x="7483886" y="4342467"/>
              <a:ext cx="845856" cy="1101916"/>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12">
              <a:extLst>
                <a:ext uri="{FF2B5EF4-FFF2-40B4-BE49-F238E27FC236}">
                  <a16:creationId xmlns:a16="http://schemas.microsoft.com/office/drawing/2014/main" xmlns="" id="{D5BB76C0-AB06-4AD8-9A6F-9C068C091F57}"/>
                </a:ext>
              </a:extLst>
            </p:cNvPr>
            <p:cNvSpPr>
              <a:spLocks/>
            </p:cNvSpPr>
            <p:nvPr/>
          </p:nvSpPr>
          <p:spPr bwMode="auto">
            <a:xfrm>
              <a:off x="7285366" y="2164530"/>
              <a:ext cx="802701" cy="661724"/>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3">
              <a:extLst>
                <a:ext uri="{FF2B5EF4-FFF2-40B4-BE49-F238E27FC236}">
                  <a16:creationId xmlns:a16="http://schemas.microsoft.com/office/drawing/2014/main" xmlns="" id="{3ED297BF-0DC1-469A-AB5B-D912371F8CE5}"/>
                </a:ext>
              </a:extLst>
            </p:cNvPr>
            <p:cNvSpPr>
              <a:spLocks noEditPoints="1"/>
            </p:cNvSpPr>
            <p:nvPr/>
          </p:nvSpPr>
          <p:spPr bwMode="auto">
            <a:xfrm>
              <a:off x="13235136" y="2164530"/>
              <a:ext cx="739407" cy="796948"/>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4">
              <a:extLst>
                <a:ext uri="{FF2B5EF4-FFF2-40B4-BE49-F238E27FC236}">
                  <a16:creationId xmlns:a16="http://schemas.microsoft.com/office/drawing/2014/main" xmlns="" id="{2C1B8525-42C9-471D-917D-398E9F13D3A6}"/>
                </a:ext>
              </a:extLst>
            </p:cNvPr>
            <p:cNvSpPr>
              <a:spLocks noEditPoints="1"/>
            </p:cNvSpPr>
            <p:nvPr/>
          </p:nvSpPr>
          <p:spPr bwMode="auto">
            <a:xfrm>
              <a:off x="10637148" y="6218312"/>
              <a:ext cx="995463" cy="543766"/>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5">
              <a:extLst>
                <a:ext uri="{FF2B5EF4-FFF2-40B4-BE49-F238E27FC236}">
                  <a16:creationId xmlns:a16="http://schemas.microsoft.com/office/drawing/2014/main" xmlns="" id="{2FF98B29-22A8-44CF-B8CE-4B8FC2CC8F7D}"/>
                </a:ext>
              </a:extLst>
            </p:cNvPr>
            <p:cNvSpPr>
              <a:spLocks/>
            </p:cNvSpPr>
            <p:nvPr/>
          </p:nvSpPr>
          <p:spPr bwMode="auto">
            <a:xfrm>
              <a:off x="8183013" y="826694"/>
              <a:ext cx="704881" cy="750914"/>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6">
              <a:extLst>
                <a:ext uri="{FF2B5EF4-FFF2-40B4-BE49-F238E27FC236}">
                  <a16:creationId xmlns:a16="http://schemas.microsoft.com/office/drawing/2014/main" xmlns="" id="{0A9AA89C-43C7-482F-A07A-0C41EACC176F}"/>
                </a:ext>
              </a:extLst>
            </p:cNvPr>
            <p:cNvSpPr>
              <a:spLocks noEditPoints="1"/>
            </p:cNvSpPr>
            <p:nvPr/>
          </p:nvSpPr>
          <p:spPr bwMode="auto">
            <a:xfrm>
              <a:off x="12512992" y="921640"/>
              <a:ext cx="650218" cy="586922"/>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7">
              <a:extLst>
                <a:ext uri="{FF2B5EF4-FFF2-40B4-BE49-F238E27FC236}">
                  <a16:creationId xmlns:a16="http://schemas.microsoft.com/office/drawing/2014/main" xmlns="" id="{43365A10-19FA-44C6-8B9B-E5DDCAF05ED4}"/>
                </a:ext>
              </a:extLst>
            </p:cNvPr>
            <p:cNvSpPr>
              <a:spLocks/>
            </p:cNvSpPr>
            <p:nvPr/>
          </p:nvSpPr>
          <p:spPr bwMode="auto">
            <a:xfrm>
              <a:off x="9943774" y="6287362"/>
              <a:ext cx="684740" cy="480470"/>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8">
              <a:extLst>
                <a:ext uri="{FF2B5EF4-FFF2-40B4-BE49-F238E27FC236}">
                  <a16:creationId xmlns:a16="http://schemas.microsoft.com/office/drawing/2014/main" xmlns="" id="{2BA64A8A-7FF2-40BD-A9F2-19AF5BE7B4A9}"/>
                </a:ext>
              </a:extLst>
            </p:cNvPr>
            <p:cNvSpPr>
              <a:spLocks/>
            </p:cNvSpPr>
            <p:nvPr/>
          </p:nvSpPr>
          <p:spPr bwMode="auto">
            <a:xfrm>
              <a:off x="13309939" y="3844735"/>
              <a:ext cx="586920" cy="877507"/>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9">
              <a:extLst>
                <a:ext uri="{FF2B5EF4-FFF2-40B4-BE49-F238E27FC236}">
                  <a16:creationId xmlns:a16="http://schemas.microsoft.com/office/drawing/2014/main" xmlns="" id="{4BA395D9-618A-4EDA-B34F-974F2DAC8BDA}"/>
                </a:ext>
              </a:extLst>
            </p:cNvPr>
            <p:cNvSpPr>
              <a:spLocks/>
            </p:cNvSpPr>
            <p:nvPr/>
          </p:nvSpPr>
          <p:spPr bwMode="auto">
            <a:xfrm>
              <a:off x="9017362" y="5916221"/>
              <a:ext cx="644464" cy="653094"/>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20">
              <a:extLst>
                <a:ext uri="{FF2B5EF4-FFF2-40B4-BE49-F238E27FC236}">
                  <a16:creationId xmlns:a16="http://schemas.microsoft.com/office/drawing/2014/main" xmlns="" id="{2846D237-10A4-400A-B6E1-222006B41495}"/>
                </a:ext>
              </a:extLst>
            </p:cNvPr>
            <p:cNvSpPr>
              <a:spLocks/>
            </p:cNvSpPr>
            <p:nvPr/>
          </p:nvSpPr>
          <p:spPr bwMode="auto">
            <a:xfrm>
              <a:off x="12202272" y="5691812"/>
              <a:ext cx="514994" cy="538012"/>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21">
              <a:extLst>
                <a:ext uri="{FF2B5EF4-FFF2-40B4-BE49-F238E27FC236}">
                  <a16:creationId xmlns:a16="http://schemas.microsoft.com/office/drawing/2014/main" xmlns="" id="{5512B89D-2708-4C04-8720-34D33CE513A7}"/>
                </a:ext>
              </a:extLst>
            </p:cNvPr>
            <p:cNvSpPr>
              <a:spLocks noEditPoints="1"/>
            </p:cNvSpPr>
            <p:nvPr/>
          </p:nvSpPr>
          <p:spPr bwMode="auto">
            <a:xfrm>
              <a:off x="8053548" y="5271759"/>
              <a:ext cx="466083" cy="420050"/>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22">
              <a:extLst>
                <a:ext uri="{FF2B5EF4-FFF2-40B4-BE49-F238E27FC236}">
                  <a16:creationId xmlns:a16="http://schemas.microsoft.com/office/drawing/2014/main" xmlns="" id="{A5A16B37-BDCB-433A-B914-3BFDC7FADE8F}"/>
                </a:ext>
              </a:extLst>
            </p:cNvPr>
            <p:cNvSpPr>
              <a:spLocks/>
            </p:cNvSpPr>
            <p:nvPr/>
          </p:nvSpPr>
          <p:spPr bwMode="auto">
            <a:xfrm>
              <a:off x="8312484" y="5473153"/>
              <a:ext cx="497733" cy="509240"/>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3">
              <a:extLst>
                <a:ext uri="{FF2B5EF4-FFF2-40B4-BE49-F238E27FC236}">
                  <a16:creationId xmlns:a16="http://schemas.microsoft.com/office/drawing/2014/main" xmlns="" id="{B7316D5F-C158-4360-AB98-6A7FC6025E92}"/>
                </a:ext>
              </a:extLst>
            </p:cNvPr>
            <p:cNvSpPr>
              <a:spLocks/>
            </p:cNvSpPr>
            <p:nvPr/>
          </p:nvSpPr>
          <p:spPr bwMode="auto">
            <a:xfrm>
              <a:off x="11894423" y="5893205"/>
              <a:ext cx="474719" cy="503487"/>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4">
              <a:extLst>
                <a:ext uri="{FF2B5EF4-FFF2-40B4-BE49-F238E27FC236}">
                  <a16:creationId xmlns:a16="http://schemas.microsoft.com/office/drawing/2014/main" xmlns="" id="{D48E355F-E60D-4AB3-93B7-8FB378C13E95}"/>
                </a:ext>
              </a:extLst>
            </p:cNvPr>
            <p:cNvSpPr>
              <a:spLocks/>
            </p:cNvSpPr>
            <p:nvPr/>
          </p:nvSpPr>
          <p:spPr bwMode="auto">
            <a:xfrm>
              <a:off x="12501488" y="1278395"/>
              <a:ext cx="385528" cy="35963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5">
              <a:extLst>
                <a:ext uri="{FF2B5EF4-FFF2-40B4-BE49-F238E27FC236}">
                  <a16:creationId xmlns:a16="http://schemas.microsoft.com/office/drawing/2014/main" xmlns="" id="{57ABE34C-8F84-45BB-A822-617764BC2746}"/>
                </a:ext>
              </a:extLst>
            </p:cNvPr>
            <p:cNvSpPr>
              <a:spLocks noEditPoints="1"/>
            </p:cNvSpPr>
            <p:nvPr/>
          </p:nvSpPr>
          <p:spPr bwMode="auto">
            <a:xfrm>
              <a:off x="9523725" y="6209682"/>
              <a:ext cx="379771" cy="477592"/>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6">
              <a:extLst>
                <a:ext uri="{FF2B5EF4-FFF2-40B4-BE49-F238E27FC236}">
                  <a16:creationId xmlns:a16="http://schemas.microsoft.com/office/drawing/2014/main" xmlns="" id="{77221C52-A295-4247-AB8E-8D771A0162FD}"/>
                </a:ext>
              </a:extLst>
            </p:cNvPr>
            <p:cNvSpPr>
              <a:spLocks/>
            </p:cNvSpPr>
            <p:nvPr/>
          </p:nvSpPr>
          <p:spPr bwMode="auto">
            <a:xfrm>
              <a:off x="7354419" y="3867754"/>
              <a:ext cx="483346" cy="445946"/>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7">
              <a:extLst>
                <a:ext uri="{FF2B5EF4-FFF2-40B4-BE49-F238E27FC236}">
                  <a16:creationId xmlns:a16="http://schemas.microsoft.com/office/drawing/2014/main" xmlns="" id="{004FF60B-EA1F-4E76-A383-47AFB0CCD415}"/>
                </a:ext>
              </a:extLst>
            </p:cNvPr>
            <p:cNvSpPr>
              <a:spLocks/>
            </p:cNvSpPr>
            <p:nvPr/>
          </p:nvSpPr>
          <p:spPr bwMode="auto">
            <a:xfrm>
              <a:off x="7434975" y="4230262"/>
              <a:ext cx="437315" cy="207148"/>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8">
              <a:extLst>
                <a:ext uri="{FF2B5EF4-FFF2-40B4-BE49-F238E27FC236}">
                  <a16:creationId xmlns:a16="http://schemas.microsoft.com/office/drawing/2014/main" xmlns="" id="{CBB4CCE7-374E-417A-9577-F468F4CE4952}"/>
                </a:ext>
              </a:extLst>
            </p:cNvPr>
            <p:cNvSpPr>
              <a:spLocks noEditPoints="1"/>
            </p:cNvSpPr>
            <p:nvPr/>
          </p:nvSpPr>
          <p:spPr bwMode="auto">
            <a:xfrm>
              <a:off x="8154241" y="1019461"/>
              <a:ext cx="4962933" cy="4965810"/>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9">
              <a:extLst>
                <a:ext uri="{FF2B5EF4-FFF2-40B4-BE49-F238E27FC236}">
                  <a16:creationId xmlns:a16="http://schemas.microsoft.com/office/drawing/2014/main" xmlns="" id="{A66AAF20-206F-4151-B222-CE250F3F639B}"/>
                </a:ext>
              </a:extLst>
            </p:cNvPr>
            <p:cNvSpPr>
              <a:spLocks/>
            </p:cNvSpPr>
            <p:nvPr/>
          </p:nvSpPr>
          <p:spPr bwMode="auto">
            <a:xfrm>
              <a:off x="13094159" y="4969666"/>
              <a:ext cx="181256" cy="181256"/>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30">
              <a:extLst>
                <a:ext uri="{FF2B5EF4-FFF2-40B4-BE49-F238E27FC236}">
                  <a16:creationId xmlns:a16="http://schemas.microsoft.com/office/drawing/2014/main" xmlns="" id="{3F92257F-8C66-4827-B467-8D7A55176319}"/>
                </a:ext>
              </a:extLst>
            </p:cNvPr>
            <p:cNvSpPr>
              <a:spLocks/>
            </p:cNvSpPr>
            <p:nvPr/>
          </p:nvSpPr>
          <p:spPr bwMode="auto">
            <a:xfrm>
              <a:off x="11347781" y="633933"/>
              <a:ext cx="115082" cy="94943"/>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31">
              <a:extLst>
                <a:ext uri="{FF2B5EF4-FFF2-40B4-BE49-F238E27FC236}">
                  <a16:creationId xmlns:a16="http://schemas.microsoft.com/office/drawing/2014/main" xmlns="" id="{53BC9FDC-2BA9-4C08-A113-951E4E434429}"/>
                </a:ext>
              </a:extLst>
            </p:cNvPr>
            <p:cNvSpPr>
              <a:spLocks/>
            </p:cNvSpPr>
            <p:nvPr/>
          </p:nvSpPr>
          <p:spPr bwMode="auto">
            <a:xfrm>
              <a:off x="11270102" y="585024"/>
              <a:ext cx="28772" cy="46033"/>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32">
              <a:extLst>
                <a:ext uri="{FF2B5EF4-FFF2-40B4-BE49-F238E27FC236}">
                  <a16:creationId xmlns:a16="http://schemas.microsoft.com/office/drawing/2014/main" xmlns="" id="{F954491F-9B4A-473F-957D-BBBFF6D75149}"/>
                </a:ext>
              </a:extLst>
            </p:cNvPr>
            <p:cNvSpPr>
              <a:spLocks/>
            </p:cNvSpPr>
            <p:nvPr/>
          </p:nvSpPr>
          <p:spPr bwMode="auto">
            <a:xfrm>
              <a:off x="9702101" y="398016"/>
              <a:ext cx="54663" cy="8055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3">
              <a:extLst>
                <a:ext uri="{FF2B5EF4-FFF2-40B4-BE49-F238E27FC236}">
                  <a16:creationId xmlns:a16="http://schemas.microsoft.com/office/drawing/2014/main" xmlns="" id="{AA3AC046-F40C-4127-A703-BD72A37E4DF5}"/>
                </a:ext>
              </a:extLst>
            </p:cNvPr>
            <p:cNvSpPr>
              <a:spLocks/>
            </p:cNvSpPr>
            <p:nvPr/>
          </p:nvSpPr>
          <p:spPr bwMode="auto">
            <a:xfrm>
              <a:off x="9794167" y="631055"/>
              <a:ext cx="46033" cy="74802"/>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4">
              <a:extLst>
                <a:ext uri="{FF2B5EF4-FFF2-40B4-BE49-F238E27FC236}">
                  <a16:creationId xmlns:a16="http://schemas.microsoft.com/office/drawing/2014/main" xmlns="" id="{D55E969A-9331-43F1-8E7D-1B77BE8641F9}"/>
                </a:ext>
              </a:extLst>
            </p:cNvPr>
            <p:cNvSpPr>
              <a:spLocks/>
            </p:cNvSpPr>
            <p:nvPr/>
          </p:nvSpPr>
          <p:spPr bwMode="auto">
            <a:xfrm>
              <a:off x="13715603" y="2495393"/>
              <a:ext cx="172623" cy="123715"/>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5">
              <a:extLst>
                <a:ext uri="{FF2B5EF4-FFF2-40B4-BE49-F238E27FC236}">
                  <a16:creationId xmlns:a16="http://schemas.microsoft.com/office/drawing/2014/main" xmlns="" id="{6B9DDBF6-645B-4864-87ED-A18F2268F2BE}"/>
                </a:ext>
              </a:extLst>
            </p:cNvPr>
            <p:cNvSpPr>
              <a:spLocks/>
            </p:cNvSpPr>
            <p:nvPr/>
          </p:nvSpPr>
          <p:spPr bwMode="auto">
            <a:xfrm>
              <a:off x="13591891" y="2334276"/>
              <a:ext cx="69048" cy="69048"/>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6">
              <a:extLst>
                <a:ext uri="{FF2B5EF4-FFF2-40B4-BE49-F238E27FC236}">
                  <a16:creationId xmlns:a16="http://schemas.microsoft.com/office/drawing/2014/main" xmlns="" id="{645859C9-E54F-459E-807D-4F24ACE0F4FB}"/>
                </a:ext>
              </a:extLst>
            </p:cNvPr>
            <p:cNvSpPr>
              <a:spLocks/>
            </p:cNvSpPr>
            <p:nvPr/>
          </p:nvSpPr>
          <p:spPr bwMode="auto">
            <a:xfrm>
              <a:off x="11031306" y="6342026"/>
              <a:ext cx="169748" cy="163994"/>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7">
              <a:extLst>
                <a:ext uri="{FF2B5EF4-FFF2-40B4-BE49-F238E27FC236}">
                  <a16:creationId xmlns:a16="http://schemas.microsoft.com/office/drawing/2014/main" xmlns="" id="{94EF0741-426C-46E5-A396-B258B1C3CD8F}"/>
                </a:ext>
              </a:extLst>
            </p:cNvPr>
            <p:cNvSpPr>
              <a:spLocks/>
            </p:cNvSpPr>
            <p:nvPr/>
          </p:nvSpPr>
          <p:spPr bwMode="auto">
            <a:xfrm>
              <a:off x="12976200" y="1102893"/>
              <a:ext cx="86313" cy="31648"/>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8">
              <a:extLst>
                <a:ext uri="{FF2B5EF4-FFF2-40B4-BE49-F238E27FC236}">
                  <a16:creationId xmlns:a16="http://schemas.microsoft.com/office/drawing/2014/main" xmlns="" id="{2F39148E-9949-490F-A043-CF32754A1756}"/>
                </a:ext>
              </a:extLst>
            </p:cNvPr>
            <p:cNvSpPr>
              <a:spLocks/>
            </p:cNvSpPr>
            <p:nvPr/>
          </p:nvSpPr>
          <p:spPr bwMode="auto">
            <a:xfrm>
              <a:off x="8148486" y="5340808"/>
              <a:ext cx="284830" cy="270443"/>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9">
              <a:extLst>
                <a:ext uri="{FF2B5EF4-FFF2-40B4-BE49-F238E27FC236}">
                  <a16:creationId xmlns:a16="http://schemas.microsoft.com/office/drawing/2014/main" xmlns="" id="{095C265E-EFF6-47FA-9856-5EB6558CD75B}"/>
                </a:ext>
              </a:extLst>
            </p:cNvPr>
            <p:cNvSpPr>
              <a:spLocks/>
            </p:cNvSpPr>
            <p:nvPr/>
          </p:nvSpPr>
          <p:spPr bwMode="auto">
            <a:xfrm>
              <a:off x="9676206" y="6298868"/>
              <a:ext cx="129469" cy="189887"/>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40">
              <a:extLst>
                <a:ext uri="{FF2B5EF4-FFF2-40B4-BE49-F238E27FC236}">
                  <a16:creationId xmlns:a16="http://schemas.microsoft.com/office/drawing/2014/main" xmlns="" id="{43F956F8-901E-4CC0-B5A0-378444126DDB}"/>
                </a:ext>
              </a:extLst>
            </p:cNvPr>
            <p:cNvSpPr>
              <a:spLocks noEditPoints="1"/>
            </p:cNvSpPr>
            <p:nvPr/>
          </p:nvSpPr>
          <p:spPr bwMode="auto">
            <a:xfrm>
              <a:off x="8257814" y="1114400"/>
              <a:ext cx="4787432" cy="4767295"/>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41">
              <a:extLst>
                <a:ext uri="{FF2B5EF4-FFF2-40B4-BE49-F238E27FC236}">
                  <a16:creationId xmlns:a16="http://schemas.microsoft.com/office/drawing/2014/main" xmlns="" id="{0B17694F-3510-4A41-9F20-E3844790C69D}"/>
                </a:ext>
              </a:extLst>
            </p:cNvPr>
            <p:cNvSpPr>
              <a:spLocks/>
            </p:cNvSpPr>
            <p:nvPr/>
          </p:nvSpPr>
          <p:spPr bwMode="auto">
            <a:xfrm>
              <a:off x="9066272" y="1658166"/>
              <a:ext cx="1631294" cy="3668255"/>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42">
              <a:extLst>
                <a:ext uri="{FF2B5EF4-FFF2-40B4-BE49-F238E27FC236}">
                  <a16:creationId xmlns:a16="http://schemas.microsoft.com/office/drawing/2014/main" xmlns="" id="{8619E3DE-2EEE-449E-B9F7-11393CEB3AE3}"/>
                </a:ext>
              </a:extLst>
            </p:cNvPr>
            <p:cNvSpPr>
              <a:spLocks/>
            </p:cNvSpPr>
            <p:nvPr/>
          </p:nvSpPr>
          <p:spPr bwMode="auto">
            <a:xfrm>
              <a:off x="10317790" y="1692689"/>
              <a:ext cx="1714732" cy="3636608"/>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3">
              <a:extLst>
                <a:ext uri="{FF2B5EF4-FFF2-40B4-BE49-F238E27FC236}">
                  <a16:creationId xmlns:a16="http://schemas.microsoft.com/office/drawing/2014/main" xmlns="" id="{8BEB9343-3686-48AE-8467-910C036CB2B1}"/>
                </a:ext>
              </a:extLst>
            </p:cNvPr>
            <p:cNvSpPr>
              <a:spLocks/>
            </p:cNvSpPr>
            <p:nvPr/>
          </p:nvSpPr>
          <p:spPr bwMode="auto">
            <a:xfrm>
              <a:off x="11244207" y="2846391"/>
              <a:ext cx="834348" cy="249441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83" name="椭圆 44">
            <a:extLst>
              <a:ext uri="{FF2B5EF4-FFF2-40B4-BE49-F238E27FC236}">
                <a16:creationId xmlns:a16="http://schemas.microsoft.com/office/drawing/2014/main" xmlns="" id="{CC07A9A6-EF26-4FD4-92E9-6D41F49CB28B}"/>
              </a:ext>
            </a:extLst>
          </p:cNvPr>
          <p:cNvSpPr/>
          <p:nvPr/>
        </p:nvSpPr>
        <p:spPr>
          <a:xfrm>
            <a:off x="-2436155" y="1417944"/>
            <a:ext cx="5067138" cy="5068800"/>
          </a:xfrm>
          <a:custGeom>
            <a:avLst/>
            <a:gdLst>
              <a:gd name="connsiteX0" fmla="*/ 0 w 5067138"/>
              <a:gd name="connsiteY0" fmla="*/ 2533569 h 5067138"/>
              <a:gd name="connsiteX1" fmla="*/ 2533569 w 5067138"/>
              <a:gd name="connsiteY1" fmla="*/ 0 h 5067138"/>
              <a:gd name="connsiteX2" fmla="*/ 5067138 w 5067138"/>
              <a:gd name="connsiteY2" fmla="*/ 2533569 h 5067138"/>
              <a:gd name="connsiteX3" fmla="*/ 2533569 w 5067138"/>
              <a:gd name="connsiteY3" fmla="*/ 5067138 h 5067138"/>
              <a:gd name="connsiteX4" fmla="*/ 0 w 5067138"/>
              <a:gd name="connsiteY4" fmla="*/ 2533569 h 5067138"/>
              <a:gd name="connsiteX0" fmla="*/ 0 w 5067138"/>
              <a:gd name="connsiteY0" fmla="*/ 3919767 h 6453336"/>
              <a:gd name="connsiteX1" fmla="*/ 2427522 w 5067138"/>
              <a:gd name="connsiteY1" fmla="*/ 0 h 6453336"/>
              <a:gd name="connsiteX2" fmla="*/ 2533569 w 5067138"/>
              <a:gd name="connsiteY2" fmla="*/ 1386198 h 6453336"/>
              <a:gd name="connsiteX3" fmla="*/ 5067138 w 5067138"/>
              <a:gd name="connsiteY3" fmla="*/ 3919767 h 6453336"/>
              <a:gd name="connsiteX4" fmla="*/ 2533569 w 5067138"/>
              <a:gd name="connsiteY4" fmla="*/ 6453336 h 6453336"/>
              <a:gd name="connsiteX5" fmla="*/ 0 w 5067138"/>
              <a:gd name="connsiteY5" fmla="*/ 3919767 h 6453336"/>
              <a:gd name="connsiteX0" fmla="*/ 0 w 5067138"/>
              <a:gd name="connsiteY0" fmla="*/ 2533569 h 5067138"/>
              <a:gd name="connsiteX1" fmla="*/ 2533569 w 5067138"/>
              <a:gd name="connsiteY1" fmla="*/ 0 h 5067138"/>
              <a:gd name="connsiteX2" fmla="*/ 5067138 w 5067138"/>
              <a:gd name="connsiteY2" fmla="*/ 2533569 h 5067138"/>
              <a:gd name="connsiteX3" fmla="*/ 2533569 w 5067138"/>
              <a:gd name="connsiteY3" fmla="*/ 5067138 h 5067138"/>
              <a:gd name="connsiteX4" fmla="*/ 0 w 5067138"/>
              <a:gd name="connsiteY4" fmla="*/ 2533569 h 5067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7138" h="5067138">
                <a:moveTo>
                  <a:pt x="0" y="2533569"/>
                </a:moveTo>
                <a:cubicBezTo>
                  <a:pt x="0" y="1134317"/>
                  <a:pt x="1134317" y="0"/>
                  <a:pt x="2533569" y="0"/>
                </a:cubicBezTo>
                <a:cubicBezTo>
                  <a:pt x="3932821" y="0"/>
                  <a:pt x="5067138" y="1134317"/>
                  <a:pt x="5067138" y="2533569"/>
                </a:cubicBezTo>
                <a:cubicBezTo>
                  <a:pt x="5067138" y="3932821"/>
                  <a:pt x="3932821" y="5067138"/>
                  <a:pt x="2533569" y="5067138"/>
                </a:cubicBezTo>
                <a:cubicBezTo>
                  <a:pt x="1134317" y="5067138"/>
                  <a:pt x="0" y="3932821"/>
                  <a:pt x="0" y="2533569"/>
                </a:cubicBezTo>
                <a:close/>
              </a:path>
            </a:pathLst>
          </a:custGeom>
          <a:solidFill>
            <a:schemeClr val="bg1"/>
          </a:solidFill>
          <a:ln>
            <a:noFill/>
          </a:ln>
          <a:effectLst>
            <a:outerShdw blurRad="571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椭圆 44">
            <a:extLst>
              <a:ext uri="{FF2B5EF4-FFF2-40B4-BE49-F238E27FC236}">
                <a16:creationId xmlns:a16="http://schemas.microsoft.com/office/drawing/2014/main" xmlns="" id="{70F9752B-BB7C-4772-A7ED-AE37FDA0504A}"/>
              </a:ext>
            </a:extLst>
          </p:cNvPr>
          <p:cNvSpPr/>
          <p:nvPr/>
        </p:nvSpPr>
        <p:spPr>
          <a:xfrm>
            <a:off x="-2436155" y="1417944"/>
            <a:ext cx="5076000" cy="5076000"/>
          </a:xfrm>
          <a:custGeom>
            <a:avLst/>
            <a:gdLst>
              <a:gd name="connsiteX0" fmla="*/ 0 w 5067138"/>
              <a:gd name="connsiteY0" fmla="*/ 2533569 h 5067138"/>
              <a:gd name="connsiteX1" fmla="*/ 2533569 w 5067138"/>
              <a:gd name="connsiteY1" fmla="*/ 0 h 5067138"/>
              <a:gd name="connsiteX2" fmla="*/ 5067138 w 5067138"/>
              <a:gd name="connsiteY2" fmla="*/ 2533569 h 5067138"/>
              <a:gd name="connsiteX3" fmla="*/ 2533569 w 5067138"/>
              <a:gd name="connsiteY3" fmla="*/ 5067138 h 5067138"/>
              <a:gd name="connsiteX4" fmla="*/ 0 w 5067138"/>
              <a:gd name="connsiteY4" fmla="*/ 2533569 h 5067138"/>
              <a:gd name="connsiteX0" fmla="*/ 0 w 5067138"/>
              <a:gd name="connsiteY0" fmla="*/ 3919767 h 6453336"/>
              <a:gd name="connsiteX1" fmla="*/ 2427522 w 5067138"/>
              <a:gd name="connsiteY1" fmla="*/ 0 h 6453336"/>
              <a:gd name="connsiteX2" fmla="*/ 2533569 w 5067138"/>
              <a:gd name="connsiteY2" fmla="*/ 1386198 h 6453336"/>
              <a:gd name="connsiteX3" fmla="*/ 5067138 w 5067138"/>
              <a:gd name="connsiteY3" fmla="*/ 3919767 h 6453336"/>
              <a:gd name="connsiteX4" fmla="*/ 2533569 w 5067138"/>
              <a:gd name="connsiteY4" fmla="*/ 6453336 h 6453336"/>
              <a:gd name="connsiteX5" fmla="*/ 0 w 5067138"/>
              <a:gd name="connsiteY5" fmla="*/ 3919767 h 6453336"/>
              <a:gd name="connsiteX0" fmla="*/ 0 w 5067138"/>
              <a:gd name="connsiteY0" fmla="*/ 2533569 h 5067138"/>
              <a:gd name="connsiteX1" fmla="*/ 2533569 w 5067138"/>
              <a:gd name="connsiteY1" fmla="*/ 0 h 5067138"/>
              <a:gd name="connsiteX2" fmla="*/ 5067138 w 5067138"/>
              <a:gd name="connsiteY2" fmla="*/ 2533569 h 5067138"/>
              <a:gd name="connsiteX3" fmla="*/ 2533569 w 5067138"/>
              <a:gd name="connsiteY3" fmla="*/ 5067138 h 5067138"/>
              <a:gd name="connsiteX4" fmla="*/ 0 w 5067138"/>
              <a:gd name="connsiteY4" fmla="*/ 2533569 h 5067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7138" h="5067138">
                <a:moveTo>
                  <a:pt x="0" y="2533569"/>
                </a:moveTo>
                <a:cubicBezTo>
                  <a:pt x="0" y="1134317"/>
                  <a:pt x="1134317" y="0"/>
                  <a:pt x="2533569" y="0"/>
                </a:cubicBezTo>
                <a:cubicBezTo>
                  <a:pt x="3932821" y="0"/>
                  <a:pt x="5067138" y="1134317"/>
                  <a:pt x="5067138" y="2533569"/>
                </a:cubicBezTo>
                <a:cubicBezTo>
                  <a:pt x="5067138" y="3932821"/>
                  <a:pt x="3932821" y="5067138"/>
                  <a:pt x="2533569" y="5067138"/>
                </a:cubicBezTo>
                <a:cubicBezTo>
                  <a:pt x="1134317" y="5067138"/>
                  <a:pt x="0" y="3932821"/>
                  <a:pt x="0" y="2533569"/>
                </a:cubicBezTo>
                <a:close/>
              </a:path>
            </a:pathLst>
          </a:cu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45">
            <a:extLst>
              <a:ext uri="{FF2B5EF4-FFF2-40B4-BE49-F238E27FC236}">
                <a16:creationId xmlns:a16="http://schemas.microsoft.com/office/drawing/2014/main" xmlns="" id="{689D1901-FD18-49E7-B19B-1681B3B01C6A}"/>
              </a:ext>
            </a:extLst>
          </p:cNvPr>
          <p:cNvSpPr/>
          <p:nvPr/>
        </p:nvSpPr>
        <p:spPr>
          <a:xfrm>
            <a:off x="-1978270" y="1875829"/>
            <a:ext cx="4151368" cy="4151368"/>
          </a:xfrm>
          <a:custGeom>
            <a:avLst/>
            <a:gdLst>
              <a:gd name="connsiteX0" fmla="*/ 0 w 4151367"/>
              <a:gd name="connsiteY0" fmla="*/ 2075684 h 4151367"/>
              <a:gd name="connsiteX1" fmla="*/ 2075684 w 4151367"/>
              <a:gd name="connsiteY1" fmla="*/ 0 h 4151367"/>
              <a:gd name="connsiteX2" fmla="*/ 4151368 w 4151367"/>
              <a:gd name="connsiteY2" fmla="*/ 2075684 h 4151367"/>
              <a:gd name="connsiteX3" fmla="*/ 2075684 w 4151367"/>
              <a:gd name="connsiteY3" fmla="*/ 4151368 h 4151367"/>
              <a:gd name="connsiteX4" fmla="*/ 0 w 4151367"/>
              <a:gd name="connsiteY4" fmla="*/ 2075684 h 4151367"/>
              <a:gd name="connsiteX0" fmla="*/ 0 w 4151368"/>
              <a:gd name="connsiteY0" fmla="*/ 3919767 h 5995451"/>
              <a:gd name="connsiteX1" fmla="*/ 1969637 w 4151368"/>
              <a:gd name="connsiteY1" fmla="*/ 0 h 5995451"/>
              <a:gd name="connsiteX2" fmla="*/ 2075684 w 4151368"/>
              <a:gd name="connsiteY2" fmla="*/ 1844083 h 5995451"/>
              <a:gd name="connsiteX3" fmla="*/ 4151368 w 4151368"/>
              <a:gd name="connsiteY3" fmla="*/ 3919767 h 5995451"/>
              <a:gd name="connsiteX4" fmla="*/ 2075684 w 4151368"/>
              <a:gd name="connsiteY4" fmla="*/ 5995451 h 5995451"/>
              <a:gd name="connsiteX5" fmla="*/ 0 w 4151368"/>
              <a:gd name="connsiteY5" fmla="*/ 3919767 h 5995451"/>
              <a:gd name="connsiteX0" fmla="*/ 0 w 4151368"/>
              <a:gd name="connsiteY0" fmla="*/ 2075684 h 4151368"/>
              <a:gd name="connsiteX1" fmla="*/ 2075684 w 4151368"/>
              <a:gd name="connsiteY1" fmla="*/ 0 h 4151368"/>
              <a:gd name="connsiteX2" fmla="*/ 4151368 w 4151368"/>
              <a:gd name="connsiteY2" fmla="*/ 2075684 h 4151368"/>
              <a:gd name="connsiteX3" fmla="*/ 2075684 w 4151368"/>
              <a:gd name="connsiteY3" fmla="*/ 4151368 h 4151368"/>
              <a:gd name="connsiteX4" fmla="*/ 0 w 4151368"/>
              <a:gd name="connsiteY4" fmla="*/ 2075684 h 4151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1368" h="4151368">
                <a:moveTo>
                  <a:pt x="0" y="2075684"/>
                </a:moveTo>
                <a:cubicBezTo>
                  <a:pt x="0" y="929315"/>
                  <a:pt x="929315" y="0"/>
                  <a:pt x="2075684" y="0"/>
                </a:cubicBezTo>
                <a:cubicBezTo>
                  <a:pt x="3222053" y="0"/>
                  <a:pt x="4151368" y="929315"/>
                  <a:pt x="4151368" y="2075684"/>
                </a:cubicBezTo>
                <a:cubicBezTo>
                  <a:pt x="4151368" y="3222053"/>
                  <a:pt x="3222053" y="4151368"/>
                  <a:pt x="2075684" y="4151368"/>
                </a:cubicBezTo>
                <a:cubicBezTo>
                  <a:pt x="929315" y="4151368"/>
                  <a:pt x="0" y="3222053"/>
                  <a:pt x="0" y="2075684"/>
                </a:cubicBezTo>
                <a:close/>
              </a:path>
            </a:pathLst>
          </a:custGeom>
          <a:solidFill>
            <a:schemeClr val="bg1"/>
          </a:solidFill>
          <a:ln>
            <a:noFill/>
          </a:ln>
          <a:effectLst>
            <a:outerShdw blurRad="5080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xmlns="" id="{445CC616-0AF2-4255-879F-70604253E461}"/>
              </a:ext>
            </a:extLst>
          </p:cNvPr>
          <p:cNvSpPr/>
          <p:nvPr/>
        </p:nvSpPr>
        <p:spPr>
          <a:xfrm>
            <a:off x="1721767" y="1866396"/>
            <a:ext cx="505996" cy="50599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a:solidFill>
                  <a:schemeClr val="accent2"/>
                </a:solidFill>
                <a:latin typeface="+mj-lt"/>
              </a:rPr>
              <a:t>01</a:t>
            </a:r>
            <a:endParaRPr lang="zh-CN" altLang="en-US" dirty="0">
              <a:solidFill>
                <a:schemeClr val="accent2"/>
              </a:solidFill>
              <a:latin typeface="+mj-lt"/>
            </a:endParaRPr>
          </a:p>
        </p:txBody>
      </p:sp>
      <p:sp>
        <p:nvSpPr>
          <p:cNvPr id="92" name="椭圆 91">
            <a:extLst>
              <a:ext uri="{FF2B5EF4-FFF2-40B4-BE49-F238E27FC236}">
                <a16:creationId xmlns:a16="http://schemas.microsoft.com/office/drawing/2014/main" xmlns="" id="{93F72E3E-7740-4CC2-AEEC-F51788128EA0}"/>
              </a:ext>
            </a:extLst>
          </p:cNvPr>
          <p:cNvSpPr/>
          <p:nvPr/>
        </p:nvSpPr>
        <p:spPr>
          <a:xfrm>
            <a:off x="1721767" y="5452299"/>
            <a:ext cx="505996" cy="50599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a:solidFill>
                  <a:schemeClr val="accent2"/>
                </a:solidFill>
                <a:latin typeface="+mj-lt"/>
              </a:rPr>
              <a:t>03</a:t>
            </a:r>
            <a:endParaRPr lang="zh-CN" altLang="en-US" dirty="0">
              <a:solidFill>
                <a:schemeClr val="accent2"/>
              </a:solidFill>
              <a:latin typeface="+mj-lt"/>
            </a:endParaRPr>
          </a:p>
        </p:txBody>
      </p:sp>
      <p:sp>
        <p:nvSpPr>
          <p:cNvPr id="93" name="椭圆 92">
            <a:extLst>
              <a:ext uri="{FF2B5EF4-FFF2-40B4-BE49-F238E27FC236}">
                <a16:creationId xmlns:a16="http://schemas.microsoft.com/office/drawing/2014/main" xmlns="" id="{B998A233-8185-40F5-BFA7-49BE3DD9BBF6}"/>
              </a:ext>
            </a:extLst>
          </p:cNvPr>
          <p:cNvSpPr/>
          <p:nvPr/>
        </p:nvSpPr>
        <p:spPr>
          <a:xfrm>
            <a:off x="2392882" y="3667737"/>
            <a:ext cx="505996" cy="50599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dirty="0">
                <a:solidFill>
                  <a:schemeClr val="accent2"/>
                </a:solidFill>
                <a:latin typeface="+mj-lt"/>
              </a:rPr>
              <a:t>02</a:t>
            </a:r>
            <a:endParaRPr lang="zh-CN" altLang="en-US" dirty="0">
              <a:solidFill>
                <a:schemeClr val="accent2"/>
              </a:solidFill>
              <a:latin typeface="+mj-lt"/>
            </a:endParaRPr>
          </a:p>
        </p:txBody>
      </p:sp>
      <p:sp>
        <p:nvSpPr>
          <p:cNvPr id="134" name="文本框 133">
            <a:extLst>
              <a:ext uri="{FF2B5EF4-FFF2-40B4-BE49-F238E27FC236}">
                <a16:creationId xmlns:a16="http://schemas.microsoft.com/office/drawing/2014/main" xmlns="" id="{4644A16D-00E6-4356-9D70-3C945FEC342F}"/>
              </a:ext>
            </a:extLst>
          </p:cNvPr>
          <p:cNvSpPr txBox="1"/>
          <p:nvPr/>
        </p:nvSpPr>
        <p:spPr>
          <a:xfrm>
            <a:off x="2323393" y="1993572"/>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小标题</a:t>
            </a:r>
          </a:p>
        </p:txBody>
      </p:sp>
      <p:sp>
        <p:nvSpPr>
          <p:cNvPr id="135" name="文本框 134">
            <a:extLst>
              <a:ext uri="{FF2B5EF4-FFF2-40B4-BE49-F238E27FC236}">
                <a16:creationId xmlns:a16="http://schemas.microsoft.com/office/drawing/2014/main" xmlns="" id="{7BAB838E-8446-4C51-A050-43B58AACEBFD}"/>
              </a:ext>
            </a:extLst>
          </p:cNvPr>
          <p:cNvSpPr txBox="1"/>
          <p:nvPr/>
        </p:nvSpPr>
        <p:spPr>
          <a:xfrm>
            <a:off x="2351584" y="2367658"/>
            <a:ext cx="942887" cy="307777"/>
          </a:xfrm>
          <a:prstGeom prst="rect">
            <a:avLst/>
          </a:prstGeom>
          <a:noFill/>
        </p:spPr>
        <p:txBody>
          <a:bodyPr wrap="none" rtlCol="0">
            <a:spAutoFit/>
          </a:bodyPr>
          <a:lstStyle/>
          <a:p>
            <a:r>
              <a:rPr lang="en-US" altLang="zh-CN" sz="1400" dirty="0">
                <a:solidFill>
                  <a:schemeClr val="bg1">
                    <a:lumMod val="75000"/>
                  </a:schemeClr>
                </a:solidFill>
              </a:rPr>
              <a:t>Small Title</a:t>
            </a:r>
            <a:endParaRPr lang="zh-CN" altLang="en-US" sz="1400" dirty="0">
              <a:solidFill>
                <a:schemeClr val="bg1">
                  <a:lumMod val="75000"/>
                </a:schemeClr>
              </a:solidFill>
            </a:endParaRPr>
          </a:p>
        </p:txBody>
      </p:sp>
      <p:sp>
        <p:nvSpPr>
          <p:cNvPr id="136" name="文本框 135">
            <a:extLst>
              <a:ext uri="{FF2B5EF4-FFF2-40B4-BE49-F238E27FC236}">
                <a16:creationId xmlns:a16="http://schemas.microsoft.com/office/drawing/2014/main" xmlns="" id="{8DAF044B-2BF5-43ED-BBB6-676F350719BB}"/>
              </a:ext>
            </a:extLst>
          </p:cNvPr>
          <p:cNvSpPr txBox="1"/>
          <p:nvPr/>
        </p:nvSpPr>
        <p:spPr>
          <a:xfrm>
            <a:off x="3440019" y="1775792"/>
            <a:ext cx="8078881" cy="871585"/>
          </a:xfrm>
          <a:prstGeom prst="rect">
            <a:avLst/>
          </a:prstGeom>
          <a:noFill/>
        </p:spPr>
        <p:txBody>
          <a:bodyPr wrap="square" rtlCol="0">
            <a:spAutoFit/>
          </a:bodyPr>
          <a:lstStyle/>
          <a:p>
            <a:pPr algn="just">
              <a:lnSpc>
                <a:spcPct val="120000"/>
              </a:lnSpc>
            </a:pPr>
            <a:r>
              <a:rPr lang="zh-CN" altLang="en-US" sz="2200" dirty="0">
                <a:solidFill>
                  <a:schemeClr val="tx1">
                    <a:lumMod val="85000"/>
                    <a:lumOff val="15000"/>
                  </a:schemeClr>
                </a:solidFill>
                <a:latin typeface="+mn-ea"/>
              </a:rPr>
              <a:t>请输入你的内容请输入你的内容请输入你的内容请输入你的内容请输入你的内容请输入你的内容</a:t>
            </a:r>
          </a:p>
        </p:txBody>
      </p:sp>
      <p:cxnSp>
        <p:nvCxnSpPr>
          <p:cNvPr id="137" name="直接连接符 136">
            <a:extLst>
              <a:ext uri="{FF2B5EF4-FFF2-40B4-BE49-F238E27FC236}">
                <a16:creationId xmlns:a16="http://schemas.microsoft.com/office/drawing/2014/main" xmlns="" id="{4B4DF134-3ED5-4F09-A625-3EF1B29895DC}"/>
              </a:ext>
            </a:extLst>
          </p:cNvPr>
          <p:cNvCxnSpPr>
            <a:cxnSpLocks/>
          </p:cNvCxnSpPr>
          <p:nvPr/>
        </p:nvCxnSpPr>
        <p:spPr>
          <a:xfrm>
            <a:off x="3535680" y="2650973"/>
            <a:ext cx="8034020"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8" name="文本框 137">
            <a:extLst>
              <a:ext uri="{FF2B5EF4-FFF2-40B4-BE49-F238E27FC236}">
                <a16:creationId xmlns:a16="http://schemas.microsoft.com/office/drawing/2014/main" xmlns="" id="{AF1F3D9C-2CCE-441A-AA42-56C48CF8898A}"/>
              </a:ext>
            </a:extLst>
          </p:cNvPr>
          <p:cNvSpPr txBox="1"/>
          <p:nvPr/>
        </p:nvSpPr>
        <p:spPr>
          <a:xfrm>
            <a:off x="2959482" y="3705425"/>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小标题</a:t>
            </a:r>
          </a:p>
        </p:txBody>
      </p:sp>
      <p:sp>
        <p:nvSpPr>
          <p:cNvPr id="139" name="文本框 138">
            <a:extLst>
              <a:ext uri="{FF2B5EF4-FFF2-40B4-BE49-F238E27FC236}">
                <a16:creationId xmlns:a16="http://schemas.microsoft.com/office/drawing/2014/main" xmlns="" id="{06CF3550-F51A-452E-83C4-1D229195B14D}"/>
              </a:ext>
            </a:extLst>
          </p:cNvPr>
          <p:cNvSpPr txBox="1"/>
          <p:nvPr/>
        </p:nvSpPr>
        <p:spPr>
          <a:xfrm>
            <a:off x="2987673" y="4079511"/>
            <a:ext cx="942887" cy="307777"/>
          </a:xfrm>
          <a:prstGeom prst="rect">
            <a:avLst/>
          </a:prstGeom>
          <a:noFill/>
        </p:spPr>
        <p:txBody>
          <a:bodyPr wrap="none" rtlCol="0">
            <a:spAutoFit/>
          </a:bodyPr>
          <a:lstStyle/>
          <a:p>
            <a:r>
              <a:rPr lang="en-US" altLang="zh-CN" sz="1400" dirty="0">
                <a:solidFill>
                  <a:schemeClr val="bg1">
                    <a:lumMod val="75000"/>
                  </a:schemeClr>
                </a:solidFill>
              </a:rPr>
              <a:t>Small Title</a:t>
            </a:r>
            <a:endParaRPr lang="zh-CN" altLang="en-US" sz="1400" dirty="0">
              <a:solidFill>
                <a:schemeClr val="bg1">
                  <a:lumMod val="75000"/>
                </a:schemeClr>
              </a:solidFill>
            </a:endParaRPr>
          </a:p>
        </p:txBody>
      </p:sp>
      <p:sp>
        <p:nvSpPr>
          <p:cNvPr id="140" name="文本框 139">
            <a:extLst>
              <a:ext uri="{FF2B5EF4-FFF2-40B4-BE49-F238E27FC236}">
                <a16:creationId xmlns:a16="http://schemas.microsoft.com/office/drawing/2014/main" xmlns="" id="{404725A5-7537-4842-8223-AE8F4E807DC0}"/>
              </a:ext>
            </a:extLst>
          </p:cNvPr>
          <p:cNvSpPr txBox="1"/>
          <p:nvPr/>
        </p:nvSpPr>
        <p:spPr>
          <a:xfrm>
            <a:off x="4076109" y="3507580"/>
            <a:ext cx="7442792" cy="871585"/>
          </a:xfrm>
          <a:prstGeom prst="rect">
            <a:avLst/>
          </a:prstGeom>
          <a:noFill/>
        </p:spPr>
        <p:txBody>
          <a:bodyPr wrap="square" rtlCol="0">
            <a:spAutoFit/>
          </a:bodyPr>
          <a:lstStyle/>
          <a:p>
            <a:pPr algn="just">
              <a:lnSpc>
                <a:spcPct val="120000"/>
              </a:lnSpc>
            </a:pPr>
            <a:r>
              <a:rPr lang="zh-CN" altLang="en-US" sz="2200" dirty="0">
                <a:solidFill>
                  <a:schemeClr val="tx1">
                    <a:lumMod val="85000"/>
                    <a:lumOff val="15000"/>
                  </a:schemeClr>
                </a:solidFill>
                <a:latin typeface="+mn-ea"/>
              </a:rPr>
              <a:t>请输入你的内容请输入你的内容请输入你的内容请输入你的内容请输入你请输入你的内容</a:t>
            </a:r>
          </a:p>
        </p:txBody>
      </p:sp>
      <p:cxnSp>
        <p:nvCxnSpPr>
          <p:cNvPr id="141" name="直接连接符 140">
            <a:extLst>
              <a:ext uri="{FF2B5EF4-FFF2-40B4-BE49-F238E27FC236}">
                <a16:creationId xmlns:a16="http://schemas.microsoft.com/office/drawing/2014/main" xmlns="" id="{DACE6699-DEDA-43E1-9C50-A686271A36AC}"/>
              </a:ext>
            </a:extLst>
          </p:cNvPr>
          <p:cNvCxnSpPr>
            <a:cxnSpLocks/>
          </p:cNvCxnSpPr>
          <p:nvPr/>
        </p:nvCxnSpPr>
        <p:spPr>
          <a:xfrm>
            <a:off x="4171769" y="4366423"/>
            <a:ext cx="7391581"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2" name="文本框 141">
            <a:extLst>
              <a:ext uri="{FF2B5EF4-FFF2-40B4-BE49-F238E27FC236}">
                <a16:creationId xmlns:a16="http://schemas.microsoft.com/office/drawing/2014/main" xmlns="" id="{5D823554-306F-442C-A704-6C39F426DDEA}"/>
              </a:ext>
            </a:extLst>
          </p:cNvPr>
          <p:cNvSpPr txBox="1"/>
          <p:nvPr/>
        </p:nvSpPr>
        <p:spPr>
          <a:xfrm>
            <a:off x="2339265" y="5420210"/>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小标题</a:t>
            </a:r>
          </a:p>
        </p:txBody>
      </p:sp>
      <p:sp>
        <p:nvSpPr>
          <p:cNvPr id="143" name="文本框 142">
            <a:extLst>
              <a:ext uri="{FF2B5EF4-FFF2-40B4-BE49-F238E27FC236}">
                <a16:creationId xmlns:a16="http://schemas.microsoft.com/office/drawing/2014/main" xmlns="" id="{BC217199-3D07-420E-9AF3-50FEFDDFF876}"/>
              </a:ext>
            </a:extLst>
          </p:cNvPr>
          <p:cNvSpPr txBox="1"/>
          <p:nvPr/>
        </p:nvSpPr>
        <p:spPr>
          <a:xfrm>
            <a:off x="2367456" y="5794296"/>
            <a:ext cx="942887" cy="307777"/>
          </a:xfrm>
          <a:prstGeom prst="rect">
            <a:avLst/>
          </a:prstGeom>
          <a:noFill/>
        </p:spPr>
        <p:txBody>
          <a:bodyPr wrap="none" rtlCol="0">
            <a:spAutoFit/>
          </a:bodyPr>
          <a:lstStyle/>
          <a:p>
            <a:r>
              <a:rPr lang="en-US" altLang="zh-CN" sz="1400" dirty="0">
                <a:solidFill>
                  <a:schemeClr val="bg1">
                    <a:lumMod val="75000"/>
                  </a:schemeClr>
                </a:solidFill>
              </a:rPr>
              <a:t>Small Title</a:t>
            </a:r>
            <a:endParaRPr lang="zh-CN" altLang="en-US" sz="1400" dirty="0">
              <a:solidFill>
                <a:schemeClr val="bg1">
                  <a:lumMod val="75000"/>
                </a:schemeClr>
              </a:solidFill>
            </a:endParaRPr>
          </a:p>
        </p:txBody>
      </p:sp>
      <p:sp>
        <p:nvSpPr>
          <p:cNvPr id="144" name="文本框 143">
            <a:extLst>
              <a:ext uri="{FF2B5EF4-FFF2-40B4-BE49-F238E27FC236}">
                <a16:creationId xmlns:a16="http://schemas.microsoft.com/office/drawing/2014/main" xmlns="" id="{DD95DD81-80CC-4F70-A5F8-9B623D82B132}"/>
              </a:ext>
            </a:extLst>
          </p:cNvPr>
          <p:cNvSpPr txBox="1"/>
          <p:nvPr/>
        </p:nvSpPr>
        <p:spPr>
          <a:xfrm>
            <a:off x="3455891" y="5235772"/>
            <a:ext cx="8063009" cy="871585"/>
          </a:xfrm>
          <a:prstGeom prst="rect">
            <a:avLst/>
          </a:prstGeom>
          <a:noFill/>
        </p:spPr>
        <p:txBody>
          <a:bodyPr wrap="square" rtlCol="0">
            <a:spAutoFit/>
          </a:bodyPr>
          <a:lstStyle/>
          <a:p>
            <a:pPr algn="just">
              <a:lnSpc>
                <a:spcPct val="120000"/>
              </a:lnSpc>
            </a:pPr>
            <a:r>
              <a:rPr lang="zh-CN" altLang="en-US" sz="2200" dirty="0">
                <a:solidFill>
                  <a:schemeClr val="tx1">
                    <a:lumMod val="85000"/>
                    <a:lumOff val="15000"/>
                  </a:schemeClr>
                </a:solidFill>
                <a:latin typeface="+mn-ea"/>
              </a:rPr>
              <a:t>请输入你的内容请输入你的内容请输入你的内容请输入你的内容请输入你的内容请输入你的内容请输入你的内容</a:t>
            </a:r>
          </a:p>
        </p:txBody>
      </p:sp>
      <p:cxnSp>
        <p:nvCxnSpPr>
          <p:cNvPr id="145" name="直接连接符 144">
            <a:extLst>
              <a:ext uri="{FF2B5EF4-FFF2-40B4-BE49-F238E27FC236}">
                <a16:creationId xmlns:a16="http://schemas.microsoft.com/office/drawing/2014/main" xmlns="" id="{AF396BE0-588A-40E3-9785-8A754605D0C8}"/>
              </a:ext>
            </a:extLst>
          </p:cNvPr>
          <p:cNvCxnSpPr>
            <a:cxnSpLocks/>
          </p:cNvCxnSpPr>
          <p:nvPr/>
        </p:nvCxnSpPr>
        <p:spPr>
          <a:xfrm>
            <a:off x="3551552" y="6103854"/>
            <a:ext cx="8034020"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B6ABC8A-7768-401B-A21C-0650608E3386}"/>
              </a:ext>
            </a:extLst>
          </p:cNvPr>
          <p:cNvGrpSpPr/>
          <p:nvPr/>
        </p:nvGrpSpPr>
        <p:grpSpPr>
          <a:xfrm>
            <a:off x="149920" y="3531893"/>
            <a:ext cx="1826141" cy="839240"/>
            <a:chOff x="149920" y="3628348"/>
            <a:chExt cx="1826141" cy="839240"/>
          </a:xfrm>
        </p:grpSpPr>
        <p:sp>
          <p:nvSpPr>
            <p:cNvPr id="91" name="文本框 90">
              <a:extLst>
                <a:ext uri="{FF2B5EF4-FFF2-40B4-BE49-F238E27FC236}">
                  <a16:creationId xmlns:a16="http://schemas.microsoft.com/office/drawing/2014/main" xmlns="" id="{2C54E0B7-836C-4D20-B4C7-9E5A13DB1D51}"/>
                </a:ext>
              </a:extLst>
            </p:cNvPr>
            <p:cNvSpPr txBox="1"/>
            <p:nvPr/>
          </p:nvSpPr>
          <p:spPr>
            <a:xfrm>
              <a:off x="149920" y="3628348"/>
              <a:ext cx="1826141" cy="584775"/>
            </a:xfrm>
            <a:prstGeom prst="rect">
              <a:avLst/>
            </a:prstGeom>
            <a:noFill/>
          </p:spPr>
          <p:txBody>
            <a:bodyPr wrap="none" rtlCol="0">
              <a:spAutoFit/>
            </a:bodyPr>
            <a:lstStyle/>
            <a:p>
              <a:pPr algn="ctr"/>
              <a:r>
                <a:rPr lang="zh-CN" altLang="en-US" sz="3200" b="1" dirty="0">
                  <a:solidFill>
                    <a:schemeClr val="accent2"/>
                  </a:solidFill>
                  <a:latin typeface="+mj-ea"/>
                  <a:ea typeface="+mj-ea"/>
                </a:rPr>
                <a:t>研究意义</a:t>
              </a:r>
            </a:p>
          </p:txBody>
        </p:sp>
        <p:sp>
          <p:nvSpPr>
            <p:cNvPr id="146" name="文本框 145">
              <a:extLst>
                <a:ext uri="{FF2B5EF4-FFF2-40B4-BE49-F238E27FC236}">
                  <a16:creationId xmlns:a16="http://schemas.microsoft.com/office/drawing/2014/main" xmlns="" id="{18D9DB2D-2E23-4D0F-AF86-E3500C59118B}"/>
                </a:ext>
              </a:extLst>
            </p:cNvPr>
            <p:cNvSpPr txBox="1"/>
            <p:nvPr/>
          </p:nvSpPr>
          <p:spPr>
            <a:xfrm>
              <a:off x="183106" y="4159811"/>
              <a:ext cx="1788888" cy="307777"/>
            </a:xfrm>
            <a:prstGeom prst="rect">
              <a:avLst/>
            </a:prstGeom>
            <a:noFill/>
          </p:spPr>
          <p:txBody>
            <a:bodyPr wrap="none" rtlCol="0">
              <a:spAutoFit/>
            </a:bodyPr>
            <a:lstStyle/>
            <a:p>
              <a:r>
                <a:rPr lang="en-US" altLang="zh-CN" sz="1400" dirty="0">
                  <a:solidFill>
                    <a:schemeClr val="bg1">
                      <a:lumMod val="75000"/>
                    </a:schemeClr>
                  </a:solidFill>
                </a:rPr>
                <a:t>Research Significance</a:t>
              </a:r>
              <a:endParaRPr lang="zh-CN" altLang="en-US" sz="1400" dirty="0">
                <a:solidFill>
                  <a:schemeClr val="bg1">
                    <a:lumMod val="75000"/>
                  </a:schemeClr>
                </a:solidFill>
              </a:endParaRPr>
            </a:p>
          </p:txBody>
        </p:sp>
      </p:grpSp>
    </p:spTree>
    <p:extLst>
      <p:ext uri="{BB962C8B-B14F-4D97-AF65-F5344CB8AC3E}">
        <p14:creationId xmlns:p14="http://schemas.microsoft.com/office/powerpoint/2010/main" val="1076010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6A9AEF85-9404-4782-A0F3-9BB616B78AD7}"/>
              </a:ext>
            </a:extLst>
          </p:cNvPr>
          <p:cNvSpPr>
            <a:spLocks noGrp="1"/>
          </p:cNvSpPr>
          <p:nvPr>
            <p:ph sz="quarter" idx="13"/>
          </p:nvPr>
        </p:nvSpPr>
        <p:spPr>
          <a:xfrm>
            <a:off x="675372" y="252736"/>
            <a:ext cx="2605842" cy="523220"/>
          </a:xfrm>
        </p:spPr>
        <p:txBody>
          <a:bodyPr/>
          <a:lstStyle/>
          <a:p>
            <a:r>
              <a:rPr lang="zh-CN" altLang="en-US" dirty="0"/>
              <a:t>论文的研究方法</a:t>
            </a:r>
          </a:p>
        </p:txBody>
      </p:sp>
      <p:sp>
        <p:nvSpPr>
          <p:cNvPr id="35" name="文本框 34">
            <a:extLst>
              <a:ext uri="{FF2B5EF4-FFF2-40B4-BE49-F238E27FC236}">
                <a16:creationId xmlns:a16="http://schemas.microsoft.com/office/drawing/2014/main" xmlns="" id="{334B4A33-0BE6-42A6-8A54-AE1E8426DC2E}"/>
              </a:ext>
            </a:extLst>
          </p:cNvPr>
          <p:cNvSpPr txBox="1"/>
          <p:nvPr/>
        </p:nvSpPr>
        <p:spPr>
          <a:xfrm>
            <a:off x="-7128380" y="1836737"/>
            <a:ext cx="7109639" cy="3456267"/>
          </a:xfrm>
          <a:prstGeom prst="rect">
            <a:avLst/>
          </a:prstGeom>
          <a:noFill/>
        </p:spPr>
        <p:txBody>
          <a:bodyPr wrap="none" rtlCol="0">
            <a:spAutoFit/>
          </a:bodyPr>
          <a:lstStyle/>
          <a:p>
            <a:pPr algn="just">
              <a:lnSpc>
                <a:spcPct val="150000"/>
              </a:lnSpc>
            </a:pPr>
            <a:r>
              <a:rPr lang="en-US" altLang="zh-CN" sz="2800" b="1" dirty="0">
                <a:latin typeface="+mj-ea"/>
                <a:ea typeface="+mj-ea"/>
              </a:rPr>
              <a:t>【</a:t>
            </a:r>
            <a:r>
              <a:rPr lang="zh-CN" altLang="en-US" sz="2800" b="1" dirty="0">
                <a:latin typeface="+mj-ea"/>
                <a:ea typeface="+mj-ea"/>
              </a:rPr>
              <a:t>小知识</a:t>
            </a:r>
            <a:r>
              <a:rPr lang="en-US" altLang="zh-CN" sz="2800" b="1" dirty="0">
                <a:latin typeface="+mj-ea"/>
                <a:ea typeface="+mj-ea"/>
              </a:rPr>
              <a:t>】</a:t>
            </a:r>
            <a:r>
              <a:rPr lang="zh-CN" altLang="en-US" sz="2800" b="1" dirty="0">
                <a:latin typeface="+mj-ea"/>
                <a:ea typeface="+mj-ea"/>
              </a:rPr>
              <a:t>常用研究方法：</a:t>
            </a:r>
            <a:endParaRPr lang="en-US" altLang="zh-CN" sz="2800" b="1" dirty="0">
              <a:latin typeface="+mj-ea"/>
              <a:ea typeface="+mj-ea"/>
            </a:endParaRPr>
          </a:p>
          <a:p>
            <a:pPr algn="just">
              <a:lnSpc>
                <a:spcPct val="150000"/>
              </a:lnSpc>
            </a:pPr>
            <a:r>
              <a:rPr lang="zh-CN" altLang="en-US" sz="2000" dirty="0">
                <a:latin typeface="+mn-ea"/>
              </a:rPr>
              <a:t>观察法</a:t>
            </a:r>
            <a:endParaRPr lang="en-US" altLang="zh-CN" sz="2000" dirty="0">
              <a:latin typeface="+mn-ea"/>
            </a:endParaRPr>
          </a:p>
          <a:p>
            <a:pPr algn="just">
              <a:lnSpc>
                <a:spcPct val="150000"/>
              </a:lnSpc>
            </a:pPr>
            <a:r>
              <a:rPr lang="zh-CN" altLang="en-US" sz="2000" dirty="0">
                <a:latin typeface="+mn-ea"/>
              </a:rPr>
              <a:t>心理测量法</a:t>
            </a:r>
            <a:endParaRPr lang="en-US" altLang="zh-CN" sz="2000" dirty="0">
              <a:latin typeface="+mn-ea"/>
            </a:endParaRPr>
          </a:p>
          <a:p>
            <a:pPr algn="just">
              <a:lnSpc>
                <a:spcPct val="150000"/>
              </a:lnSpc>
            </a:pPr>
            <a:r>
              <a:rPr lang="zh-CN" altLang="en-US" sz="2000" dirty="0">
                <a:latin typeface="+mn-ea"/>
              </a:rPr>
              <a:t>相关法</a:t>
            </a:r>
            <a:endParaRPr lang="en-US" altLang="zh-CN" sz="2000" dirty="0">
              <a:latin typeface="+mn-ea"/>
            </a:endParaRPr>
          </a:p>
          <a:p>
            <a:pPr algn="just">
              <a:lnSpc>
                <a:spcPct val="150000"/>
              </a:lnSpc>
            </a:pPr>
            <a:r>
              <a:rPr lang="zh-CN" altLang="en-US" sz="2000" dirty="0">
                <a:latin typeface="+mn-ea"/>
              </a:rPr>
              <a:t>实验法</a:t>
            </a:r>
          </a:p>
          <a:p>
            <a:pPr algn="just">
              <a:lnSpc>
                <a:spcPct val="150000"/>
              </a:lnSpc>
            </a:pPr>
            <a:r>
              <a:rPr lang="zh-CN" altLang="en-US" sz="2000" dirty="0">
                <a:latin typeface="+mn-ea"/>
              </a:rPr>
              <a:t>个案法</a:t>
            </a:r>
            <a:endParaRPr lang="en-US" altLang="zh-CN" sz="2000" dirty="0">
              <a:latin typeface="+mn-ea"/>
            </a:endParaRPr>
          </a:p>
          <a:p>
            <a:pPr algn="just">
              <a:lnSpc>
                <a:spcPct val="150000"/>
              </a:lnSpc>
            </a:pPr>
            <a:r>
              <a:rPr lang="zh-CN" altLang="en-US" sz="2000" dirty="0">
                <a:latin typeface="+mn-ea"/>
              </a:rPr>
              <a:t>调查法：访谈法、问卷法、测查法、评价法、书面材料分析法</a:t>
            </a:r>
            <a:endParaRPr lang="en-US" altLang="zh-CN" sz="2000" dirty="0">
              <a:latin typeface="+mn-ea"/>
            </a:endParaRPr>
          </a:p>
        </p:txBody>
      </p:sp>
      <p:grpSp>
        <p:nvGrpSpPr>
          <p:cNvPr id="11" name="组合 10">
            <a:extLst>
              <a:ext uri="{FF2B5EF4-FFF2-40B4-BE49-F238E27FC236}">
                <a16:creationId xmlns:a16="http://schemas.microsoft.com/office/drawing/2014/main" xmlns="" id="{BAF39910-1806-4771-A099-EDAE44B03797}"/>
              </a:ext>
            </a:extLst>
          </p:cNvPr>
          <p:cNvGrpSpPr/>
          <p:nvPr/>
        </p:nvGrpSpPr>
        <p:grpSpPr>
          <a:xfrm>
            <a:off x="4248150" y="1925212"/>
            <a:ext cx="3695700" cy="3695700"/>
            <a:chOff x="4343400" y="1405136"/>
            <a:chExt cx="3695700" cy="3695700"/>
          </a:xfrm>
        </p:grpSpPr>
        <p:sp>
          <p:nvSpPr>
            <p:cNvPr id="12" name="任意多边形: 形状 11">
              <a:extLst>
                <a:ext uri="{FF2B5EF4-FFF2-40B4-BE49-F238E27FC236}">
                  <a16:creationId xmlns:a16="http://schemas.microsoft.com/office/drawing/2014/main" xmlns="" id="{8A6666D5-1E69-47F7-814A-F66C2DAD6AF1}"/>
                </a:ext>
              </a:extLst>
            </p:cNvPr>
            <p:cNvSpPr/>
            <p:nvPr/>
          </p:nvSpPr>
          <p:spPr>
            <a:xfrm>
              <a:off x="4706629" y="1768138"/>
              <a:ext cx="2969242" cy="2969696"/>
            </a:xfrm>
            <a:custGeom>
              <a:avLst/>
              <a:gdLst>
                <a:gd name="connsiteX0" fmla="*/ 1556628 w 2969242"/>
                <a:gd name="connsiteY0" fmla="*/ 1556855 h 2969696"/>
                <a:gd name="connsiteX1" fmla="*/ 2969242 w 2969242"/>
                <a:gd name="connsiteY1" fmla="*/ 1556855 h 2969696"/>
                <a:gd name="connsiteX2" fmla="*/ 2965195 w 2969242"/>
                <a:gd name="connsiteY2" fmla="*/ 1637014 h 2969696"/>
                <a:gd name="connsiteX3" fmla="*/ 1627398 w 2969242"/>
                <a:gd name="connsiteY3" fmla="*/ 2966345 h 2969696"/>
                <a:gd name="connsiteX4" fmla="*/ 1556628 w 2969242"/>
                <a:gd name="connsiteY4" fmla="*/ 2969696 h 2969696"/>
                <a:gd name="connsiteX5" fmla="*/ 0 w 2969242"/>
                <a:gd name="connsiteY5" fmla="*/ 1556855 h 2969696"/>
                <a:gd name="connsiteX6" fmla="*/ 1412612 w 2969242"/>
                <a:gd name="connsiteY6" fmla="*/ 1556855 h 2969696"/>
                <a:gd name="connsiteX7" fmla="*/ 1412612 w 2969242"/>
                <a:gd name="connsiteY7" fmla="*/ 2969696 h 2969696"/>
                <a:gd name="connsiteX8" fmla="*/ 1341845 w 2969242"/>
                <a:gd name="connsiteY8" fmla="*/ 2966345 h 2969696"/>
                <a:gd name="connsiteX9" fmla="*/ 4048 w 2969242"/>
                <a:gd name="connsiteY9" fmla="*/ 1637014 h 2969696"/>
                <a:gd name="connsiteX10" fmla="*/ 1412612 w 2969242"/>
                <a:gd name="connsiteY10" fmla="*/ 1 h 2969696"/>
                <a:gd name="connsiteX11" fmla="*/ 1412612 w 2969242"/>
                <a:gd name="connsiteY11" fmla="*/ 1412839 h 2969696"/>
                <a:gd name="connsiteX12" fmla="*/ 0 w 2969242"/>
                <a:gd name="connsiteY12" fmla="*/ 1412839 h 2969696"/>
                <a:gd name="connsiteX13" fmla="*/ 4048 w 2969242"/>
                <a:gd name="connsiteY13" fmla="*/ 1332682 h 2969696"/>
                <a:gd name="connsiteX14" fmla="*/ 1341845 w 2969242"/>
                <a:gd name="connsiteY14" fmla="*/ 3351 h 2969696"/>
                <a:gd name="connsiteX15" fmla="*/ 1556628 w 2969242"/>
                <a:gd name="connsiteY15" fmla="*/ 0 h 2969696"/>
                <a:gd name="connsiteX16" fmla="*/ 1627398 w 2969242"/>
                <a:gd name="connsiteY16" fmla="*/ 3351 h 2969696"/>
                <a:gd name="connsiteX17" fmla="*/ 2965195 w 2969242"/>
                <a:gd name="connsiteY17" fmla="*/ 1332682 h 2969696"/>
                <a:gd name="connsiteX18" fmla="*/ 2969242 w 2969242"/>
                <a:gd name="connsiteY18" fmla="*/ 1412839 h 2969696"/>
                <a:gd name="connsiteX19" fmla="*/ 1556628 w 2969242"/>
                <a:gd name="connsiteY19" fmla="*/ 1412839 h 296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69242" h="2969696">
                  <a:moveTo>
                    <a:pt x="1556628" y="1556855"/>
                  </a:moveTo>
                  <a:lnTo>
                    <a:pt x="2969242" y="1556855"/>
                  </a:lnTo>
                  <a:lnTo>
                    <a:pt x="2965195" y="1637014"/>
                  </a:lnTo>
                  <a:cubicBezTo>
                    <a:pt x="2893745" y="2340573"/>
                    <a:pt x="2332238" y="2899258"/>
                    <a:pt x="1627398" y="2966345"/>
                  </a:cubicBezTo>
                  <a:lnTo>
                    <a:pt x="1556628" y="2969696"/>
                  </a:lnTo>
                  <a:close/>
                  <a:moveTo>
                    <a:pt x="0" y="1556855"/>
                  </a:moveTo>
                  <a:lnTo>
                    <a:pt x="1412612" y="1556855"/>
                  </a:lnTo>
                  <a:lnTo>
                    <a:pt x="1412612" y="2969696"/>
                  </a:lnTo>
                  <a:lnTo>
                    <a:pt x="1341845" y="2966345"/>
                  </a:lnTo>
                  <a:cubicBezTo>
                    <a:pt x="637006" y="2899258"/>
                    <a:pt x="75499" y="2340573"/>
                    <a:pt x="4048" y="1637014"/>
                  </a:cubicBezTo>
                  <a:close/>
                  <a:moveTo>
                    <a:pt x="1412612" y="1"/>
                  </a:moveTo>
                  <a:lnTo>
                    <a:pt x="1412612" y="1412839"/>
                  </a:lnTo>
                  <a:lnTo>
                    <a:pt x="0" y="1412839"/>
                  </a:lnTo>
                  <a:lnTo>
                    <a:pt x="4048" y="1332682"/>
                  </a:lnTo>
                  <a:cubicBezTo>
                    <a:pt x="75499" y="629124"/>
                    <a:pt x="637006" y="70439"/>
                    <a:pt x="1341845" y="3351"/>
                  </a:cubicBezTo>
                  <a:close/>
                  <a:moveTo>
                    <a:pt x="1556628" y="0"/>
                  </a:moveTo>
                  <a:lnTo>
                    <a:pt x="1627398" y="3351"/>
                  </a:lnTo>
                  <a:cubicBezTo>
                    <a:pt x="2332238" y="70439"/>
                    <a:pt x="2893745" y="629124"/>
                    <a:pt x="2965195" y="1332682"/>
                  </a:cubicBezTo>
                  <a:lnTo>
                    <a:pt x="2969242" y="1412839"/>
                  </a:lnTo>
                  <a:lnTo>
                    <a:pt x="1556628" y="14128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椭圆 12">
              <a:extLst>
                <a:ext uri="{FF2B5EF4-FFF2-40B4-BE49-F238E27FC236}">
                  <a16:creationId xmlns:a16="http://schemas.microsoft.com/office/drawing/2014/main" xmlns="" id="{CD029F6D-5D9A-4E76-BEA9-6E45C490AFA8}"/>
                </a:ext>
              </a:extLst>
            </p:cNvPr>
            <p:cNvSpPr/>
            <p:nvPr/>
          </p:nvSpPr>
          <p:spPr>
            <a:xfrm>
              <a:off x="4343400" y="1405136"/>
              <a:ext cx="3695700" cy="3695700"/>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A0660D80-841E-46A6-B3CF-371D9679BD26}"/>
                </a:ext>
              </a:extLst>
            </p:cNvPr>
            <p:cNvSpPr/>
            <p:nvPr/>
          </p:nvSpPr>
          <p:spPr>
            <a:xfrm>
              <a:off x="4602500" y="2060848"/>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1A854345-1407-4206-B7D2-484868557C13}"/>
                </a:ext>
              </a:extLst>
            </p:cNvPr>
            <p:cNvSpPr/>
            <p:nvPr/>
          </p:nvSpPr>
          <p:spPr>
            <a:xfrm>
              <a:off x="7567859" y="2060848"/>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9E05A371-F563-4D22-B871-36593883FEC2}"/>
                </a:ext>
              </a:extLst>
            </p:cNvPr>
            <p:cNvSpPr/>
            <p:nvPr/>
          </p:nvSpPr>
          <p:spPr>
            <a:xfrm>
              <a:off x="4602500" y="4273365"/>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xmlns="" id="{CE7EC8AE-F23A-40E3-B61D-4ED1917EB902}"/>
                </a:ext>
              </a:extLst>
            </p:cNvPr>
            <p:cNvSpPr/>
            <p:nvPr/>
          </p:nvSpPr>
          <p:spPr>
            <a:xfrm>
              <a:off x="7567859" y="4273365"/>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文本框 18">
            <a:extLst>
              <a:ext uri="{FF2B5EF4-FFF2-40B4-BE49-F238E27FC236}">
                <a16:creationId xmlns:a16="http://schemas.microsoft.com/office/drawing/2014/main" xmlns="" id="{2F1491C0-DC90-4148-B886-5486A40A02CC}"/>
              </a:ext>
            </a:extLst>
          </p:cNvPr>
          <p:cNvSpPr txBox="1"/>
          <p:nvPr/>
        </p:nvSpPr>
        <p:spPr>
          <a:xfrm>
            <a:off x="2247404" y="1524853"/>
            <a:ext cx="1723549" cy="461665"/>
          </a:xfrm>
          <a:prstGeom prst="rect">
            <a:avLst/>
          </a:prstGeom>
          <a:noFill/>
        </p:spPr>
        <p:txBody>
          <a:bodyPr wrap="none" rtlCol="0">
            <a:spAutoFit/>
          </a:bodyPr>
          <a:lstStyle/>
          <a:p>
            <a:r>
              <a:rPr lang="zh-CN" altLang="en-US" sz="2400" b="1" dirty="0">
                <a:solidFill>
                  <a:schemeClr val="accent2"/>
                </a:solidFill>
                <a:latin typeface="+mj-ea"/>
                <a:ea typeface="+mj-ea"/>
              </a:rPr>
              <a:t>输入小标题</a:t>
            </a:r>
          </a:p>
        </p:txBody>
      </p:sp>
      <p:sp>
        <p:nvSpPr>
          <p:cNvPr id="20" name="文本框 19">
            <a:extLst>
              <a:ext uri="{FF2B5EF4-FFF2-40B4-BE49-F238E27FC236}">
                <a16:creationId xmlns:a16="http://schemas.microsoft.com/office/drawing/2014/main" xmlns="" id="{2185439D-560F-41DF-9F7A-08A8E9207361}"/>
              </a:ext>
            </a:extLst>
          </p:cNvPr>
          <p:cNvSpPr txBox="1"/>
          <p:nvPr/>
        </p:nvSpPr>
        <p:spPr>
          <a:xfrm>
            <a:off x="675372" y="2044017"/>
            <a:ext cx="3295581" cy="1540358"/>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写个简短概括写个简短概括写个简短概括写个简短概括写个简短概括写个简短概括写个简短概括写个简短概括</a:t>
            </a:r>
          </a:p>
        </p:txBody>
      </p:sp>
      <p:sp>
        <p:nvSpPr>
          <p:cNvPr id="23" name="文本框 22">
            <a:extLst>
              <a:ext uri="{FF2B5EF4-FFF2-40B4-BE49-F238E27FC236}">
                <a16:creationId xmlns:a16="http://schemas.microsoft.com/office/drawing/2014/main" xmlns="" id="{61E4C229-511D-48FF-B4D3-D378CE3E7A12}"/>
              </a:ext>
            </a:extLst>
          </p:cNvPr>
          <p:cNvSpPr txBox="1"/>
          <p:nvPr/>
        </p:nvSpPr>
        <p:spPr>
          <a:xfrm>
            <a:off x="8149039" y="1524853"/>
            <a:ext cx="1723549" cy="461665"/>
          </a:xfrm>
          <a:prstGeom prst="rect">
            <a:avLst/>
          </a:prstGeom>
          <a:noFill/>
        </p:spPr>
        <p:txBody>
          <a:bodyPr wrap="none" rtlCol="0">
            <a:spAutoFit/>
          </a:bodyPr>
          <a:lstStyle/>
          <a:p>
            <a:r>
              <a:rPr lang="zh-CN" altLang="en-US" sz="2400" b="1" dirty="0">
                <a:solidFill>
                  <a:schemeClr val="accent2"/>
                </a:solidFill>
                <a:latin typeface="+mj-ea"/>
                <a:ea typeface="+mj-ea"/>
              </a:rPr>
              <a:t>输入小标题</a:t>
            </a:r>
          </a:p>
        </p:txBody>
      </p:sp>
      <p:sp>
        <p:nvSpPr>
          <p:cNvPr id="29" name="文本框 28">
            <a:extLst>
              <a:ext uri="{FF2B5EF4-FFF2-40B4-BE49-F238E27FC236}">
                <a16:creationId xmlns:a16="http://schemas.microsoft.com/office/drawing/2014/main" xmlns="" id="{D5A097E9-EE75-4AC8-8863-4737FB7B8993}"/>
              </a:ext>
            </a:extLst>
          </p:cNvPr>
          <p:cNvSpPr txBox="1"/>
          <p:nvPr/>
        </p:nvSpPr>
        <p:spPr>
          <a:xfrm>
            <a:off x="2247404" y="4318652"/>
            <a:ext cx="1723549" cy="461665"/>
          </a:xfrm>
          <a:prstGeom prst="rect">
            <a:avLst/>
          </a:prstGeom>
          <a:noFill/>
        </p:spPr>
        <p:txBody>
          <a:bodyPr wrap="none" rtlCol="0">
            <a:spAutoFit/>
          </a:bodyPr>
          <a:lstStyle/>
          <a:p>
            <a:r>
              <a:rPr lang="zh-CN" altLang="en-US" sz="2400" b="1" dirty="0">
                <a:solidFill>
                  <a:schemeClr val="accent2"/>
                </a:solidFill>
                <a:latin typeface="+mj-ea"/>
                <a:ea typeface="+mj-ea"/>
              </a:rPr>
              <a:t>输入小标题</a:t>
            </a:r>
          </a:p>
        </p:txBody>
      </p:sp>
      <p:sp>
        <p:nvSpPr>
          <p:cNvPr id="30" name="文本框 29">
            <a:extLst>
              <a:ext uri="{FF2B5EF4-FFF2-40B4-BE49-F238E27FC236}">
                <a16:creationId xmlns:a16="http://schemas.microsoft.com/office/drawing/2014/main" xmlns="" id="{2BA66BDB-FDAF-47D2-8E32-6CB851E36B2B}"/>
              </a:ext>
            </a:extLst>
          </p:cNvPr>
          <p:cNvSpPr txBox="1"/>
          <p:nvPr/>
        </p:nvSpPr>
        <p:spPr>
          <a:xfrm>
            <a:off x="675372" y="4837816"/>
            <a:ext cx="3295581" cy="1540358"/>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写个简短概括写个简短概括写个简短概括写个简短概括写个简短概括写个简短概括写个简短概括写个简短概括</a:t>
            </a:r>
          </a:p>
        </p:txBody>
      </p:sp>
      <p:sp>
        <p:nvSpPr>
          <p:cNvPr id="32" name="文本框 31">
            <a:extLst>
              <a:ext uri="{FF2B5EF4-FFF2-40B4-BE49-F238E27FC236}">
                <a16:creationId xmlns:a16="http://schemas.microsoft.com/office/drawing/2014/main" xmlns="" id="{C668BD27-FB89-49C1-9D89-1B05C309FE11}"/>
              </a:ext>
            </a:extLst>
          </p:cNvPr>
          <p:cNvSpPr txBox="1"/>
          <p:nvPr/>
        </p:nvSpPr>
        <p:spPr>
          <a:xfrm>
            <a:off x="8149039" y="4318652"/>
            <a:ext cx="1723549" cy="461665"/>
          </a:xfrm>
          <a:prstGeom prst="rect">
            <a:avLst/>
          </a:prstGeom>
          <a:noFill/>
        </p:spPr>
        <p:txBody>
          <a:bodyPr wrap="none" rtlCol="0">
            <a:spAutoFit/>
          </a:bodyPr>
          <a:lstStyle/>
          <a:p>
            <a:r>
              <a:rPr lang="zh-CN" altLang="en-US" sz="2400" b="1" dirty="0">
                <a:solidFill>
                  <a:schemeClr val="accent2"/>
                </a:solidFill>
                <a:latin typeface="+mj-ea"/>
                <a:ea typeface="+mj-ea"/>
              </a:rPr>
              <a:t>输入小标题</a:t>
            </a:r>
          </a:p>
        </p:txBody>
      </p:sp>
      <p:sp>
        <p:nvSpPr>
          <p:cNvPr id="33" name="文本框 32">
            <a:extLst>
              <a:ext uri="{FF2B5EF4-FFF2-40B4-BE49-F238E27FC236}">
                <a16:creationId xmlns:a16="http://schemas.microsoft.com/office/drawing/2014/main" xmlns="" id="{4C251FD3-5748-4BC8-A437-A7E82EE6F162}"/>
              </a:ext>
            </a:extLst>
          </p:cNvPr>
          <p:cNvSpPr txBox="1"/>
          <p:nvPr/>
        </p:nvSpPr>
        <p:spPr>
          <a:xfrm>
            <a:off x="8149039" y="4837816"/>
            <a:ext cx="3294000" cy="1540358"/>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写个简短概括写个简短概括写个简短概括写个简短概括写个简短概括写个简短概括写个简短概括写个简短概括</a:t>
            </a:r>
          </a:p>
        </p:txBody>
      </p:sp>
      <p:sp>
        <p:nvSpPr>
          <p:cNvPr id="21" name="文本框 20">
            <a:extLst>
              <a:ext uri="{FF2B5EF4-FFF2-40B4-BE49-F238E27FC236}">
                <a16:creationId xmlns:a16="http://schemas.microsoft.com/office/drawing/2014/main" xmlns="" id="{69BE3054-ACC3-4620-8CAA-2879284F8F87}"/>
              </a:ext>
            </a:extLst>
          </p:cNvPr>
          <p:cNvSpPr txBox="1"/>
          <p:nvPr/>
        </p:nvSpPr>
        <p:spPr>
          <a:xfrm>
            <a:off x="8149039" y="2044017"/>
            <a:ext cx="3294000" cy="1540358"/>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写个简短概括写个简短概括写个简短概括写个简短概括写个简短概括写个简短概括写个简短概括写个简短概括</a:t>
            </a:r>
          </a:p>
        </p:txBody>
      </p:sp>
    </p:spTree>
    <p:extLst>
      <p:ext uri="{BB962C8B-B14F-4D97-AF65-F5344CB8AC3E}">
        <p14:creationId xmlns:p14="http://schemas.microsoft.com/office/powerpoint/2010/main" val="4038223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A09689A2-1BCD-4EE8-99F0-1028830E3319}"/>
              </a:ext>
            </a:extLst>
          </p:cNvPr>
          <p:cNvSpPr>
            <a:spLocks noGrp="1"/>
          </p:cNvSpPr>
          <p:nvPr>
            <p:ph sz="quarter" idx="13"/>
          </p:nvPr>
        </p:nvSpPr>
        <p:spPr>
          <a:xfrm>
            <a:off x="675372" y="252736"/>
            <a:ext cx="2605842" cy="523220"/>
          </a:xfrm>
        </p:spPr>
        <p:txBody>
          <a:bodyPr/>
          <a:lstStyle/>
          <a:p>
            <a:r>
              <a:rPr lang="zh-CN" altLang="en-US" dirty="0"/>
              <a:t>论文的研究工具</a:t>
            </a:r>
          </a:p>
        </p:txBody>
      </p:sp>
      <p:sp>
        <p:nvSpPr>
          <p:cNvPr id="9" name="文本框 8">
            <a:extLst>
              <a:ext uri="{FF2B5EF4-FFF2-40B4-BE49-F238E27FC236}">
                <a16:creationId xmlns:a16="http://schemas.microsoft.com/office/drawing/2014/main" xmlns="" id="{3634E21C-E3A0-4C63-BD4B-397A399ECCAC}"/>
              </a:ext>
            </a:extLst>
          </p:cNvPr>
          <p:cNvSpPr txBox="1"/>
          <p:nvPr/>
        </p:nvSpPr>
        <p:spPr>
          <a:xfrm>
            <a:off x="2198462" y="2150451"/>
            <a:ext cx="1170778" cy="430887"/>
          </a:xfrm>
          <a:prstGeom prst="rect">
            <a:avLst/>
          </a:prstGeom>
          <a:noFill/>
        </p:spPr>
        <p:txBody>
          <a:bodyPr wrap="square" rtlCol="0">
            <a:spAutoFit/>
          </a:bodyPr>
          <a:lstStyle/>
          <a:p>
            <a:pPr algn="ctr"/>
            <a:r>
              <a:rPr lang="zh-CN" altLang="en-US" sz="2200" dirty="0">
                <a:solidFill>
                  <a:schemeClr val="accent2"/>
                </a:solidFill>
                <a:latin typeface="+mn-ea"/>
              </a:rPr>
              <a:t>责任心</a:t>
            </a:r>
          </a:p>
        </p:txBody>
      </p:sp>
      <p:sp>
        <p:nvSpPr>
          <p:cNvPr id="17" name="文本框 16">
            <a:extLst>
              <a:ext uri="{FF2B5EF4-FFF2-40B4-BE49-F238E27FC236}">
                <a16:creationId xmlns:a16="http://schemas.microsoft.com/office/drawing/2014/main" xmlns="" id="{18F09069-3318-44FA-95A1-95EF4F398BEA}"/>
              </a:ext>
            </a:extLst>
          </p:cNvPr>
          <p:cNvSpPr txBox="1"/>
          <p:nvPr/>
        </p:nvSpPr>
        <p:spPr>
          <a:xfrm>
            <a:off x="1555593" y="2837210"/>
            <a:ext cx="1170778" cy="430887"/>
          </a:xfrm>
          <a:prstGeom prst="rect">
            <a:avLst/>
          </a:prstGeom>
          <a:noFill/>
        </p:spPr>
        <p:txBody>
          <a:bodyPr wrap="square" rtlCol="0">
            <a:spAutoFit/>
          </a:bodyPr>
          <a:lstStyle/>
          <a:p>
            <a:pPr algn="ctr"/>
            <a:r>
              <a:rPr lang="zh-CN" altLang="en-US" sz="2200" dirty="0">
                <a:solidFill>
                  <a:schemeClr val="accent2"/>
                </a:solidFill>
                <a:latin typeface="+mn-ea"/>
              </a:rPr>
              <a:t>神经质</a:t>
            </a:r>
          </a:p>
        </p:txBody>
      </p:sp>
      <p:sp>
        <p:nvSpPr>
          <p:cNvPr id="18" name="文本框 17">
            <a:extLst>
              <a:ext uri="{FF2B5EF4-FFF2-40B4-BE49-F238E27FC236}">
                <a16:creationId xmlns:a16="http://schemas.microsoft.com/office/drawing/2014/main" xmlns="" id="{CBB9EA40-A915-4346-8A04-B4FD1D196330}"/>
              </a:ext>
            </a:extLst>
          </p:cNvPr>
          <p:cNvSpPr txBox="1"/>
          <p:nvPr/>
        </p:nvSpPr>
        <p:spPr>
          <a:xfrm>
            <a:off x="1335635" y="3733945"/>
            <a:ext cx="1170778" cy="430887"/>
          </a:xfrm>
          <a:prstGeom prst="rect">
            <a:avLst/>
          </a:prstGeom>
          <a:noFill/>
        </p:spPr>
        <p:txBody>
          <a:bodyPr wrap="square" rtlCol="0">
            <a:spAutoFit/>
          </a:bodyPr>
          <a:lstStyle/>
          <a:p>
            <a:pPr algn="ctr"/>
            <a:r>
              <a:rPr lang="zh-CN" altLang="en-US" sz="2200" dirty="0">
                <a:solidFill>
                  <a:schemeClr val="accent2"/>
                </a:solidFill>
                <a:latin typeface="+mn-ea"/>
              </a:rPr>
              <a:t>外倾性</a:t>
            </a:r>
          </a:p>
        </p:txBody>
      </p:sp>
      <p:sp>
        <p:nvSpPr>
          <p:cNvPr id="19" name="文本框 18">
            <a:extLst>
              <a:ext uri="{FF2B5EF4-FFF2-40B4-BE49-F238E27FC236}">
                <a16:creationId xmlns:a16="http://schemas.microsoft.com/office/drawing/2014/main" xmlns="" id="{3C0FDD89-8329-434E-A9CB-A489AADB1FF3}"/>
              </a:ext>
            </a:extLst>
          </p:cNvPr>
          <p:cNvSpPr txBox="1"/>
          <p:nvPr/>
        </p:nvSpPr>
        <p:spPr>
          <a:xfrm>
            <a:off x="1555593" y="4630681"/>
            <a:ext cx="1170778" cy="430887"/>
          </a:xfrm>
          <a:prstGeom prst="rect">
            <a:avLst/>
          </a:prstGeom>
          <a:noFill/>
        </p:spPr>
        <p:txBody>
          <a:bodyPr wrap="square" rtlCol="0">
            <a:spAutoFit/>
          </a:bodyPr>
          <a:lstStyle/>
          <a:p>
            <a:pPr algn="ctr"/>
            <a:r>
              <a:rPr lang="zh-CN" altLang="en-US" sz="2200" dirty="0">
                <a:solidFill>
                  <a:schemeClr val="accent2"/>
                </a:solidFill>
                <a:latin typeface="+mn-ea"/>
              </a:rPr>
              <a:t>开放性</a:t>
            </a:r>
          </a:p>
        </p:txBody>
      </p:sp>
      <p:sp>
        <p:nvSpPr>
          <p:cNvPr id="20" name="文本框 19">
            <a:extLst>
              <a:ext uri="{FF2B5EF4-FFF2-40B4-BE49-F238E27FC236}">
                <a16:creationId xmlns:a16="http://schemas.microsoft.com/office/drawing/2014/main" xmlns="" id="{3988B38A-E529-4062-928B-DD999DC65B00}"/>
              </a:ext>
            </a:extLst>
          </p:cNvPr>
          <p:cNvSpPr txBox="1"/>
          <p:nvPr/>
        </p:nvSpPr>
        <p:spPr>
          <a:xfrm>
            <a:off x="2199783" y="5331936"/>
            <a:ext cx="1170778" cy="430887"/>
          </a:xfrm>
          <a:prstGeom prst="rect">
            <a:avLst/>
          </a:prstGeom>
          <a:noFill/>
        </p:spPr>
        <p:txBody>
          <a:bodyPr wrap="square" rtlCol="0">
            <a:spAutoFit/>
          </a:bodyPr>
          <a:lstStyle/>
          <a:p>
            <a:pPr algn="ctr"/>
            <a:r>
              <a:rPr lang="zh-CN" altLang="en-US" sz="2200" dirty="0">
                <a:solidFill>
                  <a:schemeClr val="accent2"/>
                </a:solidFill>
                <a:latin typeface="+mn-ea"/>
              </a:rPr>
              <a:t>宜人性</a:t>
            </a:r>
          </a:p>
        </p:txBody>
      </p:sp>
      <p:sp>
        <p:nvSpPr>
          <p:cNvPr id="11" name="椭圆 10">
            <a:extLst>
              <a:ext uri="{FF2B5EF4-FFF2-40B4-BE49-F238E27FC236}">
                <a16:creationId xmlns:a16="http://schemas.microsoft.com/office/drawing/2014/main" xmlns="" id="{75163D2B-8434-45AF-9EE7-6A9CDCE9D33A}"/>
              </a:ext>
            </a:extLst>
          </p:cNvPr>
          <p:cNvSpPr/>
          <p:nvPr/>
        </p:nvSpPr>
        <p:spPr>
          <a:xfrm>
            <a:off x="2943103" y="2435951"/>
            <a:ext cx="3031125" cy="3031124"/>
          </a:xfrm>
          <a:prstGeom prst="ellipse">
            <a:avLst/>
          </a:prstGeom>
          <a:solidFill>
            <a:schemeClr val="accent2">
              <a:alpha val="55000"/>
            </a:schemeClr>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t>问卷一</a:t>
            </a:r>
            <a:endParaRPr lang="en-US" altLang="zh-CN" sz="2400" dirty="0"/>
          </a:p>
          <a:p>
            <a:pPr algn="ctr">
              <a:lnSpc>
                <a:spcPct val="120000"/>
              </a:lnSpc>
            </a:pPr>
            <a:r>
              <a:rPr lang="en-US" altLang="zh-CN" sz="1400" dirty="0">
                <a:latin typeface="+mn-ea"/>
              </a:rPr>
              <a:t>《</a:t>
            </a:r>
            <a:r>
              <a:rPr lang="zh-CN" altLang="en-US" sz="1400" dirty="0">
                <a:latin typeface="+mn-ea"/>
              </a:rPr>
              <a:t>大五人格量表</a:t>
            </a:r>
            <a:r>
              <a:rPr lang="en-US" altLang="zh-CN" sz="1400" dirty="0">
                <a:latin typeface="+mn-ea"/>
              </a:rPr>
              <a:t>》</a:t>
            </a:r>
            <a:endParaRPr lang="zh-CN" altLang="en-US" sz="1400" dirty="0">
              <a:latin typeface="+mn-ea"/>
            </a:endParaRPr>
          </a:p>
        </p:txBody>
      </p:sp>
      <p:sp>
        <p:nvSpPr>
          <p:cNvPr id="13" name="椭圆 12">
            <a:extLst>
              <a:ext uri="{FF2B5EF4-FFF2-40B4-BE49-F238E27FC236}">
                <a16:creationId xmlns:a16="http://schemas.microsoft.com/office/drawing/2014/main" xmlns="" id="{03188A5A-9923-4BC6-B1D7-294991CF1D79}"/>
              </a:ext>
            </a:extLst>
          </p:cNvPr>
          <p:cNvSpPr/>
          <p:nvPr/>
        </p:nvSpPr>
        <p:spPr>
          <a:xfrm>
            <a:off x="5452030" y="2435951"/>
            <a:ext cx="3031125" cy="3031124"/>
          </a:xfrm>
          <a:prstGeom prst="ellipse">
            <a:avLst/>
          </a:prstGeom>
          <a:solidFill>
            <a:schemeClr val="accent2">
              <a:lumMod val="60000"/>
              <a:lumOff val="40000"/>
              <a:alpha val="40000"/>
            </a:schemeClr>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solidFill>
                  <a:schemeClr val="tx1">
                    <a:lumMod val="85000"/>
                    <a:lumOff val="15000"/>
                  </a:schemeClr>
                </a:solidFill>
              </a:rPr>
              <a:t>问卷二</a:t>
            </a:r>
            <a:endParaRPr lang="en-US" altLang="zh-CN" sz="2400" dirty="0">
              <a:solidFill>
                <a:schemeClr val="tx1">
                  <a:lumMod val="85000"/>
                  <a:lumOff val="15000"/>
                </a:schemeClr>
              </a:solidFill>
            </a:endParaRPr>
          </a:p>
          <a:p>
            <a:pPr algn="ctr">
              <a:lnSpc>
                <a:spcPct val="120000"/>
              </a:lnSpc>
            </a:pPr>
            <a:r>
              <a:rPr lang="en-US" altLang="zh-CN" sz="1400" dirty="0">
                <a:solidFill>
                  <a:schemeClr val="tx1">
                    <a:lumMod val="85000"/>
                    <a:lumOff val="15000"/>
                  </a:schemeClr>
                </a:solidFill>
                <a:latin typeface="+mn-ea"/>
              </a:rPr>
              <a:t>《</a:t>
            </a:r>
            <a:r>
              <a:rPr lang="zh-CN" altLang="en-US" sz="1400" dirty="0">
                <a:solidFill>
                  <a:schemeClr val="tx1">
                    <a:lumMod val="85000"/>
                    <a:lumOff val="15000"/>
                  </a:schemeClr>
                </a:solidFill>
                <a:latin typeface="+mn-ea"/>
              </a:rPr>
              <a:t>人际交往效能感问卷</a:t>
            </a:r>
            <a:r>
              <a:rPr lang="en-US" altLang="zh-CN" sz="1400" dirty="0">
                <a:solidFill>
                  <a:schemeClr val="tx1">
                    <a:lumMod val="85000"/>
                    <a:lumOff val="15000"/>
                  </a:schemeClr>
                </a:solidFill>
                <a:latin typeface="+mn-ea"/>
              </a:rPr>
              <a:t>》</a:t>
            </a:r>
            <a:endParaRPr lang="zh-CN" altLang="en-US" sz="1400" dirty="0">
              <a:solidFill>
                <a:schemeClr val="tx1">
                  <a:lumMod val="85000"/>
                  <a:lumOff val="15000"/>
                </a:schemeClr>
              </a:solidFill>
              <a:latin typeface="+mn-ea"/>
            </a:endParaRPr>
          </a:p>
        </p:txBody>
      </p:sp>
      <p:sp>
        <p:nvSpPr>
          <p:cNvPr id="7" name="任意多边形: 形状 6">
            <a:extLst>
              <a:ext uri="{FF2B5EF4-FFF2-40B4-BE49-F238E27FC236}">
                <a16:creationId xmlns:a16="http://schemas.microsoft.com/office/drawing/2014/main" xmlns="" id="{0355D664-E6D1-4BB1-92F8-C2E31973DAA7}"/>
              </a:ext>
            </a:extLst>
          </p:cNvPr>
          <p:cNvSpPr/>
          <p:nvPr/>
        </p:nvSpPr>
        <p:spPr>
          <a:xfrm>
            <a:off x="2574997" y="2067845"/>
            <a:ext cx="1883668" cy="3767336"/>
          </a:xfrm>
          <a:custGeom>
            <a:avLst/>
            <a:gdLst>
              <a:gd name="connsiteX0" fmla="*/ 2160240 w 2239802"/>
              <a:gd name="connsiteY0" fmla="*/ 0 h 4320480"/>
              <a:gd name="connsiteX1" fmla="*/ 2239802 w 2239802"/>
              <a:gd name="connsiteY1" fmla="*/ 4018 h 4320480"/>
              <a:gd name="connsiteX2" fmla="*/ 2239802 w 2239802"/>
              <a:gd name="connsiteY2" fmla="*/ 4316463 h 4320480"/>
              <a:gd name="connsiteX3" fmla="*/ 2160240 w 2239802"/>
              <a:gd name="connsiteY3" fmla="*/ 4320480 h 4320480"/>
              <a:gd name="connsiteX4" fmla="*/ 0 w 2239802"/>
              <a:gd name="connsiteY4" fmla="*/ 2160240 h 4320480"/>
              <a:gd name="connsiteX5" fmla="*/ 2160240 w 2239802"/>
              <a:gd name="connsiteY5" fmla="*/ 0 h 4320480"/>
              <a:gd name="connsiteX0" fmla="*/ 2239802 w 2331242"/>
              <a:gd name="connsiteY0" fmla="*/ 4018 h 4320480"/>
              <a:gd name="connsiteX1" fmla="*/ 2239802 w 2331242"/>
              <a:gd name="connsiteY1" fmla="*/ 4316463 h 4320480"/>
              <a:gd name="connsiteX2" fmla="*/ 2160240 w 2331242"/>
              <a:gd name="connsiteY2" fmla="*/ 4320480 h 4320480"/>
              <a:gd name="connsiteX3" fmla="*/ 0 w 2331242"/>
              <a:gd name="connsiteY3" fmla="*/ 2160240 h 4320480"/>
              <a:gd name="connsiteX4" fmla="*/ 2160240 w 2331242"/>
              <a:gd name="connsiteY4" fmla="*/ 0 h 4320480"/>
              <a:gd name="connsiteX5" fmla="*/ 2331242 w 2331242"/>
              <a:gd name="connsiteY5" fmla="*/ 95458 h 4320480"/>
              <a:gd name="connsiteX0" fmla="*/ 2239802 w 2239802"/>
              <a:gd name="connsiteY0" fmla="*/ 4018 h 4320480"/>
              <a:gd name="connsiteX1" fmla="*/ 2239802 w 2239802"/>
              <a:gd name="connsiteY1" fmla="*/ 4316463 h 4320480"/>
              <a:gd name="connsiteX2" fmla="*/ 2160240 w 2239802"/>
              <a:gd name="connsiteY2" fmla="*/ 4320480 h 4320480"/>
              <a:gd name="connsiteX3" fmla="*/ 0 w 2239802"/>
              <a:gd name="connsiteY3" fmla="*/ 2160240 h 4320480"/>
              <a:gd name="connsiteX4" fmla="*/ 2160240 w 2239802"/>
              <a:gd name="connsiteY4" fmla="*/ 0 h 4320480"/>
              <a:gd name="connsiteX0" fmla="*/ 2239802 w 2239802"/>
              <a:gd name="connsiteY0" fmla="*/ 4316463 h 4320480"/>
              <a:gd name="connsiteX1" fmla="*/ 2160240 w 2239802"/>
              <a:gd name="connsiteY1" fmla="*/ 4320480 h 4320480"/>
              <a:gd name="connsiteX2" fmla="*/ 0 w 2239802"/>
              <a:gd name="connsiteY2" fmla="*/ 2160240 h 4320480"/>
              <a:gd name="connsiteX3" fmla="*/ 2160240 w 2239802"/>
              <a:gd name="connsiteY3" fmla="*/ 0 h 4320480"/>
              <a:gd name="connsiteX0" fmla="*/ 2160240 w 2160240"/>
              <a:gd name="connsiteY0" fmla="*/ 4320480 h 4320480"/>
              <a:gd name="connsiteX1" fmla="*/ 0 w 2160240"/>
              <a:gd name="connsiteY1" fmla="*/ 2160240 h 4320480"/>
              <a:gd name="connsiteX2" fmla="*/ 2160240 w 2160240"/>
              <a:gd name="connsiteY2" fmla="*/ 0 h 4320480"/>
            </a:gdLst>
            <a:ahLst/>
            <a:cxnLst>
              <a:cxn ang="0">
                <a:pos x="connsiteX0" y="connsiteY0"/>
              </a:cxn>
              <a:cxn ang="0">
                <a:pos x="connsiteX1" y="connsiteY1"/>
              </a:cxn>
              <a:cxn ang="0">
                <a:pos x="connsiteX2" y="connsiteY2"/>
              </a:cxn>
            </a:cxnLst>
            <a:rect l="l" t="t" r="r" b="b"/>
            <a:pathLst>
              <a:path w="2160240" h="4320480">
                <a:moveTo>
                  <a:pt x="2160240" y="4320480"/>
                </a:moveTo>
                <a:cubicBezTo>
                  <a:pt x="967172" y="4320480"/>
                  <a:pt x="0" y="3353308"/>
                  <a:pt x="0" y="2160240"/>
                </a:cubicBezTo>
                <a:cubicBezTo>
                  <a:pt x="0" y="967172"/>
                  <a:pt x="967172" y="0"/>
                  <a:pt x="2160240"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xmlns="" id="{9DBE395B-2241-4BD8-B66C-90F6F0B33B91}"/>
              </a:ext>
            </a:extLst>
          </p:cNvPr>
          <p:cNvSpPr/>
          <p:nvPr/>
        </p:nvSpPr>
        <p:spPr>
          <a:xfrm flipH="1">
            <a:off x="6967592" y="2067845"/>
            <a:ext cx="1883668" cy="3767336"/>
          </a:xfrm>
          <a:custGeom>
            <a:avLst/>
            <a:gdLst>
              <a:gd name="connsiteX0" fmla="*/ 2160240 w 2239802"/>
              <a:gd name="connsiteY0" fmla="*/ 0 h 4320480"/>
              <a:gd name="connsiteX1" fmla="*/ 2239802 w 2239802"/>
              <a:gd name="connsiteY1" fmla="*/ 4018 h 4320480"/>
              <a:gd name="connsiteX2" fmla="*/ 2239802 w 2239802"/>
              <a:gd name="connsiteY2" fmla="*/ 4316463 h 4320480"/>
              <a:gd name="connsiteX3" fmla="*/ 2160240 w 2239802"/>
              <a:gd name="connsiteY3" fmla="*/ 4320480 h 4320480"/>
              <a:gd name="connsiteX4" fmla="*/ 0 w 2239802"/>
              <a:gd name="connsiteY4" fmla="*/ 2160240 h 4320480"/>
              <a:gd name="connsiteX5" fmla="*/ 2160240 w 2239802"/>
              <a:gd name="connsiteY5" fmla="*/ 0 h 4320480"/>
              <a:gd name="connsiteX0" fmla="*/ 2239802 w 2331242"/>
              <a:gd name="connsiteY0" fmla="*/ 4018 h 4320480"/>
              <a:gd name="connsiteX1" fmla="*/ 2239802 w 2331242"/>
              <a:gd name="connsiteY1" fmla="*/ 4316463 h 4320480"/>
              <a:gd name="connsiteX2" fmla="*/ 2160240 w 2331242"/>
              <a:gd name="connsiteY2" fmla="*/ 4320480 h 4320480"/>
              <a:gd name="connsiteX3" fmla="*/ 0 w 2331242"/>
              <a:gd name="connsiteY3" fmla="*/ 2160240 h 4320480"/>
              <a:gd name="connsiteX4" fmla="*/ 2160240 w 2331242"/>
              <a:gd name="connsiteY4" fmla="*/ 0 h 4320480"/>
              <a:gd name="connsiteX5" fmla="*/ 2331242 w 2331242"/>
              <a:gd name="connsiteY5" fmla="*/ 95458 h 4320480"/>
              <a:gd name="connsiteX0" fmla="*/ 2239802 w 2239802"/>
              <a:gd name="connsiteY0" fmla="*/ 4018 h 4320480"/>
              <a:gd name="connsiteX1" fmla="*/ 2239802 w 2239802"/>
              <a:gd name="connsiteY1" fmla="*/ 4316463 h 4320480"/>
              <a:gd name="connsiteX2" fmla="*/ 2160240 w 2239802"/>
              <a:gd name="connsiteY2" fmla="*/ 4320480 h 4320480"/>
              <a:gd name="connsiteX3" fmla="*/ 0 w 2239802"/>
              <a:gd name="connsiteY3" fmla="*/ 2160240 h 4320480"/>
              <a:gd name="connsiteX4" fmla="*/ 2160240 w 2239802"/>
              <a:gd name="connsiteY4" fmla="*/ 0 h 4320480"/>
              <a:gd name="connsiteX0" fmla="*/ 2239802 w 2239802"/>
              <a:gd name="connsiteY0" fmla="*/ 4316463 h 4320480"/>
              <a:gd name="connsiteX1" fmla="*/ 2160240 w 2239802"/>
              <a:gd name="connsiteY1" fmla="*/ 4320480 h 4320480"/>
              <a:gd name="connsiteX2" fmla="*/ 0 w 2239802"/>
              <a:gd name="connsiteY2" fmla="*/ 2160240 h 4320480"/>
              <a:gd name="connsiteX3" fmla="*/ 2160240 w 2239802"/>
              <a:gd name="connsiteY3" fmla="*/ 0 h 4320480"/>
              <a:gd name="connsiteX0" fmla="*/ 2160240 w 2160240"/>
              <a:gd name="connsiteY0" fmla="*/ 4320480 h 4320480"/>
              <a:gd name="connsiteX1" fmla="*/ 0 w 2160240"/>
              <a:gd name="connsiteY1" fmla="*/ 2160240 h 4320480"/>
              <a:gd name="connsiteX2" fmla="*/ 2160240 w 2160240"/>
              <a:gd name="connsiteY2" fmla="*/ 0 h 4320480"/>
            </a:gdLst>
            <a:ahLst/>
            <a:cxnLst>
              <a:cxn ang="0">
                <a:pos x="connsiteX0" y="connsiteY0"/>
              </a:cxn>
              <a:cxn ang="0">
                <a:pos x="connsiteX1" y="connsiteY1"/>
              </a:cxn>
              <a:cxn ang="0">
                <a:pos x="connsiteX2" y="connsiteY2"/>
              </a:cxn>
            </a:cxnLst>
            <a:rect l="l" t="t" r="r" b="b"/>
            <a:pathLst>
              <a:path w="2160240" h="4320480">
                <a:moveTo>
                  <a:pt x="2160240" y="4320480"/>
                </a:moveTo>
                <a:cubicBezTo>
                  <a:pt x="967172" y="4320480"/>
                  <a:pt x="0" y="3353308"/>
                  <a:pt x="0" y="2160240"/>
                </a:cubicBezTo>
                <a:cubicBezTo>
                  <a:pt x="0" y="967172"/>
                  <a:pt x="967172" y="0"/>
                  <a:pt x="2160240"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椭圆 5">
            <a:extLst>
              <a:ext uri="{FF2B5EF4-FFF2-40B4-BE49-F238E27FC236}">
                <a16:creationId xmlns:a16="http://schemas.microsoft.com/office/drawing/2014/main" xmlns="" id="{ACD88772-5F88-4DD5-89F7-0FA9F33C36C8}"/>
              </a:ext>
            </a:extLst>
          </p:cNvPr>
          <p:cNvSpPr/>
          <p:nvPr/>
        </p:nvSpPr>
        <p:spPr>
          <a:xfrm>
            <a:off x="3369239" y="2294391"/>
            <a:ext cx="141560" cy="14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1DF2A039-7619-469B-878E-2F783D9C053D}"/>
              </a:ext>
            </a:extLst>
          </p:cNvPr>
          <p:cNvSpPr/>
          <p:nvPr/>
        </p:nvSpPr>
        <p:spPr>
          <a:xfrm>
            <a:off x="2726370" y="2981874"/>
            <a:ext cx="141560" cy="14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BCF85234-80DC-4685-85BA-8DCCBD345978}"/>
              </a:ext>
            </a:extLst>
          </p:cNvPr>
          <p:cNvSpPr/>
          <p:nvPr/>
        </p:nvSpPr>
        <p:spPr>
          <a:xfrm>
            <a:off x="2504217" y="3880733"/>
            <a:ext cx="141560" cy="14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407F23D6-DFAE-45D6-BEAF-88F1B9498BE8}"/>
              </a:ext>
            </a:extLst>
          </p:cNvPr>
          <p:cNvSpPr/>
          <p:nvPr/>
        </p:nvSpPr>
        <p:spPr>
          <a:xfrm>
            <a:off x="2726370" y="4779618"/>
            <a:ext cx="141560" cy="14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8E08E173-2363-4D89-ABDE-33EA3BBDA6B0}"/>
              </a:ext>
            </a:extLst>
          </p:cNvPr>
          <p:cNvSpPr/>
          <p:nvPr/>
        </p:nvSpPr>
        <p:spPr>
          <a:xfrm>
            <a:off x="3369239" y="5467075"/>
            <a:ext cx="141560" cy="14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xmlns="" id="{3E11EC6D-7DB5-40E7-9C3D-D21AE8301FA7}"/>
              </a:ext>
            </a:extLst>
          </p:cNvPr>
          <p:cNvSpPr/>
          <p:nvPr/>
        </p:nvSpPr>
        <p:spPr>
          <a:xfrm>
            <a:off x="7909426" y="2294391"/>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xmlns="" id="{97488E1C-8F2C-4F8F-896C-2CD63ABF6273}"/>
              </a:ext>
            </a:extLst>
          </p:cNvPr>
          <p:cNvSpPr/>
          <p:nvPr/>
        </p:nvSpPr>
        <p:spPr>
          <a:xfrm>
            <a:off x="8524323" y="2930833"/>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xmlns="" id="{ABCCFFD1-53FC-4E2D-8BAA-38FACC27EF4C}"/>
              </a:ext>
            </a:extLst>
          </p:cNvPr>
          <p:cNvSpPr/>
          <p:nvPr/>
        </p:nvSpPr>
        <p:spPr>
          <a:xfrm>
            <a:off x="8762818" y="3567275"/>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椭圆 26">
            <a:extLst>
              <a:ext uri="{FF2B5EF4-FFF2-40B4-BE49-F238E27FC236}">
                <a16:creationId xmlns:a16="http://schemas.microsoft.com/office/drawing/2014/main" xmlns="" id="{3631D523-371F-4185-8145-CA7A4BA235CE}"/>
              </a:ext>
            </a:extLst>
          </p:cNvPr>
          <p:cNvSpPr/>
          <p:nvPr/>
        </p:nvSpPr>
        <p:spPr>
          <a:xfrm>
            <a:off x="8753844" y="4203717"/>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8D66EAC5-557C-4AFE-8448-3A2C2FF63E39}"/>
              </a:ext>
            </a:extLst>
          </p:cNvPr>
          <p:cNvSpPr/>
          <p:nvPr/>
        </p:nvSpPr>
        <p:spPr>
          <a:xfrm>
            <a:off x="8528908" y="4840159"/>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xmlns="" id="{0A099794-C439-4F67-9609-DBE8924F1C49}"/>
              </a:ext>
            </a:extLst>
          </p:cNvPr>
          <p:cNvSpPr/>
          <p:nvPr/>
        </p:nvSpPr>
        <p:spPr>
          <a:xfrm>
            <a:off x="7909426" y="5476600"/>
            <a:ext cx="141560" cy="14156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xmlns="" id="{A40B5C60-780E-43C7-BE14-828527E0B0D0}"/>
              </a:ext>
            </a:extLst>
          </p:cNvPr>
          <p:cNvSpPr txBox="1"/>
          <p:nvPr/>
        </p:nvSpPr>
        <p:spPr>
          <a:xfrm>
            <a:off x="8108829" y="2145763"/>
            <a:ext cx="1595309" cy="430887"/>
          </a:xfrm>
          <a:prstGeom prst="rect">
            <a:avLst/>
          </a:prstGeom>
          <a:noFill/>
        </p:spPr>
        <p:txBody>
          <a:bodyPr wrap="none" rtlCol="0">
            <a:spAutoFit/>
          </a:bodyPr>
          <a:lstStyle/>
          <a:p>
            <a:pPr algn="ctr"/>
            <a:r>
              <a:rPr lang="zh-CN" altLang="en-US" sz="2200" dirty="0">
                <a:solidFill>
                  <a:schemeClr val="accent2"/>
                </a:solidFill>
                <a:latin typeface="+mn-ea"/>
              </a:rPr>
              <a:t>亲和效能感</a:t>
            </a:r>
          </a:p>
        </p:txBody>
      </p:sp>
      <p:sp>
        <p:nvSpPr>
          <p:cNvPr id="32" name="文本框 31">
            <a:extLst>
              <a:ext uri="{FF2B5EF4-FFF2-40B4-BE49-F238E27FC236}">
                <a16:creationId xmlns:a16="http://schemas.microsoft.com/office/drawing/2014/main" xmlns="" id="{D191DB6D-DF62-4682-ACBA-D98EE52F4FCE}"/>
              </a:ext>
            </a:extLst>
          </p:cNvPr>
          <p:cNvSpPr txBox="1"/>
          <p:nvPr/>
        </p:nvSpPr>
        <p:spPr>
          <a:xfrm>
            <a:off x="8694417" y="2766430"/>
            <a:ext cx="2159567" cy="430887"/>
          </a:xfrm>
          <a:prstGeom prst="rect">
            <a:avLst/>
          </a:prstGeom>
          <a:noFill/>
        </p:spPr>
        <p:txBody>
          <a:bodyPr wrap="none" rtlCol="0">
            <a:spAutoFit/>
          </a:bodyPr>
          <a:lstStyle/>
          <a:p>
            <a:pPr algn="ctr"/>
            <a:r>
              <a:rPr lang="zh-CN" altLang="en-US" sz="2200" dirty="0">
                <a:solidFill>
                  <a:schemeClr val="accent2"/>
                </a:solidFill>
                <a:latin typeface="+mn-ea"/>
              </a:rPr>
              <a:t>自我印象效能感</a:t>
            </a:r>
          </a:p>
        </p:txBody>
      </p:sp>
      <p:sp>
        <p:nvSpPr>
          <p:cNvPr id="33" name="文本框 32">
            <a:extLst>
              <a:ext uri="{FF2B5EF4-FFF2-40B4-BE49-F238E27FC236}">
                <a16:creationId xmlns:a16="http://schemas.microsoft.com/office/drawing/2014/main" xmlns="" id="{1EE24F18-0807-4C8F-99D8-32F34F5E8E44}"/>
              </a:ext>
            </a:extLst>
          </p:cNvPr>
          <p:cNvSpPr txBox="1"/>
          <p:nvPr/>
        </p:nvSpPr>
        <p:spPr>
          <a:xfrm>
            <a:off x="8966554" y="3422611"/>
            <a:ext cx="1595309" cy="430887"/>
          </a:xfrm>
          <a:prstGeom prst="rect">
            <a:avLst/>
          </a:prstGeom>
          <a:noFill/>
        </p:spPr>
        <p:txBody>
          <a:bodyPr wrap="none" rtlCol="0">
            <a:spAutoFit/>
          </a:bodyPr>
          <a:lstStyle/>
          <a:p>
            <a:pPr algn="ctr"/>
            <a:r>
              <a:rPr lang="zh-CN" altLang="en-US" sz="2200" dirty="0">
                <a:solidFill>
                  <a:schemeClr val="accent2"/>
                </a:solidFill>
                <a:latin typeface="+mn-ea"/>
              </a:rPr>
              <a:t>利他效能感</a:t>
            </a:r>
          </a:p>
        </p:txBody>
      </p:sp>
      <p:sp>
        <p:nvSpPr>
          <p:cNvPr id="34" name="文本框 33">
            <a:extLst>
              <a:ext uri="{FF2B5EF4-FFF2-40B4-BE49-F238E27FC236}">
                <a16:creationId xmlns:a16="http://schemas.microsoft.com/office/drawing/2014/main" xmlns="" id="{55D1ACE6-5C25-48F6-91A8-BCDABC0DA1AE}"/>
              </a:ext>
            </a:extLst>
          </p:cNvPr>
          <p:cNvSpPr txBox="1"/>
          <p:nvPr/>
        </p:nvSpPr>
        <p:spPr>
          <a:xfrm>
            <a:off x="8957030" y="4054123"/>
            <a:ext cx="1595309" cy="430887"/>
          </a:xfrm>
          <a:prstGeom prst="rect">
            <a:avLst/>
          </a:prstGeom>
          <a:noFill/>
        </p:spPr>
        <p:txBody>
          <a:bodyPr wrap="none" rtlCol="0">
            <a:spAutoFit/>
          </a:bodyPr>
          <a:lstStyle/>
          <a:p>
            <a:pPr algn="ctr"/>
            <a:r>
              <a:rPr lang="zh-CN" altLang="en-US" sz="2200" dirty="0">
                <a:solidFill>
                  <a:schemeClr val="accent2"/>
                </a:solidFill>
                <a:latin typeface="+mn-ea"/>
              </a:rPr>
              <a:t>沟通效能感</a:t>
            </a:r>
          </a:p>
        </p:txBody>
      </p:sp>
      <p:sp>
        <p:nvSpPr>
          <p:cNvPr id="35" name="文本框 34">
            <a:extLst>
              <a:ext uri="{FF2B5EF4-FFF2-40B4-BE49-F238E27FC236}">
                <a16:creationId xmlns:a16="http://schemas.microsoft.com/office/drawing/2014/main" xmlns="" id="{D17D79AA-09DF-43BB-8E12-0D6ADC794DDD}"/>
              </a:ext>
            </a:extLst>
          </p:cNvPr>
          <p:cNvSpPr txBox="1"/>
          <p:nvPr/>
        </p:nvSpPr>
        <p:spPr>
          <a:xfrm>
            <a:off x="8696798" y="4710304"/>
            <a:ext cx="2159567" cy="430887"/>
          </a:xfrm>
          <a:prstGeom prst="rect">
            <a:avLst/>
          </a:prstGeom>
          <a:noFill/>
        </p:spPr>
        <p:txBody>
          <a:bodyPr wrap="none" rtlCol="0">
            <a:spAutoFit/>
          </a:bodyPr>
          <a:lstStyle/>
          <a:p>
            <a:pPr algn="ctr"/>
            <a:r>
              <a:rPr lang="zh-CN" altLang="en-US" sz="2200" dirty="0">
                <a:solidFill>
                  <a:schemeClr val="accent2"/>
                </a:solidFill>
                <a:latin typeface="+mn-ea"/>
              </a:rPr>
              <a:t>自我价值效能感</a:t>
            </a:r>
          </a:p>
        </p:txBody>
      </p:sp>
      <p:sp>
        <p:nvSpPr>
          <p:cNvPr id="36" name="文本框 35">
            <a:extLst>
              <a:ext uri="{FF2B5EF4-FFF2-40B4-BE49-F238E27FC236}">
                <a16:creationId xmlns:a16="http://schemas.microsoft.com/office/drawing/2014/main" xmlns="" id="{C4561BDE-3C17-4D88-A7AF-4D9A41472F2E}"/>
              </a:ext>
            </a:extLst>
          </p:cNvPr>
          <p:cNvSpPr txBox="1"/>
          <p:nvPr/>
        </p:nvSpPr>
        <p:spPr>
          <a:xfrm>
            <a:off x="8107121" y="5322411"/>
            <a:ext cx="2159567" cy="430887"/>
          </a:xfrm>
          <a:prstGeom prst="rect">
            <a:avLst/>
          </a:prstGeom>
          <a:noFill/>
        </p:spPr>
        <p:txBody>
          <a:bodyPr wrap="none" rtlCol="0">
            <a:spAutoFit/>
          </a:bodyPr>
          <a:lstStyle/>
          <a:p>
            <a:pPr algn="ctr"/>
            <a:r>
              <a:rPr lang="zh-CN" altLang="en-US" sz="2200" dirty="0">
                <a:solidFill>
                  <a:schemeClr val="accent2"/>
                </a:solidFill>
                <a:latin typeface="+mn-ea"/>
              </a:rPr>
              <a:t>情绪控制效能感</a:t>
            </a:r>
          </a:p>
        </p:txBody>
      </p:sp>
    </p:spTree>
    <p:extLst>
      <p:ext uri="{BB962C8B-B14F-4D97-AF65-F5344CB8AC3E}">
        <p14:creationId xmlns:p14="http://schemas.microsoft.com/office/powerpoint/2010/main" val="2319405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a:extLst>
              <a:ext uri="{FF2B5EF4-FFF2-40B4-BE49-F238E27FC236}">
                <a16:creationId xmlns:a16="http://schemas.microsoft.com/office/drawing/2014/main" xmlns="" id="{0A692D42-3767-47B1-A10A-1D5B611C8D49}"/>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2253" r="12253"/>
          <a:stretch>
            <a:fillRect/>
          </a:stretch>
        </p:blipFill>
        <p:spPr/>
      </p:pic>
      <p:pic>
        <p:nvPicPr>
          <p:cNvPr id="29" name="图片占位符 28">
            <a:extLst>
              <a:ext uri="{FF2B5EF4-FFF2-40B4-BE49-F238E27FC236}">
                <a16:creationId xmlns:a16="http://schemas.microsoft.com/office/drawing/2014/main" xmlns="" id="{359B9178-6203-44C4-BAF4-8B81A4EF5926}"/>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2253" r="12253"/>
          <a:stretch>
            <a:fillRect/>
          </a:stretch>
        </p:blipFill>
        <p:spPr/>
      </p:pic>
      <p:pic>
        <p:nvPicPr>
          <p:cNvPr id="27" name="图片占位符 26">
            <a:extLst>
              <a:ext uri="{FF2B5EF4-FFF2-40B4-BE49-F238E27FC236}">
                <a16:creationId xmlns:a16="http://schemas.microsoft.com/office/drawing/2014/main" xmlns="" id="{31070C97-CE42-4CF7-9041-89B43145ADA0}"/>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2500" b="12500"/>
          <a:stretch>
            <a:fillRect/>
          </a:stretch>
        </p:blipFill>
        <p:spPr/>
      </p:pic>
      <p:pic>
        <p:nvPicPr>
          <p:cNvPr id="25" name="图片占位符 24">
            <a:extLst>
              <a:ext uri="{FF2B5EF4-FFF2-40B4-BE49-F238E27FC236}">
                <a16:creationId xmlns:a16="http://schemas.microsoft.com/office/drawing/2014/main" xmlns="" id="{7028D04F-E466-4E28-B406-4D7DF6F87254}"/>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2500" r="12500"/>
          <a:stretch>
            <a:fillRect/>
          </a:stretch>
        </p:blipFill>
        <p:spPr/>
      </p:pic>
      <p:sp>
        <p:nvSpPr>
          <p:cNvPr id="32" name="内容占位符 31">
            <a:extLst>
              <a:ext uri="{FF2B5EF4-FFF2-40B4-BE49-F238E27FC236}">
                <a16:creationId xmlns:a16="http://schemas.microsoft.com/office/drawing/2014/main" xmlns="" id="{B2B3667F-EB04-4F89-8975-79026882A36C}"/>
              </a:ext>
            </a:extLst>
          </p:cNvPr>
          <p:cNvSpPr>
            <a:spLocks noGrp="1"/>
          </p:cNvSpPr>
          <p:nvPr>
            <p:ph sz="quarter" idx="14"/>
          </p:nvPr>
        </p:nvSpPr>
        <p:spPr/>
        <p:txBody>
          <a:bodyPr/>
          <a:lstStyle/>
          <a:p>
            <a:r>
              <a:rPr lang="zh-CN" altLang="en-US" i="0" dirty="0"/>
              <a:t>论文的研究目的</a:t>
            </a:r>
          </a:p>
        </p:txBody>
      </p:sp>
      <p:sp>
        <p:nvSpPr>
          <p:cNvPr id="8" name="文本框 7">
            <a:extLst>
              <a:ext uri="{FF2B5EF4-FFF2-40B4-BE49-F238E27FC236}">
                <a16:creationId xmlns:a16="http://schemas.microsoft.com/office/drawing/2014/main" xmlns="" id="{DA9E4C8A-B4E8-46BF-87DA-0CA479FE3AF9}"/>
              </a:ext>
            </a:extLst>
          </p:cNvPr>
          <p:cNvSpPr txBox="1"/>
          <p:nvPr/>
        </p:nvSpPr>
        <p:spPr>
          <a:xfrm>
            <a:off x="1064274" y="3456533"/>
            <a:ext cx="171052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一个关键词</a:t>
            </a:r>
          </a:p>
        </p:txBody>
      </p:sp>
      <p:sp>
        <p:nvSpPr>
          <p:cNvPr id="9" name="文本框 8">
            <a:extLst>
              <a:ext uri="{FF2B5EF4-FFF2-40B4-BE49-F238E27FC236}">
                <a16:creationId xmlns:a16="http://schemas.microsoft.com/office/drawing/2014/main" xmlns="" id="{72C8CDFF-B655-42F8-8531-3547294696F9}"/>
              </a:ext>
            </a:extLst>
          </p:cNvPr>
          <p:cNvSpPr txBox="1"/>
          <p:nvPr/>
        </p:nvSpPr>
        <p:spPr>
          <a:xfrm>
            <a:off x="962636" y="3928330"/>
            <a:ext cx="1913800" cy="2454967"/>
          </a:xfrm>
          <a:prstGeom prst="rect">
            <a:avLst/>
          </a:prstGeom>
          <a:noFill/>
        </p:spPr>
        <p:txBody>
          <a:bodyPr wrap="square" rtlCol="0">
            <a:spAutoFit/>
          </a:bodyPr>
          <a:lstStyle/>
          <a:p>
            <a:pPr algn="just">
              <a:lnSpc>
                <a:spcPct val="130000"/>
              </a:lnSpc>
            </a:pPr>
            <a:r>
              <a:rPr lang="zh-CN" altLang="en-US" sz="2000" dirty="0">
                <a:solidFill>
                  <a:schemeClr val="tx1">
                    <a:lumMod val="75000"/>
                    <a:lumOff val="25000"/>
                  </a:schemeClr>
                </a:solidFill>
                <a:latin typeface="+mn-ea"/>
              </a:rPr>
              <a:t>请在此处输入一小段简短概括请在此处输入一小段简短概括请在此处输入概括</a:t>
            </a:r>
          </a:p>
        </p:txBody>
      </p:sp>
      <p:sp>
        <p:nvSpPr>
          <p:cNvPr id="13" name="文本框 12">
            <a:extLst>
              <a:ext uri="{FF2B5EF4-FFF2-40B4-BE49-F238E27FC236}">
                <a16:creationId xmlns:a16="http://schemas.microsoft.com/office/drawing/2014/main" xmlns="" id="{5A700DC1-2475-4E90-9AF9-0847A139044D}"/>
              </a:ext>
            </a:extLst>
          </p:cNvPr>
          <p:cNvSpPr txBox="1"/>
          <p:nvPr/>
        </p:nvSpPr>
        <p:spPr>
          <a:xfrm>
            <a:off x="3829351" y="3456533"/>
            <a:ext cx="171052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一个关键词</a:t>
            </a:r>
          </a:p>
        </p:txBody>
      </p:sp>
      <p:sp>
        <p:nvSpPr>
          <p:cNvPr id="14" name="文本框 13">
            <a:extLst>
              <a:ext uri="{FF2B5EF4-FFF2-40B4-BE49-F238E27FC236}">
                <a16:creationId xmlns:a16="http://schemas.microsoft.com/office/drawing/2014/main" xmlns="" id="{CFDA6B66-D238-441F-9529-D4C4D056FCE8}"/>
              </a:ext>
            </a:extLst>
          </p:cNvPr>
          <p:cNvSpPr txBox="1"/>
          <p:nvPr/>
        </p:nvSpPr>
        <p:spPr>
          <a:xfrm>
            <a:off x="3727713" y="3928330"/>
            <a:ext cx="1913800" cy="2454967"/>
          </a:xfrm>
          <a:prstGeom prst="rect">
            <a:avLst/>
          </a:prstGeom>
          <a:noFill/>
        </p:spPr>
        <p:txBody>
          <a:bodyPr wrap="square" rtlCol="0">
            <a:spAutoFit/>
          </a:bodyPr>
          <a:lstStyle/>
          <a:p>
            <a:pPr algn="just">
              <a:lnSpc>
                <a:spcPct val="130000"/>
              </a:lnSpc>
            </a:pPr>
            <a:r>
              <a:rPr lang="zh-CN" altLang="en-US" sz="2000" dirty="0">
                <a:solidFill>
                  <a:schemeClr val="tx1">
                    <a:lumMod val="75000"/>
                    <a:lumOff val="25000"/>
                  </a:schemeClr>
                </a:solidFill>
                <a:latin typeface="+mn-ea"/>
              </a:rPr>
              <a:t>请在此处输入一小段简短概括请在此处输入一小段简短概括请在此处输入概括</a:t>
            </a:r>
          </a:p>
        </p:txBody>
      </p:sp>
      <p:sp>
        <p:nvSpPr>
          <p:cNvPr id="16" name="文本框 15">
            <a:extLst>
              <a:ext uri="{FF2B5EF4-FFF2-40B4-BE49-F238E27FC236}">
                <a16:creationId xmlns:a16="http://schemas.microsoft.com/office/drawing/2014/main" xmlns="" id="{C45C3ECA-89AC-4B15-A243-17789E6F1F80}"/>
              </a:ext>
            </a:extLst>
          </p:cNvPr>
          <p:cNvSpPr txBox="1"/>
          <p:nvPr/>
        </p:nvSpPr>
        <p:spPr>
          <a:xfrm>
            <a:off x="6632892" y="3456533"/>
            <a:ext cx="171052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一个关键词</a:t>
            </a:r>
          </a:p>
        </p:txBody>
      </p:sp>
      <p:sp>
        <p:nvSpPr>
          <p:cNvPr id="17" name="文本框 16">
            <a:extLst>
              <a:ext uri="{FF2B5EF4-FFF2-40B4-BE49-F238E27FC236}">
                <a16:creationId xmlns:a16="http://schemas.microsoft.com/office/drawing/2014/main" xmlns="" id="{CE3F436D-C0E7-4263-A922-C9EEDA303318}"/>
              </a:ext>
            </a:extLst>
          </p:cNvPr>
          <p:cNvSpPr txBox="1"/>
          <p:nvPr/>
        </p:nvSpPr>
        <p:spPr>
          <a:xfrm>
            <a:off x="6531254" y="3928330"/>
            <a:ext cx="1913800" cy="2454967"/>
          </a:xfrm>
          <a:prstGeom prst="rect">
            <a:avLst/>
          </a:prstGeom>
          <a:noFill/>
        </p:spPr>
        <p:txBody>
          <a:bodyPr wrap="square" rtlCol="0">
            <a:spAutoFit/>
          </a:bodyPr>
          <a:lstStyle/>
          <a:p>
            <a:pPr algn="just">
              <a:lnSpc>
                <a:spcPct val="130000"/>
              </a:lnSpc>
            </a:pPr>
            <a:r>
              <a:rPr lang="zh-CN" altLang="en-US" sz="2000" dirty="0">
                <a:solidFill>
                  <a:schemeClr val="tx1">
                    <a:lumMod val="75000"/>
                    <a:lumOff val="25000"/>
                  </a:schemeClr>
                </a:solidFill>
                <a:latin typeface="+mn-ea"/>
              </a:rPr>
              <a:t>请在此处输入一小段简短概括请在此处输入一小段简短概括请在此处输入概括</a:t>
            </a:r>
          </a:p>
        </p:txBody>
      </p:sp>
      <p:sp>
        <p:nvSpPr>
          <p:cNvPr id="19" name="文本框 18">
            <a:extLst>
              <a:ext uri="{FF2B5EF4-FFF2-40B4-BE49-F238E27FC236}">
                <a16:creationId xmlns:a16="http://schemas.microsoft.com/office/drawing/2014/main" xmlns="" id="{49208473-6263-4962-A3E3-59EE0427E360}"/>
              </a:ext>
            </a:extLst>
          </p:cNvPr>
          <p:cNvSpPr txBox="1"/>
          <p:nvPr/>
        </p:nvSpPr>
        <p:spPr>
          <a:xfrm>
            <a:off x="9414776" y="3456533"/>
            <a:ext cx="171052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一个关键词</a:t>
            </a:r>
          </a:p>
        </p:txBody>
      </p:sp>
      <p:sp>
        <p:nvSpPr>
          <p:cNvPr id="20" name="文本框 19">
            <a:extLst>
              <a:ext uri="{FF2B5EF4-FFF2-40B4-BE49-F238E27FC236}">
                <a16:creationId xmlns:a16="http://schemas.microsoft.com/office/drawing/2014/main" xmlns="" id="{5849CBE4-E498-482D-80C0-4167D9299B1D}"/>
              </a:ext>
            </a:extLst>
          </p:cNvPr>
          <p:cNvSpPr txBox="1"/>
          <p:nvPr/>
        </p:nvSpPr>
        <p:spPr>
          <a:xfrm>
            <a:off x="9313138" y="3928330"/>
            <a:ext cx="1913800" cy="2454967"/>
          </a:xfrm>
          <a:prstGeom prst="rect">
            <a:avLst/>
          </a:prstGeom>
          <a:noFill/>
        </p:spPr>
        <p:txBody>
          <a:bodyPr wrap="square" rtlCol="0">
            <a:spAutoFit/>
          </a:bodyPr>
          <a:lstStyle/>
          <a:p>
            <a:pPr algn="just">
              <a:lnSpc>
                <a:spcPct val="130000"/>
              </a:lnSpc>
            </a:pPr>
            <a:r>
              <a:rPr lang="zh-CN" altLang="en-US" sz="2000" dirty="0">
                <a:solidFill>
                  <a:schemeClr val="tx1">
                    <a:lumMod val="75000"/>
                    <a:lumOff val="25000"/>
                  </a:schemeClr>
                </a:solidFill>
                <a:latin typeface="+mn-ea"/>
              </a:rPr>
              <a:t>请在此处输入一小段简短概括请在此处输入一小段简短概括请在此处输入概括</a:t>
            </a:r>
          </a:p>
        </p:txBody>
      </p:sp>
    </p:spTree>
    <p:extLst>
      <p:ext uri="{BB962C8B-B14F-4D97-AF65-F5344CB8AC3E}">
        <p14:creationId xmlns:p14="http://schemas.microsoft.com/office/powerpoint/2010/main" val="1721281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：郭鹏</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：忻州师范学院</a:t>
            </a: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82B65943-1023-48B8-9DB7-26E5D77CD47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3432" y="3356992"/>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xmlns="" id="{6D392BE4-93A8-4461-9009-1C164599A6EB}"/>
              </a:ext>
            </a:extLst>
          </p:cNvPr>
          <p:cNvSpPr/>
          <p:nvPr/>
        </p:nvSpPr>
        <p:spPr>
          <a:xfrm>
            <a:off x="-19050" y="3444230"/>
            <a:ext cx="11155610" cy="666750"/>
          </a:xfrm>
          <a:custGeom>
            <a:avLst/>
            <a:gdLst>
              <a:gd name="connsiteX0" fmla="*/ 0 w 12230100"/>
              <a:gd name="connsiteY0" fmla="*/ 0 h 666750"/>
              <a:gd name="connsiteX1" fmla="*/ 209550 w 12230100"/>
              <a:gd name="connsiteY1" fmla="*/ 666750 h 666750"/>
              <a:gd name="connsiteX2" fmla="*/ 228600 w 12230100"/>
              <a:gd name="connsiteY2" fmla="*/ 190500 h 666750"/>
              <a:gd name="connsiteX3" fmla="*/ 323850 w 12230100"/>
              <a:gd name="connsiteY3" fmla="*/ 495300 h 666750"/>
              <a:gd name="connsiteX4" fmla="*/ 476250 w 12230100"/>
              <a:gd name="connsiteY4" fmla="*/ 133350 h 666750"/>
              <a:gd name="connsiteX5" fmla="*/ 609600 w 12230100"/>
              <a:gd name="connsiteY5" fmla="*/ 647700 h 666750"/>
              <a:gd name="connsiteX6" fmla="*/ 781050 w 12230100"/>
              <a:gd name="connsiteY6" fmla="*/ 247650 h 666750"/>
              <a:gd name="connsiteX7" fmla="*/ 819150 w 12230100"/>
              <a:gd name="connsiteY7" fmla="*/ 552450 h 666750"/>
              <a:gd name="connsiteX8" fmla="*/ 952500 w 12230100"/>
              <a:gd name="connsiteY8" fmla="*/ 57150 h 666750"/>
              <a:gd name="connsiteX9" fmla="*/ 1123950 w 12230100"/>
              <a:gd name="connsiteY9" fmla="*/ 647700 h 666750"/>
              <a:gd name="connsiteX10" fmla="*/ 1276350 w 12230100"/>
              <a:gd name="connsiteY10" fmla="*/ 209550 h 666750"/>
              <a:gd name="connsiteX11" fmla="*/ 1409700 w 12230100"/>
              <a:gd name="connsiteY11" fmla="*/ 495300 h 666750"/>
              <a:gd name="connsiteX12" fmla="*/ 1466850 w 12230100"/>
              <a:gd name="connsiteY12" fmla="*/ 247650 h 666750"/>
              <a:gd name="connsiteX13" fmla="*/ 12230100 w 12230100"/>
              <a:gd name="connsiteY13" fmla="*/ 2476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230100" h="666750">
                <a:moveTo>
                  <a:pt x="0" y="0"/>
                </a:moveTo>
                <a:lnTo>
                  <a:pt x="209550" y="666750"/>
                </a:lnTo>
                <a:lnTo>
                  <a:pt x="228600" y="190500"/>
                </a:lnTo>
                <a:lnTo>
                  <a:pt x="323850" y="495300"/>
                </a:lnTo>
                <a:lnTo>
                  <a:pt x="476250" y="133350"/>
                </a:lnTo>
                <a:lnTo>
                  <a:pt x="609600" y="647700"/>
                </a:lnTo>
                <a:lnTo>
                  <a:pt x="781050" y="247650"/>
                </a:lnTo>
                <a:lnTo>
                  <a:pt x="819150" y="552450"/>
                </a:lnTo>
                <a:lnTo>
                  <a:pt x="952500" y="57150"/>
                </a:lnTo>
                <a:lnTo>
                  <a:pt x="1123950" y="647700"/>
                </a:lnTo>
                <a:lnTo>
                  <a:pt x="1276350" y="209550"/>
                </a:lnTo>
                <a:lnTo>
                  <a:pt x="1409700" y="495300"/>
                </a:lnTo>
                <a:lnTo>
                  <a:pt x="1466850" y="247650"/>
                </a:lnTo>
                <a:lnTo>
                  <a:pt x="12230100" y="247650"/>
                </a:lnTo>
              </a:path>
            </a:pathLst>
          </a:custGeom>
          <a:noFill/>
          <a:ln>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6">
            <a:extLst>
              <a:ext uri="{FF2B5EF4-FFF2-40B4-BE49-F238E27FC236}">
                <a16:creationId xmlns:a16="http://schemas.microsoft.com/office/drawing/2014/main" xmlns="" id="{12086E63-4896-4F0F-9967-35B8D6BA0877}"/>
              </a:ext>
            </a:extLst>
          </p:cNvPr>
          <p:cNvSpPr>
            <a:spLocks noGrp="1"/>
          </p:cNvSpPr>
          <p:nvPr>
            <p:ph sz="quarter" idx="13"/>
          </p:nvPr>
        </p:nvSpPr>
        <p:spPr/>
        <p:txBody>
          <a:bodyPr/>
          <a:lstStyle/>
          <a:p>
            <a:r>
              <a:rPr lang="zh-CN" altLang="en-US" dirty="0"/>
              <a:t>数据统计与处理</a:t>
            </a:r>
          </a:p>
        </p:txBody>
      </p:sp>
      <p:sp>
        <p:nvSpPr>
          <p:cNvPr id="5" name="椭圆 4">
            <a:extLst>
              <a:ext uri="{FF2B5EF4-FFF2-40B4-BE49-F238E27FC236}">
                <a16:creationId xmlns:a16="http://schemas.microsoft.com/office/drawing/2014/main" xmlns="" id="{793A605D-6A14-46C0-9D0C-C5218CDD76E0}"/>
              </a:ext>
            </a:extLst>
          </p:cNvPr>
          <p:cNvSpPr/>
          <p:nvPr/>
        </p:nvSpPr>
        <p:spPr>
          <a:xfrm>
            <a:off x="3092996" y="3107184"/>
            <a:ext cx="1174204" cy="1174204"/>
          </a:xfrm>
          <a:prstGeom prst="ellipse">
            <a:avLst/>
          </a:prstGeom>
          <a:solidFill>
            <a:schemeClr val="bg1"/>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椭圆 5">
            <a:extLst>
              <a:ext uri="{FF2B5EF4-FFF2-40B4-BE49-F238E27FC236}">
                <a16:creationId xmlns:a16="http://schemas.microsoft.com/office/drawing/2014/main" xmlns="" id="{50691132-36F3-434C-8482-29413116C0E0}"/>
              </a:ext>
            </a:extLst>
          </p:cNvPr>
          <p:cNvSpPr/>
          <p:nvPr/>
        </p:nvSpPr>
        <p:spPr>
          <a:xfrm>
            <a:off x="5984140" y="3107184"/>
            <a:ext cx="1174204" cy="1174204"/>
          </a:xfrm>
          <a:prstGeom prst="ellipse">
            <a:avLst/>
          </a:prstGeom>
          <a:solidFill>
            <a:schemeClr val="bg1"/>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472261D2-1EED-4029-AE75-1DED1DD5204A}"/>
              </a:ext>
            </a:extLst>
          </p:cNvPr>
          <p:cNvSpPr/>
          <p:nvPr/>
        </p:nvSpPr>
        <p:spPr>
          <a:xfrm>
            <a:off x="8875284" y="3107184"/>
            <a:ext cx="1174204" cy="1174204"/>
          </a:xfrm>
          <a:prstGeom prst="ellipse">
            <a:avLst/>
          </a:prstGeom>
          <a:solidFill>
            <a:schemeClr val="bg1"/>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extLst>
              <a:ext uri="{FF2B5EF4-FFF2-40B4-BE49-F238E27FC236}">
                <a16:creationId xmlns:a16="http://schemas.microsoft.com/office/drawing/2014/main" xmlns="" id="{CE757666-702C-42B0-9E37-4A524C48A55C}"/>
              </a:ext>
            </a:extLst>
          </p:cNvPr>
          <p:cNvSpPr txBox="1"/>
          <p:nvPr/>
        </p:nvSpPr>
        <p:spPr>
          <a:xfrm>
            <a:off x="3023508" y="4581128"/>
            <a:ext cx="1313181" cy="430887"/>
          </a:xfrm>
          <a:prstGeom prst="rect">
            <a:avLst/>
          </a:prstGeom>
          <a:noFill/>
        </p:spPr>
        <p:txBody>
          <a:bodyPr wrap="none" rtlCol="0">
            <a:spAutoFit/>
          </a:bodyPr>
          <a:lstStyle/>
          <a:p>
            <a:pPr algn="ctr"/>
            <a:r>
              <a:rPr lang="zh-CN" altLang="en-US" sz="2200" dirty="0">
                <a:solidFill>
                  <a:schemeClr val="tx1">
                    <a:lumMod val="75000"/>
                    <a:lumOff val="25000"/>
                  </a:schemeClr>
                </a:solidFill>
                <a:latin typeface="+mn-ea"/>
              </a:rPr>
              <a:t>问卷回收</a:t>
            </a:r>
          </a:p>
        </p:txBody>
      </p:sp>
      <p:sp>
        <p:nvSpPr>
          <p:cNvPr id="10" name="文本框 9">
            <a:extLst>
              <a:ext uri="{FF2B5EF4-FFF2-40B4-BE49-F238E27FC236}">
                <a16:creationId xmlns:a16="http://schemas.microsoft.com/office/drawing/2014/main" xmlns="" id="{ABB78CA8-3725-4DDA-AE1B-143A95B10055}"/>
              </a:ext>
            </a:extLst>
          </p:cNvPr>
          <p:cNvSpPr txBox="1"/>
          <p:nvPr/>
        </p:nvSpPr>
        <p:spPr>
          <a:xfrm>
            <a:off x="6196781" y="4581128"/>
            <a:ext cx="748923" cy="430887"/>
          </a:xfrm>
          <a:prstGeom prst="rect">
            <a:avLst/>
          </a:prstGeom>
          <a:noFill/>
        </p:spPr>
        <p:txBody>
          <a:bodyPr wrap="none" rtlCol="0">
            <a:spAutoFit/>
          </a:bodyPr>
          <a:lstStyle/>
          <a:p>
            <a:pPr algn="ctr"/>
            <a:r>
              <a:rPr lang="zh-CN" altLang="en-US" sz="2200" dirty="0">
                <a:solidFill>
                  <a:schemeClr val="tx1">
                    <a:lumMod val="75000"/>
                    <a:lumOff val="25000"/>
                  </a:schemeClr>
                </a:solidFill>
                <a:latin typeface="+mn-ea"/>
              </a:rPr>
              <a:t>编码</a:t>
            </a:r>
          </a:p>
        </p:txBody>
      </p:sp>
      <p:sp>
        <p:nvSpPr>
          <p:cNvPr id="11" name="文本框 10">
            <a:extLst>
              <a:ext uri="{FF2B5EF4-FFF2-40B4-BE49-F238E27FC236}">
                <a16:creationId xmlns:a16="http://schemas.microsoft.com/office/drawing/2014/main" xmlns="" id="{C938E728-0E92-475C-99EF-69BBBC1947EB}"/>
              </a:ext>
            </a:extLst>
          </p:cNvPr>
          <p:cNvSpPr txBox="1"/>
          <p:nvPr/>
        </p:nvSpPr>
        <p:spPr>
          <a:xfrm>
            <a:off x="5773588" y="5014337"/>
            <a:ext cx="1595309" cy="430887"/>
          </a:xfrm>
          <a:prstGeom prst="rect">
            <a:avLst/>
          </a:prstGeom>
          <a:noFill/>
        </p:spPr>
        <p:txBody>
          <a:bodyPr wrap="none" rtlCol="0">
            <a:spAutoFit/>
          </a:bodyPr>
          <a:lstStyle/>
          <a:p>
            <a:pPr algn="ctr"/>
            <a:r>
              <a:rPr lang="zh-CN" altLang="en-US" sz="2200" dirty="0">
                <a:solidFill>
                  <a:schemeClr val="tx1">
                    <a:lumMod val="75000"/>
                    <a:lumOff val="25000"/>
                  </a:schemeClr>
                </a:solidFill>
                <a:latin typeface="+mn-ea"/>
              </a:rPr>
              <a:t>录入计算机</a:t>
            </a:r>
          </a:p>
        </p:txBody>
      </p:sp>
      <p:sp>
        <p:nvSpPr>
          <p:cNvPr id="12" name="文本框 11">
            <a:extLst>
              <a:ext uri="{FF2B5EF4-FFF2-40B4-BE49-F238E27FC236}">
                <a16:creationId xmlns:a16="http://schemas.microsoft.com/office/drawing/2014/main" xmlns="" id="{02329CE3-D9E8-474B-9AF7-1259082D51A6}"/>
              </a:ext>
            </a:extLst>
          </p:cNvPr>
          <p:cNvSpPr txBox="1"/>
          <p:nvPr/>
        </p:nvSpPr>
        <p:spPr>
          <a:xfrm>
            <a:off x="8497219" y="4581128"/>
            <a:ext cx="1930337" cy="430887"/>
          </a:xfrm>
          <a:prstGeom prst="rect">
            <a:avLst/>
          </a:prstGeom>
          <a:noFill/>
        </p:spPr>
        <p:txBody>
          <a:bodyPr wrap="none" rtlCol="0">
            <a:spAutoFit/>
          </a:bodyPr>
          <a:lstStyle/>
          <a:p>
            <a:pPr algn="ctr"/>
            <a:r>
              <a:rPr lang="en-US" altLang="zh-CN" sz="2200" dirty="0">
                <a:solidFill>
                  <a:schemeClr val="tx1">
                    <a:lumMod val="75000"/>
                    <a:lumOff val="25000"/>
                  </a:schemeClr>
                </a:solidFill>
                <a:latin typeface="+mn-ea"/>
              </a:rPr>
              <a:t>SPSS</a:t>
            </a:r>
            <a:r>
              <a:rPr lang="zh-CN" altLang="en-US" sz="2200" dirty="0">
                <a:solidFill>
                  <a:schemeClr val="tx1">
                    <a:lumMod val="75000"/>
                    <a:lumOff val="25000"/>
                  </a:schemeClr>
                </a:solidFill>
                <a:latin typeface="+mn-ea"/>
              </a:rPr>
              <a:t>统计分析</a:t>
            </a:r>
          </a:p>
        </p:txBody>
      </p:sp>
      <p:pic>
        <p:nvPicPr>
          <p:cNvPr id="13" name="图形 12">
            <a:extLst>
              <a:ext uri="{FF2B5EF4-FFF2-40B4-BE49-F238E27FC236}">
                <a16:creationId xmlns:a16="http://schemas.microsoft.com/office/drawing/2014/main" xmlns="" id="{48BAF10A-42E2-454B-8D1D-4A3D57E08D46}"/>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188828" y="3311872"/>
            <a:ext cx="764828" cy="764828"/>
          </a:xfrm>
          <a:prstGeom prst="rect">
            <a:avLst/>
          </a:prstGeom>
        </p:spPr>
      </p:pic>
      <p:pic>
        <p:nvPicPr>
          <p:cNvPr id="14" name="图形 13">
            <a:extLst>
              <a:ext uri="{FF2B5EF4-FFF2-40B4-BE49-F238E27FC236}">
                <a16:creationId xmlns:a16="http://schemas.microsoft.com/office/drawing/2014/main" xmlns="" id="{C85D7AFF-5ED4-4887-A1F0-CC4AA65E320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079972" y="3311872"/>
            <a:ext cx="764828" cy="764828"/>
          </a:xfrm>
          <a:prstGeom prst="rect">
            <a:avLst/>
          </a:prstGeom>
        </p:spPr>
      </p:pic>
      <p:pic>
        <p:nvPicPr>
          <p:cNvPr id="16" name="图形 15">
            <a:extLst>
              <a:ext uri="{FF2B5EF4-FFF2-40B4-BE49-F238E27FC236}">
                <a16:creationId xmlns:a16="http://schemas.microsoft.com/office/drawing/2014/main" xmlns="" id="{9EA8ABE6-9097-4F9B-9460-DA6E785B3A0D}"/>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3297312" y="3311500"/>
            <a:ext cx="765572" cy="765572"/>
          </a:xfrm>
          <a:prstGeom prst="rect">
            <a:avLst/>
          </a:prstGeom>
        </p:spPr>
      </p:pic>
      <p:sp>
        <p:nvSpPr>
          <p:cNvPr id="18" name="文本框 17">
            <a:extLst>
              <a:ext uri="{FF2B5EF4-FFF2-40B4-BE49-F238E27FC236}">
                <a16:creationId xmlns:a16="http://schemas.microsoft.com/office/drawing/2014/main" xmlns="" id="{11ED2F6D-B4A6-4D1E-A4B9-CBC713DAADF6}"/>
              </a:ext>
            </a:extLst>
          </p:cNvPr>
          <p:cNvSpPr txBox="1"/>
          <p:nvPr/>
        </p:nvSpPr>
        <p:spPr>
          <a:xfrm>
            <a:off x="3224685" y="2492896"/>
            <a:ext cx="910827" cy="430887"/>
          </a:xfrm>
          <a:prstGeom prst="rect">
            <a:avLst/>
          </a:prstGeom>
          <a:noFill/>
        </p:spPr>
        <p:txBody>
          <a:bodyPr wrap="none" rtlCol="0">
            <a:spAutoFit/>
          </a:bodyPr>
          <a:lstStyle/>
          <a:p>
            <a:pPr algn="ctr"/>
            <a:r>
              <a:rPr lang="en-US" altLang="zh-CN" sz="2200" b="1" dirty="0">
                <a:solidFill>
                  <a:schemeClr val="accent2"/>
                </a:solidFill>
                <a:latin typeface="+mj-lt"/>
                <a:ea typeface="+mj-ea"/>
              </a:rPr>
              <a:t>3</a:t>
            </a:r>
            <a:r>
              <a:rPr lang="zh-CN" altLang="en-US" sz="2200" b="1" dirty="0">
                <a:solidFill>
                  <a:schemeClr val="accent2"/>
                </a:solidFill>
                <a:latin typeface="+mj-ea"/>
                <a:ea typeface="+mj-ea"/>
              </a:rPr>
              <a:t>月份</a:t>
            </a:r>
          </a:p>
        </p:txBody>
      </p:sp>
      <p:sp>
        <p:nvSpPr>
          <p:cNvPr id="19" name="文本框 18">
            <a:extLst>
              <a:ext uri="{FF2B5EF4-FFF2-40B4-BE49-F238E27FC236}">
                <a16:creationId xmlns:a16="http://schemas.microsoft.com/office/drawing/2014/main" xmlns="" id="{A8BB5D47-026C-49F2-A635-485E8F3EA9B3}"/>
              </a:ext>
            </a:extLst>
          </p:cNvPr>
          <p:cNvSpPr txBox="1"/>
          <p:nvPr/>
        </p:nvSpPr>
        <p:spPr>
          <a:xfrm>
            <a:off x="6115829" y="2492896"/>
            <a:ext cx="910827" cy="430887"/>
          </a:xfrm>
          <a:prstGeom prst="rect">
            <a:avLst/>
          </a:prstGeom>
          <a:noFill/>
        </p:spPr>
        <p:txBody>
          <a:bodyPr wrap="none" rtlCol="0">
            <a:spAutoFit/>
          </a:bodyPr>
          <a:lstStyle/>
          <a:p>
            <a:pPr algn="ctr"/>
            <a:r>
              <a:rPr lang="en-US" altLang="zh-CN" sz="2200" b="1" dirty="0">
                <a:solidFill>
                  <a:schemeClr val="accent2"/>
                </a:solidFill>
                <a:latin typeface="+mj-lt"/>
                <a:ea typeface="+mj-ea"/>
              </a:rPr>
              <a:t>4</a:t>
            </a:r>
            <a:r>
              <a:rPr lang="zh-CN" altLang="en-US" sz="2200" b="1" dirty="0">
                <a:solidFill>
                  <a:schemeClr val="accent2"/>
                </a:solidFill>
                <a:latin typeface="+mj-ea"/>
                <a:ea typeface="+mj-ea"/>
              </a:rPr>
              <a:t>月份</a:t>
            </a:r>
          </a:p>
        </p:txBody>
      </p:sp>
      <p:sp>
        <p:nvSpPr>
          <p:cNvPr id="20" name="文本框 19">
            <a:extLst>
              <a:ext uri="{FF2B5EF4-FFF2-40B4-BE49-F238E27FC236}">
                <a16:creationId xmlns:a16="http://schemas.microsoft.com/office/drawing/2014/main" xmlns="" id="{B26ED826-0A1D-4BBB-945A-5183125836A1}"/>
              </a:ext>
            </a:extLst>
          </p:cNvPr>
          <p:cNvSpPr txBox="1"/>
          <p:nvPr/>
        </p:nvSpPr>
        <p:spPr>
          <a:xfrm>
            <a:off x="9006973" y="2492896"/>
            <a:ext cx="910827" cy="430887"/>
          </a:xfrm>
          <a:prstGeom prst="rect">
            <a:avLst/>
          </a:prstGeom>
          <a:noFill/>
        </p:spPr>
        <p:txBody>
          <a:bodyPr wrap="none" rtlCol="0">
            <a:spAutoFit/>
          </a:bodyPr>
          <a:lstStyle/>
          <a:p>
            <a:pPr algn="ctr"/>
            <a:r>
              <a:rPr lang="en-US" altLang="zh-CN" sz="2200" b="1" dirty="0">
                <a:solidFill>
                  <a:schemeClr val="accent2"/>
                </a:solidFill>
                <a:latin typeface="+mj-lt"/>
                <a:ea typeface="+mj-ea"/>
              </a:rPr>
              <a:t>5</a:t>
            </a:r>
            <a:r>
              <a:rPr lang="zh-CN" altLang="en-US" sz="2200" b="1" dirty="0">
                <a:solidFill>
                  <a:schemeClr val="accent2"/>
                </a:solidFill>
                <a:latin typeface="+mj-ea"/>
                <a:ea typeface="+mj-ea"/>
              </a:rPr>
              <a:t>月份</a:t>
            </a:r>
          </a:p>
        </p:txBody>
      </p:sp>
    </p:spTree>
    <p:extLst>
      <p:ext uri="{BB962C8B-B14F-4D97-AF65-F5344CB8AC3E}">
        <p14:creationId xmlns:p14="http://schemas.microsoft.com/office/powerpoint/2010/main" val="109320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a16="http://schemas.microsoft.com/office/drawing/2014/main" xmlns="" id="{542F1EA7-47F3-422D-B922-C8D9250B1B8A}"/>
              </a:ext>
            </a:extLst>
          </p:cNvPr>
          <p:cNvSpPr txBox="1"/>
          <p:nvPr/>
        </p:nvSpPr>
        <p:spPr>
          <a:xfrm>
            <a:off x="1858541" y="1255544"/>
            <a:ext cx="1584176" cy="1015663"/>
          </a:xfrm>
          <a:prstGeom prst="rect">
            <a:avLst/>
          </a:prstGeom>
          <a:noFill/>
        </p:spPr>
        <p:txBody>
          <a:bodyPr wrap="square" rtlCol="0">
            <a:spAutoFit/>
          </a:bodyPr>
          <a:lstStyle/>
          <a:p>
            <a:pPr algn="ctr"/>
            <a:r>
              <a:rPr lang="en-US" altLang="zh-CN" sz="6000" b="1" dirty="0">
                <a:gradFill>
                  <a:gsLst>
                    <a:gs pos="24000">
                      <a:schemeClr val="accent2"/>
                    </a:gs>
                    <a:gs pos="80000">
                      <a:schemeClr val="accent2">
                        <a:alpha val="0"/>
                      </a:schemeClr>
                    </a:gs>
                  </a:gsLst>
                  <a:lin ang="5400000" scaled="1"/>
                </a:gradFill>
                <a:latin typeface="+mj-lt"/>
                <a:ea typeface="+mj-ea"/>
              </a:rPr>
              <a:t>01</a:t>
            </a:r>
            <a:endParaRPr lang="zh-CN" altLang="en-US" sz="6000" b="1" dirty="0">
              <a:gradFill>
                <a:gsLst>
                  <a:gs pos="24000">
                    <a:schemeClr val="accent2"/>
                  </a:gs>
                  <a:gs pos="80000">
                    <a:schemeClr val="accent2">
                      <a:alpha val="0"/>
                    </a:schemeClr>
                  </a:gs>
                </a:gsLst>
                <a:lin ang="5400000" scaled="1"/>
              </a:gradFill>
              <a:latin typeface="+mj-lt"/>
              <a:ea typeface="+mj-ea"/>
            </a:endParaRPr>
          </a:p>
        </p:txBody>
      </p:sp>
      <p:sp>
        <p:nvSpPr>
          <p:cNvPr id="39" name="文本框 38">
            <a:extLst>
              <a:ext uri="{FF2B5EF4-FFF2-40B4-BE49-F238E27FC236}">
                <a16:creationId xmlns:a16="http://schemas.microsoft.com/office/drawing/2014/main" xmlns="" id="{F7A4D967-44A3-4A93-BCF4-EA5946CEBE51}"/>
              </a:ext>
            </a:extLst>
          </p:cNvPr>
          <p:cNvSpPr txBox="1"/>
          <p:nvPr/>
        </p:nvSpPr>
        <p:spPr>
          <a:xfrm>
            <a:off x="5303912" y="1255544"/>
            <a:ext cx="1584176" cy="1015663"/>
          </a:xfrm>
          <a:prstGeom prst="rect">
            <a:avLst/>
          </a:prstGeom>
          <a:noFill/>
        </p:spPr>
        <p:txBody>
          <a:bodyPr wrap="square" rtlCol="0">
            <a:spAutoFit/>
          </a:bodyPr>
          <a:lstStyle>
            <a:defPPr>
              <a:defRPr lang="zh-CN"/>
            </a:defPPr>
            <a:lvl1pPr algn="ctr">
              <a:defRPr sz="6000" b="1">
                <a:gradFill>
                  <a:gsLst>
                    <a:gs pos="24000">
                      <a:schemeClr val="accent2"/>
                    </a:gs>
                    <a:gs pos="80000">
                      <a:schemeClr val="accent2">
                        <a:alpha val="0"/>
                      </a:schemeClr>
                    </a:gs>
                  </a:gsLst>
                  <a:lin ang="5400000" scaled="1"/>
                </a:gradFill>
                <a:latin typeface="+mj-lt"/>
                <a:ea typeface="+mj-ea"/>
              </a:defRPr>
            </a:lvl1pPr>
          </a:lstStyle>
          <a:p>
            <a:r>
              <a:rPr lang="en-US" altLang="zh-CN" dirty="0"/>
              <a:t>02</a:t>
            </a:r>
            <a:endParaRPr lang="zh-CN" altLang="en-US" dirty="0"/>
          </a:p>
        </p:txBody>
      </p:sp>
      <p:sp>
        <p:nvSpPr>
          <p:cNvPr id="40" name="文本框 39">
            <a:extLst>
              <a:ext uri="{FF2B5EF4-FFF2-40B4-BE49-F238E27FC236}">
                <a16:creationId xmlns:a16="http://schemas.microsoft.com/office/drawing/2014/main" xmlns="" id="{8BFECD93-1987-4440-9D68-1391530E74D5}"/>
              </a:ext>
            </a:extLst>
          </p:cNvPr>
          <p:cNvSpPr txBox="1"/>
          <p:nvPr/>
        </p:nvSpPr>
        <p:spPr>
          <a:xfrm>
            <a:off x="8749283" y="1255544"/>
            <a:ext cx="1584176" cy="1015663"/>
          </a:xfrm>
          <a:prstGeom prst="rect">
            <a:avLst/>
          </a:prstGeom>
          <a:noFill/>
        </p:spPr>
        <p:txBody>
          <a:bodyPr wrap="square" rtlCol="0">
            <a:spAutoFit/>
          </a:bodyPr>
          <a:lstStyle>
            <a:defPPr>
              <a:defRPr lang="zh-CN"/>
            </a:defPPr>
            <a:lvl1pPr algn="ctr">
              <a:defRPr sz="6000" b="1">
                <a:gradFill>
                  <a:gsLst>
                    <a:gs pos="24000">
                      <a:schemeClr val="accent2"/>
                    </a:gs>
                    <a:gs pos="80000">
                      <a:schemeClr val="accent2">
                        <a:alpha val="0"/>
                      </a:schemeClr>
                    </a:gs>
                  </a:gsLst>
                  <a:lin ang="5400000" scaled="1"/>
                </a:gradFill>
                <a:latin typeface="+mj-lt"/>
                <a:ea typeface="+mj-ea"/>
              </a:defRPr>
            </a:lvl1pPr>
          </a:lstStyle>
          <a:p>
            <a:r>
              <a:rPr lang="en-US" altLang="zh-CN" dirty="0"/>
              <a:t>03</a:t>
            </a:r>
            <a:endParaRPr lang="zh-CN" altLang="en-US" dirty="0"/>
          </a:p>
        </p:txBody>
      </p:sp>
      <p:pic>
        <p:nvPicPr>
          <p:cNvPr id="31" name="图片占位符 30">
            <a:extLst>
              <a:ext uri="{FF2B5EF4-FFF2-40B4-BE49-F238E27FC236}">
                <a16:creationId xmlns:a16="http://schemas.microsoft.com/office/drawing/2014/main" xmlns="" id="{57E008FA-B773-4D10-BAF3-65F55121458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0373" b="10373"/>
          <a:stretch>
            <a:fillRect/>
          </a:stretch>
        </p:blipFill>
        <p:spPr>
          <a:xfrm>
            <a:off x="1258293" y="1916832"/>
            <a:ext cx="2784673" cy="1656184"/>
          </a:xfrm>
        </p:spPr>
      </p:pic>
      <p:pic>
        <p:nvPicPr>
          <p:cNvPr id="29" name="图片占位符 28">
            <a:extLst>
              <a:ext uri="{FF2B5EF4-FFF2-40B4-BE49-F238E27FC236}">
                <a16:creationId xmlns:a16="http://schemas.microsoft.com/office/drawing/2014/main" xmlns="" id="{B75F1C15-36DD-402A-8D60-798F6693B37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0373" b="10373"/>
          <a:stretch>
            <a:fillRect/>
          </a:stretch>
        </p:blipFill>
        <p:spPr>
          <a:xfrm>
            <a:off x="4703664" y="1916832"/>
            <a:ext cx="2784673" cy="1656184"/>
          </a:xfrm>
        </p:spPr>
      </p:pic>
      <p:pic>
        <p:nvPicPr>
          <p:cNvPr id="27" name="图片占位符 26">
            <a:extLst>
              <a:ext uri="{FF2B5EF4-FFF2-40B4-BE49-F238E27FC236}">
                <a16:creationId xmlns:a16="http://schemas.microsoft.com/office/drawing/2014/main" xmlns="" id="{B3D097C5-BAF3-467E-A5BE-E9220A8D92D7}"/>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0373" b="10373"/>
          <a:stretch>
            <a:fillRect/>
          </a:stretch>
        </p:blipFill>
        <p:spPr>
          <a:xfrm>
            <a:off x="8149035" y="1916832"/>
            <a:ext cx="2784673" cy="1656184"/>
          </a:xfrm>
        </p:spPr>
      </p:pic>
      <p:sp>
        <p:nvSpPr>
          <p:cNvPr id="7" name="内容占位符 6">
            <a:extLst>
              <a:ext uri="{FF2B5EF4-FFF2-40B4-BE49-F238E27FC236}">
                <a16:creationId xmlns:a16="http://schemas.microsoft.com/office/drawing/2014/main" xmlns="" id="{F04A4271-45E3-457E-BAD9-B655DAC2A10E}"/>
              </a:ext>
            </a:extLst>
          </p:cNvPr>
          <p:cNvSpPr>
            <a:spLocks noGrp="1"/>
          </p:cNvSpPr>
          <p:nvPr>
            <p:ph sz="quarter" idx="13"/>
          </p:nvPr>
        </p:nvSpPr>
        <p:spPr/>
        <p:txBody>
          <a:bodyPr>
            <a:normAutofit/>
          </a:bodyPr>
          <a:lstStyle/>
          <a:p>
            <a:r>
              <a:rPr lang="zh-CN" altLang="en-US" i="0" dirty="0"/>
              <a:t>论文的研究对象</a:t>
            </a:r>
          </a:p>
        </p:txBody>
      </p:sp>
      <p:sp>
        <p:nvSpPr>
          <p:cNvPr id="41" name="文本框 40">
            <a:extLst>
              <a:ext uri="{FF2B5EF4-FFF2-40B4-BE49-F238E27FC236}">
                <a16:creationId xmlns:a16="http://schemas.microsoft.com/office/drawing/2014/main" xmlns="" id="{827FEEDA-3CB1-4A7F-9218-22DFA6EBCEC1}"/>
              </a:ext>
            </a:extLst>
          </p:cNvPr>
          <p:cNvSpPr txBox="1"/>
          <p:nvPr/>
        </p:nvSpPr>
        <p:spPr>
          <a:xfrm>
            <a:off x="1336886" y="3909989"/>
            <a:ext cx="2627486" cy="2277996"/>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42" name="文本框 41">
            <a:extLst>
              <a:ext uri="{FF2B5EF4-FFF2-40B4-BE49-F238E27FC236}">
                <a16:creationId xmlns:a16="http://schemas.microsoft.com/office/drawing/2014/main" xmlns="" id="{4B9A8B5B-B260-40CB-A339-A06D9D8CD4FB}"/>
              </a:ext>
            </a:extLst>
          </p:cNvPr>
          <p:cNvSpPr txBox="1"/>
          <p:nvPr/>
        </p:nvSpPr>
        <p:spPr>
          <a:xfrm>
            <a:off x="4763207" y="3909989"/>
            <a:ext cx="2627486" cy="2277996"/>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43" name="文本框 42">
            <a:extLst>
              <a:ext uri="{FF2B5EF4-FFF2-40B4-BE49-F238E27FC236}">
                <a16:creationId xmlns:a16="http://schemas.microsoft.com/office/drawing/2014/main" xmlns="" id="{773DFB55-CB05-42BE-A64D-2E2EE31DBD85}"/>
              </a:ext>
            </a:extLst>
          </p:cNvPr>
          <p:cNvSpPr txBox="1"/>
          <p:nvPr/>
        </p:nvSpPr>
        <p:spPr>
          <a:xfrm>
            <a:off x="8227628" y="3909989"/>
            <a:ext cx="2627486" cy="2277996"/>
          </a:xfrm>
          <a:prstGeom prst="rect">
            <a:avLst/>
          </a:prstGeom>
          <a:noFill/>
        </p:spPr>
        <p:txBody>
          <a:bodyPr wrap="square"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3" name="矩形 2">
            <a:extLst>
              <a:ext uri="{FF2B5EF4-FFF2-40B4-BE49-F238E27FC236}">
                <a16:creationId xmlns:a16="http://schemas.microsoft.com/office/drawing/2014/main" xmlns="" id="{12D722BE-D062-4667-866C-5F151BA7E52E}"/>
              </a:ext>
            </a:extLst>
          </p:cNvPr>
          <p:cNvSpPr/>
          <p:nvPr/>
        </p:nvSpPr>
        <p:spPr>
          <a:xfrm>
            <a:off x="1840629" y="3338816"/>
            <a:ext cx="1620000" cy="46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关键词</a:t>
            </a:r>
          </a:p>
        </p:txBody>
      </p:sp>
      <p:sp>
        <p:nvSpPr>
          <p:cNvPr id="15" name="矩形 14">
            <a:extLst>
              <a:ext uri="{FF2B5EF4-FFF2-40B4-BE49-F238E27FC236}">
                <a16:creationId xmlns:a16="http://schemas.microsoft.com/office/drawing/2014/main" xmlns="" id="{93DE18CF-AD08-448C-8095-625380D1D7AC}"/>
              </a:ext>
            </a:extLst>
          </p:cNvPr>
          <p:cNvSpPr/>
          <p:nvPr/>
        </p:nvSpPr>
        <p:spPr>
          <a:xfrm>
            <a:off x="5286000" y="3338816"/>
            <a:ext cx="1620000" cy="46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关键词</a:t>
            </a:r>
          </a:p>
        </p:txBody>
      </p:sp>
      <p:sp>
        <p:nvSpPr>
          <p:cNvPr id="16" name="矩形 15">
            <a:extLst>
              <a:ext uri="{FF2B5EF4-FFF2-40B4-BE49-F238E27FC236}">
                <a16:creationId xmlns:a16="http://schemas.microsoft.com/office/drawing/2014/main" xmlns="" id="{0943627B-B971-4D91-B642-9D0A616FEAFF}"/>
              </a:ext>
            </a:extLst>
          </p:cNvPr>
          <p:cNvSpPr/>
          <p:nvPr/>
        </p:nvSpPr>
        <p:spPr>
          <a:xfrm>
            <a:off x="8731371" y="3338816"/>
            <a:ext cx="1620000" cy="46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关键词</a:t>
            </a:r>
          </a:p>
        </p:txBody>
      </p:sp>
    </p:spTree>
    <p:extLst>
      <p:ext uri="{BB962C8B-B14F-4D97-AF65-F5344CB8AC3E}">
        <p14:creationId xmlns:p14="http://schemas.microsoft.com/office/powerpoint/2010/main" val="2351141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10">
            <a:extLst>
              <a:ext uri="{FF2B5EF4-FFF2-40B4-BE49-F238E27FC236}">
                <a16:creationId xmlns:a16="http://schemas.microsoft.com/office/drawing/2014/main" xmlns="" id="{3F6B208F-5061-4DE5-806E-00681EBA2DA9}"/>
              </a:ext>
            </a:extLst>
          </p:cNvPr>
          <p:cNvSpPr>
            <a:spLocks noGrp="1"/>
          </p:cNvSpPr>
          <p:nvPr>
            <p:ph sz="quarter" idx="13"/>
          </p:nvPr>
        </p:nvSpPr>
        <p:spPr>
          <a:xfrm>
            <a:off x="675372" y="252736"/>
            <a:ext cx="2246769" cy="523220"/>
          </a:xfrm>
        </p:spPr>
        <p:txBody>
          <a:bodyPr/>
          <a:lstStyle/>
          <a:p>
            <a:r>
              <a:rPr lang="zh-CN" altLang="en-US" dirty="0"/>
              <a:t>四段式内容页</a:t>
            </a:r>
          </a:p>
        </p:txBody>
      </p:sp>
      <p:sp>
        <p:nvSpPr>
          <p:cNvPr id="7" name="Shape 397">
            <a:extLst>
              <a:ext uri="{FF2B5EF4-FFF2-40B4-BE49-F238E27FC236}">
                <a16:creationId xmlns:a16="http://schemas.microsoft.com/office/drawing/2014/main" xmlns="" id="{6FF3CC55-B0F2-4725-AA6B-320EA80A4B9F}"/>
              </a:ext>
            </a:extLst>
          </p:cNvPr>
          <p:cNvSpPr>
            <a:spLocks/>
          </p:cNvSpPr>
          <p:nvPr/>
        </p:nvSpPr>
        <p:spPr bwMode="auto">
          <a:xfrm rot="2700000">
            <a:off x="4684480" y="2833101"/>
            <a:ext cx="1370380" cy="1368923"/>
          </a:xfrm>
          <a:custGeom>
            <a:avLst/>
            <a:gdLst>
              <a:gd name="T0" fmla="*/ 368332943 w 21543"/>
              <a:gd name="T1" fmla="*/ 369917103 h 21409"/>
              <a:gd name="T2" fmla="*/ 368332943 w 21543"/>
              <a:gd name="T3" fmla="*/ 369917103 h 21409"/>
              <a:gd name="T4" fmla="*/ 368332943 w 21543"/>
              <a:gd name="T5" fmla="*/ 369917103 h 21409"/>
              <a:gd name="T6" fmla="*/ 368332943 w 21543"/>
              <a:gd name="T7" fmla="*/ 369917103 h 2140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3" h="21409" extrusionOk="0">
                <a:moveTo>
                  <a:pt x="21543" y="21406"/>
                </a:moveTo>
                <a:lnTo>
                  <a:pt x="15282" y="21406"/>
                </a:lnTo>
                <a:cubicBezTo>
                  <a:pt x="14964" y="21403"/>
                  <a:pt x="14687" y="21191"/>
                  <a:pt x="14603" y="20886"/>
                </a:cubicBezTo>
                <a:cubicBezTo>
                  <a:pt x="14524" y="20597"/>
                  <a:pt x="14637" y="20289"/>
                  <a:pt x="14886" y="20120"/>
                </a:cubicBezTo>
                <a:cubicBezTo>
                  <a:pt x="16492" y="18623"/>
                  <a:pt x="15269" y="15952"/>
                  <a:pt x="13079" y="16175"/>
                </a:cubicBezTo>
                <a:cubicBezTo>
                  <a:pt x="10960" y="16392"/>
                  <a:pt x="10273" y="19127"/>
                  <a:pt x="12042" y="20308"/>
                </a:cubicBezTo>
                <a:cubicBezTo>
                  <a:pt x="12268" y="20443"/>
                  <a:pt x="12379" y="20710"/>
                  <a:pt x="12314" y="20964"/>
                </a:cubicBezTo>
                <a:cubicBezTo>
                  <a:pt x="12250" y="21212"/>
                  <a:pt x="12034" y="21392"/>
                  <a:pt x="11777" y="21409"/>
                </a:cubicBezTo>
                <a:lnTo>
                  <a:pt x="5360" y="21387"/>
                </a:lnTo>
                <a:lnTo>
                  <a:pt x="5298" y="15168"/>
                </a:lnTo>
                <a:cubicBezTo>
                  <a:pt x="5250" y="14849"/>
                  <a:pt x="4998" y="14597"/>
                  <a:pt x="4677" y="14550"/>
                </a:cubicBezTo>
                <a:cubicBezTo>
                  <a:pt x="4442" y="14515"/>
                  <a:pt x="4206" y="14598"/>
                  <a:pt x="4045" y="14771"/>
                </a:cubicBezTo>
                <a:cubicBezTo>
                  <a:pt x="2682" y="16459"/>
                  <a:pt x="-57" y="15460"/>
                  <a:pt x="1" y="13295"/>
                </a:cubicBezTo>
                <a:cubicBezTo>
                  <a:pt x="57" y="11182"/>
                  <a:pt x="2750" y="10311"/>
                  <a:pt x="4045" y="11987"/>
                </a:cubicBezTo>
                <a:cubicBezTo>
                  <a:pt x="4258" y="12254"/>
                  <a:pt x="4637" y="12321"/>
                  <a:pt x="4930" y="12146"/>
                </a:cubicBezTo>
                <a:cubicBezTo>
                  <a:pt x="5118" y="12033"/>
                  <a:pt x="5237" y="11832"/>
                  <a:pt x="5244" y="11613"/>
                </a:cubicBezTo>
                <a:lnTo>
                  <a:pt x="5327" y="5168"/>
                </a:lnTo>
                <a:lnTo>
                  <a:pt x="11246" y="5180"/>
                </a:lnTo>
                <a:cubicBezTo>
                  <a:pt x="11538" y="5201"/>
                  <a:pt x="11810" y="5033"/>
                  <a:pt x="11920" y="4762"/>
                </a:cubicBezTo>
                <a:cubicBezTo>
                  <a:pt x="12005" y="4550"/>
                  <a:pt x="11973" y="4308"/>
                  <a:pt x="11835" y="4125"/>
                </a:cubicBezTo>
                <a:cubicBezTo>
                  <a:pt x="10205" y="2817"/>
                  <a:pt x="11001" y="201"/>
                  <a:pt x="13086" y="11"/>
                </a:cubicBezTo>
                <a:cubicBezTo>
                  <a:pt x="15304" y="-191"/>
                  <a:pt x="16555" y="2481"/>
                  <a:pt x="14973" y="4040"/>
                </a:cubicBezTo>
                <a:cubicBezTo>
                  <a:pt x="14766" y="4194"/>
                  <a:pt x="14678" y="4461"/>
                  <a:pt x="14752" y="4707"/>
                </a:cubicBezTo>
                <a:cubicBezTo>
                  <a:pt x="14833" y="4978"/>
                  <a:pt x="15088" y="5160"/>
                  <a:pt x="15371" y="5150"/>
                </a:cubicBezTo>
                <a:lnTo>
                  <a:pt x="21518" y="5150"/>
                </a:lnTo>
                <a:lnTo>
                  <a:pt x="21517" y="11790"/>
                </a:lnTo>
                <a:cubicBezTo>
                  <a:pt x="21464" y="12029"/>
                  <a:pt x="21270" y="12213"/>
                  <a:pt x="21027" y="12255"/>
                </a:cubicBezTo>
                <a:cubicBezTo>
                  <a:pt x="20795" y="12295"/>
                  <a:pt x="20561" y="12198"/>
                  <a:pt x="20427" y="12006"/>
                </a:cubicBezTo>
                <a:cubicBezTo>
                  <a:pt x="19193" y="10265"/>
                  <a:pt x="16445" y="11026"/>
                  <a:pt x="16293" y="13151"/>
                </a:cubicBezTo>
                <a:cubicBezTo>
                  <a:pt x="16135" y="15374"/>
                  <a:pt x="18932" y="16496"/>
                  <a:pt x="20368" y="14786"/>
                </a:cubicBezTo>
                <a:cubicBezTo>
                  <a:pt x="20490" y="14608"/>
                  <a:pt x="20696" y="14506"/>
                  <a:pt x="20913" y="14518"/>
                </a:cubicBezTo>
                <a:cubicBezTo>
                  <a:pt x="21218" y="14534"/>
                  <a:pt x="21469" y="14764"/>
                  <a:pt x="21511" y="15065"/>
                </a:cubicBezTo>
                <a:lnTo>
                  <a:pt x="21543" y="21406"/>
                </a:lnTo>
                <a:close/>
              </a:path>
            </a:pathLst>
          </a:custGeom>
          <a:solidFill>
            <a:schemeClr val="accent2">
              <a:alpha val="75000"/>
            </a:scheme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a:defRPr/>
            </a:pPr>
            <a:endParaRPr lang="en-US" sz="3750">
              <a:latin typeface="Helvetica Light" charset="0"/>
              <a:ea typeface="Helvetica Light" charset="0"/>
              <a:cs typeface="Helvetica Light" charset="0"/>
              <a:sym typeface="Helvetica Light" charset="0"/>
            </a:endParaRPr>
          </a:p>
        </p:txBody>
      </p:sp>
      <p:sp>
        <p:nvSpPr>
          <p:cNvPr id="8" name="Shape 398">
            <a:extLst>
              <a:ext uri="{FF2B5EF4-FFF2-40B4-BE49-F238E27FC236}">
                <a16:creationId xmlns:a16="http://schemas.microsoft.com/office/drawing/2014/main" xmlns="" id="{22276A4C-41A4-4D88-81CE-3C514D7C91AB}"/>
              </a:ext>
            </a:extLst>
          </p:cNvPr>
          <p:cNvSpPr>
            <a:spLocks/>
          </p:cNvSpPr>
          <p:nvPr/>
        </p:nvSpPr>
        <p:spPr bwMode="auto">
          <a:xfrm rot="2700000">
            <a:off x="6130951" y="3308947"/>
            <a:ext cx="1372565" cy="1379118"/>
          </a:xfrm>
          <a:custGeom>
            <a:avLst/>
            <a:gdLst>
              <a:gd name="T0" fmla="*/ 370730674 w 21494"/>
              <a:gd name="T1" fmla="*/ 373568996 h 21500"/>
              <a:gd name="T2" fmla="*/ 370730674 w 21494"/>
              <a:gd name="T3" fmla="*/ 373568996 h 21500"/>
              <a:gd name="T4" fmla="*/ 370730674 w 21494"/>
              <a:gd name="T5" fmla="*/ 373568996 h 21500"/>
              <a:gd name="T6" fmla="*/ 370730674 w 21494"/>
              <a:gd name="T7" fmla="*/ 373568996 h 215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494" h="21500" extrusionOk="0">
                <a:moveTo>
                  <a:pt x="71" y="41"/>
                </a:moveTo>
                <a:lnTo>
                  <a:pt x="6141" y="41"/>
                </a:lnTo>
                <a:cubicBezTo>
                  <a:pt x="6311" y="26"/>
                  <a:pt x="6473" y="66"/>
                  <a:pt x="6610" y="147"/>
                </a:cubicBezTo>
                <a:cubicBezTo>
                  <a:pt x="6742" y="225"/>
                  <a:pt x="6854" y="344"/>
                  <a:pt x="6903" y="501"/>
                </a:cubicBezTo>
                <a:cubicBezTo>
                  <a:pt x="6956" y="674"/>
                  <a:pt x="6915" y="863"/>
                  <a:pt x="6793" y="998"/>
                </a:cubicBezTo>
                <a:cubicBezTo>
                  <a:pt x="5945" y="1701"/>
                  <a:pt x="5741" y="2738"/>
                  <a:pt x="6027" y="3625"/>
                </a:cubicBezTo>
                <a:cubicBezTo>
                  <a:pt x="6282" y="4416"/>
                  <a:pt x="6940" y="5098"/>
                  <a:pt x="7919" y="5186"/>
                </a:cubicBezTo>
                <a:cubicBezTo>
                  <a:pt x="9049" y="5288"/>
                  <a:pt x="9875" y="4601"/>
                  <a:pt x="10219" y="3739"/>
                </a:cubicBezTo>
                <a:cubicBezTo>
                  <a:pt x="10583" y="2829"/>
                  <a:pt x="10416" y="1713"/>
                  <a:pt x="9477" y="976"/>
                </a:cubicBezTo>
                <a:cubicBezTo>
                  <a:pt x="9351" y="833"/>
                  <a:pt x="9304" y="638"/>
                  <a:pt x="9350" y="453"/>
                </a:cubicBezTo>
                <a:cubicBezTo>
                  <a:pt x="9416" y="192"/>
                  <a:pt x="9649" y="6"/>
                  <a:pt x="9919" y="0"/>
                </a:cubicBezTo>
                <a:lnTo>
                  <a:pt x="16205" y="3"/>
                </a:lnTo>
                <a:lnTo>
                  <a:pt x="16205" y="6057"/>
                </a:lnTo>
                <a:cubicBezTo>
                  <a:pt x="16194" y="6207"/>
                  <a:pt x="16226" y="6354"/>
                  <a:pt x="16291" y="6482"/>
                </a:cubicBezTo>
                <a:cubicBezTo>
                  <a:pt x="16347" y="6592"/>
                  <a:pt x="16430" y="6692"/>
                  <a:pt x="16543" y="6756"/>
                </a:cubicBezTo>
                <a:cubicBezTo>
                  <a:pt x="16789" y="6893"/>
                  <a:pt x="17098" y="6823"/>
                  <a:pt x="17260" y="6594"/>
                </a:cubicBezTo>
                <a:cubicBezTo>
                  <a:pt x="18528" y="4751"/>
                  <a:pt x="21422" y="5595"/>
                  <a:pt x="21493" y="7828"/>
                </a:cubicBezTo>
                <a:cubicBezTo>
                  <a:pt x="21563" y="10011"/>
                  <a:pt x="18823" y="11048"/>
                  <a:pt x="17420" y="9370"/>
                </a:cubicBezTo>
                <a:cubicBezTo>
                  <a:pt x="17308" y="9242"/>
                  <a:pt x="17146" y="9173"/>
                  <a:pt x="16979" y="9178"/>
                </a:cubicBezTo>
                <a:cubicBezTo>
                  <a:pt x="16852" y="9182"/>
                  <a:pt x="16730" y="9229"/>
                  <a:pt x="16622" y="9303"/>
                </a:cubicBezTo>
                <a:cubicBezTo>
                  <a:pt x="16373" y="9474"/>
                  <a:pt x="16234" y="9764"/>
                  <a:pt x="16256" y="10065"/>
                </a:cubicBezTo>
                <a:lnTo>
                  <a:pt x="16256" y="16026"/>
                </a:lnTo>
                <a:lnTo>
                  <a:pt x="9594" y="16030"/>
                </a:lnTo>
                <a:cubicBezTo>
                  <a:pt x="9370" y="16027"/>
                  <a:pt x="9180" y="16194"/>
                  <a:pt x="9155" y="16416"/>
                </a:cubicBezTo>
                <a:cubicBezTo>
                  <a:pt x="9132" y="16622"/>
                  <a:pt x="9260" y="16814"/>
                  <a:pt x="9459" y="16874"/>
                </a:cubicBezTo>
                <a:cubicBezTo>
                  <a:pt x="11624" y="18255"/>
                  <a:pt x="10568" y="21600"/>
                  <a:pt x="7999" y="21497"/>
                </a:cubicBezTo>
                <a:cubicBezTo>
                  <a:pt x="5528" y="21398"/>
                  <a:pt x="4699" y="18158"/>
                  <a:pt x="6821" y="16892"/>
                </a:cubicBezTo>
                <a:cubicBezTo>
                  <a:pt x="7035" y="16848"/>
                  <a:pt x="7184" y="16652"/>
                  <a:pt x="7166" y="16434"/>
                </a:cubicBezTo>
                <a:cubicBezTo>
                  <a:pt x="7147" y="16186"/>
                  <a:pt x="6926" y="16003"/>
                  <a:pt x="6677" y="16030"/>
                </a:cubicBezTo>
                <a:lnTo>
                  <a:pt x="21" y="16026"/>
                </a:lnTo>
                <a:lnTo>
                  <a:pt x="0" y="10182"/>
                </a:lnTo>
                <a:cubicBezTo>
                  <a:pt x="7" y="9828"/>
                  <a:pt x="218" y="9508"/>
                  <a:pt x="543" y="9362"/>
                </a:cubicBezTo>
                <a:cubicBezTo>
                  <a:pt x="817" y="9239"/>
                  <a:pt x="1134" y="9258"/>
                  <a:pt x="1390" y="9414"/>
                </a:cubicBezTo>
                <a:cubicBezTo>
                  <a:pt x="2738" y="10964"/>
                  <a:pt x="5293" y="10016"/>
                  <a:pt x="5294" y="7966"/>
                </a:cubicBezTo>
                <a:cubicBezTo>
                  <a:pt x="5295" y="6111"/>
                  <a:pt x="3098" y="5124"/>
                  <a:pt x="1703" y="6352"/>
                </a:cubicBezTo>
                <a:cubicBezTo>
                  <a:pt x="1594" y="6544"/>
                  <a:pt x="1432" y="6694"/>
                  <a:pt x="1243" y="6791"/>
                </a:cubicBezTo>
                <a:cubicBezTo>
                  <a:pt x="1086" y="6872"/>
                  <a:pt x="907" y="6916"/>
                  <a:pt x="724" y="6892"/>
                </a:cubicBezTo>
                <a:cubicBezTo>
                  <a:pt x="268" y="6831"/>
                  <a:pt x="-37" y="6390"/>
                  <a:pt x="68" y="5943"/>
                </a:cubicBezTo>
                <a:lnTo>
                  <a:pt x="71" y="41"/>
                </a:lnTo>
                <a:close/>
              </a:path>
            </a:pathLst>
          </a:custGeom>
          <a:solidFill>
            <a:schemeClr val="accent2">
              <a:alpha val="25000"/>
            </a:scheme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a:defRPr/>
            </a:pPr>
            <a:endParaRPr lang="en-US" sz="3750">
              <a:latin typeface="Helvetica Light" charset="0"/>
              <a:ea typeface="Helvetica Light" charset="0"/>
              <a:cs typeface="Helvetica Light" charset="0"/>
              <a:sym typeface="Helvetica Light" charset="0"/>
            </a:endParaRPr>
          </a:p>
        </p:txBody>
      </p:sp>
      <p:sp>
        <p:nvSpPr>
          <p:cNvPr id="9" name="Shape 399">
            <a:extLst>
              <a:ext uri="{FF2B5EF4-FFF2-40B4-BE49-F238E27FC236}">
                <a16:creationId xmlns:a16="http://schemas.microsoft.com/office/drawing/2014/main" xmlns="" id="{3B2A9651-28A5-49C2-84F3-976BABDC0156}"/>
              </a:ext>
            </a:extLst>
          </p:cNvPr>
          <p:cNvSpPr>
            <a:spLocks/>
          </p:cNvSpPr>
          <p:nvPr/>
        </p:nvSpPr>
        <p:spPr bwMode="auto">
          <a:xfrm rot="2700000">
            <a:off x="5652193" y="2350337"/>
            <a:ext cx="1363827" cy="1360913"/>
          </a:xfrm>
          <a:custGeom>
            <a:avLst/>
            <a:gdLst>
              <a:gd name="T0" fmla="*/ 368057254 w 21368"/>
              <a:gd name="T1" fmla="*/ 364586422 h 21473"/>
              <a:gd name="T2" fmla="*/ 368057254 w 21368"/>
              <a:gd name="T3" fmla="*/ 364586422 h 21473"/>
              <a:gd name="T4" fmla="*/ 368057254 w 21368"/>
              <a:gd name="T5" fmla="*/ 364586422 h 21473"/>
              <a:gd name="T6" fmla="*/ 368057254 w 21368"/>
              <a:gd name="T7" fmla="*/ 364586422 h 21473"/>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68" h="21473" extrusionOk="0">
                <a:moveTo>
                  <a:pt x="16083" y="5318"/>
                </a:moveTo>
                <a:lnTo>
                  <a:pt x="9848" y="5295"/>
                </a:lnTo>
                <a:cubicBezTo>
                  <a:pt x="9448" y="5334"/>
                  <a:pt x="9085" y="5058"/>
                  <a:pt x="9012" y="4660"/>
                </a:cubicBezTo>
                <a:cubicBezTo>
                  <a:pt x="8967" y="4409"/>
                  <a:pt x="9052" y="4152"/>
                  <a:pt x="9239" y="3979"/>
                </a:cubicBezTo>
                <a:cubicBezTo>
                  <a:pt x="10906" y="2774"/>
                  <a:pt x="10148" y="129"/>
                  <a:pt x="8100" y="4"/>
                </a:cubicBezTo>
                <a:cubicBezTo>
                  <a:pt x="5938" y="-127"/>
                  <a:pt x="4892" y="2622"/>
                  <a:pt x="6587" y="3979"/>
                </a:cubicBezTo>
                <a:cubicBezTo>
                  <a:pt x="6816" y="4231"/>
                  <a:pt x="6858" y="4603"/>
                  <a:pt x="6691" y="4900"/>
                </a:cubicBezTo>
                <a:cubicBezTo>
                  <a:pt x="6537" y="5173"/>
                  <a:pt x="6237" y="5327"/>
                  <a:pt x="5927" y="5291"/>
                </a:cubicBezTo>
                <a:lnTo>
                  <a:pt x="0" y="5300"/>
                </a:lnTo>
                <a:lnTo>
                  <a:pt x="11" y="11352"/>
                </a:lnTo>
                <a:cubicBezTo>
                  <a:pt x="-21" y="11526"/>
                  <a:pt x="16" y="11700"/>
                  <a:pt x="105" y="11841"/>
                </a:cubicBezTo>
                <a:cubicBezTo>
                  <a:pt x="191" y="11976"/>
                  <a:pt x="324" y="12080"/>
                  <a:pt x="486" y="12131"/>
                </a:cubicBezTo>
                <a:cubicBezTo>
                  <a:pt x="665" y="12187"/>
                  <a:pt x="850" y="12168"/>
                  <a:pt x="1018" y="12112"/>
                </a:cubicBezTo>
                <a:cubicBezTo>
                  <a:pt x="1203" y="12050"/>
                  <a:pt x="1374" y="11941"/>
                  <a:pt x="1512" y="11787"/>
                </a:cubicBezTo>
                <a:cubicBezTo>
                  <a:pt x="3033" y="10342"/>
                  <a:pt x="5518" y="11583"/>
                  <a:pt x="5297" y="13677"/>
                </a:cubicBezTo>
                <a:cubicBezTo>
                  <a:pt x="5082" y="15712"/>
                  <a:pt x="2499" y="16425"/>
                  <a:pt x="1285" y="14783"/>
                </a:cubicBezTo>
                <a:cubicBezTo>
                  <a:pt x="1096" y="14510"/>
                  <a:pt x="742" y="14409"/>
                  <a:pt x="439" y="14541"/>
                </a:cubicBezTo>
                <a:cubicBezTo>
                  <a:pt x="178" y="14654"/>
                  <a:pt x="14" y="14919"/>
                  <a:pt x="28" y="15205"/>
                </a:cubicBezTo>
                <a:lnTo>
                  <a:pt x="18" y="21445"/>
                </a:lnTo>
                <a:lnTo>
                  <a:pt x="5847" y="21468"/>
                </a:lnTo>
                <a:cubicBezTo>
                  <a:pt x="6204" y="21464"/>
                  <a:pt x="6510" y="21208"/>
                  <a:pt x="6579" y="20855"/>
                </a:cubicBezTo>
                <a:cubicBezTo>
                  <a:pt x="6630" y="20599"/>
                  <a:pt x="6541" y="20335"/>
                  <a:pt x="6347" y="20162"/>
                </a:cubicBezTo>
                <a:cubicBezTo>
                  <a:pt x="4865" y="18699"/>
                  <a:pt x="5947" y="16166"/>
                  <a:pt x="8020" y="16243"/>
                </a:cubicBezTo>
                <a:cubicBezTo>
                  <a:pt x="10017" y="16317"/>
                  <a:pt x="10931" y="18783"/>
                  <a:pt x="9471" y="20157"/>
                </a:cubicBezTo>
                <a:cubicBezTo>
                  <a:pt x="9260" y="20347"/>
                  <a:pt x="9179" y="20644"/>
                  <a:pt x="9264" y="20916"/>
                </a:cubicBezTo>
                <a:cubicBezTo>
                  <a:pt x="9355" y="21206"/>
                  <a:pt x="9614" y="21409"/>
                  <a:pt x="9915" y="21426"/>
                </a:cubicBezTo>
                <a:lnTo>
                  <a:pt x="16081" y="21473"/>
                </a:lnTo>
                <a:lnTo>
                  <a:pt x="16081" y="15590"/>
                </a:lnTo>
                <a:cubicBezTo>
                  <a:pt x="16056" y="15279"/>
                  <a:pt x="16208" y="14980"/>
                  <a:pt x="16472" y="14817"/>
                </a:cubicBezTo>
                <a:cubicBezTo>
                  <a:pt x="16770" y="14635"/>
                  <a:pt x="17149" y="14660"/>
                  <a:pt x="17421" y="14879"/>
                </a:cubicBezTo>
                <a:cubicBezTo>
                  <a:pt x="18893" y="16511"/>
                  <a:pt x="21579" y="15303"/>
                  <a:pt x="21355" y="13110"/>
                </a:cubicBezTo>
                <a:cubicBezTo>
                  <a:pt x="21151" y="11118"/>
                  <a:pt x="18638" y="10396"/>
                  <a:pt x="17421" y="11980"/>
                </a:cubicBezTo>
                <a:cubicBezTo>
                  <a:pt x="17244" y="12163"/>
                  <a:pt x="16989" y="12246"/>
                  <a:pt x="16739" y="12201"/>
                </a:cubicBezTo>
                <a:cubicBezTo>
                  <a:pt x="16333" y="12130"/>
                  <a:pt x="16046" y="11761"/>
                  <a:pt x="16073" y="11347"/>
                </a:cubicBezTo>
                <a:lnTo>
                  <a:pt x="16083" y="5318"/>
                </a:lnTo>
                <a:close/>
              </a:path>
            </a:pathLst>
          </a:custGeom>
          <a:solidFill>
            <a:schemeClr val="accent2">
              <a:alpha val="50000"/>
            </a:schemeClr>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a:defRPr/>
            </a:pPr>
            <a:endParaRPr lang="en-US" sz="3750">
              <a:latin typeface="Helvetica Light" charset="0"/>
              <a:ea typeface="Helvetica Light" charset="0"/>
              <a:cs typeface="Helvetica Light" charset="0"/>
              <a:sym typeface="Helvetica Light" charset="0"/>
            </a:endParaRPr>
          </a:p>
        </p:txBody>
      </p:sp>
      <p:sp>
        <p:nvSpPr>
          <p:cNvPr id="10" name="Shape 400">
            <a:extLst>
              <a:ext uri="{FF2B5EF4-FFF2-40B4-BE49-F238E27FC236}">
                <a16:creationId xmlns:a16="http://schemas.microsoft.com/office/drawing/2014/main" xmlns="" id="{15A427FD-EEF6-48DD-90A5-49FB67589A73}"/>
              </a:ext>
            </a:extLst>
          </p:cNvPr>
          <p:cNvSpPr>
            <a:spLocks/>
          </p:cNvSpPr>
          <p:nvPr/>
        </p:nvSpPr>
        <p:spPr bwMode="auto">
          <a:xfrm rot="2700000">
            <a:off x="5178529" y="3798264"/>
            <a:ext cx="1368196" cy="1371836"/>
          </a:xfrm>
          <a:custGeom>
            <a:avLst/>
            <a:gdLst>
              <a:gd name="T0" fmla="*/ 366232668 w 21598"/>
              <a:gd name="T1" fmla="*/ 370456329 h 21466"/>
              <a:gd name="T2" fmla="*/ 366232668 w 21598"/>
              <a:gd name="T3" fmla="*/ 370456329 h 21466"/>
              <a:gd name="T4" fmla="*/ 366232668 w 21598"/>
              <a:gd name="T5" fmla="*/ 370456329 h 21466"/>
              <a:gd name="T6" fmla="*/ 366232668 w 21598"/>
              <a:gd name="T7" fmla="*/ 370456329 h 2146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8" h="21466" extrusionOk="0">
                <a:moveTo>
                  <a:pt x="21598" y="85"/>
                </a:moveTo>
                <a:lnTo>
                  <a:pt x="21598" y="6384"/>
                </a:lnTo>
                <a:cubicBezTo>
                  <a:pt x="21584" y="6673"/>
                  <a:pt x="21382" y="6919"/>
                  <a:pt x="21099" y="6990"/>
                </a:cubicBezTo>
                <a:cubicBezTo>
                  <a:pt x="20838" y="7056"/>
                  <a:pt x="20564" y="6958"/>
                  <a:pt x="20406" y="6743"/>
                </a:cubicBezTo>
                <a:cubicBezTo>
                  <a:pt x="18963" y="5087"/>
                  <a:pt x="16223" y="6185"/>
                  <a:pt x="16347" y="8370"/>
                </a:cubicBezTo>
                <a:cubicBezTo>
                  <a:pt x="16466" y="10463"/>
                  <a:pt x="19143" y="11284"/>
                  <a:pt x="20434" y="9624"/>
                </a:cubicBezTo>
                <a:cubicBezTo>
                  <a:pt x="20563" y="9481"/>
                  <a:pt x="20757" y="9414"/>
                  <a:pt x="20948" y="9446"/>
                </a:cubicBezTo>
                <a:cubicBezTo>
                  <a:pt x="21139" y="9478"/>
                  <a:pt x="21292" y="9594"/>
                  <a:pt x="21395" y="9739"/>
                </a:cubicBezTo>
                <a:cubicBezTo>
                  <a:pt x="21500" y="9888"/>
                  <a:pt x="21556" y="10072"/>
                  <a:pt x="21540" y="10267"/>
                </a:cubicBezTo>
                <a:lnTo>
                  <a:pt x="21540" y="16202"/>
                </a:lnTo>
                <a:lnTo>
                  <a:pt x="15184" y="16202"/>
                </a:lnTo>
                <a:cubicBezTo>
                  <a:pt x="14936" y="16219"/>
                  <a:pt x="14716" y="16366"/>
                  <a:pt x="14608" y="16588"/>
                </a:cubicBezTo>
                <a:cubicBezTo>
                  <a:pt x="14471" y="16868"/>
                  <a:pt x="14537" y="17204"/>
                  <a:pt x="14770" y="17414"/>
                </a:cubicBezTo>
                <a:cubicBezTo>
                  <a:pt x="16532" y="18778"/>
                  <a:pt x="15475" y="21579"/>
                  <a:pt x="13243" y="21463"/>
                </a:cubicBezTo>
                <a:cubicBezTo>
                  <a:pt x="11113" y="21352"/>
                  <a:pt x="10315" y="18642"/>
                  <a:pt x="12052" y="17414"/>
                </a:cubicBezTo>
                <a:cubicBezTo>
                  <a:pt x="12265" y="17246"/>
                  <a:pt x="12358" y="16969"/>
                  <a:pt x="12289" y="16708"/>
                </a:cubicBezTo>
                <a:cubicBezTo>
                  <a:pt x="12212" y="16422"/>
                  <a:pt x="11959" y="16217"/>
                  <a:pt x="11661" y="16200"/>
                </a:cubicBezTo>
                <a:lnTo>
                  <a:pt x="5260" y="16189"/>
                </a:lnTo>
                <a:lnTo>
                  <a:pt x="5260" y="9983"/>
                </a:lnTo>
                <a:cubicBezTo>
                  <a:pt x="5256" y="9707"/>
                  <a:pt x="5070" y="9467"/>
                  <a:pt x="4803" y="9390"/>
                </a:cubicBezTo>
                <a:cubicBezTo>
                  <a:pt x="4578" y="9326"/>
                  <a:pt x="4336" y="9392"/>
                  <a:pt x="4176" y="9562"/>
                </a:cubicBezTo>
                <a:cubicBezTo>
                  <a:pt x="2809" y="11296"/>
                  <a:pt x="2" y="10339"/>
                  <a:pt x="0" y="8138"/>
                </a:cubicBezTo>
                <a:cubicBezTo>
                  <a:pt x="-2" y="5934"/>
                  <a:pt x="2810" y="4974"/>
                  <a:pt x="4178" y="6711"/>
                </a:cubicBezTo>
                <a:cubicBezTo>
                  <a:pt x="4293" y="6925"/>
                  <a:pt x="4545" y="7030"/>
                  <a:pt x="4779" y="6960"/>
                </a:cubicBezTo>
                <a:cubicBezTo>
                  <a:pt x="4944" y="6910"/>
                  <a:pt x="5064" y="6792"/>
                  <a:pt x="5147" y="6658"/>
                </a:cubicBezTo>
                <a:cubicBezTo>
                  <a:pt x="5248" y="6494"/>
                  <a:pt x="5299" y="6297"/>
                  <a:pt x="5278" y="6090"/>
                </a:cubicBezTo>
                <a:lnTo>
                  <a:pt x="5278" y="2"/>
                </a:lnTo>
                <a:lnTo>
                  <a:pt x="11941" y="2"/>
                </a:lnTo>
                <a:cubicBezTo>
                  <a:pt x="12212" y="-21"/>
                  <a:pt x="12453" y="170"/>
                  <a:pt x="12490" y="437"/>
                </a:cubicBezTo>
                <a:cubicBezTo>
                  <a:pt x="12516" y="624"/>
                  <a:pt x="12430" y="808"/>
                  <a:pt x="12271" y="910"/>
                </a:cubicBezTo>
                <a:cubicBezTo>
                  <a:pt x="11222" y="1475"/>
                  <a:pt x="10841" y="2529"/>
                  <a:pt x="11009" y="3493"/>
                </a:cubicBezTo>
                <a:cubicBezTo>
                  <a:pt x="11180" y="4471"/>
                  <a:pt x="11919" y="5356"/>
                  <a:pt x="13126" y="5487"/>
                </a:cubicBezTo>
                <a:cubicBezTo>
                  <a:pt x="15803" y="5776"/>
                  <a:pt x="16954" y="2209"/>
                  <a:pt x="14605" y="903"/>
                </a:cubicBezTo>
                <a:cubicBezTo>
                  <a:pt x="14401" y="811"/>
                  <a:pt x="14301" y="581"/>
                  <a:pt x="14372" y="370"/>
                </a:cubicBezTo>
                <a:cubicBezTo>
                  <a:pt x="14450" y="138"/>
                  <a:pt x="14704" y="14"/>
                  <a:pt x="14937" y="93"/>
                </a:cubicBezTo>
                <a:lnTo>
                  <a:pt x="21598" y="85"/>
                </a:lnTo>
                <a:close/>
              </a:path>
            </a:pathLst>
          </a:custGeom>
          <a:solidFill>
            <a:schemeClr val="accent2"/>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a:defRPr/>
            </a:pPr>
            <a:endParaRPr lang="en-US" sz="3750">
              <a:latin typeface="Helvetica Light" charset="0"/>
              <a:ea typeface="Helvetica Light" charset="0"/>
              <a:cs typeface="Helvetica Light" charset="0"/>
              <a:sym typeface="Helvetica Light" charset="0"/>
            </a:endParaRPr>
          </a:p>
        </p:txBody>
      </p:sp>
      <p:sp>
        <p:nvSpPr>
          <p:cNvPr id="19" name="Shape 408">
            <a:extLst>
              <a:ext uri="{FF2B5EF4-FFF2-40B4-BE49-F238E27FC236}">
                <a16:creationId xmlns:a16="http://schemas.microsoft.com/office/drawing/2014/main" xmlns="" id="{01332CCC-DA78-4ED6-9BAD-538BBD666E28}"/>
              </a:ext>
            </a:extLst>
          </p:cNvPr>
          <p:cNvSpPr>
            <a:spLocks noChangeArrowheads="1"/>
          </p:cNvSpPr>
          <p:nvPr/>
        </p:nvSpPr>
        <p:spPr bwMode="auto">
          <a:xfrm>
            <a:off x="2886754" y="1715044"/>
            <a:ext cx="1444306"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pPr algn="r"/>
            <a:r>
              <a:rPr lang="zh-CN" altLang="zh-CN" sz="2400" b="1" dirty="0">
                <a:solidFill>
                  <a:schemeClr val="accent2"/>
                </a:solidFill>
                <a:latin typeface="+mj-lt"/>
                <a:ea typeface="+mj-ea"/>
                <a:sym typeface="Helvetica" panose="020B0604020202020204" pitchFamily="34" charset="0"/>
              </a:rPr>
              <a:t>01.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20" name="Shape 409">
            <a:extLst>
              <a:ext uri="{FF2B5EF4-FFF2-40B4-BE49-F238E27FC236}">
                <a16:creationId xmlns:a16="http://schemas.microsoft.com/office/drawing/2014/main" xmlns="" id="{7905379A-14CD-406A-B069-1FAB2CBA7E69}"/>
              </a:ext>
            </a:extLst>
          </p:cNvPr>
          <p:cNvSpPr>
            <a:spLocks noChangeArrowheads="1"/>
          </p:cNvSpPr>
          <p:nvPr/>
        </p:nvSpPr>
        <p:spPr bwMode="auto">
          <a:xfrm>
            <a:off x="978407" y="2254799"/>
            <a:ext cx="3345740"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gn="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请在此处输入一小段简短概括请在此处输入一小段简短概括请在此处输入一小段简短概括</a:t>
            </a:r>
          </a:p>
        </p:txBody>
      </p:sp>
      <p:sp>
        <p:nvSpPr>
          <p:cNvPr id="15" name="Shape 402">
            <a:extLst>
              <a:ext uri="{FF2B5EF4-FFF2-40B4-BE49-F238E27FC236}">
                <a16:creationId xmlns:a16="http://schemas.microsoft.com/office/drawing/2014/main" xmlns="" id="{D2348EFD-0168-4000-B295-6893CADF11EF}"/>
              </a:ext>
            </a:extLst>
          </p:cNvPr>
          <p:cNvSpPr>
            <a:spLocks noChangeArrowheads="1"/>
          </p:cNvSpPr>
          <p:nvPr/>
        </p:nvSpPr>
        <p:spPr bwMode="auto">
          <a:xfrm>
            <a:off x="7860267" y="1714963"/>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03.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27" name="Shape 409">
            <a:extLst>
              <a:ext uri="{FF2B5EF4-FFF2-40B4-BE49-F238E27FC236}">
                <a16:creationId xmlns:a16="http://schemas.microsoft.com/office/drawing/2014/main" xmlns="" id="{E4A60EA0-C7EF-4169-BE53-5799A20D0FD0}"/>
              </a:ext>
            </a:extLst>
          </p:cNvPr>
          <p:cNvSpPr>
            <a:spLocks noChangeArrowheads="1"/>
          </p:cNvSpPr>
          <p:nvPr/>
        </p:nvSpPr>
        <p:spPr bwMode="auto">
          <a:xfrm>
            <a:off x="7867854" y="2254881"/>
            <a:ext cx="3345740"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gn="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请在此处输入一小段简短概括请在此处输入一小段简短概括请在此处输入一小段简短概括</a:t>
            </a:r>
          </a:p>
        </p:txBody>
      </p:sp>
      <p:sp>
        <p:nvSpPr>
          <p:cNvPr id="21" name="Shape 411">
            <a:extLst>
              <a:ext uri="{FF2B5EF4-FFF2-40B4-BE49-F238E27FC236}">
                <a16:creationId xmlns:a16="http://schemas.microsoft.com/office/drawing/2014/main" xmlns="" id="{A50611D2-D747-4577-A20F-43942E42F54D}"/>
              </a:ext>
            </a:extLst>
          </p:cNvPr>
          <p:cNvSpPr>
            <a:spLocks noChangeArrowheads="1"/>
          </p:cNvSpPr>
          <p:nvPr/>
        </p:nvSpPr>
        <p:spPr bwMode="auto">
          <a:xfrm>
            <a:off x="2886754" y="4262832"/>
            <a:ext cx="1444306"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pPr algn="r"/>
            <a:r>
              <a:rPr lang="zh-CN" altLang="zh-CN" sz="2400" b="1" dirty="0">
                <a:solidFill>
                  <a:schemeClr val="accent2"/>
                </a:solidFill>
                <a:latin typeface="+mj-lt"/>
                <a:ea typeface="+mj-ea"/>
                <a:sym typeface="Helvetica" panose="020B0604020202020204" pitchFamily="34" charset="0"/>
              </a:rPr>
              <a:t>02.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26" name="Shape 409">
            <a:extLst>
              <a:ext uri="{FF2B5EF4-FFF2-40B4-BE49-F238E27FC236}">
                <a16:creationId xmlns:a16="http://schemas.microsoft.com/office/drawing/2014/main" xmlns="" id="{CAB683D2-69C6-486D-9BB6-D7DBF6FE88BE}"/>
              </a:ext>
            </a:extLst>
          </p:cNvPr>
          <p:cNvSpPr>
            <a:spLocks noChangeArrowheads="1"/>
          </p:cNvSpPr>
          <p:nvPr/>
        </p:nvSpPr>
        <p:spPr bwMode="auto">
          <a:xfrm>
            <a:off x="978407" y="4883199"/>
            <a:ext cx="3345740"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gn="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请在此处输入一小段简短概括请在此处输入一小段简短概括请在此处输入一小段简短概括</a:t>
            </a:r>
          </a:p>
        </p:txBody>
      </p:sp>
      <p:sp>
        <p:nvSpPr>
          <p:cNvPr id="17" name="Shape 405">
            <a:extLst>
              <a:ext uri="{FF2B5EF4-FFF2-40B4-BE49-F238E27FC236}">
                <a16:creationId xmlns:a16="http://schemas.microsoft.com/office/drawing/2014/main" xmlns="" id="{330FD726-609E-4E36-A75D-7488F5C8A33E}"/>
              </a:ext>
            </a:extLst>
          </p:cNvPr>
          <p:cNvSpPr>
            <a:spLocks noChangeArrowheads="1"/>
          </p:cNvSpPr>
          <p:nvPr/>
        </p:nvSpPr>
        <p:spPr bwMode="auto">
          <a:xfrm>
            <a:off x="7867854" y="4270058"/>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04.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28" name="Shape 409">
            <a:extLst>
              <a:ext uri="{FF2B5EF4-FFF2-40B4-BE49-F238E27FC236}">
                <a16:creationId xmlns:a16="http://schemas.microsoft.com/office/drawing/2014/main" xmlns="" id="{299745C2-A90C-46C0-8210-A3341D10BF10}"/>
              </a:ext>
            </a:extLst>
          </p:cNvPr>
          <p:cNvSpPr>
            <a:spLocks noChangeArrowheads="1"/>
          </p:cNvSpPr>
          <p:nvPr/>
        </p:nvSpPr>
        <p:spPr bwMode="auto">
          <a:xfrm>
            <a:off x="7867854" y="4875974"/>
            <a:ext cx="3345740"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gn="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请在此处输入一小段简短概括请在此处输入一小段简短概括请在此处输入一小段简短概括</a:t>
            </a:r>
          </a:p>
        </p:txBody>
      </p:sp>
    </p:spTree>
    <p:extLst>
      <p:ext uri="{BB962C8B-B14F-4D97-AF65-F5344CB8AC3E}">
        <p14:creationId xmlns:p14="http://schemas.microsoft.com/office/powerpoint/2010/main" val="4098589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xmlns="" id="{17044375-3E5D-4D42-851D-3A40C0D053CA}"/>
              </a:ext>
            </a:extLst>
          </p:cNvPr>
          <p:cNvSpPr>
            <a:spLocks noGrp="1"/>
          </p:cNvSpPr>
          <p:nvPr>
            <p:ph sz="quarter" idx="13"/>
          </p:nvPr>
        </p:nvSpPr>
        <p:spPr>
          <a:xfrm>
            <a:off x="675372" y="252736"/>
            <a:ext cx="2605842" cy="523220"/>
          </a:xfrm>
        </p:spPr>
        <p:txBody>
          <a:bodyPr/>
          <a:lstStyle/>
          <a:p>
            <a:r>
              <a:rPr lang="zh-CN" altLang="en-US" dirty="0"/>
              <a:t>该研究总体情况</a:t>
            </a:r>
          </a:p>
        </p:txBody>
      </p:sp>
      <p:sp>
        <p:nvSpPr>
          <p:cNvPr id="6" name="任意多边形: 形状 5">
            <a:extLst>
              <a:ext uri="{FF2B5EF4-FFF2-40B4-BE49-F238E27FC236}">
                <a16:creationId xmlns:a16="http://schemas.microsoft.com/office/drawing/2014/main" xmlns="" id="{C20C93DC-C8BA-4451-AEFF-DCADEF11B77E}"/>
              </a:ext>
            </a:extLst>
          </p:cNvPr>
          <p:cNvSpPr/>
          <p:nvPr/>
        </p:nvSpPr>
        <p:spPr>
          <a:xfrm>
            <a:off x="1132682" y="1871452"/>
            <a:ext cx="2784673" cy="576064"/>
          </a:xfrm>
          <a:custGeom>
            <a:avLst/>
            <a:gdLst>
              <a:gd name="connsiteX0" fmla="*/ 143383 w 2784673"/>
              <a:gd name="connsiteY0" fmla="*/ 0 h 576064"/>
              <a:gd name="connsiteX1" fmla="*/ 2641290 w 2784673"/>
              <a:gd name="connsiteY1" fmla="*/ 0 h 576064"/>
              <a:gd name="connsiteX2" fmla="*/ 2784673 w 2784673"/>
              <a:gd name="connsiteY2" fmla="*/ 143383 h 576064"/>
              <a:gd name="connsiteX3" fmla="*/ 2784673 w 2784673"/>
              <a:gd name="connsiteY3" fmla="*/ 576064 h 576064"/>
              <a:gd name="connsiteX4" fmla="*/ 0 w 2784673"/>
              <a:gd name="connsiteY4" fmla="*/ 576064 h 576064"/>
              <a:gd name="connsiteX5" fmla="*/ 0 w 2784673"/>
              <a:gd name="connsiteY5" fmla="*/ 143383 h 576064"/>
              <a:gd name="connsiteX6" fmla="*/ 143383 w 2784673"/>
              <a:gd name="connsiteY6"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73" h="576064">
                <a:moveTo>
                  <a:pt x="143383" y="0"/>
                </a:moveTo>
                <a:lnTo>
                  <a:pt x="2641290" y="0"/>
                </a:lnTo>
                <a:cubicBezTo>
                  <a:pt x="2720478" y="0"/>
                  <a:pt x="2784673" y="64195"/>
                  <a:pt x="2784673" y="143383"/>
                </a:cubicBezTo>
                <a:lnTo>
                  <a:pt x="2784673" y="576064"/>
                </a:lnTo>
                <a:lnTo>
                  <a:pt x="0" y="576064"/>
                </a:lnTo>
                <a:lnTo>
                  <a:pt x="0" y="143383"/>
                </a:lnTo>
                <a:cubicBezTo>
                  <a:pt x="0" y="64195"/>
                  <a:pt x="64195" y="0"/>
                  <a:pt x="14338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b="1" dirty="0"/>
              <a:t>输入一个小标题</a:t>
            </a:r>
          </a:p>
        </p:txBody>
      </p:sp>
      <p:sp>
        <p:nvSpPr>
          <p:cNvPr id="10" name="任意多边形: 形状 9">
            <a:extLst>
              <a:ext uri="{FF2B5EF4-FFF2-40B4-BE49-F238E27FC236}">
                <a16:creationId xmlns:a16="http://schemas.microsoft.com/office/drawing/2014/main" xmlns="" id="{7F486666-475C-4CC4-9FA8-A5B9D6F08F14}"/>
              </a:ext>
            </a:extLst>
          </p:cNvPr>
          <p:cNvSpPr/>
          <p:nvPr/>
        </p:nvSpPr>
        <p:spPr>
          <a:xfrm>
            <a:off x="4703663" y="1871452"/>
            <a:ext cx="2784673" cy="576064"/>
          </a:xfrm>
          <a:custGeom>
            <a:avLst/>
            <a:gdLst>
              <a:gd name="connsiteX0" fmla="*/ 143383 w 2784673"/>
              <a:gd name="connsiteY0" fmla="*/ 0 h 576064"/>
              <a:gd name="connsiteX1" fmla="*/ 2641290 w 2784673"/>
              <a:gd name="connsiteY1" fmla="*/ 0 h 576064"/>
              <a:gd name="connsiteX2" fmla="*/ 2784673 w 2784673"/>
              <a:gd name="connsiteY2" fmla="*/ 143383 h 576064"/>
              <a:gd name="connsiteX3" fmla="*/ 2784673 w 2784673"/>
              <a:gd name="connsiteY3" fmla="*/ 576064 h 576064"/>
              <a:gd name="connsiteX4" fmla="*/ 0 w 2784673"/>
              <a:gd name="connsiteY4" fmla="*/ 576064 h 576064"/>
              <a:gd name="connsiteX5" fmla="*/ 0 w 2784673"/>
              <a:gd name="connsiteY5" fmla="*/ 143383 h 576064"/>
              <a:gd name="connsiteX6" fmla="*/ 143383 w 2784673"/>
              <a:gd name="connsiteY6"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73" h="576064">
                <a:moveTo>
                  <a:pt x="143383" y="0"/>
                </a:moveTo>
                <a:lnTo>
                  <a:pt x="2641290" y="0"/>
                </a:lnTo>
                <a:cubicBezTo>
                  <a:pt x="2720478" y="0"/>
                  <a:pt x="2784673" y="64195"/>
                  <a:pt x="2784673" y="143383"/>
                </a:cubicBezTo>
                <a:lnTo>
                  <a:pt x="2784673" y="576064"/>
                </a:lnTo>
                <a:lnTo>
                  <a:pt x="0" y="576064"/>
                </a:lnTo>
                <a:lnTo>
                  <a:pt x="0" y="143383"/>
                </a:lnTo>
                <a:cubicBezTo>
                  <a:pt x="0" y="64195"/>
                  <a:pt x="64195" y="0"/>
                  <a:pt x="14338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b="1" dirty="0"/>
              <a:t>输入一个小标题</a:t>
            </a:r>
          </a:p>
        </p:txBody>
      </p:sp>
      <p:sp>
        <p:nvSpPr>
          <p:cNvPr id="13" name="任意多边形: 形状 12">
            <a:extLst>
              <a:ext uri="{FF2B5EF4-FFF2-40B4-BE49-F238E27FC236}">
                <a16:creationId xmlns:a16="http://schemas.microsoft.com/office/drawing/2014/main" xmlns="" id="{97EB3AC3-7C60-4B84-AD51-B39F69FC9C41}"/>
              </a:ext>
            </a:extLst>
          </p:cNvPr>
          <p:cNvSpPr/>
          <p:nvPr/>
        </p:nvSpPr>
        <p:spPr>
          <a:xfrm>
            <a:off x="8274645" y="1871452"/>
            <a:ext cx="2784673" cy="576064"/>
          </a:xfrm>
          <a:custGeom>
            <a:avLst/>
            <a:gdLst>
              <a:gd name="connsiteX0" fmla="*/ 143383 w 2784673"/>
              <a:gd name="connsiteY0" fmla="*/ 0 h 576064"/>
              <a:gd name="connsiteX1" fmla="*/ 2641290 w 2784673"/>
              <a:gd name="connsiteY1" fmla="*/ 0 h 576064"/>
              <a:gd name="connsiteX2" fmla="*/ 2784673 w 2784673"/>
              <a:gd name="connsiteY2" fmla="*/ 143383 h 576064"/>
              <a:gd name="connsiteX3" fmla="*/ 2784673 w 2784673"/>
              <a:gd name="connsiteY3" fmla="*/ 576064 h 576064"/>
              <a:gd name="connsiteX4" fmla="*/ 0 w 2784673"/>
              <a:gd name="connsiteY4" fmla="*/ 576064 h 576064"/>
              <a:gd name="connsiteX5" fmla="*/ 0 w 2784673"/>
              <a:gd name="connsiteY5" fmla="*/ 143383 h 576064"/>
              <a:gd name="connsiteX6" fmla="*/ 143383 w 2784673"/>
              <a:gd name="connsiteY6"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73" h="576064">
                <a:moveTo>
                  <a:pt x="143383" y="0"/>
                </a:moveTo>
                <a:lnTo>
                  <a:pt x="2641290" y="0"/>
                </a:lnTo>
                <a:cubicBezTo>
                  <a:pt x="2720478" y="0"/>
                  <a:pt x="2784673" y="64195"/>
                  <a:pt x="2784673" y="143383"/>
                </a:cubicBezTo>
                <a:lnTo>
                  <a:pt x="2784673" y="576064"/>
                </a:lnTo>
                <a:lnTo>
                  <a:pt x="0" y="576064"/>
                </a:lnTo>
                <a:lnTo>
                  <a:pt x="0" y="143383"/>
                </a:lnTo>
                <a:cubicBezTo>
                  <a:pt x="0" y="64195"/>
                  <a:pt x="64195" y="0"/>
                  <a:pt x="14338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b="1"/>
              <a:t>输入一个小标题</a:t>
            </a:r>
            <a:endParaRPr lang="zh-CN" altLang="en-US" sz="2400" b="1" dirty="0"/>
          </a:p>
        </p:txBody>
      </p:sp>
      <p:sp>
        <p:nvSpPr>
          <p:cNvPr id="19" name="任意多边形: 形状 18">
            <a:extLst>
              <a:ext uri="{FF2B5EF4-FFF2-40B4-BE49-F238E27FC236}">
                <a16:creationId xmlns:a16="http://schemas.microsoft.com/office/drawing/2014/main" xmlns="" id="{4A2D338A-C2F6-4945-B559-30221B7B14FE}"/>
              </a:ext>
            </a:extLst>
          </p:cNvPr>
          <p:cNvSpPr/>
          <p:nvPr/>
        </p:nvSpPr>
        <p:spPr>
          <a:xfrm>
            <a:off x="1132682" y="2575191"/>
            <a:ext cx="2784673" cy="3456384"/>
          </a:xfrm>
          <a:custGeom>
            <a:avLst/>
            <a:gdLst>
              <a:gd name="connsiteX0" fmla="*/ 0 w 2784673"/>
              <a:gd name="connsiteY0" fmla="*/ 0 h 3024336"/>
              <a:gd name="connsiteX1" fmla="*/ 2784673 w 2784673"/>
              <a:gd name="connsiteY1" fmla="*/ 0 h 3024336"/>
              <a:gd name="connsiteX2" fmla="*/ 2784673 w 2784673"/>
              <a:gd name="connsiteY2" fmla="*/ 2880953 h 3024336"/>
              <a:gd name="connsiteX3" fmla="*/ 2641290 w 2784673"/>
              <a:gd name="connsiteY3" fmla="*/ 3024336 h 3024336"/>
              <a:gd name="connsiteX4" fmla="*/ 143383 w 2784673"/>
              <a:gd name="connsiteY4" fmla="*/ 3024336 h 3024336"/>
              <a:gd name="connsiteX5" fmla="*/ 0 w 2784673"/>
              <a:gd name="connsiteY5" fmla="*/ 2880953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673" h="3024336">
                <a:moveTo>
                  <a:pt x="0" y="0"/>
                </a:moveTo>
                <a:lnTo>
                  <a:pt x="2784673" y="0"/>
                </a:lnTo>
                <a:lnTo>
                  <a:pt x="2784673" y="2880953"/>
                </a:lnTo>
                <a:cubicBezTo>
                  <a:pt x="2784673" y="2960141"/>
                  <a:pt x="2720478" y="3024336"/>
                  <a:pt x="2641290" y="3024336"/>
                </a:cubicBezTo>
                <a:lnTo>
                  <a:pt x="143383" y="3024336"/>
                </a:lnTo>
                <a:cubicBezTo>
                  <a:pt x="64195" y="3024336"/>
                  <a:pt x="0" y="2960141"/>
                  <a:pt x="0" y="2880953"/>
                </a:cubicBezTo>
                <a:close/>
              </a:path>
            </a:pathLst>
          </a:custGeom>
          <a:blipFill dpi="0" rotWithShape="1">
            <a:blip r:embed="rId2">
              <a:alphaModFix amt="10000"/>
            </a:blip>
            <a:srcRect/>
            <a:stretch>
              <a:fillRect/>
            </a:stretch>
          </a:blip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任意多边形: 形状 19">
            <a:extLst>
              <a:ext uri="{FF2B5EF4-FFF2-40B4-BE49-F238E27FC236}">
                <a16:creationId xmlns:a16="http://schemas.microsoft.com/office/drawing/2014/main" xmlns="" id="{062982F9-B45F-40A9-916B-72B7D827B494}"/>
              </a:ext>
            </a:extLst>
          </p:cNvPr>
          <p:cNvSpPr/>
          <p:nvPr/>
        </p:nvSpPr>
        <p:spPr>
          <a:xfrm>
            <a:off x="4703663" y="2575191"/>
            <a:ext cx="2784673" cy="3456384"/>
          </a:xfrm>
          <a:custGeom>
            <a:avLst/>
            <a:gdLst>
              <a:gd name="connsiteX0" fmla="*/ 0 w 2784673"/>
              <a:gd name="connsiteY0" fmla="*/ 0 h 3024336"/>
              <a:gd name="connsiteX1" fmla="*/ 2784673 w 2784673"/>
              <a:gd name="connsiteY1" fmla="*/ 0 h 3024336"/>
              <a:gd name="connsiteX2" fmla="*/ 2784673 w 2784673"/>
              <a:gd name="connsiteY2" fmla="*/ 2880953 h 3024336"/>
              <a:gd name="connsiteX3" fmla="*/ 2641290 w 2784673"/>
              <a:gd name="connsiteY3" fmla="*/ 3024336 h 3024336"/>
              <a:gd name="connsiteX4" fmla="*/ 143383 w 2784673"/>
              <a:gd name="connsiteY4" fmla="*/ 3024336 h 3024336"/>
              <a:gd name="connsiteX5" fmla="*/ 0 w 2784673"/>
              <a:gd name="connsiteY5" fmla="*/ 2880953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673" h="3024336">
                <a:moveTo>
                  <a:pt x="0" y="0"/>
                </a:moveTo>
                <a:lnTo>
                  <a:pt x="2784673" y="0"/>
                </a:lnTo>
                <a:lnTo>
                  <a:pt x="2784673" y="2880953"/>
                </a:lnTo>
                <a:cubicBezTo>
                  <a:pt x="2784673" y="2960141"/>
                  <a:pt x="2720478" y="3024336"/>
                  <a:pt x="2641290" y="3024336"/>
                </a:cubicBezTo>
                <a:lnTo>
                  <a:pt x="143383" y="3024336"/>
                </a:lnTo>
                <a:cubicBezTo>
                  <a:pt x="64195" y="3024336"/>
                  <a:pt x="0" y="2960141"/>
                  <a:pt x="0" y="2880953"/>
                </a:cubicBezTo>
                <a:close/>
              </a:path>
            </a:pathLst>
          </a:custGeom>
          <a:blipFill dpi="0" rotWithShape="1">
            <a:blip r:embed="rId3">
              <a:alphaModFix amt="10000"/>
            </a:blip>
            <a:srcRect/>
            <a:tile tx="0" ty="0" sx="100000" sy="100000" flip="none" algn="tl"/>
          </a:blip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任意多边形: 形状 20">
            <a:extLst>
              <a:ext uri="{FF2B5EF4-FFF2-40B4-BE49-F238E27FC236}">
                <a16:creationId xmlns:a16="http://schemas.microsoft.com/office/drawing/2014/main" xmlns="" id="{ED2ABF64-98C7-47A8-B816-72B842D41DC2}"/>
              </a:ext>
            </a:extLst>
          </p:cNvPr>
          <p:cNvSpPr/>
          <p:nvPr/>
        </p:nvSpPr>
        <p:spPr>
          <a:xfrm>
            <a:off x="8274645" y="2575191"/>
            <a:ext cx="2784673" cy="3456384"/>
          </a:xfrm>
          <a:custGeom>
            <a:avLst/>
            <a:gdLst>
              <a:gd name="connsiteX0" fmla="*/ 0 w 2784673"/>
              <a:gd name="connsiteY0" fmla="*/ 0 h 3024336"/>
              <a:gd name="connsiteX1" fmla="*/ 2784673 w 2784673"/>
              <a:gd name="connsiteY1" fmla="*/ 0 h 3024336"/>
              <a:gd name="connsiteX2" fmla="*/ 2784673 w 2784673"/>
              <a:gd name="connsiteY2" fmla="*/ 2880953 h 3024336"/>
              <a:gd name="connsiteX3" fmla="*/ 2641290 w 2784673"/>
              <a:gd name="connsiteY3" fmla="*/ 3024336 h 3024336"/>
              <a:gd name="connsiteX4" fmla="*/ 143383 w 2784673"/>
              <a:gd name="connsiteY4" fmla="*/ 3024336 h 3024336"/>
              <a:gd name="connsiteX5" fmla="*/ 0 w 2784673"/>
              <a:gd name="connsiteY5" fmla="*/ 2880953 h 3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4673" h="3024336">
                <a:moveTo>
                  <a:pt x="0" y="0"/>
                </a:moveTo>
                <a:lnTo>
                  <a:pt x="2784673" y="0"/>
                </a:lnTo>
                <a:lnTo>
                  <a:pt x="2784673" y="2880953"/>
                </a:lnTo>
                <a:cubicBezTo>
                  <a:pt x="2784673" y="2960141"/>
                  <a:pt x="2720478" y="3024336"/>
                  <a:pt x="2641290" y="3024336"/>
                </a:cubicBezTo>
                <a:lnTo>
                  <a:pt x="143383" y="3024336"/>
                </a:lnTo>
                <a:cubicBezTo>
                  <a:pt x="64195" y="3024336"/>
                  <a:pt x="0" y="2960141"/>
                  <a:pt x="0" y="2880953"/>
                </a:cubicBezTo>
                <a:close/>
              </a:path>
            </a:pathLst>
          </a:custGeom>
          <a:blipFill dpi="0" rotWithShape="1">
            <a:blip r:embed="rId4">
              <a:alphaModFix amt="10000"/>
            </a:blip>
            <a:srcRect/>
            <a:tile tx="0" ty="-2540000" sx="100000" sy="100000" flip="none" algn="tl"/>
          </a:blip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2" name="文本框 31">
            <a:extLst>
              <a:ext uri="{FF2B5EF4-FFF2-40B4-BE49-F238E27FC236}">
                <a16:creationId xmlns:a16="http://schemas.microsoft.com/office/drawing/2014/main" xmlns="" id="{548041A6-89C1-41FB-B073-19DB91D55ACF}"/>
              </a:ext>
            </a:extLst>
          </p:cNvPr>
          <p:cNvSpPr txBox="1"/>
          <p:nvPr/>
        </p:nvSpPr>
        <p:spPr>
          <a:xfrm>
            <a:off x="1270788" y="2737666"/>
            <a:ext cx="2508460" cy="3131435"/>
          </a:xfrm>
          <a:prstGeom prst="rect">
            <a:avLst/>
          </a:prstGeom>
          <a:noFill/>
        </p:spPr>
        <p:txBody>
          <a:bodyPr wrap="square" rtlCol="0">
            <a:spAutoFit/>
          </a:bodyPr>
          <a:lstStyle/>
          <a:p>
            <a:pPr algn="just">
              <a:lnSpc>
                <a:spcPct val="130000"/>
              </a:lnSpc>
            </a:pPr>
            <a:r>
              <a:rPr lang="zh-CN" altLang="en-US" sz="2200" dirty="0">
                <a:solidFill>
                  <a:schemeClr val="tx1">
                    <a:lumMod val="75000"/>
                    <a:lumOff val="25000"/>
                  </a:schemeClr>
                </a:solidFill>
                <a:latin typeface="+mn-ea"/>
              </a:rPr>
              <a:t>请选中此形状，右键设置形状格式，插入图片“来自文件</a:t>
            </a:r>
            <a:r>
              <a:rPr lang="en-US" altLang="zh-CN" sz="2200" dirty="0">
                <a:solidFill>
                  <a:schemeClr val="tx1">
                    <a:lumMod val="75000"/>
                    <a:lumOff val="25000"/>
                  </a:schemeClr>
                </a:solidFill>
                <a:latin typeface="+mn-ea"/>
              </a:rPr>
              <a:t>/</a:t>
            </a:r>
            <a:r>
              <a:rPr lang="zh-CN" altLang="en-US" sz="2200" dirty="0">
                <a:solidFill>
                  <a:schemeClr val="tx1">
                    <a:lumMod val="75000"/>
                    <a:lumOff val="25000"/>
                  </a:schemeClr>
                </a:solidFill>
                <a:latin typeface="+mn-ea"/>
              </a:rPr>
              <a:t>剪贴板”，记得勾选“将图片平铺为纹理”，最后在图片上面附上文字。</a:t>
            </a:r>
          </a:p>
        </p:txBody>
      </p:sp>
      <p:sp>
        <p:nvSpPr>
          <p:cNvPr id="33" name="文本框 32">
            <a:extLst>
              <a:ext uri="{FF2B5EF4-FFF2-40B4-BE49-F238E27FC236}">
                <a16:creationId xmlns:a16="http://schemas.microsoft.com/office/drawing/2014/main" xmlns="" id="{33589EC3-4341-4B6F-A636-873A2334C952}"/>
              </a:ext>
            </a:extLst>
          </p:cNvPr>
          <p:cNvSpPr txBox="1"/>
          <p:nvPr/>
        </p:nvSpPr>
        <p:spPr>
          <a:xfrm>
            <a:off x="4822720" y="2737666"/>
            <a:ext cx="2508460" cy="3131435"/>
          </a:xfrm>
          <a:prstGeom prst="rect">
            <a:avLst/>
          </a:prstGeom>
          <a:noFill/>
        </p:spPr>
        <p:txBody>
          <a:bodyPr wrap="square" rtlCol="0">
            <a:spAutoFit/>
          </a:bodyPr>
          <a:lstStyle/>
          <a:p>
            <a:pPr algn="just">
              <a:lnSpc>
                <a:spcPct val="130000"/>
              </a:lnSpc>
            </a:pPr>
            <a:r>
              <a:rPr lang="zh-CN" altLang="en-US" sz="2200" dirty="0">
                <a:solidFill>
                  <a:schemeClr val="tx1">
                    <a:lumMod val="75000"/>
                    <a:lumOff val="25000"/>
                  </a:schemeClr>
                </a:solidFill>
                <a:latin typeface="+mn-ea"/>
              </a:rPr>
              <a:t>请选中此形状，右键设置形状格式，插入图片“来自文件</a:t>
            </a:r>
            <a:r>
              <a:rPr lang="en-US" altLang="zh-CN" sz="2200" dirty="0">
                <a:solidFill>
                  <a:schemeClr val="tx1">
                    <a:lumMod val="75000"/>
                    <a:lumOff val="25000"/>
                  </a:schemeClr>
                </a:solidFill>
                <a:latin typeface="+mn-ea"/>
              </a:rPr>
              <a:t>/</a:t>
            </a:r>
            <a:r>
              <a:rPr lang="zh-CN" altLang="en-US" sz="2200" dirty="0">
                <a:solidFill>
                  <a:schemeClr val="tx1">
                    <a:lumMod val="75000"/>
                    <a:lumOff val="25000"/>
                  </a:schemeClr>
                </a:solidFill>
                <a:latin typeface="+mn-ea"/>
              </a:rPr>
              <a:t>剪贴板”，记得勾选“将图片平铺为纹理”，最后在图片上面附上文字。</a:t>
            </a:r>
          </a:p>
        </p:txBody>
      </p:sp>
      <p:sp>
        <p:nvSpPr>
          <p:cNvPr id="34" name="文本框 33">
            <a:extLst>
              <a:ext uri="{FF2B5EF4-FFF2-40B4-BE49-F238E27FC236}">
                <a16:creationId xmlns:a16="http://schemas.microsoft.com/office/drawing/2014/main" xmlns="" id="{B350AAC7-16EA-4454-85CC-DCD2A5C294C9}"/>
              </a:ext>
            </a:extLst>
          </p:cNvPr>
          <p:cNvSpPr txBox="1"/>
          <p:nvPr/>
        </p:nvSpPr>
        <p:spPr>
          <a:xfrm>
            <a:off x="8427123" y="2737666"/>
            <a:ext cx="2508460" cy="3131435"/>
          </a:xfrm>
          <a:prstGeom prst="rect">
            <a:avLst/>
          </a:prstGeom>
          <a:noFill/>
        </p:spPr>
        <p:txBody>
          <a:bodyPr wrap="square" rtlCol="0">
            <a:spAutoFit/>
          </a:bodyPr>
          <a:lstStyle/>
          <a:p>
            <a:pPr algn="just">
              <a:lnSpc>
                <a:spcPct val="130000"/>
              </a:lnSpc>
            </a:pPr>
            <a:r>
              <a:rPr lang="zh-CN" altLang="en-US" sz="2200" dirty="0">
                <a:solidFill>
                  <a:schemeClr val="tx1">
                    <a:lumMod val="75000"/>
                    <a:lumOff val="25000"/>
                  </a:schemeClr>
                </a:solidFill>
                <a:latin typeface="+mn-ea"/>
              </a:rPr>
              <a:t>请选中此形状，右键设置形状格式，插入图片“来自文件</a:t>
            </a:r>
            <a:r>
              <a:rPr lang="en-US" altLang="zh-CN" sz="2200" dirty="0">
                <a:solidFill>
                  <a:schemeClr val="tx1">
                    <a:lumMod val="75000"/>
                    <a:lumOff val="25000"/>
                  </a:schemeClr>
                </a:solidFill>
                <a:latin typeface="+mn-ea"/>
              </a:rPr>
              <a:t>/</a:t>
            </a:r>
            <a:r>
              <a:rPr lang="zh-CN" altLang="en-US" sz="2200" dirty="0">
                <a:solidFill>
                  <a:schemeClr val="tx1">
                    <a:lumMod val="75000"/>
                    <a:lumOff val="25000"/>
                  </a:schemeClr>
                </a:solidFill>
                <a:latin typeface="+mn-ea"/>
              </a:rPr>
              <a:t>剪贴板”，记得勾选“将图片平铺为纹理”，最后在图片上面附上文字。</a:t>
            </a:r>
          </a:p>
        </p:txBody>
      </p:sp>
    </p:spTree>
    <p:extLst>
      <p:ext uri="{BB962C8B-B14F-4D97-AF65-F5344CB8AC3E}">
        <p14:creationId xmlns:p14="http://schemas.microsoft.com/office/powerpoint/2010/main" val="4039733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FF60FE6-89CB-402C-8F11-0F5E4AB63600}"/>
              </a:ext>
            </a:extLst>
          </p:cNvPr>
          <p:cNvSpPr>
            <a:spLocks noGrp="1"/>
          </p:cNvSpPr>
          <p:nvPr>
            <p:ph sz="quarter" idx="13"/>
          </p:nvPr>
        </p:nvSpPr>
        <p:spPr>
          <a:xfrm>
            <a:off x="675372" y="252736"/>
            <a:ext cx="2605842" cy="523220"/>
          </a:xfrm>
        </p:spPr>
        <p:txBody>
          <a:bodyPr/>
          <a:lstStyle/>
          <a:p>
            <a:r>
              <a:rPr lang="zh-CN" altLang="en-US" dirty="0"/>
              <a:t>该研究现状分析</a:t>
            </a:r>
          </a:p>
        </p:txBody>
      </p:sp>
      <p:sp>
        <p:nvSpPr>
          <p:cNvPr id="8" name="文本框 7">
            <a:extLst>
              <a:ext uri="{FF2B5EF4-FFF2-40B4-BE49-F238E27FC236}">
                <a16:creationId xmlns:a16="http://schemas.microsoft.com/office/drawing/2014/main" xmlns="" id="{F05B13E4-ABBA-4C31-9FE2-453DE6E30BD1}"/>
              </a:ext>
            </a:extLst>
          </p:cNvPr>
          <p:cNvSpPr txBox="1"/>
          <p:nvPr/>
        </p:nvSpPr>
        <p:spPr>
          <a:xfrm>
            <a:off x="643767" y="1568298"/>
            <a:ext cx="1015663" cy="461665"/>
          </a:xfrm>
          <a:prstGeom prst="rect">
            <a:avLst/>
          </a:prstGeom>
          <a:noFill/>
        </p:spPr>
        <p:txBody>
          <a:bodyPr wrap="none" lIns="0" rtlCol="0">
            <a:spAutoFit/>
          </a:bodyPr>
          <a:lstStyle/>
          <a:p>
            <a:r>
              <a:rPr lang="zh-CN" altLang="en-US" sz="2400" b="1" dirty="0">
                <a:solidFill>
                  <a:schemeClr val="accent2"/>
                </a:solidFill>
                <a:latin typeface="+mj-ea"/>
                <a:ea typeface="+mj-ea"/>
              </a:rPr>
              <a:t>关键词</a:t>
            </a:r>
          </a:p>
        </p:txBody>
      </p:sp>
      <p:sp>
        <p:nvSpPr>
          <p:cNvPr id="9" name="文本框 8">
            <a:extLst>
              <a:ext uri="{FF2B5EF4-FFF2-40B4-BE49-F238E27FC236}">
                <a16:creationId xmlns:a16="http://schemas.microsoft.com/office/drawing/2014/main" xmlns="" id="{F8EFC66D-DBBB-4D76-A35C-99D65F134CE7}"/>
              </a:ext>
            </a:extLst>
          </p:cNvPr>
          <p:cNvSpPr txBox="1"/>
          <p:nvPr/>
        </p:nvSpPr>
        <p:spPr>
          <a:xfrm>
            <a:off x="643767" y="2184974"/>
            <a:ext cx="3401323" cy="1539332"/>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11" name="矩形 10">
            <a:extLst>
              <a:ext uri="{FF2B5EF4-FFF2-40B4-BE49-F238E27FC236}">
                <a16:creationId xmlns:a16="http://schemas.microsoft.com/office/drawing/2014/main" xmlns="" id="{ACE16DCD-A838-4319-A0CA-FD5864F3930E}"/>
              </a:ext>
            </a:extLst>
          </p:cNvPr>
          <p:cNvSpPr/>
          <p:nvPr/>
        </p:nvSpPr>
        <p:spPr>
          <a:xfrm>
            <a:off x="643767" y="2040770"/>
            <a:ext cx="43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xmlns="" id="{8BC9BBFD-610F-49CE-B665-C657C4DF86AA}"/>
              </a:ext>
            </a:extLst>
          </p:cNvPr>
          <p:cNvSpPr txBox="1"/>
          <p:nvPr/>
        </p:nvSpPr>
        <p:spPr>
          <a:xfrm>
            <a:off x="643767" y="4070998"/>
            <a:ext cx="1015663" cy="461665"/>
          </a:xfrm>
          <a:prstGeom prst="rect">
            <a:avLst/>
          </a:prstGeom>
          <a:noFill/>
        </p:spPr>
        <p:txBody>
          <a:bodyPr wrap="none" lIns="0" rtlCol="0">
            <a:spAutoFit/>
          </a:bodyPr>
          <a:lstStyle/>
          <a:p>
            <a:r>
              <a:rPr lang="zh-CN" altLang="en-US" sz="2400" b="1" dirty="0">
                <a:solidFill>
                  <a:schemeClr val="accent2"/>
                </a:solidFill>
                <a:latin typeface="+mj-ea"/>
                <a:ea typeface="+mj-ea"/>
              </a:rPr>
              <a:t>关键词</a:t>
            </a:r>
          </a:p>
        </p:txBody>
      </p:sp>
      <p:sp>
        <p:nvSpPr>
          <p:cNvPr id="15" name="文本框 14">
            <a:extLst>
              <a:ext uri="{FF2B5EF4-FFF2-40B4-BE49-F238E27FC236}">
                <a16:creationId xmlns:a16="http://schemas.microsoft.com/office/drawing/2014/main" xmlns="" id="{8AFAAFFF-08FB-4995-A049-F93CEE304E06}"/>
              </a:ext>
            </a:extLst>
          </p:cNvPr>
          <p:cNvSpPr txBox="1"/>
          <p:nvPr/>
        </p:nvSpPr>
        <p:spPr>
          <a:xfrm>
            <a:off x="643767" y="4687674"/>
            <a:ext cx="3401323" cy="1539332"/>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17" name="矩形 16">
            <a:extLst>
              <a:ext uri="{FF2B5EF4-FFF2-40B4-BE49-F238E27FC236}">
                <a16:creationId xmlns:a16="http://schemas.microsoft.com/office/drawing/2014/main" xmlns="" id="{7F13EBFA-575C-4B28-9F60-D67E22A2193B}"/>
              </a:ext>
            </a:extLst>
          </p:cNvPr>
          <p:cNvSpPr/>
          <p:nvPr/>
        </p:nvSpPr>
        <p:spPr>
          <a:xfrm>
            <a:off x="643767" y="4543470"/>
            <a:ext cx="43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xmlns="" id="{9A2BAD22-F4DB-4738-A443-629CAF5B271D}"/>
              </a:ext>
            </a:extLst>
          </p:cNvPr>
          <p:cNvSpPr txBox="1"/>
          <p:nvPr/>
        </p:nvSpPr>
        <p:spPr>
          <a:xfrm>
            <a:off x="8239294" y="1568298"/>
            <a:ext cx="1015663" cy="461665"/>
          </a:xfrm>
          <a:prstGeom prst="rect">
            <a:avLst/>
          </a:prstGeom>
          <a:noFill/>
        </p:spPr>
        <p:txBody>
          <a:bodyPr wrap="none" lIns="0" rtlCol="0">
            <a:spAutoFit/>
          </a:bodyPr>
          <a:lstStyle/>
          <a:p>
            <a:r>
              <a:rPr lang="zh-CN" altLang="en-US" sz="2400" b="1" dirty="0">
                <a:solidFill>
                  <a:schemeClr val="accent2"/>
                </a:solidFill>
                <a:latin typeface="+mj-ea"/>
                <a:ea typeface="+mj-ea"/>
              </a:rPr>
              <a:t>关键词</a:t>
            </a:r>
          </a:p>
        </p:txBody>
      </p:sp>
      <p:sp>
        <p:nvSpPr>
          <p:cNvPr id="20" name="文本框 19">
            <a:extLst>
              <a:ext uri="{FF2B5EF4-FFF2-40B4-BE49-F238E27FC236}">
                <a16:creationId xmlns:a16="http://schemas.microsoft.com/office/drawing/2014/main" xmlns="" id="{86411203-D728-415E-9039-AE1165FCC293}"/>
              </a:ext>
            </a:extLst>
          </p:cNvPr>
          <p:cNvSpPr txBox="1"/>
          <p:nvPr/>
        </p:nvSpPr>
        <p:spPr>
          <a:xfrm>
            <a:off x="8239293" y="2184974"/>
            <a:ext cx="3401323" cy="1539332"/>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22" name="矩形 21">
            <a:extLst>
              <a:ext uri="{FF2B5EF4-FFF2-40B4-BE49-F238E27FC236}">
                <a16:creationId xmlns:a16="http://schemas.microsoft.com/office/drawing/2014/main" xmlns="" id="{71162C7D-359A-4BCA-8330-7D4F74E8B706}"/>
              </a:ext>
            </a:extLst>
          </p:cNvPr>
          <p:cNvSpPr/>
          <p:nvPr/>
        </p:nvSpPr>
        <p:spPr>
          <a:xfrm>
            <a:off x="8239294" y="2040770"/>
            <a:ext cx="43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xmlns="" id="{E7A99212-DC8A-484F-A1B5-97E5051A2445}"/>
              </a:ext>
            </a:extLst>
          </p:cNvPr>
          <p:cNvSpPr txBox="1"/>
          <p:nvPr/>
        </p:nvSpPr>
        <p:spPr>
          <a:xfrm>
            <a:off x="8239294" y="4070998"/>
            <a:ext cx="1015663" cy="461665"/>
          </a:xfrm>
          <a:prstGeom prst="rect">
            <a:avLst/>
          </a:prstGeom>
          <a:noFill/>
        </p:spPr>
        <p:txBody>
          <a:bodyPr wrap="none" lIns="0" rtlCol="0">
            <a:spAutoFit/>
          </a:bodyPr>
          <a:lstStyle/>
          <a:p>
            <a:r>
              <a:rPr lang="zh-CN" altLang="en-US" sz="2400" b="1" dirty="0">
                <a:solidFill>
                  <a:schemeClr val="accent2"/>
                </a:solidFill>
                <a:latin typeface="+mj-ea"/>
                <a:ea typeface="+mj-ea"/>
              </a:rPr>
              <a:t>关键词</a:t>
            </a:r>
          </a:p>
        </p:txBody>
      </p:sp>
      <p:sp>
        <p:nvSpPr>
          <p:cNvPr id="25" name="文本框 24">
            <a:extLst>
              <a:ext uri="{FF2B5EF4-FFF2-40B4-BE49-F238E27FC236}">
                <a16:creationId xmlns:a16="http://schemas.microsoft.com/office/drawing/2014/main" xmlns="" id="{9664818F-7FCA-49EB-B9C9-1371E69A2D22}"/>
              </a:ext>
            </a:extLst>
          </p:cNvPr>
          <p:cNvSpPr txBox="1"/>
          <p:nvPr/>
        </p:nvSpPr>
        <p:spPr>
          <a:xfrm>
            <a:off x="8239294" y="4687674"/>
            <a:ext cx="3401322" cy="1539332"/>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a:t>
            </a:r>
          </a:p>
        </p:txBody>
      </p:sp>
      <p:sp>
        <p:nvSpPr>
          <p:cNvPr id="27" name="矩形 26">
            <a:extLst>
              <a:ext uri="{FF2B5EF4-FFF2-40B4-BE49-F238E27FC236}">
                <a16:creationId xmlns:a16="http://schemas.microsoft.com/office/drawing/2014/main" xmlns="" id="{150153A2-628D-4635-A556-FB9F060DDB04}"/>
              </a:ext>
            </a:extLst>
          </p:cNvPr>
          <p:cNvSpPr/>
          <p:nvPr/>
        </p:nvSpPr>
        <p:spPr>
          <a:xfrm>
            <a:off x="8239294" y="4543470"/>
            <a:ext cx="43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xmlns="" id="{A769B5BE-0BC3-4EE4-A46A-A0D30871285D}"/>
              </a:ext>
            </a:extLst>
          </p:cNvPr>
          <p:cNvGrpSpPr/>
          <p:nvPr/>
        </p:nvGrpSpPr>
        <p:grpSpPr>
          <a:xfrm>
            <a:off x="3699356" y="1554869"/>
            <a:ext cx="4793289" cy="4793288"/>
            <a:chOff x="3699356" y="1399347"/>
            <a:chExt cx="4793289" cy="4793288"/>
          </a:xfrm>
        </p:grpSpPr>
        <p:sp>
          <p:nvSpPr>
            <p:cNvPr id="4" name="任意多边形: 形状 3">
              <a:extLst>
                <a:ext uri="{FF2B5EF4-FFF2-40B4-BE49-F238E27FC236}">
                  <a16:creationId xmlns:a16="http://schemas.microsoft.com/office/drawing/2014/main" xmlns="" id="{11D9E9C1-C492-4E9E-8203-A66F79244B4D}"/>
                </a:ext>
              </a:extLst>
            </p:cNvPr>
            <p:cNvSpPr/>
            <p:nvPr/>
          </p:nvSpPr>
          <p:spPr>
            <a:xfrm rot="8100000">
              <a:off x="3699356" y="1399347"/>
              <a:ext cx="4793289" cy="4793288"/>
            </a:xfrm>
            <a:custGeom>
              <a:avLst/>
              <a:gdLst>
                <a:gd name="connsiteX0" fmla="*/ 3057808 w 4793289"/>
                <a:gd name="connsiteY0" fmla="*/ 2936704 h 4793288"/>
                <a:gd name="connsiteX1" fmla="*/ 3058918 w 4793289"/>
                <a:gd name="connsiteY1" fmla="*/ 2935476 h 4793288"/>
                <a:gd name="connsiteX2" fmla="*/ 3058918 w 4793289"/>
                <a:gd name="connsiteY2" fmla="*/ 1857814 h 4793288"/>
                <a:gd name="connsiteX3" fmla="*/ 3057806 w 4793289"/>
                <a:gd name="connsiteY3" fmla="*/ 1856584 h 4793288"/>
                <a:gd name="connsiteX4" fmla="*/ 4253229 w 4793289"/>
                <a:gd name="connsiteY4" fmla="*/ 1856584 h 4793288"/>
                <a:gd name="connsiteX5" fmla="*/ 4793289 w 4793289"/>
                <a:gd name="connsiteY5" fmla="*/ 2396644 h 4793288"/>
                <a:gd name="connsiteX6" fmla="*/ 4253229 w 4793289"/>
                <a:gd name="connsiteY6" fmla="*/ 2936704 h 4793288"/>
                <a:gd name="connsiteX7" fmla="*/ 1856585 w 4793289"/>
                <a:gd name="connsiteY7" fmla="*/ 1735481 h 4793288"/>
                <a:gd name="connsiteX8" fmla="*/ 1856585 w 4793289"/>
                <a:gd name="connsiteY8" fmla="*/ 540059 h 4793288"/>
                <a:gd name="connsiteX9" fmla="*/ 2396645 w 4793289"/>
                <a:gd name="connsiteY9" fmla="*/ 0 h 4793288"/>
                <a:gd name="connsiteX10" fmla="*/ 2936704 w 4793289"/>
                <a:gd name="connsiteY10" fmla="*/ 540059 h 4793288"/>
                <a:gd name="connsiteX11" fmla="*/ 2936704 w 4793289"/>
                <a:gd name="connsiteY11" fmla="*/ 1735482 h 4793288"/>
                <a:gd name="connsiteX12" fmla="*/ 2935475 w 4793289"/>
                <a:gd name="connsiteY12" fmla="*/ 1734371 h 4793288"/>
                <a:gd name="connsiteX13" fmla="*/ 1857813 w 4793289"/>
                <a:gd name="connsiteY13" fmla="*/ 1734371 h 4793288"/>
                <a:gd name="connsiteX14" fmla="*/ 158180 w 4793289"/>
                <a:gd name="connsiteY14" fmla="*/ 2778524 h 4793288"/>
                <a:gd name="connsiteX15" fmla="*/ 0 w 4793289"/>
                <a:gd name="connsiteY15" fmla="*/ 2396644 h 4793288"/>
                <a:gd name="connsiteX16" fmla="*/ 540060 w 4793289"/>
                <a:gd name="connsiteY16" fmla="*/ 1856584 h 4793288"/>
                <a:gd name="connsiteX17" fmla="*/ 1735482 w 4793289"/>
                <a:gd name="connsiteY17" fmla="*/ 1856584 h 4793288"/>
                <a:gd name="connsiteX18" fmla="*/ 1734370 w 4793289"/>
                <a:gd name="connsiteY18" fmla="*/ 1857814 h 4793288"/>
                <a:gd name="connsiteX19" fmla="*/ 1734370 w 4793289"/>
                <a:gd name="connsiteY19" fmla="*/ 2935476 h 4793288"/>
                <a:gd name="connsiteX20" fmla="*/ 1735480 w 4793289"/>
                <a:gd name="connsiteY20" fmla="*/ 2936704 h 4793288"/>
                <a:gd name="connsiteX21" fmla="*/ 540060 w 4793289"/>
                <a:gd name="connsiteY21" fmla="*/ 2936704 h 4793288"/>
                <a:gd name="connsiteX22" fmla="*/ 158180 w 4793289"/>
                <a:gd name="connsiteY22" fmla="*/ 2778524 h 4793288"/>
                <a:gd name="connsiteX23" fmla="*/ 2014764 w 4793289"/>
                <a:gd name="connsiteY23" fmla="*/ 4635109 h 4793288"/>
                <a:gd name="connsiteX24" fmla="*/ 1856585 w 4793289"/>
                <a:gd name="connsiteY24" fmla="*/ 4253229 h 4793288"/>
                <a:gd name="connsiteX25" fmla="*/ 1856585 w 4793289"/>
                <a:gd name="connsiteY25" fmla="*/ 3057809 h 4793288"/>
                <a:gd name="connsiteX26" fmla="*/ 1857813 w 4793289"/>
                <a:gd name="connsiteY26" fmla="*/ 3058919 h 4793288"/>
                <a:gd name="connsiteX27" fmla="*/ 2935475 w 4793289"/>
                <a:gd name="connsiteY27" fmla="*/ 3058919 h 4793288"/>
                <a:gd name="connsiteX28" fmla="*/ 2936704 w 4793289"/>
                <a:gd name="connsiteY28" fmla="*/ 3057808 h 4793288"/>
                <a:gd name="connsiteX29" fmla="*/ 2936704 w 4793289"/>
                <a:gd name="connsiteY29" fmla="*/ 4253229 h 4793288"/>
                <a:gd name="connsiteX30" fmla="*/ 2396644 w 4793289"/>
                <a:gd name="connsiteY30" fmla="*/ 4793288 h 4793288"/>
                <a:gd name="connsiteX31" fmla="*/ 2014764 w 4793289"/>
                <a:gd name="connsiteY31" fmla="*/ 4635109 h 479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793289" h="4793288">
                  <a:moveTo>
                    <a:pt x="3057808" y="2936704"/>
                  </a:moveTo>
                  <a:lnTo>
                    <a:pt x="3058918" y="2935476"/>
                  </a:lnTo>
                  <a:cubicBezTo>
                    <a:pt x="3314175" y="2622512"/>
                    <a:pt x="3314175" y="2170777"/>
                    <a:pt x="3058918" y="1857814"/>
                  </a:cubicBezTo>
                  <a:lnTo>
                    <a:pt x="3057806" y="1856584"/>
                  </a:lnTo>
                  <a:lnTo>
                    <a:pt x="4253229" y="1856584"/>
                  </a:lnTo>
                  <a:cubicBezTo>
                    <a:pt x="4551496" y="1856584"/>
                    <a:pt x="4793289" y="2098377"/>
                    <a:pt x="4793289" y="2396644"/>
                  </a:cubicBezTo>
                  <a:cubicBezTo>
                    <a:pt x="4793289" y="2694911"/>
                    <a:pt x="4551496" y="2936704"/>
                    <a:pt x="4253229" y="2936704"/>
                  </a:cubicBezTo>
                  <a:close/>
                  <a:moveTo>
                    <a:pt x="1856585" y="1735481"/>
                  </a:moveTo>
                  <a:lnTo>
                    <a:pt x="1856585" y="540059"/>
                  </a:lnTo>
                  <a:cubicBezTo>
                    <a:pt x="1856585" y="241793"/>
                    <a:pt x="2098378" y="0"/>
                    <a:pt x="2396645" y="0"/>
                  </a:cubicBezTo>
                  <a:cubicBezTo>
                    <a:pt x="2694911" y="0"/>
                    <a:pt x="2936704" y="241793"/>
                    <a:pt x="2936704" y="540059"/>
                  </a:cubicBezTo>
                  <a:lnTo>
                    <a:pt x="2936704" y="1735482"/>
                  </a:lnTo>
                  <a:lnTo>
                    <a:pt x="2935475" y="1734371"/>
                  </a:lnTo>
                  <a:cubicBezTo>
                    <a:pt x="2622512" y="1479114"/>
                    <a:pt x="2170777" y="1479114"/>
                    <a:pt x="1857813" y="1734371"/>
                  </a:cubicBezTo>
                  <a:close/>
                  <a:moveTo>
                    <a:pt x="158180" y="2778524"/>
                  </a:moveTo>
                  <a:cubicBezTo>
                    <a:pt x="60448" y="2680792"/>
                    <a:pt x="0" y="2545777"/>
                    <a:pt x="0" y="2396644"/>
                  </a:cubicBezTo>
                  <a:cubicBezTo>
                    <a:pt x="0" y="2098377"/>
                    <a:pt x="241793" y="1856584"/>
                    <a:pt x="540060" y="1856584"/>
                  </a:cubicBezTo>
                  <a:lnTo>
                    <a:pt x="1735482" y="1856584"/>
                  </a:lnTo>
                  <a:lnTo>
                    <a:pt x="1734370" y="1857814"/>
                  </a:lnTo>
                  <a:cubicBezTo>
                    <a:pt x="1479113" y="2170778"/>
                    <a:pt x="1479113" y="2622513"/>
                    <a:pt x="1734370" y="2935476"/>
                  </a:cubicBezTo>
                  <a:lnTo>
                    <a:pt x="1735480" y="2936704"/>
                  </a:lnTo>
                  <a:lnTo>
                    <a:pt x="540060" y="2936704"/>
                  </a:lnTo>
                  <a:cubicBezTo>
                    <a:pt x="390927" y="2936704"/>
                    <a:pt x="255912" y="2876256"/>
                    <a:pt x="158180" y="2778524"/>
                  </a:cubicBezTo>
                  <a:close/>
                  <a:moveTo>
                    <a:pt x="2014764" y="4635109"/>
                  </a:moveTo>
                  <a:cubicBezTo>
                    <a:pt x="1917033" y="4537377"/>
                    <a:pt x="1856584" y="4402362"/>
                    <a:pt x="1856585" y="4253229"/>
                  </a:cubicBezTo>
                  <a:lnTo>
                    <a:pt x="1856585" y="3057809"/>
                  </a:lnTo>
                  <a:lnTo>
                    <a:pt x="1857813" y="3058919"/>
                  </a:lnTo>
                  <a:cubicBezTo>
                    <a:pt x="2170777" y="3314176"/>
                    <a:pt x="2622512" y="3314176"/>
                    <a:pt x="2935475" y="3058919"/>
                  </a:cubicBezTo>
                  <a:lnTo>
                    <a:pt x="2936704" y="3057808"/>
                  </a:lnTo>
                  <a:lnTo>
                    <a:pt x="2936704" y="4253229"/>
                  </a:lnTo>
                  <a:cubicBezTo>
                    <a:pt x="2936705" y="4551496"/>
                    <a:pt x="2694912" y="4793288"/>
                    <a:pt x="2396644" y="4793288"/>
                  </a:cubicBezTo>
                  <a:cubicBezTo>
                    <a:pt x="2247511" y="4793288"/>
                    <a:pt x="2112496" y="4732840"/>
                    <a:pt x="2014764" y="463510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 name="椭圆 4">
              <a:extLst>
                <a:ext uri="{FF2B5EF4-FFF2-40B4-BE49-F238E27FC236}">
                  <a16:creationId xmlns:a16="http://schemas.microsoft.com/office/drawing/2014/main" xmlns="" id="{CBB6DC27-9DAE-427B-9B7F-F4B723A8ADDD}"/>
                </a:ext>
              </a:extLst>
            </p:cNvPr>
            <p:cNvSpPr/>
            <p:nvPr/>
          </p:nvSpPr>
          <p:spPr>
            <a:xfrm>
              <a:off x="5499199" y="3199190"/>
              <a:ext cx="1193602" cy="11936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8" name="图形 27">
            <a:extLst>
              <a:ext uri="{FF2B5EF4-FFF2-40B4-BE49-F238E27FC236}">
                <a16:creationId xmlns:a16="http://schemas.microsoft.com/office/drawing/2014/main" xmlns="" id="{43B3EE84-93EB-4640-A70E-CDEC3858C286}"/>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4422721" y="2290552"/>
            <a:ext cx="700162" cy="700162"/>
          </a:xfrm>
          <a:prstGeom prst="rect">
            <a:avLst/>
          </a:prstGeom>
        </p:spPr>
      </p:pic>
      <p:pic>
        <p:nvPicPr>
          <p:cNvPr id="29" name="图形 28">
            <a:extLst>
              <a:ext uri="{FF2B5EF4-FFF2-40B4-BE49-F238E27FC236}">
                <a16:creationId xmlns:a16="http://schemas.microsoft.com/office/drawing/2014/main" xmlns="" id="{EBB09547-AE55-46B8-9D2C-90C1106BDE6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7054692" y="2290552"/>
            <a:ext cx="700162" cy="700162"/>
          </a:xfrm>
          <a:prstGeom prst="rect">
            <a:avLst/>
          </a:prstGeom>
        </p:spPr>
      </p:pic>
      <p:pic>
        <p:nvPicPr>
          <p:cNvPr id="30" name="图形 29">
            <a:extLst>
              <a:ext uri="{FF2B5EF4-FFF2-40B4-BE49-F238E27FC236}">
                <a16:creationId xmlns:a16="http://schemas.microsoft.com/office/drawing/2014/main" xmlns="" id="{E8EEBE58-4267-4402-B2C0-5AFEDEF0E513}"/>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4373951" y="4894286"/>
            <a:ext cx="797702" cy="797702"/>
          </a:xfrm>
          <a:prstGeom prst="rect">
            <a:avLst/>
          </a:prstGeom>
        </p:spPr>
      </p:pic>
      <p:pic>
        <p:nvPicPr>
          <p:cNvPr id="32" name="图形 31">
            <a:extLst>
              <a:ext uri="{FF2B5EF4-FFF2-40B4-BE49-F238E27FC236}">
                <a16:creationId xmlns:a16="http://schemas.microsoft.com/office/drawing/2014/main" xmlns="" id="{5D05E626-0FD6-4946-B6CF-298C5001B9C2}"/>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7020090" y="4888137"/>
            <a:ext cx="734764" cy="734764"/>
          </a:xfrm>
          <a:prstGeom prst="rect">
            <a:avLst/>
          </a:prstGeom>
        </p:spPr>
      </p:pic>
    </p:spTree>
    <p:extLst>
      <p:ext uri="{BB962C8B-B14F-4D97-AF65-F5344CB8AC3E}">
        <p14:creationId xmlns:p14="http://schemas.microsoft.com/office/powerpoint/2010/main" val="3084760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9001C80C-88D1-4726-ADE8-1D80E1AA05E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55" r="55"/>
          <a:stretch>
            <a:fillRect/>
          </a:stretch>
        </p:blipFill>
        <p:spPr>
          <a:xfrm>
            <a:off x="0" y="1666900"/>
            <a:ext cx="5715000" cy="2880320"/>
          </a:xfrm>
        </p:spPr>
      </p:pic>
      <p:sp>
        <p:nvSpPr>
          <p:cNvPr id="14" name="内容占位符 13">
            <a:extLst>
              <a:ext uri="{FF2B5EF4-FFF2-40B4-BE49-F238E27FC236}">
                <a16:creationId xmlns:a16="http://schemas.microsoft.com/office/drawing/2014/main" xmlns="" id="{F8F142DF-E12D-4C5A-A0DF-41AA2F265BAD}"/>
              </a:ext>
            </a:extLst>
          </p:cNvPr>
          <p:cNvSpPr>
            <a:spLocks noGrp="1"/>
          </p:cNvSpPr>
          <p:nvPr>
            <p:ph sz="quarter" idx="13"/>
          </p:nvPr>
        </p:nvSpPr>
        <p:spPr/>
        <p:txBody>
          <a:bodyPr/>
          <a:lstStyle/>
          <a:p>
            <a:r>
              <a:rPr lang="zh-CN" altLang="en-US" dirty="0"/>
              <a:t>人口学变量分析</a:t>
            </a:r>
          </a:p>
        </p:txBody>
      </p:sp>
      <p:sp>
        <p:nvSpPr>
          <p:cNvPr id="15" name="矩形 14">
            <a:extLst>
              <a:ext uri="{FF2B5EF4-FFF2-40B4-BE49-F238E27FC236}">
                <a16:creationId xmlns:a16="http://schemas.microsoft.com/office/drawing/2014/main" xmlns="" id="{8B4BD731-8842-44B0-9D83-3431A79BC35C}"/>
              </a:ext>
            </a:extLst>
          </p:cNvPr>
          <p:cNvSpPr/>
          <p:nvPr userDrawn="1"/>
        </p:nvSpPr>
        <p:spPr>
          <a:xfrm>
            <a:off x="6594770" y="2394522"/>
            <a:ext cx="432000" cy="4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xmlns="" id="{ACECDD0D-CDAE-4794-82B5-818170F2693A}"/>
              </a:ext>
            </a:extLst>
          </p:cNvPr>
          <p:cNvSpPr txBox="1"/>
          <p:nvPr userDrawn="1"/>
        </p:nvSpPr>
        <p:spPr>
          <a:xfrm>
            <a:off x="6591913" y="1903998"/>
            <a:ext cx="2246769" cy="461665"/>
          </a:xfrm>
          <a:prstGeom prst="rect">
            <a:avLst/>
          </a:prstGeom>
          <a:noFill/>
        </p:spPr>
        <p:txBody>
          <a:bodyPr wrap="none" lIns="0" rtlCol="0">
            <a:spAutoFit/>
          </a:bodyPr>
          <a:lstStyle/>
          <a:p>
            <a:r>
              <a:rPr lang="zh-CN" altLang="en-US" sz="2400" b="1" dirty="0">
                <a:solidFill>
                  <a:schemeClr val="accent2"/>
                </a:solidFill>
                <a:latin typeface="+mj-ea"/>
                <a:ea typeface="+mj-ea"/>
              </a:rPr>
              <a:t>输入一个小标题</a:t>
            </a:r>
          </a:p>
        </p:txBody>
      </p:sp>
      <p:sp>
        <p:nvSpPr>
          <p:cNvPr id="17" name="文本框 16">
            <a:extLst>
              <a:ext uri="{FF2B5EF4-FFF2-40B4-BE49-F238E27FC236}">
                <a16:creationId xmlns:a16="http://schemas.microsoft.com/office/drawing/2014/main" xmlns="" id="{4339F1AD-9EDD-4ACE-9005-16CE44D97286}"/>
              </a:ext>
            </a:extLst>
          </p:cNvPr>
          <p:cNvSpPr txBox="1"/>
          <p:nvPr userDrawn="1"/>
        </p:nvSpPr>
        <p:spPr>
          <a:xfrm>
            <a:off x="6591913" y="2525084"/>
            <a:ext cx="5019675" cy="1909690"/>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请在此处输入一小段简短概括请在此处输入一小段简短概括请在此处输入一小段简短概括请在此处输入一小段简短概括请在此处输入一小段简短概括请在此处输入一小段简短概括请在此处输入一小段简短概括</a:t>
            </a:r>
          </a:p>
        </p:txBody>
      </p:sp>
      <p:sp>
        <p:nvSpPr>
          <p:cNvPr id="22" name="文本框 21">
            <a:extLst>
              <a:ext uri="{FF2B5EF4-FFF2-40B4-BE49-F238E27FC236}">
                <a16:creationId xmlns:a16="http://schemas.microsoft.com/office/drawing/2014/main" xmlns="" id="{D859466D-FC8D-49D0-ADC2-E59FEF4418E0}"/>
              </a:ext>
            </a:extLst>
          </p:cNvPr>
          <p:cNvSpPr txBox="1"/>
          <p:nvPr userDrawn="1"/>
        </p:nvSpPr>
        <p:spPr>
          <a:xfrm>
            <a:off x="6591913" y="4723169"/>
            <a:ext cx="5019675" cy="1540358"/>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请在此处输入一小段简短概括请在此处输入一小段简短概括请在此处输入一小段简短概括请在此处输入一小段简短概括请在此处输入一小段简短概括</a:t>
            </a:r>
          </a:p>
        </p:txBody>
      </p:sp>
      <p:sp>
        <p:nvSpPr>
          <p:cNvPr id="23" name="矩形 22">
            <a:extLst>
              <a:ext uri="{FF2B5EF4-FFF2-40B4-BE49-F238E27FC236}">
                <a16:creationId xmlns:a16="http://schemas.microsoft.com/office/drawing/2014/main" xmlns="" id="{239E1A3D-E931-47EA-99CF-56C5597ABF1C}"/>
              </a:ext>
            </a:extLst>
          </p:cNvPr>
          <p:cNvSpPr/>
          <p:nvPr userDrawn="1"/>
        </p:nvSpPr>
        <p:spPr>
          <a:xfrm>
            <a:off x="698257" y="5331271"/>
            <a:ext cx="432000" cy="4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a16="http://schemas.microsoft.com/office/drawing/2014/main" xmlns="" id="{6C1C0E7B-37BE-40B1-8392-45CD182EFFF5}"/>
              </a:ext>
            </a:extLst>
          </p:cNvPr>
          <p:cNvSpPr txBox="1"/>
          <p:nvPr userDrawn="1"/>
        </p:nvSpPr>
        <p:spPr>
          <a:xfrm>
            <a:off x="695400" y="4840747"/>
            <a:ext cx="2246769" cy="461665"/>
          </a:xfrm>
          <a:prstGeom prst="rect">
            <a:avLst/>
          </a:prstGeom>
          <a:noFill/>
        </p:spPr>
        <p:txBody>
          <a:bodyPr wrap="none" lIns="0" rtlCol="0">
            <a:spAutoFit/>
          </a:bodyPr>
          <a:lstStyle/>
          <a:p>
            <a:r>
              <a:rPr lang="zh-CN" altLang="en-US" sz="2400" b="1" dirty="0">
                <a:solidFill>
                  <a:schemeClr val="accent2"/>
                </a:solidFill>
                <a:latin typeface="+mj-ea"/>
                <a:ea typeface="+mj-ea"/>
              </a:rPr>
              <a:t>输入一个小标题</a:t>
            </a:r>
          </a:p>
        </p:txBody>
      </p:sp>
      <p:sp>
        <p:nvSpPr>
          <p:cNvPr id="28" name="文本框 27">
            <a:extLst>
              <a:ext uri="{FF2B5EF4-FFF2-40B4-BE49-F238E27FC236}">
                <a16:creationId xmlns:a16="http://schemas.microsoft.com/office/drawing/2014/main" xmlns="" id="{1A00B4DF-E3A4-4D77-B1C6-40310A21AD45}"/>
              </a:ext>
            </a:extLst>
          </p:cNvPr>
          <p:cNvSpPr txBox="1"/>
          <p:nvPr userDrawn="1"/>
        </p:nvSpPr>
        <p:spPr>
          <a:xfrm>
            <a:off x="695400" y="5461833"/>
            <a:ext cx="5019675" cy="801694"/>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请在此处输入一小段简短概括请在此处输入一小段简短概括请在此处输入一小段概括</a:t>
            </a:r>
          </a:p>
        </p:txBody>
      </p:sp>
    </p:spTree>
    <p:extLst>
      <p:ext uri="{BB962C8B-B14F-4D97-AF65-F5344CB8AC3E}">
        <p14:creationId xmlns:p14="http://schemas.microsoft.com/office/powerpoint/2010/main" val="35329921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7DB53B16-383B-478C-A70B-4D2712AD8815}"/>
              </a:ext>
            </a:extLst>
          </p:cNvPr>
          <p:cNvSpPr>
            <a:spLocks noGrp="1"/>
          </p:cNvSpPr>
          <p:nvPr>
            <p:ph sz="quarter" idx="13"/>
          </p:nvPr>
        </p:nvSpPr>
        <p:spPr>
          <a:xfrm>
            <a:off x="675372" y="252736"/>
            <a:ext cx="2605842" cy="523220"/>
          </a:xfrm>
        </p:spPr>
        <p:txBody>
          <a:bodyPr/>
          <a:lstStyle/>
          <a:p>
            <a:r>
              <a:rPr lang="zh-CN" altLang="en-US" dirty="0"/>
              <a:t>几个简单环形图</a:t>
            </a:r>
          </a:p>
        </p:txBody>
      </p:sp>
      <p:graphicFrame>
        <p:nvGraphicFramePr>
          <p:cNvPr id="7" name="图表 6">
            <a:extLst>
              <a:ext uri="{FF2B5EF4-FFF2-40B4-BE49-F238E27FC236}">
                <a16:creationId xmlns:a16="http://schemas.microsoft.com/office/drawing/2014/main" xmlns="" id="{E20FEC1F-0D29-4A88-917F-07BC5C796282}"/>
              </a:ext>
            </a:extLst>
          </p:cNvPr>
          <p:cNvGraphicFramePr/>
          <p:nvPr>
            <p:extLst>
              <p:ext uri="{D42A27DB-BD31-4B8C-83A1-F6EECF244321}">
                <p14:modId xmlns:p14="http://schemas.microsoft.com/office/powerpoint/2010/main" val="739545505"/>
              </p:ext>
            </p:extLst>
          </p:nvPr>
        </p:nvGraphicFramePr>
        <p:xfrm>
          <a:off x="335360" y="1700808"/>
          <a:ext cx="2801465" cy="18676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图表 11">
            <a:extLst>
              <a:ext uri="{FF2B5EF4-FFF2-40B4-BE49-F238E27FC236}">
                <a16:creationId xmlns:a16="http://schemas.microsoft.com/office/drawing/2014/main" xmlns="" id="{5E945964-BED2-4675-A2E0-130EF1AFF2F2}"/>
              </a:ext>
            </a:extLst>
          </p:cNvPr>
          <p:cNvGraphicFramePr/>
          <p:nvPr>
            <p:extLst>
              <p:ext uri="{D42A27DB-BD31-4B8C-83A1-F6EECF244321}">
                <p14:modId xmlns:p14="http://schemas.microsoft.com/office/powerpoint/2010/main" val="3647623443"/>
              </p:ext>
            </p:extLst>
          </p:nvPr>
        </p:nvGraphicFramePr>
        <p:xfrm>
          <a:off x="2515314" y="1700808"/>
          <a:ext cx="2801465" cy="18676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a:extLst>
              <a:ext uri="{FF2B5EF4-FFF2-40B4-BE49-F238E27FC236}">
                <a16:creationId xmlns:a16="http://schemas.microsoft.com/office/drawing/2014/main" xmlns="" id="{AD473C2A-B54B-49EA-993E-FE94F4877489}"/>
              </a:ext>
            </a:extLst>
          </p:cNvPr>
          <p:cNvGraphicFramePr/>
          <p:nvPr>
            <p:extLst>
              <p:ext uri="{D42A27DB-BD31-4B8C-83A1-F6EECF244321}">
                <p14:modId xmlns:p14="http://schemas.microsoft.com/office/powerpoint/2010/main" val="3657188367"/>
              </p:ext>
            </p:extLst>
          </p:nvPr>
        </p:nvGraphicFramePr>
        <p:xfrm>
          <a:off x="4695268" y="1700808"/>
          <a:ext cx="2801465" cy="18676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图表 13">
            <a:extLst>
              <a:ext uri="{FF2B5EF4-FFF2-40B4-BE49-F238E27FC236}">
                <a16:creationId xmlns:a16="http://schemas.microsoft.com/office/drawing/2014/main" xmlns="" id="{25B417BA-F0B6-4C73-A571-230914E680A2}"/>
              </a:ext>
            </a:extLst>
          </p:cNvPr>
          <p:cNvGraphicFramePr/>
          <p:nvPr>
            <p:extLst>
              <p:ext uri="{D42A27DB-BD31-4B8C-83A1-F6EECF244321}">
                <p14:modId xmlns:p14="http://schemas.microsoft.com/office/powerpoint/2010/main" val="3817515698"/>
              </p:ext>
            </p:extLst>
          </p:nvPr>
        </p:nvGraphicFramePr>
        <p:xfrm>
          <a:off x="6875222" y="1700808"/>
          <a:ext cx="2801465" cy="186764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14">
            <a:extLst>
              <a:ext uri="{FF2B5EF4-FFF2-40B4-BE49-F238E27FC236}">
                <a16:creationId xmlns:a16="http://schemas.microsoft.com/office/drawing/2014/main" xmlns="" id="{34ACCD27-8C5E-4F90-85FA-AD3EBFD1BFF5}"/>
              </a:ext>
            </a:extLst>
          </p:cNvPr>
          <p:cNvGraphicFramePr/>
          <p:nvPr>
            <p:extLst>
              <p:ext uri="{D42A27DB-BD31-4B8C-83A1-F6EECF244321}">
                <p14:modId xmlns:p14="http://schemas.microsoft.com/office/powerpoint/2010/main" val="546542306"/>
              </p:ext>
            </p:extLst>
          </p:nvPr>
        </p:nvGraphicFramePr>
        <p:xfrm>
          <a:off x="9055175" y="1700808"/>
          <a:ext cx="2801465" cy="1867644"/>
        </p:xfrm>
        <a:graphic>
          <a:graphicData uri="http://schemas.openxmlformats.org/drawingml/2006/chart">
            <c:chart xmlns:c="http://schemas.openxmlformats.org/drawingml/2006/chart" xmlns:r="http://schemas.openxmlformats.org/officeDocument/2006/relationships" r:id="rId6"/>
          </a:graphicData>
        </a:graphic>
      </p:graphicFrame>
      <p:sp>
        <p:nvSpPr>
          <p:cNvPr id="17" name="文本框 16">
            <a:extLst>
              <a:ext uri="{FF2B5EF4-FFF2-40B4-BE49-F238E27FC236}">
                <a16:creationId xmlns:a16="http://schemas.microsoft.com/office/drawing/2014/main" xmlns="" id="{0688BA6B-8ACE-4D67-AACB-06DC7BEAFBDC}"/>
              </a:ext>
            </a:extLst>
          </p:cNvPr>
          <p:cNvSpPr txBox="1"/>
          <p:nvPr/>
        </p:nvSpPr>
        <p:spPr>
          <a:xfrm>
            <a:off x="1312739" y="2449964"/>
            <a:ext cx="846707" cy="369332"/>
          </a:xfrm>
          <a:prstGeom prst="rect">
            <a:avLst/>
          </a:prstGeom>
          <a:noFill/>
        </p:spPr>
        <p:txBody>
          <a:bodyPr wrap="none" rtlCol="0">
            <a:spAutoFit/>
          </a:bodyPr>
          <a:lstStyle/>
          <a:p>
            <a:pPr algn="ctr"/>
            <a:r>
              <a:rPr lang="en-US" altLang="zh-CN" b="1" dirty="0">
                <a:solidFill>
                  <a:schemeClr val="accent2"/>
                </a:solidFill>
                <a:latin typeface="+mj-lt"/>
              </a:rPr>
              <a:t>68.3%</a:t>
            </a:r>
            <a:endParaRPr lang="zh-CN" altLang="en-US" b="1" dirty="0">
              <a:solidFill>
                <a:schemeClr val="accent2"/>
              </a:solidFill>
              <a:latin typeface="+mj-lt"/>
            </a:endParaRPr>
          </a:p>
        </p:txBody>
      </p:sp>
      <p:sp>
        <p:nvSpPr>
          <p:cNvPr id="22" name="文本框 21">
            <a:extLst>
              <a:ext uri="{FF2B5EF4-FFF2-40B4-BE49-F238E27FC236}">
                <a16:creationId xmlns:a16="http://schemas.microsoft.com/office/drawing/2014/main" xmlns="" id="{55CAE13A-6B39-4D6E-9814-397A1F498267}"/>
              </a:ext>
            </a:extLst>
          </p:cNvPr>
          <p:cNvSpPr txBox="1"/>
          <p:nvPr/>
        </p:nvSpPr>
        <p:spPr>
          <a:xfrm>
            <a:off x="3492695" y="2449964"/>
            <a:ext cx="846707" cy="369332"/>
          </a:xfrm>
          <a:prstGeom prst="rect">
            <a:avLst/>
          </a:prstGeom>
          <a:noFill/>
        </p:spPr>
        <p:txBody>
          <a:bodyPr wrap="none" rtlCol="0">
            <a:spAutoFit/>
          </a:bodyPr>
          <a:lstStyle/>
          <a:p>
            <a:pPr algn="ctr"/>
            <a:r>
              <a:rPr lang="en-US" altLang="zh-CN" b="1" dirty="0">
                <a:solidFill>
                  <a:schemeClr val="accent2"/>
                </a:solidFill>
                <a:latin typeface="+mj-lt"/>
              </a:rPr>
              <a:t>45.0%</a:t>
            </a:r>
            <a:endParaRPr lang="zh-CN" altLang="en-US" b="1" dirty="0">
              <a:solidFill>
                <a:schemeClr val="accent2"/>
              </a:solidFill>
              <a:latin typeface="+mj-lt"/>
            </a:endParaRPr>
          </a:p>
        </p:txBody>
      </p:sp>
      <p:sp>
        <p:nvSpPr>
          <p:cNvPr id="23" name="文本框 22">
            <a:extLst>
              <a:ext uri="{FF2B5EF4-FFF2-40B4-BE49-F238E27FC236}">
                <a16:creationId xmlns:a16="http://schemas.microsoft.com/office/drawing/2014/main" xmlns="" id="{F6B4D027-DCA6-4B66-A3EE-310E219BE349}"/>
              </a:ext>
            </a:extLst>
          </p:cNvPr>
          <p:cNvSpPr txBox="1"/>
          <p:nvPr/>
        </p:nvSpPr>
        <p:spPr>
          <a:xfrm>
            <a:off x="5681779" y="2449964"/>
            <a:ext cx="846707" cy="369332"/>
          </a:xfrm>
          <a:prstGeom prst="rect">
            <a:avLst/>
          </a:prstGeom>
          <a:noFill/>
        </p:spPr>
        <p:txBody>
          <a:bodyPr wrap="none" rtlCol="0">
            <a:spAutoFit/>
          </a:bodyPr>
          <a:lstStyle/>
          <a:p>
            <a:pPr algn="ctr"/>
            <a:r>
              <a:rPr lang="en-US" altLang="zh-CN" b="1" dirty="0">
                <a:solidFill>
                  <a:schemeClr val="accent2"/>
                </a:solidFill>
                <a:latin typeface="+mj-lt"/>
              </a:rPr>
              <a:t>24.2%</a:t>
            </a:r>
            <a:endParaRPr lang="zh-CN" altLang="en-US" b="1" dirty="0">
              <a:solidFill>
                <a:schemeClr val="accent2"/>
              </a:solidFill>
              <a:latin typeface="+mj-lt"/>
            </a:endParaRPr>
          </a:p>
        </p:txBody>
      </p:sp>
      <p:sp>
        <p:nvSpPr>
          <p:cNvPr id="24" name="文本框 23">
            <a:extLst>
              <a:ext uri="{FF2B5EF4-FFF2-40B4-BE49-F238E27FC236}">
                <a16:creationId xmlns:a16="http://schemas.microsoft.com/office/drawing/2014/main" xmlns="" id="{248E0D2D-36CD-4FB6-8AD4-1C85BC605051}"/>
              </a:ext>
            </a:extLst>
          </p:cNvPr>
          <p:cNvSpPr txBox="1"/>
          <p:nvPr/>
        </p:nvSpPr>
        <p:spPr>
          <a:xfrm>
            <a:off x="7843471" y="2449964"/>
            <a:ext cx="846707" cy="369332"/>
          </a:xfrm>
          <a:prstGeom prst="rect">
            <a:avLst/>
          </a:prstGeom>
          <a:noFill/>
        </p:spPr>
        <p:txBody>
          <a:bodyPr wrap="none" rtlCol="0">
            <a:spAutoFit/>
          </a:bodyPr>
          <a:lstStyle/>
          <a:p>
            <a:pPr algn="ctr"/>
            <a:r>
              <a:rPr lang="en-US" altLang="zh-CN" b="1" dirty="0">
                <a:solidFill>
                  <a:schemeClr val="accent2"/>
                </a:solidFill>
                <a:latin typeface="+mj-lt"/>
              </a:rPr>
              <a:t>15.0%</a:t>
            </a:r>
            <a:endParaRPr lang="zh-CN" altLang="en-US" b="1" dirty="0">
              <a:solidFill>
                <a:schemeClr val="accent2"/>
              </a:solidFill>
              <a:latin typeface="+mj-lt"/>
            </a:endParaRPr>
          </a:p>
        </p:txBody>
      </p:sp>
      <p:sp>
        <p:nvSpPr>
          <p:cNvPr id="25" name="文本框 24">
            <a:extLst>
              <a:ext uri="{FF2B5EF4-FFF2-40B4-BE49-F238E27FC236}">
                <a16:creationId xmlns:a16="http://schemas.microsoft.com/office/drawing/2014/main" xmlns="" id="{16162A64-4B07-424B-8E75-8596434AC437}"/>
              </a:ext>
            </a:extLst>
          </p:cNvPr>
          <p:cNvSpPr txBox="1"/>
          <p:nvPr/>
        </p:nvSpPr>
        <p:spPr>
          <a:xfrm>
            <a:off x="10089950" y="2449964"/>
            <a:ext cx="713657" cy="369332"/>
          </a:xfrm>
          <a:prstGeom prst="rect">
            <a:avLst/>
          </a:prstGeom>
          <a:noFill/>
        </p:spPr>
        <p:txBody>
          <a:bodyPr wrap="none" rtlCol="0">
            <a:spAutoFit/>
          </a:bodyPr>
          <a:lstStyle/>
          <a:p>
            <a:pPr algn="ctr"/>
            <a:r>
              <a:rPr lang="en-US" altLang="zh-CN" b="1" dirty="0">
                <a:solidFill>
                  <a:schemeClr val="accent2"/>
                </a:solidFill>
                <a:latin typeface="+mj-lt"/>
              </a:rPr>
              <a:t>7.5%</a:t>
            </a:r>
            <a:endParaRPr lang="zh-CN" altLang="en-US" b="1" dirty="0">
              <a:solidFill>
                <a:schemeClr val="accent2"/>
              </a:solidFill>
              <a:latin typeface="+mj-lt"/>
            </a:endParaRPr>
          </a:p>
        </p:txBody>
      </p:sp>
      <p:sp>
        <p:nvSpPr>
          <p:cNvPr id="26" name="文本框 25">
            <a:extLst>
              <a:ext uri="{FF2B5EF4-FFF2-40B4-BE49-F238E27FC236}">
                <a16:creationId xmlns:a16="http://schemas.microsoft.com/office/drawing/2014/main" xmlns="" id="{D42531B2-BFC9-46E0-B6B0-C235FB89181E}"/>
              </a:ext>
            </a:extLst>
          </p:cNvPr>
          <p:cNvSpPr txBox="1"/>
          <p:nvPr/>
        </p:nvSpPr>
        <p:spPr>
          <a:xfrm>
            <a:off x="727770" y="4801344"/>
            <a:ext cx="10736461" cy="1424942"/>
          </a:xfrm>
          <a:prstGeom prst="rect">
            <a:avLst/>
          </a:prstGeom>
          <a:noFill/>
        </p:spPr>
        <p:txBody>
          <a:bodyPr wrap="square" lIns="90000" rtlCol="0">
            <a:spAutoFit/>
          </a:bodyPr>
          <a:lstStyle/>
          <a:p>
            <a:pPr algn="just">
              <a:lnSpc>
                <a:spcPct val="150000"/>
              </a:lnSpc>
            </a:pPr>
            <a:r>
              <a:rPr lang="zh-CN" altLang="en-US" sz="2000" dirty="0">
                <a:solidFill>
                  <a:schemeClr val="tx1">
                    <a:lumMod val="75000"/>
                    <a:lumOff val="25000"/>
                  </a:schemeClr>
                </a:solidFill>
                <a:latin typeface="+mn-ea"/>
              </a:rPr>
              <a:t>请在这里输入关于此图表的简短概括：为防止你太小白而过于死板，这是一个温馨提示。模板中的所有教程均可替换为你自己的文案。例如，标题“这是一个小教程”可替换为你的标题，教程正文可替换为你的正文内容。</a:t>
            </a:r>
            <a:r>
              <a:rPr lang="en-US" altLang="zh-CN" sz="2000" dirty="0">
                <a:solidFill>
                  <a:schemeClr val="tx1">
                    <a:lumMod val="75000"/>
                    <a:lumOff val="25000"/>
                  </a:schemeClr>
                </a:solidFill>
                <a:latin typeface="+mn-ea"/>
              </a:rPr>
              <a:t>【</a:t>
            </a:r>
            <a:r>
              <a:rPr lang="zh-CN" altLang="en-US" sz="2000" dirty="0">
                <a:solidFill>
                  <a:schemeClr val="tx1">
                    <a:lumMod val="75000"/>
                    <a:lumOff val="25000"/>
                  </a:schemeClr>
                </a:solidFill>
                <a:latin typeface="+mn-ea"/>
              </a:rPr>
              <a:t>具体操作</a:t>
            </a:r>
            <a:r>
              <a:rPr lang="en-US" altLang="zh-CN" sz="2000" dirty="0">
                <a:solidFill>
                  <a:schemeClr val="tx1">
                    <a:lumMod val="75000"/>
                    <a:lumOff val="25000"/>
                  </a:schemeClr>
                </a:solidFill>
                <a:latin typeface="+mn-ea"/>
              </a:rPr>
              <a:t> 】</a:t>
            </a:r>
            <a:r>
              <a:rPr lang="zh-CN" altLang="en-US" sz="2000" dirty="0">
                <a:solidFill>
                  <a:schemeClr val="tx1">
                    <a:lumMod val="75000"/>
                    <a:lumOff val="25000"/>
                  </a:schemeClr>
                </a:solidFill>
                <a:latin typeface="+mn-ea"/>
              </a:rPr>
              <a:t>删除模板文字</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打开输入法</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输入你的内容。</a:t>
            </a:r>
          </a:p>
        </p:txBody>
      </p:sp>
      <p:sp>
        <p:nvSpPr>
          <p:cNvPr id="27" name="文本框 26">
            <a:extLst>
              <a:ext uri="{FF2B5EF4-FFF2-40B4-BE49-F238E27FC236}">
                <a16:creationId xmlns:a16="http://schemas.microsoft.com/office/drawing/2014/main" xmlns="" id="{7AF2E958-51DF-4D19-8123-F084E7D35F6A}"/>
              </a:ext>
            </a:extLst>
          </p:cNvPr>
          <p:cNvSpPr txBox="1"/>
          <p:nvPr/>
        </p:nvSpPr>
        <p:spPr>
          <a:xfrm>
            <a:off x="1221287" y="3719942"/>
            <a:ext cx="1031051" cy="430887"/>
          </a:xfrm>
          <a:prstGeom prst="rect">
            <a:avLst/>
          </a:prstGeom>
          <a:noFill/>
        </p:spPr>
        <p:txBody>
          <a:bodyPr wrap="none" rtlCol="0">
            <a:spAutoFit/>
          </a:bodyPr>
          <a:lstStyle/>
          <a:p>
            <a:r>
              <a:rPr lang="zh-CN" altLang="en-US" sz="2200" b="1" dirty="0">
                <a:solidFill>
                  <a:schemeClr val="accent2"/>
                </a:solidFill>
              </a:rPr>
              <a:t>责任心</a:t>
            </a:r>
          </a:p>
        </p:txBody>
      </p:sp>
      <p:sp>
        <p:nvSpPr>
          <p:cNvPr id="28" name="文本框 27">
            <a:extLst>
              <a:ext uri="{FF2B5EF4-FFF2-40B4-BE49-F238E27FC236}">
                <a16:creationId xmlns:a16="http://schemas.microsoft.com/office/drawing/2014/main" xmlns="" id="{AF2ECE24-BE70-484B-8432-99DDEC101751}"/>
              </a:ext>
            </a:extLst>
          </p:cNvPr>
          <p:cNvSpPr txBox="1"/>
          <p:nvPr/>
        </p:nvSpPr>
        <p:spPr>
          <a:xfrm>
            <a:off x="3400521" y="3719942"/>
            <a:ext cx="1031051" cy="430887"/>
          </a:xfrm>
          <a:prstGeom prst="rect">
            <a:avLst/>
          </a:prstGeom>
          <a:noFill/>
        </p:spPr>
        <p:txBody>
          <a:bodyPr wrap="none" rtlCol="0">
            <a:spAutoFit/>
          </a:bodyPr>
          <a:lstStyle/>
          <a:p>
            <a:r>
              <a:rPr lang="zh-CN" altLang="en-US" sz="2200" b="1" dirty="0">
                <a:solidFill>
                  <a:schemeClr val="accent2"/>
                </a:solidFill>
              </a:rPr>
              <a:t>神经质</a:t>
            </a:r>
          </a:p>
        </p:txBody>
      </p:sp>
      <p:sp>
        <p:nvSpPr>
          <p:cNvPr id="29" name="文本框 28">
            <a:extLst>
              <a:ext uri="{FF2B5EF4-FFF2-40B4-BE49-F238E27FC236}">
                <a16:creationId xmlns:a16="http://schemas.microsoft.com/office/drawing/2014/main" xmlns="" id="{7E0EB88D-0C22-44FD-9989-B95A283F3A69}"/>
              </a:ext>
            </a:extLst>
          </p:cNvPr>
          <p:cNvSpPr txBox="1"/>
          <p:nvPr/>
        </p:nvSpPr>
        <p:spPr>
          <a:xfrm>
            <a:off x="5580475" y="3719942"/>
            <a:ext cx="1031051" cy="430887"/>
          </a:xfrm>
          <a:prstGeom prst="rect">
            <a:avLst/>
          </a:prstGeom>
          <a:noFill/>
        </p:spPr>
        <p:txBody>
          <a:bodyPr wrap="none" rtlCol="0">
            <a:spAutoFit/>
          </a:bodyPr>
          <a:lstStyle/>
          <a:p>
            <a:r>
              <a:rPr lang="zh-CN" altLang="en-US" sz="2200" b="1" dirty="0">
                <a:solidFill>
                  <a:schemeClr val="accent2"/>
                </a:solidFill>
              </a:rPr>
              <a:t>外倾性</a:t>
            </a:r>
          </a:p>
        </p:txBody>
      </p:sp>
      <p:sp>
        <p:nvSpPr>
          <p:cNvPr id="30" name="文本框 29">
            <a:extLst>
              <a:ext uri="{FF2B5EF4-FFF2-40B4-BE49-F238E27FC236}">
                <a16:creationId xmlns:a16="http://schemas.microsoft.com/office/drawing/2014/main" xmlns="" id="{D708215C-FFD5-45E2-B274-16123197D5CA}"/>
              </a:ext>
            </a:extLst>
          </p:cNvPr>
          <p:cNvSpPr txBox="1"/>
          <p:nvPr/>
        </p:nvSpPr>
        <p:spPr>
          <a:xfrm>
            <a:off x="7760429" y="3719942"/>
            <a:ext cx="1031051" cy="430887"/>
          </a:xfrm>
          <a:prstGeom prst="rect">
            <a:avLst/>
          </a:prstGeom>
          <a:noFill/>
        </p:spPr>
        <p:txBody>
          <a:bodyPr wrap="none" rtlCol="0">
            <a:spAutoFit/>
          </a:bodyPr>
          <a:lstStyle/>
          <a:p>
            <a:r>
              <a:rPr lang="zh-CN" altLang="en-US" sz="2200" b="1" dirty="0">
                <a:solidFill>
                  <a:schemeClr val="accent2"/>
                </a:solidFill>
              </a:rPr>
              <a:t>开放性</a:t>
            </a:r>
          </a:p>
        </p:txBody>
      </p:sp>
      <p:sp>
        <p:nvSpPr>
          <p:cNvPr id="31" name="文本框 30">
            <a:extLst>
              <a:ext uri="{FF2B5EF4-FFF2-40B4-BE49-F238E27FC236}">
                <a16:creationId xmlns:a16="http://schemas.microsoft.com/office/drawing/2014/main" xmlns="" id="{0703E63D-2ECF-479F-AB77-2FB5F20AECF6}"/>
              </a:ext>
            </a:extLst>
          </p:cNvPr>
          <p:cNvSpPr txBox="1"/>
          <p:nvPr/>
        </p:nvSpPr>
        <p:spPr>
          <a:xfrm>
            <a:off x="9940382" y="3719942"/>
            <a:ext cx="1031051" cy="430887"/>
          </a:xfrm>
          <a:prstGeom prst="rect">
            <a:avLst/>
          </a:prstGeom>
          <a:noFill/>
        </p:spPr>
        <p:txBody>
          <a:bodyPr wrap="none" rtlCol="0">
            <a:spAutoFit/>
          </a:bodyPr>
          <a:lstStyle/>
          <a:p>
            <a:r>
              <a:rPr lang="zh-CN" altLang="en-US" sz="2200" b="1" dirty="0">
                <a:solidFill>
                  <a:schemeClr val="accent2"/>
                </a:solidFill>
              </a:rPr>
              <a:t>宜人性</a:t>
            </a:r>
          </a:p>
        </p:txBody>
      </p:sp>
      <p:sp>
        <p:nvSpPr>
          <p:cNvPr id="32" name="文本框 31">
            <a:extLst>
              <a:ext uri="{FF2B5EF4-FFF2-40B4-BE49-F238E27FC236}">
                <a16:creationId xmlns:a16="http://schemas.microsoft.com/office/drawing/2014/main" xmlns="" id="{F5C16013-5A77-46E1-9AD7-4A2B0A2B81FB}"/>
              </a:ext>
            </a:extLst>
          </p:cNvPr>
          <p:cNvSpPr txBox="1"/>
          <p:nvPr/>
        </p:nvSpPr>
        <p:spPr>
          <a:xfrm>
            <a:off x="992139" y="4110685"/>
            <a:ext cx="1487907" cy="369332"/>
          </a:xfrm>
          <a:prstGeom prst="rect">
            <a:avLst/>
          </a:prstGeom>
          <a:noFill/>
        </p:spPr>
        <p:txBody>
          <a:bodyPr wrap="none" rtlCol="0">
            <a:spAutoFit/>
          </a:bodyPr>
          <a:lstStyle/>
          <a:p>
            <a:pPr algn="ctr"/>
            <a:r>
              <a:rPr lang="en-US" altLang="zh-CN" dirty="0">
                <a:solidFill>
                  <a:schemeClr val="bg1">
                    <a:lumMod val="65000"/>
                  </a:schemeClr>
                </a:solidFill>
              </a:rPr>
              <a:t>Responsibility</a:t>
            </a:r>
            <a:endParaRPr lang="zh-CN" altLang="en-US" dirty="0">
              <a:solidFill>
                <a:schemeClr val="bg1">
                  <a:lumMod val="65000"/>
                </a:schemeClr>
              </a:solidFill>
            </a:endParaRPr>
          </a:p>
        </p:txBody>
      </p:sp>
      <p:sp>
        <p:nvSpPr>
          <p:cNvPr id="34" name="文本框 33">
            <a:extLst>
              <a:ext uri="{FF2B5EF4-FFF2-40B4-BE49-F238E27FC236}">
                <a16:creationId xmlns:a16="http://schemas.microsoft.com/office/drawing/2014/main" xmlns="" id="{08E7C7B4-0A04-4035-A8E2-F801EB52264D}"/>
              </a:ext>
            </a:extLst>
          </p:cNvPr>
          <p:cNvSpPr txBox="1"/>
          <p:nvPr/>
        </p:nvSpPr>
        <p:spPr>
          <a:xfrm>
            <a:off x="3247340" y="4110685"/>
            <a:ext cx="1337418" cy="369332"/>
          </a:xfrm>
          <a:prstGeom prst="rect">
            <a:avLst/>
          </a:prstGeom>
          <a:noFill/>
        </p:spPr>
        <p:txBody>
          <a:bodyPr wrap="none" rtlCol="0">
            <a:spAutoFit/>
          </a:bodyPr>
          <a:lstStyle/>
          <a:p>
            <a:pPr algn="ctr"/>
            <a:r>
              <a:rPr lang="en-US" altLang="zh-CN" dirty="0">
                <a:solidFill>
                  <a:schemeClr val="bg1">
                    <a:lumMod val="65000"/>
                  </a:schemeClr>
                </a:solidFill>
              </a:rPr>
              <a:t>Neuroticism</a:t>
            </a:r>
            <a:endParaRPr lang="zh-CN" altLang="en-US" dirty="0">
              <a:solidFill>
                <a:schemeClr val="bg1">
                  <a:lumMod val="65000"/>
                </a:schemeClr>
              </a:solidFill>
            </a:endParaRPr>
          </a:p>
        </p:txBody>
      </p:sp>
      <p:sp>
        <p:nvSpPr>
          <p:cNvPr id="35" name="文本框 34">
            <a:extLst>
              <a:ext uri="{FF2B5EF4-FFF2-40B4-BE49-F238E27FC236}">
                <a16:creationId xmlns:a16="http://schemas.microsoft.com/office/drawing/2014/main" xmlns="" id="{A27BC751-1B4C-469D-B5E1-35A3B932C692}"/>
              </a:ext>
            </a:extLst>
          </p:cNvPr>
          <p:cNvSpPr txBox="1"/>
          <p:nvPr/>
        </p:nvSpPr>
        <p:spPr>
          <a:xfrm>
            <a:off x="5415752" y="4110685"/>
            <a:ext cx="1360501" cy="369332"/>
          </a:xfrm>
          <a:prstGeom prst="rect">
            <a:avLst/>
          </a:prstGeom>
          <a:noFill/>
        </p:spPr>
        <p:txBody>
          <a:bodyPr wrap="none" rtlCol="0">
            <a:spAutoFit/>
          </a:bodyPr>
          <a:lstStyle/>
          <a:p>
            <a:pPr algn="ctr"/>
            <a:r>
              <a:rPr lang="en-US" altLang="zh-CN" dirty="0">
                <a:solidFill>
                  <a:schemeClr val="bg1">
                    <a:lumMod val="65000"/>
                  </a:schemeClr>
                </a:solidFill>
              </a:rPr>
              <a:t>Extroversion</a:t>
            </a:r>
            <a:endParaRPr lang="zh-CN" altLang="en-US" dirty="0">
              <a:solidFill>
                <a:schemeClr val="bg1">
                  <a:lumMod val="65000"/>
                </a:schemeClr>
              </a:solidFill>
            </a:endParaRPr>
          </a:p>
        </p:txBody>
      </p:sp>
      <p:sp>
        <p:nvSpPr>
          <p:cNvPr id="36" name="文本框 35">
            <a:extLst>
              <a:ext uri="{FF2B5EF4-FFF2-40B4-BE49-F238E27FC236}">
                <a16:creationId xmlns:a16="http://schemas.microsoft.com/office/drawing/2014/main" xmlns="" id="{E7F4886B-9F28-437D-826C-0D8B9A753B8E}"/>
              </a:ext>
            </a:extLst>
          </p:cNvPr>
          <p:cNvSpPr txBox="1"/>
          <p:nvPr/>
        </p:nvSpPr>
        <p:spPr>
          <a:xfrm>
            <a:off x="7700317" y="4110685"/>
            <a:ext cx="1151276" cy="369332"/>
          </a:xfrm>
          <a:prstGeom prst="rect">
            <a:avLst/>
          </a:prstGeom>
          <a:noFill/>
        </p:spPr>
        <p:txBody>
          <a:bodyPr wrap="none" rtlCol="0">
            <a:spAutoFit/>
          </a:bodyPr>
          <a:lstStyle/>
          <a:p>
            <a:pPr algn="ctr"/>
            <a:r>
              <a:rPr lang="en-US" altLang="zh-CN" dirty="0">
                <a:solidFill>
                  <a:schemeClr val="bg1">
                    <a:lumMod val="65000"/>
                  </a:schemeClr>
                </a:solidFill>
              </a:rPr>
              <a:t>Openness</a:t>
            </a:r>
            <a:endParaRPr lang="zh-CN" altLang="en-US" dirty="0">
              <a:solidFill>
                <a:schemeClr val="bg1">
                  <a:lumMod val="65000"/>
                </a:schemeClr>
              </a:solidFill>
            </a:endParaRPr>
          </a:p>
        </p:txBody>
      </p:sp>
      <p:sp>
        <p:nvSpPr>
          <p:cNvPr id="37" name="文本框 36">
            <a:extLst>
              <a:ext uri="{FF2B5EF4-FFF2-40B4-BE49-F238E27FC236}">
                <a16:creationId xmlns:a16="http://schemas.microsoft.com/office/drawing/2014/main" xmlns="" id="{5010B18E-B94C-4264-848E-FF2765C54CD2}"/>
              </a:ext>
            </a:extLst>
          </p:cNvPr>
          <p:cNvSpPr txBox="1"/>
          <p:nvPr/>
        </p:nvSpPr>
        <p:spPr>
          <a:xfrm>
            <a:off x="9658161" y="4110685"/>
            <a:ext cx="1595500" cy="369332"/>
          </a:xfrm>
          <a:prstGeom prst="rect">
            <a:avLst/>
          </a:prstGeom>
          <a:noFill/>
        </p:spPr>
        <p:txBody>
          <a:bodyPr wrap="none" rtlCol="0">
            <a:spAutoFit/>
          </a:bodyPr>
          <a:lstStyle/>
          <a:p>
            <a:pPr algn="ctr"/>
            <a:r>
              <a:rPr lang="en-US" altLang="zh-CN" dirty="0">
                <a:solidFill>
                  <a:schemeClr val="bg1">
                    <a:lumMod val="65000"/>
                  </a:schemeClr>
                </a:solidFill>
              </a:rPr>
              <a:t>Agreeableness</a:t>
            </a:r>
            <a:endParaRPr lang="zh-CN" altLang="en-US" dirty="0">
              <a:solidFill>
                <a:schemeClr val="bg1">
                  <a:lumMod val="65000"/>
                </a:schemeClr>
              </a:solidFill>
            </a:endParaRPr>
          </a:p>
        </p:txBody>
      </p:sp>
    </p:spTree>
    <p:extLst>
      <p:ext uri="{BB962C8B-B14F-4D97-AF65-F5344CB8AC3E}">
        <p14:creationId xmlns:p14="http://schemas.microsoft.com/office/powerpoint/2010/main" val="962074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5F409454-580D-4C4B-A98D-3EF02778469E}"/>
              </a:ext>
            </a:extLst>
          </p:cNvPr>
          <p:cNvSpPr>
            <a:spLocks noGrp="1"/>
          </p:cNvSpPr>
          <p:nvPr>
            <p:ph sz="quarter" idx="13"/>
          </p:nvPr>
        </p:nvSpPr>
        <p:spPr>
          <a:xfrm>
            <a:off x="675372" y="252736"/>
            <a:ext cx="2605842" cy="523220"/>
          </a:xfrm>
        </p:spPr>
        <p:txBody>
          <a:bodyPr/>
          <a:lstStyle/>
          <a:p>
            <a:r>
              <a:rPr lang="zh-CN" altLang="en-US" dirty="0"/>
              <a:t>一个简单柱状图</a:t>
            </a:r>
          </a:p>
        </p:txBody>
      </p:sp>
      <p:sp>
        <p:nvSpPr>
          <p:cNvPr id="4" name="矩形 3">
            <a:extLst>
              <a:ext uri="{FF2B5EF4-FFF2-40B4-BE49-F238E27FC236}">
                <a16:creationId xmlns:a16="http://schemas.microsoft.com/office/drawing/2014/main" xmlns="" id="{0885CD68-6DF0-4074-B9E2-CD9CEF3FA311}"/>
              </a:ext>
            </a:extLst>
          </p:cNvPr>
          <p:cNvSpPr/>
          <p:nvPr/>
        </p:nvSpPr>
        <p:spPr>
          <a:xfrm>
            <a:off x="4727848" y="1647480"/>
            <a:ext cx="7464152" cy="4664695"/>
          </a:xfrm>
          <a:prstGeom prst="rect">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 name="图表 6">
            <a:extLst>
              <a:ext uri="{FF2B5EF4-FFF2-40B4-BE49-F238E27FC236}">
                <a16:creationId xmlns:a16="http://schemas.microsoft.com/office/drawing/2014/main" xmlns="" id="{DA3FEBB5-3F22-4F9C-810E-C8ACBC5BEDB0}"/>
              </a:ext>
            </a:extLst>
          </p:cNvPr>
          <p:cNvGraphicFramePr/>
          <p:nvPr>
            <p:extLst>
              <p:ext uri="{D42A27DB-BD31-4B8C-83A1-F6EECF244321}">
                <p14:modId xmlns:p14="http://schemas.microsoft.com/office/powerpoint/2010/main" val="3638618284"/>
              </p:ext>
            </p:extLst>
          </p:nvPr>
        </p:nvGraphicFramePr>
        <p:xfrm>
          <a:off x="5987802" y="2223432"/>
          <a:ext cx="5531098" cy="3512790"/>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a:extLst>
              <a:ext uri="{FF2B5EF4-FFF2-40B4-BE49-F238E27FC236}">
                <a16:creationId xmlns:a16="http://schemas.microsoft.com/office/drawing/2014/main" xmlns="" id="{78F867AA-73A9-46AD-9668-D20D06629745}"/>
              </a:ext>
            </a:extLst>
          </p:cNvPr>
          <p:cNvSpPr/>
          <p:nvPr/>
        </p:nvSpPr>
        <p:spPr>
          <a:xfrm rot="5400000">
            <a:off x="917881" y="1807020"/>
            <a:ext cx="324000" cy="4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0E73613D-AAAE-4867-BAC7-746C9FA00D13}"/>
              </a:ext>
            </a:extLst>
          </p:cNvPr>
          <p:cNvSpPr txBox="1"/>
          <p:nvPr/>
        </p:nvSpPr>
        <p:spPr>
          <a:xfrm>
            <a:off x="1207404" y="1590852"/>
            <a:ext cx="2246769" cy="461665"/>
          </a:xfrm>
          <a:prstGeom prst="rect">
            <a:avLst/>
          </a:prstGeom>
          <a:noFill/>
        </p:spPr>
        <p:txBody>
          <a:bodyPr wrap="none" lIns="0" rtlCol="0">
            <a:spAutoFit/>
          </a:bodyPr>
          <a:lstStyle/>
          <a:p>
            <a:r>
              <a:rPr lang="zh-CN" altLang="en-US" sz="2400" b="1" dirty="0">
                <a:solidFill>
                  <a:schemeClr val="accent2"/>
                </a:solidFill>
                <a:latin typeface="+mj-ea"/>
                <a:ea typeface="+mj-ea"/>
              </a:rPr>
              <a:t>这是一个小教程</a:t>
            </a:r>
          </a:p>
        </p:txBody>
      </p:sp>
      <p:sp>
        <p:nvSpPr>
          <p:cNvPr id="10" name="文本框 9">
            <a:extLst>
              <a:ext uri="{FF2B5EF4-FFF2-40B4-BE49-F238E27FC236}">
                <a16:creationId xmlns:a16="http://schemas.microsoft.com/office/drawing/2014/main" xmlns="" id="{00BA597A-EABE-4C23-95C0-6D2EDBF28A19}"/>
              </a:ext>
            </a:extLst>
          </p:cNvPr>
          <p:cNvSpPr txBox="1"/>
          <p:nvPr/>
        </p:nvSpPr>
        <p:spPr>
          <a:xfrm>
            <a:off x="1056481" y="2260074"/>
            <a:ext cx="5019675" cy="1171026"/>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请在这里输入关于此图表的简短概括：选择画布外三角形</a:t>
            </a:r>
            <a:r>
              <a:rPr lang="en-US" altLang="zh-CN" sz="2000" dirty="0">
                <a:solidFill>
                  <a:schemeClr val="tx1">
                    <a:lumMod val="75000"/>
                    <a:lumOff val="25000"/>
                  </a:schemeClr>
                </a:solidFill>
                <a:latin typeface="+mn-ea"/>
              </a:rPr>
              <a:t>&gt;&gt;Ctrl+C</a:t>
            </a:r>
            <a:r>
              <a:rPr lang="zh-CN" altLang="en-US" sz="2000" dirty="0">
                <a:solidFill>
                  <a:schemeClr val="tx1">
                    <a:lumMod val="75000"/>
                    <a:lumOff val="25000"/>
                  </a:schemeClr>
                </a:solidFill>
                <a:latin typeface="+mn-ea"/>
              </a:rPr>
              <a:t>复制</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选择图表中的柱形</a:t>
            </a:r>
            <a:r>
              <a:rPr lang="en-US" altLang="zh-CN" sz="2000" dirty="0">
                <a:solidFill>
                  <a:schemeClr val="tx1">
                    <a:lumMod val="75000"/>
                    <a:lumOff val="25000"/>
                  </a:schemeClr>
                </a:solidFill>
                <a:latin typeface="+mn-ea"/>
              </a:rPr>
              <a:t>&gt;&gt;Ctrl+V</a:t>
            </a:r>
            <a:r>
              <a:rPr lang="zh-CN" altLang="en-US" sz="2000" dirty="0">
                <a:solidFill>
                  <a:schemeClr val="tx1">
                    <a:lumMod val="75000"/>
                    <a:lumOff val="25000"/>
                  </a:schemeClr>
                </a:solidFill>
                <a:latin typeface="+mn-ea"/>
              </a:rPr>
              <a:t>粘贴（自己看效果）</a:t>
            </a:r>
          </a:p>
        </p:txBody>
      </p:sp>
      <p:sp>
        <p:nvSpPr>
          <p:cNvPr id="13" name="文本框 12">
            <a:extLst>
              <a:ext uri="{FF2B5EF4-FFF2-40B4-BE49-F238E27FC236}">
                <a16:creationId xmlns:a16="http://schemas.microsoft.com/office/drawing/2014/main" xmlns="" id="{797AE385-1E2A-46B3-A59E-518A254760E4}"/>
              </a:ext>
            </a:extLst>
          </p:cNvPr>
          <p:cNvSpPr txBox="1"/>
          <p:nvPr/>
        </p:nvSpPr>
        <p:spPr>
          <a:xfrm>
            <a:off x="1056481" y="3592023"/>
            <a:ext cx="5019675" cy="1171026"/>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请在这里输入关于此图表的简短概括：选择画布外三角形</a:t>
            </a:r>
            <a:r>
              <a:rPr lang="en-US" altLang="zh-CN" sz="2000" dirty="0">
                <a:solidFill>
                  <a:schemeClr val="tx1">
                    <a:lumMod val="75000"/>
                    <a:lumOff val="25000"/>
                  </a:schemeClr>
                </a:solidFill>
                <a:latin typeface="+mn-ea"/>
              </a:rPr>
              <a:t>&gt;&gt;Ctrl+C</a:t>
            </a:r>
            <a:r>
              <a:rPr lang="zh-CN" altLang="en-US" sz="2000" dirty="0">
                <a:solidFill>
                  <a:schemeClr val="tx1">
                    <a:lumMod val="75000"/>
                    <a:lumOff val="25000"/>
                  </a:schemeClr>
                </a:solidFill>
                <a:latin typeface="+mn-ea"/>
              </a:rPr>
              <a:t>复制</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选择图表中的柱形</a:t>
            </a:r>
            <a:r>
              <a:rPr lang="en-US" altLang="zh-CN" sz="2000" dirty="0">
                <a:solidFill>
                  <a:schemeClr val="tx1">
                    <a:lumMod val="75000"/>
                    <a:lumOff val="25000"/>
                  </a:schemeClr>
                </a:solidFill>
                <a:latin typeface="+mn-ea"/>
              </a:rPr>
              <a:t>&gt;&gt;Ctrl+V</a:t>
            </a:r>
            <a:r>
              <a:rPr lang="zh-CN" altLang="en-US" sz="2000" dirty="0">
                <a:solidFill>
                  <a:schemeClr val="tx1">
                    <a:lumMod val="75000"/>
                    <a:lumOff val="25000"/>
                  </a:schemeClr>
                </a:solidFill>
                <a:latin typeface="+mn-ea"/>
              </a:rPr>
              <a:t>粘贴（其他形状同理）</a:t>
            </a:r>
          </a:p>
        </p:txBody>
      </p:sp>
      <p:sp>
        <p:nvSpPr>
          <p:cNvPr id="14" name="文本框 13">
            <a:extLst>
              <a:ext uri="{FF2B5EF4-FFF2-40B4-BE49-F238E27FC236}">
                <a16:creationId xmlns:a16="http://schemas.microsoft.com/office/drawing/2014/main" xmlns="" id="{80F3F81D-07AB-4248-9BE3-3B03278D1B3B}"/>
              </a:ext>
            </a:extLst>
          </p:cNvPr>
          <p:cNvSpPr txBox="1"/>
          <p:nvPr/>
        </p:nvSpPr>
        <p:spPr>
          <a:xfrm>
            <a:off x="1056481" y="4923973"/>
            <a:ext cx="5019675" cy="1171026"/>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请在这里输入关于此图表的简短概括：选择画布外三角形</a:t>
            </a:r>
            <a:r>
              <a:rPr lang="en-US" altLang="zh-CN" sz="2000" dirty="0">
                <a:solidFill>
                  <a:schemeClr val="tx1">
                    <a:lumMod val="75000"/>
                    <a:lumOff val="25000"/>
                  </a:schemeClr>
                </a:solidFill>
                <a:latin typeface="+mn-ea"/>
              </a:rPr>
              <a:t>&gt;&gt;Ctrl+C</a:t>
            </a:r>
            <a:r>
              <a:rPr lang="zh-CN" altLang="en-US" sz="2000" dirty="0">
                <a:solidFill>
                  <a:schemeClr val="tx1">
                    <a:lumMod val="75000"/>
                    <a:lumOff val="25000"/>
                  </a:schemeClr>
                </a:solidFill>
                <a:latin typeface="+mn-ea"/>
              </a:rPr>
              <a:t>复制</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选择图表中的柱形</a:t>
            </a:r>
            <a:r>
              <a:rPr lang="en-US" altLang="zh-CN" sz="2000" dirty="0">
                <a:solidFill>
                  <a:schemeClr val="tx1">
                    <a:lumMod val="75000"/>
                    <a:lumOff val="25000"/>
                  </a:schemeClr>
                </a:solidFill>
                <a:latin typeface="+mn-ea"/>
              </a:rPr>
              <a:t>&gt;&gt;Ctrl+V</a:t>
            </a:r>
            <a:r>
              <a:rPr lang="zh-CN" altLang="en-US" sz="2000" dirty="0">
                <a:solidFill>
                  <a:schemeClr val="tx1">
                    <a:lumMod val="75000"/>
                    <a:lumOff val="25000"/>
                  </a:schemeClr>
                </a:solidFill>
                <a:latin typeface="+mn-ea"/>
              </a:rPr>
              <a:t>粘贴（记得改柱形颜色）</a:t>
            </a:r>
          </a:p>
        </p:txBody>
      </p:sp>
      <p:sp>
        <p:nvSpPr>
          <p:cNvPr id="3" name="等腰三角形 2">
            <a:extLst>
              <a:ext uri="{FF2B5EF4-FFF2-40B4-BE49-F238E27FC236}">
                <a16:creationId xmlns:a16="http://schemas.microsoft.com/office/drawing/2014/main" xmlns="" id="{1F3D6B43-AFC6-4159-A435-0BEED186DB57}"/>
              </a:ext>
            </a:extLst>
          </p:cNvPr>
          <p:cNvSpPr/>
          <p:nvPr/>
        </p:nvSpPr>
        <p:spPr>
          <a:xfrm>
            <a:off x="-1586748" y="2313187"/>
            <a:ext cx="250466" cy="23969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箭头: 上 16">
            <a:extLst>
              <a:ext uri="{FF2B5EF4-FFF2-40B4-BE49-F238E27FC236}">
                <a16:creationId xmlns:a16="http://schemas.microsoft.com/office/drawing/2014/main" xmlns="" id="{F39B4798-401C-4632-90C0-A4FD658D672B}"/>
              </a:ext>
            </a:extLst>
          </p:cNvPr>
          <p:cNvSpPr/>
          <p:nvPr/>
        </p:nvSpPr>
        <p:spPr>
          <a:xfrm>
            <a:off x="-4397111" y="2313187"/>
            <a:ext cx="619586" cy="2396951"/>
          </a:xfrm>
          <a:prstGeom prst="upArrow">
            <a:avLst>
              <a:gd name="adj1" fmla="val 41361"/>
              <a:gd name="adj2" fmla="val 672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立方体 18">
            <a:extLst>
              <a:ext uri="{FF2B5EF4-FFF2-40B4-BE49-F238E27FC236}">
                <a16:creationId xmlns:a16="http://schemas.microsoft.com/office/drawing/2014/main" xmlns="" id="{CCE0B32A-509D-4673-9C20-C78FCA4E83C4}"/>
              </a:ext>
            </a:extLst>
          </p:cNvPr>
          <p:cNvSpPr/>
          <p:nvPr/>
        </p:nvSpPr>
        <p:spPr>
          <a:xfrm>
            <a:off x="-2913259" y="2313187"/>
            <a:ext cx="462245" cy="2396951"/>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98121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7DB53B16-383B-478C-A70B-4D2712AD8815}"/>
              </a:ext>
            </a:extLst>
          </p:cNvPr>
          <p:cNvSpPr>
            <a:spLocks noGrp="1"/>
          </p:cNvSpPr>
          <p:nvPr>
            <p:ph sz="quarter" idx="13"/>
          </p:nvPr>
        </p:nvSpPr>
        <p:spPr>
          <a:xfrm>
            <a:off x="675372" y="252736"/>
            <a:ext cx="2605842" cy="523220"/>
          </a:xfrm>
        </p:spPr>
        <p:txBody>
          <a:bodyPr/>
          <a:lstStyle/>
          <a:p>
            <a:r>
              <a:rPr lang="zh-CN" altLang="en-US" dirty="0"/>
              <a:t>一个简单折线图</a:t>
            </a:r>
          </a:p>
        </p:txBody>
      </p:sp>
      <p:sp>
        <p:nvSpPr>
          <p:cNvPr id="5" name="矩形 4">
            <a:extLst>
              <a:ext uri="{FF2B5EF4-FFF2-40B4-BE49-F238E27FC236}">
                <a16:creationId xmlns:a16="http://schemas.microsoft.com/office/drawing/2014/main" xmlns="" id="{03966D3F-CF71-43C6-8B2A-12AAEA9A275F}"/>
              </a:ext>
            </a:extLst>
          </p:cNvPr>
          <p:cNvSpPr/>
          <p:nvPr/>
        </p:nvSpPr>
        <p:spPr>
          <a:xfrm>
            <a:off x="0" y="1619166"/>
            <a:ext cx="7464152" cy="4664695"/>
          </a:xfrm>
          <a:prstGeom prst="rect">
            <a:avLst/>
          </a:prstGeom>
          <a:solidFill>
            <a:schemeClr val="bg1">
              <a:lumMod val="9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 name="图表 6">
            <a:extLst>
              <a:ext uri="{FF2B5EF4-FFF2-40B4-BE49-F238E27FC236}">
                <a16:creationId xmlns:a16="http://schemas.microsoft.com/office/drawing/2014/main" xmlns="" id="{854CFF4E-459F-4817-9390-A23809F61C58}"/>
              </a:ext>
            </a:extLst>
          </p:cNvPr>
          <p:cNvGraphicFramePr/>
          <p:nvPr>
            <p:extLst>
              <p:ext uri="{D42A27DB-BD31-4B8C-83A1-F6EECF244321}">
                <p14:modId xmlns:p14="http://schemas.microsoft.com/office/powerpoint/2010/main" val="1277161148"/>
              </p:ext>
            </p:extLst>
          </p:nvPr>
        </p:nvGraphicFramePr>
        <p:xfrm>
          <a:off x="705608" y="1732751"/>
          <a:ext cx="5432152" cy="4437525"/>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xmlns="" id="{047E47A4-8AE2-4013-96BB-908AD5EE9E94}"/>
              </a:ext>
            </a:extLst>
          </p:cNvPr>
          <p:cNvSpPr txBox="1"/>
          <p:nvPr/>
        </p:nvSpPr>
        <p:spPr>
          <a:xfrm>
            <a:off x="6218574" y="2364857"/>
            <a:ext cx="5267818" cy="1540358"/>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latin typeface="+mn-ea"/>
              </a:rPr>
              <a:t>请在这里输入关于图表数据的简短概括：依次选中图表线段</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设置形状格式</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填充</a:t>
            </a:r>
            <a:r>
              <a:rPr lang="en-US" altLang="zh-CN" sz="2000" dirty="0">
                <a:solidFill>
                  <a:schemeClr val="tx1">
                    <a:lumMod val="75000"/>
                    <a:lumOff val="25000"/>
                  </a:schemeClr>
                </a:solidFill>
                <a:latin typeface="+mn-ea"/>
              </a:rPr>
              <a:t>&gt;&gt;</a:t>
            </a:r>
            <a:r>
              <a:rPr lang="zh-CN" altLang="en-US" sz="2000" dirty="0">
                <a:solidFill>
                  <a:schemeClr val="tx1">
                    <a:lumMod val="75000"/>
                    <a:lumOff val="25000"/>
                  </a:schemeClr>
                </a:solidFill>
                <a:latin typeface="+mn-ea"/>
              </a:rPr>
              <a:t>勾选最下方的“平滑线”，可更改图表线段的展示类型（平滑线或折线）。具体见画布外对比图。</a:t>
            </a:r>
          </a:p>
        </p:txBody>
      </p:sp>
      <p:sp>
        <p:nvSpPr>
          <p:cNvPr id="12" name="矩形 11">
            <a:extLst>
              <a:ext uri="{FF2B5EF4-FFF2-40B4-BE49-F238E27FC236}">
                <a16:creationId xmlns:a16="http://schemas.microsoft.com/office/drawing/2014/main" xmlns="" id="{5444AAE1-22F4-4790-BC36-A974B1A911F6}"/>
              </a:ext>
            </a:extLst>
          </p:cNvPr>
          <p:cNvSpPr/>
          <p:nvPr/>
        </p:nvSpPr>
        <p:spPr>
          <a:xfrm>
            <a:off x="10917018" y="2161610"/>
            <a:ext cx="468000" cy="46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55CE9214-1A5F-433D-BC44-E2D0139F4FF4}"/>
              </a:ext>
            </a:extLst>
          </p:cNvPr>
          <p:cNvSpPr txBox="1"/>
          <p:nvPr/>
        </p:nvSpPr>
        <p:spPr>
          <a:xfrm>
            <a:off x="9252659" y="1668323"/>
            <a:ext cx="2154436" cy="461665"/>
          </a:xfrm>
          <a:prstGeom prst="rect">
            <a:avLst/>
          </a:prstGeom>
          <a:noFill/>
        </p:spPr>
        <p:txBody>
          <a:bodyPr wrap="none" lIns="0" rIns="0" rtlCol="0">
            <a:spAutoFit/>
          </a:bodyPr>
          <a:lstStyle/>
          <a:p>
            <a:r>
              <a:rPr lang="zh-CN" altLang="en-US" sz="2400" b="1" dirty="0">
                <a:solidFill>
                  <a:schemeClr val="accent2"/>
                </a:solidFill>
                <a:latin typeface="+mj-ea"/>
                <a:ea typeface="+mj-ea"/>
              </a:rPr>
              <a:t>这是一个小教程</a:t>
            </a:r>
          </a:p>
        </p:txBody>
      </p:sp>
      <p:sp>
        <p:nvSpPr>
          <p:cNvPr id="4" name="矩形 3">
            <a:extLst>
              <a:ext uri="{FF2B5EF4-FFF2-40B4-BE49-F238E27FC236}">
                <a16:creationId xmlns:a16="http://schemas.microsoft.com/office/drawing/2014/main" xmlns="" id="{DB108CB1-190C-463F-A6A4-529403C7F5CB}"/>
              </a:ext>
            </a:extLst>
          </p:cNvPr>
          <p:cNvSpPr/>
          <p:nvPr/>
        </p:nvSpPr>
        <p:spPr>
          <a:xfrm>
            <a:off x="5879976" y="3968458"/>
            <a:ext cx="6312024" cy="2201818"/>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endParaRPr>
          </a:p>
        </p:txBody>
      </p:sp>
      <p:sp>
        <p:nvSpPr>
          <p:cNvPr id="14" name="文本框 13">
            <a:extLst>
              <a:ext uri="{FF2B5EF4-FFF2-40B4-BE49-F238E27FC236}">
                <a16:creationId xmlns:a16="http://schemas.microsoft.com/office/drawing/2014/main" xmlns="" id="{F82A6150-170B-44E8-9A5C-64BF26EE9488}"/>
              </a:ext>
            </a:extLst>
          </p:cNvPr>
          <p:cNvSpPr txBox="1"/>
          <p:nvPr/>
        </p:nvSpPr>
        <p:spPr>
          <a:xfrm>
            <a:off x="6218573" y="4114522"/>
            <a:ext cx="5267819" cy="1909690"/>
          </a:xfrm>
          <a:prstGeom prst="rect">
            <a:avLst/>
          </a:prstGeom>
          <a:noFill/>
        </p:spPr>
        <p:txBody>
          <a:bodyPr wrap="square" lIns="0" rtlCol="0">
            <a:spAutoFit/>
          </a:bodyPr>
          <a:lstStyle/>
          <a:p>
            <a:pPr algn="just">
              <a:lnSpc>
                <a:spcPct val="120000"/>
              </a:lnSpc>
            </a:pPr>
            <a:r>
              <a:rPr lang="zh-CN" altLang="en-US" sz="2000" dirty="0">
                <a:solidFill>
                  <a:schemeClr val="bg1"/>
                </a:solidFill>
                <a:latin typeface="+mn-ea"/>
              </a:rPr>
              <a:t>请在这里输入你关于此图表数据的简短概括：依次选中图表线段</a:t>
            </a:r>
            <a:r>
              <a:rPr lang="en-US" altLang="zh-CN" sz="2000" dirty="0">
                <a:solidFill>
                  <a:schemeClr val="bg1"/>
                </a:solidFill>
                <a:latin typeface="+mn-ea"/>
              </a:rPr>
              <a:t>&gt;&gt;</a:t>
            </a:r>
            <a:r>
              <a:rPr lang="zh-CN" altLang="en-US" sz="2000" dirty="0">
                <a:solidFill>
                  <a:schemeClr val="bg1"/>
                </a:solidFill>
                <a:latin typeface="+mn-ea"/>
              </a:rPr>
              <a:t>格式</a:t>
            </a:r>
            <a:r>
              <a:rPr lang="en-US" altLang="zh-CN" sz="2000" dirty="0">
                <a:solidFill>
                  <a:schemeClr val="bg1"/>
                </a:solidFill>
                <a:latin typeface="+mn-ea"/>
              </a:rPr>
              <a:t>&gt;&gt;</a:t>
            </a:r>
            <a:r>
              <a:rPr lang="zh-CN" altLang="en-US" sz="2000" dirty="0">
                <a:solidFill>
                  <a:schemeClr val="bg1"/>
                </a:solidFill>
                <a:latin typeface="+mn-ea"/>
              </a:rPr>
              <a:t>设置形状格式</a:t>
            </a:r>
            <a:r>
              <a:rPr lang="en-US" altLang="zh-CN" sz="2000" dirty="0">
                <a:solidFill>
                  <a:schemeClr val="bg1"/>
                </a:solidFill>
                <a:latin typeface="+mn-ea"/>
              </a:rPr>
              <a:t>&gt;&gt;</a:t>
            </a:r>
            <a:r>
              <a:rPr lang="zh-CN" altLang="en-US" sz="2000" dirty="0">
                <a:solidFill>
                  <a:schemeClr val="bg1"/>
                </a:solidFill>
                <a:latin typeface="+mn-ea"/>
              </a:rPr>
              <a:t>填充</a:t>
            </a:r>
            <a:r>
              <a:rPr lang="en-US" altLang="zh-CN" sz="2000" dirty="0">
                <a:solidFill>
                  <a:schemeClr val="bg1"/>
                </a:solidFill>
                <a:latin typeface="+mn-ea"/>
              </a:rPr>
              <a:t>&gt;&gt;</a:t>
            </a:r>
            <a:r>
              <a:rPr lang="zh-CN" altLang="en-US" sz="2000" dirty="0">
                <a:solidFill>
                  <a:schemeClr val="bg1"/>
                </a:solidFill>
                <a:latin typeface="+mn-ea"/>
              </a:rPr>
              <a:t>勾选最下方的“平滑线”，可更改图表线段的展示类型（平滑线或折线）。具体可参照画布外对比图。</a:t>
            </a:r>
          </a:p>
        </p:txBody>
      </p:sp>
      <p:grpSp>
        <p:nvGrpSpPr>
          <p:cNvPr id="22" name="组合 21">
            <a:extLst>
              <a:ext uri="{FF2B5EF4-FFF2-40B4-BE49-F238E27FC236}">
                <a16:creationId xmlns:a16="http://schemas.microsoft.com/office/drawing/2014/main" xmlns="" id="{CA6C3F80-65C2-45C7-9D6D-39310CD7A105}"/>
              </a:ext>
            </a:extLst>
          </p:cNvPr>
          <p:cNvGrpSpPr/>
          <p:nvPr/>
        </p:nvGrpSpPr>
        <p:grpSpPr>
          <a:xfrm>
            <a:off x="-3973799" y="3065463"/>
            <a:ext cx="2905125" cy="1243013"/>
            <a:chOff x="13527088" y="3065463"/>
            <a:chExt cx="2905125" cy="1243013"/>
          </a:xfrm>
        </p:grpSpPr>
        <p:sp>
          <p:nvSpPr>
            <p:cNvPr id="9" name="Freeform 5">
              <a:extLst>
                <a:ext uri="{FF2B5EF4-FFF2-40B4-BE49-F238E27FC236}">
                  <a16:creationId xmlns:a16="http://schemas.microsoft.com/office/drawing/2014/main" xmlns="" id="{4AAA26FE-C320-45F6-AE62-0D7A2D6FB1B6}"/>
                </a:ext>
              </a:extLst>
            </p:cNvPr>
            <p:cNvSpPr>
              <a:spLocks/>
            </p:cNvSpPr>
            <p:nvPr/>
          </p:nvSpPr>
          <p:spPr bwMode="auto">
            <a:xfrm>
              <a:off x="13527088" y="3065463"/>
              <a:ext cx="2905125" cy="923925"/>
            </a:xfrm>
            <a:custGeom>
              <a:avLst/>
              <a:gdLst>
                <a:gd name="T0" fmla="*/ 0 w 1830"/>
                <a:gd name="T1" fmla="*/ 57 h 582"/>
                <a:gd name="T2" fmla="*/ 612 w 1830"/>
                <a:gd name="T3" fmla="*/ 582 h 582"/>
                <a:gd name="T4" fmla="*/ 1223 w 1830"/>
                <a:gd name="T5" fmla="*/ 288 h 582"/>
                <a:gd name="T6" fmla="*/ 1830 w 1830"/>
                <a:gd name="T7" fmla="*/ 0 h 582"/>
              </a:gdLst>
              <a:ahLst/>
              <a:cxnLst>
                <a:cxn ang="0">
                  <a:pos x="T0" y="T1"/>
                </a:cxn>
                <a:cxn ang="0">
                  <a:pos x="T2" y="T3"/>
                </a:cxn>
                <a:cxn ang="0">
                  <a:pos x="T4" y="T5"/>
                </a:cxn>
                <a:cxn ang="0">
                  <a:pos x="T6" y="T7"/>
                </a:cxn>
              </a:cxnLst>
              <a:rect l="0" t="0" r="r" b="b"/>
              <a:pathLst>
                <a:path w="1830" h="582">
                  <a:moveTo>
                    <a:pt x="0" y="57"/>
                  </a:moveTo>
                  <a:lnTo>
                    <a:pt x="612" y="582"/>
                  </a:lnTo>
                  <a:lnTo>
                    <a:pt x="1223" y="288"/>
                  </a:lnTo>
                  <a:lnTo>
                    <a:pt x="1830" y="0"/>
                  </a:lnTo>
                </a:path>
              </a:pathLst>
            </a:custGeom>
            <a:noFill/>
            <a:ln w="23813"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a16="http://schemas.microsoft.com/office/drawing/2014/main" xmlns="" id="{B08CBA1A-B590-4059-AFEE-4DA262F5DAE7}"/>
                </a:ext>
              </a:extLst>
            </p:cNvPr>
            <p:cNvSpPr>
              <a:spLocks/>
            </p:cNvSpPr>
            <p:nvPr/>
          </p:nvSpPr>
          <p:spPr bwMode="auto">
            <a:xfrm>
              <a:off x="13527088" y="3106738"/>
              <a:ext cx="2905125" cy="1201738"/>
            </a:xfrm>
            <a:custGeom>
              <a:avLst/>
              <a:gdLst>
                <a:gd name="T0" fmla="*/ 0 w 1830"/>
                <a:gd name="T1" fmla="*/ 587 h 757"/>
                <a:gd name="T2" fmla="*/ 612 w 1830"/>
                <a:gd name="T3" fmla="*/ 0 h 757"/>
                <a:gd name="T4" fmla="*/ 1223 w 1830"/>
                <a:gd name="T5" fmla="*/ 757 h 757"/>
                <a:gd name="T6" fmla="*/ 1830 w 1830"/>
                <a:gd name="T7" fmla="*/ 468 h 757"/>
              </a:gdLst>
              <a:ahLst/>
              <a:cxnLst>
                <a:cxn ang="0">
                  <a:pos x="T0" y="T1"/>
                </a:cxn>
                <a:cxn ang="0">
                  <a:pos x="T2" y="T3"/>
                </a:cxn>
                <a:cxn ang="0">
                  <a:pos x="T4" y="T5"/>
                </a:cxn>
                <a:cxn ang="0">
                  <a:pos x="T6" y="T7"/>
                </a:cxn>
              </a:cxnLst>
              <a:rect l="0" t="0" r="r" b="b"/>
              <a:pathLst>
                <a:path w="1830" h="757">
                  <a:moveTo>
                    <a:pt x="0" y="587"/>
                  </a:moveTo>
                  <a:lnTo>
                    <a:pt x="612" y="0"/>
                  </a:lnTo>
                  <a:lnTo>
                    <a:pt x="1223" y="757"/>
                  </a:lnTo>
                  <a:lnTo>
                    <a:pt x="1830" y="468"/>
                  </a:lnTo>
                </a:path>
              </a:pathLst>
            </a:custGeom>
            <a:noFill/>
            <a:ln w="2381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6694596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D0E667EF-AE8F-4BFF-81F4-FB22F41B13E6}"/>
              </a:ext>
            </a:extLst>
          </p:cNvPr>
          <p:cNvSpPr>
            <a:spLocks noGrp="1"/>
          </p:cNvSpPr>
          <p:nvPr>
            <p:ph sz="quarter" idx="13"/>
          </p:nvPr>
        </p:nvSpPr>
        <p:spPr/>
        <p:txBody>
          <a:bodyPr/>
          <a:lstStyle/>
          <a:p>
            <a:r>
              <a:rPr lang="zh-CN" altLang="en-US" dirty="0"/>
              <a:t>一个简单的饼图</a:t>
            </a:r>
          </a:p>
        </p:txBody>
      </p:sp>
      <p:grpSp>
        <p:nvGrpSpPr>
          <p:cNvPr id="11" name="组合 10">
            <a:extLst>
              <a:ext uri="{FF2B5EF4-FFF2-40B4-BE49-F238E27FC236}">
                <a16:creationId xmlns:a16="http://schemas.microsoft.com/office/drawing/2014/main" xmlns="" id="{F26566BA-6E2F-45F3-BBD5-7FE62F14462B}"/>
              </a:ext>
            </a:extLst>
          </p:cNvPr>
          <p:cNvGrpSpPr/>
          <p:nvPr/>
        </p:nvGrpSpPr>
        <p:grpSpPr>
          <a:xfrm>
            <a:off x="3476625" y="2024817"/>
            <a:ext cx="1593096" cy="891183"/>
            <a:chOff x="3476625" y="2156199"/>
            <a:chExt cx="1593096" cy="891183"/>
          </a:xfrm>
        </p:grpSpPr>
        <p:cxnSp>
          <p:nvCxnSpPr>
            <p:cNvPr id="4" name="直接连接符 3">
              <a:extLst>
                <a:ext uri="{FF2B5EF4-FFF2-40B4-BE49-F238E27FC236}">
                  <a16:creationId xmlns:a16="http://schemas.microsoft.com/office/drawing/2014/main" xmlns="" id="{672D2D11-1A22-4A7D-A65A-E9E949E43278}"/>
                </a:ext>
              </a:extLst>
            </p:cNvPr>
            <p:cNvCxnSpPr/>
            <p:nvPr/>
          </p:nvCxnSpPr>
          <p:spPr>
            <a:xfrm>
              <a:off x="3476625" y="2286710"/>
              <a:ext cx="1281600" cy="0"/>
            </a:xfrm>
            <a:prstGeom prst="line">
              <a:avLst/>
            </a:prstGeom>
            <a:ln w="25400">
              <a:solidFill>
                <a:schemeClr val="accent2">
                  <a:lumMod val="40000"/>
                  <a:lumOff val="6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66D9A25-36E0-4B4C-BDA5-ACD832472E67}"/>
                </a:ext>
              </a:extLst>
            </p:cNvPr>
            <p:cNvCxnSpPr>
              <a:cxnSpLocks/>
            </p:cNvCxnSpPr>
            <p:nvPr/>
          </p:nvCxnSpPr>
          <p:spPr>
            <a:xfrm rot="2700000">
              <a:off x="4624129" y="2601791"/>
              <a:ext cx="891183" cy="0"/>
            </a:xfrm>
            <a:prstGeom prst="line">
              <a:avLst/>
            </a:prstGeom>
            <a:ln w="25400">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xmlns="" id="{423EDDC2-1CA1-4746-B66D-09D2567A1C68}"/>
              </a:ext>
            </a:extLst>
          </p:cNvPr>
          <p:cNvGrpSpPr/>
          <p:nvPr/>
        </p:nvGrpSpPr>
        <p:grpSpPr>
          <a:xfrm>
            <a:off x="4015025" y="4953802"/>
            <a:ext cx="1535832" cy="248495"/>
            <a:chOff x="4015025" y="5189663"/>
            <a:chExt cx="1535832" cy="248495"/>
          </a:xfrm>
        </p:grpSpPr>
        <p:cxnSp>
          <p:nvCxnSpPr>
            <p:cNvPr id="44" name="直接连接符 43">
              <a:extLst>
                <a:ext uri="{FF2B5EF4-FFF2-40B4-BE49-F238E27FC236}">
                  <a16:creationId xmlns:a16="http://schemas.microsoft.com/office/drawing/2014/main" xmlns="" id="{4ECF0856-89B4-4E59-A4CD-794C5AC10602}"/>
                </a:ext>
              </a:extLst>
            </p:cNvPr>
            <p:cNvCxnSpPr>
              <a:cxnSpLocks/>
            </p:cNvCxnSpPr>
            <p:nvPr/>
          </p:nvCxnSpPr>
          <p:spPr>
            <a:xfrm flipH="1">
              <a:off x="4015025" y="5438158"/>
              <a:ext cx="935913" cy="0"/>
            </a:xfrm>
            <a:prstGeom prst="line">
              <a:avLst/>
            </a:prstGeom>
            <a:ln w="25400">
              <a:solidFill>
                <a:schemeClr val="accent2">
                  <a:lumMod val="60000"/>
                  <a:lumOff val="4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2EB278D-DB8A-460B-8DB4-56A597C62F61}"/>
                </a:ext>
              </a:extLst>
            </p:cNvPr>
            <p:cNvCxnSpPr>
              <a:cxnSpLocks/>
            </p:cNvCxnSpPr>
            <p:nvPr/>
          </p:nvCxnSpPr>
          <p:spPr>
            <a:xfrm rot="-2700000">
              <a:off x="4848009" y="5189663"/>
              <a:ext cx="702848" cy="0"/>
            </a:xfrm>
            <a:prstGeom prst="line">
              <a:avLst/>
            </a:prstGeom>
            <a:ln w="25400">
              <a:solidFill>
                <a:schemeClr val="accent2">
                  <a:lumMod val="60000"/>
                  <a:lumOff val="40000"/>
                </a:schemeClr>
              </a:solidFill>
              <a:prstDash val="dash"/>
              <a:tailEnd type="none"/>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F7626589-CEDD-43A3-A582-8DD65DE79E6F}"/>
              </a:ext>
            </a:extLst>
          </p:cNvPr>
          <p:cNvGrpSpPr/>
          <p:nvPr/>
        </p:nvGrpSpPr>
        <p:grpSpPr>
          <a:xfrm>
            <a:off x="6955534" y="4684876"/>
            <a:ext cx="1747471" cy="588868"/>
            <a:chOff x="6955534" y="4816258"/>
            <a:chExt cx="1747471" cy="588868"/>
          </a:xfrm>
        </p:grpSpPr>
        <p:cxnSp>
          <p:nvCxnSpPr>
            <p:cNvPr id="20" name="直接连接符 19">
              <a:extLst>
                <a:ext uri="{FF2B5EF4-FFF2-40B4-BE49-F238E27FC236}">
                  <a16:creationId xmlns:a16="http://schemas.microsoft.com/office/drawing/2014/main" xmlns="" id="{21CC1EA2-6590-4140-9ECA-523B705BE75A}"/>
                </a:ext>
              </a:extLst>
            </p:cNvPr>
            <p:cNvCxnSpPr>
              <a:cxnSpLocks/>
            </p:cNvCxnSpPr>
            <p:nvPr/>
          </p:nvCxnSpPr>
          <p:spPr>
            <a:xfrm>
              <a:off x="7543417" y="5405126"/>
              <a:ext cx="1159588" cy="0"/>
            </a:xfrm>
            <a:prstGeom prst="line">
              <a:avLst/>
            </a:prstGeom>
            <a:ln w="25400">
              <a:solidFill>
                <a:schemeClr val="accent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D6AEFFAA-CF9D-4446-B844-9798DB7DDA6E}"/>
                </a:ext>
              </a:extLst>
            </p:cNvPr>
            <p:cNvCxnSpPr>
              <a:cxnSpLocks/>
            </p:cNvCxnSpPr>
            <p:nvPr/>
          </p:nvCxnSpPr>
          <p:spPr>
            <a:xfrm>
              <a:off x="6955534" y="4816258"/>
              <a:ext cx="588868" cy="588868"/>
            </a:xfrm>
            <a:prstGeom prst="line">
              <a:avLst/>
            </a:prstGeom>
            <a:ln w="25400">
              <a:solidFill>
                <a:schemeClr val="accent2"/>
              </a:solidFill>
              <a:prstDash val="dash"/>
              <a:tailEnd type="none"/>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xmlns="" id="{BAC1EFA2-79A0-419F-981D-B218758E50BD}"/>
              </a:ext>
            </a:extLst>
          </p:cNvPr>
          <p:cNvGrpSpPr/>
          <p:nvPr/>
        </p:nvGrpSpPr>
        <p:grpSpPr>
          <a:xfrm>
            <a:off x="5806705" y="1902303"/>
            <a:ext cx="2725494" cy="331462"/>
            <a:chOff x="5732706" y="1823255"/>
            <a:chExt cx="2725494" cy="331462"/>
          </a:xfrm>
        </p:grpSpPr>
        <p:cxnSp>
          <p:nvCxnSpPr>
            <p:cNvPr id="9" name="直接连接符 8">
              <a:extLst>
                <a:ext uri="{FF2B5EF4-FFF2-40B4-BE49-F238E27FC236}">
                  <a16:creationId xmlns:a16="http://schemas.microsoft.com/office/drawing/2014/main" xmlns="" id="{F21754A6-5751-4E18-9CF7-0070F8FC8163}"/>
                </a:ext>
              </a:extLst>
            </p:cNvPr>
            <p:cNvCxnSpPr>
              <a:cxnSpLocks/>
            </p:cNvCxnSpPr>
            <p:nvPr/>
          </p:nvCxnSpPr>
          <p:spPr>
            <a:xfrm>
              <a:off x="6528048" y="1823255"/>
              <a:ext cx="1930152" cy="0"/>
            </a:xfrm>
            <a:prstGeom prst="line">
              <a:avLst/>
            </a:prstGeom>
            <a:ln w="25400">
              <a:solidFill>
                <a:schemeClr val="accent2">
                  <a:lumMod val="20000"/>
                  <a:lumOff val="80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6FC3A8E0-76EB-45DC-9304-491EE66F1649}"/>
                </a:ext>
              </a:extLst>
            </p:cNvPr>
            <p:cNvCxnSpPr>
              <a:cxnSpLocks/>
            </p:cNvCxnSpPr>
            <p:nvPr/>
          </p:nvCxnSpPr>
          <p:spPr>
            <a:xfrm rot="-2700000">
              <a:off x="5732706" y="2154717"/>
              <a:ext cx="937514" cy="0"/>
            </a:xfrm>
            <a:prstGeom prst="line">
              <a:avLst/>
            </a:prstGeom>
            <a:ln w="25400">
              <a:solidFill>
                <a:schemeClr val="accent2">
                  <a:lumMod val="20000"/>
                  <a:lumOff val="8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9" name="平行四边形 58">
            <a:extLst>
              <a:ext uri="{FF2B5EF4-FFF2-40B4-BE49-F238E27FC236}">
                <a16:creationId xmlns:a16="http://schemas.microsoft.com/office/drawing/2014/main" xmlns="" id="{DA114576-4826-4D41-84A9-41E7187112F6}"/>
              </a:ext>
            </a:extLst>
          </p:cNvPr>
          <p:cNvSpPr/>
          <p:nvPr/>
        </p:nvSpPr>
        <p:spPr>
          <a:xfrm>
            <a:off x="9164830" y="1761825"/>
            <a:ext cx="1762963" cy="171535"/>
          </a:xfrm>
          <a:prstGeom prst="parallelogram">
            <a:avLst>
              <a:gd name="adj" fmla="val 50913"/>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平行四边形 57">
            <a:extLst>
              <a:ext uri="{FF2B5EF4-FFF2-40B4-BE49-F238E27FC236}">
                <a16:creationId xmlns:a16="http://schemas.microsoft.com/office/drawing/2014/main" xmlns="" id="{551A975E-67C9-4C76-92CB-5068A4ED4237}"/>
              </a:ext>
            </a:extLst>
          </p:cNvPr>
          <p:cNvSpPr/>
          <p:nvPr/>
        </p:nvSpPr>
        <p:spPr>
          <a:xfrm>
            <a:off x="9402062" y="4429081"/>
            <a:ext cx="1762963" cy="171535"/>
          </a:xfrm>
          <a:prstGeom prst="parallelogram">
            <a:avLst>
              <a:gd name="adj" fmla="val 509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平行四边形 56">
            <a:extLst>
              <a:ext uri="{FF2B5EF4-FFF2-40B4-BE49-F238E27FC236}">
                <a16:creationId xmlns:a16="http://schemas.microsoft.com/office/drawing/2014/main" xmlns="" id="{3B8091E0-5325-4CBE-BFA0-13940A5C9E30}"/>
              </a:ext>
            </a:extLst>
          </p:cNvPr>
          <p:cNvSpPr/>
          <p:nvPr/>
        </p:nvSpPr>
        <p:spPr>
          <a:xfrm>
            <a:off x="2179582" y="4703354"/>
            <a:ext cx="1762963" cy="171535"/>
          </a:xfrm>
          <a:prstGeom prst="parallelogram">
            <a:avLst>
              <a:gd name="adj" fmla="val 5091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平行四边形 53">
            <a:extLst>
              <a:ext uri="{FF2B5EF4-FFF2-40B4-BE49-F238E27FC236}">
                <a16:creationId xmlns:a16="http://schemas.microsoft.com/office/drawing/2014/main" xmlns="" id="{F0F1347D-ECF8-4D94-9D72-3EF0CBB2B841}"/>
              </a:ext>
            </a:extLst>
          </p:cNvPr>
          <p:cNvSpPr/>
          <p:nvPr/>
        </p:nvSpPr>
        <p:spPr>
          <a:xfrm>
            <a:off x="1651415" y="2242171"/>
            <a:ext cx="1762963" cy="171535"/>
          </a:xfrm>
          <a:prstGeom prst="parallelogram">
            <a:avLst>
              <a:gd name="adj" fmla="val 50913"/>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5" name="图表 14">
            <a:extLst>
              <a:ext uri="{FF2B5EF4-FFF2-40B4-BE49-F238E27FC236}">
                <a16:creationId xmlns:a16="http://schemas.microsoft.com/office/drawing/2014/main" xmlns="" id="{7EC4A178-BD9C-4B2B-B47E-4D3A839D5E1B}"/>
              </a:ext>
            </a:extLst>
          </p:cNvPr>
          <p:cNvGraphicFramePr/>
          <p:nvPr>
            <p:extLst>
              <p:ext uri="{D42A27DB-BD31-4B8C-83A1-F6EECF244321}">
                <p14:modId xmlns:p14="http://schemas.microsoft.com/office/powerpoint/2010/main" val="4045355949"/>
              </p:ext>
            </p:extLst>
          </p:nvPr>
        </p:nvGraphicFramePr>
        <p:xfrm>
          <a:off x="3818118" y="2148627"/>
          <a:ext cx="5002327" cy="3334885"/>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a:extLst>
              <a:ext uri="{FF2B5EF4-FFF2-40B4-BE49-F238E27FC236}">
                <a16:creationId xmlns:a16="http://schemas.microsoft.com/office/drawing/2014/main" xmlns="" id="{0BC8CA40-DD0D-4BCB-9990-EF894EA33EED}"/>
              </a:ext>
            </a:extLst>
          </p:cNvPr>
          <p:cNvSpPr txBox="1"/>
          <p:nvPr/>
        </p:nvSpPr>
        <p:spPr>
          <a:xfrm>
            <a:off x="7216091" y="3962054"/>
            <a:ext cx="603050" cy="369332"/>
          </a:xfrm>
          <a:prstGeom prst="rect">
            <a:avLst/>
          </a:prstGeom>
          <a:noFill/>
        </p:spPr>
        <p:txBody>
          <a:bodyPr wrap="none" rtlCol="0">
            <a:spAutoFit/>
          </a:bodyPr>
          <a:lstStyle/>
          <a:p>
            <a:r>
              <a:rPr lang="en-US" altLang="zh-CN" b="1" dirty="0">
                <a:solidFill>
                  <a:schemeClr val="bg1"/>
                </a:solidFill>
              </a:rPr>
              <a:t>60%</a:t>
            </a:r>
            <a:endParaRPr lang="zh-CN" altLang="en-US" b="1" dirty="0">
              <a:solidFill>
                <a:schemeClr val="bg1"/>
              </a:solidFill>
            </a:endParaRPr>
          </a:p>
        </p:txBody>
      </p:sp>
      <p:sp>
        <p:nvSpPr>
          <p:cNvPr id="24" name="文本框 23">
            <a:extLst>
              <a:ext uri="{FF2B5EF4-FFF2-40B4-BE49-F238E27FC236}">
                <a16:creationId xmlns:a16="http://schemas.microsoft.com/office/drawing/2014/main" xmlns="" id="{D2389DB6-02D4-4AC9-892A-E9746971E2B4}"/>
              </a:ext>
            </a:extLst>
          </p:cNvPr>
          <p:cNvSpPr txBox="1"/>
          <p:nvPr/>
        </p:nvSpPr>
        <p:spPr>
          <a:xfrm>
            <a:off x="8904515" y="4077396"/>
            <a:ext cx="2246769"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输入你的标题</a:t>
            </a:r>
          </a:p>
        </p:txBody>
      </p:sp>
      <p:sp>
        <p:nvSpPr>
          <p:cNvPr id="27" name="文本框 26">
            <a:extLst>
              <a:ext uri="{FF2B5EF4-FFF2-40B4-BE49-F238E27FC236}">
                <a16:creationId xmlns:a16="http://schemas.microsoft.com/office/drawing/2014/main" xmlns="" id="{40055A88-2C97-4971-8290-535C0B7A7B0B}"/>
              </a:ext>
            </a:extLst>
          </p:cNvPr>
          <p:cNvSpPr txBox="1"/>
          <p:nvPr/>
        </p:nvSpPr>
        <p:spPr>
          <a:xfrm>
            <a:off x="8904515" y="4697104"/>
            <a:ext cx="2728844" cy="1255665"/>
          </a:xfrm>
          <a:prstGeom prst="rect">
            <a:avLst/>
          </a:prstGeom>
          <a:noFill/>
        </p:spPr>
        <p:txBody>
          <a:bodyPr wrap="square" lIns="0" rtlCol="0">
            <a:spAutoFit/>
          </a:bodyPr>
          <a:lstStyle/>
          <a:p>
            <a:pPr>
              <a:lnSpc>
                <a:spcPct val="130000"/>
              </a:lnSpc>
            </a:pPr>
            <a:r>
              <a:rPr lang="zh-CN" altLang="en-US" sz="2000" dirty="0">
                <a:solidFill>
                  <a:schemeClr val="tx1">
                    <a:lumMod val="75000"/>
                    <a:lumOff val="25000"/>
                  </a:schemeClr>
                </a:solidFill>
                <a:latin typeface="+mn-ea"/>
              </a:rPr>
              <a:t>输入该数据的解释内容输入该数据的解释内容输入该数据的解释内容</a:t>
            </a:r>
          </a:p>
        </p:txBody>
      </p:sp>
      <p:sp>
        <p:nvSpPr>
          <p:cNvPr id="29" name="文本框 28">
            <a:extLst>
              <a:ext uri="{FF2B5EF4-FFF2-40B4-BE49-F238E27FC236}">
                <a16:creationId xmlns:a16="http://schemas.microsoft.com/office/drawing/2014/main" xmlns="" id="{20511D75-1FA5-460D-A01C-C57273CE9DE1}"/>
              </a:ext>
            </a:extLst>
          </p:cNvPr>
          <p:cNvSpPr txBox="1"/>
          <p:nvPr/>
        </p:nvSpPr>
        <p:spPr>
          <a:xfrm>
            <a:off x="8653343" y="1410140"/>
            <a:ext cx="2246769"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输入你的标题</a:t>
            </a:r>
          </a:p>
        </p:txBody>
      </p:sp>
      <p:sp>
        <p:nvSpPr>
          <p:cNvPr id="30" name="文本框 29">
            <a:extLst>
              <a:ext uri="{FF2B5EF4-FFF2-40B4-BE49-F238E27FC236}">
                <a16:creationId xmlns:a16="http://schemas.microsoft.com/office/drawing/2014/main" xmlns="" id="{DD063742-204B-4A70-9E41-0D5C300F9E35}"/>
              </a:ext>
            </a:extLst>
          </p:cNvPr>
          <p:cNvSpPr txBox="1"/>
          <p:nvPr/>
        </p:nvSpPr>
        <p:spPr>
          <a:xfrm>
            <a:off x="8653343" y="2029848"/>
            <a:ext cx="2728844" cy="1255665"/>
          </a:xfrm>
          <a:prstGeom prst="rect">
            <a:avLst/>
          </a:prstGeom>
          <a:noFill/>
        </p:spPr>
        <p:txBody>
          <a:bodyPr wrap="square" lIns="0" rtlCol="0">
            <a:spAutoFit/>
          </a:bodyPr>
          <a:lstStyle/>
          <a:p>
            <a:pPr>
              <a:lnSpc>
                <a:spcPct val="130000"/>
              </a:lnSpc>
            </a:pPr>
            <a:r>
              <a:rPr lang="zh-CN" altLang="en-US" sz="2000" dirty="0">
                <a:solidFill>
                  <a:schemeClr val="tx1">
                    <a:lumMod val="75000"/>
                    <a:lumOff val="25000"/>
                  </a:schemeClr>
                </a:solidFill>
                <a:latin typeface="+mn-ea"/>
              </a:rPr>
              <a:t>输入该数据的解释内容输入该数据的解释内容输入该数据的解释内容</a:t>
            </a:r>
          </a:p>
        </p:txBody>
      </p:sp>
      <p:sp>
        <p:nvSpPr>
          <p:cNvPr id="32" name="文本框 31">
            <a:extLst>
              <a:ext uri="{FF2B5EF4-FFF2-40B4-BE49-F238E27FC236}">
                <a16:creationId xmlns:a16="http://schemas.microsoft.com/office/drawing/2014/main" xmlns="" id="{AC62475A-92F7-4897-B18E-F11D072D6BCD}"/>
              </a:ext>
            </a:extLst>
          </p:cNvPr>
          <p:cNvSpPr txBox="1"/>
          <p:nvPr/>
        </p:nvSpPr>
        <p:spPr>
          <a:xfrm>
            <a:off x="1040716" y="1890486"/>
            <a:ext cx="2246769" cy="523220"/>
          </a:xfrm>
          <a:prstGeom prst="rect">
            <a:avLst/>
          </a:prstGeom>
          <a:noFill/>
        </p:spPr>
        <p:txBody>
          <a:bodyPr wrap="none" rIns="0" rtlCol="0">
            <a:spAutoFit/>
          </a:bodyPr>
          <a:lstStyle/>
          <a:p>
            <a:pPr algn="r"/>
            <a:r>
              <a:rPr lang="zh-CN" altLang="en-US" sz="2800" b="1" dirty="0">
                <a:solidFill>
                  <a:schemeClr val="tx1">
                    <a:lumMod val="85000"/>
                    <a:lumOff val="15000"/>
                  </a:schemeClr>
                </a:solidFill>
                <a:latin typeface="+mj-ea"/>
                <a:ea typeface="+mj-ea"/>
              </a:rPr>
              <a:t>输入你的标题</a:t>
            </a:r>
          </a:p>
        </p:txBody>
      </p:sp>
      <p:sp>
        <p:nvSpPr>
          <p:cNvPr id="33" name="文本框 32">
            <a:extLst>
              <a:ext uri="{FF2B5EF4-FFF2-40B4-BE49-F238E27FC236}">
                <a16:creationId xmlns:a16="http://schemas.microsoft.com/office/drawing/2014/main" xmlns="" id="{BBE1D21E-3703-45DD-BAE6-5FCABD917F6D}"/>
              </a:ext>
            </a:extLst>
          </p:cNvPr>
          <p:cNvSpPr txBox="1"/>
          <p:nvPr/>
        </p:nvSpPr>
        <p:spPr>
          <a:xfrm>
            <a:off x="558641" y="2510194"/>
            <a:ext cx="2728844" cy="1255665"/>
          </a:xfrm>
          <a:prstGeom prst="rect">
            <a:avLst/>
          </a:prstGeom>
          <a:noFill/>
        </p:spPr>
        <p:txBody>
          <a:bodyPr wrap="square" rIns="0" rtlCol="0">
            <a:spAutoFit/>
          </a:bodyPr>
          <a:lstStyle/>
          <a:p>
            <a:pPr algn="r">
              <a:lnSpc>
                <a:spcPct val="130000"/>
              </a:lnSpc>
            </a:pPr>
            <a:r>
              <a:rPr lang="zh-CN" altLang="en-US" sz="2000" dirty="0">
                <a:solidFill>
                  <a:schemeClr val="tx1">
                    <a:lumMod val="75000"/>
                    <a:lumOff val="25000"/>
                  </a:schemeClr>
                </a:solidFill>
                <a:latin typeface="+mn-ea"/>
              </a:rPr>
              <a:t>输入该数据的解释内容输入该数据的解释内容输入该数据的解释内容</a:t>
            </a:r>
          </a:p>
        </p:txBody>
      </p:sp>
      <p:sp>
        <p:nvSpPr>
          <p:cNvPr id="34" name="文本框 33">
            <a:extLst>
              <a:ext uri="{FF2B5EF4-FFF2-40B4-BE49-F238E27FC236}">
                <a16:creationId xmlns:a16="http://schemas.microsoft.com/office/drawing/2014/main" xmlns="" id="{46E5361A-53C9-4D16-8620-0C800AECAE4F}"/>
              </a:ext>
            </a:extLst>
          </p:cNvPr>
          <p:cNvSpPr txBox="1"/>
          <p:nvPr/>
        </p:nvSpPr>
        <p:spPr>
          <a:xfrm>
            <a:off x="1571349" y="4354750"/>
            <a:ext cx="2246769" cy="523220"/>
          </a:xfrm>
          <a:prstGeom prst="rect">
            <a:avLst/>
          </a:prstGeom>
          <a:noFill/>
        </p:spPr>
        <p:txBody>
          <a:bodyPr wrap="none" rIns="0" rtlCol="0">
            <a:spAutoFit/>
          </a:bodyPr>
          <a:lstStyle/>
          <a:p>
            <a:pPr algn="r"/>
            <a:r>
              <a:rPr lang="zh-CN" altLang="en-US" sz="2800" b="1" dirty="0">
                <a:solidFill>
                  <a:schemeClr val="tx1">
                    <a:lumMod val="85000"/>
                    <a:lumOff val="15000"/>
                  </a:schemeClr>
                </a:solidFill>
                <a:latin typeface="+mj-ea"/>
                <a:ea typeface="+mj-ea"/>
              </a:rPr>
              <a:t>输入你的标题</a:t>
            </a:r>
          </a:p>
        </p:txBody>
      </p:sp>
      <p:sp>
        <p:nvSpPr>
          <p:cNvPr id="35" name="文本框 34">
            <a:extLst>
              <a:ext uri="{FF2B5EF4-FFF2-40B4-BE49-F238E27FC236}">
                <a16:creationId xmlns:a16="http://schemas.microsoft.com/office/drawing/2014/main" xmlns="" id="{FB3292C0-7290-465E-BBC9-BC823C72D43D}"/>
              </a:ext>
            </a:extLst>
          </p:cNvPr>
          <p:cNvSpPr txBox="1"/>
          <p:nvPr/>
        </p:nvSpPr>
        <p:spPr>
          <a:xfrm>
            <a:off x="1089274" y="4974458"/>
            <a:ext cx="2728844" cy="1255665"/>
          </a:xfrm>
          <a:prstGeom prst="rect">
            <a:avLst/>
          </a:prstGeom>
          <a:noFill/>
        </p:spPr>
        <p:txBody>
          <a:bodyPr wrap="square" rIns="0" rtlCol="0">
            <a:spAutoFit/>
          </a:bodyPr>
          <a:lstStyle/>
          <a:p>
            <a:pPr algn="r">
              <a:lnSpc>
                <a:spcPct val="130000"/>
              </a:lnSpc>
            </a:pPr>
            <a:r>
              <a:rPr lang="zh-CN" altLang="en-US" sz="2000" dirty="0">
                <a:solidFill>
                  <a:schemeClr val="tx1">
                    <a:lumMod val="75000"/>
                    <a:lumOff val="25000"/>
                  </a:schemeClr>
                </a:solidFill>
                <a:latin typeface="+mn-ea"/>
              </a:rPr>
              <a:t>输入该数据的解释内容输入该数据的解释内容输入该数据的解释内容</a:t>
            </a:r>
          </a:p>
        </p:txBody>
      </p:sp>
      <p:sp>
        <p:nvSpPr>
          <p:cNvPr id="50" name="文本框 49">
            <a:extLst>
              <a:ext uri="{FF2B5EF4-FFF2-40B4-BE49-F238E27FC236}">
                <a16:creationId xmlns:a16="http://schemas.microsoft.com/office/drawing/2014/main" xmlns="" id="{60146CE1-5990-4C69-BC67-C729C8D441A2}"/>
              </a:ext>
            </a:extLst>
          </p:cNvPr>
          <p:cNvSpPr txBox="1"/>
          <p:nvPr/>
        </p:nvSpPr>
        <p:spPr>
          <a:xfrm>
            <a:off x="4865628" y="4022350"/>
            <a:ext cx="603050" cy="369332"/>
          </a:xfrm>
          <a:prstGeom prst="rect">
            <a:avLst/>
          </a:prstGeom>
          <a:noFill/>
        </p:spPr>
        <p:txBody>
          <a:bodyPr wrap="none" rtlCol="0">
            <a:spAutoFit/>
          </a:bodyPr>
          <a:lstStyle/>
          <a:p>
            <a:r>
              <a:rPr lang="en-US" altLang="zh-CN" b="1" dirty="0">
                <a:solidFill>
                  <a:schemeClr val="bg1"/>
                </a:solidFill>
              </a:rPr>
              <a:t>20%</a:t>
            </a:r>
            <a:endParaRPr lang="zh-CN" altLang="en-US" b="1" dirty="0">
              <a:solidFill>
                <a:schemeClr val="bg1"/>
              </a:solidFill>
            </a:endParaRPr>
          </a:p>
        </p:txBody>
      </p:sp>
      <p:sp>
        <p:nvSpPr>
          <p:cNvPr id="51" name="文本框 50">
            <a:extLst>
              <a:ext uri="{FF2B5EF4-FFF2-40B4-BE49-F238E27FC236}">
                <a16:creationId xmlns:a16="http://schemas.microsoft.com/office/drawing/2014/main" xmlns="" id="{2DAF0D59-A3AF-4E39-B65B-697658A72B03}"/>
              </a:ext>
            </a:extLst>
          </p:cNvPr>
          <p:cNvSpPr txBox="1"/>
          <p:nvPr/>
        </p:nvSpPr>
        <p:spPr>
          <a:xfrm>
            <a:off x="5076453" y="2817449"/>
            <a:ext cx="566181" cy="369332"/>
          </a:xfrm>
          <a:prstGeom prst="rect">
            <a:avLst/>
          </a:prstGeom>
          <a:noFill/>
        </p:spPr>
        <p:txBody>
          <a:bodyPr wrap="none" rtlCol="0">
            <a:spAutoFit/>
          </a:bodyPr>
          <a:lstStyle/>
          <a:p>
            <a:r>
              <a:rPr lang="en-US" altLang="zh-CN" b="1" dirty="0">
                <a:solidFill>
                  <a:schemeClr val="bg1"/>
                </a:solidFill>
              </a:rPr>
              <a:t>12%</a:t>
            </a:r>
            <a:endParaRPr lang="zh-CN" altLang="en-US" b="1" dirty="0">
              <a:solidFill>
                <a:schemeClr val="bg1"/>
              </a:solidFill>
            </a:endParaRPr>
          </a:p>
        </p:txBody>
      </p:sp>
      <p:sp>
        <p:nvSpPr>
          <p:cNvPr id="52" name="文本框 51">
            <a:extLst>
              <a:ext uri="{FF2B5EF4-FFF2-40B4-BE49-F238E27FC236}">
                <a16:creationId xmlns:a16="http://schemas.microsoft.com/office/drawing/2014/main" xmlns="" id="{B7583278-C281-41BF-B330-FAF5F8173DBE}"/>
              </a:ext>
            </a:extLst>
          </p:cNvPr>
          <p:cNvSpPr txBox="1"/>
          <p:nvPr/>
        </p:nvSpPr>
        <p:spPr>
          <a:xfrm>
            <a:off x="5757688" y="2344578"/>
            <a:ext cx="484428" cy="369332"/>
          </a:xfrm>
          <a:prstGeom prst="rect">
            <a:avLst/>
          </a:prstGeom>
          <a:noFill/>
        </p:spPr>
        <p:txBody>
          <a:bodyPr wrap="none" rtlCol="0">
            <a:spAutoFit/>
          </a:bodyPr>
          <a:lstStyle/>
          <a:p>
            <a:r>
              <a:rPr lang="en-US" altLang="zh-CN" b="1" dirty="0"/>
              <a:t>8%</a:t>
            </a:r>
            <a:endParaRPr lang="zh-CN" altLang="en-US" b="1" dirty="0"/>
          </a:p>
        </p:txBody>
      </p:sp>
    </p:spTree>
    <p:extLst>
      <p:ext uri="{BB962C8B-B14F-4D97-AF65-F5344CB8AC3E}">
        <p14:creationId xmlns:p14="http://schemas.microsoft.com/office/powerpoint/2010/main" val="1273350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BBF5AC17-1A0F-4B92-971B-24422A4CE7CB}"/>
              </a:ext>
            </a:extLst>
          </p:cNvPr>
          <p:cNvSpPr>
            <a:spLocks noGrp="1"/>
          </p:cNvSpPr>
          <p:nvPr>
            <p:ph sz="quarter" idx="13"/>
          </p:nvPr>
        </p:nvSpPr>
        <p:spPr>
          <a:xfrm>
            <a:off x="675372" y="252736"/>
            <a:ext cx="2605842" cy="523220"/>
          </a:xfrm>
        </p:spPr>
        <p:txBody>
          <a:bodyPr/>
          <a:lstStyle/>
          <a:p>
            <a:r>
              <a:rPr lang="zh-CN" altLang="en-US" dirty="0"/>
              <a:t>数据统计的表格</a:t>
            </a:r>
          </a:p>
        </p:txBody>
      </p:sp>
      <p:graphicFrame>
        <p:nvGraphicFramePr>
          <p:cNvPr id="4" name="表格 3">
            <a:extLst>
              <a:ext uri="{FF2B5EF4-FFF2-40B4-BE49-F238E27FC236}">
                <a16:creationId xmlns:a16="http://schemas.microsoft.com/office/drawing/2014/main" xmlns="" id="{D12F04E1-16B6-4D8A-A93D-560E95985B08}"/>
              </a:ext>
            </a:extLst>
          </p:cNvPr>
          <p:cNvGraphicFramePr>
            <a:graphicFrameLocks noGrp="1"/>
          </p:cNvGraphicFramePr>
          <p:nvPr>
            <p:extLst>
              <p:ext uri="{D42A27DB-BD31-4B8C-83A1-F6EECF244321}">
                <p14:modId xmlns:p14="http://schemas.microsoft.com/office/powerpoint/2010/main" val="3324759781"/>
              </p:ext>
            </p:extLst>
          </p:nvPr>
        </p:nvGraphicFramePr>
        <p:xfrm>
          <a:off x="690456" y="1714330"/>
          <a:ext cx="10811088" cy="2892704"/>
        </p:xfrm>
        <a:graphic>
          <a:graphicData uri="http://schemas.openxmlformats.org/drawingml/2006/table">
            <a:tbl>
              <a:tblPr firstRow="1" bandRow="1">
                <a:tableStyleId>{5C22544A-7EE6-4342-B048-85BDC9FD1C3A}</a:tableStyleId>
              </a:tblPr>
              <a:tblGrid>
                <a:gridCol w="1351386">
                  <a:extLst>
                    <a:ext uri="{9D8B030D-6E8A-4147-A177-3AD203B41FA5}">
                      <a16:colId xmlns:a16="http://schemas.microsoft.com/office/drawing/2014/main" xmlns="" val="2848466320"/>
                    </a:ext>
                  </a:extLst>
                </a:gridCol>
                <a:gridCol w="1351386">
                  <a:extLst>
                    <a:ext uri="{9D8B030D-6E8A-4147-A177-3AD203B41FA5}">
                      <a16:colId xmlns:a16="http://schemas.microsoft.com/office/drawing/2014/main" xmlns="" val="4211506567"/>
                    </a:ext>
                  </a:extLst>
                </a:gridCol>
                <a:gridCol w="1351386">
                  <a:extLst>
                    <a:ext uri="{9D8B030D-6E8A-4147-A177-3AD203B41FA5}">
                      <a16:colId xmlns:a16="http://schemas.microsoft.com/office/drawing/2014/main" xmlns="" val="3330902730"/>
                    </a:ext>
                  </a:extLst>
                </a:gridCol>
                <a:gridCol w="1351386">
                  <a:extLst>
                    <a:ext uri="{9D8B030D-6E8A-4147-A177-3AD203B41FA5}">
                      <a16:colId xmlns:a16="http://schemas.microsoft.com/office/drawing/2014/main" xmlns="" val="1728701222"/>
                    </a:ext>
                  </a:extLst>
                </a:gridCol>
                <a:gridCol w="1351386">
                  <a:extLst>
                    <a:ext uri="{9D8B030D-6E8A-4147-A177-3AD203B41FA5}">
                      <a16:colId xmlns:a16="http://schemas.microsoft.com/office/drawing/2014/main" xmlns="" val="3528853346"/>
                    </a:ext>
                  </a:extLst>
                </a:gridCol>
                <a:gridCol w="1351386">
                  <a:extLst>
                    <a:ext uri="{9D8B030D-6E8A-4147-A177-3AD203B41FA5}">
                      <a16:colId xmlns:a16="http://schemas.microsoft.com/office/drawing/2014/main" xmlns="" val="821795205"/>
                    </a:ext>
                  </a:extLst>
                </a:gridCol>
                <a:gridCol w="1351386">
                  <a:extLst>
                    <a:ext uri="{9D8B030D-6E8A-4147-A177-3AD203B41FA5}">
                      <a16:colId xmlns:a16="http://schemas.microsoft.com/office/drawing/2014/main" xmlns="" val="49920319"/>
                    </a:ext>
                  </a:extLst>
                </a:gridCol>
                <a:gridCol w="1351386">
                  <a:extLst>
                    <a:ext uri="{9D8B030D-6E8A-4147-A177-3AD203B41FA5}">
                      <a16:colId xmlns:a16="http://schemas.microsoft.com/office/drawing/2014/main" xmlns="" val="430905600"/>
                    </a:ext>
                  </a:extLst>
                </a:gridCol>
              </a:tblGrid>
              <a:tr h="493256">
                <a:tc>
                  <a:txBody>
                    <a:bodyPr/>
                    <a:lstStyle/>
                    <a:p>
                      <a:endParaRPr lang="zh-CN" altLang="en-US" sz="2400" dirty="0"/>
                    </a:p>
                  </a:txBody>
                  <a:tcPr marL="121625" marR="121625" marT="60812" marB="60812">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algn="ctr"/>
                      <a:r>
                        <a:rPr lang="zh-CN" altLang="en-US" sz="1600" b="1" dirty="0">
                          <a:solidFill>
                            <a:schemeClr val="tx1">
                              <a:lumMod val="85000"/>
                              <a:lumOff val="15000"/>
                            </a:schemeClr>
                          </a:solidFill>
                        </a:rPr>
                        <a:t>类别 </a:t>
                      </a:r>
                      <a:r>
                        <a:rPr lang="en-US" altLang="zh-CN" sz="1600" b="1" dirty="0">
                          <a:solidFill>
                            <a:schemeClr val="tx1">
                              <a:lumMod val="85000"/>
                              <a:lumOff val="15000"/>
                            </a:schemeClr>
                          </a:solidFill>
                          <a:latin typeface="+mj-lt"/>
                        </a:rPr>
                        <a:t>1</a:t>
                      </a:r>
                      <a:endParaRPr lang="zh-CN" altLang="en-US" sz="1600" b="1" dirty="0">
                        <a:solidFill>
                          <a:schemeClr val="tx1">
                            <a:lumMod val="85000"/>
                            <a:lumOff val="15000"/>
                          </a:schemeClr>
                        </a:solidFill>
                        <a:latin typeface="+mj-lt"/>
                      </a:endParaRPr>
                    </a:p>
                  </a:txBody>
                  <a:tcPr marL="121625" marR="121625" marT="60812" marB="60812" anchor="ctr">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2</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3</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4</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5</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6</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kern="1200" dirty="0">
                          <a:solidFill>
                            <a:schemeClr val="tx1">
                              <a:lumMod val="85000"/>
                              <a:lumOff val="15000"/>
                            </a:schemeClr>
                          </a:solidFill>
                          <a:latin typeface="+mn-lt"/>
                          <a:ea typeface="+mn-ea"/>
                          <a:cs typeface="+mn-cs"/>
                        </a:rPr>
                        <a:t>类别 </a:t>
                      </a:r>
                      <a:r>
                        <a:rPr lang="en-US" altLang="zh-CN" sz="1600" b="1" kern="1200" dirty="0">
                          <a:solidFill>
                            <a:schemeClr val="tx1">
                              <a:lumMod val="85000"/>
                              <a:lumOff val="15000"/>
                            </a:schemeClr>
                          </a:solidFill>
                          <a:latin typeface="+mn-lt"/>
                          <a:ea typeface="+mn-ea"/>
                          <a:cs typeface="+mn-cs"/>
                        </a:rPr>
                        <a:t>7</a:t>
                      </a:r>
                      <a:endParaRPr lang="zh-CN" altLang="en-US" sz="1600" b="1" kern="1200" dirty="0">
                        <a:solidFill>
                          <a:schemeClr val="tx1">
                            <a:lumMod val="85000"/>
                            <a:lumOff val="15000"/>
                          </a:schemeClr>
                        </a:solidFill>
                        <a:latin typeface="+mn-lt"/>
                        <a:ea typeface="+mn-ea"/>
                        <a:cs typeface="+mn-cs"/>
                      </a:endParaRPr>
                    </a:p>
                  </a:txBody>
                  <a:tcPr marL="121625" marR="121625" marT="60812" marB="60812" anchor="ctr">
                    <a:lnL w="28575" cap="flat" cmpd="sng" algn="ctr">
                      <a:noFill/>
                      <a:prstDash val="solid"/>
                      <a:round/>
                      <a:headEnd type="none" w="med" len="med"/>
                      <a:tailEnd type="none" w="med" len="med"/>
                    </a:lnL>
                    <a:lnT w="28575"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xmlns="" val="2057251880"/>
                  </a:ext>
                </a:extLst>
              </a:tr>
              <a:tr h="493256">
                <a:tc>
                  <a:txBody>
                    <a:bodyPr/>
                    <a:lstStyle/>
                    <a:p>
                      <a:pPr algn="ctr"/>
                      <a:r>
                        <a:rPr lang="zh-CN" altLang="en-US" sz="1600" b="1" dirty="0">
                          <a:solidFill>
                            <a:schemeClr val="tx1">
                              <a:lumMod val="85000"/>
                              <a:lumOff val="15000"/>
                            </a:schemeClr>
                          </a:solidFill>
                          <a:latin typeface="+mj-ea"/>
                          <a:ea typeface="+mj-ea"/>
                        </a:rPr>
                        <a:t>系列一</a:t>
                      </a:r>
                    </a:p>
                  </a:txBody>
                  <a:tcPr marL="121625" marR="121625" marT="60812" marB="60812" anchor="ctr">
                    <a:lnT w="12700" cap="flat" cmpd="sng" algn="ctr">
                      <a:solidFill>
                        <a:schemeClr val="accent2"/>
                      </a:solidFill>
                      <a:prstDash val="solid"/>
                      <a:round/>
                      <a:headEnd type="none" w="med" len="med"/>
                      <a:tailEnd type="none" w="med" len="med"/>
                    </a:lnT>
                    <a:noFill/>
                  </a:tcPr>
                </a:tc>
                <a:tc>
                  <a:txBody>
                    <a:bodyPr/>
                    <a:lstStyle/>
                    <a:p>
                      <a:pPr algn="ctr"/>
                      <a:r>
                        <a:rPr lang="en-US" altLang="zh-CN" sz="2000" dirty="0"/>
                        <a:t>2.14</a:t>
                      </a:r>
                      <a:endParaRPr lang="zh-CN" altLang="en-US" sz="2000" dirty="0"/>
                    </a:p>
                  </a:txBody>
                  <a:tcPr marL="121625" marR="121625" marT="60812" marB="60812" anchor="ctr">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5.18</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7.56</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4.23</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1.22</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4.50</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3.98</a:t>
                      </a:r>
                      <a:endParaRPr lang="zh-CN" altLang="en-US" sz="2000" dirty="0"/>
                    </a:p>
                  </a:txBody>
                  <a:tcPr marL="121625" marR="121625" marT="60812" marB="60812" anchor="ctr">
                    <a:lnL w="28575" cap="flat" cmpd="sng" algn="ctr">
                      <a:noFill/>
                      <a:prstDash val="solid"/>
                      <a:round/>
                      <a:headEnd type="none" w="med" len="med"/>
                      <a:tailEnd type="none" w="med" len="med"/>
                    </a:lnL>
                    <a:lnT w="12700" cap="flat" cmpd="sng" algn="ctr">
                      <a:solidFill>
                        <a:schemeClr val="accent2"/>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xmlns="" val="2427455621"/>
                  </a:ext>
                </a:extLst>
              </a:tr>
              <a:tr h="493256">
                <a:tc>
                  <a:txBody>
                    <a:bodyPr/>
                    <a:lstStyle/>
                    <a:p>
                      <a:pPr marL="0" algn="ctr" defTabSz="914400" rtl="0" eaLnBrk="1" latinLnBrk="0" hangingPunct="1"/>
                      <a:r>
                        <a:rPr lang="zh-CN" altLang="en-US" sz="1600" b="1" kern="1200" dirty="0">
                          <a:solidFill>
                            <a:schemeClr val="tx1">
                              <a:lumMod val="85000"/>
                              <a:lumOff val="15000"/>
                            </a:schemeClr>
                          </a:solidFill>
                          <a:latin typeface="+mj-ea"/>
                          <a:ea typeface="+mj-ea"/>
                          <a:cs typeface="+mn-cs"/>
                        </a:rPr>
                        <a:t>系列二</a:t>
                      </a:r>
                    </a:p>
                  </a:txBody>
                  <a:tcPr marL="121625" marR="121625" marT="60812" marB="60812" anchor="ctr">
                    <a:noFill/>
                  </a:tcPr>
                </a:tc>
                <a:tc>
                  <a:txBody>
                    <a:bodyPr/>
                    <a:lstStyle/>
                    <a:p>
                      <a:pPr algn="ctr"/>
                      <a:r>
                        <a:rPr lang="en-US" altLang="zh-CN" sz="2000" dirty="0"/>
                        <a:t>3.28</a:t>
                      </a:r>
                      <a:endParaRPr lang="zh-CN" altLang="en-US" sz="2000" dirty="0"/>
                    </a:p>
                  </a:txBody>
                  <a:tcPr marL="121625" marR="121625" marT="60812" marB="60812"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8.67</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7.65</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1.06</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3.45</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6.54</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9.23</a:t>
                      </a:r>
                      <a:endParaRPr lang="zh-CN" altLang="en-US" sz="2000" dirty="0"/>
                    </a:p>
                  </a:txBody>
                  <a:tcPr marL="121625" marR="121625" marT="60812" marB="60812" anchor="ctr">
                    <a:lnL w="28575" cap="flat" cmpd="sng" algn="ctr">
                      <a:noFill/>
                      <a:prstDash val="solid"/>
                      <a:round/>
                      <a:headEnd type="none" w="med" len="med"/>
                      <a:tailEnd type="none" w="med" len="med"/>
                    </a:lnL>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xmlns="" val="1035287493"/>
                  </a:ext>
                </a:extLst>
              </a:tr>
              <a:tr h="493256">
                <a:tc>
                  <a:txBody>
                    <a:bodyPr/>
                    <a:lstStyle/>
                    <a:p>
                      <a:pPr marL="0" algn="ctr" defTabSz="914400" rtl="0" eaLnBrk="1" latinLnBrk="0" hangingPunct="1"/>
                      <a:r>
                        <a:rPr lang="zh-CN" altLang="en-US" sz="1600" b="1" kern="1200" dirty="0">
                          <a:solidFill>
                            <a:schemeClr val="tx1">
                              <a:lumMod val="85000"/>
                              <a:lumOff val="15000"/>
                            </a:schemeClr>
                          </a:solidFill>
                          <a:latin typeface="+mj-ea"/>
                          <a:ea typeface="+mj-ea"/>
                          <a:cs typeface="+mn-cs"/>
                        </a:rPr>
                        <a:t>系列三</a:t>
                      </a:r>
                    </a:p>
                  </a:txBody>
                  <a:tcPr marL="121625" marR="121625" marT="60812" marB="60812" anchor="ctr">
                    <a:noFill/>
                  </a:tcPr>
                </a:tc>
                <a:tc>
                  <a:txBody>
                    <a:bodyPr/>
                    <a:lstStyle/>
                    <a:p>
                      <a:pPr algn="ctr"/>
                      <a:r>
                        <a:rPr lang="en-US" altLang="zh-CN" sz="2000" dirty="0"/>
                        <a:t>9.67</a:t>
                      </a:r>
                      <a:endParaRPr lang="zh-CN" altLang="en-US" sz="2000" dirty="0"/>
                    </a:p>
                  </a:txBody>
                  <a:tcPr marL="121625" marR="121625" marT="60812" marB="60812"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5.91</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4.69</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7.31</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4.89</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2.27</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5.98</a:t>
                      </a:r>
                      <a:endParaRPr lang="zh-CN" altLang="en-US" sz="2000" dirty="0"/>
                    </a:p>
                  </a:txBody>
                  <a:tcPr marL="121625" marR="121625" marT="60812" marB="60812" anchor="ctr">
                    <a:lnL w="28575" cap="flat" cmpd="sng" algn="ctr">
                      <a:noFill/>
                      <a:prstDash val="solid"/>
                      <a:round/>
                      <a:headEnd type="none" w="med" len="med"/>
                      <a:tailEnd type="none" w="med" len="med"/>
                    </a:lnL>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xmlns="" val="1830123735"/>
                  </a:ext>
                </a:extLst>
              </a:tr>
              <a:tr h="493256">
                <a:tc>
                  <a:txBody>
                    <a:bodyPr/>
                    <a:lstStyle/>
                    <a:p>
                      <a:pPr marL="0" algn="ctr" defTabSz="914400" rtl="0" eaLnBrk="1" latinLnBrk="0" hangingPunct="1"/>
                      <a:r>
                        <a:rPr lang="zh-CN" altLang="en-US" sz="1600" b="1" kern="1200" dirty="0">
                          <a:solidFill>
                            <a:schemeClr val="tx1">
                              <a:lumMod val="85000"/>
                              <a:lumOff val="15000"/>
                            </a:schemeClr>
                          </a:solidFill>
                          <a:latin typeface="+mj-ea"/>
                          <a:ea typeface="+mj-ea"/>
                          <a:cs typeface="+mn-cs"/>
                        </a:rPr>
                        <a:t>系列四</a:t>
                      </a:r>
                    </a:p>
                  </a:txBody>
                  <a:tcPr marL="121625" marR="121625" marT="60812" marB="60812" anchor="ctr">
                    <a:noFill/>
                  </a:tcPr>
                </a:tc>
                <a:tc>
                  <a:txBody>
                    <a:bodyPr/>
                    <a:lstStyle/>
                    <a:p>
                      <a:pPr algn="ctr"/>
                      <a:r>
                        <a:rPr lang="en-US" altLang="zh-CN" sz="2000" dirty="0"/>
                        <a:t>4.43</a:t>
                      </a:r>
                      <a:endParaRPr lang="zh-CN" altLang="en-US" sz="2000" dirty="0"/>
                    </a:p>
                  </a:txBody>
                  <a:tcPr marL="121625" marR="121625" marT="60812" marB="60812"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7.66</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6.34</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3.47</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8.31</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3.56</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en-US" altLang="zh-CN" sz="2000" dirty="0"/>
                        <a:t>6.93</a:t>
                      </a:r>
                      <a:endParaRPr lang="zh-CN" altLang="en-US" sz="2000" dirty="0"/>
                    </a:p>
                  </a:txBody>
                  <a:tcPr marL="121625" marR="121625" marT="60812" marB="60812" anchor="ctr">
                    <a:lnL w="28575" cap="flat" cmpd="sng" algn="ctr">
                      <a:noFill/>
                      <a:prstDash val="solid"/>
                      <a:round/>
                      <a:headEnd type="none" w="med" len="med"/>
                      <a:tailEnd type="none" w="med" len="med"/>
                    </a:lnL>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xmlns="" val="162430322"/>
                  </a:ext>
                </a:extLst>
              </a:tr>
              <a:tr h="342032">
                <a:tc>
                  <a:txBody>
                    <a:bodyPr/>
                    <a:lstStyle/>
                    <a:p>
                      <a:pPr marL="0" algn="ctr" defTabSz="914400" rtl="0" eaLnBrk="1" latinLnBrk="0" hangingPunct="1"/>
                      <a:r>
                        <a:rPr lang="zh-CN" altLang="en-US" sz="1600" b="1" kern="1200" dirty="0">
                          <a:solidFill>
                            <a:schemeClr val="tx1">
                              <a:lumMod val="85000"/>
                              <a:lumOff val="15000"/>
                            </a:schemeClr>
                          </a:solidFill>
                          <a:latin typeface="+mj-ea"/>
                          <a:ea typeface="+mj-ea"/>
                          <a:cs typeface="+mn-cs"/>
                        </a:rPr>
                        <a:t>系列五</a:t>
                      </a:r>
                    </a:p>
                  </a:txBody>
                  <a:tcPr marL="121625" marR="121625" marT="60812" marB="60812" anchor="ctr">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7.37</a:t>
                      </a:r>
                      <a:endParaRPr lang="zh-CN" altLang="en-US" sz="2000" dirty="0"/>
                    </a:p>
                  </a:txBody>
                  <a:tcPr marL="121625" marR="121625" marT="60812" marB="60812"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5.94</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2.15</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9.17</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6,57</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4.25</a:t>
                      </a:r>
                      <a:endParaRPr lang="zh-CN" altLang="en-US" sz="2000" dirty="0"/>
                    </a:p>
                  </a:txBody>
                  <a:tcPr marL="121625" marR="121625" marT="60812" marB="60812"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tc>
                  <a:txBody>
                    <a:bodyPr/>
                    <a:lstStyle/>
                    <a:p>
                      <a:pPr algn="ctr"/>
                      <a:r>
                        <a:rPr lang="en-US" altLang="zh-CN" sz="2000" dirty="0"/>
                        <a:t>7.39</a:t>
                      </a:r>
                      <a:endParaRPr lang="zh-CN" altLang="en-US" sz="2000" dirty="0"/>
                    </a:p>
                  </a:txBody>
                  <a:tcPr marL="121625" marR="121625" marT="60812" marB="60812" anchor="ctr">
                    <a:lnL w="28575" cap="flat" cmpd="sng" algn="ctr">
                      <a:noFill/>
                      <a:prstDash val="solid"/>
                      <a:round/>
                      <a:headEnd type="none" w="med" len="med"/>
                      <a:tailEnd type="none" w="med" len="med"/>
                    </a:lnL>
                    <a:lnT w="28575" cap="flat" cmpd="sng" algn="ctr">
                      <a:noFill/>
                      <a:prstDash val="solid"/>
                      <a:round/>
                      <a:headEnd type="none" w="med" len="med"/>
                      <a:tailEnd type="none" w="med" len="med"/>
                    </a:lnT>
                    <a:lnB w="28575" cap="flat" cmpd="sng" algn="ctr">
                      <a:solidFill>
                        <a:schemeClr val="accent2"/>
                      </a:solidFill>
                      <a:prstDash val="solid"/>
                      <a:round/>
                      <a:headEnd type="none" w="med" len="med"/>
                      <a:tailEnd type="none" w="med" len="med"/>
                    </a:lnB>
                    <a:noFill/>
                  </a:tcPr>
                </a:tc>
                <a:extLst>
                  <a:ext uri="{0D108BD9-81ED-4DB2-BD59-A6C34878D82A}">
                    <a16:rowId xmlns:a16="http://schemas.microsoft.com/office/drawing/2014/main" xmlns="" val="3588104851"/>
                  </a:ext>
                </a:extLst>
              </a:tr>
            </a:tbl>
          </a:graphicData>
        </a:graphic>
      </p:graphicFrame>
      <p:sp>
        <p:nvSpPr>
          <p:cNvPr id="5" name="文本框 4">
            <a:extLst>
              <a:ext uri="{FF2B5EF4-FFF2-40B4-BE49-F238E27FC236}">
                <a16:creationId xmlns:a16="http://schemas.microsoft.com/office/drawing/2014/main" xmlns="" id="{4489934E-99D4-4E8E-B2DE-8AC1231FA596}"/>
              </a:ext>
            </a:extLst>
          </p:cNvPr>
          <p:cNvSpPr txBox="1"/>
          <p:nvPr/>
        </p:nvSpPr>
        <p:spPr>
          <a:xfrm>
            <a:off x="3253979" y="1256338"/>
            <a:ext cx="5684043" cy="338554"/>
          </a:xfrm>
          <a:prstGeom prst="rect">
            <a:avLst/>
          </a:prstGeom>
          <a:noFill/>
        </p:spPr>
        <p:txBody>
          <a:bodyPr wrap="square" rtlCol="0">
            <a:spAutoFit/>
          </a:bodyPr>
          <a:lstStyle/>
          <a:p>
            <a:pPr algn="ctr"/>
            <a:r>
              <a:rPr lang="zh-CN" altLang="en-US" sz="1600" dirty="0"/>
              <a:t>表 </a:t>
            </a:r>
            <a:r>
              <a:rPr lang="en-US" altLang="zh-CN" sz="1600" dirty="0"/>
              <a:t>1-2  </a:t>
            </a:r>
            <a:r>
              <a:rPr lang="zh-CN" altLang="en-US" sz="1600" dirty="0"/>
              <a:t>表格名称</a:t>
            </a:r>
          </a:p>
        </p:txBody>
      </p:sp>
      <p:sp>
        <p:nvSpPr>
          <p:cNvPr id="6" name="文本框 5">
            <a:extLst>
              <a:ext uri="{FF2B5EF4-FFF2-40B4-BE49-F238E27FC236}">
                <a16:creationId xmlns:a16="http://schemas.microsoft.com/office/drawing/2014/main" xmlns="" id="{5E3BBDD4-499F-4D99-BB2D-EBB99A64F7D7}"/>
              </a:ext>
            </a:extLst>
          </p:cNvPr>
          <p:cNvSpPr txBox="1"/>
          <p:nvPr/>
        </p:nvSpPr>
        <p:spPr>
          <a:xfrm>
            <a:off x="727770" y="4812370"/>
            <a:ext cx="10736461" cy="1424942"/>
          </a:xfrm>
          <a:prstGeom prst="rect">
            <a:avLst/>
          </a:prstGeom>
          <a:noFill/>
        </p:spPr>
        <p:txBody>
          <a:bodyPr wrap="square" lIns="90000" rtlCol="0">
            <a:spAutoFit/>
          </a:bodyPr>
          <a:lstStyle/>
          <a:p>
            <a:pPr algn="just">
              <a:lnSpc>
                <a:spcPct val="150000"/>
              </a:lnSpc>
            </a:pPr>
            <a:r>
              <a:rPr lang="zh-CN" altLang="en-US" sz="2000" dirty="0">
                <a:solidFill>
                  <a:schemeClr val="tx1">
                    <a:lumMod val="75000"/>
                    <a:lumOff val="25000"/>
                  </a:schemeClr>
                </a:solidFill>
                <a:latin typeface="+mn-ea"/>
              </a:rPr>
              <a:t>输入简短概括输入简短概括输入简短概括输入输入简短概括简短概括输入简短概括输入简短概括输入简短概括输入简短概括输入简短概括输入简短概括输入简短概括输入简短概括输入简短概括输入简短概括输入简短概括输入简短概括输入简短概括输入简短概括</a:t>
            </a:r>
          </a:p>
        </p:txBody>
      </p:sp>
    </p:spTree>
    <p:extLst>
      <p:ext uri="{BB962C8B-B14F-4D97-AF65-F5344CB8AC3E}">
        <p14:creationId xmlns:p14="http://schemas.microsoft.com/office/powerpoint/2010/main" val="1302776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98B42D37-F41D-4CFF-8DE5-EEAA23313AFF}"/>
              </a:ext>
            </a:extLst>
          </p:cNvPr>
          <p:cNvSpPr>
            <a:spLocks noGrp="1"/>
          </p:cNvSpPr>
          <p:nvPr>
            <p:ph sz="quarter" idx="13"/>
          </p:nvPr>
        </p:nvSpPr>
        <p:spPr>
          <a:xfrm>
            <a:off x="675372" y="252736"/>
            <a:ext cx="2605842" cy="523220"/>
          </a:xfrm>
        </p:spPr>
        <p:txBody>
          <a:bodyPr/>
          <a:lstStyle/>
          <a:p>
            <a:r>
              <a:rPr lang="zh-CN" altLang="en-US" dirty="0"/>
              <a:t>论文得出的结论</a:t>
            </a:r>
          </a:p>
        </p:txBody>
      </p:sp>
      <p:sp useBgFill="1">
        <p:nvSpPr>
          <p:cNvPr id="13" name="矩形 12">
            <a:extLst>
              <a:ext uri="{FF2B5EF4-FFF2-40B4-BE49-F238E27FC236}">
                <a16:creationId xmlns:a16="http://schemas.microsoft.com/office/drawing/2014/main" xmlns="" id="{A21BDE14-B5CB-4F2A-A2CE-DF537D497615}"/>
              </a:ext>
            </a:extLst>
          </p:cNvPr>
          <p:cNvSpPr/>
          <p:nvPr/>
        </p:nvSpPr>
        <p:spPr>
          <a:xfrm>
            <a:off x="705386" y="1659924"/>
            <a:ext cx="2448272" cy="376038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solidFill>
                <a:schemeClr val="tx1">
                  <a:lumMod val="85000"/>
                  <a:lumOff val="15000"/>
                </a:schemeClr>
              </a:solidFill>
            </a:endParaRPr>
          </a:p>
        </p:txBody>
      </p:sp>
      <p:sp useBgFill="1">
        <p:nvSpPr>
          <p:cNvPr id="12" name="文本框 11">
            <a:extLst>
              <a:ext uri="{FF2B5EF4-FFF2-40B4-BE49-F238E27FC236}">
                <a16:creationId xmlns:a16="http://schemas.microsoft.com/office/drawing/2014/main" xmlns="" id="{C0A353B7-6AA4-4201-B7BA-5D0C0B425918}"/>
              </a:ext>
            </a:extLst>
          </p:cNvPr>
          <p:cNvSpPr txBox="1"/>
          <p:nvPr/>
        </p:nvSpPr>
        <p:spPr>
          <a:xfrm>
            <a:off x="598427" y="1459869"/>
            <a:ext cx="1107997" cy="461665"/>
          </a:xfrm>
          <a:prstGeom prst="rect">
            <a:avLst/>
          </a:prstGeom>
        </p:spPr>
        <p:txBody>
          <a:bodyPr wrap="none" rtlCol="0">
            <a:spAutoFit/>
          </a:bodyPr>
          <a:lstStyle/>
          <a:p>
            <a:pPr algn="ctr"/>
            <a:r>
              <a:rPr lang="zh-CN" altLang="en-US" sz="2400" b="1" dirty="0">
                <a:solidFill>
                  <a:schemeClr val="accent2"/>
                </a:solidFill>
                <a:latin typeface="+mj-ea"/>
                <a:ea typeface="+mj-ea"/>
              </a:rPr>
              <a:t>关键词</a:t>
            </a:r>
          </a:p>
        </p:txBody>
      </p:sp>
      <p:sp>
        <p:nvSpPr>
          <p:cNvPr id="25" name="文本框 24">
            <a:extLst>
              <a:ext uri="{FF2B5EF4-FFF2-40B4-BE49-F238E27FC236}">
                <a16:creationId xmlns:a16="http://schemas.microsoft.com/office/drawing/2014/main" xmlns="" id="{9CFCB604-8B00-44A9-8799-C2A5D284A995}"/>
              </a:ext>
            </a:extLst>
          </p:cNvPr>
          <p:cNvSpPr txBox="1"/>
          <p:nvPr/>
        </p:nvSpPr>
        <p:spPr>
          <a:xfrm>
            <a:off x="806703" y="1899533"/>
            <a:ext cx="2245638" cy="3494739"/>
          </a:xfrm>
          <a:prstGeom prst="rect">
            <a:avLst/>
          </a:prstGeom>
          <a:noFill/>
        </p:spPr>
        <p:txBody>
          <a:bodyPr wrap="square" rtlCol="0">
            <a:spAutoFit/>
          </a:bodyPr>
          <a:lstStyle/>
          <a:p>
            <a:pPr algn="just">
              <a:lnSpc>
                <a:spcPct val="140000"/>
              </a:lnSpc>
            </a:pPr>
            <a:r>
              <a:rPr lang="zh-CN" altLang="en-US" sz="2000" dirty="0">
                <a:solidFill>
                  <a:schemeClr val="tx1">
                    <a:lumMod val="75000"/>
                    <a:lumOff val="25000"/>
                  </a:schemeClr>
                </a:solidFill>
                <a:latin typeface="+mn-ea"/>
              </a:rPr>
              <a:t>忻州师范学院是教育部批准的省属全日制普通本科师范院校，首批国家级“人才培养模式创新实验区”。顺利通过教育部首轮本科教学工作评估。</a:t>
            </a:r>
          </a:p>
        </p:txBody>
      </p:sp>
      <p:sp useBgFill="1">
        <p:nvSpPr>
          <p:cNvPr id="17" name="矩形 16">
            <a:extLst>
              <a:ext uri="{FF2B5EF4-FFF2-40B4-BE49-F238E27FC236}">
                <a16:creationId xmlns:a16="http://schemas.microsoft.com/office/drawing/2014/main" xmlns="" id="{BAF30459-9416-4934-9B8A-EE12C11AFE7B}"/>
              </a:ext>
            </a:extLst>
          </p:cNvPr>
          <p:cNvSpPr/>
          <p:nvPr/>
        </p:nvSpPr>
        <p:spPr>
          <a:xfrm>
            <a:off x="3475522" y="2384196"/>
            <a:ext cx="2448272" cy="376038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8" name="文本框 17">
            <a:extLst>
              <a:ext uri="{FF2B5EF4-FFF2-40B4-BE49-F238E27FC236}">
                <a16:creationId xmlns:a16="http://schemas.microsoft.com/office/drawing/2014/main" xmlns="" id="{4107433D-FEF1-45F6-B0E8-E3AE26D42C2D}"/>
              </a:ext>
            </a:extLst>
          </p:cNvPr>
          <p:cNvSpPr txBox="1"/>
          <p:nvPr/>
        </p:nvSpPr>
        <p:spPr>
          <a:xfrm>
            <a:off x="3368563" y="2184141"/>
            <a:ext cx="1107997" cy="461665"/>
          </a:xfrm>
          <a:prstGeom prst="rect">
            <a:avLst/>
          </a:prstGeom>
        </p:spPr>
        <p:txBody>
          <a:bodyPr wrap="none" rtlCol="0">
            <a:spAutoFit/>
          </a:bodyPr>
          <a:lstStyle/>
          <a:p>
            <a:pPr algn="ctr"/>
            <a:r>
              <a:rPr lang="zh-CN" altLang="en-US" sz="2400" b="1" dirty="0">
                <a:solidFill>
                  <a:schemeClr val="accent2"/>
                </a:solidFill>
                <a:latin typeface="+mj-ea"/>
                <a:ea typeface="+mj-ea"/>
              </a:rPr>
              <a:t>关键词</a:t>
            </a:r>
          </a:p>
        </p:txBody>
      </p:sp>
      <p:sp>
        <p:nvSpPr>
          <p:cNvPr id="27" name="文本框 26">
            <a:extLst>
              <a:ext uri="{FF2B5EF4-FFF2-40B4-BE49-F238E27FC236}">
                <a16:creationId xmlns:a16="http://schemas.microsoft.com/office/drawing/2014/main" xmlns="" id="{D5471947-012B-47EF-92AA-35CB40A9827D}"/>
              </a:ext>
            </a:extLst>
          </p:cNvPr>
          <p:cNvSpPr txBox="1"/>
          <p:nvPr/>
        </p:nvSpPr>
        <p:spPr>
          <a:xfrm>
            <a:off x="3576839" y="2623805"/>
            <a:ext cx="2245638" cy="3494739"/>
          </a:xfrm>
          <a:prstGeom prst="rect">
            <a:avLst/>
          </a:prstGeom>
          <a:noFill/>
        </p:spPr>
        <p:txBody>
          <a:bodyPr wrap="square" rtlCol="0">
            <a:spAutoFit/>
          </a:bodyPr>
          <a:lstStyle/>
          <a:p>
            <a:pPr algn="just">
              <a:lnSpc>
                <a:spcPct val="140000"/>
              </a:lnSpc>
            </a:pPr>
            <a:r>
              <a:rPr lang="zh-CN" altLang="en-US" sz="2000" dirty="0">
                <a:solidFill>
                  <a:schemeClr val="tx1">
                    <a:lumMod val="75000"/>
                    <a:lumOff val="25000"/>
                  </a:schemeClr>
                </a:solidFill>
                <a:latin typeface="+mn-ea"/>
              </a:rPr>
              <a:t>忻州师范学院是教育部批准的省属全日制普通本科师范院校，首批国家级“人才培养模式创新实验区”。顺利通过教育部首轮本科教学工作评估。</a:t>
            </a:r>
          </a:p>
        </p:txBody>
      </p:sp>
      <p:sp useBgFill="1">
        <p:nvSpPr>
          <p:cNvPr id="20" name="矩形 19">
            <a:extLst>
              <a:ext uri="{FF2B5EF4-FFF2-40B4-BE49-F238E27FC236}">
                <a16:creationId xmlns:a16="http://schemas.microsoft.com/office/drawing/2014/main" xmlns="" id="{F7E8D3F2-0765-4D86-B772-A6D046543461}"/>
              </a:ext>
            </a:extLst>
          </p:cNvPr>
          <p:cNvSpPr/>
          <p:nvPr/>
        </p:nvSpPr>
        <p:spPr>
          <a:xfrm>
            <a:off x="6245658" y="1659924"/>
            <a:ext cx="2448272" cy="376038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21" name="文本框 20">
            <a:extLst>
              <a:ext uri="{FF2B5EF4-FFF2-40B4-BE49-F238E27FC236}">
                <a16:creationId xmlns:a16="http://schemas.microsoft.com/office/drawing/2014/main" xmlns="" id="{DCC17D61-A74D-4F07-B5CA-73CBC23F472F}"/>
              </a:ext>
            </a:extLst>
          </p:cNvPr>
          <p:cNvSpPr txBox="1"/>
          <p:nvPr/>
        </p:nvSpPr>
        <p:spPr>
          <a:xfrm>
            <a:off x="6138699" y="1459869"/>
            <a:ext cx="1107997" cy="461665"/>
          </a:xfrm>
          <a:prstGeom prst="rect">
            <a:avLst/>
          </a:prstGeom>
        </p:spPr>
        <p:txBody>
          <a:bodyPr wrap="none" rtlCol="0">
            <a:spAutoFit/>
          </a:bodyPr>
          <a:lstStyle/>
          <a:p>
            <a:pPr algn="ctr"/>
            <a:r>
              <a:rPr lang="zh-CN" altLang="en-US" sz="2400" b="1" dirty="0">
                <a:solidFill>
                  <a:schemeClr val="accent2"/>
                </a:solidFill>
                <a:latin typeface="+mj-ea"/>
                <a:ea typeface="+mj-ea"/>
              </a:rPr>
              <a:t>关键词</a:t>
            </a:r>
          </a:p>
        </p:txBody>
      </p:sp>
      <p:sp>
        <p:nvSpPr>
          <p:cNvPr id="28" name="文本框 27">
            <a:extLst>
              <a:ext uri="{FF2B5EF4-FFF2-40B4-BE49-F238E27FC236}">
                <a16:creationId xmlns:a16="http://schemas.microsoft.com/office/drawing/2014/main" xmlns="" id="{24E19134-3C3D-41E3-AAFA-93DB68E42201}"/>
              </a:ext>
            </a:extLst>
          </p:cNvPr>
          <p:cNvSpPr txBox="1"/>
          <p:nvPr/>
        </p:nvSpPr>
        <p:spPr>
          <a:xfrm>
            <a:off x="6346975" y="1899533"/>
            <a:ext cx="2245638" cy="3494739"/>
          </a:xfrm>
          <a:prstGeom prst="rect">
            <a:avLst/>
          </a:prstGeom>
          <a:noFill/>
        </p:spPr>
        <p:txBody>
          <a:bodyPr wrap="square" rtlCol="0">
            <a:spAutoFit/>
          </a:bodyPr>
          <a:lstStyle/>
          <a:p>
            <a:pPr algn="just">
              <a:lnSpc>
                <a:spcPct val="140000"/>
              </a:lnSpc>
            </a:pPr>
            <a:r>
              <a:rPr lang="zh-CN" altLang="en-US" sz="2000" dirty="0">
                <a:solidFill>
                  <a:schemeClr val="tx1">
                    <a:lumMod val="75000"/>
                    <a:lumOff val="25000"/>
                  </a:schemeClr>
                </a:solidFill>
                <a:latin typeface="+mn-ea"/>
              </a:rPr>
              <a:t>忻州师范学院是教育部批准的省属全日制普通本科师范院校，首批国家级“人才培养模式创新实验区”。顺利通过教育部首轮本科教学工作评估。</a:t>
            </a:r>
          </a:p>
        </p:txBody>
      </p:sp>
      <p:sp useBgFill="1">
        <p:nvSpPr>
          <p:cNvPr id="23" name="矩形 22">
            <a:extLst>
              <a:ext uri="{FF2B5EF4-FFF2-40B4-BE49-F238E27FC236}">
                <a16:creationId xmlns:a16="http://schemas.microsoft.com/office/drawing/2014/main" xmlns="" id="{2C1C3C05-A52D-466B-AA92-88709FD7DB96}"/>
              </a:ext>
            </a:extLst>
          </p:cNvPr>
          <p:cNvSpPr/>
          <p:nvPr/>
        </p:nvSpPr>
        <p:spPr>
          <a:xfrm>
            <a:off x="9015794" y="2384196"/>
            <a:ext cx="2448272" cy="3760385"/>
          </a:xfrm>
          <a:prstGeom prst="rect">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24" name="文本框 23">
            <a:extLst>
              <a:ext uri="{FF2B5EF4-FFF2-40B4-BE49-F238E27FC236}">
                <a16:creationId xmlns:a16="http://schemas.microsoft.com/office/drawing/2014/main" xmlns="" id="{F717CE16-E31C-46AF-92C5-1767038F6763}"/>
              </a:ext>
            </a:extLst>
          </p:cNvPr>
          <p:cNvSpPr txBox="1"/>
          <p:nvPr/>
        </p:nvSpPr>
        <p:spPr>
          <a:xfrm>
            <a:off x="8908835" y="2184141"/>
            <a:ext cx="1107997" cy="461665"/>
          </a:xfrm>
          <a:prstGeom prst="rect">
            <a:avLst/>
          </a:prstGeom>
        </p:spPr>
        <p:txBody>
          <a:bodyPr wrap="none" rtlCol="0">
            <a:spAutoFit/>
          </a:bodyPr>
          <a:lstStyle/>
          <a:p>
            <a:pPr algn="ctr"/>
            <a:r>
              <a:rPr lang="zh-CN" altLang="en-US" sz="2400" b="1" dirty="0">
                <a:solidFill>
                  <a:schemeClr val="accent2"/>
                </a:solidFill>
                <a:latin typeface="+mj-ea"/>
                <a:ea typeface="+mj-ea"/>
              </a:rPr>
              <a:t>关键词</a:t>
            </a:r>
          </a:p>
        </p:txBody>
      </p:sp>
      <p:sp>
        <p:nvSpPr>
          <p:cNvPr id="29" name="文本框 28">
            <a:extLst>
              <a:ext uri="{FF2B5EF4-FFF2-40B4-BE49-F238E27FC236}">
                <a16:creationId xmlns:a16="http://schemas.microsoft.com/office/drawing/2014/main" xmlns="" id="{F04AE8F1-ED90-4889-86B8-23514D5999A2}"/>
              </a:ext>
            </a:extLst>
          </p:cNvPr>
          <p:cNvSpPr txBox="1"/>
          <p:nvPr/>
        </p:nvSpPr>
        <p:spPr>
          <a:xfrm>
            <a:off x="9117111" y="2623805"/>
            <a:ext cx="2245638" cy="3494739"/>
          </a:xfrm>
          <a:prstGeom prst="rect">
            <a:avLst/>
          </a:prstGeom>
          <a:noFill/>
        </p:spPr>
        <p:txBody>
          <a:bodyPr wrap="square" rtlCol="0">
            <a:spAutoFit/>
          </a:bodyPr>
          <a:lstStyle/>
          <a:p>
            <a:pPr algn="just">
              <a:lnSpc>
                <a:spcPct val="140000"/>
              </a:lnSpc>
            </a:pPr>
            <a:r>
              <a:rPr lang="zh-CN" altLang="en-US" sz="2000" dirty="0">
                <a:solidFill>
                  <a:schemeClr val="tx1">
                    <a:lumMod val="75000"/>
                    <a:lumOff val="25000"/>
                  </a:schemeClr>
                </a:solidFill>
                <a:latin typeface="+mn-ea"/>
              </a:rPr>
              <a:t>忻州师范学院是教育部批准的省属全日制普通本科师范院校，首批国家级“人才培养模式创新实验区”。顺利通过教育部首轮本科教学工作评估。</a:t>
            </a:r>
          </a:p>
        </p:txBody>
      </p:sp>
    </p:spTree>
    <p:extLst>
      <p:ext uri="{BB962C8B-B14F-4D97-AF65-F5344CB8AC3E}">
        <p14:creationId xmlns:p14="http://schemas.microsoft.com/office/powerpoint/2010/main" val="13879343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4F216B5B-57CB-49F4-9647-D8BAEB38B355}"/>
              </a:ext>
            </a:extLst>
          </p:cNvPr>
          <p:cNvSpPr>
            <a:spLocks noGrp="1"/>
          </p:cNvSpPr>
          <p:nvPr>
            <p:ph sz="quarter" idx="13"/>
          </p:nvPr>
        </p:nvSpPr>
        <p:spPr>
          <a:xfrm>
            <a:off x="675372" y="252736"/>
            <a:ext cx="2605842" cy="523220"/>
          </a:xfrm>
        </p:spPr>
        <p:txBody>
          <a:bodyPr/>
          <a:lstStyle/>
          <a:p>
            <a:r>
              <a:rPr lang="zh-CN" altLang="en-US" dirty="0"/>
              <a:t>论文研究的总结</a:t>
            </a:r>
          </a:p>
        </p:txBody>
      </p:sp>
      <p:grpSp>
        <p:nvGrpSpPr>
          <p:cNvPr id="14" name="组合 13">
            <a:extLst>
              <a:ext uri="{FF2B5EF4-FFF2-40B4-BE49-F238E27FC236}">
                <a16:creationId xmlns:a16="http://schemas.microsoft.com/office/drawing/2014/main" xmlns="" id="{82F4C777-EE2C-4AE7-A41B-27B7F89B4254}"/>
              </a:ext>
            </a:extLst>
          </p:cNvPr>
          <p:cNvGrpSpPr/>
          <p:nvPr/>
        </p:nvGrpSpPr>
        <p:grpSpPr>
          <a:xfrm>
            <a:off x="679406" y="2067325"/>
            <a:ext cx="4211508" cy="3768377"/>
            <a:chOff x="3990246" y="1772816"/>
            <a:chExt cx="4211508" cy="3768377"/>
          </a:xfrm>
        </p:grpSpPr>
        <p:sp>
          <p:nvSpPr>
            <p:cNvPr id="4" name="等腰三角形 3">
              <a:extLst>
                <a:ext uri="{FF2B5EF4-FFF2-40B4-BE49-F238E27FC236}">
                  <a16:creationId xmlns:a16="http://schemas.microsoft.com/office/drawing/2014/main" xmlns="" id="{3093ED81-8281-4030-AE3C-6B59D47409E3}"/>
                </a:ext>
              </a:extLst>
            </p:cNvPr>
            <p:cNvSpPr/>
            <p:nvPr/>
          </p:nvSpPr>
          <p:spPr>
            <a:xfrm>
              <a:off x="4418283" y="2231926"/>
              <a:ext cx="3355435" cy="2892618"/>
            </a:xfrm>
            <a:prstGeom prst="triangl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等腰三角形 4">
              <a:extLst>
                <a:ext uri="{FF2B5EF4-FFF2-40B4-BE49-F238E27FC236}">
                  <a16:creationId xmlns:a16="http://schemas.microsoft.com/office/drawing/2014/main" xmlns="" id="{25CE1969-417E-43D2-94F5-3CDA5E0282C4}"/>
                </a:ext>
              </a:extLst>
            </p:cNvPr>
            <p:cNvSpPr/>
            <p:nvPr/>
          </p:nvSpPr>
          <p:spPr>
            <a:xfrm rot="10800000">
              <a:off x="5278718" y="3694650"/>
              <a:ext cx="1634566" cy="1409109"/>
            </a:xfrm>
            <a:prstGeom prst="triangle">
              <a:avLst/>
            </a:prstGeom>
            <a:solidFill>
              <a:schemeClr val="accent2">
                <a:alpha val="30000"/>
              </a:schemeClr>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 name="组合 28">
              <a:extLst>
                <a:ext uri="{FF2B5EF4-FFF2-40B4-BE49-F238E27FC236}">
                  <a16:creationId xmlns:a16="http://schemas.microsoft.com/office/drawing/2014/main" xmlns="" id="{444BE972-43C9-40FE-B78A-29EAA18689C9}"/>
                </a:ext>
              </a:extLst>
            </p:cNvPr>
            <p:cNvGrpSpPr/>
            <p:nvPr/>
          </p:nvGrpSpPr>
          <p:grpSpPr>
            <a:xfrm>
              <a:off x="4803977" y="3299284"/>
              <a:ext cx="918219" cy="918219"/>
              <a:chOff x="4803977" y="3299284"/>
              <a:chExt cx="918219" cy="918219"/>
            </a:xfrm>
          </p:grpSpPr>
          <p:sp>
            <p:nvSpPr>
              <p:cNvPr id="6" name="椭圆 5">
                <a:extLst>
                  <a:ext uri="{FF2B5EF4-FFF2-40B4-BE49-F238E27FC236}">
                    <a16:creationId xmlns:a16="http://schemas.microsoft.com/office/drawing/2014/main" xmlns="" id="{032E10C0-986B-4EE4-9B5B-67203181B2F5}"/>
                  </a:ext>
                </a:extLst>
              </p:cNvPr>
              <p:cNvSpPr/>
              <p:nvPr/>
            </p:nvSpPr>
            <p:spPr>
              <a:xfrm>
                <a:off x="4865697" y="3361005"/>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xmlns="" id="{5906917E-242C-40E4-A7D7-EFA9B61F24BA}"/>
                  </a:ext>
                </a:extLst>
              </p:cNvPr>
              <p:cNvSpPr/>
              <p:nvPr/>
            </p:nvSpPr>
            <p:spPr>
              <a:xfrm>
                <a:off x="4803977" y="3299284"/>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8" name="组合 27">
              <a:extLst>
                <a:ext uri="{FF2B5EF4-FFF2-40B4-BE49-F238E27FC236}">
                  <a16:creationId xmlns:a16="http://schemas.microsoft.com/office/drawing/2014/main" xmlns="" id="{1A877CFF-2925-4AF8-A48B-55FBE935773C}"/>
                </a:ext>
              </a:extLst>
            </p:cNvPr>
            <p:cNvGrpSpPr/>
            <p:nvPr/>
          </p:nvGrpSpPr>
          <p:grpSpPr>
            <a:xfrm>
              <a:off x="6469804" y="3299284"/>
              <a:ext cx="918219" cy="918219"/>
              <a:chOff x="6469804" y="3299284"/>
              <a:chExt cx="918219" cy="918219"/>
            </a:xfrm>
          </p:grpSpPr>
          <p:sp>
            <p:nvSpPr>
              <p:cNvPr id="8" name="椭圆 7">
                <a:extLst>
                  <a:ext uri="{FF2B5EF4-FFF2-40B4-BE49-F238E27FC236}">
                    <a16:creationId xmlns:a16="http://schemas.microsoft.com/office/drawing/2014/main" xmlns="" id="{86441DA1-8AC1-4B83-A6A9-602C76F387C1}"/>
                  </a:ext>
                </a:extLst>
              </p:cNvPr>
              <p:cNvSpPr/>
              <p:nvPr/>
            </p:nvSpPr>
            <p:spPr>
              <a:xfrm>
                <a:off x="6531524" y="3361005"/>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3F7FF49-8A0B-4ACC-AF70-8A2D7E5E22A7}"/>
                  </a:ext>
                </a:extLst>
              </p:cNvPr>
              <p:cNvSpPr/>
              <p:nvPr/>
            </p:nvSpPr>
            <p:spPr>
              <a:xfrm>
                <a:off x="6469804" y="3299284"/>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椭圆 15">
              <a:extLst>
                <a:ext uri="{FF2B5EF4-FFF2-40B4-BE49-F238E27FC236}">
                  <a16:creationId xmlns:a16="http://schemas.microsoft.com/office/drawing/2014/main" xmlns="" id="{B1A234CB-87C5-4518-AAE5-4150052C6AE2}"/>
                </a:ext>
              </a:extLst>
            </p:cNvPr>
            <p:cNvSpPr/>
            <p:nvPr/>
          </p:nvSpPr>
          <p:spPr>
            <a:xfrm>
              <a:off x="5698611" y="1834537"/>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7" name="椭圆 16">
              <a:extLst>
                <a:ext uri="{FF2B5EF4-FFF2-40B4-BE49-F238E27FC236}">
                  <a16:creationId xmlns:a16="http://schemas.microsoft.com/office/drawing/2014/main" xmlns="" id="{33E2E198-751C-47E2-BAD0-0F7EF3F2A8E2}"/>
                </a:ext>
              </a:extLst>
            </p:cNvPr>
            <p:cNvSpPr/>
            <p:nvPr/>
          </p:nvSpPr>
          <p:spPr>
            <a:xfrm>
              <a:off x="5636891" y="1772816"/>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 name="组合 21">
              <a:extLst>
                <a:ext uri="{FF2B5EF4-FFF2-40B4-BE49-F238E27FC236}">
                  <a16:creationId xmlns:a16="http://schemas.microsoft.com/office/drawing/2014/main" xmlns="" id="{FD22D01B-D4EE-4661-97F3-7E880CB54E9C}"/>
                </a:ext>
              </a:extLst>
            </p:cNvPr>
            <p:cNvGrpSpPr/>
            <p:nvPr/>
          </p:nvGrpSpPr>
          <p:grpSpPr>
            <a:xfrm>
              <a:off x="3990246" y="4622974"/>
              <a:ext cx="918219" cy="918219"/>
              <a:chOff x="3997503" y="4622974"/>
              <a:chExt cx="918219" cy="918219"/>
            </a:xfrm>
          </p:grpSpPr>
          <p:sp>
            <p:nvSpPr>
              <p:cNvPr id="10" name="椭圆 9">
                <a:extLst>
                  <a:ext uri="{FF2B5EF4-FFF2-40B4-BE49-F238E27FC236}">
                    <a16:creationId xmlns:a16="http://schemas.microsoft.com/office/drawing/2014/main" xmlns="" id="{5923E686-2645-4757-961F-4D7CC7F8DA15}"/>
                  </a:ext>
                </a:extLst>
              </p:cNvPr>
              <p:cNvSpPr/>
              <p:nvPr/>
            </p:nvSpPr>
            <p:spPr>
              <a:xfrm>
                <a:off x="4059224" y="4684694"/>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xmlns="" id="{381EC2AF-AF07-4A63-B7A3-BA7FD7D2C6E3}"/>
                  </a:ext>
                </a:extLst>
              </p:cNvPr>
              <p:cNvSpPr/>
              <p:nvPr/>
            </p:nvSpPr>
            <p:spPr>
              <a:xfrm>
                <a:off x="3997503" y="4622974"/>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组合 23">
              <a:extLst>
                <a:ext uri="{FF2B5EF4-FFF2-40B4-BE49-F238E27FC236}">
                  <a16:creationId xmlns:a16="http://schemas.microsoft.com/office/drawing/2014/main" xmlns="" id="{3070A44D-D042-4674-ACE7-7EA0C457C48C}"/>
                </a:ext>
              </a:extLst>
            </p:cNvPr>
            <p:cNvGrpSpPr/>
            <p:nvPr/>
          </p:nvGrpSpPr>
          <p:grpSpPr>
            <a:xfrm>
              <a:off x="7283535" y="4622974"/>
              <a:ext cx="918219" cy="918219"/>
              <a:chOff x="7276278" y="4622974"/>
              <a:chExt cx="918219" cy="918219"/>
            </a:xfrm>
          </p:grpSpPr>
          <p:sp>
            <p:nvSpPr>
              <p:cNvPr id="12" name="椭圆 11">
                <a:extLst>
                  <a:ext uri="{FF2B5EF4-FFF2-40B4-BE49-F238E27FC236}">
                    <a16:creationId xmlns:a16="http://schemas.microsoft.com/office/drawing/2014/main" xmlns="" id="{DCA25F91-9890-4314-9076-5E285F0AC311}"/>
                  </a:ext>
                </a:extLst>
              </p:cNvPr>
              <p:cNvSpPr/>
              <p:nvPr/>
            </p:nvSpPr>
            <p:spPr>
              <a:xfrm>
                <a:off x="7337999" y="4684694"/>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xmlns="" id="{898A2400-C2FC-45FD-95FD-C2CC439ACDCA}"/>
                  </a:ext>
                </a:extLst>
              </p:cNvPr>
              <p:cNvSpPr/>
              <p:nvPr/>
            </p:nvSpPr>
            <p:spPr>
              <a:xfrm>
                <a:off x="7276278" y="4622974"/>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a:extLst>
                <a:ext uri="{FF2B5EF4-FFF2-40B4-BE49-F238E27FC236}">
                  <a16:creationId xmlns:a16="http://schemas.microsoft.com/office/drawing/2014/main" xmlns="" id="{10313B33-1A2B-479B-94B9-F7245D00C882}"/>
                </a:ext>
              </a:extLst>
            </p:cNvPr>
            <p:cNvGrpSpPr/>
            <p:nvPr/>
          </p:nvGrpSpPr>
          <p:grpSpPr>
            <a:xfrm>
              <a:off x="5636891" y="4622974"/>
              <a:ext cx="918219" cy="918219"/>
              <a:chOff x="5606030" y="4622974"/>
              <a:chExt cx="918219" cy="918219"/>
            </a:xfrm>
          </p:grpSpPr>
          <p:sp>
            <p:nvSpPr>
              <p:cNvPr id="20" name="椭圆 19">
                <a:extLst>
                  <a:ext uri="{FF2B5EF4-FFF2-40B4-BE49-F238E27FC236}">
                    <a16:creationId xmlns:a16="http://schemas.microsoft.com/office/drawing/2014/main" xmlns="" id="{DEB95824-C5A2-4CAB-9DE1-854AD5C7AA21}"/>
                  </a:ext>
                </a:extLst>
              </p:cNvPr>
              <p:cNvSpPr/>
              <p:nvPr/>
            </p:nvSpPr>
            <p:spPr>
              <a:xfrm>
                <a:off x="5667751" y="4684694"/>
                <a:ext cx="794778" cy="7947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xmlns="" id="{7B84B9C1-6D08-4607-A273-9CBD8489EBEF}"/>
                  </a:ext>
                </a:extLst>
              </p:cNvPr>
              <p:cNvSpPr/>
              <p:nvPr/>
            </p:nvSpPr>
            <p:spPr>
              <a:xfrm>
                <a:off x="5606030" y="4622974"/>
                <a:ext cx="918219" cy="918219"/>
              </a:xfrm>
              <a:prstGeom prst="ellipse">
                <a:avLst/>
              </a:prstGeom>
              <a:noFill/>
              <a:ln w="2222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文本框 31">
              <a:extLst>
                <a:ext uri="{FF2B5EF4-FFF2-40B4-BE49-F238E27FC236}">
                  <a16:creationId xmlns:a16="http://schemas.microsoft.com/office/drawing/2014/main" xmlns="" id="{D7BAEA02-DD49-4C05-ADE4-8361E0D4277C}"/>
                </a:ext>
              </a:extLst>
            </p:cNvPr>
            <p:cNvSpPr txBox="1"/>
            <p:nvPr/>
          </p:nvSpPr>
          <p:spPr>
            <a:xfrm>
              <a:off x="5734363" y="2078038"/>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33" name="文本框 32">
              <a:extLst>
                <a:ext uri="{FF2B5EF4-FFF2-40B4-BE49-F238E27FC236}">
                  <a16:creationId xmlns:a16="http://schemas.microsoft.com/office/drawing/2014/main" xmlns="" id="{358AB94F-3DA1-46FB-A3AF-AF5FFCEDADC8}"/>
                </a:ext>
              </a:extLst>
            </p:cNvPr>
            <p:cNvSpPr txBox="1"/>
            <p:nvPr/>
          </p:nvSpPr>
          <p:spPr>
            <a:xfrm>
              <a:off x="4901449" y="3604505"/>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34" name="文本框 33">
              <a:extLst>
                <a:ext uri="{FF2B5EF4-FFF2-40B4-BE49-F238E27FC236}">
                  <a16:creationId xmlns:a16="http://schemas.microsoft.com/office/drawing/2014/main" xmlns="" id="{717569E0-713F-4F42-BAE5-70F5C8389116}"/>
                </a:ext>
              </a:extLst>
            </p:cNvPr>
            <p:cNvSpPr txBox="1"/>
            <p:nvPr/>
          </p:nvSpPr>
          <p:spPr>
            <a:xfrm>
              <a:off x="6567276" y="3604505"/>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35" name="文本框 34">
              <a:extLst>
                <a:ext uri="{FF2B5EF4-FFF2-40B4-BE49-F238E27FC236}">
                  <a16:creationId xmlns:a16="http://schemas.microsoft.com/office/drawing/2014/main" xmlns="" id="{AF092ED6-FF53-4D37-B2C1-E3006ADAB4BC}"/>
                </a:ext>
              </a:extLst>
            </p:cNvPr>
            <p:cNvSpPr txBox="1"/>
            <p:nvPr/>
          </p:nvSpPr>
          <p:spPr>
            <a:xfrm>
              <a:off x="4087718" y="4928195"/>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36" name="文本框 35">
              <a:extLst>
                <a:ext uri="{FF2B5EF4-FFF2-40B4-BE49-F238E27FC236}">
                  <a16:creationId xmlns:a16="http://schemas.microsoft.com/office/drawing/2014/main" xmlns="" id="{DCDE3FB8-2A50-4188-87FC-EF672908E508}"/>
                </a:ext>
              </a:extLst>
            </p:cNvPr>
            <p:cNvSpPr txBox="1"/>
            <p:nvPr/>
          </p:nvSpPr>
          <p:spPr>
            <a:xfrm>
              <a:off x="5734363" y="4928195"/>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37" name="文本框 36">
              <a:extLst>
                <a:ext uri="{FF2B5EF4-FFF2-40B4-BE49-F238E27FC236}">
                  <a16:creationId xmlns:a16="http://schemas.microsoft.com/office/drawing/2014/main" xmlns="" id="{D6605B99-4789-4DE9-9938-E5BA568BB1C5}"/>
                </a:ext>
              </a:extLst>
            </p:cNvPr>
            <p:cNvSpPr txBox="1"/>
            <p:nvPr/>
          </p:nvSpPr>
          <p:spPr>
            <a:xfrm>
              <a:off x="7381007" y="4928195"/>
              <a:ext cx="723275" cy="307777"/>
            </a:xfrm>
            <a:prstGeom prst="rect">
              <a:avLst/>
            </a:prstGeom>
            <a:noFill/>
          </p:spPr>
          <p:txBody>
            <a:bodyPr wrap="none" rtlCol="0">
              <a:spAutoFit/>
            </a:bodyPr>
            <a:lstStyle/>
            <a:p>
              <a:r>
                <a:rPr lang="zh-CN" altLang="en-US" sz="1400" b="1" dirty="0">
                  <a:solidFill>
                    <a:schemeClr val="bg1"/>
                  </a:solidFill>
                  <a:latin typeface="+mj-ea"/>
                  <a:ea typeface="+mj-ea"/>
                </a:rPr>
                <a:t>关键词</a:t>
              </a:r>
            </a:p>
          </p:txBody>
        </p:sp>
        <p:sp>
          <p:nvSpPr>
            <p:cNvPr id="44" name="文本框 43">
              <a:extLst>
                <a:ext uri="{FF2B5EF4-FFF2-40B4-BE49-F238E27FC236}">
                  <a16:creationId xmlns:a16="http://schemas.microsoft.com/office/drawing/2014/main" xmlns="" id="{863CA57B-085A-4132-A52A-8F5AABFDBDA1}"/>
                </a:ext>
              </a:extLst>
            </p:cNvPr>
            <p:cNvSpPr txBox="1"/>
            <p:nvPr/>
          </p:nvSpPr>
          <p:spPr>
            <a:xfrm>
              <a:off x="5643746" y="4026831"/>
              <a:ext cx="877163" cy="369332"/>
            </a:xfrm>
            <a:prstGeom prst="rect">
              <a:avLst/>
            </a:prstGeom>
            <a:noFill/>
          </p:spPr>
          <p:txBody>
            <a:bodyPr wrap="none" rtlCol="0">
              <a:spAutoFit/>
            </a:bodyPr>
            <a:lstStyle/>
            <a:p>
              <a:r>
                <a:rPr lang="zh-CN" altLang="en-US" dirty="0">
                  <a:solidFill>
                    <a:schemeClr val="accent2"/>
                  </a:solidFill>
                  <a:latin typeface="+mj-ea"/>
                  <a:ea typeface="+mj-ea"/>
                </a:rPr>
                <a:t>小标题</a:t>
              </a:r>
            </a:p>
          </p:txBody>
        </p:sp>
      </p:grpSp>
      <p:sp>
        <p:nvSpPr>
          <p:cNvPr id="38" name="文本框 37">
            <a:extLst>
              <a:ext uri="{FF2B5EF4-FFF2-40B4-BE49-F238E27FC236}">
                <a16:creationId xmlns:a16="http://schemas.microsoft.com/office/drawing/2014/main" xmlns="" id="{523279F4-3F72-499E-B189-6B2E70AF5F16}"/>
              </a:ext>
            </a:extLst>
          </p:cNvPr>
          <p:cNvSpPr txBox="1"/>
          <p:nvPr/>
        </p:nvSpPr>
        <p:spPr>
          <a:xfrm>
            <a:off x="5591869" y="2320636"/>
            <a:ext cx="2664295" cy="1395575"/>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一段小总结一段小总结一段小总结一段小总结一段小总结一段小总结一段小总结一段小总结</a:t>
            </a:r>
          </a:p>
        </p:txBody>
      </p:sp>
      <p:sp>
        <p:nvSpPr>
          <p:cNvPr id="18" name="矩形 17">
            <a:extLst>
              <a:ext uri="{FF2B5EF4-FFF2-40B4-BE49-F238E27FC236}">
                <a16:creationId xmlns:a16="http://schemas.microsoft.com/office/drawing/2014/main" xmlns="" id="{35D172DC-D618-4EE2-AE2A-6525AF9F2742}"/>
              </a:ext>
            </a:extLst>
          </p:cNvPr>
          <p:cNvSpPr/>
          <p:nvPr/>
        </p:nvSpPr>
        <p:spPr>
          <a:xfrm>
            <a:off x="5591868" y="1755269"/>
            <a:ext cx="1512168"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mj-ea"/>
                <a:ea typeface="+mj-ea"/>
              </a:rPr>
              <a:t>小总结</a:t>
            </a:r>
            <a:r>
              <a:rPr lang="en-US" altLang="zh-CN" sz="2200" dirty="0">
                <a:latin typeface="+mj-lt"/>
                <a:ea typeface="+mj-ea"/>
              </a:rPr>
              <a:t>01</a:t>
            </a:r>
            <a:endParaRPr lang="zh-CN" altLang="en-US" sz="2200" dirty="0">
              <a:latin typeface="+mj-lt"/>
              <a:ea typeface="+mj-ea"/>
            </a:endParaRPr>
          </a:p>
        </p:txBody>
      </p:sp>
      <p:sp>
        <p:nvSpPr>
          <p:cNvPr id="43" name="文本框 42">
            <a:extLst>
              <a:ext uri="{FF2B5EF4-FFF2-40B4-BE49-F238E27FC236}">
                <a16:creationId xmlns:a16="http://schemas.microsoft.com/office/drawing/2014/main" xmlns="" id="{C2F2AD29-FFF9-4106-B51B-DA1BDD0FD4E6}"/>
              </a:ext>
            </a:extLst>
          </p:cNvPr>
          <p:cNvSpPr txBox="1"/>
          <p:nvPr/>
        </p:nvSpPr>
        <p:spPr>
          <a:xfrm>
            <a:off x="8904313" y="2320636"/>
            <a:ext cx="2664295" cy="1395575"/>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一段小总结一段小总结一段小总结一段小总结一段小总结一段小总结一段小总结一段小总结</a:t>
            </a:r>
          </a:p>
        </p:txBody>
      </p:sp>
      <p:sp>
        <p:nvSpPr>
          <p:cNvPr id="45" name="矩形 44">
            <a:extLst>
              <a:ext uri="{FF2B5EF4-FFF2-40B4-BE49-F238E27FC236}">
                <a16:creationId xmlns:a16="http://schemas.microsoft.com/office/drawing/2014/main" xmlns="" id="{132779C8-BE1C-45D4-BBBD-301E7C17DD71}"/>
              </a:ext>
            </a:extLst>
          </p:cNvPr>
          <p:cNvSpPr/>
          <p:nvPr/>
        </p:nvSpPr>
        <p:spPr>
          <a:xfrm>
            <a:off x="8904312" y="1755269"/>
            <a:ext cx="1512168"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mj-ea"/>
                <a:ea typeface="+mj-ea"/>
              </a:rPr>
              <a:t>小总结</a:t>
            </a:r>
            <a:r>
              <a:rPr lang="en-US" altLang="zh-CN" sz="2200" dirty="0">
                <a:latin typeface="+mj-lt"/>
                <a:ea typeface="+mj-ea"/>
              </a:rPr>
              <a:t>02</a:t>
            </a:r>
            <a:endParaRPr lang="zh-CN" altLang="en-US" sz="2200" dirty="0">
              <a:latin typeface="+mj-lt"/>
              <a:ea typeface="+mj-ea"/>
            </a:endParaRPr>
          </a:p>
        </p:txBody>
      </p:sp>
      <p:sp>
        <p:nvSpPr>
          <p:cNvPr id="46" name="文本框 45">
            <a:extLst>
              <a:ext uri="{FF2B5EF4-FFF2-40B4-BE49-F238E27FC236}">
                <a16:creationId xmlns:a16="http://schemas.microsoft.com/office/drawing/2014/main" xmlns="" id="{E9C8347B-EECE-435E-B7AE-02C93CAE93CC}"/>
              </a:ext>
            </a:extLst>
          </p:cNvPr>
          <p:cNvSpPr txBox="1"/>
          <p:nvPr/>
        </p:nvSpPr>
        <p:spPr>
          <a:xfrm>
            <a:off x="5591869" y="4752182"/>
            <a:ext cx="2664295" cy="1395575"/>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一段小总结一段小总结一段小总结一段小总结一段小总结一段小总结一段小总结一段小总结</a:t>
            </a:r>
          </a:p>
        </p:txBody>
      </p:sp>
      <p:sp>
        <p:nvSpPr>
          <p:cNvPr id="47" name="矩形 46">
            <a:extLst>
              <a:ext uri="{FF2B5EF4-FFF2-40B4-BE49-F238E27FC236}">
                <a16:creationId xmlns:a16="http://schemas.microsoft.com/office/drawing/2014/main" xmlns="" id="{F41ADA92-43B3-41B2-88A6-53A7EEBA5268}"/>
              </a:ext>
            </a:extLst>
          </p:cNvPr>
          <p:cNvSpPr/>
          <p:nvPr/>
        </p:nvSpPr>
        <p:spPr>
          <a:xfrm>
            <a:off x="5591868" y="4186815"/>
            <a:ext cx="1512168"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mj-ea"/>
                <a:ea typeface="+mj-ea"/>
              </a:rPr>
              <a:t>小总结</a:t>
            </a:r>
            <a:r>
              <a:rPr lang="en-US" altLang="zh-CN" sz="2200" dirty="0">
                <a:latin typeface="+mj-lt"/>
                <a:ea typeface="+mj-ea"/>
              </a:rPr>
              <a:t>03</a:t>
            </a:r>
            <a:endParaRPr lang="zh-CN" altLang="en-US" sz="2200" dirty="0">
              <a:latin typeface="+mj-lt"/>
              <a:ea typeface="+mj-ea"/>
            </a:endParaRPr>
          </a:p>
        </p:txBody>
      </p:sp>
      <p:sp>
        <p:nvSpPr>
          <p:cNvPr id="48" name="文本框 47">
            <a:extLst>
              <a:ext uri="{FF2B5EF4-FFF2-40B4-BE49-F238E27FC236}">
                <a16:creationId xmlns:a16="http://schemas.microsoft.com/office/drawing/2014/main" xmlns="" id="{9CE02FDF-692F-4B5F-AECC-1ED5A0A980FC}"/>
              </a:ext>
            </a:extLst>
          </p:cNvPr>
          <p:cNvSpPr txBox="1"/>
          <p:nvPr/>
        </p:nvSpPr>
        <p:spPr>
          <a:xfrm>
            <a:off x="8904313" y="4752182"/>
            <a:ext cx="2664295" cy="1395575"/>
          </a:xfrm>
          <a:prstGeom prst="rect">
            <a:avLst/>
          </a:prstGeom>
          <a:noFill/>
        </p:spPr>
        <p:txBody>
          <a:bodyPr wrap="square" rtlCol="0">
            <a:spAutoFit/>
          </a:bodyPr>
          <a:lstStyle/>
          <a:p>
            <a:pPr algn="just">
              <a:lnSpc>
                <a:spcPct val="120000"/>
              </a:lnSpc>
            </a:pPr>
            <a:r>
              <a:rPr lang="zh-CN" altLang="en-US" dirty="0">
                <a:solidFill>
                  <a:schemeClr val="tx1">
                    <a:lumMod val="75000"/>
                    <a:lumOff val="25000"/>
                  </a:schemeClr>
                </a:solidFill>
                <a:latin typeface="+mn-ea"/>
              </a:rPr>
              <a:t>一段小总结一段小总结一段小总结一段小总结一段小总结一段小总结一段小总结一段小总结</a:t>
            </a:r>
          </a:p>
        </p:txBody>
      </p:sp>
      <p:sp>
        <p:nvSpPr>
          <p:cNvPr id="49" name="矩形 48">
            <a:extLst>
              <a:ext uri="{FF2B5EF4-FFF2-40B4-BE49-F238E27FC236}">
                <a16:creationId xmlns:a16="http://schemas.microsoft.com/office/drawing/2014/main" xmlns="" id="{CABAB8E8-80BD-4B1B-9527-AFA22F43C5B6}"/>
              </a:ext>
            </a:extLst>
          </p:cNvPr>
          <p:cNvSpPr/>
          <p:nvPr/>
        </p:nvSpPr>
        <p:spPr>
          <a:xfrm>
            <a:off x="8904312" y="4186815"/>
            <a:ext cx="1512168"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mj-ea"/>
                <a:ea typeface="+mj-ea"/>
              </a:rPr>
              <a:t>小总结</a:t>
            </a:r>
            <a:r>
              <a:rPr lang="en-US" altLang="zh-CN" sz="2200" dirty="0">
                <a:latin typeface="+mj-lt"/>
                <a:ea typeface="+mj-ea"/>
              </a:rPr>
              <a:t>04</a:t>
            </a:r>
            <a:endParaRPr lang="zh-CN" altLang="en-US" sz="2200" dirty="0">
              <a:latin typeface="+mj-lt"/>
              <a:ea typeface="+mj-ea"/>
            </a:endParaRPr>
          </a:p>
        </p:txBody>
      </p:sp>
    </p:spTree>
    <p:extLst>
      <p:ext uri="{BB962C8B-B14F-4D97-AF65-F5344CB8AC3E}">
        <p14:creationId xmlns:p14="http://schemas.microsoft.com/office/powerpoint/2010/main" val="4014001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7850901C-9C53-427C-B785-C4BD293DCBEC}"/>
              </a:ext>
            </a:extLst>
          </p:cNvPr>
          <p:cNvSpPr>
            <a:spLocks noGrp="1"/>
          </p:cNvSpPr>
          <p:nvPr>
            <p:ph sz="quarter" idx="13"/>
          </p:nvPr>
        </p:nvSpPr>
        <p:spPr>
          <a:xfrm>
            <a:off x="675372" y="252736"/>
            <a:ext cx="2605842" cy="523220"/>
          </a:xfrm>
        </p:spPr>
        <p:txBody>
          <a:bodyPr/>
          <a:lstStyle/>
          <a:p>
            <a:r>
              <a:rPr lang="zh-CN" altLang="en-US" dirty="0"/>
              <a:t>论文最后的建议</a:t>
            </a:r>
          </a:p>
        </p:txBody>
      </p:sp>
      <p:sp>
        <p:nvSpPr>
          <p:cNvPr id="4" name="文本框 3">
            <a:extLst>
              <a:ext uri="{FF2B5EF4-FFF2-40B4-BE49-F238E27FC236}">
                <a16:creationId xmlns:a16="http://schemas.microsoft.com/office/drawing/2014/main" xmlns="" id="{EEE08357-B41E-4E09-956E-4D9A1E1BDCF9}"/>
              </a:ext>
            </a:extLst>
          </p:cNvPr>
          <p:cNvSpPr txBox="1"/>
          <p:nvPr/>
        </p:nvSpPr>
        <p:spPr>
          <a:xfrm>
            <a:off x="677624" y="1732825"/>
            <a:ext cx="1631216" cy="461665"/>
          </a:xfrm>
          <a:prstGeom prst="rect">
            <a:avLst/>
          </a:prstGeom>
          <a:noFill/>
        </p:spPr>
        <p:txBody>
          <a:bodyPr wrap="none" lIns="0" rtlCol="0">
            <a:spAutoFit/>
          </a:bodyPr>
          <a:lstStyle/>
          <a:p>
            <a:pPr algn="ctr"/>
            <a:r>
              <a:rPr lang="zh-CN" altLang="en-US" sz="2400" b="1" dirty="0">
                <a:solidFill>
                  <a:schemeClr val="tx1">
                    <a:lumMod val="75000"/>
                    <a:lumOff val="25000"/>
                  </a:schemeClr>
                </a:solidFill>
                <a:latin typeface="+mj-ea"/>
                <a:ea typeface="+mj-ea"/>
              </a:rPr>
              <a:t>输入关键词</a:t>
            </a:r>
          </a:p>
        </p:txBody>
      </p:sp>
      <p:sp>
        <p:nvSpPr>
          <p:cNvPr id="5" name="文本框 4">
            <a:extLst>
              <a:ext uri="{FF2B5EF4-FFF2-40B4-BE49-F238E27FC236}">
                <a16:creationId xmlns:a16="http://schemas.microsoft.com/office/drawing/2014/main" xmlns="" id="{5B2BE25F-B98C-4667-B670-DB5E456D016F}"/>
              </a:ext>
            </a:extLst>
          </p:cNvPr>
          <p:cNvSpPr txBox="1"/>
          <p:nvPr/>
        </p:nvSpPr>
        <p:spPr>
          <a:xfrm>
            <a:off x="698500" y="2436936"/>
            <a:ext cx="2245638" cy="3733266"/>
          </a:xfrm>
          <a:prstGeom prst="rect">
            <a:avLst/>
          </a:prstGeom>
          <a:noFill/>
        </p:spPr>
        <p:txBody>
          <a:bodyPr wrap="square" lIns="0" rtlCol="0">
            <a:spAutoFit/>
          </a:bodyPr>
          <a:lstStyle/>
          <a:p>
            <a:pPr algn="just">
              <a:lnSpc>
                <a:spcPct val="150000"/>
              </a:lnSpc>
            </a:pPr>
            <a:r>
              <a:rPr lang="zh-CN" altLang="en-US" sz="2000" dirty="0">
                <a:solidFill>
                  <a:schemeClr val="tx1">
                    <a:lumMod val="75000"/>
                    <a:lumOff val="25000"/>
                  </a:schemeClr>
                </a:solidFill>
                <a:latin typeface="+mn-ea"/>
              </a:rPr>
              <a:t>忻州师范学院是教育部</a:t>
            </a:r>
            <a:r>
              <a:rPr lang="en-US" altLang="zh-CN" sz="2000" dirty="0">
                <a:solidFill>
                  <a:schemeClr val="tx1">
                    <a:lumMod val="75000"/>
                    <a:lumOff val="25000"/>
                  </a:schemeClr>
                </a:solidFill>
                <a:latin typeface="+mn-ea"/>
              </a:rPr>
              <a:t>2000</a:t>
            </a:r>
            <a:r>
              <a:rPr lang="zh-CN" altLang="en-US" sz="2000" dirty="0">
                <a:solidFill>
                  <a:schemeClr val="tx1">
                    <a:lumMod val="75000"/>
                    <a:lumOff val="25000"/>
                  </a:schemeClr>
                </a:solidFill>
                <a:latin typeface="+mn-ea"/>
              </a:rPr>
              <a:t>年批准的省属全日制普通本科师范院校。确定的首批国家级“人才培养模式创新实验区”。</a:t>
            </a:r>
            <a:r>
              <a:rPr lang="en-US" altLang="zh-CN" sz="2000" dirty="0">
                <a:solidFill>
                  <a:schemeClr val="tx1">
                    <a:lumMod val="75000"/>
                    <a:lumOff val="25000"/>
                  </a:schemeClr>
                </a:solidFill>
                <a:latin typeface="+mn-ea"/>
              </a:rPr>
              <a:t>2008</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6</a:t>
            </a:r>
            <a:r>
              <a:rPr lang="zh-CN" altLang="en-US" sz="2000" dirty="0">
                <a:solidFill>
                  <a:schemeClr val="tx1">
                    <a:lumMod val="75000"/>
                    <a:lumOff val="25000"/>
                  </a:schemeClr>
                </a:solidFill>
                <a:latin typeface="+mn-ea"/>
              </a:rPr>
              <a:t>月顺利通过教育部首轮。</a:t>
            </a:r>
          </a:p>
        </p:txBody>
      </p:sp>
      <p:sp>
        <p:nvSpPr>
          <p:cNvPr id="6" name="矩形 5">
            <a:extLst>
              <a:ext uri="{FF2B5EF4-FFF2-40B4-BE49-F238E27FC236}">
                <a16:creationId xmlns:a16="http://schemas.microsoft.com/office/drawing/2014/main" xmlns="" id="{678949B1-8F8C-4476-81C4-C01CC5BD0A2D}"/>
              </a:ext>
            </a:extLst>
          </p:cNvPr>
          <p:cNvSpPr/>
          <p:nvPr/>
        </p:nvSpPr>
        <p:spPr>
          <a:xfrm>
            <a:off x="698500" y="2220912"/>
            <a:ext cx="53676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4438B641-1166-4F34-B9C5-E3D428181393}"/>
              </a:ext>
            </a:extLst>
          </p:cNvPr>
          <p:cNvSpPr txBox="1"/>
          <p:nvPr/>
        </p:nvSpPr>
        <p:spPr>
          <a:xfrm>
            <a:off x="3572192" y="1732825"/>
            <a:ext cx="1631216" cy="461665"/>
          </a:xfrm>
          <a:prstGeom prst="rect">
            <a:avLst/>
          </a:prstGeom>
          <a:noFill/>
        </p:spPr>
        <p:txBody>
          <a:bodyPr wrap="none" lIns="0" rtlCol="0">
            <a:spAutoFit/>
          </a:bodyPr>
          <a:lstStyle/>
          <a:p>
            <a:pPr algn="ctr"/>
            <a:r>
              <a:rPr lang="zh-CN" altLang="en-US" sz="2400" b="1" dirty="0">
                <a:solidFill>
                  <a:schemeClr val="tx1">
                    <a:lumMod val="75000"/>
                    <a:lumOff val="25000"/>
                  </a:schemeClr>
                </a:solidFill>
                <a:latin typeface="+mj-ea"/>
                <a:ea typeface="+mj-ea"/>
              </a:rPr>
              <a:t>输入关键词</a:t>
            </a:r>
          </a:p>
        </p:txBody>
      </p:sp>
      <p:sp>
        <p:nvSpPr>
          <p:cNvPr id="10" name="文本框 9">
            <a:extLst>
              <a:ext uri="{FF2B5EF4-FFF2-40B4-BE49-F238E27FC236}">
                <a16:creationId xmlns:a16="http://schemas.microsoft.com/office/drawing/2014/main" xmlns="" id="{EC312C69-F3DF-480B-B344-A304DFD0997B}"/>
              </a:ext>
            </a:extLst>
          </p:cNvPr>
          <p:cNvSpPr txBox="1"/>
          <p:nvPr/>
        </p:nvSpPr>
        <p:spPr>
          <a:xfrm>
            <a:off x="3593068" y="2436936"/>
            <a:ext cx="2245638" cy="3733266"/>
          </a:xfrm>
          <a:prstGeom prst="rect">
            <a:avLst/>
          </a:prstGeom>
          <a:noFill/>
        </p:spPr>
        <p:txBody>
          <a:bodyPr wrap="square" lIns="0" rtlCol="0">
            <a:spAutoFit/>
          </a:bodyPr>
          <a:lstStyle/>
          <a:p>
            <a:pPr algn="just">
              <a:lnSpc>
                <a:spcPct val="150000"/>
              </a:lnSpc>
            </a:pPr>
            <a:r>
              <a:rPr lang="zh-CN" altLang="en-US" sz="2000" dirty="0">
                <a:solidFill>
                  <a:schemeClr val="tx1">
                    <a:lumMod val="75000"/>
                    <a:lumOff val="25000"/>
                  </a:schemeClr>
                </a:solidFill>
                <a:latin typeface="+mn-ea"/>
              </a:rPr>
              <a:t>忻州师范学院是教育部</a:t>
            </a:r>
            <a:r>
              <a:rPr lang="en-US" altLang="zh-CN" sz="2000" dirty="0">
                <a:solidFill>
                  <a:schemeClr val="tx1">
                    <a:lumMod val="75000"/>
                    <a:lumOff val="25000"/>
                  </a:schemeClr>
                </a:solidFill>
                <a:latin typeface="+mn-ea"/>
              </a:rPr>
              <a:t>2000</a:t>
            </a:r>
            <a:r>
              <a:rPr lang="zh-CN" altLang="en-US" sz="2000" dirty="0">
                <a:solidFill>
                  <a:schemeClr val="tx1">
                    <a:lumMod val="75000"/>
                    <a:lumOff val="25000"/>
                  </a:schemeClr>
                </a:solidFill>
                <a:latin typeface="+mn-ea"/>
              </a:rPr>
              <a:t>年批准的省属全日制普通本科师范院校。确定的首批国家级“人才培养模式创新实验区”。</a:t>
            </a:r>
            <a:r>
              <a:rPr lang="en-US" altLang="zh-CN" sz="2000" dirty="0">
                <a:solidFill>
                  <a:schemeClr val="tx1">
                    <a:lumMod val="75000"/>
                    <a:lumOff val="25000"/>
                  </a:schemeClr>
                </a:solidFill>
                <a:latin typeface="+mn-ea"/>
              </a:rPr>
              <a:t>2008</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6</a:t>
            </a:r>
            <a:r>
              <a:rPr lang="zh-CN" altLang="en-US" sz="2000" dirty="0">
                <a:solidFill>
                  <a:schemeClr val="tx1">
                    <a:lumMod val="75000"/>
                    <a:lumOff val="25000"/>
                  </a:schemeClr>
                </a:solidFill>
                <a:latin typeface="+mn-ea"/>
              </a:rPr>
              <a:t>月顺利通过教育部首轮。</a:t>
            </a:r>
          </a:p>
        </p:txBody>
      </p:sp>
      <p:sp>
        <p:nvSpPr>
          <p:cNvPr id="11" name="矩形 10">
            <a:extLst>
              <a:ext uri="{FF2B5EF4-FFF2-40B4-BE49-F238E27FC236}">
                <a16:creationId xmlns:a16="http://schemas.microsoft.com/office/drawing/2014/main" xmlns="" id="{25B12039-3A99-463D-B9F8-E462FFDBA004}"/>
              </a:ext>
            </a:extLst>
          </p:cNvPr>
          <p:cNvSpPr/>
          <p:nvPr/>
        </p:nvSpPr>
        <p:spPr>
          <a:xfrm>
            <a:off x="3593068" y="2220912"/>
            <a:ext cx="53676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0D6C15AF-F251-420F-953A-9FCEFE75C77D}"/>
              </a:ext>
            </a:extLst>
          </p:cNvPr>
          <p:cNvSpPr txBox="1"/>
          <p:nvPr/>
        </p:nvSpPr>
        <p:spPr>
          <a:xfrm>
            <a:off x="6466760" y="1732825"/>
            <a:ext cx="1631216" cy="461665"/>
          </a:xfrm>
          <a:prstGeom prst="rect">
            <a:avLst/>
          </a:prstGeom>
          <a:noFill/>
        </p:spPr>
        <p:txBody>
          <a:bodyPr wrap="none" lIns="0" rtlCol="0">
            <a:spAutoFit/>
          </a:bodyPr>
          <a:lstStyle/>
          <a:p>
            <a:pPr algn="ctr"/>
            <a:r>
              <a:rPr lang="zh-CN" altLang="en-US" sz="2400" b="1" dirty="0">
                <a:solidFill>
                  <a:schemeClr val="tx1">
                    <a:lumMod val="75000"/>
                    <a:lumOff val="25000"/>
                  </a:schemeClr>
                </a:solidFill>
                <a:latin typeface="+mj-ea"/>
                <a:ea typeface="+mj-ea"/>
              </a:rPr>
              <a:t>输入关键词</a:t>
            </a:r>
          </a:p>
        </p:txBody>
      </p:sp>
      <p:sp>
        <p:nvSpPr>
          <p:cNvPr id="14" name="文本框 13">
            <a:extLst>
              <a:ext uri="{FF2B5EF4-FFF2-40B4-BE49-F238E27FC236}">
                <a16:creationId xmlns:a16="http://schemas.microsoft.com/office/drawing/2014/main" xmlns="" id="{EDA954B8-30C8-4707-ADB2-CFB80D01F4C5}"/>
              </a:ext>
            </a:extLst>
          </p:cNvPr>
          <p:cNvSpPr txBox="1"/>
          <p:nvPr/>
        </p:nvSpPr>
        <p:spPr>
          <a:xfrm>
            <a:off x="6487636" y="2436936"/>
            <a:ext cx="2245638" cy="3733266"/>
          </a:xfrm>
          <a:prstGeom prst="rect">
            <a:avLst/>
          </a:prstGeom>
          <a:noFill/>
        </p:spPr>
        <p:txBody>
          <a:bodyPr wrap="square" lIns="0" rtlCol="0">
            <a:spAutoFit/>
          </a:bodyPr>
          <a:lstStyle/>
          <a:p>
            <a:pPr algn="just">
              <a:lnSpc>
                <a:spcPct val="150000"/>
              </a:lnSpc>
            </a:pPr>
            <a:r>
              <a:rPr lang="zh-CN" altLang="en-US" sz="2000" dirty="0">
                <a:solidFill>
                  <a:schemeClr val="tx1">
                    <a:lumMod val="75000"/>
                    <a:lumOff val="25000"/>
                  </a:schemeClr>
                </a:solidFill>
                <a:latin typeface="+mn-ea"/>
              </a:rPr>
              <a:t>忻州师范学院是教育部</a:t>
            </a:r>
            <a:r>
              <a:rPr lang="en-US" altLang="zh-CN" sz="2000" dirty="0">
                <a:solidFill>
                  <a:schemeClr val="tx1">
                    <a:lumMod val="75000"/>
                    <a:lumOff val="25000"/>
                  </a:schemeClr>
                </a:solidFill>
                <a:latin typeface="+mn-ea"/>
              </a:rPr>
              <a:t>2000</a:t>
            </a:r>
            <a:r>
              <a:rPr lang="zh-CN" altLang="en-US" sz="2000" dirty="0">
                <a:solidFill>
                  <a:schemeClr val="tx1">
                    <a:lumMod val="75000"/>
                    <a:lumOff val="25000"/>
                  </a:schemeClr>
                </a:solidFill>
                <a:latin typeface="+mn-ea"/>
              </a:rPr>
              <a:t>年批准的省属全日制普通本科师范院校。确定的首批国家级“人才培养模式创新实验区”。</a:t>
            </a:r>
            <a:r>
              <a:rPr lang="en-US" altLang="zh-CN" sz="2000" dirty="0">
                <a:solidFill>
                  <a:schemeClr val="tx1">
                    <a:lumMod val="75000"/>
                    <a:lumOff val="25000"/>
                  </a:schemeClr>
                </a:solidFill>
                <a:latin typeface="+mn-ea"/>
              </a:rPr>
              <a:t>2008</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6</a:t>
            </a:r>
            <a:r>
              <a:rPr lang="zh-CN" altLang="en-US" sz="2000" dirty="0">
                <a:solidFill>
                  <a:schemeClr val="tx1">
                    <a:lumMod val="75000"/>
                    <a:lumOff val="25000"/>
                  </a:schemeClr>
                </a:solidFill>
                <a:latin typeface="+mn-ea"/>
              </a:rPr>
              <a:t>月顺利通过教育部首轮。</a:t>
            </a:r>
          </a:p>
        </p:txBody>
      </p:sp>
      <p:sp>
        <p:nvSpPr>
          <p:cNvPr id="15" name="矩形 14">
            <a:extLst>
              <a:ext uri="{FF2B5EF4-FFF2-40B4-BE49-F238E27FC236}">
                <a16:creationId xmlns:a16="http://schemas.microsoft.com/office/drawing/2014/main" xmlns="" id="{C1363368-2078-4960-BF3D-0D330EA431A6}"/>
              </a:ext>
            </a:extLst>
          </p:cNvPr>
          <p:cNvSpPr/>
          <p:nvPr/>
        </p:nvSpPr>
        <p:spPr>
          <a:xfrm>
            <a:off x="6487636" y="2220912"/>
            <a:ext cx="53676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xmlns="" id="{5EC0E041-6CFF-4907-ADEB-AD3483F07B37}"/>
              </a:ext>
            </a:extLst>
          </p:cNvPr>
          <p:cNvSpPr txBox="1"/>
          <p:nvPr/>
        </p:nvSpPr>
        <p:spPr>
          <a:xfrm>
            <a:off x="9361328" y="1732825"/>
            <a:ext cx="1631216" cy="461665"/>
          </a:xfrm>
          <a:prstGeom prst="rect">
            <a:avLst/>
          </a:prstGeom>
          <a:noFill/>
        </p:spPr>
        <p:txBody>
          <a:bodyPr wrap="none" lIns="0" rtlCol="0">
            <a:spAutoFit/>
          </a:bodyPr>
          <a:lstStyle/>
          <a:p>
            <a:pPr algn="ctr"/>
            <a:r>
              <a:rPr lang="zh-CN" altLang="en-US" sz="2400" b="1" dirty="0">
                <a:solidFill>
                  <a:schemeClr val="tx1">
                    <a:lumMod val="75000"/>
                    <a:lumOff val="25000"/>
                  </a:schemeClr>
                </a:solidFill>
                <a:latin typeface="+mj-ea"/>
                <a:ea typeface="+mj-ea"/>
              </a:rPr>
              <a:t>输入关键词</a:t>
            </a:r>
          </a:p>
        </p:txBody>
      </p:sp>
      <p:sp>
        <p:nvSpPr>
          <p:cNvPr id="18" name="文本框 17">
            <a:extLst>
              <a:ext uri="{FF2B5EF4-FFF2-40B4-BE49-F238E27FC236}">
                <a16:creationId xmlns:a16="http://schemas.microsoft.com/office/drawing/2014/main" xmlns="" id="{FDAEF970-3742-40FD-87CF-B0AF913431F8}"/>
              </a:ext>
            </a:extLst>
          </p:cNvPr>
          <p:cNvSpPr txBox="1"/>
          <p:nvPr/>
        </p:nvSpPr>
        <p:spPr>
          <a:xfrm>
            <a:off x="9382204" y="2436936"/>
            <a:ext cx="2245638" cy="3733266"/>
          </a:xfrm>
          <a:prstGeom prst="rect">
            <a:avLst/>
          </a:prstGeom>
          <a:noFill/>
        </p:spPr>
        <p:txBody>
          <a:bodyPr wrap="square" lIns="0" rtlCol="0">
            <a:spAutoFit/>
          </a:bodyPr>
          <a:lstStyle/>
          <a:p>
            <a:pPr algn="just">
              <a:lnSpc>
                <a:spcPct val="150000"/>
              </a:lnSpc>
            </a:pPr>
            <a:r>
              <a:rPr lang="zh-CN" altLang="en-US" sz="2000" dirty="0">
                <a:solidFill>
                  <a:schemeClr val="tx1">
                    <a:lumMod val="75000"/>
                    <a:lumOff val="25000"/>
                  </a:schemeClr>
                </a:solidFill>
                <a:latin typeface="+mn-ea"/>
              </a:rPr>
              <a:t>忻州师范学院是教育部</a:t>
            </a:r>
            <a:r>
              <a:rPr lang="en-US" altLang="zh-CN" sz="2000" dirty="0">
                <a:solidFill>
                  <a:schemeClr val="tx1">
                    <a:lumMod val="75000"/>
                    <a:lumOff val="25000"/>
                  </a:schemeClr>
                </a:solidFill>
                <a:latin typeface="+mn-ea"/>
              </a:rPr>
              <a:t>2000</a:t>
            </a:r>
            <a:r>
              <a:rPr lang="zh-CN" altLang="en-US" sz="2000" dirty="0">
                <a:solidFill>
                  <a:schemeClr val="tx1">
                    <a:lumMod val="75000"/>
                    <a:lumOff val="25000"/>
                  </a:schemeClr>
                </a:solidFill>
                <a:latin typeface="+mn-ea"/>
              </a:rPr>
              <a:t>年批准的省属全日制普通本科师范院校。确定的首批国家级“人才培养模式创新实验区”。</a:t>
            </a:r>
            <a:r>
              <a:rPr lang="en-US" altLang="zh-CN" sz="2000" dirty="0">
                <a:solidFill>
                  <a:schemeClr val="tx1">
                    <a:lumMod val="75000"/>
                    <a:lumOff val="25000"/>
                  </a:schemeClr>
                </a:solidFill>
                <a:latin typeface="+mn-ea"/>
              </a:rPr>
              <a:t>2008</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6</a:t>
            </a:r>
            <a:r>
              <a:rPr lang="zh-CN" altLang="en-US" sz="2000" dirty="0">
                <a:solidFill>
                  <a:schemeClr val="tx1">
                    <a:lumMod val="75000"/>
                    <a:lumOff val="25000"/>
                  </a:schemeClr>
                </a:solidFill>
                <a:latin typeface="+mn-ea"/>
              </a:rPr>
              <a:t>月顺利通过教育部首轮。</a:t>
            </a:r>
          </a:p>
        </p:txBody>
      </p:sp>
      <p:sp>
        <p:nvSpPr>
          <p:cNvPr id="19" name="矩形 18">
            <a:extLst>
              <a:ext uri="{FF2B5EF4-FFF2-40B4-BE49-F238E27FC236}">
                <a16:creationId xmlns:a16="http://schemas.microsoft.com/office/drawing/2014/main" xmlns="" id="{9801B2BD-5F38-4619-84E3-C4CBCE5AD8C5}"/>
              </a:ext>
            </a:extLst>
          </p:cNvPr>
          <p:cNvSpPr/>
          <p:nvPr/>
        </p:nvSpPr>
        <p:spPr>
          <a:xfrm>
            <a:off x="9382204" y="2220912"/>
            <a:ext cx="53676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xmlns="" id="{FB6C91E9-BFA5-4E12-B769-8E2832EE12C7}"/>
              </a:ext>
            </a:extLst>
          </p:cNvPr>
          <p:cNvSpPr txBox="1"/>
          <p:nvPr/>
        </p:nvSpPr>
        <p:spPr>
          <a:xfrm>
            <a:off x="2975895" y="3678123"/>
            <a:ext cx="585417" cy="830997"/>
          </a:xfrm>
          <a:prstGeom prst="rect">
            <a:avLst/>
          </a:prstGeom>
          <a:noFill/>
        </p:spPr>
        <p:txBody>
          <a:bodyPr wrap="none" rtlCol="0">
            <a:spAutoFit/>
          </a:bodyPr>
          <a:lstStyle/>
          <a:p>
            <a:pPr algn="ctr"/>
            <a:r>
              <a:rPr lang="en-US" altLang="zh-CN" sz="4800" dirty="0">
                <a:solidFill>
                  <a:schemeClr val="accent2"/>
                </a:solidFill>
              </a:rPr>
              <a:t>&gt;</a:t>
            </a:r>
            <a:endParaRPr lang="zh-CN" altLang="en-US" sz="4800" dirty="0">
              <a:solidFill>
                <a:schemeClr val="accent2"/>
              </a:solidFill>
            </a:endParaRPr>
          </a:p>
        </p:txBody>
      </p:sp>
      <p:sp>
        <p:nvSpPr>
          <p:cNvPr id="21" name="文本框 20">
            <a:extLst>
              <a:ext uri="{FF2B5EF4-FFF2-40B4-BE49-F238E27FC236}">
                <a16:creationId xmlns:a16="http://schemas.microsoft.com/office/drawing/2014/main" xmlns="" id="{60FF4B25-FD2A-473B-BD92-EC705ED637BE}"/>
              </a:ext>
            </a:extLst>
          </p:cNvPr>
          <p:cNvSpPr txBox="1"/>
          <p:nvPr/>
        </p:nvSpPr>
        <p:spPr>
          <a:xfrm>
            <a:off x="5870463" y="3678123"/>
            <a:ext cx="585417" cy="830997"/>
          </a:xfrm>
          <a:prstGeom prst="rect">
            <a:avLst/>
          </a:prstGeom>
          <a:noFill/>
        </p:spPr>
        <p:txBody>
          <a:bodyPr wrap="none" rtlCol="0">
            <a:spAutoFit/>
          </a:bodyPr>
          <a:lstStyle/>
          <a:p>
            <a:pPr algn="ctr"/>
            <a:r>
              <a:rPr lang="en-US" altLang="zh-CN" sz="4800" dirty="0">
                <a:solidFill>
                  <a:schemeClr val="accent2"/>
                </a:solidFill>
              </a:rPr>
              <a:t>&gt;</a:t>
            </a:r>
            <a:endParaRPr lang="zh-CN" altLang="en-US" sz="4800" dirty="0">
              <a:solidFill>
                <a:schemeClr val="accent2"/>
              </a:solidFill>
            </a:endParaRPr>
          </a:p>
        </p:txBody>
      </p:sp>
      <p:sp>
        <p:nvSpPr>
          <p:cNvPr id="22" name="文本框 21">
            <a:extLst>
              <a:ext uri="{FF2B5EF4-FFF2-40B4-BE49-F238E27FC236}">
                <a16:creationId xmlns:a16="http://schemas.microsoft.com/office/drawing/2014/main" xmlns="" id="{273523BB-2F03-405E-9C15-72630901D22F}"/>
              </a:ext>
            </a:extLst>
          </p:cNvPr>
          <p:cNvSpPr txBox="1"/>
          <p:nvPr/>
        </p:nvSpPr>
        <p:spPr>
          <a:xfrm>
            <a:off x="8765031" y="3678123"/>
            <a:ext cx="585417" cy="830997"/>
          </a:xfrm>
          <a:prstGeom prst="rect">
            <a:avLst/>
          </a:prstGeom>
          <a:noFill/>
        </p:spPr>
        <p:txBody>
          <a:bodyPr wrap="none" rtlCol="0">
            <a:spAutoFit/>
          </a:bodyPr>
          <a:lstStyle/>
          <a:p>
            <a:pPr algn="ctr"/>
            <a:r>
              <a:rPr lang="en-US" altLang="zh-CN" sz="4800" dirty="0">
                <a:solidFill>
                  <a:schemeClr val="accent2"/>
                </a:solidFill>
              </a:rPr>
              <a:t>&gt;</a:t>
            </a:r>
            <a:endParaRPr lang="zh-CN" altLang="en-US" sz="4800" dirty="0">
              <a:solidFill>
                <a:schemeClr val="accent2"/>
              </a:solidFill>
            </a:endParaRPr>
          </a:p>
        </p:txBody>
      </p:sp>
    </p:spTree>
    <p:extLst>
      <p:ext uri="{BB962C8B-B14F-4D97-AF65-F5344CB8AC3E}">
        <p14:creationId xmlns:p14="http://schemas.microsoft.com/office/powerpoint/2010/main" val="2551112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9717A8BE-C604-438F-8B09-E6CF6ECF3039}"/>
              </a:ext>
            </a:extLst>
          </p:cNvPr>
          <p:cNvSpPr>
            <a:spLocks noGrp="1"/>
          </p:cNvSpPr>
          <p:nvPr>
            <p:ph sz="quarter" idx="13"/>
          </p:nvPr>
        </p:nvSpPr>
        <p:spPr>
          <a:xfrm>
            <a:off x="675372" y="252736"/>
            <a:ext cx="2605842" cy="523220"/>
          </a:xfrm>
        </p:spPr>
        <p:txBody>
          <a:bodyPr/>
          <a:lstStyle/>
          <a:p>
            <a:r>
              <a:rPr lang="zh-CN" altLang="en-US" dirty="0"/>
              <a:t>论文的参考文献</a:t>
            </a:r>
          </a:p>
        </p:txBody>
      </p:sp>
      <p:sp>
        <p:nvSpPr>
          <p:cNvPr id="4" name="矩形 3">
            <a:extLst>
              <a:ext uri="{FF2B5EF4-FFF2-40B4-BE49-F238E27FC236}">
                <a16:creationId xmlns:a16="http://schemas.microsoft.com/office/drawing/2014/main" xmlns="" id="{792E1CCF-F934-4D97-9594-B1B024218603}"/>
              </a:ext>
            </a:extLst>
          </p:cNvPr>
          <p:cNvSpPr/>
          <p:nvPr/>
        </p:nvSpPr>
        <p:spPr>
          <a:xfrm>
            <a:off x="649382" y="1323133"/>
            <a:ext cx="10919226" cy="5256760"/>
          </a:xfrm>
          <a:prstGeom prst="rect">
            <a:avLst/>
          </a:prstGeom>
        </p:spPr>
        <p:txBody>
          <a:bodyPr wrap="square">
            <a:spAutoFit/>
          </a:bodyPr>
          <a:lstStyle/>
          <a:p>
            <a:pPr algn="just">
              <a:lnSpc>
                <a:spcPct val="130000"/>
              </a:lnSpc>
            </a:pPr>
            <a:r>
              <a:rPr lang="en-US" altLang="zh-CN" sz="2000" dirty="0">
                <a:latin typeface="+mn-ea"/>
              </a:rPr>
              <a:t>[1] </a:t>
            </a:r>
            <a:r>
              <a:rPr lang="zh-CN" altLang="en-US" sz="2000" dirty="0">
                <a:latin typeface="+mn-ea"/>
              </a:rPr>
              <a:t>余理明</a:t>
            </a:r>
            <a:r>
              <a:rPr lang="en-US" altLang="zh-CN" sz="2000" dirty="0">
                <a:latin typeface="+mn-ea"/>
              </a:rPr>
              <a:t>, </a:t>
            </a:r>
            <a:r>
              <a:rPr lang="zh-CN" altLang="en-US" sz="2000" dirty="0">
                <a:latin typeface="+mn-ea"/>
              </a:rPr>
              <a:t>韩苗苗</a:t>
            </a:r>
            <a:r>
              <a:rPr lang="en-US" altLang="zh-CN" sz="2000" dirty="0">
                <a:latin typeface="+mn-ea"/>
              </a:rPr>
              <a:t>. </a:t>
            </a:r>
            <a:r>
              <a:rPr lang="zh-CN" altLang="zh-CN" sz="2000" dirty="0"/>
              <a:t>中国语境下非英语专业大学生英语学习动机强度及英语成绩的相关性实证研究</a:t>
            </a:r>
            <a:r>
              <a:rPr lang="en-US" altLang="zh-CN" sz="2000" dirty="0">
                <a:latin typeface="+mn-ea"/>
              </a:rPr>
              <a:t>[D]. </a:t>
            </a:r>
            <a:r>
              <a:rPr lang="zh-CN" altLang="en-US" sz="2000" dirty="0">
                <a:latin typeface="+mn-ea"/>
              </a:rPr>
              <a:t>上海交通大学</a:t>
            </a:r>
            <a:r>
              <a:rPr lang="en-US" altLang="zh-CN" sz="2000" dirty="0">
                <a:latin typeface="+mn-ea"/>
              </a:rPr>
              <a:t>, 2017, 9(14).</a:t>
            </a:r>
          </a:p>
          <a:p>
            <a:pPr algn="just">
              <a:lnSpc>
                <a:spcPct val="130000"/>
              </a:lnSpc>
            </a:pPr>
            <a:r>
              <a:rPr lang="en-US" altLang="zh-CN" sz="2000" dirty="0">
                <a:latin typeface="+mn-ea"/>
              </a:rPr>
              <a:t>[2] </a:t>
            </a:r>
            <a:r>
              <a:rPr lang="zh-CN" altLang="zh-CN" sz="2000" dirty="0"/>
              <a:t>牛毓梅</a:t>
            </a:r>
            <a:r>
              <a:rPr lang="en-US" altLang="zh-CN" sz="2000" dirty="0">
                <a:latin typeface="+mn-ea"/>
              </a:rPr>
              <a:t>, </a:t>
            </a:r>
            <a:r>
              <a:rPr lang="zh-CN" altLang="zh-CN" sz="2000" dirty="0"/>
              <a:t>柳娜</a:t>
            </a:r>
            <a:r>
              <a:rPr lang="en-US" altLang="zh-CN" sz="2000" dirty="0">
                <a:latin typeface="+mn-ea"/>
              </a:rPr>
              <a:t>. </a:t>
            </a:r>
            <a:r>
              <a:rPr lang="zh-CN" altLang="zh-CN" sz="2000" dirty="0"/>
              <a:t>技师学院学生英语学习动机类型与强度的研究</a:t>
            </a:r>
            <a:r>
              <a:rPr lang="en-US" altLang="zh-CN" sz="2000" dirty="0">
                <a:latin typeface="+mn-ea"/>
              </a:rPr>
              <a:t>[D]. </a:t>
            </a:r>
            <a:r>
              <a:rPr lang="zh-CN" altLang="en-US" sz="2000" dirty="0">
                <a:latin typeface="+mn-ea"/>
              </a:rPr>
              <a:t>山东大学</a:t>
            </a:r>
            <a:r>
              <a:rPr lang="en-US" altLang="zh-CN" sz="2000" dirty="0">
                <a:latin typeface="+mn-ea"/>
              </a:rPr>
              <a:t>, 2013, 35(5).</a:t>
            </a:r>
          </a:p>
          <a:p>
            <a:pPr algn="just">
              <a:lnSpc>
                <a:spcPct val="130000"/>
              </a:lnSpc>
            </a:pPr>
            <a:r>
              <a:rPr lang="en-US" altLang="zh-CN" sz="2000" dirty="0">
                <a:latin typeface="+mn-ea"/>
              </a:rPr>
              <a:t>[3] </a:t>
            </a:r>
            <a:r>
              <a:rPr lang="zh-CN" altLang="zh-CN" sz="2000" dirty="0"/>
              <a:t>李琳</a:t>
            </a:r>
            <a:r>
              <a:rPr lang="en-US" altLang="zh-CN" sz="2000" dirty="0">
                <a:latin typeface="+mn-ea"/>
              </a:rPr>
              <a:t>. </a:t>
            </a:r>
            <a:r>
              <a:rPr lang="zh-CN" altLang="zh-CN" sz="2000" dirty="0"/>
              <a:t>大学英语学习者负动机内部影响因素实证研究</a:t>
            </a:r>
            <a:r>
              <a:rPr lang="en-US" altLang="zh-CN" sz="2000" dirty="0">
                <a:latin typeface="+mn-ea"/>
              </a:rPr>
              <a:t>[J]. </a:t>
            </a:r>
            <a:r>
              <a:rPr lang="zh-CN" altLang="zh-CN" sz="2000" dirty="0"/>
              <a:t>解放军外国语学院学报</a:t>
            </a:r>
            <a:r>
              <a:rPr lang="en-US" altLang="zh-CN" sz="2000" dirty="0">
                <a:latin typeface="+mn-ea"/>
              </a:rPr>
              <a:t>, 2013, 36(2).</a:t>
            </a:r>
          </a:p>
          <a:p>
            <a:pPr algn="just">
              <a:lnSpc>
                <a:spcPct val="130000"/>
              </a:lnSpc>
            </a:pPr>
            <a:r>
              <a:rPr lang="en-US" altLang="zh-CN" sz="2000" dirty="0">
                <a:latin typeface="+mn-ea"/>
              </a:rPr>
              <a:t>[4] </a:t>
            </a:r>
            <a:r>
              <a:rPr lang="zh-CN" altLang="zh-CN" sz="2000" dirty="0"/>
              <a:t>丁晓蔚</a:t>
            </a:r>
            <a:r>
              <a:rPr lang="en-US" altLang="zh-CN" sz="2000" dirty="0">
                <a:latin typeface="+mn-ea"/>
              </a:rPr>
              <a:t>, </a:t>
            </a:r>
            <a:r>
              <a:rPr lang="zh-CN" altLang="zh-CN" sz="2000" dirty="0"/>
              <a:t>宋芳</a:t>
            </a:r>
            <a:r>
              <a:rPr lang="en-US" altLang="zh-CN" sz="2000" dirty="0">
                <a:latin typeface="+mn-ea"/>
              </a:rPr>
              <a:t>. </a:t>
            </a:r>
            <a:r>
              <a:rPr lang="zh-CN" altLang="zh-CN" sz="2000" dirty="0"/>
              <a:t>大学生英语学习动机综述</a:t>
            </a:r>
            <a:r>
              <a:rPr lang="en-US" altLang="zh-CN" sz="2000" dirty="0">
                <a:latin typeface="+mn-ea"/>
              </a:rPr>
              <a:t>[J]. </a:t>
            </a:r>
            <a:r>
              <a:rPr lang="zh-CN" altLang="zh-CN" sz="2000" dirty="0"/>
              <a:t>教学研究</a:t>
            </a:r>
            <a:r>
              <a:rPr lang="en-US" altLang="zh-CN" sz="2000" dirty="0">
                <a:latin typeface="+mn-ea"/>
              </a:rPr>
              <a:t>, 2015, 24(2).</a:t>
            </a:r>
          </a:p>
          <a:p>
            <a:pPr algn="just">
              <a:lnSpc>
                <a:spcPct val="130000"/>
              </a:lnSpc>
            </a:pPr>
            <a:r>
              <a:rPr lang="en-US" altLang="zh-CN" sz="2000" dirty="0">
                <a:latin typeface="+mn-ea"/>
              </a:rPr>
              <a:t>[5] </a:t>
            </a:r>
            <a:r>
              <a:rPr lang="zh-CN" altLang="zh-CN" sz="2000" dirty="0"/>
              <a:t>秦晓晴</a:t>
            </a:r>
            <a:r>
              <a:rPr lang="en-US" altLang="zh-CN" sz="2000" dirty="0"/>
              <a:t>, </a:t>
            </a:r>
            <a:r>
              <a:rPr lang="zh-CN" altLang="zh-CN" sz="2000" dirty="0"/>
              <a:t>文秋芳</a:t>
            </a:r>
            <a:r>
              <a:rPr lang="en-US" altLang="zh-CN" sz="2000" dirty="0">
                <a:latin typeface="+mn-ea"/>
              </a:rPr>
              <a:t>. </a:t>
            </a:r>
            <a:r>
              <a:rPr lang="zh-CN" altLang="zh-CN" sz="2000" dirty="0"/>
              <a:t>非英语专业大学生学习动机内在结构</a:t>
            </a:r>
            <a:r>
              <a:rPr lang="en-US" altLang="zh-CN" sz="2000" dirty="0">
                <a:latin typeface="+mn-ea"/>
              </a:rPr>
              <a:t>[J]. </a:t>
            </a:r>
            <a:r>
              <a:rPr lang="zh-CN" altLang="en-US" sz="2000" dirty="0">
                <a:latin typeface="+mn-ea"/>
              </a:rPr>
              <a:t>外语教学与研究</a:t>
            </a:r>
            <a:r>
              <a:rPr lang="en-US" altLang="zh-CN" sz="2000" dirty="0">
                <a:latin typeface="+mn-ea"/>
              </a:rPr>
              <a:t>, 2012, 20(1).</a:t>
            </a:r>
          </a:p>
          <a:p>
            <a:pPr algn="just">
              <a:lnSpc>
                <a:spcPct val="130000"/>
              </a:lnSpc>
            </a:pPr>
            <a:r>
              <a:rPr lang="en-US" altLang="zh-CN" sz="2000" dirty="0">
                <a:latin typeface="+mn-ea"/>
              </a:rPr>
              <a:t>[6] </a:t>
            </a:r>
            <a:r>
              <a:rPr lang="zh-CN" altLang="zh-CN" sz="2000" dirty="0"/>
              <a:t>刘长江</a:t>
            </a:r>
            <a:r>
              <a:rPr lang="en-US" altLang="zh-CN" sz="2000" dirty="0">
                <a:latin typeface="+mn-ea"/>
              </a:rPr>
              <a:t>, </a:t>
            </a:r>
            <a:r>
              <a:rPr lang="zh-CN" altLang="zh-CN" sz="2000" dirty="0"/>
              <a:t>邹玉珠</a:t>
            </a:r>
            <a:r>
              <a:rPr lang="en-US" altLang="zh-CN" sz="2000" dirty="0">
                <a:latin typeface="+mn-ea"/>
              </a:rPr>
              <a:t>. </a:t>
            </a:r>
            <a:r>
              <a:rPr lang="zh-CN" altLang="zh-CN" sz="2000" dirty="0"/>
              <a:t>家庭社会经济地位与大学生英语学习动机相关性调查研究</a:t>
            </a:r>
            <a:r>
              <a:rPr lang="en-US" altLang="zh-CN" sz="2000" dirty="0">
                <a:latin typeface="+mn-ea"/>
              </a:rPr>
              <a:t>[D]. </a:t>
            </a:r>
            <a:r>
              <a:rPr lang="zh-CN" altLang="zh-CN" sz="2000" dirty="0"/>
              <a:t>南京航空航天大学</a:t>
            </a:r>
            <a:r>
              <a:rPr lang="en-US" altLang="zh-CN" sz="2000" dirty="0">
                <a:latin typeface="+mn-ea"/>
              </a:rPr>
              <a:t>, 2013, 23(7).</a:t>
            </a:r>
          </a:p>
          <a:p>
            <a:pPr algn="just">
              <a:lnSpc>
                <a:spcPct val="130000"/>
              </a:lnSpc>
            </a:pPr>
            <a:r>
              <a:rPr lang="en-US" altLang="zh-CN" sz="2000" dirty="0">
                <a:latin typeface="+mn-ea"/>
              </a:rPr>
              <a:t>[7] </a:t>
            </a:r>
            <a:r>
              <a:rPr lang="zh-CN" altLang="zh-CN" sz="2000" dirty="0"/>
              <a:t>高一虹</a:t>
            </a:r>
            <a:r>
              <a:rPr lang="en-US" altLang="zh-CN" sz="2000" dirty="0">
                <a:latin typeface="+mn-ea"/>
              </a:rPr>
              <a:t>. </a:t>
            </a:r>
            <a:r>
              <a:rPr lang="zh-CN" altLang="zh-CN" sz="2000" dirty="0"/>
              <a:t>中国大学生英语学习社会心理一学习动机与自我认同研究</a:t>
            </a:r>
            <a:r>
              <a:rPr lang="en-US" altLang="zh-CN" sz="2000" dirty="0">
                <a:latin typeface="+mn-ea"/>
              </a:rPr>
              <a:t>[M]. </a:t>
            </a:r>
            <a:r>
              <a:rPr lang="zh-CN" altLang="zh-CN" sz="2000" dirty="0"/>
              <a:t>北京</a:t>
            </a:r>
            <a:r>
              <a:rPr lang="en-US" altLang="zh-CN" sz="2000" dirty="0"/>
              <a:t>:</a:t>
            </a:r>
            <a:r>
              <a:rPr lang="zh-CN" altLang="zh-CN" sz="2000" dirty="0"/>
              <a:t>外语教学与研究出版社</a:t>
            </a:r>
            <a:r>
              <a:rPr lang="en-US" altLang="zh-CN" sz="2000" dirty="0">
                <a:latin typeface="+mn-ea"/>
              </a:rPr>
              <a:t>, 2014, 12(5).</a:t>
            </a:r>
          </a:p>
          <a:p>
            <a:pPr algn="just">
              <a:lnSpc>
                <a:spcPct val="130000"/>
              </a:lnSpc>
            </a:pPr>
            <a:r>
              <a:rPr lang="en-US" altLang="zh-CN" sz="2000" dirty="0">
                <a:latin typeface="+mn-ea"/>
              </a:rPr>
              <a:t>[8] </a:t>
            </a:r>
            <a:r>
              <a:rPr lang="zh-CN" altLang="en-US" sz="2000" dirty="0">
                <a:latin typeface="+mn-ea"/>
              </a:rPr>
              <a:t>文秋芳</a:t>
            </a:r>
            <a:r>
              <a:rPr lang="en-US" altLang="zh-CN" sz="2000" dirty="0">
                <a:latin typeface="+mn-ea"/>
              </a:rPr>
              <a:t>, </a:t>
            </a:r>
            <a:r>
              <a:rPr lang="zh-CN" altLang="en-US" sz="2000" dirty="0">
                <a:latin typeface="+mn-ea"/>
              </a:rPr>
              <a:t>王海啸</a:t>
            </a:r>
            <a:r>
              <a:rPr lang="en-US" altLang="zh-CN" sz="2000" dirty="0">
                <a:latin typeface="+mn-ea"/>
              </a:rPr>
              <a:t>. </a:t>
            </a:r>
            <a:r>
              <a:rPr lang="zh-CN" altLang="zh-CN" sz="2000" dirty="0"/>
              <a:t>学习者因素与大学英语四级考试成绩的关系</a:t>
            </a:r>
            <a:r>
              <a:rPr lang="en-US" altLang="zh-CN" sz="2000" dirty="0">
                <a:latin typeface="+mn-ea"/>
              </a:rPr>
              <a:t>[J]. </a:t>
            </a:r>
            <a:r>
              <a:rPr lang="zh-CN" altLang="zh-CN" sz="2000" dirty="0"/>
              <a:t>外语教学与研究</a:t>
            </a:r>
            <a:r>
              <a:rPr lang="en-US" altLang="zh-CN" sz="2000" dirty="0">
                <a:latin typeface="+mn-ea"/>
              </a:rPr>
              <a:t>, 2015, 23(1).</a:t>
            </a:r>
          </a:p>
          <a:p>
            <a:pPr>
              <a:lnSpc>
                <a:spcPct val="130000"/>
              </a:lnSpc>
            </a:pPr>
            <a:r>
              <a:rPr lang="en-US" altLang="zh-CN" sz="2000" dirty="0">
                <a:latin typeface="+mn-ea"/>
              </a:rPr>
              <a:t>[9] </a:t>
            </a:r>
            <a:r>
              <a:rPr lang="zh-CN" altLang="zh-CN" sz="2000" dirty="0"/>
              <a:t>文卫平</a:t>
            </a:r>
            <a:r>
              <a:rPr lang="en-US" altLang="zh-CN" sz="2000" dirty="0">
                <a:latin typeface="+mn-ea"/>
              </a:rPr>
              <a:t>, </a:t>
            </a:r>
            <a:r>
              <a:rPr lang="zh-CN" altLang="zh-CN" sz="2000" dirty="0"/>
              <a:t>黄红安</a:t>
            </a:r>
            <a:r>
              <a:rPr lang="en-US" altLang="zh-CN" sz="2000" dirty="0">
                <a:latin typeface="+mn-ea"/>
              </a:rPr>
              <a:t>. </a:t>
            </a:r>
            <a:r>
              <a:rPr lang="zh-CN" altLang="zh-CN" sz="2000" dirty="0"/>
              <a:t>中国语境下非英语专业本科生英语学习动机组成因素和动机强度的实证研究</a:t>
            </a:r>
            <a:r>
              <a:rPr lang="en-US" altLang="zh-CN" sz="2000" dirty="0">
                <a:latin typeface="+mn-ea"/>
              </a:rPr>
              <a:t>[D]. </a:t>
            </a:r>
            <a:r>
              <a:rPr lang="zh-CN" altLang="en-US" sz="2000" dirty="0">
                <a:latin typeface="+mn-ea"/>
              </a:rPr>
              <a:t>湖南湘潭大学</a:t>
            </a:r>
            <a:r>
              <a:rPr lang="en-US" altLang="zh-CN" sz="2000" dirty="0">
                <a:latin typeface="+mn-ea"/>
              </a:rPr>
              <a:t>, 2016, 40(9).</a:t>
            </a:r>
          </a:p>
        </p:txBody>
      </p:sp>
    </p:spTree>
    <p:extLst>
      <p:ext uri="{BB962C8B-B14F-4D97-AF65-F5344CB8AC3E}">
        <p14:creationId xmlns:p14="http://schemas.microsoft.com/office/powerpoint/2010/main" val="84881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85742B27-022F-46AE-B1C8-C406E35EEED8}"/>
              </a:ext>
            </a:extLst>
          </p:cNvPr>
          <p:cNvGrpSpPr/>
          <p:nvPr/>
        </p:nvGrpSpPr>
        <p:grpSpPr>
          <a:xfrm>
            <a:off x="6793143" y="-387424"/>
            <a:ext cx="7676002" cy="7632848"/>
            <a:chOff x="8112224" y="260648"/>
            <a:chExt cx="6372530" cy="6336704"/>
          </a:xfrm>
        </p:grpSpPr>
        <p:sp>
          <p:nvSpPr>
            <p:cNvPr id="12" name="Freeform 5">
              <a:extLst>
                <a:ext uri="{FF2B5EF4-FFF2-40B4-BE49-F238E27FC236}">
                  <a16:creationId xmlns:a16="http://schemas.microsoft.com/office/drawing/2014/main" xmlns="" id="{85E1435A-D934-47F2-A8CD-99D4EF7B5D9E}"/>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6">
              <a:extLst>
                <a:ext uri="{FF2B5EF4-FFF2-40B4-BE49-F238E27FC236}">
                  <a16:creationId xmlns:a16="http://schemas.microsoft.com/office/drawing/2014/main" xmlns="" id="{35C86F0D-33EB-43D9-9910-8D45D4E4CF91}"/>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5" name="Freeform 7">
              <a:extLst>
                <a:ext uri="{FF2B5EF4-FFF2-40B4-BE49-F238E27FC236}">
                  <a16:creationId xmlns:a16="http://schemas.microsoft.com/office/drawing/2014/main" xmlns="" id="{D1D1BCCA-5E1F-4A74-A7B8-13D4AAC4EA67}"/>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8">
              <a:extLst>
                <a:ext uri="{FF2B5EF4-FFF2-40B4-BE49-F238E27FC236}">
                  <a16:creationId xmlns:a16="http://schemas.microsoft.com/office/drawing/2014/main" xmlns="" id="{0C80992D-62D8-48AE-B2CF-4CE970C09649}"/>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9">
              <a:extLst>
                <a:ext uri="{FF2B5EF4-FFF2-40B4-BE49-F238E27FC236}">
                  <a16:creationId xmlns:a16="http://schemas.microsoft.com/office/drawing/2014/main" xmlns="" id="{924134B8-CFFA-4BEA-B1C2-9C79FE86A022}"/>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0">
              <a:extLst>
                <a:ext uri="{FF2B5EF4-FFF2-40B4-BE49-F238E27FC236}">
                  <a16:creationId xmlns:a16="http://schemas.microsoft.com/office/drawing/2014/main" xmlns="" id="{C0C0DA75-80FD-48DE-B26D-C67CCDC9F014}"/>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11">
              <a:extLst>
                <a:ext uri="{FF2B5EF4-FFF2-40B4-BE49-F238E27FC236}">
                  <a16:creationId xmlns:a16="http://schemas.microsoft.com/office/drawing/2014/main" xmlns="" id="{B3050E22-8AA3-4489-BDA4-27078E5C28AB}"/>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12">
              <a:extLst>
                <a:ext uri="{FF2B5EF4-FFF2-40B4-BE49-F238E27FC236}">
                  <a16:creationId xmlns:a16="http://schemas.microsoft.com/office/drawing/2014/main" xmlns="" id="{72B1A3D1-C16F-42BE-A5D8-65C5BD0FA139}"/>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13">
              <a:extLst>
                <a:ext uri="{FF2B5EF4-FFF2-40B4-BE49-F238E27FC236}">
                  <a16:creationId xmlns:a16="http://schemas.microsoft.com/office/drawing/2014/main" xmlns="" id="{0A026441-477F-4651-AD8B-C3BD2C9F4CC6}"/>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14">
              <a:extLst>
                <a:ext uri="{FF2B5EF4-FFF2-40B4-BE49-F238E27FC236}">
                  <a16:creationId xmlns:a16="http://schemas.microsoft.com/office/drawing/2014/main" xmlns="" id="{FE0857A2-43E7-470D-A49A-4570CD726770}"/>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15">
              <a:extLst>
                <a:ext uri="{FF2B5EF4-FFF2-40B4-BE49-F238E27FC236}">
                  <a16:creationId xmlns:a16="http://schemas.microsoft.com/office/drawing/2014/main" xmlns="" id="{08F5865D-B137-4DE1-819A-8FC9C24E1DC5}"/>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16">
              <a:extLst>
                <a:ext uri="{FF2B5EF4-FFF2-40B4-BE49-F238E27FC236}">
                  <a16:creationId xmlns:a16="http://schemas.microsoft.com/office/drawing/2014/main" xmlns="" id="{F3314617-F44F-4C2F-B06A-72709B535B2E}"/>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17">
              <a:extLst>
                <a:ext uri="{FF2B5EF4-FFF2-40B4-BE49-F238E27FC236}">
                  <a16:creationId xmlns:a16="http://schemas.microsoft.com/office/drawing/2014/main" xmlns="" id="{05B4DEE2-D7DE-48FA-8C2D-383DF937C8CD}"/>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18">
              <a:extLst>
                <a:ext uri="{FF2B5EF4-FFF2-40B4-BE49-F238E27FC236}">
                  <a16:creationId xmlns:a16="http://schemas.microsoft.com/office/drawing/2014/main" xmlns="" id="{88B18969-588A-4C7F-AA0B-158D52F2826E}"/>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19">
              <a:extLst>
                <a:ext uri="{FF2B5EF4-FFF2-40B4-BE49-F238E27FC236}">
                  <a16:creationId xmlns:a16="http://schemas.microsoft.com/office/drawing/2014/main" xmlns="" id="{BBE1AF64-64D4-4B71-A4CB-E7B78E4292C0}"/>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0">
              <a:extLst>
                <a:ext uri="{FF2B5EF4-FFF2-40B4-BE49-F238E27FC236}">
                  <a16:creationId xmlns:a16="http://schemas.microsoft.com/office/drawing/2014/main" xmlns="" id="{D0BFEDAD-977A-4EF5-9B77-FE4BFB2E1623}"/>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21">
              <a:extLst>
                <a:ext uri="{FF2B5EF4-FFF2-40B4-BE49-F238E27FC236}">
                  <a16:creationId xmlns:a16="http://schemas.microsoft.com/office/drawing/2014/main" xmlns="" id="{81F3B776-2861-4455-A840-A09E3F02E5B3}"/>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22">
              <a:extLst>
                <a:ext uri="{FF2B5EF4-FFF2-40B4-BE49-F238E27FC236}">
                  <a16:creationId xmlns:a16="http://schemas.microsoft.com/office/drawing/2014/main" xmlns="" id="{F53B310F-AE12-4D4F-BC61-79DF13D8F8E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23">
              <a:extLst>
                <a:ext uri="{FF2B5EF4-FFF2-40B4-BE49-F238E27FC236}">
                  <a16:creationId xmlns:a16="http://schemas.microsoft.com/office/drawing/2014/main" xmlns="" id="{5AD38A84-15BE-4A21-B0CA-EDE2CDD3B20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24">
              <a:extLst>
                <a:ext uri="{FF2B5EF4-FFF2-40B4-BE49-F238E27FC236}">
                  <a16:creationId xmlns:a16="http://schemas.microsoft.com/office/drawing/2014/main" xmlns="" id="{A3478887-78CD-4510-B322-D28379D1A987}"/>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25">
              <a:extLst>
                <a:ext uri="{FF2B5EF4-FFF2-40B4-BE49-F238E27FC236}">
                  <a16:creationId xmlns:a16="http://schemas.microsoft.com/office/drawing/2014/main" xmlns="" id="{ED647DF4-6106-4F94-B61A-94017A9C4999}"/>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26">
              <a:extLst>
                <a:ext uri="{FF2B5EF4-FFF2-40B4-BE49-F238E27FC236}">
                  <a16:creationId xmlns:a16="http://schemas.microsoft.com/office/drawing/2014/main" xmlns="" id="{21583E5E-96C4-4EA0-9B56-101088362262}"/>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27">
              <a:extLst>
                <a:ext uri="{FF2B5EF4-FFF2-40B4-BE49-F238E27FC236}">
                  <a16:creationId xmlns:a16="http://schemas.microsoft.com/office/drawing/2014/main" xmlns="" id="{B0D14AEE-F4A5-4AF1-A5E0-F0100748B1CA}"/>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28">
              <a:extLst>
                <a:ext uri="{FF2B5EF4-FFF2-40B4-BE49-F238E27FC236}">
                  <a16:creationId xmlns:a16="http://schemas.microsoft.com/office/drawing/2014/main" xmlns="" id="{9606E199-E1A8-4D60-8C37-E613E514850E}"/>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29">
              <a:extLst>
                <a:ext uri="{FF2B5EF4-FFF2-40B4-BE49-F238E27FC236}">
                  <a16:creationId xmlns:a16="http://schemas.microsoft.com/office/drawing/2014/main" xmlns="" id="{C2673D14-5B16-4C0D-AEBB-B3185EEF5D78}"/>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0">
              <a:extLst>
                <a:ext uri="{FF2B5EF4-FFF2-40B4-BE49-F238E27FC236}">
                  <a16:creationId xmlns:a16="http://schemas.microsoft.com/office/drawing/2014/main" xmlns="" id="{EDAE9431-C280-4042-A080-154BCE3B44ED}"/>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31">
              <a:extLst>
                <a:ext uri="{FF2B5EF4-FFF2-40B4-BE49-F238E27FC236}">
                  <a16:creationId xmlns:a16="http://schemas.microsoft.com/office/drawing/2014/main" xmlns="" id="{989EE4BA-09FD-4C7E-9D0B-71333CCFA0E4}"/>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32">
              <a:extLst>
                <a:ext uri="{FF2B5EF4-FFF2-40B4-BE49-F238E27FC236}">
                  <a16:creationId xmlns:a16="http://schemas.microsoft.com/office/drawing/2014/main" xmlns="" id="{C9D875E9-E317-4425-AE44-7F5AF3C180C6}"/>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33">
              <a:extLst>
                <a:ext uri="{FF2B5EF4-FFF2-40B4-BE49-F238E27FC236}">
                  <a16:creationId xmlns:a16="http://schemas.microsoft.com/office/drawing/2014/main" xmlns="" id="{171DFD86-5F24-491C-8B7E-A7344B3CD48D}"/>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34">
              <a:extLst>
                <a:ext uri="{FF2B5EF4-FFF2-40B4-BE49-F238E27FC236}">
                  <a16:creationId xmlns:a16="http://schemas.microsoft.com/office/drawing/2014/main" xmlns="" id="{604CD7E3-5BB9-4D9F-9D2E-EE51C69F59C3}"/>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7" name="Freeform 35">
              <a:extLst>
                <a:ext uri="{FF2B5EF4-FFF2-40B4-BE49-F238E27FC236}">
                  <a16:creationId xmlns:a16="http://schemas.microsoft.com/office/drawing/2014/main" xmlns="" id="{66111783-D267-4AEE-AE37-E1DA57DADF7E}"/>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8" name="Freeform 36">
              <a:extLst>
                <a:ext uri="{FF2B5EF4-FFF2-40B4-BE49-F238E27FC236}">
                  <a16:creationId xmlns:a16="http://schemas.microsoft.com/office/drawing/2014/main" xmlns="" id="{A23203D8-5D79-49E0-AAD4-957C226CE103}"/>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9" name="Freeform 37">
              <a:extLst>
                <a:ext uri="{FF2B5EF4-FFF2-40B4-BE49-F238E27FC236}">
                  <a16:creationId xmlns:a16="http://schemas.microsoft.com/office/drawing/2014/main" xmlns="" id="{16C2116E-65A0-4F42-BF57-BD565A7085C1}"/>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0" name="Freeform 38">
              <a:extLst>
                <a:ext uri="{FF2B5EF4-FFF2-40B4-BE49-F238E27FC236}">
                  <a16:creationId xmlns:a16="http://schemas.microsoft.com/office/drawing/2014/main" xmlns="" id="{CD122925-F197-44F6-A9FA-07D05CB6F1E5}"/>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1" name="Freeform 39">
              <a:extLst>
                <a:ext uri="{FF2B5EF4-FFF2-40B4-BE49-F238E27FC236}">
                  <a16:creationId xmlns:a16="http://schemas.microsoft.com/office/drawing/2014/main" xmlns="" id="{AE931F21-AB02-4F50-8074-2681A8B83021}"/>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2" name="Freeform 40">
              <a:extLst>
                <a:ext uri="{FF2B5EF4-FFF2-40B4-BE49-F238E27FC236}">
                  <a16:creationId xmlns:a16="http://schemas.microsoft.com/office/drawing/2014/main" xmlns="" id="{E3B0EAB8-71B8-43E1-BF43-9AFDFFCC8506}"/>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3" name="Freeform 41">
              <a:extLst>
                <a:ext uri="{FF2B5EF4-FFF2-40B4-BE49-F238E27FC236}">
                  <a16:creationId xmlns:a16="http://schemas.microsoft.com/office/drawing/2014/main" xmlns="" id="{F3B14023-C1A9-42B7-8483-4EC60E6535A2}"/>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4" name="Freeform 42">
              <a:extLst>
                <a:ext uri="{FF2B5EF4-FFF2-40B4-BE49-F238E27FC236}">
                  <a16:creationId xmlns:a16="http://schemas.microsoft.com/office/drawing/2014/main" xmlns="" id="{2104DC58-D5D4-4160-A2BB-8509661136CA}"/>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55" name="Freeform 43">
              <a:extLst>
                <a:ext uri="{FF2B5EF4-FFF2-40B4-BE49-F238E27FC236}">
                  <a16:creationId xmlns:a16="http://schemas.microsoft.com/office/drawing/2014/main" xmlns="" id="{FA2A0918-531D-4B0E-8315-19EB3172A8A0}"/>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2" name="内容占位符 1">
            <a:extLst>
              <a:ext uri="{FF2B5EF4-FFF2-40B4-BE49-F238E27FC236}">
                <a16:creationId xmlns:a16="http://schemas.microsoft.com/office/drawing/2014/main" xmlns="" id="{81CD17AC-DB3E-4ADF-8273-09C689B2D045}"/>
              </a:ext>
            </a:extLst>
          </p:cNvPr>
          <p:cNvSpPr>
            <a:spLocks noGrp="1"/>
          </p:cNvSpPr>
          <p:nvPr>
            <p:ph sz="quarter" idx="13"/>
          </p:nvPr>
        </p:nvSpPr>
        <p:spPr>
          <a:xfrm>
            <a:off x="675372" y="252736"/>
            <a:ext cx="810478" cy="523220"/>
          </a:xfrm>
        </p:spPr>
        <p:txBody>
          <a:bodyPr/>
          <a:lstStyle/>
          <a:p>
            <a:r>
              <a:rPr lang="zh-CN" altLang="en-US" dirty="0"/>
              <a:t>致谢</a:t>
            </a:r>
          </a:p>
        </p:txBody>
      </p:sp>
      <p:sp>
        <p:nvSpPr>
          <p:cNvPr id="3" name="矩形 2">
            <a:extLst>
              <a:ext uri="{FF2B5EF4-FFF2-40B4-BE49-F238E27FC236}">
                <a16:creationId xmlns:a16="http://schemas.microsoft.com/office/drawing/2014/main" xmlns="" id="{FB104D0B-DCF7-47F0-8B2D-1F480977237F}"/>
              </a:ext>
            </a:extLst>
          </p:cNvPr>
          <p:cNvSpPr/>
          <p:nvPr/>
        </p:nvSpPr>
        <p:spPr>
          <a:xfrm>
            <a:off x="721390" y="1474237"/>
            <a:ext cx="10749220" cy="4954552"/>
          </a:xfrm>
          <a:prstGeom prst="rect">
            <a:avLst/>
          </a:prstGeom>
          <a:solidFill>
            <a:schemeClr val="bg1"/>
          </a:solidFill>
          <a:ln>
            <a:noFill/>
          </a:ln>
          <a:effectLst>
            <a:outerShdw blurRad="381000" sx="102000" sy="102000" algn="c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xmlns="" id="{38C0EEB6-2367-4035-A1E2-BAC10EBF6366}"/>
              </a:ext>
            </a:extLst>
          </p:cNvPr>
          <p:cNvSpPr/>
          <p:nvPr/>
        </p:nvSpPr>
        <p:spPr>
          <a:xfrm>
            <a:off x="899449" y="1628800"/>
            <a:ext cx="586401" cy="504056"/>
          </a:xfrm>
          <a:custGeom>
            <a:avLst/>
            <a:gdLst/>
            <a:ahLst/>
            <a:cxnLst/>
            <a:rect l="l" t="t" r="r" b="b"/>
            <a:pathLst>
              <a:path w="1255807" h="1079460">
                <a:moveTo>
                  <a:pt x="1093710" y="0"/>
                </a:moveTo>
                <a:lnTo>
                  <a:pt x="1225525" y="194161"/>
                </a:lnTo>
                <a:cubicBezTo>
                  <a:pt x="1153086" y="214349"/>
                  <a:pt x="1097272" y="237505"/>
                  <a:pt x="1058084" y="263631"/>
                </a:cubicBezTo>
                <a:cubicBezTo>
                  <a:pt x="1018896" y="289756"/>
                  <a:pt x="991583" y="324788"/>
                  <a:pt x="976145" y="368727"/>
                </a:cubicBezTo>
                <a:cubicBezTo>
                  <a:pt x="960707" y="412665"/>
                  <a:pt x="951801" y="472041"/>
                  <a:pt x="949426" y="546855"/>
                </a:cubicBezTo>
                <a:lnTo>
                  <a:pt x="1255807" y="546855"/>
                </a:lnTo>
                <a:lnTo>
                  <a:pt x="1255807" y="1079460"/>
                </a:lnTo>
                <a:lnTo>
                  <a:pt x="719640" y="1079460"/>
                </a:lnTo>
                <a:lnTo>
                  <a:pt x="719640" y="546855"/>
                </a:lnTo>
                <a:cubicBezTo>
                  <a:pt x="719640" y="442353"/>
                  <a:pt x="730624" y="357148"/>
                  <a:pt x="752593" y="291241"/>
                </a:cubicBezTo>
                <a:cubicBezTo>
                  <a:pt x="774563" y="225333"/>
                  <a:pt x="812860" y="170113"/>
                  <a:pt x="867486" y="125581"/>
                </a:cubicBezTo>
                <a:cubicBezTo>
                  <a:pt x="922112" y="81049"/>
                  <a:pt x="997520" y="39189"/>
                  <a:pt x="1093710" y="0"/>
                </a:cubicBezTo>
                <a:close/>
                <a:moveTo>
                  <a:pt x="375851" y="0"/>
                </a:moveTo>
                <a:lnTo>
                  <a:pt x="507667" y="194161"/>
                </a:lnTo>
                <a:cubicBezTo>
                  <a:pt x="434040" y="214349"/>
                  <a:pt x="377633" y="237505"/>
                  <a:pt x="338444" y="263631"/>
                </a:cubicBezTo>
                <a:cubicBezTo>
                  <a:pt x="299256" y="289756"/>
                  <a:pt x="271943" y="324788"/>
                  <a:pt x="256505" y="368727"/>
                </a:cubicBezTo>
                <a:cubicBezTo>
                  <a:pt x="241067" y="412665"/>
                  <a:pt x="232161" y="472041"/>
                  <a:pt x="229786" y="546855"/>
                </a:cubicBezTo>
                <a:lnTo>
                  <a:pt x="536167" y="546855"/>
                </a:lnTo>
                <a:lnTo>
                  <a:pt x="536167" y="1079460"/>
                </a:lnTo>
                <a:lnTo>
                  <a:pt x="0" y="1079460"/>
                </a:lnTo>
                <a:lnTo>
                  <a:pt x="0" y="546855"/>
                </a:lnTo>
                <a:cubicBezTo>
                  <a:pt x="0" y="442353"/>
                  <a:pt x="10688" y="357148"/>
                  <a:pt x="32063" y="291241"/>
                </a:cubicBezTo>
                <a:cubicBezTo>
                  <a:pt x="53438" y="225333"/>
                  <a:pt x="91439" y="170113"/>
                  <a:pt x="146065" y="125581"/>
                </a:cubicBezTo>
                <a:cubicBezTo>
                  <a:pt x="200691" y="81049"/>
                  <a:pt x="277287" y="39189"/>
                  <a:pt x="375851" y="0"/>
                </a:cubicBezTo>
                <a:close/>
              </a:path>
            </a:pathLst>
          </a:cu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9" name="文本框 18">
            <a:extLst>
              <a:ext uri="{FF2B5EF4-FFF2-40B4-BE49-F238E27FC236}">
                <a16:creationId xmlns:a16="http://schemas.microsoft.com/office/drawing/2014/main" xmlns="" id="{CBEC88C8-54E7-41ED-B0F1-EEE9C2F3C4ED}"/>
              </a:ext>
            </a:extLst>
          </p:cNvPr>
          <p:cNvSpPr txBox="1"/>
          <p:nvPr/>
        </p:nvSpPr>
        <p:spPr>
          <a:xfrm>
            <a:off x="1032595" y="2294049"/>
            <a:ext cx="10126810" cy="3889013"/>
          </a:xfrm>
          <a:prstGeom prst="rect">
            <a:avLst/>
          </a:prstGeom>
          <a:noFill/>
        </p:spPr>
        <p:txBody>
          <a:bodyPr wrap="square" rtlCol="0">
            <a:spAutoFit/>
          </a:bodyPr>
          <a:lstStyle/>
          <a:p>
            <a:pPr indent="612000" algn="just">
              <a:lnSpc>
                <a:spcPct val="130000"/>
              </a:lnSpc>
            </a:pPr>
            <a:r>
              <a:rPr lang="zh-CN" altLang="zh-CN" sz="2400" dirty="0">
                <a:solidFill>
                  <a:schemeClr val="tx1">
                    <a:lumMod val="75000"/>
                    <a:lumOff val="25000"/>
                  </a:schemeClr>
                </a:solidFill>
                <a:latin typeface="+mn-ea"/>
              </a:rPr>
              <a:t>首先要感谢的是我的论文指导老师，</a:t>
            </a:r>
            <a:r>
              <a:rPr lang="en-US" altLang="zh-CN" sz="2400" dirty="0">
                <a:solidFill>
                  <a:schemeClr val="tx1">
                    <a:lumMod val="75000"/>
                    <a:lumOff val="25000"/>
                  </a:schemeClr>
                </a:solidFill>
                <a:latin typeface="+mn-ea"/>
              </a:rPr>
              <a:t>XXX</a:t>
            </a:r>
            <a:r>
              <a:rPr lang="zh-CN" altLang="zh-CN" sz="2400" dirty="0">
                <a:solidFill>
                  <a:schemeClr val="tx1">
                    <a:lumMod val="75000"/>
                    <a:lumOff val="25000"/>
                  </a:schemeClr>
                </a:solidFill>
                <a:latin typeface="+mn-ea"/>
              </a:rPr>
              <a:t>老师。</a:t>
            </a:r>
            <a:r>
              <a:rPr lang="en-US" altLang="zh-CN" sz="2400" dirty="0">
                <a:solidFill>
                  <a:schemeClr val="tx1">
                    <a:lumMod val="75000"/>
                    <a:lumOff val="25000"/>
                  </a:schemeClr>
                </a:solidFill>
                <a:latin typeface="+mn-ea"/>
              </a:rPr>
              <a:t>X</a:t>
            </a:r>
            <a:r>
              <a:rPr lang="zh-CN" altLang="zh-CN" sz="2400" dirty="0">
                <a:solidFill>
                  <a:schemeClr val="tx1">
                    <a:lumMod val="75000"/>
                    <a:lumOff val="25000"/>
                  </a:schemeClr>
                </a:solidFill>
                <a:latin typeface="+mn-ea"/>
              </a:rPr>
              <a:t>老师工作忙碌之余，在论文选题、材料搜集、写作以及论文的修改过程中，多次给予我耐心的指导，她严谨的治学态度和渊博的学术知识将使我终生受益。在此，我向</a:t>
            </a:r>
            <a:r>
              <a:rPr lang="en-US" altLang="zh-CN" sz="2400" dirty="0">
                <a:solidFill>
                  <a:schemeClr val="tx1">
                    <a:lumMod val="75000"/>
                    <a:lumOff val="25000"/>
                  </a:schemeClr>
                </a:solidFill>
                <a:latin typeface="+mn-ea"/>
              </a:rPr>
              <a:t>X</a:t>
            </a:r>
            <a:r>
              <a:rPr lang="zh-CN" altLang="zh-CN" sz="2400" dirty="0">
                <a:solidFill>
                  <a:schemeClr val="tx1">
                    <a:lumMod val="75000"/>
                    <a:lumOff val="25000"/>
                  </a:schemeClr>
                </a:solidFill>
                <a:latin typeface="+mn-ea"/>
              </a:rPr>
              <a:t>老师表达我最诚挚的感谢与祝福！</a:t>
            </a:r>
            <a:endParaRPr lang="en-US" altLang="zh-CN" sz="2400" dirty="0">
              <a:solidFill>
                <a:schemeClr val="tx1">
                  <a:lumMod val="75000"/>
                  <a:lumOff val="25000"/>
                </a:schemeClr>
              </a:solidFill>
              <a:latin typeface="+mn-ea"/>
            </a:endParaRPr>
          </a:p>
          <a:p>
            <a:pPr indent="612000" algn="just">
              <a:lnSpc>
                <a:spcPct val="130000"/>
              </a:lnSpc>
            </a:pPr>
            <a:r>
              <a:rPr lang="zh-CN" altLang="zh-CN" sz="2400" dirty="0">
                <a:solidFill>
                  <a:schemeClr val="tx1">
                    <a:lumMod val="75000"/>
                    <a:lumOff val="25000"/>
                  </a:schemeClr>
                </a:solidFill>
                <a:latin typeface="+mn-ea"/>
              </a:rPr>
              <a:t>其次</a:t>
            </a:r>
            <a:r>
              <a:rPr lang="zh-CN" altLang="en-US" sz="2400" dirty="0">
                <a:solidFill>
                  <a:schemeClr val="tx1">
                    <a:lumMod val="75000"/>
                    <a:lumOff val="25000"/>
                  </a:schemeClr>
                </a:solidFill>
                <a:latin typeface="+mn-ea"/>
              </a:rPr>
              <a:t>，</a:t>
            </a:r>
            <a:r>
              <a:rPr lang="zh-CN" altLang="zh-CN" sz="2400" dirty="0">
                <a:solidFill>
                  <a:schemeClr val="tx1">
                    <a:lumMod val="75000"/>
                    <a:lumOff val="25000"/>
                  </a:schemeClr>
                </a:solidFill>
                <a:latin typeface="+mn-ea"/>
              </a:rPr>
              <a:t>感谢教育系的各位老师对我的帮助与关怀；感谢与我朝夕相处的同学对我的支持与帮助；感谢参与本次调查的大学生的配合与支持</a:t>
            </a:r>
            <a:r>
              <a:rPr lang="zh-CN" altLang="en-US" sz="2400" dirty="0">
                <a:solidFill>
                  <a:schemeClr val="tx1">
                    <a:lumMod val="75000"/>
                    <a:lumOff val="25000"/>
                  </a:schemeClr>
                </a:solidFill>
                <a:latin typeface="+mn-ea"/>
              </a:rPr>
              <a:t>！</a:t>
            </a:r>
            <a:endParaRPr lang="zh-CN" altLang="zh-CN" sz="2400" dirty="0">
              <a:solidFill>
                <a:schemeClr val="tx1">
                  <a:lumMod val="75000"/>
                  <a:lumOff val="25000"/>
                </a:schemeClr>
              </a:solidFill>
              <a:latin typeface="+mn-ea"/>
            </a:endParaRPr>
          </a:p>
          <a:p>
            <a:pPr indent="612000" algn="just">
              <a:lnSpc>
                <a:spcPct val="130000"/>
              </a:lnSpc>
            </a:pPr>
            <a:r>
              <a:rPr lang="zh-CN" altLang="zh-CN" sz="2400" dirty="0">
                <a:solidFill>
                  <a:schemeClr val="tx1">
                    <a:lumMod val="75000"/>
                    <a:lumOff val="25000"/>
                  </a:schemeClr>
                </a:solidFill>
                <a:latin typeface="+mn-ea"/>
              </a:rPr>
              <a:t>最后，衷心感谢论文评审委员会和答辩委员会的所有老师在百忙之中对我的论文提出指导和帮助。</a:t>
            </a:r>
          </a:p>
        </p:txBody>
      </p:sp>
      <p:sp>
        <p:nvSpPr>
          <p:cNvPr id="7" name="任意多边形: 形状 6">
            <a:extLst>
              <a:ext uri="{FF2B5EF4-FFF2-40B4-BE49-F238E27FC236}">
                <a16:creationId xmlns:a16="http://schemas.microsoft.com/office/drawing/2014/main" xmlns="" id="{D2B4A3C3-786B-45EF-B008-ABBF4B68D46B}"/>
              </a:ext>
            </a:extLst>
          </p:cNvPr>
          <p:cNvSpPr/>
          <p:nvPr/>
        </p:nvSpPr>
        <p:spPr>
          <a:xfrm>
            <a:off x="-5712003" y="3216314"/>
            <a:ext cx="1296145" cy="1089030"/>
          </a:xfrm>
          <a:custGeom>
            <a:avLst/>
            <a:gdLst/>
            <a:ahLst/>
            <a:cxnLst/>
            <a:rect l="l" t="t" r="r" b="b"/>
            <a:pathLst>
              <a:path w="816750" h="686239">
                <a:moveTo>
                  <a:pt x="747284" y="0"/>
                </a:moveTo>
                <a:lnTo>
                  <a:pt x="816750" y="128407"/>
                </a:lnTo>
                <a:cubicBezTo>
                  <a:pt x="749652" y="161693"/>
                  <a:pt x="700184" y="201951"/>
                  <a:pt x="668345" y="249183"/>
                </a:cubicBezTo>
                <a:cubicBezTo>
                  <a:pt x="636507" y="296414"/>
                  <a:pt x="620719" y="334042"/>
                  <a:pt x="620982" y="362065"/>
                </a:cubicBezTo>
                <a:cubicBezTo>
                  <a:pt x="624271" y="360881"/>
                  <a:pt x="629271" y="359565"/>
                  <a:pt x="635981" y="358118"/>
                </a:cubicBezTo>
                <a:cubicBezTo>
                  <a:pt x="642690" y="356671"/>
                  <a:pt x="650321" y="355881"/>
                  <a:pt x="658873" y="355750"/>
                </a:cubicBezTo>
                <a:cubicBezTo>
                  <a:pt x="705885" y="356802"/>
                  <a:pt x="743425" y="372590"/>
                  <a:pt x="771492" y="403113"/>
                </a:cubicBezTo>
                <a:cubicBezTo>
                  <a:pt x="799559" y="433636"/>
                  <a:pt x="813943" y="472579"/>
                  <a:pt x="814645" y="519942"/>
                </a:cubicBezTo>
                <a:cubicBezTo>
                  <a:pt x="814118" y="567393"/>
                  <a:pt x="798331" y="606686"/>
                  <a:pt x="767282" y="637823"/>
                </a:cubicBezTo>
                <a:cubicBezTo>
                  <a:pt x="736233" y="668960"/>
                  <a:pt x="693079" y="685098"/>
                  <a:pt x="637822" y="686239"/>
                </a:cubicBezTo>
                <a:cubicBezTo>
                  <a:pt x="579934" y="684572"/>
                  <a:pt x="533098" y="661066"/>
                  <a:pt x="497312" y="615720"/>
                </a:cubicBezTo>
                <a:cubicBezTo>
                  <a:pt x="461527" y="570374"/>
                  <a:pt x="443108" y="513188"/>
                  <a:pt x="442055" y="444161"/>
                </a:cubicBezTo>
                <a:cubicBezTo>
                  <a:pt x="444511" y="334612"/>
                  <a:pt x="474859" y="242692"/>
                  <a:pt x="533098" y="168402"/>
                </a:cubicBezTo>
                <a:cubicBezTo>
                  <a:pt x="591337" y="94113"/>
                  <a:pt x="662732" y="37979"/>
                  <a:pt x="747284" y="0"/>
                </a:cubicBezTo>
                <a:close/>
                <a:moveTo>
                  <a:pt x="305229" y="0"/>
                </a:moveTo>
                <a:lnTo>
                  <a:pt x="374694" y="128407"/>
                </a:lnTo>
                <a:cubicBezTo>
                  <a:pt x="307597" y="161693"/>
                  <a:pt x="258129" y="201951"/>
                  <a:pt x="226290" y="249183"/>
                </a:cubicBezTo>
                <a:cubicBezTo>
                  <a:pt x="194452" y="296414"/>
                  <a:pt x="178664" y="334042"/>
                  <a:pt x="178927" y="362065"/>
                </a:cubicBezTo>
                <a:cubicBezTo>
                  <a:pt x="182216" y="360881"/>
                  <a:pt x="187216" y="359565"/>
                  <a:pt x="193925" y="358118"/>
                </a:cubicBezTo>
                <a:cubicBezTo>
                  <a:pt x="200635" y="356671"/>
                  <a:pt x="208266" y="355881"/>
                  <a:pt x="216818" y="355750"/>
                </a:cubicBezTo>
                <a:cubicBezTo>
                  <a:pt x="263830" y="356802"/>
                  <a:pt x="301369" y="372590"/>
                  <a:pt x="329436" y="403113"/>
                </a:cubicBezTo>
                <a:cubicBezTo>
                  <a:pt x="357503" y="433636"/>
                  <a:pt x="371888" y="472579"/>
                  <a:pt x="372589" y="519942"/>
                </a:cubicBezTo>
                <a:cubicBezTo>
                  <a:pt x="372063" y="567393"/>
                  <a:pt x="356275" y="606686"/>
                  <a:pt x="325226" y="637823"/>
                </a:cubicBezTo>
                <a:cubicBezTo>
                  <a:pt x="294177" y="668960"/>
                  <a:pt x="251024" y="685098"/>
                  <a:pt x="195767" y="686239"/>
                </a:cubicBezTo>
                <a:cubicBezTo>
                  <a:pt x="137879" y="684572"/>
                  <a:pt x="91042" y="661066"/>
                  <a:pt x="55257" y="615720"/>
                </a:cubicBezTo>
                <a:cubicBezTo>
                  <a:pt x="19471" y="570374"/>
                  <a:pt x="1053" y="513188"/>
                  <a:pt x="0" y="444161"/>
                </a:cubicBezTo>
                <a:cubicBezTo>
                  <a:pt x="2456" y="334612"/>
                  <a:pt x="32803" y="242692"/>
                  <a:pt x="91042" y="168402"/>
                </a:cubicBezTo>
                <a:cubicBezTo>
                  <a:pt x="149281" y="94113"/>
                  <a:pt x="220677" y="37979"/>
                  <a:pt x="3052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任意多边形: 形状 9">
            <a:extLst>
              <a:ext uri="{FF2B5EF4-FFF2-40B4-BE49-F238E27FC236}">
                <a16:creationId xmlns:a16="http://schemas.microsoft.com/office/drawing/2014/main" xmlns="" id="{9780AFCA-FAF5-40C7-8946-EF4C3159D2AF}"/>
              </a:ext>
            </a:extLst>
          </p:cNvPr>
          <p:cNvSpPr/>
          <p:nvPr/>
        </p:nvSpPr>
        <p:spPr>
          <a:xfrm>
            <a:off x="-3839795" y="3229882"/>
            <a:ext cx="1296145" cy="1089030"/>
          </a:xfrm>
          <a:custGeom>
            <a:avLst/>
            <a:gdLst/>
            <a:ahLst/>
            <a:cxnLst/>
            <a:rect l="l" t="t" r="r" b="b"/>
            <a:pathLst>
              <a:path w="816749" h="686238">
                <a:moveTo>
                  <a:pt x="620982" y="0"/>
                </a:moveTo>
                <a:cubicBezTo>
                  <a:pt x="678870" y="1666"/>
                  <a:pt x="725707" y="25172"/>
                  <a:pt x="761492" y="70518"/>
                </a:cubicBezTo>
                <a:cubicBezTo>
                  <a:pt x="797278" y="115864"/>
                  <a:pt x="815697" y="173050"/>
                  <a:pt x="816749" y="242078"/>
                </a:cubicBezTo>
                <a:cubicBezTo>
                  <a:pt x="814293" y="351627"/>
                  <a:pt x="783946" y="443546"/>
                  <a:pt x="725707" y="517836"/>
                </a:cubicBezTo>
                <a:cubicBezTo>
                  <a:pt x="667468" y="592126"/>
                  <a:pt x="596072" y="648260"/>
                  <a:pt x="511521" y="686238"/>
                </a:cubicBezTo>
                <a:lnTo>
                  <a:pt x="442055" y="557831"/>
                </a:lnTo>
                <a:cubicBezTo>
                  <a:pt x="509153" y="524546"/>
                  <a:pt x="558621" y="484287"/>
                  <a:pt x="590459" y="437056"/>
                </a:cubicBezTo>
                <a:cubicBezTo>
                  <a:pt x="622298" y="389824"/>
                  <a:pt x="638085" y="352197"/>
                  <a:pt x="637822" y="324174"/>
                </a:cubicBezTo>
                <a:cubicBezTo>
                  <a:pt x="634533" y="325358"/>
                  <a:pt x="629534" y="326673"/>
                  <a:pt x="622824" y="328120"/>
                </a:cubicBezTo>
                <a:cubicBezTo>
                  <a:pt x="616114" y="329568"/>
                  <a:pt x="608483" y="330357"/>
                  <a:pt x="599932" y="330489"/>
                </a:cubicBezTo>
                <a:cubicBezTo>
                  <a:pt x="552920" y="329436"/>
                  <a:pt x="515380" y="313648"/>
                  <a:pt x="487313" y="283126"/>
                </a:cubicBezTo>
                <a:cubicBezTo>
                  <a:pt x="459246" y="252603"/>
                  <a:pt x="444862" y="213660"/>
                  <a:pt x="444160" y="166297"/>
                </a:cubicBezTo>
                <a:cubicBezTo>
                  <a:pt x="444686" y="118846"/>
                  <a:pt x="460474" y="79552"/>
                  <a:pt x="491523" y="48415"/>
                </a:cubicBezTo>
                <a:cubicBezTo>
                  <a:pt x="522572" y="17278"/>
                  <a:pt x="565725" y="1140"/>
                  <a:pt x="620982" y="0"/>
                </a:cubicBezTo>
                <a:close/>
                <a:moveTo>
                  <a:pt x="178927" y="0"/>
                </a:moveTo>
                <a:cubicBezTo>
                  <a:pt x="236815" y="1666"/>
                  <a:pt x="283652" y="25172"/>
                  <a:pt x="319437" y="70518"/>
                </a:cubicBezTo>
                <a:cubicBezTo>
                  <a:pt x="355223" y="115864"/>
                  <a:pt x="373642" y="173050"/>
                  <a:pt x="374694" y="242078"/>
                </a:cubicBezTo>
                <a:cubicBezTo>
                  <a:pt x="372238" y="351627"/>
                  <a:pt x="341891" y="443546"/>
                  <a:pt x="283652" y="517836"/>
                </a:cubicBezTo>
                <a:cubicBezTo>
                  <a:pt x="225413" y="592126"/>
                  <a:pt x="154017" y="648260"/>
                  <a:pt x="69465" y="686238"/>
                </a:cubicBezTo>
                <a:lnTo>
                  <a:pt x="0" y="557831"/>
                </a:lnTo>
                <a:cubicBezTo>
                  <a:pt x="67097" y="524546"/>
                  <a:pt x="116565" y="484287"/>
                  <a:pt x="148404" y="437056"/>
                </a:cubicBezTo>
                <a:cubicBezTo>
                  <a:pt x="180242" y="389824"/>
                  <a:pt x="196030" y="352197"/>
                  <a:pt x="195767" y="324174"/>
                </a:cubicBezTo>
                <a:cubicBezTo>
                  <a:pt x="192478" y="325358"/>
                  <a:pt x="187478" y="326673"/>
                  <a:pt x="180769" y="328120"/>
                </a:cubicBezTo>
                <a:cubicBezTo>
                  <a:pt x="174059" y="329568"/>
                  <a:pt x="166428" y="330357"/>
                  <a:pt x="157876" y="330489"/>
                </a:cubicBezTo>
                <a:cubicBezTo>
                  <a:pt x="110864" y="329436"/>
                  <a:pt x="73325" y="313648"/>
                  <a:pt x="45258" y="283126"/>
                </a:cubicBezTo>
                <a:cubicBezTo>
                  <a:pt x="17191" y="252603"/>
                  <a:pt x="2806" y="213660"/>
                  <a:pt x="2105" y="166297"/>
                </a:cubicBezTo>
                <a:cubicBezTo>
                  <a:pt x="2631" y="118846"/>
                  <a:pt x="18419" y="79552"/>
                  <a:pt x="49468" y="48415"/>
                </a:cubicBezTo>
                <a:cubicBezTo>
                  <a:pt x="80517" y="17278"/>
                  <a:pt x="123670" y="1140"/>
                  <a:pt x="17892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任意多边形: 形状 12">
            <a:extLst>
              <a:ext uri="{FF2B5EF4-FFF2-40B4-BE49-F238E27FC236}">
                <a16:creationId xmlns:a16="http://schemas.microsoft.com/office/drawing/2014/main" xmlns="" id="{D8BBF09B-E5F7-4784-94E8-40A3E56DC1B7}"/>
              </a:ext>
            </a:extLst>
          </p:cNvPr>
          <p:cNvSpPr/>
          <p:nvPr/>
        </p:nvSpPr>
        <p:spPr>
          <a:xfrm>
            <a:off x="-5676832" y="5030837"/>
            <a:ext cx="1255807" cy="1079460"/>
          </a:xfrm>
          <a:custGeom>
            <a:avLst/>
            <a:gdLst/>
            <a:ahLst/>
            <a:cxnLst/>
            <a:rect l="l" t="t" r="r" b="b"/>
            <a:pathLst>
              <a:path w="1255807" h="1079460">
                <a:moveTo>
                  <a:pt x="1093710" y="0"/>
                </a:moveTo>
                <a:lnTo>
                  <a:pt x="1225525" y="194161"/>
                </a:lnTo>
                <a:cubicBezTo>
                  <a:pt x="1153086" y="214349"/>
                  <a:pt x="1097272" y="237505"/>
                  <a:pt x="1058084" y="263631"/>
                </a:cubicBezTo>
                <a:cubicBezTo>
                  <a:pt x="1018896" y="289756"/>
                  <a:pt x="991583" y="324788"/>
                  <a:pt x="976145" y="368727"/>
                </a:cubicBezTo>
                <a:cubicBezTo>
                  <a:pt x="960707" y="412665"/>
                  <a:pt x="951801" y="472041"/>
                  <a:pt x="949426" y="546855"/>
                </a:cubicBezTo>
                <a:lnTo>
                  <a:pt x="1255807" y="546855"/>
                </a:lnTo>
                <a:lnTo>
                  <a:pt x="1255807" y="1079460"/>
                </a:lnTo>
                <a:lnTo>
                  <a:pt x="719640" y="1079460"/>
                </a:lnTo>
                <a:lnTo>
                  <a:pt x="719640" y="546855"/>
                </a:lnTo>
                <a:cubicBezTo>
                  <a:pt x="719640" y="442353"/>
                  <a:pt x="730624" y="357148"/>
                  <a:pt x="752593" y="291241"/>
                </a:cubicBezTo>
                <a:cubicBezTo>
                  <a:pt x="774563" y="225333"/>
                  <a:pt x="812860" y="170113"/>
                  <a:pt x="867486" y="125581"/>
                </a:cubicBezTo>
                <a:cubicBezTo>
                  <a:pt x="922112" y="81049"/>
                  <a:pt x="997520" y="39189"/>
                  <a:pt x="1093710" y="0"/>
                </a:cubicBezTo>
                <a:close/>
                <a:moveTo>
                  <a:pt x="375851" y="0"/>
                </a:moveTo>
                <a:lnTo>
                  <a:pt x="507667" y="194161"/>
                </a:lnTo>
                <a:cubicBezTo>
                  <a:pt x="434040" y="214349"/>
                  <a:pt x="377633" y="237505"/>
                  <a:pt x="338444" y="263631"/>
                </a:cubicBezTo>
                <a:cubicBezTo>
                  <a:pt x="299256" y="289756"/>
                  <a:pt x="271943" y="324788"/>
                  <a:pt x="256505" y="368727"/>
                </a:cubicBezTo>
                <a:cubicBezTo>
                  <a:pt x="241067" y="412665"/>
                  <a:pt x="232161" y="472041"/>
                  <a:pt x="229786" y="546855"/>
                </a:cubicBezTo>
                <a:lnTo>
                  <a:pt x="536167" y="546855"/>
                </a:lnTo>
                <a:lnTo>
                  <a:pt x="536167" y="1079460"/>
                </a:lnTo>
                <a:lnTo>
                  <a:pt x="0" y="1079460"/>
                </a:lnTo>
                <a:lnTo>
                  <a:pt x="0" y="546855"/>
                </a:lnTo>
                <a:cubicBezTo>
                  <a:pt x="0" y="442353"/>
                  <a:pt x="10688" y="357148"/>
                  <a:pt x="32063" y="291241"/>
                </a:cubicBezTo>
                <a:cubicBezTo>
                  <a:pt x="53438" y="225333"/>
                  <a:pt x="91439" y="170113"/>
                  <a:pt x="146065" y="125581"/>
                </a:cubicBezTo>
                <a:cubicBezTo>
                  <a:pt x="200691" y="81049"/>
                  <a:pt x="277287" y="39189"/>
                  <a:pt x="37585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 name="任意多边形: 形状 15">
            <a:extLst>
              <a:ext uri="{FF2B5EF4-FFF2-40B4-BE49-F238E27FC236}">
                <a16:creationId xmlns:a16="http://schemas.microsoft.com/office/drawing/2014/main" xmlns="" id="{966989BB-8A9B-4275-80FD-9E37283B4B60}"/>
              </a:ext>
            </a:extLst>
          </p:cNvPr>
          <p:cNvSpPr/>
          <p:nvPr/>
        </p:nvSpPr>
        <p:spPr>
          <a:xfrm>
            <a:off x="-3854226" y="5030837"/>
            <a:ext cx="1255807" cy="1079459"/>
          </a:xfrm>
          <a:custGeom>
            <a:avLst/>
            <a:gdLst/>
            <a:ahLst/>
            <a:cxnLst/>
            <a:rect l="l" t="t" r="r" b="b"/>
            <a:pathLst>
              <a:path w="1255807" h="1079459">
                <a:moveTo>
                  <a:pt x="719640" y="0"/>
                </a:moveTo>
                <a:lnTo>
                  <a:pt x="1255807" y="0"/>
                </a:lnTo>
                <a:lnTo>
                  <a:pt x="1255807" y="532604"/>
                </a:lnTo>
                <a:cubicBezTo>
                  <a:pt x="1255807" y="637107"/>
                  <a:pt x="1245119" y="722608"/>
                  <a:pt x="1223744" y="789110"/>
                </a:cubicBezTo>
                <a:cubicBezTo>
                  <a:pt x="1202368" y="855611"/>
                  <a:pt x="1164368" y="911128"/>
                  <a:pt x="1109741" y="955660"/>
                </a:cubicBezTo>
                <a:cubicBezTo>
                  <a:pt x="1055115" y="1000192"/>
                  <a:pt x="978520" y="1041459"/>
                  <a:pt x="879955" y="1079459"/>
                </a:cubicBezTo>
                <a:lnTo>
                  <a:pt x="751703" y="887081"/>
                </a:lnTo>
                <a:cubicBezTo>
                  <a:pt x="825329" y="866893"/>
                  <a:pt x="881440" y="843736"/>
                  <a:pt x="920034" y="817610"/>
                </a:cubicBezTo>
                <a:cubicBezTo>
                  <a:pt x="958629" y="791485"/>
                  <a:pt x="985645" y="756453"/>
                  <a:pt x="1001083" y="712514"/>
                </a:cubicBezTo>
                <a:cubicBezTo>
                  <a:pt x="1016521" y="668576"/>
                  <a:pt x="1024833" y="608606"/>
                  <a:pt x="1026021" y="532604"/>
                </a:cubicBezTo>
                <a:lnTo>
                  <a:pt x="719640" y="532604"/>
                </a:lnTo>
                <a:close/>
                <a:moveTo>
                  <a:pt x="0" y="0"/>
                </a:moveTo>
                <a:lnTo>
                  <a:pt x="536167" y="0"/>
                </a:lnTo>
                <a:lnTo>
                  <a:pt x="536167" y="532604"/>
                </a:lnTo>
                <a:cubicBezTo>
                  <a:pt x="536167" y="637107"/>
                  <a:pt x="525479" y="722608"/>
                  <a:pt x="504104" y="789110"/>
                </a:cubicBezTo>
                <a:cubicBezTo>
                  <a:pt x="482728" y="855611"/>
                  <a:pt x="444728" y="911128"/>
                  <a:pt x="390102" y="955660"/>
                </a:cubicBezTo>
                <a:cubicBezTo>
                  <a:pt x="335475" y="1000192"/>
                  <a:pt x="258880" y="1041459"/>
                  <a:pt x="160316" y="1079459"/>
                </a:cubicBezTo>
                <a:lnTo>
                  <a:pt x="33844" y="887081"/>
                </a:lnTo>
                <a:cubicBezTo>
                  <a:pt x="106283" y="866893"/>
                  <a:pt x="162097" y="843736"/>
                  <a:pt x="201285" y="817610"/>
                </a:cubicBezTo>
                <a:cubicBezTo>
                  <a:pt x="240473" y="791485"/>
                  <a:pt x="267490" y="756453"/>
                  <a:pt x="282334" y="712514"/>
                </a:cubicBezTo>
                <a:cubicBezTo>
                  <a:pt x="297178" y="668576"/>
                  <a:pt x="305194" y="608606"/>
                  <a:pt x="306381" y="532604"/>
                </a:cubicBezTo>
                <a:lnTo>
                  <a:pt x="0" y="53260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文本框 19">
            <a:extLst>
              <a:ext uri="{FF2B5EF4-FFF2-40B4-BE49-F238E27FC236}">
                <a16:creationId xmlns:a16="http://schemas.microsoft.com/office/drawing/2014/main" xmlns="" id="{6BBD066F-3D4C-47CA-AC89-3D5B795155E2}"/>
              </a:ext>
            </a:extLst>
          </p:cNvPr>
          <p:cNvSpPr txBox="1"/>
          <p:nvPr/>
        </p:nvSpPr>
        <p:spPr>
          <a:xfrm>
            <a:off x="-5712003" y="747704"/>
            <a:ext cx="5353488" cy="1783822"/>
          </a:xfrm>
          <a:prstGeom prst="rect">
            <a:avLst/>
          </a:prstGeom>
          <a:noFill/>
        </p:spPr>
        <p:txBody>
          <a:bodyPr wrap="square" lIns="0" rtlCol="0">
            <a:spAutoFit/>
          </a:bodyPr>
          <a:lstStyle/>
          <a:p>
            <a:pPr>
              <a:lnSpc>
                <a:spcPct val="150000"/>
              </a:lnSpc>
            </a:pPr>
            <a:r>
              <a:rPr lang="en-US" altLang="zh-CN" sz="2800" b="1" dirty="0">
                <a:latin typeface="+mj-ea"/>
                <a:ea typeface="+mj-ea"/>
              </a:rPr>
              <a:t>【</a:t>
            </a:r>
            <a:r>
              <a:rPr lang="zh-CN" altLang="en-US" sz="2800" b="1" dirty="0">
                <a:latin typeface="+mj-ea"/>
              </a:rPr>
              <a:t>备用冒号</a:t>
            </a:r>
            <a:r>
              <a:rPr lang="en-US" altLang="zh-CN" sz="2800" b="1" dirty="0">
                <a:latin typeface="+mj-ea"/>
                <a:ea typeface="+mj-ea"/>
              </a:rPr>
              <a:t>】</a:t>
            </a:r>
          </a:p>
          <a:p>
            <a:pPr>
              <a:lnSpc>
                <a:spcPct val="150000"/>
              </a:lnSpc>
            </a:pPr>
            <a:r>
              <a:rPr lang="zh-CN" altLang="en-US" sz="2400" dirty="0">
                <a:latin typeface="+mn-ea"/>
              </a:rPr>
              <a:t>你真的可以自己改颜色，调整透明度；或者进行放大缩小操作。</a:t>
            </a:r>
          </a:p>
        </p:txBody>
      </p:sp>
    </p:spTree>
    <p:extLst>
      <p:ext uri="{BB962C8B-B14F-4D97-AF65-F5344CB8AC3E}">
        <p14:creationId xmlns:p14="http://schemas.microsoft.com/office/powerpoint/2010/main" val="3858321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FA81BEE-2C2D-4DE3-917B-51BB21DF24EA}"/>
              </a:ext>
            </a:extLst>
          </p:cNvPr>
          <p:cNvSpPr>
            <a:spLocks noGrp="1"/>
          </p:cNvSpPr>
          <p:nvPr>
            <p:ph sz="quarter" idx="13"/>
          </p:nvPr>
        </p:nvSpPr>
        <p:spPr>
          <a:xfrm>
            <a:off x="675372" y="252736"/>
            <a:ext cx="2605842" cy="523220"/>
          </a:xfrm>
        </p:spPr>
        <p:txBody>
          <a:bodyPr/>
          <a:lstStyle/>
          <a:p>
            <a:r>
              <a:rPr lang="zh-CN" altLang="en-US" dirty="0"/>
              <a:t>其余供选择版式</a:t>
            </a:r>
          </a:p>
        </p:txBody>
      </p:sp>
      <p:cxnSp>
        <p:nvCxnSpPr>
          <p:cNvPr id="22" name="直接连接符 21">
            <a:extLst>
              <a:ext uri="{FF2B5EF4-FFF2-40B4-BE49-F238E27FC236}">
                <a16:creationId xmlns:a16="http://schemas.microsoft.com/office/drawing/2014/main" xmlns="" id="{847E9738-98BF-4661-A146-96F8A05340B4}"/>
              </a:ext>
            </a:extLst>
          </p:cNvPr>
          <p:cNvCxnSpPr>
            <a:cxnSpLocks/>
          </p:cNvCxnSpPr>
          <p:nvPr/>
        </p:nvCxnSpPr>
        <p:spPr>
          <a:xfrm>
            <a:off x="0" y="5592598"/>
            <a:ext cx="122301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xmlns="" id="{F1B86CA3-5B13-4186-AD51-0F86541DEF11}"/>
              </a:ext>
            </a:extLst>
          </p:cNvPr>
          <p:cNvGrpSpPr/>
          <p:nvPr/>
        </p:nvGrpSpPr>
        <p:grpSpPr>
          <a:xfrm>
            <a:off x="10523674" y="5496976"/>
            <a:ext cx="191244" cy="191244"/>
            <a:chOff x="9643380" y="4773538"/>
            <a:chExt cx="191244" cy="191244"/>
          </a:xfrm>
        </p:grpSpPr>
        <p:sp>
          <p:nvSpPr>
            <p:cNvPr id="34" name="椭圆 33">
              <a:extLst>
                <a:ext uri="{FF2B5EF4-FFF2-40B4-BE49-F238E27FC236}">
                  <a16:creationId xmlns:a16="http://schemas.microsoft.com/office/drawing/2014/main" xmlns="" id="{FA2B465B-F26A-4AC1-B9FA-11E6588E88B1}"/>
                </a:ext>
              </a:extLst>
            </p:cNvPr>
            <p:cNvSpPr/>
            <p:nvPr/>
          </p:nvSpPr>
          <p:spPr>
            <a:xfrm>
              <a:off x="9643380" y="4773538"/>
              <a:ext cx="191244" cy="19124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xmlns="" id="{8186C1BB-5E2D-4BD2-844A-98D2F11D3D0B}"/>
                </a:ext>
              </a:extLst>
            </p:cNvPr>
            <p:cNvSpPr/>
            <p:nvPr/>
          </p:nvSpPr>
          <p:spPr>
            <a:xfrm>
              <a:off x="9686243" y="4816401"/>
              <a:ext cx="105518" cy="1055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52" name="直接连接符 51">
            <a:extLst>
              <a:ext uri="{FF2B5EF4-FFF2-40B4-BE49-F238E27FC236}">
                <a16:creationId xmlns:a16="http://schemas.microsoft.com/office/drawing/2014/main" xmlns="" id="{F46A88F1-7AC9-4A6B-97CC-AA2A3E7423BD}"/>
              </a:ext>
            </a:extLst>
          </p:cNvPr>
          <p:cNvCxnSpPr>
            <a:cxnSpLocks/>
          </p:cNvCxnSpPr>
          <p:nvPr/>
        </p:nvCxnSpPr>
        <p:spPr>
          <a:xfrm>
            <a:off x="10619296" y="3539209"/>
            <a:ext cx="0" cy="2000630"/>
          </a:xfrm>
          <a:prstGeom prst="line">
            <a:avLst/>
          </a:prstGeom>
          <a:ln w="15875">
            <a:solidFill>
              <a:schemeClr val="bg1">
                <a:lumMod val="75000"/>
              </a:schemeClr>
            </a:solidFill>
            <a:prstDash val="sysDot"/>
            <a:headEnd type="arrow"/>
          </a:ln>
        </p:spPr>
        <p:style>
          <a:lnRef idx="1">
            <a:schemeClr val="accent1"/>
          </a:lnRef>
          <a:fillRef idx="0">
            <a:schemeClr val="accent1"/>
          </a:fillRef>
          <a:effectRef idx="0">
            <a:schemeClr val="accent1"/>
          </a:effectRef>
          <a:fontRef idx="minor">
            <a:schemeClr val="tx1"/>
          </a:fontRef>
        </p:style>
      </p:cxnSp>
      <p:sp>
        <p:nvSpPr>
          <p:cNvPr id="62" name="文本框 61">
            <a:extLst>
              <a:ext uri="{FF2B5EF4-FFF2-40B4-BE49-F238E27FC236}">
                <a16:creationId xmlns:a16="http://schemas.microsoft.com/office/drawing/2014/main" xmlns="" id="{7D80EBC9-7AF9-4828-A0BE-2BB091DDA4E9}"/>
              </a:ext>
            </a:extLst>
          </p:cNvPr>
          <p:cNvSpPr txBox="1"/>
          <p:nvPr/>
        </p:nvSpPr>
        <p:spPr>
          <a:xfrm>
            <a:off x="10065299" y="5758100"/>
            <a:ext cx="1107996" cy="461665"/>
          </a:xfrm>
          <a:prstGeom prst="rect">
            <a:avLst/>
          </a:prstGeom>
          <a:noFill/>
        </p:spPr>
        <p:txBody>
          <a:bodyPr wrap="none" rtlCol="0">
            <a:spAutoFit/>
          </a:bodyPr>
          <a:lstStyle/>
          <a:p>
            <a:pPr algn="ctr"/>
            <a:r>
              <a:rPr lang="zh-CN" altLang="en-US" sz="2400" dirty="0">
                <a:solidFill>
                  <a:schemeClr val="accent2"/>
                </a:solidFill>
                <a:latin typeface="+mj-ea"/>
                <a:ea typeface="+mj-ea"/>
              </a:rPr>
              <a:t>关键词</a:t>
            </a:r>
          </a:p>
        </p:txBody>
      </p:sp>
      <p:sp>
        <p:nvSpPr>
          <p:cNvPr id="70" name="文本框 69">
            <a:extLst>
              <a:ext uri="{FF2B5EF4-FFF2-40B4-BE49-F238E27FC236}">
                <a16:creationId xmlns:a16="http://schemas.microsoft.com/office/drawing/2014/main" xmlns="" id="{BFEED6E5-D679-48EF-9B33-E6AE418F402D}"/>
              </a:ext>
            </a:extLst>
          </p:cNvPr>
          <p:cNvSpPr txBox="1"/>
          <p:nvPr/>
        </p:nvSpPr>
        <p:spPr>
          <a:xfrm>
            <a:off x="9643442" y="1683261"/>
            <a:ext cx="1951708" cy="1727076"/>
          </a:xfrm>
          <a:prstGeom prst="rect">
            <a:avLst/>
          </a:prstGeom>
          <a:noFill/>
        </p:spPr>
        <p:txBody>
          <a:bodyPr wrap="square" lIns="0" rtlCol="0">
            <a:spAutoFit/>
          </a:bodyPr>
          <a:lstStyle/>
          <a:p>
            <a:pPr algn="just">
              <a:lnSpc>
                <a:spcPct val="120000"/>
              </a:lnSpc>
            </a:pPr>
            <a:r>
              <a:rPr lang="zh-CN" altLang="en-US" dirty="0">
                <a:solidFill>
                  <a:schemeClr val="tx1">
                    <a:lumMod val="75000"/>
                    <a:lumOff val="25000"/>
                  </a:schemeClr>
                </a:solidFill>
                <a:latin typeface="+mn-ea"/>
              </a:rPr>
              <a:t>输入简短概括输入简短概括输入简短概括输入简短概括输入简短概括输入简短概括输入简短</a:t>
            </a:r>
          </a:p>
        </p:txBody>
      </p:sp>
      <p:grpSp>
        <p:nvGrpSpPr>
          <p:cNvPr id="39" name="组合 38">
            <a:extLst>
              <a:ext uri="{FF2B5EF4-FFF2-40B4-BE49-F238E27FC236}">
                <a16:creationId xmlns:a16="http://schemas.microsoft.com/office/drawing/2014/main" xmlns="" id="{B999A583-3C62-4F80-89BA-91DD6C464702}"/>
              </a:ext>
            </a:extLst>
          </p:cNvPr>
          <p:cNvGrpSpPr/>
          <p:nvPr/>
        </p:nvGrpSpPr>
        <p:grpSpPr>
          <a:xfrm>
            <a:off x="7528550" y="5496976"/>
            <a:ext cx="191244" cy="191244"/>
            <a:chOff x="7214713" y="4773538"/>
            <a:chExt cx="191244" cy="191244"/>
          </a:xfrm>
        </p:grpSpPr>
        <p:sp>
          <p:nvSpPr>
            <p:cNvPr id="31" name="椭圆 30">
              <a:extLst>
                <a:ext uri="{FF2B5EF4-FFF2-40B4-BE49-F238E27FC236}">
                  <a16:creationId xmlns:a16="http://schemas.microsoft.com/office/drawing/2014/main" xmlns="" id="{543B3761-6AA3-4609-A463-99988283CAA6}"/>
                </a:ext>
              </a:extLst>
            </p:cNvPr>
            <p:cNvSpPr/>
            <p:nvPr/>
          </p:nvSpPr>
          <p:spPr>
            <a:xfrm>
              <a:off x="7214713" y="4773538"/>
              <a:ext cx="191244" cy="19124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a:extLst>
                <a:ext uri="{FF2B5EF4-FFF2-40B4-BE49-F238E27FC236}">
                  <a16:creationId xmlns:a16="http://schemas.microsoft.com/office/drawing/2014/main" xmlns="" id="{359E871A-AEB3-4849-9377-60A73806F64B}"/>
                </a:ext>
              </a:extLst>
            </p:cNvPr>
            <p:cNvSpPr/>
            <p:nvPr/>
          </p:nvSpPr>
          <p:spPr>
            <a:xfrm>
              <a:off x="7257576" y="4816401"/>
              <a:ext cx="105518" cy="1055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50" name="直接连接符 49">
            <a:extLst>
              <a:ext uri="{FF2B5EF4-FFF2-40B4-BE49-F238E27FC236}">
                <a16:creationId xmlns:a16="http://schemas.microsoft.com/office/drawing/2014/main" xmlns="" id="{D7B20562-DE31-4FE3-9C37-7A7C00CC2C36}"/>
              </a:ext>
            </a:extLst>
          </p:cNvPr>
          <p:cNvCxnSpPr>
            <a:cxnSpLocks/>
          </p:cNvCxnSpPr>
          <p:nvPr/>
        </p:nvCxnSpPr>
        <p:spPr>
          <a:xfrm>
            <a:off x="7624172" y="4044488"/>
            <a:ext cx="0" cy="1495351"/>
          </a:xfrm>
          <a:prstGeom prst="line">
            <a:avLst/>
          </a:prstGeom>
          <a:ln w="15875">
            <a:solidFill>
              <a:schemeClr val="bg1">
                <a:lumMod val="75000"/>
              </a:schemeClr>
            </a:solidFill>
            <a:prstDash val="sysDot"/>
            <a:headEnd type="arrow"/>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xmlns="" id="{3DFC065C-8317-4177-882C-21F9E95E992D}"/>
              </a:ext>
            </a:extLst>
          </p:cNvPr>
          <p:cNvSpPr txBox="1"/>
          <p:nvPr/>
        </p:nvSpPr>
        <p:spPr>
          <a:xfrm>
            <a:off x="7070174" y="5758100"/>
            <a:ext cx="1107996" cy="461665"/>
          </a:xfrm>
          <a:prstGeom prst="rect">
            <a:avLst/>
          </a:prstGeom>
          <a:noFill/>
        </p:spPr>
        <p:txBody>
          <a:bodyPr wrap="none" rtlCol="0">
            <a:spAutoFit/>
          </a:bodyPr>
          <a:lstStyle/>
          <a:p>
            <a:pPr algn="ctr"/>
            <a:r>
              <a:rPr lang="zh-CN" altLang="en-US" sz="2400" dirty="0">
                <a:solidFill>
                  <a:schemeClr val="accent2"/>
                </a:solidFill>
                <a:latin typeface="+mj-ea"/>
                <a:ea typeface="+mj-ea"/>
              </a:rPr>
              <a:t>关键词</a:t>
            </a:r>
          </a:p>
        </p:txBody>
      </p:sp>
      <p:sp>
        <p:nvSpPr>
          <p:cNvPr id="74" name="文本框 73">
            <a:extLst>
              <a:ext uri="{FF2B5EF4-FFF2-40B4-BE49-F238E27FC236}">
                <a16:creationId xmlns:a16="http://schemas.microsoft.com/office/drawing/2014/main" xmlns="" id="{FE2DDC7F-48F6-4EB2-9E55-85496FF384CE}"/>
              </a:ext>
            </a:extLst>
          </p:cNvPr>
          <p:cNvSpPr txBox="1"/>
          <p:nvPr/>
        </p:nvSpPr>
        <p:spPr>
          <a:xfrm>
            <a:off x="6654412" y="2185384"/>
            <a:ext cx="1951708" cy="1727076"/>
          </a:xfrm>
          <a:prstGeom prst="rect">
            <a:avLst/>
          </a:prstGeom>
          <a:noFill/>
        </p:spPr>
        <p:txBody>
          <a:bodyPr wrap="square" lIns="0" rtlCol="0">
            <a:spAutoFit/>
          </a:bodyPr>
          <a:lstStyle/>
          <a:p>
            <a:pPr algn="just">
              <a:lnSpc>
                <a:spcPct val="120000"/>
              </a:lnSpc>
            </a:pPr>
            <a:r>
              <a:rPr lang="zh-CN" altLang="en-US" dirty="0">
                <a:solidFill>
                  <a:schemeClr val="tx1">
                    <a:lumMod val="75000"/>
                    <a:lumOff val="25000"/>
                  </a:schemeClr>
                </a:solidFill>
                <a:latin typeface="+mn-ea"/>
              </a:rPr>
              <a:t>输入简短概括输入简短概括输入简短概括输入简短概括输入简短概括输入简短概括输入简短</a:t>
            </a:r>
          </a:p>
        </p:txBody>
      </p:sp>
      <p:grpSp>
        <p:nvGrpSpPr>
          <p:cNvPr id="38" name="组合 37">
            <a:extLst>
              <a:ext uri="{FF2B5EF4-FFF2-40B4-BE49-F238E27FC236}">
                <a16:creationId xmlns:a16="http://schemas.microsoft.com/office/drawing/2014/main" xmlns="" id="{7105CEF5-A87F-4454-851E-E90FCF5F1671}"/>
              </a:ext>
            </a:extLst>
          </p:cNvPr>
          <p:cNvGrpSpPr/>
          <p:nvPr/>
        </p:nvGrpSpPr>
        <p:grpSpPr>
          <a:xfrm>
            <a:off x="4550486" y="5496976"/>
            <a:ext cx="191244" cy="191244"/>
            <a:chOff x="4786045" y="4773538"/>
            <a:chExt cx="191244" cy="191244"/>
          </a:xfrm>
        </p:grpSpPr>
        <p:sp>
          <p:nvSpPr>
            <p:cNvPr id="28" name="椭圆 27">
              <a:extLst>
                <a:ext uri="{FF2B5EF4-FFF2-40B4-BE49-F238E27FC236}">
                  <a16:creationId xmlns:a16="http://schemas.microsoft.com/office/drawing/2014/main" xmlns="" id="{F1ADD2CC-4387-441D-856A-FED627E8A855}"/>
                </a:ext>
              </a:extLst>
            </p:cNvPr>
            <p:cNvSpPr/>
            <p:nvPr/>
          </p:nvSpPr>
          <p:spPr>
            <a:xfrm>
              <a:off x="4786045" y="4773538"/>
              <a:ext cx="191244" cy="19124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xmlns="" id="{B1C82F6E-FCCC-468E-9053-1E29CE0CDE4D}"/>
                </a:ext>
              </a:extLst>
            </p:cNvPr>
            <p:cNvSpPr/>
            <p:nvPr/>
          </p:nvSpPr>
          <p:spPr>
            <a:xfrm>
              <a:off x="4828908" y="4816401"/>
              <a:ext cx="105518" cy="1055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46" name="直接连接符 45">
            <a:extLst>
              <a:ext uri="{FF2B5EF4-FFF2-40B4-BE49-F238E27FC236}">
                <a16:creationId xmlns:a16="http://schemas.microsoft.com/office/drawing/2014/main" xmlns="" id="{3652C367-EB15-45FF-96F7-D027C2C8F8F4}"/>
              </a:ext>
            </a:extLst>
          </p:cNvPr>
          <p:cNvCxnSpPr>
            <a:cxnSpLocks/>
          </p:cNvCxnSpPr>
          <p:nvPr/>
        </p:nvCxnSpPr>
        <p:spPr>
          <a:xfrm>
            <a:off x="4646108" y="4565188"/>
            <a:ext cx="0" cy="974651"/>
          </a:xfrm>
          <a:prstGeom prst="line">
            <a:avLst/>
          </a:prstGeom>
          <a:ln w="15875">
            <a:solidFill>
              <a:schemeClr val="bg1">
                <a:lumMod val="75000"/>
              </a:schemeClr>
            </a:solidFill>
            <a:prstDash val="sysDot"/>
            <a:headEnd type="arrow"/>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xmlns="" id="{F98270E6-9DB2-4357-8C22-584BB646F8A4}"/>
              </a:ext>
            </a:extLst>
          </p:cNvPr>
          <p:cNvSpPr txBox="1"/>
          <p:nvPr/>
        </p:nvSpPr>
        <p:spPr>
          <a:xfrm>
            <a:off x="4092110" y="5758100"/>
            <a:ext cx="1107996" cy="461665"/>
          </a:xfrm>
          <a:prstGeom prst="rect">
            <a:avLst/>
          </a:prstGeom>
          <a:noFill/>
        </p:spPr>
        <p:txBody>
          <a:bodyPr wrap="none" rtlCol="0">
            <a:spAutoFit/>
          </a:bodyPr>
          <a:lstStyle/>
          <a:p>
            <a:pPr algn="ctr"/>
            <a:r>
              <a:rPr lang="zh-CN" altLang="en-US" sz="2400" dirty="0">
                <a:solidFill>
                  <a:schemeClr val="accent2"/>
                </a:solidFill>
                <a:latin typeface="+mj-ea"/>
                <a:ea typeface="+mj-ea"/>
              </a:rPr>
              <a:t>关键词</a:t>
            </a:r>
          </a:p>
        </p:txBody>
      </p:sp>
      <p:sp>
        <p:nvSpPr>
          <p:cNvPr id="75" name="文本框 74">
            <a:extLst>
              <a:ext uri="{FF2B5EF4-FFF2-40B4-BE49-F238E27FC236}">
                <a16:creationId xmlns:a16="http://schemas.microsoft.com/office/drawing/2014/main" xmlns="" id="{CA845FFA-CB86-4FA3-80C6-63543EFBE191}"/>
              </a:ext>
            </a:extLst>
          </p:cNvPr>
          <p:cNvSpPr txBox="1"/>
          <p:nvPr/>
        </p:nvSpPr>
        <p:spPr>
          <a:xfrm>
            <a:off x="3665381" y="2705817"/>
            <a:ext cx="1951708" cy="1727076"/>
          </a:xfrm>
          <a:prstGeom prst="rect">
            <a:avLst/>
          </a:prstGeom>
          <a:noFill/>
        </p:spPr>
        <p:txBody>
          <a:bodyPr wrap="square" lIns="0" rtlCol="0">
            <a:spAutoFit/>
          </a:bodyPr>
          <a:lstStyle/>
          <a:p>
            <a:pPr algn="just">
              <a:lnSpc>
                <a:spcPct val="120000"/>
              </a:lnSpc>
            </a:pPr>
            <a:r>
              <a:rPr lang="zh-CN" altLang="en-US" dirty="0">
                <a:solidFill>
                  <a:schemeClr val="tx1">
                    <a:lumMod val="75000"/>
                    <a:lumOff val="25000"/>
                  </a:schemeClr>
                </a:solidFill>
                <a:latin typeface="+mn-ea"/>
              </a:rPr>
              <a:t>输入简短概括输入简短概括输入简短概括输入简短概括输入简短概括输入简短概括输入简短</a:t>
            </a:r>
          </a:p>
        </p:txBody>
      </p:sp>
      <p:grpSp>
        <p:nvGrpSpPr>
          <p:cNvPr id="37" name="组合 36">
            <a:extLst>
              <a:ext uri="{FF2B5EF4-FFF2-40B4-BE49-F238E27FC236}">
                <a16:creationId xmlns:a16="http://schemas.microsoft.com/office/drawing/2014/main" xmlns="" id="{155419C1-365D-45B4-8F8E-9B96DE1D500D}"/>
              </a:ext>
            </a:extLst>
          </p:cNvPr>
          <p:cNvGrpSpPr/>
          <p:nvPr/>
        </p:nvGrpSpPr>
        <p:grpSpPr>
          <a:xfrm>
            <a:off x="1556584" y="5496976"/>
            <a:ext cx="191244" cy="191244"/>
            <a:chOff x="2357377" y="4773538"/>
            <a:chExt cx="191244" cy="191244"/>
          </a:xfrm>
        </p:grpSpPr>
        <p:sp>
          <p:nvSpPr>
            <p:cNvPr id="23" name="椭圆 22">
              <a:extLst>
                <a:ext uri="{FF2B5EF4-FFF2-40B4-BE49-F238E27FC236}">
                  <a16:creationId xmlns:a16="http://schemas.microsoft.com/office/drawing/2014/main" xmlns="" id="{5D7D3AB2-A605-41DD-A201-464C9EE37D95}"/>
                </a:ext>
              </a:extLst>
            </p:cNvPr>
            <p:cNvSpPr/>
            <p:nvPr/>
          </p:nvSpPr>
          <p:spPr>
            <a:xfrm>
              <a:off x="2357377" y="4773538"/>
              <a:ext cx="191244" cy="19124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a16="http://schemas.microsoft.com/office/drawing/2014/main" xmlns="" id="{798E26D7-B59C-4C3C-B601-D77909040539}"/>
                </a:ext>
              </a:extLst>
            </p:cNvPr>
            <p:cNvSpPr/>
            <p:nvPr/>
          </p:nvSpPr>
          <p:spPr>
            <a:xfrm>
              <a:off x="2400240" y="4816401"/>
              <a:ext cx="105518" cy="1055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44" name="直接连接符 43">
            <a:extLst>
              <a:ext uri="{FF2B5EF4-FFF2-40B4-BE49-F238E27FC236}">
                <a16:creationId xmlns:a16="http://schemas.microsoft.com/office/drawing/2014/main" xmlns="" id="{8DB02CFC-15EB-49AC-B52E-2027E9784870}"/>
              </a:ext>
            </a:extLst>
          </p:cNvPr>
          <p:cNvCxnSpPr>
            <a:cxnSpLocks/>
          </p:cNvCxnSpPr>
          <p:nvPr/>
        </p:nvCxnSpPr>
        <p:spPr>
          <a:xfrm>
            <a:off x="1652206" y="5088542"/>
            <a:ext cx="0" cy="451297"/>
          </a:xfrm>
          <a:prstGeom prst="line">
            <a:avLst/>
          </a:prstGeom>
          <a:ln w="15875">
            <a:solidFill>
              <a:schemeClr val="bg1">
                <a:lumMod val="75000"/>
              </a:schemeClr>
            </a:solidFill>
            <a:prstDash val="sysDot"/>
            <a:headEnd type="arrow"/>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82D00CBC-89BE-45D3-9D8A-46FED6522A3F}"/>
              </a:ext>
            </a:extLst>
          </p:cNvPr>
          <p:cNvSpPr txBox="1"/>
          <p:nvPr/>
        </p:nvSpPr>
        <p:spPr>
          <a:xfrm>
            <a:off x="1098208" y="5758100"/>
            <a:ext cx="1107996" cy="461665"/>
          </a:xfrm>
          <a:prstGeom prst="rect">
            <a:avLst/>
          </a:prstGeom>
          <a:noFill/>
        </p:spPr>
        <p:txBody>
          <a:bodyPr wrap="none" rtlCol="0">
            <a:spAutoFit/>
          </a:bodyPr>
          <a:lstStyle/>
          <a:p>
            <a:pPr algn="ctr"/>
            <a:r>
              <a:rPr lang="zh-CN" altLang="en-US" sz="2400" dirty="0">
                <a:solidFill>
                  <a:schemeClr val="accent2"/>
                </a:solidFill>
                <a:latin typeface="+mj-ea"/>
                <a:ea typeface="+mj-ea"/>
              </a:rPr>
              <a:t>关键词</a:t>
            </a:r>
          </a:p>
        </p:txBody>
      </p:sp>
      <p:sp>
        <p:nvSpPr>
          <p:cNvPr id="76" name="文本框 75">
            <a:extLst>
              <a:ext uri="{FF2B5EF4-FFF2-40B4-BE49-F238E27FC236}">
                <a16:creationId xmlns:a16="http://schemas.microsoft.com/office/drawing/2014/main" xmlns="" id="{AC5C0948-3854-4CB4-971E-B9EA6F8055AD}"/>
              </a:ext>
            </a:extLst>
          </p:cNvPr>
          <p:cNvSpPr txBox="1"/>
          <p:nvPr/>
        </p:nvSpPr>
        <p:spPr>
          <a:xfrm>
            <a:off x="676350" y="3226794"/>
            <a:ext cx="1951708" cy="1727076"/>
          </a:xfrm>
          <a:prstGeom prst="rect">
            <a:avLst/>
          </a:prstGeom>
          <a:noFill/>
        </p:spPr>
        <p:txBody>
          <a:bodyPr wrap="square" lIns="0" rtlCol="0">
            <a:spAutoFit/>
          </a:bodyPr>
          <a:lstStyle/>
          <a:p>
            <a:pPr algn="just">
              <a:lnSpc>
                <a:spcPct val="120000"/>
              </a:lnSpc>
            </a:pPr>
            <a:r>
              <a:rPr lang="zh-CN" altLang="en-US" dirty="0">
                <a:solidFill>
                  <a:schemeClr val="tx1">
                    <a:lumMod val="75000"/>
                    <a:lumOff val="25000"/>
                  </a:schemeClr>
                </a:solidFill>
                <a:latin typeface="+mn-ea"/>
              </a:rPr>
              <a:t>输入简短概括输入简短概括输入简短概括输入简短概括输入简短概括输入简短概括输入简短</a:t>
            </a:r>
          </a:p>
        </p:txBody>
      </p:sp>
    </p:spTree>
    <p:extLst>
      <p:ext uri="{BB962C8B-B14F-4D97-AF65-F5344CB8AC3E}">
        <p14:creationId xmlns:p14="http://schemas.microsoft.com/office/powerpoint/2010/main" val="518086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B27FAAA1-84A2-4775-B8E5-9DE43B2B65D4}"/>
              </a:ext>
            </a:extLst>
          </p:cNvPr>
          <p:cNvSpPr>
            <a:spLocks noGrp="1"/>
          </p:cNvSpPr>
          <p:nvPr>
            <p:ph sz="quarter" idx="13"/>
          </p:nvPr>
        </p:nvSpPr>
        <p:spPr>
          <a:xfrm>
            <a:off x="675372" y="252736"/>
            <a:ext cx="2246769" cy="523220"/>
          </a:xfrm>
        </p:spPr>
        <p:txBody>
          <a:bodyPr/>
          <a:lstStyle/>
          <a:p>
            <a:r>
              <a:rPr lang="zh-CN" altLang="en-US" dirty="0"/>
              <a:t>五段式内容页</a:t>
            </a:r>
          </a:p>
        </p:txBody>
      </p:sp>
      <p:grpSp>
        <p:nvGrpSpPr>
          <p:cNvPr id="79" name="组合 78">
            <a:extLst>
              <a:ext uri="{FF2B5EF4-FFF2-40B4-BE49-F238E27FC236}">
                <a16:creationId xmlns:a16="http://schemas.microsoft.com/office/drawing/2014/main" xmlns="" id="{9BA82575-5C21-41A1-9EBD-3A1A48C027AA}"/>
              </a:ext>
            </a:extLst>
          </p:cNvPr>
          <p:cNvGrpSpPr/>
          <p:nvPr/>
        </p:nvGrpSpPr>
        <p:grpSpPr>
          <a:xfrm>
            <a:off x="8003810" y="2256062"/>
            <a:ext cx="3518488" cy="3390902"/>
            <a:chOff x="8003810" y="2094533"/>
            <a:chExt cx="3518488" cy="3390902"/>
          </a:xfrm>
        </p:grpSpPr>
        <p:sp>
          <p:nvSpPr>
            <p:cNvPr id="41" name="Shape">
              <a:extLst>
                <a:ext uri="{FF2B5EF4-FFF2-40B4-BE49-F238E27FC236}">
                  <a16:creationId xmlns:a16="http://schemas.microsoft.com/office/drawing/2014/main" xmlns="" id="{DD53A48E-57FD-44FE-A133-1FA22B4D5BF8}"/>
                </a:ext>
              </a:extLst>
            </p:cNvPr>
            <p:cNvSpPr/>
            <p:nvPr/>
          </p:nvSpPr>
          <p:spPr bwMode="auto">
            <a:xfrm>
              <a:off x="8875973" y="2404297"/>
              <a:ext cx="1769718" cy="584617"/>
            </a:xfrm>
            <a:custGeom>
              <a:avLst/>
              <a:gdLst/>
              <a:ahLst/>
              <a:cxnLst>
                <a:cxn ang="0">
                  <a:pos x="wd2" y="hd2"/>
                </a:cxn>
                <a:cxn ang="5400000">
                  <a:pos x="wd2" y="hd2"/>
                </a:cxn>
                <a:cxn ang="10800000">
                  <a:pos x="wd2" y="hd2"/>
                </a:cxn>
                <a:cxn ang="16200000">
                  <a:pos x="wd2" y="hd2"/>
                </a:cxn>
              </a:cxnLst>
              <a:rect l="0" t="0" r="r" b="b"/>
              <a:pathLst>
                <a:path w="21600" h="20960" extrusionOk="0">
                  <a:moveTo>
                    <a:pt x="0" y="10358"/>
                  </a:moveTo>
                  <a:cubicBezTo>
                    <a:pt x="2803" y="4384"/>
                    <a:pt x="6119" y="841"/>
                    <a:pt x="9573" y="132"/>
                  </a:cubicBezTo>
                  <a:cubicBezTo>
                    <a:pt x="13336" y="-640"/>
                    <a:pt x="17088" y="1978"/>
                    <a:pt x="20331" y="7636"/>
                  </a:cubicBezTo>
                  <a:lnTo>
                    <a:pt x="20714" y="5977"/>
                  </a:lnTo>
                  <a:lnTo>
                    <a:pt x="21600" y="18384"/>
                  </a:lnTo>
                  <a:lnTo>
                    <a:pt x="17377" y="20960"/>
                  </a:lnTo>
                  <a:lnTo>
                    <a:pt x="17788" y="19059"/>
                  </a:lnTo>
                  <a:cubicBezTo>
                    <a:pt x="15556" y="15272"/>
                    <a:pt x="13008" y="13392"/>
                    <a:pt x="10431" y="13630"/>
                  </a:cubicBezTo>
                  <a:cubicBezTo>
                    <a:pt x="7739" y="13878"/>
                    <a:pt x="5130" y="16425"/>
                    <a:pt x="2923" y="20960"/>
                  </a:cubicBezTo>
                  <a:lnTo>
                    <a:pt x="3249" y="11436"/>
                  </a:lnTo>
                  <a:lnTo>
                    <a:pt x="0" y="10358"/>
                  </a:lnTo>
                  <a:close/>
                </a:path>
              </a:pathLst>
            </a:custGeom>
            <a:solidFill>
              <a:schemeClr val="accent2">
                <a:alpha val="75000"/>
              </a:schemeClr>
            </a:solidFill>
            <a:ln w="254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42" name="Shape">
              <a:extLst>
                <a:ext uri="{FF2B5EF4-FFF2-40B4-BE49-F238E27FC236}">
                  <a16:creationId xmlns:a16="http://schemas.microsoft.com/office/drawing/2014/main" xmlns="" id="{879FD4AB-B49B-4DC1-8BAB-4931A5DCB360}"/>
                </a:ext>
              </a:extLst>
            </p:cNvPr>
            <p:cNvSpPr/>
            <p:nvPr/>
          </p:nvSpPr>
          <p:spPr bwMode="auto">
            <a:xfrm>
              <a:off x="10447644" y="2689307"/>
              <a:ext cx="850581" cy="1751945"/>
            </a:xfrm>
            <a:custGeom>
              <a:avLst/>
              <a:gdLst/>
              <a:ahLst/>
              <a:cxnLst>
                <a:cxn ang="0">
                  <a:pos x="wd2" y="hd2"/>
                </a:cxn>
                <a:cxn ang="5400000">
                  <a:pos x="wd2" y="hd2"/>
                </a:cxn>
                <a:cxn ang="10800000">
                  <a:pos x="wd2" y="hd2"/>
                </a:cxn>
                <a:cxn ang="16200000">
                  <a:pos x="wd2" y="hd2"/>
                </a:cxn>
              </a:cxnLst>
              <a:rect l="0" t="0" r="r" b="b"/>
              <a:pathLst>
                <a:path w="21325" h="21600" extrusionOk="0">
                  <a:moveTo>
                    <a:pt x="5023" y="0"/>
                  </a:moveTo>
                  <a:lnTo>
                    <a:pt x="6437" y="3272"/>
                  </a:lnTo>
                  <a:lnTo>
                    <a:pt x="0" y="3938"/>
                  </a:lnTo>
                  <a:cubicBezTo>
                    <a:pt x="4565" y="5652"/>
                    <a:pt x="7980" y="7999"/>
                    <a:pt x="9803" y="10677"/>
                  </a:cubicBezTo>
                  <a:cubicBezTo>
                    <a:pt x="11419" y="13049"/>
                    <a:pt x="11719" y="15590"/>
                    <a:pt x="10673" y="18038"/>
                  </a:cubicBezTo>
                  <a:lnTo>
                    <a:pt x="9164" y="17842"/>
                  </a:lnTo>
                  <a:lnTo>
                    <a:pt x="13647" y="21600"/>
                  </a:lnTo>
                  <a:lnTo>
                    <a:pt x="21325" y="19398"/>
                  </a:lnTo>
                  <a:lnTo>
                    <a:pt x="19907" y="19225"/>
                  </a:lnTo>
                  <a:cubicBezTo>
                    <a:pt x="21600" y="15555"/>
                    <a:pt x="20987" y="11718"/>
                    <a:pt x="18148" y="8223"/>
                  </a:cubicBezTo>
                  <a:cubicBezTo>
                    <a:pt x="15466" y="4921"/>
                    <a:pt x="10910" y="2066"/>
                    <a:pt x="5023" y="0"/>
                  </a:cubicBezTo>
                  <a:close/>
                </a:path>
              </a:pathLst>
            </a:custGeom>
            <a:solidFill>
              <a:schemeClr val="accent2">
                <a:alpha val="75000"/>
              </a:schemeClr>
            </a:solidFill>
            <a:ln w="254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43" name="Shape">
              <a:extLst>
                <a:ext uri="{FF2B5EF4-FFF2-40B4-BE49-F238E27FC236}">
                  <a16:creationId xmlns:a16="http://schemas.microsoft.com/office/drawing/2014/main" xmlns="" id="{B7F6DA8B-F0E3-4C64-BE2A-CDD4F236D879}"/>
                </a:ext>
              </a:extLst>
            </p:cNvPr>
            <p:cNvSpPr/>
            <p:nvPr/>
          </p:nvSpPr>
          <p:spPr bwMode="auto">
            <a:xfrm>
              <a:off x="9638957" y="4279387"/>
              <a:ext cx="1569133" cy="1195258"/>
            </a:xfrm>
            <a:custGeom>
              <a:avLst/>
              <a:gdLst/>
              <a:ahLst/>
              <a:cxnLst>
                <a:cxn ang="0">
                  <a:pos x="wd2" y="hd2"/>
                </a:cxn>
                <a:cxn ang="5400000">
                  <a:pos x="wd2" y="hd2"/>
                </a:cxn>
                <a:cxn ang="10800000">
                  <a:pos x="wd2" y="hd2"/>
                </a:cxn>
                <a:cxn ang="16200000">
                  <a:pos x="wd2" y="hd2"/>
                </a:cxn>
              </a:cxnLst>
              <a:rect l="0" t="0" r="r" b="b"/>
              <a:pathLst>
                <a:path w="21600" h="21600" extrusionOk="0">
                  <a:moveTo>
                    <a:pt x="16520" y="0"/>
                  </a:moveTo>
                  <a:lnTo>
                    <a:pt x="18387" y="4176"/>
                  </a:lnTo>
                  <a:lnTo>
                    <a:pt x="21600" y="1686"/>
                  </a:lnTo>
                  <a:cubicBezTo>
                    <a:pt x="20330" y="6944"/>
                    <a:pt x="17874" y="11572"/>
                    <a:pt x="14557" y="14958"/>
                  </a:cubicBezTo>
                  <a:cubicBezTo>
                    <a:pt x="11386" y="18195"/>
                    <a:pt x="7566" y="20153"/>
                    <a:pt x="3563" y="20592"/>
                  </a:cubicBezTo>
                  <a:lnTo>
                    <a:pt x="3623" y="21600"/>
                  </a:lnTo>
                  <a:lnTo>
                    <a:pt x="0" y="17301"/>
                  </a:lnTo>
                  <a:lnTo>
                    <a:pt x="3270" y="12566"/>
                  </a:lnTo>
                  <a:lnTo>
                    <a:pt x="3301" y="13791"/>
                  </a:lnTo>
                  <a:cubicBezTo>
                    <a:pt x="6127" y="13402"/>
                    <a:pt x="8819" y="12013"/>
                    <a:pt x="11091" y="9774"/>
                  </a:cubicBezTo>
                  <a:cubicBezTo>
                    <a:pt x="13603" y="7299"/>
                    <a:pt x="15493" y="3896"/>
                    <a:pt x="16520" y="0"/>
                  </a:cubicBezTo>
                  <a:close/>
                </a:path>
              </a:pathLst>
            </a:custGeom>
            <a:solidFill>
              <a:schemeClr val="accent2">
                <a:alpha val="75000"/>
              </a:schemeClr>
            </a:solidFill>
            <a:ln w="254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44" name="Shape">
              <a:extLst>
                <a:ext uri="{FF2B5EF4-FFF2-40B4-BE49-F238E27FC236}">
                  <a16:creationId xmlns:a16="http://schemas.microsoft.com/office/drawing/2014/main" xmlns="" id="{F163265F-20F2-4802-8856-C87C305473A4}"/>
                </a:ext>
              </a:extLst>
            </p:cNvPr>
            <p:cNvSpPr/>
            <p:nvPr/>
          </p:nvSpPr>
          <p:spPr bwMode="auto">
            <a:xfrm>
              <a:off x="8327538" y="4212102"/>
              <a:ext cx="1445989" cy="1214936"/>
            </a:xfrm>
            <a:custGeom>
              <a:avLst/>
              <a:gdLst/>
              <a:ahLst/>
              <a:cxnLst>
                <a:cxn ang="0">
                  <a:pos x="wd2" y="hd2"/>
                </a:cxn>
                <a:cxn ang="5400000">
                  <a:pos x="wd2" y="hd2"/>
                </a:cxn>
                <a:cxn ang="10800000">
                  <a:pos x="wd2" y="hd2"/>
                </a:cxn>
                <a:cxn ang="16200000">
                  <a:pos x="wd2" y="hd2"/>
                </a:cxn>
              </a:cxnLst>
              <a:rect l="0" t="0" r="r" b="b"/>
              <a:pathLst>
                <a:path w="21600" h="21575" extrusionOk="0">
                  <a:moveTo>
                    <a:pt x="2124" y="0"/>
                  </a:moveTo>
                  <a:lnTo>
                    <a:pt x="6925" y="2534"/>
                  </a:lnTo>
                  <a:lnTo>
                    <a:pt x="6108" y="2940"/>
                  </a:lnTo>
                  <a:cubicBezTo>
                    <a:pt x="7341" y="6236"/>
                    <a:pt x="9301" y="9073"/>
                    <a:pt x="11781" y="11152"/>
                  </a:cubicBezTo>
                  <a:cubicBezTo>
                    <a:pt x="14540" y="13465"/>
                    <a:pt x="17819" y="14740"/>
                    <a:pt x="21194" y="14813"/>
                  </a:cubicBezTo>
                  <a:lnTo>
                    <a:pt x="18540" y="18317"/>
                  </a:lnTo>
                  <a:lnTo>
                    <a:pt x="21600" y="21575"/>
                  </a:lnTo>
                  <a:cubicBezTo>
                    <a:pt x="16797" y="21600"/>
                    <a:pt x="12112" y="19799"/>
                    <a:pt x="8230" y="16435"/>
                  </a:cubicBezTo>
                  <a:cubicBezTo>
                    <a:pt x="4951" y="13594"/>
                    <a:pt x="2382" y="9748"/>
                    <a:pt x="797" y="5308"/>
                  </a:cubicBezTo>
                  <a:lnTo>
                    <a:pt x="0" y="5664"/>
                  </a:lnTo>
                  <a:lnTo>
                    <a:pt x="2124" y="0"/>
                  </a:lnTo>
                  <a:close/>
                </a:path>
              </a:pathLst>
            </a:custGeom>
            <a:solidFill>
              <a:schemeClr val="accent2">
                <a:alpha val="75000"/>
              </a:schemeClr>
            </a:solidFill>
            <a:ln w="254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45" name="Shape">
              <a:extLst>
                <a:ext uri="{FF2B5EF4-FFF2-40B4-BE49-F238E27FC236}">
                  <a16:creationId xmlns:a16="http://schemas.microsoft.com/office/drawing/2014/main" xmlns="" id="{6C405D4F-2FA0-46A1-8F6F-CB20D0C8E511}"/>
                </a:ext>
              </a:extLst>
            </p:cNvPr>
            <p:cNvSpPr/>
            <p:nvPr/>
          </p:nvSpPr>
          <p:spPr bwMode="auto">
            <a:xfrm>
              <a:off x="8255175" y="2731835"/>
              <a:ext cx="832808" cy="1658636"/>
            </a:xfrm>
            <a:custGeom>
              <a:avLst/>
              <a:gdLst/>
              <a:ahLst/>
              <a:cxnLst>
                <a:cxn ang="0">
                  <a:pos x="wd2" y="hd2"/>
                </a:cxn>
                <a:cxn ang="5400000">
                  <a:pos x="wd2" y="hd2"/>
                </a:cxn>
                <a:cxn ang="10800000">
                  <a:pos x="wd2" y="hd2"/>
                </a:cxn>
                <a:cxn ang="16200000">
                  <a:pos x="wd2" y="hd2"/>
                </a:cxn>
              </a:cxnLst>
              <a:rect l="0" t="0" r="r" b="b"/>
              <a:pathLst>
                <a:path w="20958" h="21600" extrusionOk="0">
                  <a:moveTo>
                    <a:pt x="1950" y="21600"/>
                  </a:moveTo>
                  <a:cubicBezTo>
                    <a:pt x="-473" y="17841"/>
                    <a:pt x="-642" y="13791"/>
                    <a:pt x="1465" y="9982"/>
                  </a:cubicBezTo>
                  <a:cubicBezTo>
                    <a:pt x="3484" y="6331"/>
                    <a:pt x="7506" y="3063"/>
                    <a:pt x="13044" y="574"/>
                  </a:cubicBezTo>
                  <a:lnTo>
                    <a:pt x="12175" y="0"/>
                  </a:lnTo>
                  <a:lnTo>
                    <a:pt x="20958" y="480"/>
                  </a:lnTo>
                  <a:lnTo>
                    <a:pt x="20033" y="5059"/>
                  </a:lnTo>
                  <a:lnTo>
                    <a:pt x="19042" y="4437"/>
                  </a:lnTo>
                  <a:cubicBezTo>
                    <a:pt x="15045" y="6304"/>
                    <a:pt x="12142" y="8715"/>
                    <a:pt x="10665" y="11395"/>
                  </a:cubicBezTo>
                  <a:cubicBezTo>
                    <a:pt x="9152" y="14140"/>
                    <a:pt x="9197" y="17052"/>
                    <a:pt x="10794" y="19784"/>
                  </a:cubicBezTo>
                  <a:lnTo>
                    <a:pt x="4733" y="18409"/>
                  </a:lnTo>
                  <a:lnTo>
                    <a:pt x="1950" y="21600"/>
                  </a:lnTo>
                  <a:close/>
                </a:path>
              </a:pathLst>
            </a:custGeom>
            <a:solidFill>
              <a:schemeClr val="accent2">
                <a:alpha val="75000"/>
              </a:schemeClr>
            </a:solidFill>
            <a:ln w="254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46" name="Circle">
              <a:extLst>
                <a:ext uri="{FF2B5EF4-FFF2-40B4-BE49-F238E27FC236}">
                  <a16:creationId xmlns:a16="http://schemas.microsoft.com/office/drawing/2014/main" xmlns="" id="{4976F673-AC34-4CC2-AB04-3EFBC49AAE66}"/>
                </a:ext>
              </a:extLst>
            </p:cNvPr>
            <p:cNvSpPr>
              <a:spLocks noChangeArrowheads="1"/>
            </p:cNvSpPr>
            <p:nvPr/>
          </p:nvSpPr>
          <p:spPr bwMode="auto">
            <a:xfrm>
              <a:off x="9273969" y="2094533"/>
              <a:ext cx="977534" cy="977535"/>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47" name="Circle">
              <a:extLst>
                <a:ext uri="{FF2B5EF4-FFF2-40B4-BE49-F238E27FC236}">
                  <a16:creationId xmlns:a16="http://schemas.microsoft.com/office/drawing/2014/main" xmlns="" id="{87E516B2-5886-480C-9100-35D27D142DD0}"/>
                </a:ext>
              </a:extLst>
            </p:cNvPr>
            <p:cNvSpPr>
              <a:spLocks noChangeArrowheads="1"/>
            </p:cNvSpPr>
            <p:nvPr/>
          </p:nvSpPr>
          <p:spPr bwMode="auto">
            <a:xfrm>
              <a:off x="9345697" y="2166261"/>
              <a:ext cx="833443" cy="834078"/>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48" name="Circle">
              <a:extLst>
                <a:ext uri="{FF2B5EF4-FFF2-40B4-BE49-F238E27FC236}">
                  <a16:creationId xmlns:a16="http://schemas.microsoft.com/office/drawing/2014/main" xmlns="" id="{32D2D2CA-9C55-4145-817D-DD3AA0CDAC5E}"/>
                </a:ext>
              </a:extLst>
            </p:cNvPr>
            <p:cNvSpPr>
              <a:spLocks noChangeArrowheads="1"/>
            </p:cNvSpPr>
            <p:nvPr/>
          </p:nvSpPr>
          <p:spPr bwMode="auto">
            <a:xfrm>
              <a:off x="10544764" y="3014304"/>
              <a:ext cx="977534" cy="977534"/>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49" name="Circle">
              <a:extLst>
                <a:ext uri="{FF2B5EF4-FFF2-40B4-BE49-F238E27FC236}">
                  <a16:creationId xmlns:a16="http://schemas.microsoft.com/office/drawing/2014/main" xmlns="" id="{1036B5F8-024C-49A3-AB37-44CFF09442C3}"/>
                </a:ext>
              </a:extLst>
            </p:cNvPr>
            <p:cNvSpPr>
              <a:spLocks noChangeArrowheads="1"/>
            </p:cNvSpPr>
            <p:nvPr/>
          </p:nvSpPr>
          <p:spPr bwMode="auto">
            <a:xfrm>
              <a:off x="10616492" y="3086032"/>
              <a:ext cx="834078" cy="834078"/>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0" name="Circle">
              <a:extLst>
                <a:ext uri="{FF2B5EF4-FFF2-40B4-BE49-F238E27FC236}">
                  <a16:creationId xmlns:a16="http://schemas.microsoft.com/office/drawing/2014/main" xmlns="" id="{C8193CF7-8A68-4318-AEB8-FF332D283105}"/>
                </a:ext>
              </a:extLst>
            </p:cNvPr>
            <p:cNvSpPr>
              <a:spLocks noChangeArrowheads="1"/>
            </p:cNvSpPr>
            <p:nvPr/>
          </p:nvSpPr>
          <p:spPr bwMode="auto">
            <a:xfrm>
              <a:off x="10065518" y="4506631"/>
              <a:ext cx="976900" cy="977534"/>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1" name="Circle">
              <a:extLst>
                <a:ext uri="{FF2B5EF4-FFF2-40B4-BE49-F238E27FC236}">
                  <a16:creationId xmlns:a16="http://schemas.microsoft.com/office/drawing/2014/main" xmlns="" id="{3D3D1827-1C6A-4EFF-B2FF-8BF3F944B783}"/>
                </a:ext>
              </a:extLst>
            </p:cNvPr>
            <p:cNvSpPr>
              <a:spLocks noChangeArrowheads="1"/>
            </p:cNvSpPr>
            <p:nvPr/>
          </p:nvSpPr>
          <p:spPr bwMode="auto">
            <a:xfrm>
              <a:off x="10137247" y="4578359"/>
              <a:ext cx="833444" cy="834078"/>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2" name="Circle">
              <a:extLst>
                <a:ext uri="{FF2B5EF4-FFF2-40B4-BE49-F238E27FC236}">
                  <a16:creationId xmlns:a16="http://schemas.microsoft.com/office/drawing/2014/main" xmlns="" id="{0C684D95-CE99-48FC-877E-85E6DEC8831E}"/>
                </a:ext>
              </a:extLst>
            </p:cNvPr>
            <p:cNvSpPr>
              <a:spLocks noChangeArrowheads="1"/>
            </p:cNvSpPr>
            <p:nvPr/>
          </p:nvSpPr>
          <p:spPr bwMode="auto">
            <a:xfrm>
              <a:off x="8488768" y="4507901"/>
              <a:ext cx="977534" cy="977534"/>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3" name="Circle">
              <a:extLst>
                <a:ext uri="{FF2B5EF4-FFF2-40B4-BE49-F238E27FC236}">
                  <a16:creationId xmlns:a16="http://schemas.microsoft.com/office/drawing/2014/main" xmlns="" id="{80B3E1CF-D013-4995-BC70-8A82E2B3610F}"/>
                </a:ext>
              </a:extLst>
            </p:cNvPr>
            <p:cNvSpPr>
              <a:spLocks noChangeArrowheads="1"/>
            </p:cNvSpPr>
            <p:nvPr/>
          </p:nvSpPr>
          <p:spPr bwMode="auto">
            <a:xfrm>
              <a:off x="8560496" y="4579628"/>
              <a:ext cx="834078" cy="834078"/>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4" name="Circle">
              <a:extLst>
                <a:ext uri="{FF2B5EF4-FFF2-40B4-BE49-F238E27FC236}">
                  <a16:creationId xmlns:a16="http://schemas.microsoft.com/office/drawing/2014/main" xmlns="" id="{79351133-C601-49D7-BC60-E207A5F89C44}"/>
                </a:ext>
              </a:extLst>
            </p:cNvPr>
            <p:cNvSpPr>
              <a:spLocks noChangeArrowheads="1"/>
            </p:cNvSpPr>
            <p:nvPr/>
          </p:nvSpPr>
          <p:spPr bwMode="auto">
            <a:xfrm>
              <a:off x="8003810" y="3012400"/>
              <a:ext cx="977534" cy="977534"/>
            </a:xfrm>
            <a:prstGeom prst="ellipse">
              <a:avLst/>
            </a:prstGeom>
            <a:solidFill>
              <a:schemeClr val="accent2"/>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5" name="Circle">
              <a:extLst>
                <a:ext uri="{FF2B5EF4-FFF2-40B4-BE49-F238E27FC236}">
                  <a16:creationId xmlns:a16="http://schemas.microsoft.com/office/drawing/2014/main" xmlns="" id="{D7F5687D-C98B-4587-9F7A-227936B3764B}"/>
                </a:ext>
              </a:extLst>
            </p:cNvPr>
            <p:cNvSpPr>
              <a:spLocks noChangeArrowheads="1"/>
            </p:cNvSpPr>
            <p:nvPr/>
          </p:nvSpPr>
          <p:spPr bwMode="auto">
            <a:xfrm>
              <a:off x="8075538" y="3084763"/>
              <a:ext cx="834078" cy="833443"/>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lstStyle/>
            <a:p>
              <a:endParaRPr lang="en-US" altLang="en-US" sz="3200">
                <a:solidFill>
                  <a:srgbClr val="FFFFFF"/>
                </a:solidFill>
                <a:sym typeface="Helvetica Neue Medium"/>
              </a:endParaRPr>
            </a:p>
          </p:txBody>
        </p:sp>
        <p:sp>
          <p:nvSpPr>
            <p:cNvPr id="57" name="Shape">
              <a:extLst>
                <a:ext uri="{FF2B5EF4-FFF2-40B4-BE49-F238E27FC236}">
                  <a16:creationId xmlns:a16="http://schemas.microsoft.com/office/drawing/2014/main" xmlns="" id="{006BCA80-2D55-4611-B3BA-DB21F1F608B9}"/>
                </a:ext>
              </a:extLst>
            </p:cNvPr>
            <p:cNvSpPr/>
            <p:nvPr/>
          </p:nvSpPr>
          <p:spPr bwMode="auto">
            <a:xfrm>
              <a:off x="10838659" y="3307564"/>
              <a:ext cx="389744" cy="387205"/>
            </a:xfrm>
            <a:custGeom>
              <a:avLst/>
              <a:gdLst/>
              <a:ahLst/>
              <a:cxnLst>
                <a:cxn ang="0">
                  <a:pos x="wd2" y="hd2"/>
                </a:cxn>
                <a:cxn ang="5400000">
                  <a:pos x="wd2" y="hd2"/>
                </a:cxn>
                <a:cxn ang="10800000">
                  <a:pos x="wd2" y="hd2"/>
                </a:cxn>
                <a:cxn ang="16200000">
                  <a:pos x="wd2" y="hd2"/>
                </a:cxn>
              </a:cxnLst>
              <a:rect l="0" t="0" r="r" b="b"/>
              <a:pathLst>
                <a:path w="21549" h="21545" extrusionOk="0">
                  <a:moveTo>
                    <a:pt x="20459" y="2"/>
                  </a:moveTo>
                  <a:cubicBezTo>
                    <a:pt x="18735" y="64"/>
                    <a:pt x="17042" y="483"/>
                    <a:pt x="15486" y="1232"/>
                  </a:cubicBezTo>
                  <a:cubicBezTo>
                    <a:pt x="13926" y="1983"/>
                    <a:pt x="12536" y="3050"/>
                    <a:pt x="11404" y="4366"/>
                  </a:cubicBezTo>
                  <a:lnTo>
                    <a:pt x="10203" y="5847"/>
                  </a:lnTo>
                  <a:lnTo>
                    <a:pt x="7954" y="5820"/>
                  </a:lnTo>
                  <a:cubicBezTo>
                    <a:pt x="7040" y="5780"/>
                    <a:pt x="6127" y="5919"/>
                    <a:pt x="5266" y="6231"/>
                  </a:cubicBezTo>
                  <a:cubicBezTo>
                    <a:pt x="4395" y="6546"/>
                    <a:pt x="3595" y="7030"/>
                    <a:pt x="2911" y="7657"/>
                  </a:cubicBezTo>
                  <a:lnTo>
                    <a:pt x="151" y="10399"/>
                  </a:lnTo>
                  <a:cubicBezTo>
                    <a:pt x="36" y="10512"/>
                    <a:pt x="-6" y="10680"/>
                    <a:pt x="41" y="10835"/>
                  </a:cubicBezTo>
                  <a:cubicBezTo>
                    <a:pt x="91" y="10997"/>
                    <a:pt x="229" y="11116"/>
                    <a:pt x="396" y="11138"/>
                  </a:cubicBezTo>
                  <a:lnTo>
                    <a:pt x="5696" y="11402"/>
                  </a:lnTo>
                  <a:lnTo>
                    <a:pt x="5510" y="11632"/>
                  </a:lnTo>
                  <a:cubicBezTo>
                    <a:pt x="5446" y="11697"/>
                    <a:pt x="5406" y="11781"/>
                    <a:pt x="5395" y="11872"/>
                  </a:cubicBezTo>
                  <a:cubicBezTo>
                    <a:pt x="5385" y="11952"/>
                    <a:pt x="5398" y="12033"/>
                    <a:pt x="5434" y="12106"/>
                  </a:cubicBezTo>
                  <a:cubicBezTo>
                    <a:pt x="5516" y="12263"/>
                    <a:pt x="5604" y="12415"/>
                    <a:pt x="5694" y="12567"/>
                  </a:cubicBezTo>
                  <a:lnTo>
                    <a:pt x="4420" y="14087"/>
                  </a:lnTo>
                  <a:cubicBezTo>
                    <a:pt x="4375" y="14146"/>
                    <a:pt x="4346" y="14216"/>
                    <a:pt x="4336" y="14289"/>
                  </a:cubicBezTo>
                  <a:cubicBezTo>
                    <a:pt x="4325" y="14369"/>
                    <a:pt x="4335" y="14450"/>
                    <a:pt x="4367" y="14524"/>
                  </a:cubicBezTo>
                  <a:cubicBezTo>
                    <a:pt x="4630" y="15084"/>
                    <a:pt x="4984" y="15597"/>
                    <a:pt x="5413" y="16042"/>
                  </a:cubicBezTo>
                  <a:cubicBezTo>
                    <a:pt x="5882" y="16528"/>
                    <a:pt x="6433" y="16925"/>
                    <a:pt x="7041" y="17215"/>
                  </a:cubicBezTo>
                  <a:cubicBezTo>
                    <a:pt x="7122" y="17246"/>
                    <a:pt x="7210" y="17250"/>
                    <a:pt x="7293" y="17228"/>
                  </a:cubicBezTo>
                  <a:cubicBezTo>
                    <a:pt x="7359" y="17211"/>
                    <a:pt x="7419" y="17179"/>
                    <a:pt x="7469" y="17133"/>
                  </a:cubicBezTo>
                  <a:lnTo>
                    <a:pt x="8992" y="15848"/>
                  </a:lnTo>
                  <a:cubicBezTo>
                    <a:pt x="9071" y="15894"/>
                    <a:pt x="9150" y="15941"/>
                    <a:pt x="9231" y="15985"/>
                  </a:cubicBezTo>
                  <a:cubicBezTo>
                    <a:pt x="9332" y="16042"/>
                    <a:pt x="9445" y="16073"/>
                    <a:pt x="9560" y="16073"/>
                  </a:cubicBezTo>
                  <a:cubicBezTo>
                    <a:pt x="9690" y="16073"/>
                    <a:pt x="9818" y="16035"/>
                    <a:pt x="9927" y="15963"/>
                  </a:cubicBezTo>
                  <a:lnTo>
                    <a:pt x="10089" y="15837"/>
                  </a:lnTo>
                  <a:lnTo>
                    <a:pt x="10353" y="21183"/>
                  </a:lnTo>
                  <a:cubicBezTo>
                    <a:pt x="10364" y="21327"/>
                    <a:pt x="10451" y="21452"/>
                    <a:pt x="10582" y="21511"/>
                  </a:cubicBezTo>
                  <a:cubicBezTo>
                    <a:pt x="10732" y="21579"/>
                    <a:pt x="10908" y="21545"/>
                    <a:pt x="11024" y="21427"/>
                  </a:cubicBezTo>
                  <a:lnTo>
                    <a:pt x="13730" y="18716"/>
                  </a:lnTo>
                  <a:cubicBezTo>
                    <a:pt x="14341" y="18089"/>
                    <a:pt x="14825" y="17347"/>
                    <a:pt x="15153" y="16534"/>
                  </a:cubicBezTo>
                  <a:cubicBezTo>
                    <a:pt x="15462" y="15767"/>
                    <a:pt x="15628" y="14950"/>
                    <a:pt x="15643" y="14122"/>
                  </a:cubicBezTo>
                  <a:lnTo>
                    <a:pt x="15643" y="11488"/>
                  </a:lnTo>
                  <a:lnTo>
                    <a:pt x="16990" y="10434"/>
                  </a:lnTo>
                  <a:cubicBezTo>
                    <a:pt x="18430" y="9218"/>
                    <a:pt x="19585" y="7697"/>
                    <a:pt x="20375" y="5980"/>
                  </a:cubicBezTo>
                  <a:cubicBezTo>
                    <a:pt x="21083" y="4440"/>
                    <a:pt x="21482" y="2774"/>
                    <a:pt x="21548" y="1078"/>
                  </a:cubicBezTo>
                  <a:cubicBezTo>
                    <a:pt x="21559" y="782"/>
                    <a:pt x="21444" y="495"/>
                    <a:pt x="21231" y="290"/>
                  </a:cubicBezTo>
                  <a:cubicBezTo>
                    <a:pt x="21025" y="91"/>
                    <a:pt x="20745" y="-14"/>
                    <a:pt x="20459" y="2"/>
                  </a:cubicBezTo>
                  <a:close/>
                  <a:moveTo>
                    <a:pt x="20542" y="854"/>
                  </a:moveTo>
                  <a:cubicBezTo>
                    <a:pt x="20595" y="849"/>
                    <a:pt x="20646" y="869"/>
                    <a:pt x="20682" y="908"/>
                  </a:cubicBezTo>
                  <a:cubicBezTo>
                    <a:pt x="20711" y="939"/>
                    <a:pt x="20726" y="979"/>
                    <a:pt x="20726" y="1021"/>
                  </a:cubicBezTo>
                  <a:cubicBezTo>
                    <a:pt x="20660" y="2613"/>
                    <a:pt x="20283" y="4175"/>
                    <a:pt x="19616" y="5620"/>
                  </a:cubicBezTo>
                  <a:cubicBezTo>
                    <a:pt x="18889" y="7196"/>
                    <a:pt x="17834" y="8597"/>
                    <a:pt x="16522" y="9727"/>
                  </a:cubicBezTo>
                  <a:lnTo>
                    <a:pt x="9496" y="15216"/>
                  </a:lnTo>
                  <a:cubicBezTo>
                    <a:pt x="8956" y="14893"/>
                    <a:pt x="8452" y="14515"/>
                    <a:pt x="7989" y="14090"/>
                  </a:cubicBezTo>
                  <a:lnTo>
                    <a:pt x="10171" y="11894"/>
                  </a:lnTo>
                  <a:cubicBezTo>
                    <a:pt x="10337" y="11727"/>
                    <a:pt x="10337" y="11457"/>
                    <a:pt x="10171" y="11290"/>
                  </a:cubicBezTo>
                  <a:cubicBezTo>
                    <a:pt x="10006" y="11123"/>
                    <a:pt x="9738" y="11123"/>
                    <a:pt x="9572" y="11290"/>
                  </a:cubicBezTo>
                  <a:lnTo>
                    <a:pt x="7392" y="13485"/>
                  </a:lnTo>
                  <a:cubicBezTo>
                    <a:pt x="6968" y="13018"/>
                    <a:pt x="6590" y="12511"/>
                    <a:pt x="6268" y="11967"/>
                  </a:cubicBezTo>
                  <a:lnTo>
                    <a:pt x="12253" y="4610"/>
                  </a:lnTo>
                  <a:cubicBezTo>
                    <a:pt x="13339" y="3434"/>
                    <a:pt x="14652" y="2494"/>
                    <a:pt x="16112" y="1847"/>
                  </a:cubicBezTo>
                  <a:cubicBezTo>
                    <a:pt x="17510" y="1228"/>
                    <a:pt x="19015" y="891"/>
                    <a:pt x="20542" y="854"/>
                  </a:cubicBezTo>
                  <a:close/>
                  <a:moveTo>
                    <a:pt x="15501" y="4387"/>
                  </a:moveTo>
                  <a:cubicBezTo>
                    <a:pt x="15041" y="4387"/>
                    <a:pt x="14581" y="4563"/>
                    <a:pt x="14230" y="4916"/>
                  </a:cubicBezTo>
                  <a:cubicBezTo>
                    <a:pt x="13529" y="5622"/>
                    <a:pt x="13529" y="6768"/>
                    <a:pt x="14230" y="7474"/>
                  </a:cubicBezTo>
                  <a:cubicBezTo>
                    <a:pt x="14932" y="8180"/>
                    <a:pt x="16069" y="8180"/>
                    <a:pt x="16771" y="7474"/>
                  </a:cubicBezTo>
                  <a:cubicBezTo>
                    <a:pt x="17472" y="6768"/>
                    <a:pt x="17472" y="5622"/>
                    <a:pt x="16771" y="4916"/>
                  </a:cubicBezTo>
                  <a:cubicBezTo>
                    <a:pt x="16420" y="4563"/>
                    <a:pt x="15960" y="4387"/>
                    <a:pt x="15501" y="4387"/>
                  </a:cubicBezTo>
                  <a:close/>
                  <a:moveTo>
                    <a:pt x="15501" y="5235"/>
                  </a:moveTo>
                  <a:cubicBezTo>
                    <a:pt x="15745" y="5235"/>
                    <a:pt x="15989" y="5329"/>
                    <a:pt x="16176" y="5516"/>
                  </a:cubicBezTo>
                  <a:cubicBezTo>
                    <a:pt x="16548" y="5891"/>
                    <a:pt x="16548" y="6499"/>
                    <a:pt x="16176" y="6875"/>
                  </a:cubicBezTo>
                  <a:cubicBezTo>
                    <a:pt x="15803" y="7250"/>
                    <a:pt x="15199" y="7250"/>
                    <a:pt x="14826" y="6875"/>
                  </a:cubicBezTo>
                  <a:cubicBezTo>
                    <a:pt x="14454" y="6499"/>
                    <a:pt x="14454" y="5891"/>
                    <a:pt x="14826" y="5516"/>
                  </a:cubicBezTo>
                  <a:cubicBezTo>
                    <a:pt x="15013" y="5329"/>
                    <a:pt x="15256" y="5235"/>
                    <a:pt x="15501" y="5235"/>
                  </a:cubicBezTo>
                  <a:close/>
                  <a:moveTo>
                    <a:pt x="7586" y="6645"/>
                  </a:moveTo>
                  <a:cubicBezTo>
                    <a:pt x="7688" y="6643"/>
                    <a:pt x="7791" y="6644"/>
                    <a:pt x="7893" y="6647"/>
                  </a:cubicBezTo>
                  <a:lnTo>
                    <a:pt x="9530" y="6676"/>
                  </a:lnTo>
                  <a:lnTo>
                    <a:pt x="6337" y="10612"/>
                  </a:lnTo>
                  <a:lnTo>
                    <a:pt x="1400" y="10354"/>
                  </a:lnTo>
                  <a:lnTo>
                    <a:pt x="3467" y="8264"/>
                  </a:lnTo>
                  <a:cubicBezTo>
                    <a:pt x="4059" y="7733"/>
                    <a:pt x="4744" y="7318"/>
                    <a:pt x="5487" y="7042"/>
                  </a:cubicBezTo>
                  <a:cubicBezTo>
                    <a:pt x="6160" y="6791"/>
                    <a:pt x="6870" y="6657"/>
                    <a:pt x="7586" y="6645"/>
                  </a:cubicBezTo>
                  <a:close/>
                  <a:moveTo>
                    <a:pt x="11147" y="9879"/>
                  </a:moveTo>
                  <a:cubicBezTo>
                    <a:pt x="11040" y="9879"/>
                    <a:pt x="10932" y="9921"/>
                    <a:pt x="10851" y="10003"/>
                  </a:cubicBezTo>
                  <a:cubicBezTo>
                    <a:pt x="10687" y="10167"/>
                    <a:pt x="10687" y="10434"/>
                    <a:pt x="10851" y="10598"/>
                  </a:cubicBezTo>
                  <a:lnTo>
                    <a:pt x="10859" y="10606"/>
                  </a:lnTo>
                  <a:cubicBezTo>
                    <a:pt x="11022" y="10770"/>
                    <a:pt x="11287" y="10770"/>
                    <a:pt x="11450" y="10606"/>
                  </a:cubicBezTo>
                  <a:cubicBezTo>
                    <a:pt x="11614" y="10442"/>
                    <a:pt x="11614" y="10176"/>
                    <a:pt x="11450" y="10011"/>
                  </a:cubicBezTo>
                  <a:lnTo>
                    <a:pt x="11442" y="10003"/>
                  </a:lnTo>
                  <a:cubicBezTo>
                    <a:pt x="11361" y="9921"/>
                    <a:pt x="11254" y="9879"/>
                    <a:pt x="11147" y="9879"/>
                  </a:cubicBezTo>
                  <a:close/>
                  <a:moveTo>
                    <a:pt x="14829" y="12125"/>
                  </a:moveTo>
                  <a:lnTo>
                    <a:pt x="14831" y="13942"/>
                  </a:lnTo>
                  <a:cubicBezTo>
                    <a:pt x="14825" y="14735"/>
                    <a:pt x="14666" y="15520"/>
                    <a:pt x="14363" y="16253"/>
                  </a:cubicBezTo>
                  <a:cubicBezTo>
                    <a:pt x="14047" y="17016"/>
                    <a:pt x="13580" y="17708"/>
                    <a:pt x="12992" y="18285"/>
                  </a:cubicBezTo>
                  <a:lnTo>
                    <a:pt x="11145" y="20116"/>
                  </a:lnTo>
                  <a:lnTo>
                    <a:pt x="10906" y="15197"/>
                  </a:lnTo>
                  <a:lnTo>
                    <a:pt x="14829" y="12125"/>
                  </a:lnTo>
                  <a:close/>
                  <a:moveTo>
                    <a:pt x="6191" y="13319"/>
                  </a:moveTo>
                  <a:cubicBezTo>
                    <a:pt x="6413" y="13622"/>
                    <a:pt x="6650" y="13913"/>
                    <a:pt x="6907" y="14187"/>
                  </a:cubicBezTo>
                  <a:cubicBezTo>
                    <a:pt x="7313" y="14621"/>
                    <a:pt x="7760" y="15013"/>
                    <a:pt x="8240" y="15359"/>
                  </a:cubicBezTo>
                  <a:lnTo>
                    <a:pt x="7154" y="16302"/>
                  </a:lnTo>
                  <a:cubicBezTo>
                    <a:pt x="6721" y="16089"/>
                    <a:pt x="6328" y="15801"/>
                    <a:pt x="5993" y="15451"/>
                  </a:cubicBezTo>
                  <a:cubicBezTo>
                    <a:pt x="5696" y="15140"/>
                    <a:pt x="5449" y="14785"/>
                    <a:pt x="5260" y="14397"/>
                  </a:cubicBezTo>
                  <a:lnTo>
                    <a:pt x="6191" y="13319"/>
                  </a:lnTo>
                  <a:close/>
                  <a:moveTo>
                    <a:pt x="3864" y="16049"/>
                  </a:moveTo>
                  <a:cubicBezTo>
                    <a:pt x="3811" y="16050"/>
                    <a:pt x="3757" y="16062"/>
                    <a:pt x="3706" y="16085"/>
                  </a:cubicBezTo>
                  <a:lnTo>
                    <a:pt x="2601" y="16631"/>
                  </a:lnTo>
                  <a:cubicBezTo>
                    <a:pt x="2217" y="16822"/>
                    <a:pt x="1901" y="17129"/>
                    <a:pt x="1699" y="17509"/>
                  </a:cubicBezTo>
                  <a:cubicBezTo>
                    <a:pt x="1558" y="17774"/>
                    <a:pt x="1477" y="18064"/>
                    <a:pt x="1429" y="18356"/>
                  </a:cubicBezTo>
                  <a:cubicBezTo>
                    <a:pt x="1380" y="18657"/>
                    <a:pt x="1366" y="18965"/>
                    <a:pt x="1388" y="19274"/>
                  </a:cubicBezTo>
                  <a:cubicBezTo>
                    <a:pt x="1401" y="19477"/>
                    <a:pt x="1475" y="19671"/>
                    <a:pt x="1601" y="19830"/>
                  </a:cubicBezTo>
                  <a:cubicBezTo>
                    <a:pt x="1766" y="20039"/>
                    <a:pt x="2007" y="20173"/>
                    <a:pt x="2270" y="20203"/>
                  </a:cubicBezTo>
                  <a:cubicBezTo>
                    <a:pt x="2624" y="20227"/>
                    <a:pt x="2976" y="20202"/>
                    <a:pt x="3317" y="20133"/>
                  </a:cubicBezTo>
                  <a:cubicBezTo>
                    <a:pt x="3660" y="20064"/>
                    <a:pt x="3998" y="19948"/>
                    <a:pt x="4295" y="19747"/>
                  </a:cubicBezTo>
                  <a:cubicBezTo>
                    <a:pt x="4601" y="19539"/>
                    <a:pt x="4844" y="19249"/>
                    <a:pt x="4997" y="18910"/>
                  </a:cubicBezTo>
                  <a:lnTo>
                    <a:pt x="5506" y="17837"/>
                  </a:lnTo>
                  <a:cubicBezTo>
                    <a:pt x="5608" y="17616"/>
                    <a:pt x="5493" y="17354"/>
                    <a:pt x="5262" y="17282"/>
                  </a:cubicBezTo>
                  <a:cubicBezTo>
                    <a:pt x="5090" y="17227"/>
                    <a:pt x="4903" y="17302"/>
                    <a:pt x="4814" y="17460"/>
                  </a:cubicBezTo>
                  <a:lnTo>
                    <a:pt x="4209" y="18612"/>
                  </a:lnTo>
                  <a:cubicBezTo>
                    <a:pt x="4116" y="18775"/>
                    <a:pt x="3991" y="18918"/>
                    <a:pt x="3843" y="19032"/>
                  </a:cubicBezTo>
                  <a:cubicBezTo>
                    <a:pt x="3662" y="19172"/>
                    <a:pt x="3449" y="19267"/>
                    <a:pt x="3224" y="19307"/>
                  </a:cubicBezTo>
                  <a:lnTo>
                    <a:pt x="2495" y="19373"/>
                  </a:lnTo>
                  <a:cubicBezTo>
                    <a:pt x="2422" y="19372"/>
                    <a:pt x="2353" y="19343"/>
                    <a:pt x="2302" y="19291"/>
                  </a:cubicBezTo>
                  <a:cubicBezTo>
                    <a:pt x="2252" y="19240"/>
                    <a:pt x="2224" y="19171"/>
                    <a:pt x="2223" y="19099"/>
                  </a:cubicBezTo>
                  <a:lnTo>
                    <a:pt x="2255" y="18396"/>
                  </a:lnTo>
                  <a:cubicBezTo>
                    <a:pt x="2274" y="18196"/>
                    <a:pt x="2341" y="18002"/>
                    <a:pt x="2448" y="17832"/>
                  </a:cubicBezTo>
                  <a:cubicBezTo>
                    <a:pt x="2552" y="17667"/>
                    <a:pt x="2692" y="17527"/>
                    <a:pt x="2858" y="17425"/>
                  </a:cubicBezTo>
                  <a:lnTo>
                    <a:pt x="4037" y="16825"/>
                  </a:lnTo>
                  <a:cubicBezTo>
                    <a:pt x="4238" y="16736"/>
                    <a:pt x="4330" y="16500"/>
                    <a:pt x="4244" y="16297"/>
                  </a:cubicBezTo>
                  <a:cubicBezTo>
                    <a:pt x="4177" y="16139"/>
                    <a:pt x="4024" y="16046"/>
                    <a:pt x="3864" y="16049"/>
                  </a:cubicBezTo>
                  <a:close/>
                  <a:moveTo>
                    <a:pt x="422" y="20695"/>
                  </a:moveTo>
                  <a:cubicBezTo>
                    <a:pt x="314" y="20695"/>
                    <a:pt x="206" y="20735"/>
                    <a:pt x="124" y="20818"/>
                  </a:cubicBezTo>
                  <a:cubicBezTo>
                    <a:pt x="-41" y="20984"/>
                    <a:pt x="-41" y="21254"/>
                    <a:pt x="124" y="21420"/>
                  </a:cubicBezTo>
                  <a:cubicBezTo>
                    <a:pt x="289" y="21586"/>
                    <a:pt x="556" y="21586"/>
                    <a:pt x="721" y="21420"/>
                  </a:cubicBezTo>
                  <a:cubicBezTo>
                    <a:pt x="886" y="21254"/>
                    <a:pt x="886" y="20984"/>
                    <a:pt x="721" y="20818"/>
                  </a:cubicBezTo>
                  <a:cubicBezTo>
                    <a:pt x="638" y="20735"/>
                    <a:pt x="530" y="20695"/>
                    <a:pt x="422" y="20695"/>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58" name="Shape">
              <a:extLst>
                <a:ext uri="{FF2B5EF4-FFF2-40B4-BE49-F238E27FC236}">
                  <a16:creationId xmlns:a16="http://schemas.microsoft.com/office/drawing/2014/main" xmlns="" id="{51EE2556-B825-4DF7-842A-2D06B33FF5F8}"/>
                </a:ext>
              </a:extLst>
            </p:cNvPr>
            <p:cNvSpPr/>
            <p:nvPr/>
          </p:nvSpPr>
          <p:spPr bwMode="auto">
            <a:xfrm>
              <a:off x="9577386" y="2378907"/>
              <a:ext cx="380858" cy="386571"/>
            </a:xfrm>
            <a:custGeom>
              <a:avLst/>
              <a:gdLst/>
              <a:ahLst/>
              <a:cxnLst>
                <a:cxn ang="0">
                  <a:pos x="wd2" y="hd2"/>
                </a:cxn>
                <a:cxn ang="5400000">
                  <a:pos x="wd2" y="hd2"/>
                </a:cxn>
                <a:cxn ang="10800000">
                  <a:pos x="wd2" y="hd2"/>
                </a:cxn>
                <a:cxn ang="16200000">
                  <a:pos x="wd2" y="hd2"/>
                </a:cxn>
              </a:cxnLst>
              <a:rect l="0" t="0" r="r" b="b"/>
              <a:pathLst>
                <a:path w="21591" h="21596" extrusionOk="0">
                  <a:moveTo>
                    <a:pt x="10782" y="0"/>
                  </a:moveTo>
                  <a:cubicBezTo>
                    <a:pt x="10563" y="0"/>
                    <a:pt x="10385" y="176"/>
                    <a:pt x="10385" y="392"/>
                  </a:cubicBezTo>
                  <a:lnTo>
                    <a:pt x="10385" y="2633"/>
                  </a:lnTo>
                  <a:cubicBezTo>
                    <a:pt x="10385" y="2849"/>
                    <a:pt x="10563" y="3025"/>
                    <a:pt x="10782" y="3025"/>
                  </a:cubicBezTo>
                  <a:cubicBezTo>
                    <a:pt x="11002" y="3025"/>
                    <a:pt x="11181" y="2849"/>
                    <a:pt x="11181" y="2633"/>
                  </a:cubicBezTo>
                  <a:lnTo>
                    <a:pt x="11181" y="392"/>
                  </a:lnTo>
                  <a:cubicBezTo>
                    <a:pt x="11181" y="176"/>
                    <a:pt x="11002" y="0"/>
                    <a:pt x="10782" y="0"/>
                  </a:cubicBezTo>
                  <a:close/>
                  <a:moveTo>
                    <a:pt x="7088" y="1572"/>
                  </a:moveTo>
                  <a:cubicBezTo>
                    <a:pt x="6986" y="1572"/>
                    <a:pt x="6884" y="1610"/>
                    <a:pt x="6807" y="1687"/>
                  </a:cubicBezTo>
                  <a:cubicBezTo>
                    <a:pt x="6651" y="1840"/>
                    <a:pt x="6651" y="2088"/>
                    <a:pt x="6807" y="2241"/>
                  </a:cubicBezTo>
                  <a:lnTo>
                    <a:pt x="8415" y="3825"/>
                  </a:lnTo>
                  <a:cubicBezTo>
                    <a:pt x="8571" y="3978"/>
                    <a:pt x="8823" y="3978"/>
                    <a:pt x="8978" y="3825"/>
                  </a:cubicBezTo>
                  <a:cubicBezTo>
                    <a:pt x="9134" y="3672"/>
                    <a:pt x="9134" y="3424"/>
                    <a:pt x="8978" y="3271"/>
                  </a:cubicBezTo>
                  <a:lnTo>
                    <a:pt x="7370" y="1687"/>
                  </a:lnTo>
                  <a:cubicBezTo>
                    <a:pt x="7292" y="1610"/>
                    <a:pt x="7190" y="1572"/>
                    <a:pt x="7088" y="1572"/>
                  </a:cubicBezTo>
                  <a:close/>
                  <a:moveTo>
                    <a:pt x="14478" y="1572"/>
                  </a:moveTo>
                  <a:cubicBezTo>
                    <a:pt x="14376" y="1572"/>
                    <a:pt x="14274" y="1610"/>
                    <a:pt x="14196" y="1687"/>
                  </a:cubicBezTo>
                  <a:lnTo>
                    <a:pt x="12587" y="3271"/>
                  </a:lnTo>
                  <a:cubicBezTo>
                    <a:pt x="12431" y="3424"/>
                    <a:pt x="12431" y="3672"/>
                    <a:pt x="12587" y="3825"/>
                  </a:cubicBezTo>
                  <a:cubicBezTo>
                    <a:pt x="12742" y="3978"/>
                    <a:pt x="12994" y="3978"/>
                    <a:pt x="13150" y="3825"/>
                  </a:cubicBezTo>
                  <a:lnTo>
                    <a:pt x="14759" y="2241"/>
                  </a:lnTo>
                  <a:cubicBezTo>
                    <a:pt x="14915" y="2088"/>
                    <a:pt x="14915" y="1840"/>
                    <a:pt x="14759" y="1687"/>
                  </a:cubicBezTo>
                  <a:cubicBezTo>
                    <a:pt x="14681" y="1610"/>
                    <a:pt x="14580" y="1572"/>
                    <a:pt x="14478" y="1572"/>
                  </a:cubicBezTo>
                  <a:close/>
                  <a:moveTo>
                    <a:pt x="4148" y="5077"/>
                  </a:moveTo>
                  <a:cubicBezTo>
                    <a:pt x="4078" y="5080"/>
                    <a:pt x="4010" y="5098"/>
                    <a:pt x="3947" y="5128"/>
                  </a:cubicBezTo>
                  <a:cubicBezTo>
                    <a:pt x="3879" y="5161"/>
                    <a:pt x="3819" y="5208"/>
                    <a:pt x="3772" y="5267"/>
                  </a:cubicBezTo>
                  <a:lnTo>
                    <a:pt x="113" y="9337"/>
                  </a:lnTo>
                  <a:cubicBezTo>
                    <a:pt x="49" y="9411"/>
                    <a:pt x="10" y="9503"/>
                    <a:pt x="2" y="9600"/>
                  </a:cubicBezTo>
                  <a:cubicBezTo>
                    <a:pt x="-9" y="9725"/>
                    <a:pt x="31" y="9848"/>
                    <a:pt x="113" y="9943"/>
                  </a:cubicBezTo>
                  <a:lnTo>
                    <a:pt x="10458" y="21450"/>
                  </a:lnTo>
                  <a:cubicBezTo>
                    <a:pt x="10531" y="21539"/>
                    <a:pt x="10641" y="21593"/>
                    <a:pt x="10757" y="21596"/>
                  </a:cubicBezTo>
                  <a:cubicBezTo>
                    <a:pt x="10883" y="21600"/>
                    <a:pt x="11003" y="21546"/>
                    <a:pt x="11082" y="21450"/>
                  </a:cubicBezTo>
                  <a:lnTo>
                    <a:pt x="21496" y="9908"/>
                  </a:lnTo>
                  <a:cubicBezTo>
                    <a:pt x="21557" y="9835"/>
                    <a:pt x="21591" y="9742"/>
                    <a:pt x="21591" y="9647"/>
                  </a:cubicBezTo>
                  <a:cubicBezTo>
                    <a:pt x="21590" y="9553"/>
                    <a:pt x="21557" y="9461"/>
                    <a:pt x="21496" y="9388"/>
                  </a:cubicBezTo>
                  <a:lnTo>
                    <a:pt x="17763" y="5226"/>
                  </a:lnTo>
                  <a:cubicBezTo>
                    <a:pt x="17721" y="5183"/>
                    <a:pt x="17670" y="5148"/>
                    <a:pt x="17615" y="5122"/>
                  </a:cubicBezTo>
                  <a:cubicBezTo>
                    <a:pt x="17556" y="5095"/>
                    <a:pt x="17492" y="5080"/>
                    <a:pt x="17427" y="5077"/>
                  </a:cubicBezTo>
                  <a:lnTo>
                    <a:pt x="4148" y="5077"/>
                  </a:lnTo>
                  <a:close/>
                  <a:moveTo>
                    <a:pt x="4826" y="5895"/>
                  </a:moveTo>
                  <a:lnTo>
                    <a:pt x="9909" y="5895"/>
                  </a:lnTo>
                  <a:lnTo>
                    <a:pt x="6760" y="8995"/>
                  </a:lnTo>
                  <a:lnTo>
                    <a:pt x="4826" y="5895"/>
                  </a:lnTo>
                  <a:close/>
                  <a:moveTo>
                    <a:pt x="11669" y="5895"/>
                  </a:moveTo>
                  <a:lnTo>
                    <a:pt x="16761" y="5895"/>
                  </a:lnTo>
                  <a:lnTo>
                    <a:pt x="14778" y="8955"/>
                  </a:lnTo>
                  <a:lnTo>
                    <a:pt x="11669" y="5895"/>
                  </a:lnTo>
                  <a:close/>
                  <a:moveTo>
                    <a:pt x="10789" y="6137"/>
                  </a:moveTo>
                  <a:lnTo>
                    <a:pt x="13960" y="9259"/>
                  </a:lnTo>
                  <a:lnTo>
                    <a:pt x="7617" y="9259"/>
                  </a:lnTo>
                  <a:lnTo>
                    <a:pt x="10789" y="6137"/>
                  </a:lnTo>
                  <a:close/>
                  <a:moveTo>
                    <a:pt x="4066" y="6173"/>
                  </a:moveTo>
                  <a:lnTo>
                    <a:pt x="5990" y="9259"/>
                  </a:lnTo>
                  <a:lnTo>
                    <a:pt x="1189" y="9259"/>
                  </a:lnTo>
                  <a:lnTo>
                    <a:pt x="4066" y="6173"/>
                  </a:lnTo>
                  <a:close/>
                  <a:moveTo>
                    <a:pt x="17521" y="6181"/>
                  </a:moveTo>
                  <a:lnTo>
                    <a:pt x="20263" y="9259"/>
                  </a:lnTo>
                  <a:lnTo>
                    <a:pt x="15526" y="9259"/>
                  </a:lnTo>
                  <a:lnTo>
                    <a:pt x="17521" y="6181"/>
                  </a:lnTo>
                  <a:close/>
                  <a:moveTo>
                    <a:pt x="1331" y="10043"/>
                  </a:moveTo>
                  <a:lnTo>
                    <a:pt x="6394" y="10043"/>
                  </a:lnTo>
                  <a:lnTo>
                    <a:pt x="9958" y="19619"/>
                  </a:lnTo>
                  <a:lnTo>
                    <a:pt x="1331" y="10043"/>
                  </a:lnTo>
                  <a:close/>
                  <a:moveTo>
                    <a:pt x="7241" y="10043"/>
                  </a:moveTo>
                  <a:lnTo>
                    <a:pt x="20194" y="10043"/>
                  </a:lnTo>
                  <a:lnTo>
                    <a:pt x="11565" y="19704"/>
                  </a:lnTo>
                  <a:lnTo>
                    <a:pt x="14122" y="12993"/>
                  </a:lnTo>
                  <a:cubicBezTo>
                    <a:pt x="14199" y="12790"/>
                    <a:pt x="14095" y="12564"/>
                    <a:pt x="13889" y="12488"/>
                  </a:cubicBezTo>
                  <a:cubicBezTo>
                    <a:pt x="13683" y="12412"/>
                    <a:pt x="13454" y="12515"/>
                    <a:pt x="13377" y="12717"/>
                  </a:cubicBezTo>
                  <a:lnTo>
                    <a:pt x="10776" y="19540"/>
                  </a:lnTo>
                  <a:lnTo>
                    <a:pt x="7241" y="10043"/>
                  </a:lnTo>
                  <a:close/>
                  <a:moveTo>
                    <a:pt x="14285" y="10906"/>
                  </a:moveTo>
                  <a:cubicBezTo>
                    <a:pt x="14130" y="10912"/>
                    <a:pt x="13987" y="11008"/>
                    <a:pt x="13929" y="11160"/>
                  </a:cubicBezTo>
                  <a:lnTo>
                    <a:pt x="13924" y="11173"/>
                  </a:lnTo>
                  <a:cubicBezTo>
                    <a:pt x="13846" y="11375"/>
                    <a:pt x="13951" y="11602"/>
                    <a:pt x="14157" y="11678"/>
                  </a:cubicBezTo>
                  <a:cubicBezTo>
                    <a:pt x="14363" y="11754"/>
                    <a:pt x="14592" y="11651"/>
                    <a:pt x="14669" y="11448"/>
                  </a:cubicBezTo>
                  <a:lnTo>
                    <a:pt x="14674" y="11435"/>
                  </a:lnTo>
                  <a:cubicBezTo>
                    <a:pt x="14751" y="11232"/>
                    <a:pt x="14647" y="11007"/>
                    <a:pt x="14441" y="10931"/>
                  </a:cubicBezTo>
                  <a:cubicBezTo>
                    <a:pt x="14390" y="10912"/>
                    <a:pt x="14337" y="10904"/>
                    <a:pt x="14285" y="10906"/>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59" name="Shape">
              <a:extLst>
                <a:ext uri="{FF2B5EF4-FFF2-40B4-BE49-F238E27FC236}">
                  <a16:creationId xmlns:a16="http://schemas.microsoft.com/office/drawing/2014/main" xmlns="" id="{4DBC0D78-63A7-4C51-929A-64AFF5E88795}"/>
                </a:ext>
              </a:extLst>
            </p:cNvPr>
            <p:cNvSpPr/>
            <p:nvPr/>
          </p:nvSpPr>
          <p:spPr bwMode="auto">
            <a:xfrm>
              <a:off x="10371473" y="4777040"/>
              <a:ext cx="391648" cy="381492"/>
            </a:xfrm>
            <a:custGeom>
              <a:avLst/>
              <a:gdLst/>
              <a:ahLst/>
              <a:cxnLst>
                <a:cxn ang="0">
                  <a:pos x="wd2" y="hd2"/>
                </a:cxn>
                <a:cxn ang="5400000">
                  <a:pos x="wd2" y="hd2"/>
                </a:cxn>
                <a:cxn ang="10800000">
                  <a:pos x="wd2" y="hd2"/>
                </a:cxn>
                <a:cxn ang="16200000">
                  <a:pos x="wd2" y="hd2"/>
                </a:cxn>
              </a:cxnLst>
              <a:rect l="0" t="0" r="r" b="b"/>
              <a:pathLst>
                <a:path w="21567" h="21600" extrusionOk="0">
                  <a:moveTo>
                    <a:pt x="10824" y="0"/>
                  </a:moveTo>
                  <a:cubicBezTo>
                    <a:pt x="10595" y="0"/>
                    <a:pt x="10408" y="192"/>
                    <a:pt x="10408" y="428"/>
                  </a:cubicBezTo>
                  <a:lnTo>
                    <a:pt x="10408" y="2601"/>
                  </a:lnTo>
                  <a:cubicBezTo>
                    <a:pt x="10408" y="2837"/>
                    <a:pt x="10595" y="3028"/>
                    <a:pt x="10824" y="3028"/>
                  </a:cubicBezTo>
                  <a:cubicBezTo>
                    <a:pt x="11054" y="3028"/>
                    <a:pt x="11241" y="2837"/>
                    <a:pt x="11241" y="2601"/>
                  </a:cubicBezTo>
                  <a:lnTo>
                    <a:pt x="11241" y="428"/>
                  </a:lnTo>
                  <a:cubicBezTo>
                    <a:pt x="11241" y="192"/>
                    <a:pt x="11054" y="0"/>
                    <a:pt x="10824" y="0"/>
                  </a:cubicBezTo>
                  <a:close/>
                  <a:moveTo>
                    <a:pt x="7342" y="1516"/>
                  </a:moveTo>
                  <a:cubicBezTo>
                    <a:pt x="7236" y="1516"/>
                    <a:pt x="7129" y="1558"/>
                    <a:pt x="7048" y="1642"/>
                  </a:cubicBezTo>
                  <a:cubicBezTo>
                    <a:pt x="6886" y="1809"/>
                    <a:pt x="6886" y="2079"/>
                    <a:pt x="7048" y="2246"/>
                  </a:cubicBezTo>
                  <a:lnTo>
                    <a:pt x="8542" y="3782"/>
                  </a:lnTo>
                  <a:cubicBezTo>
                    <a:pt x="8704" y="3949"/>
                    <a:pt x="8968" y="3949"/>
                    <a:pt x="9130" y="3782"/>
                  </a:cubicBezTo>
                  <a:cubicBezTo>
                    <a:pt x="9293" y="3615"/>
                    <a:pt x="9293" y="3344"/>
                    <a:pt x="9130" y="3177"/>
                  </a:cubicBezTo>
                  <a:lnTo>
                    <a:pt x="7636" y="1642"/>
                  </a:lnTo>
                  <a:cubicBezTo>
                    <a:pt x="7555" y="1558"/>
                    <a:pt x="7449" y="1516"/>
                    <a:pt x="7342" y="1516"/>
                  </a:cubicBezTo>
                  <a:close/>
                  <a:moveTo>
                    <a:pt x="14236" y="1516"/>
                  </a:moveTo>
                  <a:cubicBezTo>
                    <a:pt x="14129" y="1516"/>
                    <a:pt x="14023" y="1558"/>
                    <a:pt x="13941" y="1642"/>
                  </a:cubicBezTo>
                  <a:lnTo>
                    <a:pt x="12448" y="3177"/>
                  </a:lnTo>
                  <a:cubicBezTo>
                    <a:pt x="12285" y="3344"/>
                    <a:pt x="12285" y="3615"/>
                    <a:pt x="12448" y="3782"/>
                  </a:cubicBezTo>
                  <a:cubicBezTo>
                    <a:pt x="12610" y="3949"/>
                    <a:pt x="12873" y="3949"/>
                    <a:pt x="13036" y="3782"/>
                  </a:cubicBezTo>
                  <a:lnTo>
                    <a:pt x="14530" y="2246"/>
                  </a:lnTo>
                  <a:cubicBezTo>
                    <a:pt x="14692" y="2079"/>
                    <a:pt x="14692" y="1809"/>
                    <a:pt x="14530" y="1642"/>
                  </a:cubicBezTo>
                  <a:cubicBezTo>
                    <a:pt x="14448" y="1558"/>
                    <a:pt x="14342" y="1516"/>
                    <a:pt x="14236" y="1516"/>
                  </a:cubicBezTo>
                  <a:close/>
                  <a:moveTo>
                    <a:pt x="430" y="4947"/>
                  </a:moveTo>
                  <a:cubicBezTo>
                    <a:pt x="275" y="4940"/>
                    <a:pt x="130" y="5022"/>
                    <a:pt x="54" y="5160"/>
                  </a:cubicBezTo>
                  <a:cubicBezTo>
                    <a:pt x="-7" y="5268"/>
                    <a:pt x="-17" y="5398"/>
                    <a:pt x="26" y="5514"/>
                  </a:cubicBezTo>
                  <a:lnTo>
                    <a:pt x="1359" y="9279"/>
                  </a:lnTo>
                  <a:cubicBezTo>
                    <a:pt x="1359" y="9288"/>
                    <a:pt x="1358" y="9292"/>
                    <a:pt x="1358" y="9302"/>
                  </a:cubicBezTo>
                  <a:lnTo>
                    <a:pt x="1358" y="21040"/>
                  </a:lnTo>
                  <a:cubicBezTo>
                    <a:pt x="1358" y="21202"/>
                    <a:pt x="1358" y="21283"/>
                    <a:pt x="1385" y="21370"/>
                  </a:cubicBezTo>
                  <a:cubicBezTo>
                    <a:pt x="1418" y="21464"/>
                    <a:pt x="1490" y="21538"/>
                    <a:pt x="1582" y="21573"/>
                  </a:cubicBezTo>
                  <a:cubicBezTo>
                    <a:pt x="1666" y="21600"/>
                    <a:pt x="1745" y="21600"/>
                    <a:pt x="1900" y="21600"/>
                  </a:cubicBezTo>
                  <a:lnTo>
                    <a:pt x="19746" y="21600"/>
                  </a:lnTo>
                  <a:cubicBezTo>
                    <a:pt x="19904" y="21600"/>
                    <a:pt x="19983" y="21600"/>
                    <a:pt x="20067" y="21573"/>
                  </a:cubicBezTo>
                  <a:cubicBezTo>
                    <a:pt x="20158" y="21538"/>
                    <a:pt x="20231" y="21464"/>
                    <a:pt x="20265" y="21370"/>
                  </a:cubicBezTo>
                  <a:cubicBezTo>
                    <a:pt x="20291" y="21284"/>
                    <a:pt x="20291" y="21203"/>
                    <a:pt x="20291" y="21043"/>
                  </a:cubicBezTo>
                  <a:lnTo>
                    <a:pt x="20291" y="9304"/>
                  </a:lnTo>
                  <a:cubicBezTo>
                    <a:pt x="20291" y="9200"/>
                    <a:pt x="20288" y="9131"/>
                    <a:pt x="20281" y="9071"/>
                  </a:cubicBezTo>
                  <a:lnTo>
                    <a:pt x="21540" y="5514"/>
                  </a:lnTo>
                  <a:cubicBezTo>
                    <a:pt x="21583" y="5398"/>
                    <a:pt x="21573" y="5268"/>
                    <a:pt x="21512" y="5160"/>
                  </a:cubicBezTo>
                  <a:cubicBezTo>
                    <a:pt x="21435" y="5022"/>
                    <a:pt x="21291" y="4940"/>
                    <a:pt x="21136" y="4947"/>
                  </a:cubicBezTo>
                  <a:lnTo>
                    <a:pt x="14242" y="4947"/>
                  </a:lnTo>
                  <a:cubicBezTo>
                    <a:pt x="14153" y="4941"/>
                    <a:pt x="14064" y="4962"/>
                    <a:pt x="13986" y="5007"/>
                  </a:cubicBezTo>
                  <a:cubicBezTo>
                    <a:pt x="13900" y="5057"/>
                    <a:pt x="13832" y="5133"/>
                    <a:pt x="13791" y="5224"/>
                  </a:cubicBezTo>
                  <a:lnTo>
                    <a:pt x="12332" y="8744"/>
                  </a:lnTo>
                  <a:lnTo>
                    <a:pt x="9234" y="8744"/>
                  </a:lnTo>
                  <a:lnTo>
                    <a:pt x="7775" y="5224"/>
                  </a:lnTo>
                  <a:cubicBezTo>
                    <a:pt x="7734" y="5133"/>
                    <a:pt x="7666" y="5057"/>
                    <a:pt x="7580" y="5007"/>
                  </a:cubicBezTo>
                  <a:cubicBezTo>
                    <a:pt x="7502" y="4962"/>
                    <a:pt x="7413" y="4941"/>
                    <a:pt x="7324" y="4947"/>
                  </a:cubicBezTo>
                  <a:lnTo>
                    <a:pt x="430" y="4947"/>
                  </a:lnTo>
                  <a:close/>
                  <a:moveTo>
                    <a:pt x="989" y="5772"/>
                  </a:moveTo>
                  <a:lnTo>
                    <a:pt x="7100" y="5772"/>
                  </a:lnTo>
                  <a:lnTo>
                    <a:pt x="8341" y="8744"/>
                  </a:lnTo>
                  <a:lnTo>
                    <a:pt x="2058" y="8744"/>
                  </a:lnTo>
                  <a:lnTo>
                    <a:pt x="989" y="5772"/>
                  </a:lnTo>
                  <a:close/>
                  <a:moveTo>
                    <a:pt x="14466" y="5772"/>
                  </a:moveTo>
                  <a:lnTo>
                    <a:pt x="20577" y="5772"/>
                  </a:lnTo>
                  <a:lnTo>
                    <a:pt x="19508" y="8744"/>
                  </a:lnTo>
                  <a:lnTo>
                    <a:pt x="13225" y="8744"/>
                  </a:lnTo>
                  <a:lnTo>
                    <a:pt x="14466" y="5772"/>
                  </a:lnTo>
                  <a:close/>
                  <a:moveTo>
                    <a:pt x="2157" y="9605"/>
                  </a:moveTo>
                  <a:lnTo>
                    <a:pt x="19417" y="9605"/>
                  </a:lnTo>
                  <a:lnTo>
                    <a:pt x="19417" y="20739"/>
                  </a:lnTo>
                  <a:lnTo>
                    <a:pt x="12995" y="20739"/>
                  </a:lnTo>
                  <a:lnTo>
                    <a:pt x="12995" y="13355"/>
                  </a:lnTo>
                  <a:cubicBezTo>
                    <a:pt x="12995" y="13119"/>
                    <a:pt x="12809" y="12927"/>
                    <a:pt x="12579" y="12927"/>
                  </a:cubicBezTo>
                  <a:cubicBezTo>
                    <a:pt x="12349" y="12927"/>
                    <a:pt x="12163" y="13119"/>
                    <a:pt x="12163" y="13355"/>
                  </a:cubicBezTo>
                  <a:lnTo>
                    <a:pt x="12163" y="20739"/>
                  </a:lnTo>
                  <a:lnTo>
                    <a:pt x="2157" y="20739"/>
                  </a:lnTo>
                  <a:lnTo>
                    <a:pt x="2157" y="9605"/>
                  </a:lnTo>
                  <a:close/>
                  <a:moveTo>
                    <a:pt x="12574" y="10874"/>
                  </a:moveTo>
                  <a:cubicBezTo>
                    <a:pt x="12347" y="10874"/>
                    <a:pt x="12163" y="11063"/>
                    <a:pt x="12163" y="11296"/>
                  </a:cubicBezTo>
                  <a:cubicBezTo>
                    <a:pt x="12163" y="11530"/>
                    <a:pt x="12347" y="11718"/>
                    <a:pt x="12574" y="11718"/>
                  </a:cubicBezTo>
                  <a:lnTo>
                    <a:pt x="12584" y="11718"/>
                  </a:lnTo>
                  <a:cubicBezTo>
                    <a:pt x="12811" y="11718"/>
                    <a:pt x="12995" y="11530"/>
                    <a:pt x="12995" y="11296"/>
                  </a:cubicBezTo>
                  <a:cubicBezTo>
                    <a:pt x="12995" y="11063"/>
                    <a:pt x="12811" y="10874"/>
                    <a:pt x="12584" y="10874"/>
                  </a:cubicBezTo>
                  <a:lnTo>
                    <a:pt x="12574" y="10874"/>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sp>
          <p:nvSpPr>
            <p:cNvPr id="60" name="Shape">
              <a:extLst>
                <a:ext uri="{FF2B5EF4-FFF2-40B4-BE49-F238E27FC236}">
                  <a16:creationId xmlns:a16="http://schemas.microsoft.com/office/drawing/2014/main" xmlns="" id="{4AB6D385-EB49-41ED-856E-E41710573558}"/>
                </a:ext>
              </a:extLst>
            </p:cNvPr>
            <p:cNvSpPr/>
            <p:nvPr/>
          </p:nvSpPr>
          <p:spPr bwMode="auto">
            <a:xfrm>
              <a:off x="8823924" y="4828456"/>
              <a:ext cx="330077" cy="386571"/>
            </a:xfrm>
            <a:custGeom>
              <a:avLst/>
              <a:gdLst/>
              <a:ahLst/>
              <a:cxnLst>
                <a:cxn ang="0">
                  <a:pos x="wd2" y="hd2"/>
                </a:cxn>
                <a:cxn ang="5400000">
                  <a:pos x="wd2" y="hd2"/>
                </a:cxn>
                <a:cxn ang="10800000">
                  <a:pos x="wd2" y="hd2"/>
                </a:cxn>
                <a:cxn ang="16200000">
                  <a:pos x="wd2" y="hd2"/>
                </a:cxn>
              </a:cxnLst>
              <a:rect l="0" t="0" r="r" b="b"/>
              <a:pathLst>
                <a:path w="21548" h="21597" extrusionOk="0">
                  <a:moveTo>
                    <a:pt x="4572" y="0"/>
                  </a:moveTo>
                  <a:cubicBezTo>
                    <a:pt x="4297" y="0"/>
                    <a:pt x="4075" y="191"/>
                    <a:pt x="4075" y="426"/>
                  </a:cubicBezTo>
                  <a:cubicBezTo>
                    <a:pt x="4075" y="660"/>
                    <a:pt x="4297" y="851"/>
                    <a:pt x="4572" y="851"/>
                  </a:cubicBezTo>
                  <a:lnTo>
                    <a:pt x="4607" y="851"/>
                  </a:lnTo>
                  <a:lnTo>
                    <a:pt x="4607" y="1894"/>
                  </a:lnTo>
                  <a:lnTo>
                    <a:pt x="1972" y="1894"/>
                  </a:lnTo>
                  <a:cubicBezTo>
                    <a:pt x="1438" y="1897"/>
                    <a:pt x="928" y="2084"/>
                    <a:pt x="557" y="2413"/>
                  </a:cubicBezTo>
                  <a:cubicBezTo>
                    <a:pt x="175" y="2752"/>
                    <a:pt x="-26" y="3212"/>
                    <a:pt x="3" y="3682"/>
                  </a:cubicBezTo>
                  <a:lnTo>
                    <a:pt x="3" y="4836"/>
                  </a:lnTo>
                  <a:cubicBezTo>
                    <a:pt x="76" y="5848"/>
                    <a:pt x="587" y="6801"/>
                    <a:pt x="1434" y="7510"/>
                  </a:cubicBezTo>
                  <a:cubicBezTo>
                    <a:pt x="2313" y="8245"/>
                    <a:pt x="3487" y="8659"/>
                    <a:pt x="4713" y="8676"/>
                  </a:cubicBezTo>
                  <a:cubicBezTo>
                    <a:pt x="4837" y="9340"/>
                    <a:pt x="5170" y="9963"/>
                    <a:pt x="5681" y="10475"/>
                  </a:cubicBezTo>
                  <a:cubicBezTo>
                    <a:pt x="6438" y="11232"/>
                    <a:pt x="7514" y="11691"/>
                    <a:pt x="8665" y="11764"/>
                  </a:cubicBezTo>
                  <a:cubicBezTo>
                    <a:pt x="8816" y="12375"/>
                    <a:pt x="8895" y="12997"/>
                    <a:pt x="8896" y="13621"/>
                  </a:cubicBezTo>
                  <a:cubicBezTo>
                    <a:pt x="8897" y="14228"/>
                    <a:pt x="8824" y="14833"/>
                    <a:pt x="8684" y="15427"/>
                  </a:cubicBezTo>
                  <a:lnTo>
                    <a:pt x="8355" y="15427"/>
                  </a:lnTo>
                  <a:lnTo>
                    <a:pt x="8348" y="15427"/>
                  </a:lnTo>
                  <a:cubicBezTo>
                    <a:pt x="8146" y="15427"/>
                    <a:pt x="7994" y="15428"/>
                    <a:pt x="7865" y="15435"/>
                  </a:cubicBezTo>
                  <a:cubicBezTo>
                    <a:pt x="7737" y="15443"/>
                    <a:pt x="7631" y="15457"/>
                    <a:pt x="7523" y="15487"/>
                  </a:cubicBezTo>
                  <a:cubicBezTo>
                    <a:pt x="7404" y="15524"/>
                    <a:pt x="7298" y="15582"/>
                    <a:pt x="7211" y="15657"/>
                  </a:cubicBezTo>
                  <a:cubicBezTo>
                    <a:pt x="7123" y="15732"/>
                    <a:pt x="7055" y="15823"/>
                    <a:pt x="7012" y="15925"/>
                  </a:cubicBezTo>
                  <a:cubicBezTo>
                    <a:pt x="6977" y="16018"/>
                    <a:pt x="6960" y="16108"/>
                    <a:pt x="6951" y="16218"/>
                  </a:cubicBezTo>
                  <a:cubicBezTo>
                    <a:pt x="6942" y="16328"/>
                    <a:pt x="6942" y="16458"/>
                    <a:pt x="6942" y="16631"/>
                  </a:cubicBezTo>
                  <a:lnTo>
                    <a:pt x="6942" y="19187"/>
                  </a:lnTo>
                  <a:lnTo>
                    <a:pt x="6231" y="19184"/>
                  </a:lnTo>
                  <a:cubicBezTo>
                    <a:pt x="5784" y="19210"/>
                    <a:pt x="5369" y="19389"/>
                    <a:pt x="5078" y="19680"/>
                  </a:cubicBezTo>
                  <a:cubicBezTo>
                    <a:pt x="4834" y="19925"/>
                    <a:pt x="4694" y="20234"/>
                    <a:pt x="4683" y="20556"/>
                  </a:cubicBezTo>
                  <a:lnTo>
                    <a:pt x="4683" y="21224"/>
                  </a:lnTo>
                  <a:cubicBezTo>
                    <a:pt x="4680" y="21330"/>
                    <a:pt x="4732" y="21433"/>
                    <a:pt x="4825" y="21505"/>
                  </a:cubicBezTo>
                  <a:cubicBezTo>
                    <a:pt x="4905" y="21566"/>
                    <a:pt x="5010" y="21600"/>
                    <a:pt x="5119" y="21597"/>
                  </a:cubicBezTo>
                  <a:lnTo>
                    <a:pt x="16380" y="21597"/>
                  </a:lnTo>
                  <a:cubicBezTo>
                    <a:pt x="16527" y="21600"/>
                    <a:pt x="16668" y="21551"/>
                    <a:pt x="16770" y="21461"/>
                  </a:cubicBezTo>
                  <a:cubicBezTo>
                    <a:pt x="16867" y="21374"/>
                    <a:pt x="16921" y="21258"/>
                    <a:pt x="16917" y="21138"/>
                  </a:cubicBezTo>
                  <a:lnTo>
                    <a:pt x="16917" y="20601"/>
                  </a:lnTo>
                  <a:cubicBezTo>
                    <a:pt x="16906" y="20256"/>
                    <a:pt x="16753" y="19925"/>
                    <a:pt x="16484" y="19668"/>
                  </a:cubicBezTo>
                  <a:cubicBezTo>
                    <a:pt x="16165" y="19362"/>
                    <a:pt x="15712" y="19184"/>
                    <a:pt x="15233" y="19176"/>
                  </a:cubicBezTo>
                  <a:lnTo>
                    <a:pt x="14692" y="19176"/>
                  </a:lnTo>
                  <a:lnTo>
                    <a:pt x="14692" y="16637"/>
                  </a:lnTo>
                  <a:cubicBezTo>
                    <a:pt x="14692" y="16461"/>
                    <a:pt x="14691" y="16330"/>
                    <a:pt x="14683" y="16219"/>
                  </a:cubicBezTo>
                  <a:cubicBezTo>
                    <a:pt x="14674" y="16108"/>
                    <a:pt x="14657" y="16018"/>
                    <a:pt x="14622" y="15925"/>
                  </a:cubicBezTo>
                  <a:cubicBezTo>
                    <a:pt x="14579" y="15823"/>
                    <a:pt x="14510" y="15732"/>
                    <a:pt x="14423" y="15657"/>
                  </a:cubicBezTo>
                  <a:cubicBezTo>
                    <a:pt x="14336" y="15582"/>
                    <a:pt x="14229" y="15524"/>
                    <a:pt x="14110" y="15487"/>
                  </a:cubicBezTo>
                  <a:cubicBezTo>
                    <a:pt x="14002" y="15457"/>
                    <a:pt x="13896" y="15442"/>
                    <a:pt x="13768" y="15435"/>
                  </a:cubicBezTo>
                  <a:cubicBezTo>
                    <a:pt x="13639" y="15427"/>
                    <a:pt x="13487" y="15427"/>
                    <a:pt x="13286" y="15427"/>
                  </a:cubicBezTo>
                  <a:lnTo>
                    <a:pt x="12859" y="15427"/>
                  </a:lnTo>
                  <a:cubicBezTo>
                    <a:pt x="12719" y="14833"/>
                    <a:pt x="12647" y="14228"/>
                    <a:pt x="12648" y="13621"/>
                  </a:cubicBezTo>
                  <a:cubicBezTo>
                    <a:pt x="12649" y="12996"/>
                    <a:pt x="12727" y="12373"/>
                    <a:pt x="12878" y="11761"/>
                  </a:cubicBezTo>
                  <a:cubicBezTo>
                    <a:pt x="14007" y="11691"/>
                    <a:pt x="15062" y="11252"/>
                    <a:pt x="15820" y="10530"/>
                  </a:cubicBezTo>
                  <a:cubicBezTo>
                    <a:pt x="16371" y="10005"/>
                    <a:pt x="16731" y="9361"/>
                    <a:pt x="16871" y="8674"/>
                  </a:cubicBezTo>
                  <a:cubicBezTo>
                    <a:pt x="18084" y="8650"/>
                    <a:pt x="19244" y="8238"/>
                    <a:pt x="20115" y="7510"/>
                  </a:cubicBezTo>
                  <a:cubicBezTo>
                    <a:pt x="20962" y="6801"/>
                    <a:pt x="21471" y="5848"/>
                    <a:pt x="21545" y="4836"/>
                  </a:cubicBezTo>
                  <a:lnTo>
                    <a:pt x="21545" y="3682"/>
                  </a:lnTo>
                  <a:cubicBezTo>
                    <a:pt x="21574" y="3212"/>
                    <a:pt x="21374" y="2753"/>
                    <a:pt x="20992" y="2413"/>
                  </a:cubicBezTo>
                  <a:cubicBezTo>
                    <a:pt x="20621" y="2084"/>
                    <a:pt x="20110" y="1897"/>
                    <a:pt x="19576" y="1894"/>
                  </a:cubicBezTo>
                  <a:lnTo>
                    <a:pt x="16940" y="1894"/>
                  </a:lnTo>
                  <a:lnTo>
                    <a:pt x="16940" y="850"/>
                  </a:lnTo>
                  <a:cubicBezTo>
                    <a:pt x="17205" y="841"/>
                    <a:pt x="17418" y="655"/>
                    <a:pt x="17418" y="426"/>
                  </a:cubicBezTo>
                  <a:cubicBezTo>
                    <a:pt x="17418" y="191"/>
                    <a:pt x="17195" y="0"/>
                    <a:pt x="16921" y="0"/>
                  </a:cubicBezTo>
                  <a:lnTo>
                    <a:pt x="4572" y="0"/>
                  </a:lnTo>
                  <a:close/>
                  <a:moveTo>
                    <a:pt x="5600" y="851"/>
                  </a:moveTo>
                  <a:lnTo>
                    <a:pt x="15947" y="851"/>
                  </a:lnTo>
                  <a:lnTo>
                    <a:pt x="15942" y="7870"/>
                  </a:lnTo>
                  <a:cubicBezTo>
                    <a:pt x="15949" y="7989"/>
                    <a:pt x="15947" y="8109"/>
                    <a:pt x="15937" y="8228"/>
                  </a:cubicBezTo>
                  <a:cubicBezTo>
                    <a:pt x="15878" y="8926"/>
                    <a:pt x="15541" y="9587"/>
                    <a:pt x="14969" y="10087"/>
                  </a:cubicBezTo>
                  <a:cubicBezTo>
                    <a:pt x="14341" y="10636"/>
                    <a:pt x="13480" y="10945"/>
                    <a:pt x="12582" y="10945"/>
                  </a:cubicBezTo>
                  <a:lnTo>
                    <a:pt x="8826" y="10945"/>
                  </a:lnTo>
                  <a:cubicBezTo>
                    <a:pt x="7856" y="10895"/>
                    <a:pt x="6955" y="10498"/>
                    <a:pt x="6345" y="9850"/>
                  </a:cubicBezTo>
                  <a:cubicBezTo>
                    <a:pt x="5848" y="9324"/>
                    <a:pt x="5580" y="8666"/>
                    <a:pt x="5587" y="7989"/>
                  </a:cubicBezTo>
                  <a:cubicBezTo>
                    <a:pt x="5601" y="7823"/>
                    <a:pt x="5486" y="7668"/>
                    <a:pt x="5304" y="7609"/>
                  </a:cubicBezTo>
                  <a:cubicBezTo>
                    <a:pt x="5063" y="7531"/>
                    <a:pt x="4798" y="7639"/>
                    <a:pt x="4710" y="7843"/>
                  </a:cubicBezTo>
                  <a:cubicBezTo>
                    <a:pt x="3686" y="7824"/>
                    <a:pt x="2712" y="7457"/>
                    <a:pt x="2011" y="6815"/>
                  </a:cubicBezTo>
                  <a:cubicBezTo>
                    <a:pt x="1377" y="6235"/>
                    <a:pt x="1014" y="5475"/>
                    <a:pt x="991" y="4681"/>
                  </a:cubicBezTo>
                  <a:lnTo>
                    <a:pt x="991" y="3456"/>
                  </a:lnTo>
                  <a:cubicBezTo>
                    <a:pt x="996" y="3282"/>
                    <a:pt x="1072" y="3115"/>
                    <a:pt x="1207" y="2984"/>
                  </a:cubicBezTo>
                  <a:cubicBezTo>
                    <a:pt x="1371" y="2827"/>
                    <a:pt x="1606" y="2736"/>
                    <a:pt x="1852" y="2736"/>
                  </a:cubicBezTo>
                  <a:lnTo>
                    <a:pt x="4607" y="2736"/>
                  </a:lnTo>
                  <a:lnTo>
                    <a:pt x="4607" y="4864"/>
                  </a:lnTo>
                  <a:cubicBezTo>
                    <a:pt x="4607" y="5099"/>
                    <a:pt x="4829" y="5289"/>
                    <a:pt x="5104" y="5289"/>
                  </a:cubicBezTo>
                  <a:cubicBezTo>
                    <a:pt x="5378" y="5289"/>
                    <a:pt x="5601" y="5098"/>
                    <a:pt x="5600" y="4864"/>
                  </a:cubicBezTo>
                  <a:lnTo>
                    <a:pt x="5600" y="851"/>
                  </a:lnTo>
                  <a:close/>
                  <a:moveTo>
                    <a:pt x="13883" y="2513"/>
                  </a:moveTo>
                  <a:cubicBezTo>
                    <a:pt x="13609" y="2513"/>
                    <a:pt x="13386" y="2703"/>
                    <a:pt x="13386" y="2938"/>
                  </a:cubicBezTo>
                  <a:cubicBezTo>
                    <a:pt x="13386" y="3173"/>
                    <a:pt x="13608" y="3364"/>
                    <a:pt x="13883" y="3364"/>
                  </a:cubicBezTo>
                  <a:cubicBezTo>
                    <a:pt x="14157" y="3364"/>
                    <a:pt x="14380" y="3173"/>
                    <a:pt x="14379" y="2938"/>
                  </a:cubicBezTo>
                  <a:cubicBezTo>
                    <a:pt x="14379" y="2703"/>
                    <a:pt x="14158" y="2513"/>
                    <a:pt x="13883" y="2513"/>
                  </a:cubicBezTo>
                  <a:close/>
                  <a:moveTo>
                    <a:pt x="16940" y="2736"/>
                  </a:moveTo>
                  <a:lnTo>
                    <a:pt x="19696" y="2736"/>
                  </a:lnTo>
                  <a:cubicBezTo>
                    <a:pt x="19942" y="2736"/>
                    <a:pt x="20177" y="2827"/>
                    <a:pt x="20341" y="2984"/>
                  </a:cubicBezTo>
                  <a:cubicBezTo>
                    <a:pt x="20477" y="3115"/>
                    <a:pt x="20553" y="3282"/>
                    <a:pt x="20557" y="3456"/>
                  </a:cubicBezTo>
                  <a:lnTo>
                    <a:pt x="20557" y="4681"/>
                  </a:lnTo>
                  <a:cubicBezTo>
                    <a:pt x="20535" y="5475"/>
                    <a:pt x="20172" y="6235"/>
                    <a:pt x="19538" y="6815"/>
                  </a:cubicBezTo>
                  <a:cubicBezTo>
                    <a:pt x="18860" y="7435"/>
                    <a:pt x="17927" y="7798"/>
                    <a:pt x="16940" y="7838"/>
                  </a:cubicBezTo>
                  <a:lnTo>
                    <a:pt x="16940" y="2736"/>
                  </a:lnTo>
                  <a:close/>
                  <a:moveTo>
                    <a:pt x="13890" y="4044"/>
                  </a:moveTo>
                  <a:cubicBezTo>
                    <a:pt x="13629" y="4041"/>
                    <a:pt x="13414" y="4221"/>
                    <a:pt x="13412" y="4445"/>
                  </a:cubicBezTo>
                  <a:lnTo>
                    <a:pt x="13412" y="7254"/>
                  </a:lnTo>
                  <a:cubicBezTo>
                    <a:pt x="13398" y="7509"/>
                    <a:pt x="13292" y="7754"/>
                    <a:pt x="13109" y="7955"/>
                  </a:cubicBezTo>
                  <a:cubicBezTo>
                    <a:pt x="12915" y="8168"/>
                    <a:pt x="12649" y="8318"/>
                    <a:pt x="12366" y="8435"/>
                  </a:cubicBezTo>
                  <a:cubicBezTo>
                    <a:pt x="12261" y="8478"/>
                    <a:pt x="12154" y="8517"/>
                    <a:pt x="12042" y="8541"/>
                  </a:cubicBezTo>
                  <a:cubicBezTo>
                    <a:pt x="11910" y="8570"/>
                    <a:pt x="11773" y="8579"/>
                    <a:pt x="11638" y="8567"/>
                  </a:cubicBezTo>
                  <a:cubicBezTo>
                    <a:pt x="11413" y="8572"/>
                    <a:pt x="11226" y="8716"/>
                    <a:pt x="11195" y="8906"/>
                  </a:cubicBezTo>
                  <a:cubicBezTo>
                    <a:pt x="11157" y="9146"/>
                    <a:pt x="11371" y="9362"/>
                    <a:pt x="11654" y="9368"/>
                  </a:cubicBezTo>
                  <a:cubicBezTo>
                    <a:pt x="11981" y="9384"/>
                    <a:pt x="12309" y="9343"/>
                    <a:pt x="12617" y="9247"/>
                  </a:cubicBezTo>
                  <a:cubicBezTo>
                    <a:pt x="13065" y="9108"/>
                    <a:pt x="13453" y="8861"/>
                    <a:pt x="13770" y="8556"/>
                  </a:cubicBezTo>
                  <a:cubicBezTo>
                    <a:pt x="13939" y="8394"/>
                    <a:pt x="14086" y="8216"/>
                    <a:pt x="14188" y="8019"/>
                  </a:cubicBezTo>
                  <a:cubicBezTo>
                    <a:pt x="14287" y="7828"/>
                    <a:pt x="14343" y="7622"/>
                    <a:pt x="14352" y="7412"/>
                  </a:cubicBezTo>
                  <a:lnTo>
                    <a:pt x="14352" y="4442"/>
                  </a:lnTo>
                  <a:cubicBezTo>
                    <a:pt x="14350" y="4224"/>
                    <a:pt x="14145" y="4047"/>
                    <a:pt x="13890" y="4044"/>
                  </a:cubicBezTo>
                  <a:close/>
                  <a:moveTo>
                    <a:pt x="5104" y="6129"/>
                  </a:moveTo>
                  <a:cubicBezTo>
                    <a:pt x="4830" y="6129"/>
                    <a:pt x="4607" y="6319"/>
                    <a:pt x="4607" y="6554"/>
                  </a:cubicBezTo>
                  <a:cubicBezTo>
                    <a:pt x="4607" y="6789"/>
                    <a:pt x="4829" y="6980"/>
                    <a:pt x="5104" y="6980"/>
                  </a:cubicBezTo>
                  <a:cubicBezTo>
                    <a:pt x="5378" y="6980"/>
                    <a:pt x="5601" y="6789"/>
                    <a:pt x="5600" y="6554"/>
                  </a:cubicBezTo>
                  <a:cubicBezTo>
                    <a:pt x="5600" y="6319"/>
                    <a:pt x="5378" y="6130"/>
                    <a:pt x="5104" y="6129"/>
                  </a:cubicBezTo>
                  <a:close/>
                  <a:moveTo>
                    <a:pt x="11879" y="11771"/>
                  </a:moveTo>
                  <a:cubicBezTo>
                    <a:pt x="11738" y="12396"/>
                    <a:pt x="11666" y="13031"/>
                    <a:pt x="11668" y="13667"/>
                  </a:cubicBezTo>
                  <a:cubicBezTo>
                    <a:pt x="11670" y="14258"/>
                    <a:pt x="11736" y="14847"/>
                    <a:pt x="11861" y="15427"/>
                  </a:cubicBezTo>
                  <a:lnTo>
                    <a:pt x="9682" y="15427"/>
                  </a:lnTo>
                  <a:cubicBezTo>
                    <a:pt x="9807" y="14847"/>
                    <a:pt x="9873" y="14258"/>
                    <a:pt x="9875" y="13667"/>
                  </a:cubicBezTo>
                  <a:cubicBezTo>
                    <a:pt x="9877" y="13033"/>
                    <a:pt x="9806" y="12400"/>
                    <a:pt x="9666" y="11777"/>
                  </a:cubicBezTo>
                  <a:lnTo>
                    <a:pt x="11879" y="11771"/>
                  </a:lnTo>
                  <a:close/>
                  <a:moveTo>
                    <a:pt x="7852" y="16226"/>
                  </a:moveTo>
                  <a:lnTo>
                    <a:pt x="13695" y="16226"/>
                  </a:lnTo>
                  <a:lnTo>
                    <a:pt x="13695" y="19176"/>
                  </a:lnTo>
                  <a:lnTo>
                    <a:pt x="10701" y="19176"/>
                  </a:lnTo>
                  <a:cubicBezTo>
                    <a:pt x="10453" y="19191"/>
                    <a:pt x="10258" y="19363"/>
                    <a:pt x="10248" y="19576"/>
                  </a:cubicBezTo>
                  <a:cubicBezTo>
                    <a:pt x="10238" y="19802"/>
                    <a:pt x="10437" y="19995"/>
                    <a:pt x="10701" y="20013"/>
                  </a:cubicBezTo>
                  <a:lnTo>
                    <a:pt x="15202" y="20013"/>
                  </a:lnTo>
                  <a:cubicBezTo>
                    <a:pt x="15405" y="20020"/>
                    <a:pt x="15598" y="20096"/>
                    <a:pt x="15736" y="20225"/>
                  </a:cubicBezTo>
                  <a:cubicBezTo>
                    <a:pt x="15853" y="20334"/>
                    <a:pt x="15923" y="20473"/>
                    <a:pt x="15936" y="20620"/>
                  </a:cubicBezTo>
                  <a:lnTo>
                    <a:pt x="15936" y="20755"/>
                  </a:lnTo>
                  <a:lnTo>
                    <a:pt x="5635" y="20755"/>
                  </a:lnTo>
                  <a:lnTo>
                    <a:pt x="5635" y="20620"/>
                  </a:lnTo>
                  <a:cubicBezTo>
                    <a:pt x="5669" y="20461"/>
                    <a:pt x="5764" y="20317"/>
                    <a:pt x="5904" y="20210"/>
                  </a:cubicBezTo>
                  <a:cubicBezTo>
                    <a:pt x="6065" y="20087"/>
                    <a:pt x="6276" y="20020"/>
                    <a:pt x="6492" y="20025"/>
                  </a:cubicBezTo>
                  <a:lnTo>
                    <a:pt x="8093" y="20025"/>
                  </a:lnTo>
                  <a:cubicBezTo>
                    <a:pt x="8356" y="20011"/>
                    <a:pt x="8559" y="19820"/>
                    <a:pt x="8551" y="19595"/>
                  </a:cubicBezTo>
                  <a:cubicBezTo>
                    <a:pt x="8544" y="19379"/>
                    <a:pt x="8344" y="19204"/>
                    <a:pt x="8093" y="19192"/>
                  </a:cubicBezTo>
                  <a:lnTo>
                    <a:pt x="7852" y="19192"/>
                  </a:lnTo>
                  <a:lnTo>
                    <a:pt x="7852" y="16226"/>
                  </a:ln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dirty="0">
                <a:solidFill>
                  <a:srgbClr val="FFFFFF"/>
                </a:solidFill>
                <a:latin typeface="+mn-lt"/>
                <a:ea typeface="+mn-ea"/>
                <a:cs typeface="+mn-cs"/>
                <a:sym typeface="Helvetica Neue Medium"/>
              </a:endParaRPr>
            </a:p>
          </p:txBody>
        </p:sp>
        <p:sp>
          <p:nvSpPr>
            <p:cNvPr id="61" name="Shape">
              <a:extLst>
                <a:ext uri="{FF2B5EF4-FFF2-40B4-BE49-F238E27FC236}">
                  <a16:creationId xmlns:a16="http://schemas.microsoft.com/office/drawing/2014/main" xmlns="" id="{85AABE72-AD24-4327-8040-AEF7A9C4E2A4}"/>
                </a:ext>
              </a:extLst>
            </p:cNvPr>
            <p:cNvSpPr/>
            <p:nvPr/>
          </p:nvSpPr>
          <p:spPr bwMode="auto">
            <a:xfrm>
              <a:off x="8298972" y="3355806"/>
              <a:ext cx="389744" cy="290721"/>
            </a:xfrm>
            <a:custGeom>
              <a:avLst/>
              <a:gdLst/>
              <a:ahLst/>
              <a:cxnLst>
                <a:cxn ang="0">
                  <a:pos x="wd2" y="hd2"/>
                </a:cxn>
                <a:cxn ang="5400000">
                  <a:pos x="wd2" y="hd2"/>
                </a:cxn>
                <a:cxn ang="10800000">
                  <a:pos x="wd2" y="hd2"/>
                </a:cxn>
                <a:cxn ang="16200000">
                  <a:pos x="wd2" y="hd2"/>
                </a:cxn>
              </a:cxnLst>
              <a:rect l="0" t="0" r="r" b="b"/>
              <a:pathLst>
                <a:path w="21600" h="21600" extrusionOk="0">
                  <a:moveTo>
                    <a:pt x="4084" y="0"/>
                  </a:moveTo>
                  <a:cubicBezTo>
                    <a:pt x="3708" y="0"/>
                    <a:pt x="3426" y="1"/>
                    <a:pt x="3186" y="22"/>
                  </a:cubicBezTo>
                  <a:cubicBezTo>
                    <a:pt x="2947" y="44"/>
                    <a:pt x="2752" y="86"/>
                    <a:pt x="2551" y="172"/>
                  </a:cubicBezTo>
                  <a:cubicBezTo>
                    <a:pt x="2330" y="279"/>
                    <a:pt x="2132" y="450"/>
                    <a:pt x="1969" y="668"/>
                  </a:cubicBezTo>
                  <a:cubicBezTo>
                    <a:pt x="1807" y="886"/>
                    <a:pt x="1680" y="1151"/>
                    <a:pt x="1599" y="1447"/>
                  </a:cubicBezTo>
                  <a:cubicBezTo>
                    <a:pt x="1535" y="1718"/>
                    <a:pt x="1503" y="1981"/>
                    <a:pt x="1487" y="2302"/>
                  </a:cubicBezTo>
                  <a:cubicBezTo>
                    <a:pt x="1471" y="2622"/>
                    <a:pt x="1471" y="3001"/>
                    <a:pt x="1471" y="3503"/>
                  </a:cubicBezTo>
                  <a:lnTo>
                    <a:pt x="1471" y="16968"/>
                  </a:lnTo>
                  <a:lnTo>
                    <a:pt x="448" y="16968"/>
                  </a:lnTo>
                  <a:cubicBezTo>
                    <a:pt x="319" y="16955"/>
                    <a:pt x="194" y="17024"/>
                    <a:pt x="107" y="17152"/>
                  </a:cubicBezTo>
                  <a:cubicBezTo>
                    <a:pt x="40" y="17252"/>
                    <a:pt x="1" y="17381"/>
                    <a:pt x="0" y="17516"/>
                  </a:cubicBezTo>
                  <a:lnTo>
                    <a:pt x="0" y="18593"/>
                  </a:lnTo>
                  <a:cubicBezTo>
                    <a:pt x="17" y="19255"/>
                    <a:pt x="192" y="19892"/>
                    <a:pt x="500" y="20411"/>
                  </a:cubicBezTo>
                  <a:cubicBezTo>
                    <a:pt x="937" y="21149"/>
                    <a:pt x="1598" y="21586"/>
                    <a:pt x="2301" y="21600"/>
                  </a:cubicBezTo>
                  <a:lnTo>
                    <a:pt x="19327" y="21600"/>
                  </a:lnTo>
                  <a:cubicBezTo>
                    <a:pt x="19855" y="21587"/>
                    <a:pt x="20364" y="21332"/>
                    <a:pt x="20768" y="20877"/>
                  </a:cubicBezTo>
                  <a:cubicBezTo>
                    <a:pt x="21282" y="20299"/>
                    <a:pt x="21585" y="19452"/>
                    <a:pt x="21600" y="18553"/>
                  </a:cubicBezTo>
                  <a:lnTo>
                    <a:pt x="21600" y="17426"/>
                  </a:lnTo>
                  <a:cubicBezTo>
                    <a:pt x="21598" y="17294"/>
                    <a:pt x="21555" y="17170"/>
                    <a:pt x="21480" y="17083"/>
                  </a:cubicBezTo>
                  <a:cubicBezTo>
                    <a:pt x="21411" y="17003"/>
                    <a:pt x="21321" y="16962"/>
                    <a:pt x="21230" y="16969"/>
                  </a:cubicBezTo>
                  <a:lnTo>
                    <a:pt x="12561" y="16969"/>
                  </a:lnTo>
                  <a:cubicBezTo>
                    <a:pt x="12480" y="16971"/>
                    <a:pt x="12401" y="17012"/>
                    <a:pt x="12340" y="17084"/>
                  </a:cubicBezTo>
                  <a:cubicBezTo>
                    <a:pt x="12266" y="17173"/>
                    <a:pt x="12223" y="17299"/>
                    <a:pt x="12223" y="17432"/>
                  </a:cubicBezTo>
                  <a:lnTo>
                    <a:pt x="12223" y="17684"/>
                  </a:lnTo>
                  <a:cubicBezTo>
                    <a:pt x="12220" y="17872"/>
                    <a:pt x="12169" y="18053"/>
                    <a:pt x="12079" y="18198"/>
                  </a:cubicBezTo>
                  <a:cubicBezTo>
                    <a:pt x="11964" y="18382"/>
                    <a:pt x="11796" y="18492"/>
                    <a:pt x="11616" y="18499"/>
                  </a:cubicBezTo>
                  <a:lnTo>
                    <a:pt x="10017" y="18499"/>
                  </a:lnTo>
                  <a:cubicBezTo>
                    <a:pt x="9811" y="18501"/>
                    <a:pt x="9617" y="18366"/>
                    <a:pt x="9499" y="18139"/>
                  </a:cubicBezTo>
                  <a:cubicBezTo>
                    <a:pt x="9426" y="17998"/>
                    <a:pt x="9387" y="17829"/>
                    <a:pt x="9389" y="17657"/>
                  </a:cubicBezTo>
                  <a:lnTo>
                    <a:pt x="9389" y="17397"/>
                  </a:lnTo>
                  <a:cubicBezTo>
                    <a:pt x="9385" y="17277"/>
                    <a:pt x="9346" y="17164"/>
                    <a:pt x="9279" y="17084"/>
                  </a:cubicBezTo>
                  <a:cubicBezTo>
                    <a:pt x="9221" y="17013"/>
                    <a:pt x="9147" y="16972"/>
                    <a:pt x="9069" y="16968"/>
                  </a:cubicBezTo>
                  <a:lnTo>
                    <a:pt x="2312" y="16968"/>
                  </a:lnTo>
                  <a:lnTo>
                    <a:pt x="2312" y="2981"/>
                  </a:lnTo>
                  <a:cubicBezTo>
                    <a:pt x="2312" y="2708"/>
                    <a:pt x="2312" y="2503"/>
                    <a:pt x="2321" y="2329"/>
                  </a:cubicBezTo>
                  <a:cubicBezTo>
                    <a:pt x="2329" y="2154"/>
                    <a:pt x="2347" y="2012"/>
                    <a:pt x="2382" y="1865"/>
                  </a:cubicBezTo>
                  <a:cubicBezTo>
                    <a:pt x="2425" y="1704"/>
                    <a:pt x="2494" y="1561"/>
                    <a:pt x="2583" y="1443"/>
                  </a:cubicBezTo>
                  <a:cubicBezTo>
                    <a:pt x="2671" y="1325"/>
                    <a:pt x="2778" y="1232"/>
                    <a:pt x="2898" y="1174"/>
                  </a:cubicBezTo>
                  <a:cubicBezTo>
                    <a:pt x="3007" y="1127"/>
                    <a:pt x="3113" y="1105"/>
                    <a:pt x="3242" y="1093"/>
                  </a:cubicBezTo>
                  <a:cubicBezTo>
                    <a:pt x="3372" y="1081"/>
                    <a:pt x="3526" y="1081"/>
                    <a:pt x="3729" y="1081"/>
                  </a:cubicBezTo>
                  <a:lnTo>
                    <a:pt x="3736" y="1081"/>
                  </a:lnTo>
                  <a:lnTo>
                    <a:pt x="17882" y="1081"/>
                  </a:lnTo>
                  <a:cubicBezTo>
                    <a:pt x="18085" y="1081"/>
                    <a:pt x="18238" y="1080"/>
                    <a:pt x="18368" y="1092"/>
                  </a:cubicBezTo>
                  <a:cubicBezTo>
                    <a:pt x="18498" y="1104"/>
                    <a:pt x="18604" y="1127"/>
                    <a:pt x="18714" y="1174"/>
                  </a:cubicBezTo>
                  <a:cubicBezTo>
                    <a:pt x="18834" y="1232"/>
                    <a:pt x="18941" y="1325"/>
                    <a:pt x="19029" y="1443"/>
                  </a:cubicBezTo>
                  <a:cubicBezTo>
                    <a:pt x="19117" y="1561"/>
                    <a:pt x="19186" y="1704"/>
                    <a:pt x="19230" y="1865"/>
                  </a:cubicBezTo>
                  <a:cubicBezTo>
                    <a:pt x="19265" y="2012"/>
                    <a:pt x="19282" y="2154"/>
                    <a:pt x="19291" y="2329"/>
                  </a:cubicBezTo>
                  <a:cubicBezTo>
                    <a:pt x="19300" y="2504"/>
                    <a:pt x="19299" y="2712"/>
                    <a:pt x="19299" y="2989"/>
                  </a:cubicBezTo>
                  <a:lnTo>
                    <a:pt x="19299" y="13087"/>
                  </a:lnTo>
                  <a:cubicBezTo>
                    <a:pt x="19303" y="13404"/>
                    <a:pt x="19500" y="13655"/>
                    <a:pt x="19736" y="13644"/>
                  </a:cubicBezTo>
                  <a:cubicBezTo>
                    <a:pt x="19960" y="13634"/>
                    <a:pt x="20138" y="13388"/>
                    <a:pt x="20140" y="13087"/>
                  </a:cubicBezTo>
                  <a:lnTo>
                    <a:pt x="20140" y="3518"/>
                  </a:lnTo>
                  <a:cubicBezTo>
                    <a:pt x="20140" y="3008"/>
                    <a:pt x="20140" y="2626"/>
                    <a:pt x="20124" y="2303"/>
                  </a:cubicBezTo>
                  <a:cubicBezTo>
                    <a:pt x="20108" y="1981"/>
                    <a:pt x="20076" y="1718"/>
                    <a:pt x="20012" y="1447"/>
                  </a:cubicBezTo>
                  <a:cubicBezTo>
                    <a:pt x="19932" y="1151"/>
                    <a:pt x="19805" y="886"/>
                    <a:pt x="19642" y="668"/>
                  </a:cubicBezTo>
                  <a:cubicBezTo>
                    <a:pt x="19480" y="450"/>
                    <a:pt x="19282" y="279"/>
                    <a:pt x="19061" y="172"/>
                  </a:cubicBezTo>
                  <a:cubicBezTo>
                    <a:pt x="18859" y="86"/>
                    <a:pt x="18663" y="43"/>
                    <a:pt x="18423" y="21"/>
                  </a:cubicBezTo>
                  <a:cubicBezTo>
                    <a:pt x="18184" y="0"/>
                    <a:pt x="17902" y="0"/>
                    <a:pt x="17527" y="0"/>
                  </a:cubicBezTo>
                  <a:lnTo>
                    <a:pt x="4096" y="0"/>
                  </a:lnTo>
                  <a:lnTo>
                    <a:pt x="4084" y="0"/>
                  </a:lnTo>
                  <a:close/>
                  <a:moveTo>
                    <a:pt x="4027" y="2404"/>
                  </a:moveTo>
                  <a:cubicBezTo>
                    <a:pt x="3837" y="2404"/>
                    <a:pt x="3741" y="2405"/>
                    <a:pt x="3639" y="2448"/>
                  </a:cubicBezTo>
                  <a:cubicBezTo>
                    <a:pt x="3528" y="2502"/>
                    <a:pt x="3440" y="2620"/>
                    <a:pt x="3400" y="2770"/>
                  </a:cubicBezTo>
                  <a:cubicBezTo>
                    <a:pt x="3367" y="2907"/>
                    <a:pt x="3367" y="3036"/>
                    <a:pt x="3367" y="3289"/>
                  </a:cubicBezTo>
                  <a:lnTo>
                    <a:pt x="3367" y="14828"/>
                  </a:lnTo>
                  <a:cubicBezTo>
                    <a:pt x="3367" y="15085"/>
                    <a:pt x="3367" y="15214"/>
                    <a:pt x="3400" y="15351"/>
                  </a:cubicBezTo>
                  <a:cubicBezTo>
                    <a:pt x="3440" y="15501"/>
                    <a:pt x="3528" y="15618"/>
                    <a:pt x="3639" y="15673"/>
                  </a:cubicBezTo>
                  <a:cubicBezTo>
                    <a:pt x="3741" y="15716"/>
                    <a:pt x="3837" y="15716"/>
                    <a:pt x="4027" y="15716"/>
                  </a:cubicBezTo>
                  <a:lnTo>
                    <a:pt x="17725" y="15716"/>
                  </a:lnTo>
                  <a:cubicBezTo>
                    <a:pt x="17917" y="15716"/>
                    <a:pt x="18013" y="15716"/>
                    <a:pt x="18115" y="15673"/>
                  </a:cubicBezTo>
                  <a:cubicBezTo>
                    <a:pt x="18227" y="15618"/>
                    <a:pt x="18315" y="15501"/>
                    <a:pt x="18355" y="15351"/>
                  </a:cubicBezTo>
                  <a:cubicBezTo>
                    <a:pt x="18387" y="15214"/>
                    <a:pt x="18387" y="15086"/>
                    <a:pt x="18387" y="14832"/>
                  </a:cubicBezTo>
                  <a:lnTo>
                    <a:pt x="18387" y="3293"/>
                  </a:lnTo>
                  <a:cubicBezTo>
                    <a:pt x="18387" y="3036"/>
                    <a:pt x="18387" y="2907"/>
                    <a:pt x="18355" y="2770"/>
                  </a:cubicBezTo>
                  <a:cubicBezTo>
                    <a:pt x="18315" y="2620"/>
                    <a:pt x="18227" y="2502"/>
                    <a:pt x="18115" y="2448"/>
                  </a:cubicBezTo>
                  <a:cubicBezTo>
                    <a:pt x="18013" y="2404"/>
                    <a:pt x="17917" y="2404"/>
                    <a:pt x="17728" y="2404"/>
                  </a:cubicBezTo>
                  <a:lnTo>
                    <a:pt x="4030" y="2404"/>
                  </a:lnTo>
                  <a:lnTo>
                    <a:pt x="4027" y="2404"/>
                  </a:lnTo>
                  <a:close/>
                  <a:moveTo>
                    <a:pt x="4329" y="3511"/>
                  </a:moveTo>
                  <a:lnTo>
                    <a:pt x="4330" y="3511"/>
                  </a:lnTo>
                  <a:lnTo>
                    <a:pt x="17426" y="3511"/>
                  </a:lnTo>
                  <a:cubicBezTo>
                    <a:pt x="17460" y="3511"/>
                    <a:pt x="17477" y="3511"/>
                    <a:pt x="17496" y="3519"/>
                  </a:cubicBezTo>
                  <a:cubicBezTo>
                    <a:pt x="17516" y="3529"/>
                    <a:pt x="17531" y="3550"/>
                    <a:pt x="17539" y="3577"/>
                  </a:cubicBezTo>
                  <a:cubicBezTo>
                    <a:pt x="17545" y="3602"/>
                    <a:pt x="17545" y="3625"/>
                    <a:pt x="17545" y="3672"/>
                  </a:cubicBezTo>
                  <a:lnTo>
                    <a:pt x="17545" y="14450"/>
                  </a:lnTo>
                  <a:cubicBezTo>
                    <a:pt x="17545" y="14496"/>
                    <a:pt x="17545" y="14519"/>
                    <a:pt x="17539" y="14544"/>
                  </a:cubicBezTo>
                  <a:cubicBezTo>
                    <a:pt x="17531" y="14571"/>
                    <a:pt x="17516" y="14592"/>
                    <a:pt x="17496" y="14602"/>
                  </a:cubicBezTo>
                  <a:cubicBezTo>
                    <a:pt x="17477" y="14610"/>
                    <a:pt x="17460" y="14609"/>
                    <a:pt x="17425" y="14609"/>
                  </a:cubicBezTo>
                  <a:lnTo>
                    <a:pt x="16039" y="14609"/>
                  </a:lnTo>
                  <a:lnTo>
                    <a:pt x="16039" y="7765"/>
                  </a:lnTo>
                  <a:cubicBezTo>
                    <a:pt x="16039" y="7461"/>
                    <a:pt x="15855" y="7214"/>
                    <a:pt x="15628" y="7214"/>
                  </a:cubicBezTo>
                  <a:cubicBezTo>
                    <a:pt x="15402" y="7214"/>
                    <a:pt x="15217" y="7461"/>
                    <a:pt x="15217" y="7765"/>
                  </a:cubicBezTo>
                  <a:lnTo>
                    <a:pt x="15217" y="14609"/>
                  </a:lnTo>
                  <a:lnTo>
                    <a:pt x="13668" y="14609"/>
                  </a:lnTo>
                  <a:lnTo>
                    <a:pt x="13668" y="11786"/>
                  </a:lnTo>
                  <a:cubicBezTo>
                    <a:pt x="13668" y="11482"/>
                    <a:pt x="13484" y="11235"/>
                    <a:pt x="13258" y="11235"/>
                  </a:cubicBezTo>
                  <a:cubicBezTo>
                    <a:pt x="13031" y="11235"/>
                    <a:pt x="12847" y="11482"/>
                    <a:pt x="12847" y="11786"/>
                  </a:cubicBezTo>
                  <a:lnTo>
                    <a:pt x="12847" y="14609"/>
                  </a:lnTo>
                  <a:lnTo>
                    <a:pt x="11297" y="14609"/>
                  </a:lnTo>
                  <a:lnTo>
                    <a:pt x="11297" y="10366"/>
                  </a:lnTo>
                  <a:cubicBezTo>
                    <a:pt x="11297" y="10062"/>
                    <a:pt x="11113" y="9815"/>
                    <a:pt x="10886" y="9815"/>
                  </a:cubicBezTo>
                  <a:cubicBezTo>
                    <a:pt x="10660" y="9815"/>
                    <a:pt x="10476" y="10062"/>
                    <a:pt x="10476" y="10366"/>
                  </a:cubicBezTo>
                  <a:lnTo>
                    <a:pt x="10476" y="14609"/>
                  </a:lnTo>
                  <a:lnTo>
                    <a:pt x="8926" y="14609"/>
                  </a:lnTo>
                  <a:lnTo>
                    <a:pt x="8926" y="13875"/>
                  </a:lnTo>
                  <a:cubicBezTo>
                    <a:pt x="8926" y="13571"/>
                    <a:pt x="8743" y="13324"/>
                    <a:pt x="8516" y="13324"/>
                  </a:cubicBezTo>
                  <a:cubicBezTo>
                    <a:pt x="8289" y="13324"/>
                    <a:pt x="8105" y="13571"/>
                    <a:pt x="8105" y="13875"/>
                  </a:cubicBezTo>
                  <a:lnTo>
                    <a:pt x="8105" y="14609"/>
                  </a:lnTo>
                  <a:lnTo>
                    <a:pt x="6555" y="14609"/>
                  </a:lnTo>
                  <a:lnTo>
                    <a:pt x="6555" y="12061"/>
                  </a:lnTo>
                  <a:cubicBezTo>
                    <a:pt x="6555" y="11757"/>
                    <a:pt x="6372" y="11511"/>
                    <a:pt x="6145" y="11511"/>
                  </a:cubicBezTo>
                  <a:cubicBezTo>
                    <a:pt x="5918" y="11511"/>
                    <a:pt x="5734" y="11757"/>
                    <a:pt x="5734" y="12061"/>
                  </a:cubicBezTo>
                  <a:lnTo>
                    <a:pt x="5734" y="14609"/>
                  </a:lnTo>
                  <a:lnTo>
                    <a:pt x="4329" y="14609"/>
                  </a:lnTo>
                  <a:cubicBezTo>
                    <a:pt x="4295" y="14609"/>
                    <a:pt x="4278" y="14610"/>
                    <a:pt x="4259" y="14602"/>
                  </a:cubicBezTo>
                  <a:cubicBezTo>
                    <a:pt x="4239" y="14592"/>
                    <a:pt x="4223" y="14571"/>
                    <a:pt x="4216" y="14544"/>
                  </a:cubicBezTo>
                  <a:cubicBezTo>
                    <a:pt x="4210" y="14519"/>
                    <a:pt x="4210" y="14496"/>
                    <a:pt x="4210" y="14449"/>
                  </a:cubicBezTo>
                  <a:lnTo>
                    <a:pt x="4210" y="3671"/>
                  </a:lnTo>
                  <a:cubicBezTo>
                    <a:pt x="4210" y="3625"/>
                    <a:pt x="4210" y="3602"/>
                    <a:pt x="4216" y="3577"/>
                  </a:cubicBezTo>
                  <a:cubicBezTo>
                    <a:pt x="4223" y="3550"/>
                    <a:pt x="4239" y="3529"/>
                    <a:pt x="4259" y="3519"/>
                  </a:cubicBezTo>
                  <a:cubicBezTo>
                    <a:pt x="4277" y="3511"/>
                    <a:pt x="4295" y="3511"/>
                    <a:pt x="4329" y="3511"/>
                  </a:cubicBezTo>
                  <a:close/>
                  <a:moveTo>
                    <a:pt x="15628" y="5213"/>
                  </a:moveTo>
                  <a:cubicBezTo>
                    <a:pt x="15402" y="5213"/>
                    <a:pt x="15217" y="5459"/>
                    <a:pt x="15217" y="5763"/>
                  </a:cubicBezTo>
                  <a:lnTo>
                    <a:pt x="15217" y="5811"/>
                  </a:lnTo>
                  <a:cubicBezTo>
                    <a:pt x="15217" y="6115"/>
                    <a:pt x="15402" y="6361"/>
                    <a:pt x="15628" y="6361"/>
                  </a:cubicBezTo>
                  <a:cubicBezTo>
                    <a:pt x="15855" y="6361"/>
                    <a:pt x="16039" y="6115"/>
                    <a:pt x="16039" y="5811"/>
                  </a:cubicBezTo>
                  <a:lnTo>
                    <a:pt x="16039" y="5763"/>
                  </a:lnTo>
                  <a:cubicBezTo>
                    <a:pt x="16039" y="5459"/>
                    <a:pt x="15855" y="5213"/>
                    <a:pt x="15628" y="5213"/>
                  </a:cubicBezTo>
                  <a:close/>
                  <a:moveTo>
                    <a:pt x="10886" y="7815"/>
                  </a:moveTo>
                  <a:cubicBezTo>
                    <a:pt x="10660" y="7815"/>
                    <a:pt x="10476" y="8061"/>
                    <a:pt x="10476" y="8365"/>
                  </a:cubicBezTo>
                  <a:lnTo>
                    <a:pt x="10476" y="8413"/>
                  </a:lnTo>
                  <a:cubicBezTo>
                    <a:pt x="10476" y="8717"/>
                    <a:pt x="10660" y="8963"/>
                    <a:pt x="10886" y="8963"/>
                  </a:cubicBezTo>
                  <a:cubicBezTo>
                    <a:pt x="11113" y="8963"/>
                    <a:pt x="11297" y="8717"/>
                    <a:pt x="11297" y="8413"/>
                  </a:cubicBezTo>
                  <a:lnTo>
                    <a:pt x="11297" y="8365"/>
                  </a:lnTo>
                  <a:cubicBezTo>
                    <a:pt x="11297" y="8061"/>
                    <a:pt x="11113" y="7815"/>
                    <a:pt x="10886" y="7815"/>
                  </a:cubicBezTo>
                  <a:close/>
                  <a:moveTo>
                    <a:pt x="13258" y="9234"/>
                  </a:moveTo>
                  <a:cubicBezTo>
                    <a:pt x="13031" y="9234"/>
                    <a:pt x="12847" y="9480"/>
                    <a:pt x="12847" y="9784"/>
                  </a:cubicBezTo>
                  <a:lnTo>
                    <a:pt x="12847" y="9832"/>
                  </a:lnTo>
                  <a:cubicBezTo>
                    <a:pt x="12847" y="10136"/>
                    <a:pt x="13031" y="10382"/>
                    <a:pt x="13258" y="10382"/>
                  </a:cubicBezTo>
                  <a:cubicBezTo>
                    <a:pt x="13484" y="10382"/>
                    <a:pt x="13668" y="10136"/>
                    <a:pt x="13668" y="9832"/>
                  </a:cubicBezTo>
                  <a:lnTo>
                    <a:pt x="13668" y="9784"/>
                  </a:lnTo>
                  <a:cubicBezTo>
                    <a:pt x="13668" y="9480"/>
                    <a:pt x="13484" y="9234"/>
                    <a:pt x="13258" y="9234"/>
                  </a:cubicBezTo>
                  <a:close/>
                  <a:moveTo>
                    <a:pt x="6145" y="9510"/>
                  </a:moveTo>
                  <a:cubicBezTo>
                    <a:pt x="5918" y="9510"/>
                    <a:pt x="5734" y="9756"/>
                    <a:pt x="5734" y="10060"/>
                  </a:cubicBezTo>
                  <a:lnTo>
                    <a:pt x="5734" y="10108"/>
                  </a:lnTo>
                  <a:cubicBezTo>
                    <a:pt x="5734" y="10412"/>
                    <a:pt x="5918" y="10658"/>
                    <a:pt x="6145" y="10658"/>
                  </a:cubicBezTo>
                  <a:cubicBezTo>
                    <a:pt x="6372" y="10658"/>
                    <a:pt x="6555" y="10412"/>
                    <a:pt x="6555" y="10108"/>
                  </a:cubicBezTo>
                  <a:lnTo>
                    <a:pt x="6555" y="10060"/>
                  </a:lnTo>
                  <a:cubicBezTo>
                    <a:pt x="6555" y="9756"/>
                    <a:pt x="6372" y="9510"/>
                    <a:pt x="6145" y="9510"/>
                  </a:cubicBezTo>
                  <a:close/>
                  <a:moveTo>
                    <a:pt x="8516" y="11324"/>
                  </a:moveTo>
                  <a:cubicBezTo>
                    <a:pt x="8289" y="11324"/>
                    <a:pt x="8105" y="11570"/>
                    <a:pt x="8105" y="11874"/>
                  </a:cubicBezTo>
                  <a:lnTo>
                    <a:pt x="8105" y="11921"/>
                  </a:lnTo>
                  <a:cubicBezTo>
                    <a:pt x="8105" y="12225"/>
                    <a:pt x="8289" y="12471"/>
                    <a:pt x="8516" y="12471"/>
                  </a:cubicBezTo>
                  <a:cubicBezTo>
                    <a:pt x="8743" y="12471"/>
                    <a:pt x="8926" y="12225"/>
                    <a:pt x="8926" y="11921"/>
                  </a:cubicBezTo>
                  <a:lnTo>
                    <a:pt x="8926" y="11874"/>
                  </a:lnTo>
                  <a:cubicBezTo>
                    <a:pt x="8926" y="11570"/>
                    <a:pt x="8743" y="11324"/>
                    <a:pt x="8516" y="11324"/>
                  </a:cubicBezTo>
                  <a:close/>
                  <a:moveTo>
                    <a:pt x="19662" y="14793"/>
                  </a:moveTo>
                  <a:cubicBezTo>
                    <a:pt x="19550" y="14793"/>
                    <a:pt x="19438" y="14850"/>
                    <a:pt x="19352" y="14964"/>
                  </a:cubicBezTo>
                  <a:cubicBezTo>
                    <a:pt x="19182" y="15193"/>
                    <a:pt x="19182" y="15564"/>
                    <a:pt x="19352" y="15793"/>
                  </a:cubicBezTo>
                  <a:cubicBezTo>
                    <a:pt x="19523" y="16021"/>
                    <a:pt x="19800" y="16021"/>
                    <a:pt x="19970" y="15793"/>
                  </a:cubicBezTo>
                  <a:cubicBezTo>
                    <a:pt x="20141" y="15564"/>
                    <a:pt x="20141" y="15193"/>
                    <a:pt x="19970" y="14964"/>
                  </a:cubicBezTo>
                  <a:cubicBezTo>
                    <a:pt x="19885" y="14850"/>
                    <a:pt x="19773" y="14793"/>
                    <a:pt x="19662" y="14793"/>
                  </a:cubicBezTo>
                  <a:close/>
                  <a:moveTo>
                    <a:pt x="13008" y="18077"/>
                  </a:moveTo>
                  <a:lnTo>
                    <a:pt x="20770" y="18077"/>
                  </a:lnTo>
                  <a:lnTo>
                    <a:pt x="20770" y="18505"/>
                  </a:lnTo>
                  <a:cubicBezTo>
                    <a:pt x="20761" y="19013"/>
                    <a:pt x="20612" y="19498"/>
                    <a:pt x="20351" y="19867"/>
                  </a:cubicBezTo>
                  <a:cubicBezTo>
                    <a:pt x="20076" y="20256"/>
                    <a:pt x="19697" y="20486"/>
                    <a:pt x="19297" y="20506"/>
                  </a:cubicBezTo>
                  <a:lnTo>
                    <a:pt x="2309" y="20506"/>
                  </a:lnTo>
                  <a:cubicBezTo>
                    <a:pt x="1854" y="20501"/>
                    <a:pt x="1427" y="20216"/>
                    <a:pt x="1150" y="19734"/>
                  </a:cubicBezTo>
                  <a:cubicBezTo>
                    <a:pt x="963" y="19408"/>
                    <a:pt x="857" y="19012"/>
                    <a:pt x="849" y="18601"/>
                  </a:cubicBezTo>
                  <a:lnTo>
                    <a:pt x="849" y="18087"/>
                  </a:lnTo>
                  <a:lnTo>
                    <a:pt x="8586" y="18087"/>
                  </a:lnTo>
                  <a:cubicBezTo>
                    <a:pt x="8658" y="18462"/>
                    <a:pt x="8811" y="18800"/>
                    <a:pt x="9025" y="19060"/>
                  </a:cubicBezTo>
                  <a:cubicBezTo>
                    <a:pt x="9298" y="19393"/>
                    <a:pt x="9654" y="19578"/>
                    <a:pt x="10023" y="19579"/>
                  </a:cubicBezTo>
                  <a:lnTo>
                    <a:pt x="11549" y="19579"/>
                  </a:lnTo>
                  <a:cubicBezTo>
                    <a:pt x="11928" y="19577"/>
                    <a:pt x="12293" y="19385"/>
                    <a:pt x="12572" y="19042"/>
                  </a:cubicBezTo>
                  <a:cubicBezTo>
                    <a:pt x="12783" y="18782"/>
                    <a:pt x="12934" y="18447"/>
                    <a:pt x="13008" y="18077"/>
                  </a:cubicBezTo>
                  <a:close/>
                </a:path>
              </a:pathLst>
            </a:cu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grpSp>
      <p:sp>
        <p:nvSpPr>
          <p:cNvPr id="65" name="Shape 408">
            <a:extLst>
              <a:ext uri="{FF2B5EF4-FFF2-40B4-BE49-F238E27FC236}">
                <a16:creationId xmlns:a16="http://schemas.microsoft.com/office/drawing/2014/main" xmlns="" id="{C92FEF2A-4235-4D73-A1E2-1C37A09635E5}"/>
              </a:ext>
            </a:extLst>
          </p:cNvPr>
          <p:cNvSpPr>
            <a:spLocks noChangeArrowheads="1"/>
          </p:cNvSpPr>
          <p:nvPr/>
        </p:nvSpPr>
        <p:spPr bwMode="auto">
          <a:xfrm>
            <a:off x="691359" y="1502297"/>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01.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66" name="Shape 409">
            <a:extLst>
              <a:ext uri="{FF2B5EF4-FFF2-40B4-BE49-F238E27FC236}">
                <a16:creationId xmlns:a16="http://schemas.microsoft.com/office/drawing/2014/main" xmlns="" id="{96C221BD-D715-4FEC-8447-9B4E8147F55E}"/>
              </a:ext>
            </a:extLst>
          </p:cNvPr>
          <p:cNvSpPr>
            <a:spLocks noChangeArrowheads="1"/>
          </p:cNvSpPr>
          <p:nvPr/>
        </p:nvSpPr>
        <p:spPr bwMode="auto">
          <a:xfrm>
            <a:off x="691359" y="2042052"/>
            <a:ext cx="3201257"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a:t>
            </a:r>
          </a:p>
        </p:txBody>
      </p:sp>
      <p:sp>
        <p:nvSpPr>
          <p:cNvPr id="70" name="Shape 408">
            <a:extLst>
              <a:ext uri="{FF2B5EF4-FFF2-40B4-BE49-F238E27FC236}">
                <a16:creationId xmlns:a16="http://schemas.microsoft.com/office/drawing/2014/main" xmlns="" id="{44E9DF5A-C16D-4ACF-8045-0B91B78342A2}"/>
              </a:ext>
            </a:extLst>
          </p:cNvPr>
          <p:cNvSpPr>
            <a:spLocks noChangeArrowheads="1"/>
          </p:cNvSpPr>
          <p:nvPr/>
        </p:nvSpPr>
        <p:spPr bwMode="auto">
          <a:xfrm>
            <a:off x="4275343" y="1502297"/>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a:t>
            </a:r>
            <a:r>
              <a:rPr lang="en-US" altLang="zh-CN" sz="2400" b="1" dirty="0">
                <a:solidFill>
                  <a:schemeClr val="accent2"/>
                </a:solidFill>
                <a:latin typeface="+mj-lt"/>
                <a:ea typeface="+mj-ea"/>
                <a:sym typeface="Helvetica" panose="020B0604020202020204" pitchFamily="34" charset="0"/>
              </a:rPr>
              <a:t>2</a:t>
            </a:r>
            <a:r>
              <a:rPr lang="zh-CN" altLang="zh-CN" sz="2400" b="1" dirty="0">
                <a:solidFill>
                  <a:schemeClr val="accent2"/>
                </a:solidFill>
                <a:latin typeface="+mj-lt"/>
                <a:ea typeface="+mj-ea"/>
                <a:sym typeface="Helvetica" panose="020B0604020202020204" pitchFamily="34" charset="0"/>
              </a:rPr>
              <a:t>.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71" name="Shape 409">
            <a:extLst>
              <a:ext uri="{FF2B5EF4-FFF2-40B4-BE49-F238E27FC236}">
                <a16:creationId xmlns:a16="http://schemas.microsoft.com/office/drawing/2014/main" xmlns="" id="{E70D00B6-CDF2-4EE7-AA4F-A903A1C5C6AB}"/>
              </a:ext>
            </a:extLst>
          </p:cNvPr>
          <p:cNvSpPr>
            <a:spLocks noChangeArrowheads="1"/>
          </p:cNvSpPr>
          <p:nvPr/>
        </p:nvSpPr>
        <p:spPr bwMode="auto">
          <a:xfrm>
            <a:off x="4275343" y="2042052"/>
            <a:ext cx="3201257"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a:t>
            </a:r>
          </a:p>
        </p:txBody>
      </p:sp>
      <p:sp>
        <p:nvSpPr>
          <p:cNvPr id="72" name="Shape 408">
            <a:extLst>
              <a:ext uri="{FF2B5EF4-FFF2-40B4-BE49-F238E27FC236}">
                <a16:creationId xmlns:a16="http://schemas.microsoft.com/office/drawing/2014/main" xmlns="" id="{D613B4E4-B195-410D-84EC-012B0E7832FB}"/>
              </a:ext>
            </a:extLst>
          </p:cNvPr>
          <p:cNvSpPr>
            <a:spLocks noChangeArrowheads="1"/>
          </p:cNvSpPr>
          <p:nvPr/>
        </p:nvSpPr>
        <p:spPr bwMode="auto">
          <a:xfrm>
            <a:off x="691359" y="3466164"/>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a:t>
            </a:r>
            <a:r>
              <a:rPr lang="en-US" altLang="zh-CN" sz="2400" b="1" dirty="0">
                <a:solidFill>
                  <a:schemeClr val="accent2"/>
                </a:solidFill>
                <a:latin typeface="+mj-lt"/>
                <a:ea typeface="+mj-ea"/>
                <a:sym typeface="Helvetica" panose="020B0604020202020204" pitchFamily="34" charset="0"/>
              </a:rPr>
              <a:t>3</a:t>
            </a:r>
            <a:r>
              <a:rPr lang="zh-CN" altLang="zh-CN" sz="2400" b="1" dirty="0">
                <a:solidFill>
                  <a:schemeClr val="accent2"/>
                </a:solidFill>
                <a:latin typeface="+mj-lt"/>
                <a:ea typeface="+mj-ea"/>
                <a:sym typeface="Helvetica" panose="020B0604020202020204" pitchFamily="34" charset="0"/>
              </a:rPr>
              <a:t>.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73" name="Shape 409">
            <a:extLst>
              <a:ext uri="{FF2B5EF4-FFF2-40B4-BE49-F238E27FC236}">
                <a16:creationId xmlns:a16="http://schemas.microsoft.com/office/drawing/2014/main" xmlns="" id="{74B19C4F-4070-480F-B385-4462FAF6EA8B}"/>
              </a:ext>
            </a:extLst>
          </p:cNvPr>
          <p:cNvSpPr>
            <a:spLocks noChangeArrowheads="1"/>
          </p:cNvSpPr>
          <p:nvPr/>
        </p:nvSpPr>
        <p:spPr bwMode="auto">
          <a:xfrm>
            <a:off x="691359" y="4005919"/>
            <a:ext cx="3201257"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a:t>
            </a:r>
          </a:p>
        </p:txBody>
      </p:sp>
      <p:sp>
        <p:nvSpPr>
          <p:cNvPr id="74" name="Shape 408">
            <a:extLst>
              <a:ext uri="{FF2B5EF4-FFF2-40B4-BE49-F238E27FC236}">
                <a16:creationId xmlns:a16="http://schemas.microsoft.com/office/drawing/2014/main" xmlns="" id="{D28F5BB3-8838-472C-8EB7-B281763C600E}"/>
              </a:ext>
            </a:extLst>
          </p:cNvPr>
          <p:cNvSpPr>
            <a:spLocks noChangeArrowheads="1"/>
          </p:cNvSpPr>
          <p:nvPr/>
        </p:nvSpPr>
        <p:spPr bwMode="auto">
          <a:xfrm>
            <a:off x="4275343" y="3466164"/>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a:t>
            </a:r>
            <a:r>
              <a:rPr lang="en-US" altLang="zh-CN" sz="2400" b="1" dirty="0">
                <a:solidFill>
                  <a:schemeClr val="accent2"/>
                </a:solidFill>
                <a:latin typeface="+mj-lt"/>
                <a:ea typeface="+mj-ea"/>
                <a:sym typeface="Helvetica" panose="020B0604020202020204" pitchFamily="34" charset="0"/>
              </a:rPr>
              <a:t>4</a:t>
            </a:r>
            <a:r>
              <a:rPr lang="zh-CN" altLang="zh-CN" sz="2400" b="1" dirty="0">
                <a:solidFill>
                  <a:schemeClr val="accent2"/>
                </a:solidFill>
                <a:latin typeface="+mj-lt"/>
                <a:ea typeface="+mj-ea"/>
                <a:sym typeface="Helvetica" panose="020B0604020202020204" pitchFamily="34" charset="0"/>
              </a:rPr>
              <a:t>.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75" name="Shape 409">
            <a:extLst>
              <a:ext uri="{FF2B5EF4-FFF2-40B4-BE49-F238E27FC236}">
                <a16:creationId xmlns:a16="http://schemas.microsoft.com/office/drawing/2014/main" xmlns="" id="{6FC0D93B-266D-427F-948E-24DDBBC9D026}"/>
              </a:ext>
            </a:extLst>
          </p:cNvPr>
          <p:cNvSpPr>
            <a:spLocks noChangeArrowheads="1"/>
          </p:cNvSpPr>
          <p:nvPr/>
        </p:nvSpPr>
        <p:spPr bwMode="auto">
          <a:xfrm>
            <a:off x="4275343" y="4005919"/>
            <a:ext cx="3200979" cy="11710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p>
            <a:pPr>
              <a:lnSpc>
                <a:spcPct val="120000"/>
              </a:lnSpc>
            </a:pPr>
            <a:r>
              <a:rPr lang="zh-CN" altLang="en-US" sz="2000" dirty="0">
                <a:solidFill>
                  <a:schemeClr val="tx1">
                    <a:lumMod val="75000"/>
                    <a:lumOff val="25000"/>
                  </a:schemeClr>
                </a:solidFill>
                <a:latin typeface="+mn-ea"/>
                <a:cs typeface="Helvetica Neue"/>
              </a:rPr>
              <a:t>请在此处输入一小段简短概括请在此处输入一小段简短概括请在此处输入一小段简</a:t>
            </a:r>
          </a:p>
        </p:txBody>
      </p:sp>
      <p:sp>
        <p:nvSpPr>
          <p:cNvPr id="76" name="Shape 408">
            <a:extLst>
              <a:ext uri="{FF2B5EF4-FFF2-40B4-BE49-F238E27FC236}">
                <a16:creationId xmlns:a16="http://schemas.microsoft.com/office/drawing/2014/main" xmlns="" id="{46A40400-1823-451A-981B-781B6F679AC1}"/>
              </a:ext>
            </a:extLst>
          </p:cNvPr>
          <p:cNvSpPr>
            <a:spLocks noChangeArrowheads="1"/>
          </p:cNvSpPr>
          <p:nvPr/>
        </p:nvSpPr>
        <p:spPr bwMode="auto">
          <a:xfrm>
            <a:off x="675372" y="5428612"/>
            <a:ext cx="157350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r>
              <a:rPr lang="zh-CN" altLang="zh-CN" sz="2400" b="1" dirty="0">
                <a:solidFill>
                  <a:schemeClr val="accent2"/>
                </a:solidFill>
                <a:latin typeface="+mj-lt"/>
                <a:ea typeface="+mj-ea"/>
                <a:sym typeface="Helvetica" panose="020B0604020202020204" pitchFamily="34" charset="0"/>
              </a:rPr>
              <a:t>0</a:t>
            </a:r>
            <a:r>
              <a:rPr lang="en-US" altLang="zh-CN" sz="2400" b="1" dirty="0">
                <a:solidFill>
                  <a:schemeClr val="accent2"/>
                </a:solidFill>
                <a:latin typeface="+mj-lt"/>
                <a:ea typeface="+mj-ea"/>
                <a:sym typeface="Helvetica" panose="020B0604020202020204" pitchFamily="34" charset="0"/>
              </a:rPr>
              <a:t>5</a:t>
            </a:r>
            <a:r>
              <a:rPr lang="zh-CN" altLang="zh-CN" sz="2400" b="1" dirty="0">
                <a:solidFill>
                  <a:schemeClr val="accent2"/>
                </a:solidFill>
                <a:latin typeface="+mj-lt"/>
                <a:ea typeface="+mj-ea"/>
                <a:sym typeface="Helvetica" panose="020B0604020202020204" pitchFamily="34" charset="0"/>
              </a:rPr>
              <a:t>. </a:t>
            </a:r>
            <a:r>
              <a:rPr lang="zh-CN" altLang="en-US" sz="2400" b="1" dirty="0">
                <a:solidFill>
                  <a:schemeClr val="accent2"/>
                </a:solidFill>
                <a:latin typeface="+mj-ea"/>
                <a:ea typeface="+mj-ea"/>
                <a:sym typeface="Helvetica" panose="020B0604020202020204" pitchFamily="34" charset="0"/>
              </a:rPr>
              <a:t>关键词</a:t>
            </a:r>
            <a:endParaRPr lang="zh-CN" altLang="zh-CN" sz="2400" b="1" dirty="0">
              <a:solidFill>
                <a:schemeClr val="accent2"/>
              </a:solidFill>
              <a:latin typeface="+mj-ea"/>
              <a:ea typeface="+mj-ea"/>
              <a:sym typeface="Helvetica" panose="020B0604020202020204" pitchFamily="34" charset="0"/>
            </a:endParaRPr>
          </a:p>
        </p:txBody>
      </p:sp>
      <p:sp>
        <p:nvSpPr>
          <p:cNvPr id="77" name="Shape 409">
            <a:extLst>
              <a:ext uri="{FF2B5EF4-FFF2-40B4-BE49-F238E27FC236}">
                <a16:creationId xmlns:a16="http://schemas.microsoft.com/office/drawing/2014/main" xmlns="" id="{212B554F-22A6-449D-AF7D-F8AE0F8BF22A}"/>
              </a:ext>
            </a:extLst>
          </p:cNvPr>
          <p:cNvSpPr>
            <a:spLocks noChangeArrowheads="1"/>
          </p:cNvSpPr>
          <p:nvPr/>
        </p:nvSpPr>
        <p:spPr bwMode="auto">
          <a:xfrm>
            <a:off x="675372" y="5968367"/>
            <a:ext cx="6945711" cy="4323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0" rIns="0" rtlCol="0">
            <a:spAutoFit/>
          </a:bodyPr>
          <a:lstStyle>
            <a:lvl1pPr>
              <a:defRPr sz="2000">
                <a:solidFill>
                  <a:srgbClr val="252D30"/>
                </a:solidFill>
                <a:latin typeface="Arial" panose="020B0604020202020204" pitchFamily="34" charset="0"/>
                <a:ea typeface="Helvetica Neue"/>
                <a:cs typeface="Helvetica Neue"/>
                <a:sym typeface="Arial" panose="020B0604020202020204" pitchFamily="34" charset="0"/>
              </a:defRPr>
            </a:lvl1pPr>
            <a:lvl2pPr marL="742950" indent="-285750">
              <a:defRPr sz="2000">
                <a:solidFill>
                  <a:srgbClr val="252D30"/>
                </a:solidFill>
                <a:latin typeface="Arial" panose="020B0604020202020204" pitchFamily="34" charset="0"/>
                <a:ea typeface="Helvetica Neue"/>
                <a:cs typeface="Helvetica Neue"/>
                <a:sym typeface="Arial" panose="020B0604020202020204" pitchFamily="34" charset="0"/>
              </a:defRPr>
            </a:lvl2pPr>
            <a:lvl3pPr marL="1143000" indent="-228600">
              <a:defRPr sz="2000">
                <a:solidFill>
                  <a:srgbClr val="252D30"/>
                </a:solidFill>
                <a:latin typeface="Arial" panose="020B0604020202020204" pitchFamily="34" charset="0"/>
                <a:ea typeface="Helvetica Neue"/>
                <a:cs typeface="Helvetica Neue"/>
                <a:sym typeface="Arial" panose="020B0604020202020204" pitchFamily="34" charset="0"/>
              </a:defRPr>
            </a:lvl3pPr>
            <a:lvl4pPr marL="1600200" indent="-228600">
              <a:defRPr sz="2000">
                <a:solidFill>
                  <a:srgbClr val="252D30"/>
                </a:solidFill>
                <a:latin typeface="Arial" panose="020B0604020202020204" pitchFamily="34" charset="0"/>
                <a:ea typeface="Helvetica Neue"/>
                <a:cs typeface="Helvetica Neue"/>
                <a:sym typeface="Arial" panose="020B0604020202020204" pitchFamily="34" charset="0"/>
              </a:defRPr>
            </a:lvl4pPr>
            <a:lvl5pPr marL="2057400" indent="-228600">
              <a:defRPr sz="2000">
                <a:solidFill>
                  <a:srgbClr val="252D30"/>
                </a:solidFill>
                <a:latin typeface="Arial" panose="020B0604020202020204" pitchFamily="34" charset="0"/>
                <a:ea typeface="Helvetica Neue"/>
                <a:cs typeface="Helvetica Neue"/>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ea typeface="Helvetica Neue"/>
                <a:cs typeface="Helvetica Neue"/>
                <a:sym typeface="Arial" panose="020B0604020202020204" pitchFamily="34" charset="0"/>
              </a:defRPr>
            </a:lvl9pPr>
          </a:lstStyle>
          <a:p>
            <a:pPr>
              <a:lnSpc>
                <a:spcPct val="120000"/>
              </a:lnSpc>
            </a:pPr>
            <a:r>
              <a:rPr lang="zh-CN" altLang="en-US" dirty="0">
                <a:solidFill>
                  <a:schemeClr val="tx1">
                    <a:lumMod val="75000"/>
                    <a:lumOff val="25000"/>
                  </a:schemeClr>
                </a:solidFill>
                <a:latin typeface="+mn-ea"/>
                <a:ea typeface="+mn-ea"/>
              </a:rPr>
              <a:t>输入简短概括输入简短概括输入简短概括输入简短概括输入简</a:t>
            </a:r>
          </a:p>
        </p:txBody>
      </p:sp>
    </p:spTree>
    <p:extLst>
      <p:ext uri="{BB962C8B-B14F-4D97-AF65-F5344CB8AC3E}">
        <p14:creationId xmlns:p14="http://schemas.microsoft.com/office/powerpoint/2010/main" val="3254613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a:extLst>
              <a:ext uri="{FF2B5EF4-FFF2-40B4-BE49-F238E27FC236}">
                <a16:creationId xmlns:a16="http://schemas.microsoft.com/office/drawing/2014/main" xmlns="" id="{69F0901F-EA6C-4618-A246-EADD5A075A9F}"/>
              </a:ext>
            </a:extLst>
          </p:cNvPr>
          <p:cNvGraphicFramePr/>
          <p:nvPr>
            <p:extLst>
              <p:ext uri="{D42A27DB-BD31-4B8C-83A1-F6EECF244321}">
                <p14:modId xmlns:p14="http://schemas.microsoft.com/office/powerpoint/2010/main" val="977615802"/>
              </p:ext>
            </p:extLst>
          </p:nvPr>
        </p:nvGraphicFramePr>
        <p:xfrm>
          <a:off x="1127448" y="1268760"/>
          <a:ext cx="9937104" cy="51004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内容占位符 6">
            <a:extLst>
              <a:ext uri="{FF2B5EF4-FFF2-40B4-BE49-F238E27FC236}">
                <a16:creationId xmlns:a16="http://schemas.microsoft.com/office/drawing/2014/main" xmlns="" id="{7DACF3D5-7672-4ACE-A7D6-1ED4B626B03F}"/>
              </a:ext>
            </a:extLst>
          </p:cNvPr>
          <p:cNvSpPr>
            <a:spLocks noGrp="1"/>
          </p:cNvSpPr>
          <p:nvPr>
            <p:ph sz="quarter" idx="13"/>
          </p:nvPr>
        </p:nvSpPr>
        <p:spPr>
          <a:xfrm>
            <a:off x="675372" y="252736"/>
            <a:ext cx="2480423" cy="523220"/>
          </a:xfrm>
        </p:spPr>
        <p:txBody>
          <a:bodyPr/>
          <a:lstStyle/>
          <a:p>
            <a:r>
              <a:rPr lang="zh-CN" altLang="en-US" dirty="0"/>
              <a:t>并列</a:t>
            </a:r>
            <a:r>
              <a:rPr lang="en-US" altLang="zh-CN" dirty="0"/>
              <a:t>SmartArt</a:t>
            </a:r>
            <a:endParaRPr lang="zh-CN" altLang="en-US" dirty="0"/>
          </a:p>
        </p:txBody>
      </p:sp>
    </p:spTree>
    <p:extLst>
      <p:ext uri="{BB962C8B-B14F-4D97-AF65-F5344CB8AC3E}">
        <p14:creationId xmlns:p14="http://schemas.microsoft.com/office/powerpoint/2010/main" val="3231992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E25392E9-FE05-45B5-A6FD-FB08E54901A9}"/>
              </a:ext>
            </a:extLst>
          </p:cNvPr>
          <p:cNvSpPr>
            <a:spLocks noGrp="1"/>
          </p:cNvSpPr>
          <p:nvPr>
            <p:ph sz="quarter" idx="13"/>
          </p:nvPr>
        </p:nvSpPr>
        <p:spPr>
          <a:xfrm>
            <a:off x="675372" y="252736"/>
            <a:ext cx="2480423" cy="523220"/>
          </a:xfrm>
        </p:spPr>
        <p:txBody>
          <a:bodyPr/>
          <a:lstStyle/>
          <a:p>
            <a:r>
              <a:rPr lang="zh-CN" altLang="en-US" dirty="0"/>
              <a:t>流程</a:t>
            </a:r>
            <a:r>
              <a:rPr lang="en-US" altLang="zh-CN" dirty="0"/>
              <a:t>SmartArt</a:t>
            </a:r>
            <a:endParaRPr lang="zh-CN" altLang="en-US" dirty="0"/>
          </a:p>
        </p:txBody>
      </p:sp>
      <p:graphicFrame>
        <p:nvGraphicFramePr>
          <p:cNvPr id="5" name="图示 4">
            <a:extLst>
              <a:ext uri="{FF2B5EF4-FFF2-40B4-BE49-F238E27FC236}">
                <a16:creationId xmlns:a16="http://schemas.microsoft.com/office/drawing/2014/main" xmlns="" id="{43590B40-0D5E-43EA-B110-52D2F89F8FAB}"/>
              </a:ext>
            </a:extLst>
          </p:cNvPr>
          <p:cNvGraphicFramePr/>
          <p:nvPr>
            <p:extLst>
              <p:ext uri="{D42A27DB-BD31-4B8C-83A1-F6EECF244321}">
                <p14:modId xmlns:p14="http://schemas.microsoft.com/office/powerpoint/2010/main" val="1580138390"/>
              </p:ext>
            </p:extLst>
          </p:nvPr>
        </p:nvGraphicFramePr>
        <p:xfrm>
          <a:off x="-528736" y="124218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本框 3">
            <a:extLst>
              <a:ext uri="{FF2B5EF4-FFF2-40B4-BE49-F238E27FC236}">
                <a16:creationId xmlns:a16="http://schemas.microsoft.com/office/drawing/2014/main" xmlns="" id="{0B60B15F-BA08-41C9-BFA1-1CD5C10F6CDE}"/>
              </a:ext>
            </a:extLst>
          </p:cNvPr>
          <p:cNvSpPr txBox="1"/>
          <p:nvPr/>
        </p:nvSpPr>
        <p:spPr>
          <a:xfrm>
            <a:off x="6672064" y="1851867"/>
            <a:ext cx="4608587" cy="4193905"/>
          </a:xfrm>
          <a:prstGeom prst="rect">
            <a:avLst/>
          </a:prstGeom>
          <a:noFill/>
        </p:spPr>
        <p:txBody>
          <a:bodyPr wrap="square" rtlCol="0">
            <a:spAutoFit/>
          </a:bodyPr>
          <a:lstStyle/>
          <a:p>
            <a:pPr algn="just">
              <a:lnSpc>
                <a:spcPct val="150000"/>
              </a:lnSpc>
            </a:pPr>
            <a:r>
              <a:rPr lang="zh-CN" altLang="en-US" sz="2000" dirty="0">
                <a:solidFill>
                  <a:schemeClr val="tx1">
                    <a:lumMod val="75000"/>
                    <a:lumOff val="25000"/>
                  </a:schemeClr>
                </a:solidFill>
                <a:latin typeface="+mn-ea"/>
              </a:rPr>
              <a:t>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输入框架的大致内容</a:t>
            </a:r>
          </a:p>
        </p:txBody>
      </p:sp>
    </p:spTree>
    <p:extLst>
      <p:ext uri="{BB962C8B-B14F-4D97-AF65-F5344CB8AC3E}">
        <p14:creationId xmlns:p14="http://schemas.microsoft.com/office/powerpoint/2010/main" val="738170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C3C05BF-030C-4C45-963B-43CE748DEB45}"/>
              </a:ext>
            </a:extLst>
          </p:cNvPr>
          <p:cNvSpPr/>
          <p:nvPr/>
        </p:nvSpPr>
        <p:spPr>
          <a:xfrm>
            <a:off x="9675267" y="6289460"/>
            <a:ext cx="1872208" cy="307777"/>
          </a:xfrm>
          <a:prstGeom prst="rect">
            <a:avLst/>
          </a:prstGeom>
        </p:spPr>
        <p:txBody>
          <a:bodyPr wrap="square" lIns="0" r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schemeClr val="bg1">
                    <a:lumMod val="75000"/>
                  </a:schemeClr>
                </a:solidFill>
                <a:effectLst/>
                <a:uLnTx/>
                <a:uFillTx/>
                <a:latin typeface="Microsoft YaHei" panose="020B0503020204020204" pitchFamily="34" charset="-122"/>
                <a:ea typeface="Microsoft YaHei" panose="020B0503020204020204" pitchFamily="34" charset="-122"/>
              </a:rPr>
              <a:t>厚学启智 修德树人</a:t>
            </a:r>
            <a:endParaRPr kumimoji="0" lang="zh-CN" altLang="en-US" sz="1400" b="0" i="0" u="none" strike="noStrike" kern="1200" cap="none" spc="300" normalizeH="0" baseline="0" noProof="0" dirty="0">
              <a:ln>
                <a:noFill/>
              </a:ln>
              <a:solidFill>
                <a:schemeClr val="bg1">
                  <a:lumMod val="75000"/>
                </a:schemeClr>
              </a:solidFill>
              <a:effectLst/>
              <a:uLnTx/>
              <a:uFillTx/>
              <a:latin typeface="Arial"/>
              <a:ea typeface="微软雅黑"/>
            </a:endParaRPr>
          </a:p>
        </p:txBody>
      </p:sp>
      <p:sp>
        <p:nvSpPr>
          <p:cNvPr id="2" name="文本框 1">
            <a:extLst>
              <a:ext uri="{FF2B5EF4-FFF2-40B4-BE49-F238E27FC236}">
                <a16:creationId xmlns:a16="http://schemas.microsoft.com/office/drawing/2014/main" xmlns="" id="{84E474B2-B1B9-4779-8E35-D27F97000B30}"/>
              </a:ext>
            </a:extLst>
          </p:cNvPr>
          <p:cNvSpPr txBox="1"/>
          <p:nvPr/>
        </p:nvSpPr>
        <p:spPr>
          <a:xfrm>
            <a:off x="5080338" y="1689812"/>
            <a:ext cx="2031325" cy="646331"/>
          </a:xfrm>
          <a:prstGeom prst="rect">
            <a:avLst/>
          </a:prstGeom>
          <a:noFill/>
        </p:spPr>
        <p:txBody>
          <a:bodyPr wrap="none" rtlCol="0">
            <a:spAutoFit/>
          </a:bodyPr>
          <a:lstStyle/>
          <a:p>
            <a:pPr algn="ctr"/>
            <a:r>
              <a:rPr lang="zh-CN" altLang="en-US" sz="3600" b="1" dirty="0">
                <a:solidFill>
                  <a:schemeClr val="accent2"/>
                </a:solidFill>
                <a:latin typeface="+mj-ea"/>
                <a:ea typeface="+mj-ea"/>
              </a:rPr>
              <a:t>论文目录</a:t>
            </a:r>
          </a:p>
        </p:txBody>
      </p:sp>
      <p:sp>
        <p:nvSpPr>
          <p:cNvPr id="23" name="文本框 22">
            <a:extLst>
              <a:ext uri="{FF2B5EF4-FFF2-40B4-BE49-F238E27FC236}">
                <a16:creationId xmlns:a16="http://schemas.microsoft.com/office/drawing/2014/main" xmlns="" id="{C8744089-1983-41FD-9896-2E9C67EC2980}"/>
              </a:ext>
            </a:extLst>
          </p:cNvPr>
          <p:cNvSpPr txBox="1"/>
          <p:nvPr/>
        </p:nvSpPr>
        <p:spPr>
          <a:xfrm>
            <a:off x="1158770" y="4258858"/>
            <a:ext cx="1415772" cy="461665"/>
          </a:xfrm>
          <a:prstGeom prst="rect">
            <a:avLst/>
          </a:prstGeom>
          <a:noFill/>
        </p:spPr>
        <p:txBody>
          <a:bodyPr wrap="none" rtlCol="0">
            <a:spAutoFit/>
          </a:bodyPr>
          <a:lstStyle/>
          <a:p>
            <a:pPr algn="ctr"/>
            <a:r>
              <a:rPr lang="zh-CN" altLang="en-US" sz="2400" b="1" dirty="0">
                <a:solidFill>
                  <a:schemeClr val="tx1">
                    <a:lumMod val="75000"/>
                    <a:lumOff val="25000"/>
                  </a:schemeClr>
                </a:solidFill>
                <a:latin typeface="+mj-ea"/>
                <a:ea typeface="+mj-ea"/>
              </a:rPr>
              <a:t>研究现状</a:t>
            </a:r>
          </a:p>
        </p:txBody>
      </p:sp>
      <p:cxnSp>
        <p:nvCxnSpPr>
          <p:cNvPr id="29" name="直接连接符 28">
            <a:extLst>
              <a:ext uri="{FF2B5EF4-FFF2-40B4-BE49-F238E27FC236}">
                <a16:creationId xmlns:a16="http://schemas.microsoft.com/office/drawing/2014/main" xmlns="" id="{D72A4B1B-BB4F-474E-BAEC-07DC9E391FBA}"/>
              </a:ext>
            </a:extLst>
          </p:cNvPr>
          <p:cNvCxnSpPr/>
          <p:nvPr/>
        </p:nvCxnSpPr>
        <p:spPr>
          <a:xfrm>
            <a:off x="1722640" y="4762914"/>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43B2CFA9-CEE2-4BFC-9946-3B898BBF4ACA}"/>
              </a:ext>
            </a:extLst>
          </p:cNvPr>
          <p:cNvSpPr txBox="1"/>
          <p:nvPr/>
        </p:nvSpPr>
        <p:spPr>
          <a:xfrm>
            <a:off x="1168676" y="4891189"/>
            <a:ext cx="1395960" cy="276999"/>
          </a:xfrm>
          <a:prstGeom prst="rect">
            <a:avLst/>
          </a:prstGeom>
          <a:noFill/>
        </p:spPr>
        <p:txBody>
          <a:bodyPr wrap="none" rtlCol="0">
            <a:spAutoFit/>
          </a:bodyPr>
          <a:lstStyle/>
          <a:p>
            <a:pPr algn="ctr"/>
            <a:r>
              <a:rPr lang="en-US" altLang="zh-CN" sz="1200" dirty="0"/>
              <a:t>RESEARCH STATUS</a:t>
            </a:r>
            <a:endParaRPr lang="zh-CN" altLang="en-US" sz="1200" dirty="0"/>
          </a:p>
        </p:txBody>
      </p:sp>
      <p:sp>
        <p:nvSpPr>
          <p:cNvPr id="24" name="文本框 23">
            <a:extLst>
              <a:ext uri="{FF2B5EF4-FFF2-40B4-BE49-F238E27FC236}">
                <a16:creationId xmlns:a16="http://schemas.microsoft.com/office/drawing/2014/main" xmlns="" id="{106B49BE-D747-4117-B7D3-25A48729A843}"/>
              </a:ext>
            </a:extLst>
          </p:cNvPr>
          <p:cNvSpPr txBox="1"/>
          <p:nvPr/>
        </p:nvSpPr>
        <p:spPr>
          <a:xfrm>
            <a:off x="5388114" y="4258858"/>
            <a:ext cx="1415772" cy="461665"/>
          </a:xfrm>
          <a:prstGeom prst="rect">
            <a:avLst/>
          </a:prstGeom>
          <a:noFill/>
        </p:spPr>
        <p:txBody>
          <a:bodyPr wrap="none" rtlCol="0">
            <a:spAutoFit/>
          </a:bodyPr>
          <a:lstStyle/>
          <a:p>
            <a:pPr algn="ctr"/>
            <a:r>
              <a:rPr lang="zh-CN" altLang="en-US" sz="2400" b="1" dirty="0">
                <a:solidFill>
                  <a:schemeClr val="tx1">
                    <a:lumMod val="75000"/>
                    <a:lumOff val="25000"/>
                  </a:schemeClr>
                </a:solidFill>
                <a:latin typeface="+mj-ea"/>
                <a:ea typeface="+mj-ea"/>
              </a:rPr>
              <a:t>研究方法</a:t>
            </a:r>
          </a:p>
        </p:txBody>
      </p:sp>
      <p:cxnSp>
        <p:nvCxnSpPr>
          <p:cNvPr id="30" name="直接连接符 29">
            <a:extLst>
              <a:ext uri="{FF2B5EF4-FFF2-40B4-BE49-F238E27FC236}">
                <a16:creationId xmlns:a16="http://schemas.microsoft.com/office/drawing/2014/main" xmlns="" id="{0A3305B4-D528-4C3B-98E7-D8FF8E7D572F}"/>
              </a:ext>
            </a:extLst>
          </p:cNvPr>
          <p:cNvCxnSpPr/>
          <p:nvPr/>
        </p:nvCxnSpPr>
        <p:spPr>
          <a:xfrm>
            <a:off x="5951984" y="4762914"/>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0F1386E0-E409-4B7B-B16B-D39371BD5988}"/>
              </a:ext>
            </a:extLst>
          </p:cNvPr>
          <p:cNvSpPr txBox="1"/>
          <p:nvPr/>
        </p:nvSpPr>
        <p:spPr>
          <a:xfrm>
            <a:off x="5291132" y="4891189"/>
            <a:ext cx="1609736" cy="276999"/>
          </a:xfrm>
          <a:prstGeom prst="rect">
            <a:avLst/>
          </a:prstGeom>
          <a:noFill/>
        </p:spPr>
        <p:txBody>
          <a:bodyPr wrap="none" rtlCol="0">
            <a:spAutoFit/>
          </a:bodyPr>
          <a:lstStyle/>
          <a:p>
            <a:pPr algn="ctr"/>
            <a:r>
              <a:rPr lang="en-US" altLang="zh-CN" sz="1200" dirty="0"/>
              <a:t>RESEARCH METHODS</a:t>
            </a:r>
            <a:endParaRPr lang="zh-CN" altLang="en-US" sz="1200" dirty="0"/>
          </a:p>
        </p:txBody>
      </p:sp>
      <p:sp>
        <p:nvSpPr>
          <p:cNvPr id="25" name="文本框 24">
            <a:extLst>
              <a:ext uri="{FF2B5EF4-FFF2-40B4-BE49-F238E27FC236}">
                <a16:creationId xmlns:a16="http://schemas.microsoft.com/office/drawing/2014/main" xmlns="" id="{A86D10F2-76BC-4AF0-8E5B-158A7DD93147}"/>
              </a:ext>
            </a:extLst>
          </p:cNvPr>
          <p:cNvSpPr txBox="1"/>
          <p:nvPr/>
        </p:nvSpPr>
        <p:spPr>
          <a:xfrm>
            <a:off x="7502785" y="4258858"/>
            <a:ext cx="1415772" cy="461665"/>
          </a:xfrm>
          <a:prstGeom prst="rect">
            <a:avLst/>
          </a:prstGeom>
          <a:noFill/>
        </p:spPr>
        <p:txBody>
          <a:bodyPr wrap="none" rtlCol="0">
            <a:spAutoFit/>
          </a:bodyPr>
          <a:lstStyle/>
          <a:p>
            <a:pPr algn="ctr"/>
            <a:r>
              <a:rPr lang="zh-CN" altLang="en-US" sz="2400" b="1" dirty="0">
                <a:solidFill>
                  <a:schemeClr val="tx1">
                    <a:lumMod val="75000"/>
                    <a:lumOff val="25000"/>
                  </a:schemeClr>
                </a:solidFill>
                <a:latin typeface="+mj-ea"/>
                <a:ea typeface="+mj-ea"/>
              </a:rPr>
              <a:t>研究结果</a:t>
            </a:r>
          </a:p>
        </p:txBody>
      </p:sp>
      <p:cxnSp>
        <p:nvCxnSpPr>
          <p:cNvPr id="31" name="直接连接符 30">
            <a:extLst>
              <a:ext uri="{FF2B5EF4-FFF2-40B4-BE49-F238E27FC236}">
                <a16:creationId xmlns:a16="http://schemas.microsoft.com/office/drawing/2014/main" xmlns="" id="{C9975F9B-506D-45CE-AB87-AD167CFD3746}"/>
              </a:ext>
            </a:extLst>
          </p:cNvPr>
          <p:cNvCxnSpPr/>
          <p:nvPr/>
        </p:nvCxnSpPr>
        <p:spPr>
          <a:xfrm>
            <a:off x="8066656" y="4762914"/>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0E0F4F1A-B7FB-4454-81A6-03E45A9B94DE}"/>
              </a:ext>
            </a:extLst>
          </p:cNvPr>
          <p:cNvSpPr txBox="1"/>
          <p:nvPr/>
        </p:nvSpPr>
        <p:spPr>
          <a:xfrm>
            <a:off x="7473193" y="4891189"/>
            <a:ext cx="1474956" cy="276999"/>
          </a:xfrm>
          <a:prstGeom prst="rect">
            <a:avLst/>
          </a:prstGeom>
          <a:noFill/>
        </p:spPr>
        <p:txBody>
          <a:bodyPr wrap="none" rtlCol="0">
            <a:spAutoFit/>
          </a:bodyPr>
          <a:lstStyle/>
          <a:p>
            <a:pPr algn="ctr"/>
            <a:r>
              <a:rPr lang="en-US" altLang="zh-CN" sz="1200" dirty="0"/>
              <a:t>RESEARCH RESULTS</a:t>
            </a:r>
            <a:endParaRPr lang="zh-CN" altLang="en-US" sz="1200" dirty="0"/>
          </a:p>
        </p:txBody>
      </p:sp>
      <p:sp>
        <p:nvSpPr>
          <p:cNvPr id="26" name="文本框 25">
            <a:extLst>
              <a:ext uri="{FF2B5EF4-FFF2-40B4-BE49-F238E27FC236}">
                <a16:creationId xmlns:a16="http://schemas.microsoft.com/office/drawing/2014/main" xmlns="" id="{3523C56D-374C-4A60-8A47-89E8790A11AC}"/>
              </a:ext>
            </a:extLst>
          </p:cNvPr>
          <p:cNvSpPr txBox="1"/>
          <p:nvPr/>
        </p:nvSpPr>
        <p:spPr>
          <a:xfrm>
            <a:off x="9463570" y="4247800"/>
            <a:ext cx="1723549" cy="461665"/>
          </a:xfrm>
          <a:prstGeom prst="rect">
            <a:avLst/>
          </a:prstGeom>
          <a:noFill/>
        </p:spPr>
        <p:txBody>
          <a:bodyPr wrap="none" rtlCol="0">
            <a:spAutoFit/>
          </a:bodyPr>
          <a:lstStyle/>
          <a:p>
            <a:pPr algn="ctr"/>
            <a:r>
              <a:rPr lang="zh-CN" altLang="en-US" sz="2400" b="1" dirty="0">
                <a:solidFill>
                  <a:schemeClr val="tx1">
                    <a:lumMod val="75000"/>
                    <a:lumOff val="25000"/>
                  </a:schemeClr>
                </a:solidFill>
                <a:latin typeface="+mj-ea"/>
                <a:ea typeface="+mj-ea"/>
              </a:rPr>
              <a:t>分析与讨论</a:t>
            </a:r>
          </a:p>
        </p:txBody>
      </p:sp>
      <p:cxnSp>
        <p:nvCxnSpPr>
          <p:cNvPr id="32" name="直接连接符 31">
            <a:extLst>
              <a:ext uri="{FF2B5EF4-FFF2-40B4-BE49-F238E27FC236}">
                <a16:creationId xmlns:a16="http://schemas.microsoft.com/office/drawing/2014/main" xmlns="" id="{5CE5BC33-1FDF-46D9-A6E8-D326EFA06AB6}"/>
              </a:ext>
            </a:extLst>
          </p:cNvPr>
          <p:cNvCxnSpPr/>
          <p:nvPr/>
        </p:nvCxnSpPr>
        <p:spPr>
          <a:xfrm>
            <a:off x="10181328" y="4762914"/>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300A411-6A8E-4658-87B7-94EBDB60BFBA}"/>
              </a:ext>
            </a:extLst>
          </p:cNvPr>
          <p:cNvSpPr txBox="1"/>
          <p:nvPr/>
        </p:nvSpPr>
        <p:spPr>
          <a:xfrm>
            <a:off x="9410799" y="4891189"/>
            <a:ext cx="1829090" cy="276999"/>
          </a:xfrm>
          <a:prstGeom prst="rect">
            <a:avLst/>
          </a:prstGeom>
          <a:noFill/>
        </p:spPr>
        <p:txBody>
          <a:bodyPr wrap="none" rtlCol="0">
            <a:spAutoFit/>
          </a:bodyPr>
          <a:lstStyle/>
          <a:p>
            <a:pPr algn="ctr"/>
            <a:r>
              <a:rPr lang="en-US" altLang="zh-CN" sz="1200" dirty="0"/>
              <a:t>ANALYSIS &amp; DISCUSSION</a:t>
            </a:r>
            <a:endParaRPr lang="zh-CN" altLang="en-US" sz="1200" dirty="0"/>
          </a:p>
        </p:txBody>
      </p:sp>
      <p:sp>
        <p:nvSpPr>
          <p:cNvPr id="3" name="矩形 2">
            <a:extLst>
              <a:ext uri="{FF2B5EF4-FFF2-40B4-BE49-F238E27FC236}">
                <a16:creationId xmlns:a16="http://schemas.microsoft.com/office/drawing/2014/main" xmlns="" id="{B537DF07-91CE-4B20-9005-0D505CCDE592}"/>
              </a:ext>
            </a:extLst>
          </p:cNvPr>
          <p:cNvSpPr/>
          <p:nvPr/>
        </p:nvSpPr>
        <p:spPr>
          <a:xfrm>
            <a:off x="5807967" y="2365209"/>
            <a:ext cx="576064"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xmlns="" id="{2EE8D971-D611-4451-9634-93FE5F838C73}"/>
              </a:ext>
            </a:extLst>
          </p:cNvPr>
          <p:cNvGrpSpPr/>
          <p:nvPr/>
        </p:nvGrpSpPr>
        <p:grpSpPr>
          <a:xfrm>
            <a:off x="1434608" y="3201980"/>
            <a:ext cx="864096" cy="864096"/>
            <a:chOff x="1734183" y="2852936"/>
            <a:chExt cx="864096" cy="864096"/>
          </a:xfrm>
        </p:grpSpPr>
        <p:sp>
          <p:nvSpPr>
            <p:cNvPr id="4" name="椭圆 3">
              <a:extLst>
                <a:ext uri="{FF2B5EF4-FFF2-40B4-BE49-F238E27FC236}">
                  <a16:creationId xmlns:a16="http://schemas.microsoft.com/office/drawing/2014/main" xmlns="" id="{18A8537B-514C-464B-9B89-CB4A0F13D89F}"/>
                </a:ext>
              </a:extLst>
            </p:cNvPr>
            <p:cNvSpPr/>
            <p:nvPr/>
          </p:nvSpPr>
          <p:spPr>
            <a:xfrm>
              <a:off x="1734183" y="2852936"/>
              <a:ext cx="864096" cy="86409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125CAFAE-4233-42D2-960D-37A4BEB4CBEA}"/>
                </a:ext>
              </a:extLst>
            </p:cNvPr>
            <p:cNvSpPr/>
            <p:nvPr/>
          </p:nvSpPr>
          <p:spPr>
            <a:xfrm>
              <a:off x="1811524" y="2930277"/>
              <a:ext cx="709414" cy="709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lt"/>
                </a:rPr>
                <a:t>01</a:t>
              </a:r>
              <a:endParaRPr lang="zh-CN" altLang="en-US" sz="2000" b="1" dirty="0">
                <a:latin typeface="+mj-lt"/>
              </a:endParaRPr>
            </a:p>
          </p:txBody>
        </p:sp>
      </p:grpSp>
      <p:grpSp>
        <p:nvGrpSpPr>
          <p:cNvPr id="19" name="组合 18">
            <a:extLst>
              <a:ext uri="{FF2B5EF4-FFF2-40B4-BE49-F238E27FC236}">
                <a16:creationId xmlns:a16="http://schemas.microsoft.com/office/drawing/2014/main" xmlns="" id="{525CC322-A857-4CAD-9BAD-FF1EC0DB7FD2}"/>
              </a:ext>
            </a:extLst>
          </p:cNvPr>
          <p:cNvGrpSpPr/>
          <p:nvPr/>
        </p:nvGrpSpPr>
        <p:grpSpPr>
          <a:xfrm>
            <a:off x="5663952" y="3201980"/>
            <a:ext cx="864096" cy="864096"/>
            <a:chOff x="4936015" y="2852936"/>
            <a:chExt cx="864096" cy="864096"/>
          </a:xfrm>
        </p:grpSpPr>
        <p:sp>
          <p:nvSpPr>
            <p:cNvPr id="11" name="椭圆 10">
              <a:extLst>
                <a:ext uri="{FF2B5EF4-FFF2-40B4-BE49-F238E27FC236}">
                  <a16:creationId xmlns:a16="http://schemas.microsoft.com/office/drawing/2014/main" xmlns="" id="{5DE2F49D-B8BC-4BC3-B940-25E918A7ED46}"/>
                </a:ext>
              </a:extLst>
            </p:cNvPr>
            <p:cNvSpPr/>
            <p:nvPr/>
          </p:nvSpPr>
          <p:spPr>
            <a:xfrm>
              <a:off x="4936015" y="2852936"/>
              <a:ext cx="864096" cy="86409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62BFA204-D1FF-4643-8ADA-B8D52CF88C8C}"/>
                </a:ext>
              </a:extLst>
            </p:cNvPr>
            <p:cNvSpPr/>
            <p:nvPr/>
          </p:nvSpPr>
          <p:spPr>
            <a:xfrm>
              <a:off x="5013356" y="2930277"/>
              <a:ext cx="709414" cy="709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lt"/>
                </a:rPr>
                <a:t>03</a:t>
              </a:r>
              <a:endParaRPr lang="zh-CN" altLang="en-US" sz="2000" b="1" dirty="0">
                <a:latin typeface="+mj-lt"/>
              </a:endParaRPr>
            </a:p>
          </p:txBody>
        </p:sp>
      </p:grpSp>
      <p:grpSp>
        <p:nvGrpSpPr>
          <p:cNvPr id="20" name="组合 19">
            <a:extLst>
              <a:ext uri="{FF2B5EF4-FFF2-40B4-BE49-F238E27FC236}">
                <a16:creationId xmlns:a16="http://schemas.microsoft.com/office/drawing/2014/main" xmlns="" id="{41604352-322D-4C52-910E-A6EB2D7C9F42}"/>
              </a:ext>
            </a:extLst>
          </p:cNvPr>
          <p:cNvGrpSpPr/>
          <p:nvPr/>
        </p:nvGrpSpPr>
        <p:grpSpPr>
          <a:xfrm>
            <a:off x="7778624" y="3201980"/>
            <a:ext cx="864096" cy="864096"/>
            <a:chOff x="6810747" y="2852936"/>
            <a:chExt cx="864096" cy="864096"/>
          </a:xfrm>
        </p:grpSpPr>
        <p:sp>
          <p:nvSpPr>
            <p:cNvPr id="13" name="椭圆 12">
              <a:extLst>
                <a:ext uri="{FF2B5EF4-FFF2-40B4-BE49-F238E27FC236}">
                  <a16:creationId xmlns:a16="http://schemas.microsoft.com/office/drawing/2014/main" xmlns="" id="{A2A697AA-0C71-4AFA-B139-5D1F33919449}"/>
                </a:ext>
              </a:extLst>
            </p:cNvPr>
            <p:cNvSpPr/>
            <p:nvPr/>
          </p:nvSpPr>
          <p:spPr>
            <a:xfrm>
              <a:off x="6810747" y="2852936"/>
              <a:ext cx="864096" cy="86409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26769B0E-613F-462B-AF0F-695B1D772A26}"/>
                </a:ext>
              </a:extLst>
            </p:cNvPr>
            <p:cNvSpPr/>
            <p:nvPr/>
          </p:nvSpPr>
          <p:spPr>
            <a:xfrm>
              <a:off x="6888088" y="2930277"/>
              <a:ext cx="709414" cy="709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lt"/>
                </a:rPr>
                <a:t>04</a:t>
              </a:r>
              <a:endParaRPr lang="zh-CN" altLang="en-US" sz="2000" b="1" dirty="0">
                <a:latin typeface="+mj-lt"/>
              </a:endParaRPr>
            </a:p>
          </p:txBody>
        </p:sp>
      </p:grpSp>
      <p:grpSp>
        <p:nvGrpSpPr>
          <p:cNvPr id="21" name="组合 20">
            <a:extLst>
              <a:ext uri="{FF2B5EF4-FFF2-40B4-BE49-F238E27FC236}">
                <a16:creationId xmlns:a16="http://schemas.microsoft.com/office/drawing/2014/main" xmlns="" id="{5610D804-8A2B-43A3-9888-57A999E904B8}"/>
              </a:ext>
            </a:extLst>
          </p:cNvPr>
          <p:cNvGrpSpPr/>
          <p:nvPr/>
        </p:nvGrpSpPr>
        <p:grpSpPr>
          <a:xfrm>
            <a:off x="9893296" y="3201980"/>
            <a:ext cx="864096" cy="864096"/>
            <a:chOff x="8810294" y="2852936"/>
            <a:chExt cx="864096" cy="864096"/>
          </a:xfrm>
        </p:grpSpPr>
        <p:sp>
          <p:nvSpPr>
            <p:cNvPr id="15" name="椭圆 14">
              <a:extLst>
                <a:ext uri="{FF2B5EF4-FFF2-40B4-BE49-F238E27FC236}">
                  <a16:creationId xmlns:a16="http://schemas.microsoft.com/office/drawing/2014/main" xmlns="" id="{CFCB7A41-CD1C-4E83-8F51-B25168892AA2}"/>
                </a:ext>
              </a:extLst>
            </p:cNvPr>
            <p:cNvSpPr/>
            <p:nvPr/>
          </p:nvSpPr>
          <p:spPr>
            <a:xfrm>
              <a:off x="8810294" y="2852936"/>
              <a:ext cx="864096" cy="86409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65BDB612-42AD-4213-93ED-381715AE3BEF}"/>
                </a:ext>
              </a:extLst>
            </p:cNvPr>
            <p:cNvSpPr/>
            <p:nvPr/>
          </p:nvSpPr>
          <p:spPr>
            <a:xfrm>
              <a:off x="8887635" y="2930277"/>
              <a:ext cx="709414" cy="709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lt"/>
                </a:rPr>
                <a:t>05</a:t>
              </a:r>
              <a:endParaRPr lang="zh-CN" altLang="en-US" sz="2000" b="1" dirty="0">
                <a:latin typeface="+mj-lt"/>
              </a:endParaRPr>
            </a:p>
          </p:txBody>
        </p:sp>
      </p:grpSp>
      <p:grpSp>
        <p:nvGrpSpPr>
          <p:cNvPr id="18" name="组合 17">
            <a:extLst>
              <a:ext uri="{FF2B5EF4-FFF2-40B4-BE49-F238E27FC236}">
                <a16:creationId xmlns:a16="http://schemas.microsoft.com/office/drawing/2014/main" xmlns="" id="{89983472-33B7-4829-AA15-C51769ACEDDD}"/>
              </a:ext>
            </a:extLst>
          </p:cNvPr>
          <p:cNvGrpSpPr/>
          <p:nvPr/>
        </p:nvGrpSpPr>
        <p:grpSpPr>
          <a:xfrm>
            <a:off x="3549280" y="3201980"/>
            <a:ext cx="864096" cy="864096"/>
            <a:chOff x="3282355" y="2852936"/>
            <a:chExt cx="864096" cy="864096"/>
          </a:xfrm>
        </p:grpSpPr>
        <p:sp>
          <p:nvSpPr>
            <p:cNvPr id="8" name="椭圆 7">
              <a:extLst>
                <a:ext uri="{FF2B5EF4-FFF2-40B4-BE49-F238E27FC236}">
                  <a16:creationId xmlns:a16="http://schemas.microsoft.com/office/drawing/2014/main" xmlns="" id="{352F9452-3299-45D2-857C-9BEB9269812F}"/>
                </a:ext>
              </a:extLst>
            </p:cNvPr>
            <p:cNvSpPr/>
            <p:nvPr/>
          </p:nvSpPr>
          <p:spPr>
            <a:xfrm>
              <a:off x="3282355" y="2852936"/>
              <a:ext cx="864096" cy="864096"/>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8034D48F-075C-49BC-BDE2-7F25EB6F227C}"/>
                </a:ext>
              </a:extLst>
            </p:cNvPr>
            <p:cNvSpPr/>
            <p:nvPr/>
          </p:nvSpPr>
          <p:spPr>
            <a:xfrm>
              <a:off x="3359696" y="2930277"/>
              <a:ext cx="709414" cy="7094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lt"/>
                </a:rPr>
                <a:t>02</a:t>
              </a:r>
              <a:endParaRPr lang="zh-CN" altLang="en-US" sz="2000" b="1" dirty="0">
                <a:latin typeface="+mj-lt"/>
              </a:endParaRPr>
            </a:p>
          </p:txBody>
        </p:sp>
      </p:grpSp>
      <p:sp>
        <p:nvSpPr>
          <p:cNvPr id="40" name="文本框 39">
            <a:extLst>
              <a:ext uri="{FF2B5EF4-FFF2-40B4-BE49-F238E27FC236}">
                <a16:creationId xmlns:a16="http://schemas.microsoft.com/office/drawing/2014/main" xmlns="" id="{50938239-1E54-4561-B382-4C5B4A3682FD}"/>
              </a:ext>
            </a:extLst>
          </p:cNvPr>
          <p:cNvSpPr txBox="1"/>
          <p:nvPr/>
        </p:nvSpPr>
        <p:spPr>
          <a:xfrm>
            <a:off x="3273442" y="4258858"/>
            <a:ext cx="1415772" cy="461665"/>
          </a:xfrm>
          <a:prstGeom prst="rect">
            <a:avLst/>
          </a:prstGeom>
          <a:noFill/>
        </p:spPr>
        <p:txBody>
          <a:bodyPr wrap="none" rtlCol="0">
            <a:spAutoFit/>
          </a:bodyPr>
          <a:lstStyle/>
          <a:p>
            <a:pPr algn="ctr"/>
            <a:r>
              <a:rPr lang="zh-CN" altLang="en-US" sz="2400" b="1" dirty="0">
                <a:solidFill>
                  <a:schemeClr val="tx1">
                    <a:lumMod val="75000"/>
                    <a:lumOff val="25000"/>
                  </a:schemeClr>
                </a:solidFill>
                <a:latin typeface="+mj-ea"/>
                <a:ea typeface="+mj-ea"/>
              </a:rPr>
              <a:t>研究目的</a:t>
            </a:r>
          </a:p>
        </p:txBody>
      </p:sp>
      <p:cxnSp>
        <p:nvCxnSpPr>
          <p:cNvPr id="41" name="直接连接符 40">
            <a:extLst>
              <a:ext uri="{FF2B5EF4-FFF2-40B4-BE49-F238E27FC236}">
                <a16:creationId xmlns:a16="http://schemas.microsoft.com/office/drawing/2014/main" xmlns="" id="{E85B123D-2D65-4C47-BED0-00C94C4E19BE}"/>
              </a:ext>
            </a:extLst>
          </p:cNvPr>
          <p:cNvCxnSpPr/>
          <p:nvPr/>
        </p:nvCxnSpPr>
        <p:spPr>
          <a:xfrm>
            <a:off x="3837312" y="4762914"/>
            <a:ext cx="28803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xmlns="" id="{4E20FC0D-5B5C-4442-A5B1-F5530B2E9316}"/>
              </a:ext>
            </a:extLst>
          </p:cNvPr>
          <p:cNvSpPr txBox="1"/>
          <p:nvPr/>
        </p:nvSpPr>
        <p:spPr>
          <a:xfrm>
            <a:off x="3208520" y="4891189"/>
            <a:ext cx="1545616" cy="276999"/>
          </a:xfrm>
          <a:prstGeom prst="rect">
            <a:avLst/>
          </a:prstGeom>
          <a:noFill/>
        </p:spPr>
        <p:txBody>
          <a:bodyPr wrap="none" rtlCol="0">
            <a:spAutoFit/>
          </a:bodyPr>
          <a:lstStyle/>
          <a:p>
            <a:pPr algn="ctr"/>
            <a:r>
              <a:rPr lang="en-US" altLang="zh-CN" sz="1200" dirty="0"/>
              <a:t>RESEARCH PURPOSE</a:t>
            </a:r>
            <a:endParaRPr lang="zh-CN" altLang="en-US" sz="1200" dirty="0"/>
          </a:p>
        </p:txBody>
      </p:sp>
      <p:sp>
        <p:nvSpPr>
          <p:cNvPr id="38" name="文本框 37">
            <a:extLst>
              <a:ext uri="{FF2B5EF4-FFF2-40B4-BE49-F238E27FC236}">
                <a16:creationId xmlns:a16="http://schemas.microsoft.com/office/drawing/2014/main" xmlns="" id="{B2C3984A-32FE-46EE-9422-DEDC7C95D820}"/>
              </a:ext>
            </a:extLst>
          </p:cNvPr>
          <p:cNvSpPr txBox="1"/>
          <p:nvPr/>
        </p:nvSpPr>
        <p:spPr>
          <a:xfrm>
            <a:off x="0" y="-1419344"/>
            <a:ext cx="3001784" cy="1229824"/>
          </a:xfrm>
          <a:prstGeom prst="rect">
            <a:avLst/>
          </a:prstGeom>
          <a:noFill/>
        </p:spPr>
        <p:txBody>
          <a:bodyPr wrap="none" lIns="0" rtlCol="0">
            <a:spAutoFit/>
          </a:bodyPr>
          <a:lstStyle/>
          <a:p>
            <a:pPr algn="just">
              <a:lnSpc>
                <a:spcPct val="150000"/>
              </a:lnSpc>
            </a:pPr>
            <a:r>
              <a:rPr lang="zh-CN" altLang="en-US" sz="2800" b="1" dirty="0">
                <a:latin typeface="+mj-ea"/>
              </a:rPr>
              <a:t>英汉互译网址：</a:t>
            </a:r>
            <a:endParaRPr lang="en-US" altLang="zh-CN" sz="2800" b="1" dirty="0">
              <a:latin typeface="+mj-ea"/>
            </a:endParaRPr>
          </a:p>
          <a:p>
            <a:pPr algn="just">
              <a:lnSpc>
                <a:spcPct val="150000"/>
              </a:lnSpc>
            </a:pPr>
            <a:r>
              <a:rPr lang="en-US" altLang="zh-CN" sz="2400" dirty="0">
                <a:latin typeface="+mn-ea"/>
              </a:rPr>
              <a:t>https://fanyi.qq.com/</a:t>
            </a:r>
            <a:endParaRPr lang="zh-CN" altLang="en-US" sz="2400" dirty="0">
              <a:latin typeface="+mn-ea"/>
            </a:endParaRPr>
          </a:p>
        </p:txBody>
      </p:sp>
    </p:spTree>
    <p:extLst>
      <p:ext uri="{BB962C8B-B14F-4D97-AF65-F5344CB8AC3E}">
        <p14:creationId xmlns:p14="http://schemas.microsoft.com/office/powerpoint/2010/main" val="3036270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8C8772F9-003E-46BA-88F7-2B8DA29BF3AA}"/>
              </a:ext>
            </a:extLst>
          </p:cNvPr>
          <p:cNvSpPr>
            <a:spLocks noGrp="1"/>
          </p:cNvSpPr>
          <p:nvPr>
            <p:ph sz="quarter" idx="13"/>
          </p:nvPr>
        </p:nvSpPr>
        <p:spPr>
          <a:xfrm>
            <a:off x="675372" y="252736"/>
            <a:ext cx="2605842" cy="523220"/>
          </a:xfrm>
        </p:spPr>
        <p:txBody>
          <a:bodyPr/>
          <a:lstStyle/>
          <a:p>
            <a:r>
              <a:rPr lang="zh-CN" altLang="en-US" dirty="0"/>
              <a:t>再来个组织架构</a:t>
            </a:r>
          </a:p>
        </p:txBody>
      </p:sp>
      <p:sp>
        <p:nvSpPr>
          <p:cNvPr id="30" name="任意多边形: 形状 29">
            <a:extLst>
              <a:ext uri="{FF2B5EF4-FFF2-40B4-BE49-F238E27FC236}">
                <a16:creationId xmlns:a16="http://schemas.microsoft.com/office/drawing/2014/main" xmlns="" id="{6599A01D-B471-4D70-8590-F8E550794702}"/>
              </a:ext>
            </a:extLst>
          </p:cNvPr>
          <p:cNvSpPr/>
          <p:nvPr/>
        </p:nvSpPr>
        <p:spPr>
          <a:xfrm>
            <a:off x="1988894" y="2617993"/>
            <a:ext cx="8214212" cy="1066647"/>
          </a:xfrm>
          <a:custGeom>
            <a:avLst/>
            <a:gdLst>
              <a:gd name="connsiteX0" fmla="*/ 0 w 8214212"/>
              <a:gd name="connsiteY0" fmla="*/ 0 h 1066647"/>
              <a:gd name="connsiteX1" fmla="*/ 8214212 w 8214212"/>
              <a:gd name="connsiteY1" fmla="*/ 0 h 1066647"/>
              <a:gd name="connsiteX2" fmla="*/ 7940069 w 8214212"/>
              <a:gd name="connsiteY2" fmla="*/ 170294 h 1066647"/>
              <a:gd name="connsiteX3" fmla="*/ 4107106 w 8214212"/>
              <a:gd name="connsiteY3" fmla="*/ 1066647 h 1066647"/>
              <a:gd name="connsiteX4" fmla="*/ 274144 w 8214212"/>
              <a:gd name="connsiteY4" fmla="*/ 170294 h 1066647"/>
              <a:gd name="connsiteX0" fmla="*/ 8214212 w 8305652"/>
              <a:gd name="connsiteY0" fmla="*/ 0 h 1066647"/>
              <a:gd name="connsiteX1" fmla="*/ 7940069 w 8305652"/>
              <a:gd name="connsiteY1" fmla="*/ 170294 h 1066647"/>
              <a:gd name="connsiteX2" fmla="*/ 4107106 w 8305652"/>
              <a:gd name="connsiteY2" fmla="*/ 1066647 h 1066647"/>
              <a:gd name="connsiteX3" fmla="*/ 274144 w 8305652"/>
              <a:gd name="connsiteY3" fmla="*/ 170294 h 1066647"/>
              <a:gd name="connsiteX4" fmla="*/ 0 w 8305652"/>
              <a:gd name="connsiteY4" fmla="*/ 0 h 1066647"/>
              <a:gd name="connsiteX5" fmla="*/ 8305652 w 8305652"/>
              <a:gd name="connsiteY5" fmla="*/ 91440 h 1066647"/>
              <a:gd name="connsiteX0" fmla="*/ 8214212 w 8214212"/>
              <a:gd name="connsiteY0" fmla="*/ 0 h 1066647"/>
              <a:gd name="connsiteX1" fmla="*/ 7940069 w 8214212"/>
              <a:gd name="connsiteY1" fmla="*/ 170294 h 1066647"/>
              <a:gd name="connsiteX2" fmla="*/ 4107106 w 8214212"/>
              <a:gd name="connsiteY2" fmla="*/ 1066647 h 1066647"/>
              <a:gd name="connsiteX3" fmla="*/ 274144 w 8214212"/>
              <a:gd name="connsiteY3" fmla="*/ 170294 h 1066647"/>
              <a:gd name="connsiteX4" fmla="*/ 0 w 8214212"/>
              <a:gd name="connsiteY4" fmla="*/ 0 h 106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4212" h="1066647">
                <a:moveTo>
                  <a:pt x="8214212" y="0"/>
                </a:moveTo>
                <a:lnTo>
                  <a:pt x="7940069" y="170294"/>
                </a:lnTo>
                <a:cubicBezTo>
                  <a:pt x="6959128" y="724107"/>
                  <a:pt x="5603971" y="1066647"/>
                  <a:pt x="4107106" y="1066647"/>
                </a:cubicBezTo>
                <a:cubicBezTo>
                  <a:pt x="2610241" y="1066647"/>
                  <a:pt x="1255084" y="724107"/>
                  <a:pt x="274144" y="170294"/>
                </a:cubicBezTo>
                <a:lnTo>
                  <a:pt x="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          </a:t>
            </a:r>
            <a:endParaRPr lang="zh-CN" altLang="en-US" dirty="0"/>
          </a:p>
        </p:txBody>
      </p:sp>
      <p:sp>
        <p:nvSpPr>
          <p:cNvPr id="29" name="椭圆 28">
            <a:extLst>
              <a:ext uri="{FF2B5EF4-FFF2-40B4-BE49-F238E27FC236}">
                <a16:creationId xmlns:a16="http://schemas.microsoft.com/office/drawing/2014/main" xmlns="" id="{26ACFA54-32F8-48DB-91E6-45BA8DA5E57B}"/>
              </a:ext>
            </a:extLst>
          </p:cNvPr>
          <p:cNvSpPr/>
          <p:nvPr/>
        </p:nvSpPr>
        <p:spPr>
          <a:xfrm>
            <a:off x="1820099" y="2451239"/>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1" name="直接箭头连接符 30">
            <a:extLst>
              <a:ext uri="{FF2B5EF4-FFF2-40B4-BE49-F238E27FC236}">
                <a16:creationId xmlns:a16="http://schemas.microsoft.com/office/drawing/2014/main" xmlns="" id="{23DAE534-5FF9-414C-BAF4-F2A38299D768}"/>
              </a:ext>
            </a:extLst>
          </p:cNvPr>
          <p:cNvCxnSpPr>
            <a:cxnSpLocks/>
          </p:cNvCxnSpPr>
          <p:nvPr/>
        </p:nvCxnSpPr>
        <p:spPr>
          <a:xfrm>
            <a:off x="1994458" y="2798772"/>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椭圆 37">
            <a:extLst>
              <a:ext uri="{FF2B5EF4-FFF2-40B4-BE49-F238E27FC236}">
                <a16:creationId xmlns:a16="http://schemas.microsoft.com/office/drawing/2014/main" xmlns="" id="{36EDDDFB-BB21-41CE-8A69-5879C8C99CE1}"/>
              </a:ext>
            </a:extLst>
          </p:cNvPr>
          <p:cNvSpPr/>
          <p:nvPr/>
        </p:nvSpPr>
        <p:spPr>
          <a:xfrm>
            <a:off x="1897571" y="2528711"/>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xmlns="" id="{9867D9AB-FE29-4499-A6D1-BB8898C45739}"/>
              </a:ext>
            </a:extLst>
          </p:cNvPr>
          <p:cNvGrpSpPr/>
          <p:nvPr/>
        </p:nvGrpSpPr>
        <p:grpSpPr>
          <a:xfrm>
            <a:off x="1161284" y="3321268"/>
            <a:ext cx="1723549" cy="2126526"/>
            <a:chOff x="1161284" y="3111351"/>
            <a:chExt cx="1723549" cy="2126526"/>
          </a:xfrm>
        </p:grpSpPr>
        <p:sp>
          <p:nvSpPr>
            <p:cNvPr id="42" name="文本框 41">
              <a:extLst>
                <a:ext uri="{FF2B5EF4-FFF2-40B4-BE49-F238E27FC236}">
                  <a16:creationId xmlns:a16="http://schemas.microsoft.com/office/drawing/2014/main" xmlns="" id="{926BFD3A-9FD4-497A-8673-B68DFA842F11}"/>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66" name="文本框 65">
              <a:extLst>
                <a:ext uri="{FF2B5EF4-FFF2-40B4-BE49-F238E27FC236}">
                  <a16:creationId xmlns:a16="http://schemas.microsoft.com/office/drawing/2014/main" xmlns="" id="{23CAD3BA-B63F-4192-80CF-327B37AEB4B3}"/>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67" name="文本框 66">
              <a:extLst>
                <a:ext uri="{FF2B5EF4-FFF2-40B4-BE49-F238E27FC236}">
                  <a16:creationId xmlns:a16="http://schemas.microsoft.com/office/drawing/2014/main" xmlns="" id="{85A94832-A5B0-4392-986F-E35B60ACFEDE}"/>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68" name="文本框 67">
              <a:extLst>
                <a:ext uri="{FF2B5EF4-FFF2-40B4-BE49-F238E27FC236}">
                  <a16:creationId xmlns:a16="http://schemas.microsoft.com/office/drawing/2014/main" xmlns="" id="{662035EC-6BE2-46AA-B1BD-22D8AF11DB4E}"/>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69" name="文本框 68">
              <a:extLst>
                <a:ext uri="{FF2B5EF4-FFF2-40B4-BE49-F238E27FC236}">
                  <a16:creationId xmlns:a16="http://schemas.microsoft.com/office/drawing/2014/main" xmlns="" id="{068D8A90-6A04-4D91-A0D9-CD1FA114CCB9}"/>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sp>
        <p:nvSpPr>
          <p:cNvPr id="50" name="矩形 49">
            <a:extLst>
              <a:ext uri="{FF2B5EF4-FFF2-40B4-BE49-F238E27FC236}">
                <a16:creationId xmlns:a16="http://schemas.microsoft.com/office/drawing/2014/main" xmlns="" id="{FDF0587E-6B70-4E12-A776-8B7C6DE58455}"/>
              </a:ext>
            </a:extLst>
          </p:cNvPr>
          <p:cNvSpPr/>
          <p:nvPr/>
        </p:nvSpPr>
        <p:spPr>
          <a:xfrm>
            <a:off x="5253212" y="1520255"/>
            <a:ext cx="1685576" cy="52613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2"/>
                </a:solidFill>
                <a:latin typeface="+mj-ea"/>
                <a:ea typeface="+mj-ea"/>
              </a:rPr>
              <a:t>一级标题</a:t>
            </a:r>
          </a:p>
        </p:txBody>
      </p:sp>
      <p:sp>
        <p:nvSpPr>
          <p:cNvPr id="51" name="矩形 50">
            <a:extLst>
              <a:ext uri="{FF2B5EF4-FFF2-40B4-BE49-F238E27FC236}">
                <a16:creationId xmlns:a16="http://schemas.microsoft.com/office/drawing/2014/main" xmlns="" id="{3F62E47C-4C2A-4CE1-94B9-ED6D7C84A7CA}"/>
              </a:ext>
            </a:extLst>
          </p:cNvPr>
          <p:cNvSpPr/>
          <p:nvPr/>
        </p:nvSpPr>
        <p:spPr>
          <a:xfrm>
            <a:off x="5391150" y="2550654"/>
            <a:ext cx="1409700" cy="52613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2"/>
                </a:solidFill>
                <a:latin typeface="+mj-ea"/>
                <a:ea typeface="+mj-ea"/>
              </a:rPr>
              <a:t>小标题</a:t>
            </a:r>
          </a:p>
        </p:txBody>
      </p:sp>
      <p:cxnSp>
        <p:nvCxnSpPr>
          <p:cNvPr id="52" name="直接箭头连接符 51">
            <a:extLst>
              <a:ext uri="{FF2B5EF4-FFF2-40B4-BE49-F238E27FC236}">
                <a16:creationId xmlns:a16="http://schemas.microsoft.com/office/drawing/2014/main" xmlns="" id="{6DB98018-903E-4B26-8C3B-995E3993D359}"/>
              </a:ext>
            </a:extLst>
          </p:cNvPr>
          <p:cNvCxnSpPr>
            <a:cxnSpLocks/>
          </p:cNvCxnSpPr>
          <p:nvPr/>
        </p:nvCxnSpPr>
        <p:spPr>
          <a:xfrm>
            <a:off x="6096000" y="2108693"/>
            <a:ext cx="0" cy="379655"/>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xmlns="" id="{74C49FD7-24F4-4CE5-AB43-3A72814914F8}"/>
              </a:ext>
            </a:extLst>
          </p:cNvPr>
          <p:cNvCxnSpPr>
            <a:cxnSpLocks/>
          </p:cNvCxnSpPr>
          <p:nvPr/>
        </p:nvCxnSpPr>
        <p:spPr>
          <a:xfrm>
            <a:off x="6096000" y="3139093"/>
            <a:ext cx="0" cy="4953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4" name="椭圆 73">
            <a:extLst>
              <a:ext uri="{FF2B5EF4-FFF2-40B4-BE49-F238E27FC236}">
                <a16:creationId xmlns:a16="http://schemas.microsoft.com/office/drawing/2014/main" xmlns="" id="{FBCCCA13-5082-4298-9591-727898ED6EB9}"/>
              </a:ext>
            </a:extLst>
          </p:cNvPr>
          <p:cNvSpPr/>
          <p:nvPr/>
        </p:nvSpPr>
        <p:spPr>
          <a:xfrm>
            <a:off x="4425608" y="3386420"/>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5" name="直接箭头连接符 74">
            <a:extLst>
              <a:ext uri="{FF2B5EF4-FFF2-40B4-BE49-F238E27FC236}">
                <a16:creationId xmlns:a16="http://schemas.microsoft.com/office/drawing/2014/main" xmlns="" id="{25B783D9-8118-4D40-867D-A60F80A3FBFD}"/>
              </a:ext>
            </a:extLst>
          </p:cNvPr>
          <p:cNvCxnSpPr>
            <a:cxnSpLocks/>
          </p:cNvCxnSpPr>
          <p:nvPr/>
        </p:nvCxnSpPr>
        <p:spPr>
          <a:xfrm>
            <a:off x="4599967" y="3733953"/>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xmlns="" id="{F6E02907-6A12-44C0-9DE6-FB215803E109}"/>
              </a:ext>
            </a:extLst>
          </p:cNvPr>
          <p:cNvSpPr/>
          <p:nvPr/>
        </p:nvSpPr>
        <p:spPr>
          <a:xfrm>
            <a:off x="4503080" y="3463892"/>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a:extLst>
              <a:ext uri="{FF2B5EF4-FFF2-40B4-BE49-F238E27FC236}">
                <a16:creationId xmlns:a16="http://schemas.microsoft.com/office/drawing/2014/main" xmlns="" id="{3E32D1DD-27D0-4FF2-B5FB-29485AF54F28}"/>
              </a:ext>
            </a:extLst>
          </p:cNvPr>
          <p:cNvSpPr/>
          <p:nvPr/>
        </p:nvSpPr>
        <p:spPr>
          <a:xfrm>
            <a:off x="7416488" y="3388985"/>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9" name="直接箭头连接符 78">
            <a:extLst>
              <a:ext uri="{FF2B5EF4-FFF2-40B4-BE49-F238E27FC236}">
                <a16:creationId xmlns:a16="http://schemas.microsoft.com/office/drawing/2014/main" xmlns="" id="{350ED9B8-A380-44FC-BC6F-4A4DC480FE71}"/>
              </a:ext>
            </a:extLst>
          </p:cNvPr>
          <p:cNvCxnSpPr>
            <a:cxnSpLocks/>
          </p:cNvCxnSpPr>
          <p:nvPr/>
        </p:nvCxnSpPr>
        <p:spPr>
          <a:xfrm>
            <a:off x="7590847" y="3736518"/>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0" name="椭圆 79">
            <a:extLst>
              <a:ext uri="{FF2B5EF4-FFF2-40B4-BE49-F238E27FC236}">
                <a16:creationId xmlns:a16="http://schemas.microsoft.com/office/drawing/2014/main" xmlns="" id="{39839E2E-43F3-4144-B247-65AB3906FDC9}"/>
              </a:ext>
            </a:extLst>
          </p:cNvPr>
          <p:cNvSpPr/>
          <p:nvPr/>
        </p:nvSpPr>
        <p:spPr>
          <a:xfrm>
            <a:off x="7493960" y="3466457"/>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椭圆 81">
            <a:extLst>
              <a:ext uri="{FF2B5EF4-FFF2-40B4-BE49-F238E27FC236}">
                <a16:creationId xmlns:a16="http://schemas.microsoft.com/office/drawing/2014/main" xmlns="" id="{7F6F7CE6-9809-4669-A690-F324088DB8C6}"/>
              </a:ext>
            </a:extLst>
          </p:cNvPr>
          <p:cNvSpPr/>
          <p:nvPr/>
        </p:nvSpPr>
        <p:spPr>
          <a:xfrm>
            <a:off x="10024367" y="2451239"/>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3" name="直接箭头连接符 82">
            <a:extLst>
              <a:ext uri="{FF2B5EF4-FFF2-40B4-BE49-F238E27FC236}">
                <a16:creationId xmlns:a16="http://schemas.microsoft.com/office/drawing/2014/main" xmlns="" id="{BE05A0B4-4BA3-4E45-8EC3-04533B64FF8E}"/>
              </a:ext>
            </a:extLst>
          </p:cNvPr>
          <p:cNvCxnSpPr>
            <a:cxnSpLocks/>
          </p:cNvCxnSpPr>
          <p:nvPr/>
        </p:nvCxnSpPr>
        <p:spPr>
          <a:xfrm>
            <a:off x="10198726" y="2798773"/>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4" name="椭圆 83">
            <a:extLst>
              <a:ext uri="{FF2B5EF4-FFF2-40B4-BE49-F238E27FC236}">
                <a16:creationId xmlns:a16="http://schemas.microsoft.com/office/drawing/2014/main" xmlns="" id="{8B56F240-6988-44E3-B7ED-D1D9951E22E9}"/>
              </a:ext>
            </a:extLst>
          </p:cNvPr>
          <p:cNvSpPr/>
          <p:nvPr/>
        </p:nvSpPr>
        <p:spPr>
          <a:xfrm>
            <a:off x="10101839" y="2528711"/>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6" name="组合 85">
            <a:extLst>
              <a:ext uri="{FF2B5EF4-FFF2-40B4-BE49-F238E27FC236}">
                <a16:creationId xmlns:a16="http://schemas.microsoft.com/office/drawing/2014/main" xmlns="" id="{A4C27FDC-A7ED-4F2E-A33C-4405A2B1A58F}"/>
              </a:ext>
            </a:extLst>
          </p:cNvPr>
          <p:cNvGrpSpPr/>
          <p:nvPr/>
        </p:nvGrpSpPr>
        <p:grpSpPr>
          <a:xfrm>
            <a:off x="3737600" y="4256246"/>
            <a:ext cx="1723549" cy="2126526"/>
            <a:chOff x="1161284" y="3111351"/>
            <a:chExt cx="1723549" cy="2126526"/>
          </a:xfrm>
        </p:grpSpPr>
        <p:sp>
          <p:nvSpPr>
            <p:cNvPr id="87" name="文本框 86">
              <a:extLst>
                <a:ext uri="{FF2B5EF4-FFF2-40B4-BE49-F238E27FC236}">
                  <a16:creationId xmlns:a16="http://schemas.microsoft.com/office/drawing/2014/main" xmlns="" id="{DBE0E99D-1865-49AA-8947-3D5E29AE07FA}"/>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88" name="文本框 87">
              <a:extLst>
                <a:ext uri="{FF2B5EF4-FFF2-40B4-BE49-F238E27FC236}">
                  <a16:creationId xmlns:a16="http://schemas.microsoft.com/office/drawing/2014/main" xmlns="" id="{7F101A72-B284-4E08-84B5-5F2777B155C9}"/>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89" name="文本框 88">
              <a:extLst>
                <a:ext uri="{FF2B5EF4-FFF2-40B4-BE49-F238E27FC236}">
                  <a16:creationId xmlns:a16="http://schemas.microsoft.com/office/drawing/2014/main" xmlns="" id="{7AACF291-5AC6-4E0C-98CC-91B0CAA1D28F}"/>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90" name="文本框 89">
              <a:extLst>
                <a:ext uri="{FF2B5EF4-FFF2-40B4-BE49-F238E27FC236}">
                  <a16:creationId xmlns:a16="http://schemas.microsoft.com/office/drawing/2014/main" xmlns="" id="{34646653-6445-4ACD-98BC-C8E21BA7AB44}"/>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91" name="文本框 90">
              <a:extLst>
                <a:ext uri="{FF2B5EF4-FFF2-40B4-BE49-F238E27FC236}">
                  <a16:creationId xmlns:a16="http://schemas.microsoft.com/office/drawing/2014/main" xmlns="" id="{52C313E8-4AC9-4478-B72A-AA87BCF11056}"/>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grpSp>
        <p:nvGrpSpPr>
          <p:cNvPr id="92" name="组合 91">
            <a:extLst>
              <a:ext uri="{FF2B5EF4-FFF2-40B4-BE49-F238E27FC236}">
                <a16:creationId xmlns:a16="http://schemas.microsoft.com/office/drawing/2014/main" xmlns="" id="{83902842-5B38-494B-9A67-730A17BF38DB}"/>
              </a:ext>
            </a:extLst>
          </p:cNvPr>
          <p:cNvGrpSpPr/>
          <p:nvPr/>
        </p:nvGrpSpPr>
        <p:grpSpPr>
          <a:xfrm>
            <a:off x="6728480" y="4256246"/>
            <a:ext cx="1723549" cy="2126526"/>
            <a:chOff x="1161284" y="3111351"/>
            <a:chExt cx="1723549" cy="2126526"/>
          </a:xfrm>
        </p:grpSpPr>
        <p:sp>
          <p:nvSpPr>
            <p:cNvPr id="93" name="文本框 92">
              <a:extLst>
                <a:ext uri="{FF2B5EF4-FFF2-40B4-BE49-F238E27FC236}">
                  <a16:creationId xmlns:a16="http://schemas.microsoft.com/office/drawing/2014/main" xmlns="" id="{38F752AA-E6DD-4DBA-AD48-0C39851A6010}"/>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94" name="文本框 93">
              <a:extLst>
                <a:ext uri="{FF2B5EF4-FFF2-40B4-BE49-F238E27FC236}">
                  <a16:creationId xmlns:a16="http://schemas.microsoft.com/office/drawing/2014/main" xmlns="" id="{717241B1-0437-4416-B5DF-B339D288C1EE}"/>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95" name="文本框 94">
              <a:extLst>
                <a:ext uri="{FF2B5EF4-FFF2-40B4-BE49-F238E27FC236}">
                  <a16:creationId xmlns:a16="http://schemas.microsoft.com/office/drawing/2014/main" xmlns="" id="{DEFA195C-D7ED-44F7-999D-443E0240C21E}"/>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96" name="文本框 95">
              <a:extLst>
                <a:ext uri="{FF2B5EF4-FFF2-40B4-BE49-F238E27FC236}">
                  <a16:creationId xmlns:a16="http://schemas.microsoft.com/office/drawing/2014/main" xmlns="" id="{FE843D92-20D9-459D-B29B-859FCA0E6B24}"/>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97" name="文本框 96">
              <a:extLst>
                <a:ext uri="{FF2B5EF4-FFF2-40B4-BE49-F238E27FC236}">
                  <a16:creationId xmlns:a16="http://schemas.microsoft.com/office/drawing/2014/main" xmlns="" id="{A13E44EF-03A0-4F53-84A5-54C04290C384}"/>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grpSp>
        <p:nvGrpSpPr>
          <p:cNvPr id="98" name="组合 97">
            <a:extLst>
              <a:ext uri="{FF2B5EF4-FFF2-40B4-BE49-F238E27FC236}">
                <a16:creationId xmlns:a16="http://schemas.microsoft.com/office/drawing/2014/main" xmlns="" id="{A4DFB174-55DB-4098-BA9E-B8DB482749D9}"/>
              </a:ext>
            </a:extLst>
          </p:cNvPr>
          <p:cNvGrpSpPr/>
          <p:nvPr/>
        </p:nvGrpSpPr>
        <p:grpSpPr>
          <a:xfrm>
            <a:off x="9335767" y="3325291"/>
            <a:ext cx="1723549" cy="2126526"/>
            <a:chOff x="1161284" y="3111351"/>
            <a:chExt cx="1723549" cy="2126526"/>
          </a:xfrm>
        </p:grpSpPr>
        <p:sp>
          <p:nvSpPr>
            <p:cNvPr id="99" name="文本框 98">
              <a:extLst>
                <a:ext uri="{FF2B5EF4-FFF2-40B4-BE49-F238E27FC236}">
                  <a16:creationId xmlns:a16="http://schemas.microsoft.com/office/drawing/2014/main" xmlns="" id="{41A2DAA4-A565-4DA7-B1C0-4E5BE0016337}"/>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100" name="文本框 99">
              <a:extLst>
                <a:ext uri="{FF2B5EF4-FFF2-40B4-BE49-F238E27FC236}">
                  <a16:creationId xmlns:a16="http://schemas.microsoft.com/office/drawing/2014/main" xmlns="" id="{2B163910-8F32-478A-8814-94F9552A8452}"/>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101" name="文本框 100">
              <a:extLst>
                <a:ext uri="{FF2B5EF4-FFF2-40B4-BE49-F238E27FC236}">
                  <a16:creationId xmlns:a16="http://schemas.microsoft.com/office/drawing/2014/main" xmlns="" id="{868BB347-D2FE-4A9E-BDEC-FE9C2E98CCFC}"/>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102" name="文本框 101">
              <a:extLst>
                <a:ext uri="{FF2B5EF4-FFF2-40B4-BE49-F238E27FC236}">
                  <a16:creationId xmlns:a16="http://schemas.microsoft.com/office/drawing/2014/main" xmlns="" id="{116B223C-CA45-4925-849A-C823C342FA22}"/>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103" name="文本框 102">
              <a:extLst>
                <a:ext uri="{FF2B5EF4-FFF2-40B4-BE49-F238E27FC236}">
                  <a16:creationId xmlns:a16="http://schemas.microsoft.com/office/drawing/2014/main" xmlns="" id="{10EE18B7-3021-4BA2-8172-CE69CB31D72C}"/>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spTree>
    <p:extLst>
      <p:ext uri="{BB962C8B-B14F-4D97-AF65-F5344CB8AC3E}">
        <p14:creationId xmlns:p14="http://schemas.microsoft.com/office/powerpoint/2010/main" val="3311917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955018CA-AAAC-40E2-8652-844CC8D3D157}"/>
              </a:ext>
            </a:extLst>
          </p:cNvPr>
          <p:cNvSpPr>
            <a:spLocks noGrp="1"/>
          </p:cNvSpPr>
          <p:nvPr>
            <p:ph sz="quarter" idx="13"/>
          </p:nvPr>
        </p:nvSpPr>
        <p:spPr/>
        <p:txBody>
          <a:bodyPr/>
          <a:lstStyle/>
          <a:p>
            <a:r>
              <a:rPr lang="zh-CN" altLang="en-US" dirty="0"/>
              <a:t>你可能会选全图型</a:t>
            </a:r>
          </a:p>
        </p:txBody>
      </p:sp>
      <p:sp>
        <p:nvSpPr>
          <p:cNvPr id="92" name="任意多边形: 形状 91">
            <a:extLst>
              <a:ext uri="{FF2B5EF4-FFF2-40B4-BE49-F238E27FC236}">
                <a16:creationId xmlns:a16="http://schemas.microsoft.com/office/drawing/2014/main" xmlns="" id="{93FD3D66-C4D2-488B-9E5F-141B47523DB9}"/>
              </a:ext>
            </a:extLst>
          </p:cNvPr>
          <p:cNvSpPr/>
          <p:nvPr/>
        </p:nvSpPr>
        <p:spPr>
          <a:xfrm>
            <a:off x="1988894" y="2617993"/>
            <a:ext cx="8214212" cy="1066647"/>
          </a:xfrm>
          <a:custGeom>
            <a:avLst/>
            <a:gdLst>
              <a:gd name="connsiteX0" fmla="*/ 0 w 8214212"/>
              <a:gd name="connsiteY0" fmla="*/ 0 h 1066647"/>
              <a:gd name="connsiteX1" fmla="*/ 8214212 w 8214212"/>
              <a:gd name="connsiteY1" fmla="*/ 0 h 1066647"/>
              <a:gd name="connsiteX2" fmla="*/ 7940069 w 8214212"/>
              <a:gd name="connsiteY2" fmla="*/ 170294 h 1066647"/>
              <a:gd name="connsiteX3" fmla="*/ 4107106 w 8214212"/>
              <a:gd name="connsiteY3" fmla="*/ 1066647 h 1066647"/>
              <a:gd name="connsiteX4" fmla="*/ 274144 w 8214212"/>
              <a:gd name="connsiteY4" fmla="*/ 170294 h 1066647"/>
              <a:gd name="connsiteX0" fmla="*/ 8214212 w 8305652"/>
              <a:gd name="connsiteY0" fmla="*/ 0 h 1066647"/>
              <a:gd name="connsiteX1" fmla="*/ 7940069 w 8305652"/>
              <a:gd name="connsiteY1" fmla="*/ 170294 h 1066647"/>
              <a:gd name="connsiteX2" fmla="*/ 4107106 w 8305652"/>
              <a:gd name="connsiteY2" fmla="*/ 1066647 h 1066647"/>
              <a:gd name="connsiteX3" fmla="*/ 274144 w 8305652"/>
              <a:gd name="connsiteY3" fmla="*/ 170294 h 1066647"/>
              <a:gd name="connsiteX4" fmla="*/ 0 w 8305652"/>
              <a:gd name="connsiteY4" fmla="*/ 0 h 1066647"/>
              <a:gd name="connsiteX5" fmla="*/ 8305652 w 8305652"/>
              <a:gd name="connsiteY5" fmla="*/ 91440 h 1066647"/>
              <a:gd name="connsiteX0" fmla="*/ 8214212 w 8214212"/>
              <a:gd name="connsiteY0" fmla="*/ 0 h 1066647"/>
              <a:gd name="connsiteX1" fmla="*/ 7940069 w 8214212"/>
              <a:gd name="connsiteY1" fmla="*/ 170294 h 1066647"/>
              <a:gd name="connsiteX2" fmla="*/ 4107106 w 8214212"/>
              <a:gd name="connsiteY2" fmla="*/ 1066647 h 1066647"/>
              <a:gd name="connsiteX3" fmla="*/ 274144 w 8214212"/>
              <a:gd name="connsiteY3" fmla="*/ 170294 h 1066647"/>
              <a:gd name="connsiteX4" fmla="*/ 0 w 8214212"/>
              <a:gd name="connsiteY4" fmla="*/ 0 h 106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4212" h="1066647">
                <a:moveTo>
                  <a:pt x="8214212" y="0"/>
                </a:moveTo>
                <a:lnTo>
                  <a:pt x="7940069" y="170294"/>
                </a:lnTo>
                <a:cubicBezTo>
                  <a:pt x="6959128" y="724107"/>
                  <a:pt x="5603971" y="1066647"/>
                  <a:pt x="4107106" y="1066647"/>
                </a:cubicBezTo>
                <a:cubicBezTo>
                  <a:pt x="2610241" y="1066647"/>
                  <a:pt x="1255084" y="724107"/>
                  <a:pt x="274144" y="170294"/>
                </a:cubicBezTo>
                <a:lnTo>
                  <a:pt x="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          </a:t>
            </a:r>
            <a:endParaRPr lang="zh-CN" altLang="en-US" dirty="0"/>
          </a:p>
        </p:txBody>
      </p:sp>
      <p:sp>
        <p:nvSpPr>
          <p:cNvPr id="93" name="椭圆 92">
            <a:extLst>
              <a:ext uri="{FF2B5EF4-FFF2-40B4-BE49-F238E27FC236}">
                <a16:creationId xmlns:a16="http://schemas.microsoft.com/office/drawing/2014/main" xmlns="" id="{6D679238-998D-4F30-8ECE-CEEF0DAB5321}"/>
              </a:ext>
            </a:extLst>
          </p:cNvPr>
          <p:cNvSpPr/>
          <p:nvPr/>
        </p:nvSpPr>
        <p:spPr>
          <a:xfrm>
            <a:off x="1820099" y="2451239"/>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4" name="直接箭头连接符 93">
            <a:extLst>
              <a:ext uri="{FF2B5EF4-FFF2-40B4-BE49-F238E27FC236}">
                <a16:creationId xmlns:a16="http://schemas.microsoft.com/office/drawing/2014/main" xmlns="" id="{39B76048-890D-4394-B3BF-CFC746C62345}"/>
              </a:ext>
            </a:extLst>
          </p:cNvPr>
          <p:cNvCxnSpPr>
            <a:cxnSpLocks/>
          </p:cNvCxnSpPr>
          <p:nvPr/>
        </p:nvCxnSpPr>
        <p:spPr>
          <a:xfrm>
            <a:off x="1994458" y="2798772"/>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5" name="椭圆 94">
            <a:extLst>
              <a:ext uri="{FF2B5EF4-FFF2-40B4-BE49-F238E27FC236}">
                <a16:creationId xmlns:a16="http://schemas.microsoft.com/office/drawing/2014/main" xmlns="" id="{925E0AA4-A6D9-4D6D-9267-A1AF33BBD620}"/>
              </a:ext>
            </a:extLst>
          </p:cNvPr>
          <p:cNvSpPr/>
          <p:nvPr/>
        </p:nvSpPr>
        <p:spPr>
          <a:xfrm>
            <a:off x="1897571" y="2528711"/>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6" name="组合 95">
            <a:extLst>
              <a:ext uri="{FF2B5EF4-FFF2-40B4-BE49-F238E27FC236}">
                <a16:creationId xmlns:a16="http://schemas.microsoft.com/office/drawing/2014/main" xmlns="" id="{A9A16F0E-E6D1-44B2-865A-BBF8316DF5C2}"/>
              </a:ext>
            </a:extLst>
          </p:cNvPr>
          <p:cNvGrpSpPr/>
          <p:nvPr/>
        </p:nvGrpSpPr>
        <p:grpSpPr>
          <a:xfrm>
            <a:off x="1161284" y="3321268"/>
            <a:ext cx="1723549" cy="2126526"/>
            <a:chOff x="1161284" y="3111351"/>
            <a:chExt cx="1723549" cy="2126526"/>
          </a:xfrm>
        </p:grpSpPr>
        <p:sp>
          <p:nvSpPr>
            <p:cNvPr id="97" name="文本框 96">
              <a:extLst>
                <a:ext uri="{FF2B5EF4-FFF2-40B4-BE49-F238E27FC236}">
                  <a16:creationId xmlns:a16="http://schemas.microsoft.com/office/drawing/2014/main" xmlns="" id="{A0DE7239-6A03-47B0-8006-4197E072FE20}"/>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98" name="文本框 97">
              <a:extLst>
                <a:ext uri="{FF2B5EF4-FFF2-40B4-BE49-F238E27FC236}">
                  <a16:creationId xmlns:a16="http://schemas.microsoft.com/office/drawing/2014/main" xmlns="" id="{987ECD88-EDA0-4B5A-A8CC-EA6065936D2C}"/>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99" name="文本框 98">
              <a:extLst>
                <a:ext uri="{FF2B5EF4-FFF2-40B4-BE49-F238E27FC236}">
                  <a16:creationId xmlns:a16="http://schemas.microsoft.com/office/drawing/2014/main" xmlns="" id="{992A8544-9A17-409A-80AA-E84CB0ED6E66}"/>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100" name="文本框 99">
              <a:extLst>
                <a:ext uri="{FF2B5EF4-FFF2-40B4-BE49-F238E27FC236}">
                  <a16:creationId xmlns:a16="http://schemas.microsoft.com/office/drawing/2014/main" xmlns="" id="{73666865-F759-4D0C-84EE-18DA9229CA4D}"/>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101" name="文本框 100">
              <a:extLst>
                <a:ext uri="{FF2B5EF4-FFF2-40B4-BE49-F238E27FC236}">
                  <a16:creationId xmlns:a16="http://schemas.microsoft.com/office/drawing/2014/main" xmlns="" id="{12CEA907-4D81-4CEF-B3E2-F50BF0D3AE5B}"/>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sp>
        <p:nvSpPr>
          <p:cNvPr id="102" name="矩形 101">
            <a:extLst>
              <a:ext uri="{FF2B5EF4-FFF2-40B4-BE49-F238E27FC236}">
                <a16:creationId xmlns:a16="http://schemas.microsoft.com/office/drawing/2014/main" xmlns="" id="{12DB41F8-3E8E-48FF-803C-C38A36651744}"/>
              </a:ext>
            </a:extLst>
          </p:cNvPr>
          <p:cNvSpPr/>
          <p:nvPr/>
        </p:nvSpPr>
        <p:spPr>
          <a:xfrm>
            <a:off x="5253212" y="1520255"/>
            <a:ext cx="1685576" cy="52613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2"/>
                </a:solidFill>
                <a:latin typeface="+mj-ea"/>
                <a:ea typeface="+mj-ea"/>
              </a:rPr>
              <a:t>一级标题</a:t>
            </a:r>
          </a:p>
        </p:txBody>
      </p:sp>
      <p:sp>
        <p:nvSpPr>
          <p:cNvPr id="103" name="矩形 102">
            <a:extLst>
              <a:ext uri="{FF2B5EF4-FFF2-40B4-BE49-F238E27FC236}">
                <a16:creationId xmlns:a16="http://schemas.microsoft.com/office/drawing/2014/main" xmlns="" id="{B3FA33DA-70D4-4B21-BE72-EEF92451AB39}"/>
              </a:ext>
            </a:extLst>
          </p:cNvPr>
          <p:cNvSpPr/>
          <p:nvPr/>
        </p:nvSpPr>
        <p:spPr>
          <a:xfrm>
            <a:off x="5391150" y="2550654"/>
            <a:ext cx="1409700" cy="52613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2"/>
                </a:solidFill>
                <a:latin typeface="+mj-ea"/>
                <a:ea typeface="+mj-ea"/>
              </a:rPr>
              <a:t>小标题</a:t>
            </a:r>
          </a:p>
        </p:txBody>
      </p:sp>
      <p:cxnSp>
        <p:nvCxnSpPr>
          <p:cNvPr id="104" name="直接箭头连接符 103">
            <a:extLst>
              <a:ext uri="{FF2B5EF4-FFF2-40B4-BE49-F238E27FC236}">
                <a16:creationId xmlns:a16="http://schemas.microsoft.com/office/drawing/2014/main" xmlns="" id="{418E7EC6-F7A9-41A2-82EC-36D4A992003F}"/>
              </a:ext>
            </a:extLst>
          </p:cNvPr>
          <p:cNvCxnSpPr>
            <a:cxnSpLocks/>
          </p:cNvCxnSpPr>
          <p:nvPr/>
        </p:nvCxnSpPr>
        <p:spPr>
          <a:xfrm>
            <a:off x="6096000" y="2108693"/>
            <a:ext cx="0" cy="379655"/>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05" name="直接箭头连接符 104">
            <a:extLst>
              <a:ext uri="{FF2B5EF4-FFF2-40B4-BE49-F238E27FC236}">
                <a16:creationId xmlns:a16="http://schemas.microsoft.com/office/drawing/2014/main" xmlns="" id="{495B935C-22B4-45A0-A7CB-5566FCE81AEA}"/>
              </a:ext>
            </a:extLst>
          </p:cNvPr>
          <p:cNvCxnSpPr>
            <a:cxnSpLocks/>
          </p:cNvCxnSpPr>
          <p:nvPr/>
        </p:nvCxnSpPr>
        <p:spPr>
          <a:xfrm>
            <a:off x="6096000" y="3139093"/>
            <a:ext cx="0" cy="4953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6" name="椭圆 105">
            <a:extLst>
              <a:ext uri="{FF2B5EF4-FFF2-40B4-BE49-F238E27FC236}">
                <a16:creationId xmlns:a16="http://schemas.microsoft.com/office/drawing/2014/main" xmlns="" id="{0A61DF19-5E76-43A8-AAF6-B85BC639B6A6}"/>
              </a:ext>
            </a:extLst>
          </p:cNvPr>
          <p:cNvSpPr/>
          <p:nvPr/>
        </p:nvSpPr>
        <p:spPr>
          <a:xfrm>
            <a:off x="4425608" y="3386420"/>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7" name="直接箭头连接符 106">
            <a:extLst>
              <a:ext uri="{FF2B5EF4-FFF2-40B4-BE49-F238E27FC236}">
                <a16:creationId xmlns:a16="http://schemas.microsoft.com/office/drawing/2014/main" xmlns="" id="{8F5A5FE4-5E9E-4DB7-BA02-F96FC60BB4E2}"/>
              </a:ext>
            </a:extLst>
          </p:cNvPr>
          <p:cNvCxnSpPr>
            <a:cxnSpLocks/>
          </p:cNvCxnSpPr>
          <p:nvPr/>
        </p:nvCxnSpPr>
        <p:spPr>
          <a:xfrm>
            <a:off x="4599967" y="3733953"/>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8" name="椭圆 107">
            <a:extLst>
              <a:ext uri="{FF2B5EF4-FFF2-40B4-BE49-F238E27FC236}">
                <a16:creationId xmlns:a16="http://schemas.microsoft.com/office/drawing/2014/main" xmlns="" id="{42340EF5-970F-44E4-8C04-BB98AF84B453}"/>
              </a:ext>
            </a:extLst>
          </p:cNvPr>
          <p:cNvSpPr/>
          <p:nvPr/>
        </p:nvSpPr>
        <p:spPr>
          <a:xfrm>
            <a:off x="4503080" y="3463892"/>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椭圆 108">
            <a:extLst>
              <a:ext uri="{FF2B5EF4-FFF2-40B4-BE49-F238E27FC236}">
                <a16:creationId xmlns:a16="http://schemas.microsoft.com/office/drawing/2014/main" xmlns="" id="{6241FE34-2F91-4177-8653-3791CF9269BE}"/>
              </a:ext>
            </a:extLst>
          </p:cNvPr>
          <p:cNvSpPr/>
          <p:nvPr/>
        </p:nvSpPr>
        <p:spPr>
          <a:xfrm>
            <a:off x="7416488" y="3388985"/>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10" name="直接箭头连接符 109">
            <a:extLst>
              <a:ext uri="{FF2B5EF4-FFF2-40B4-BE49-F238E27FC236}">
                <a16:creationId xmlns:a16="http://schemas.microsoft.com/office/drawing/2014/main" xmlns="" id="{F7F6F668-C184-4046-9F74-62934518AF93}"/>
              </a:ext>
            </a:extLst>
          </p:cNvPr>
          <p:cNvCxnSpPr>
            <a:cxnSpLocks/>
          </p:cNvCxnSpPr>
          <p:nvPr/>
        </p:nvCxnSpPr>
        <p:spPr>
          <a:xfrm>
            <a:off x="7590847" y="3736518"/>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1" name="椭圆 110">
            <a:extLst>
              <a:ext uri="{FF2B5EF4-FFF2-40B4-BE49-F238E27FC236}">
                <a16:creationId xmlns:a16="http://schemas.microsoft.com/office/drawing/2014/main" xmlns="" id="{204A5655-3A34-4AA4-9AD8-141E2F5D78ED}"/>
              </a:ext>
            </a:extLst>
          </p:cNvPr>
          <p:cNvSpPr/>
          <p:nvPr/>
        </p:nvSpPr>
        <p:spPr>
          <a:xfrm>
            <a:off x="7493960" y="3466457"/>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椭圆 111">
            <a:extLst>
              <a:ext uri="{FF2B5EF4-FFF2-40B4-BE49-F238E27FC236}">
                <a16:creationId xmlns:a16="http://schemas.microsoft.com/office/drawing/2014/main" xmlns="" id="{8CD4A087-7226-4A51-8D3E-CD62A2BE6FD4}"/>
              </a:ext>
            </a:extLst>
          </p:cNvPr>
          <p:cNvSpPr/>
          <p:nvPr/>
        </p:nvSpPr>
        <p:spPr>
          <a:xfrm>
            <a:off x="10024367" y="2451239"/>
            <a:ext cx="347534" cy="347534"/>
          </a:xfrm>
          <a:prstGeom prst="ellipse">
            <a:avLst/>
          </a:prstGeom>
          <a:solidFill>
            <a:schemeClr val="accent2">
              <a:alpha val="30000"/>
            </a:schemeClr>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13" name="直接箭头连接符 112">
            <a:extLst>
              <a:ext uri="{FF2B5EF4-FFF2-40B4-BE49-F238E27FC236}">
                <a16:creationId xmlns:a16="http://schemas.microsoft.com/office/drawing/2014/main" xmlns="" id="{72087B0C-4C7A-427D-A1B0-FBF2BE449D13}"/>
              </a:ext>
            </a:extLst>
          </p:cNvPr>
          <p:cNvCxnSpPr>
            <a:cxnSpLocks/>
          </p:cNvCxnSpPr>
          <p:nvPr/>
        </p:nvCxnSpPr>
        <p:spPr>
          <a:xfrm>
            <a:off x="10198726" y="2798773"/>
            <a:ext cx="0" cy="360000"/>
          </a:xfrm>
          <a:prstGeom prst="straightConnector1">
            <a:avLst/>
          </a:prstGeom>
          <a:ln w="15875">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4" name="椭圆 113">
            <a:extLst>
              <a:ext uri="{FF2B5EF4-FFF2-40B4-BE49-F238E27FC236}">
                <a16:creationId xmlns:a16="http://schemas.microsoft.com/office/drawing/2014/main" xmlns="" id="{56D8D18C-898D-4F45-92A8-6CF369E1D85A}"/>
              </a:ext>
            </a:extLst>
          </p:cNvPr>
          <p:cNvSpPr/>
          <p:nvPr/>
        </p:nvSpPr>
        <p:spPr>
          <a:xfrm>
            <a:off x="10101839" y="2528711"/>
            <a:ext cx="192590" cy="192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5" name="组合 114">
            <a:extLst>
              <a:ext uri="{FF2B5EF4-FFF2-40B4-BE49-F238E27FC236}">
                <a16:creationId xmlns:a16="http://schemas.microsoft.com/office/drawing/2014/main" xmlns="" id="{2EDB1447-2EDA-4482-9476-5758A657AAC4}"/>
              </a:ext>
            </a:extLst>
          </p:cNvPr>
          <p:cNvGrpSpPr/>
          <p:nvPr/>
        </p:nvGrpSpPr>
        <p:grpSpPr>
          <a:xfrm>
            <a:off x="3737600" y="4256246"/>
            <a:ext cx="1723549" cy="2126526"/>
            <a:chOff x="1161284" y="3111351"/>
            <a:chExt cx="1723549" cy="2126526"/>
          </a:xfrm>
        </p:grpSpPr>
        <p:sp>
          <p:nvSpPr>
            <p:cNvPr id="116" name="文本框 115">
              <a:extLst>
                <a:ext uri="{FF2B5EF4-FFF2-40B4-BE49-F238E27FC236}">
                  <a16:creationId xmlns:a16="http://schemas.microsoft.com/office/drawing/2014/main" xmlns="" id="{75D26475-0EBE-4B25-B284-C79E8065A6C5}"/>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117" name="文本框 116">
              <a:extLst>
                <a:ext uri="{FF2B5EF4-FFF2-40B4-BE49-F238E27FC236}">
                  <a16:creationId xmlns:a16="http://schemas.microsoft.com/office/drawing/2014/main" xmlns="" id="{B0F1479A-2712-4D76-9F23-297E7B8F50AE}"/>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118" name="文本框 117">
              <a:extLst>
                <a:ext uri="{FF2B5EF4-FFF2-40B4-BE49-F238E27FC236}">
                  <a16:creationId xmlns:a16="http://schemas.microsoft.com/office/drawing/2014/main" xmlns="" id="{9DA0C675-7F19-49F2-86AA-284C1E631008}"/>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119" name="文本框 118">
              <a:extLst>
                <a:ext uri="{FF2B5EF4-FFF2-40B4-BE49-F238E27FC236}">
                  <a16:creationId xmlns:a16="http://schemas.microsoft.com/office/drawing/2014/main" xmlns="" id="{817AEBC0-6A4B-42A1-8281-2B3133675C42}"/>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120" name="文本框 119">
              <a:extLst>
                <a:ext uri="{FF2B5EF4-FFF2-40B4-BE49-F238E27FC236}">
                  <a16:creationId xmlns:a16="http://schemas.microsoft.com/office/drawing/2014/main" xmlns="" id="{95DA4AA7-814E-4E0D-A1C9-2C182091DE82}"/>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grpSp>
        <p:nvGrpSpPr>
          <p:cNvPr id="121" name="组合 120">
            <a:extLst>
              <a:ext uri="{FF2B5EF4-FFF2-40B4-BE49-F238E27FC236}">
                <a16:creationId xmlns:a16="http://schemas.microsoft.com/office/drawing/2014/main" xmlns="" id="{5CBE9FB7-7177-413E-85BB-0DFA5D066C23}"/>
              </a:ext>
            </a:extLst>
          </p:cNvPr>
          <p:cNvGrpSpPr/>
          <p:nvPr/>
        </p:nvGrpSpPr>
        <p:grpSpPr>
          <a:xfrm>
            <a:off x="6728480" y="4256246"/>
            <a:ext cx="1723549" cy="2126526"/>
            <a:chOff x="1161284" y="3111351"/>
            <a:chExt cx="1723549" cy="2126526"/>
          </a:xfrm>
        </p:grpSpPr>
        <p:sp>
          <p:nvSpPr>
            <p:cNvPr id="122" name="文本框 121">
              <a:extLst>
                <a:ext uri="{FF2B5EF4-FFF2-40B4-BE49-F238E27FC236}">
                  <a16:creationId xmlns:a16="http://schemas.microsoft.com/office/drawing/2014/main" xmlns="" id="{8B3F23A7-24E4-4C7C-947B-96D8D5804657}"/>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123" name="文本框 122">
              <a:extLst>
                <a:ext uri="{FF2B5EF4-FFF2-40B4-BE49-F238E27FC236}">
                  <a16:creationId xmlns:a16="http://schemas.microsoft.com/office/drawing/2014/main" xmlns="" id="{058C29FF-9383-420B-B6D5-530039614F48}"/>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124" name="文本框 123">
              <a:extLst>
                <a:ext uri="{FF2B5EF4-FFF2-40B4-BE49-F238E27FC236}">
                  <a16:creationId xmlns:a16="http://schemas.microsoft.com/office/drawing/2014/main" xmlns="" id="{79ECB6F2-D3B7-4479-9F08-FFD79F0038D6}"/>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125" name="文本框 124">
              <a:extLst>
                <a:ext uri="{FF2B5EF4-FFF2-40B4-BE49-F238E27FC236}">
                  <a16:creationId xmlns:a16="http://schemas.microsoft.com/office/drawing/2014/main" xmlns="" id="{BCD1AC3F-3A17-48F1-9251-284AD4ED4819}"/>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126" name="文本框 125">
              <a:extLst>
                <a:ext uri="{FF2B5EF4-FFF2-40B4-BE49-F238E27FC236}">
                  <a16:creationId xmlns:a16="http://schemas.microsoft.com/office/drawing/2014/main" xmlns="" id="{68EE0DCE-9644-400C-BC46-0FCF42BB02E2}"/>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grpSp>
        <p:nvGrpSpPr>
          <p:cNvPr id="127" name="组合 126">
            <a:extLst>
              <a:ext uri="{FF2B5EF4-FFF2-40B4-BE49-F238E27FC236}">
                <a16:creationId xmlns:a16="http://schemas.microsoft.com/office/drawing/2014/main" xmlns="" id="{177F9E73-6C50-4102-91B0-FB120019D13B}"/>
              </a:ext>
            </a:extLst>
          </p:cNvPr>
          <p:cNvGrpSpPr/>
          <p:nvPr/>
        </p:nvGrpSpPr>
        <p:grpSpPr>
          <a:xfrm>
            <a:off x="9335767" y="3325291"/>
            <a:ext cx="1723549" cy="2126526"/>
            <a:chOff x="1161284" y="3111351"/>
            <a:chExt cx="1723549" cy="2126526"/>
          </a:xfrm>
        </p:grpSpPr>
        <p:sp>
          <p:nvSpPr>
            <p:cNvPr id="128" name="文本框 127">
              <a:extLst>
                <a:ext uri="{FF2B5EF4-FFF2-40B4-BE49-F238E27FC236}">
                  <a16:creationId xmlns:a16="http://schemas.microsoft.com/office/drawing/2014/main" xmlns="" id="{C7F81EDD-E1BD-4E39-B5D0-93C69DD25918}"/>
                </a:ext>
              </a:extLst>
            </p:cNvPr>
            <p:cNvSpPr txBox="1"/>
            <p:nvPr/>
          </p:nvSpPr>
          <p:spPr>
            <a:xfrm>
              <a:off x="1470182" y="3111351"/>
              <a:ext cx="1107996" cy="461665"/>
            </a:xfrm>
            <a:prstGeom prst="rect">
              <a:avLst/>
            </a:prstGeom>
            <a:noFill/>
          </p:spPr>
          <p:txBody>
            <a:bodyPr wrap="none" rtlCol="0">
              <a:spAutoFit/>
            </a:bodyPr>
            <a:lstStyle/>
            <a:p>
              <a:r>
                <a:rPr lang="zh-CN" altLang="en-US" sz="2400" b="1" dirty="0">
                  <a:solidFill>
                    <a:schemeClr val="accent2"/>
                  </a:solidFill>
                  <a:latin typeface="+mj-ea"/>
                  <a:ea typeface="+mj-ea"/>
                </a:rPr>
                <a:t>关键词</a:t>
              </a:r>
            </a:p>
          </p:txBody>
        </p:sp>
        <p:sp>
          <p:nvSpPr>
            <p:cNvPr id="129" name="文本框 128">
              <a:extLst>
                <a:ext uri="{FF2B5EF4-FFF2-40B4-BE49-F238E27FC236}">
                  <a16:creationId xmlns:a16="http://schemas.microsoft.com/office/drawing/2014/main" xmlns="" id="{BE56FDEF-ED0C-4209-8422-7F75C675486B}"/>
                </a:ext>
              </a:extLst>
            </p:cNvPr>
            <p:cNvSpPr txBox="1"/>
            <p:nvPr/>
          </p:nvSpPr>
          <p:spPr>
            <a:xfrm>
              <a:off x="1161284" y="3637437"/>
              <a:ext cx="1723549" cy="400110"/>
            </a:xfrm>
            <a:prstGeom prst="rect">
              <a:avLst/>
            </a:prstGeom>
            <a:noFill/>
          </p:spPr>
          <p:txBody>
            <a:bodyPr wrap="none" rtlCol="0">
              <a:spAutoFit/>
            </a:bodyPr>
            <a:lstStyle/>
            <a:p>
              <a:r>
                <a:rPr lang="zh-CN" altLang="en-US" sz="2000" dirty="0">
                  <a:latin typeface="+mn-ea"/>
                </a:rPr>
                <a:t>输入它的子类</a:t>
              </a:r>
            </a:p>
          </p:txBody>
        </p:sp>
        <p:sp>
          <p:nvSpPr>
            <p:cNvPr id="130" name="文本框 129">
              <a:extLst>
                <a:ext uri="{FF2B5EF4-FFF2-40B4-BE49-F238E27FC236}">
                  <a16:creationId xmlns:a16="http://schemas.microsoft.com/office/drawing/2014/main" xmlns="" id="{35A7A1E2-D831-4000-9167-06B3B01430E5}"/>
                </a:ext>
              </a:extLst>
            </p:cNvPr>
            <p:cNvSpPr txBox="1"/>
            <p:nvPr/>
          </p:nvSpPr>
          <p:spPr>
            <a:xfrm>
              <a:off x="1161284" y="4037547"/>
              <a:ext cx="1723549" cy="400110"/>
            </a:xfrm>
            <a:prstGeom prst="rect">
              <a:avLst/>
            </a:prstGeom>
            <a:noFill/>
          </p:spPr>
          <p:txBody>
            <a:bodyPr wrap="none" rtlCol="0">
              <a:spAutoFit/>
            </a:bodyPr>
            <a:lstStyle/>
            <a:p>
              <a:r>
                <a:rPr lang="zh-CN" altLang="en-US" sz="2000" dirty="0">
                  <a:latin typeface="+mn-ea"/>
                </a:rPr>
                <a:t>输入它的子类</a:t>
              </a:r>
            </a:p>
          </p:txBody>
        </p:sp>
        <p:sp>
          <p:nvSpPr>
            <p:cNvPr id="131" name="文本框 130">
              <a:extLst>
                <a:ext uri="{FF2B5EF4-FFF2-40B4-BE49-F238E27FC236}">
                  <a16:creationId xmlns:a16="http://schemas.microsoft.com/office/drawing/2014/main" xmlns="" id="{030A7839-40AE-4E5D-A6E6-E603868ECDC2}"/>
                </a:ext>
              </a:extLst>
            </p:cNvPr>
            <p:cNvSpPr txBox="1"/>
            <p:nvPr/>
          </p:nvSpPr>
          <p:spPr>
            <a:xfrm>
              <a:off x="1161284" y="4437657"/>
              <a:ext cx="1723549" cy="400110"/>
            </a:xfrm>
            <a:prstGeom prst="rect">
              <a:avLst/>
            </a:prstGeom>
            <a:noFill/>
          </p:spPr>
          <p:txBody>
            <a:bodyPr wrap="none" rtlCol="0">
              <a:spAutoFit/>
            </a:bodyPr>
            <a:lstStyle/>
            <a:p>
              <a:r>
                <a:rPr lang="zh-CN" altLang="en-US" sz="2000" dirty="0">
                  <a:latin typeface="+mn-ea"/>
                </a:rPr>
                <a:t>输入它的子类</a:t>
              </a:r>
            </a:p>
          </p:txBody>
        </p:sp>
        <p:sp>
          <p:nvSpPr>
            <p:cNvPr id="132" name="文本框 131">
              <a:extLst>
                <a:ext uri="{FF2B5EF4-FFF2-40B4-BE49-F238E27FC236}">
                  <a16:creationId xmlns:a16="http://schemas.microsoft.com/office/drawing/2014/main" xmlns="" id="{130FC1AC-007F-4F53-9FA2-B7B9B25BEA99}"/>
                </a:ext>
              </a:extLst>
            </p:cNvPr>
            <p:cNvSpPr txBox="1"/>
            <p:nvPr/>
          </p:nvSpPr>
          <p:spPr>
            <a:xfrm>
              <a:off x="1161284" y="4837767"/>
              <a:ext cx="1723549" cy="400110"/>
            </a:xfrm>
            <a:prstGeom prst="rect">
              <a:avLst/>
            </a:prstGeom>
            <a:noFill/>
          </p:spPr>
          <p:txBody>
            <a:bodyPr wrap="none" rtlCol="0">
              <a:spAutoFit/>
            </a:bodyPr>
            <a:lstStyle/>
            <a:p>
              <a:r>
                <a:rPr lang="zh-CN" altLang="en-US" sz="2000" dirty="0">
                  <a:latin typeface="+mn-ea"/>
                </a:rPr>
                <a:t>输入它的子类</a:t>
              </a:r>
            </a:p>
          </p:txBody>
        </p:sp>
      </p:grpSp>
      <p:sp>
        <p:nvSpPr>
          <p:cNvPr id="133" name="文本框 132">
            <a:extLst>
              <a:ext uri="{FF2B5EF4-FFF2-40B4-BE49-F238E27FC236}">
                <a16:creationId xmlns:a16="http://schemas.microsoft.com/office/drawing/2014/main" xmlns="" id="{E320515F-7734-43F9-B090-59FFF62BC99B}"/>
              </a:ext>
            </a:extLst>
          </p:cNvPr>
          <p:cNvSpPr txBox="1"/>
          <p:nvPr/>
        </p:nvSpPr>
        <p:spPr>
          <a:xfrm>
            <a:off x="2" y="-1861041"/>
            <a:ext cx="9883475" cy="1783822"/>
          </a:xfrm>
          <a:prstGeom prst="rect">
            <a:avLst/>
          </a:prstGeom>
          <a:noFill/>
        </p:spPr>
        <p:txBody>
          <a:bodyPr wrap="none" lIns="0" rtlCol="0">
            <a:spAutoFit/>
          </a:bodyPr>
          <a:lstStyle/>
          <a:p>
            <a:pPr algn="just">
              <a:lnSpc>
                <a:spcPct val="150000"/>
              </a:lnSpc>
            </a:pPr>
            <a:r>
              <a:rPr lang="en-US" altLang="zh-CN" sz="2800" b="1" dirty="0">
                <a:latin typeface="+mj-ea"/>
                <a:ea typeface="+mj-ea"/>
              </a:rPr>
              <a:t>【</a:t>
            </a:r>
            <a:r>
              <a:rPr lang="zh-CN" altLang="en-US" sz="2800" b="1" dirty="0">
                <a:latin typeface="+mj-ea"/>
                <a:ea typeface="+mj-ea"/>
              </a:rPr>
              <a:t>小教程</a:t>
            </a:r>
            <a:r>
              <a:rPr lang="en-US" altLang="zh-CN" sz="2800" b="1" dirty="0">
                <a:latin typeface="+mj-ea"/>
                <a:ea typeface="+mj-ea"/>
              </a:rPr>
              <a:t>】</a:t>
            </a:r>
            <a:r>
              <a:rPr lang="zh-CN" altLang="en-US" sz="2800" b="1" dirty="0">
                <a:latin typeface="+mj-ea"/>
                <a:ea typeface="+mj-ea"/>
              </a:rPr>
              <a:t>如何把整套</a:t>
            </a:r>
            <a:r>
              <a:rPr lang="en-US" altLang="zh-CN" sz="2800" b="1" dirty="0">
                <a:latin typeface="+mj-ea"/>
                <a:ea typeface="+mj-ea"/>
              </a:rPr>
              <a:t>PPT</a:t>
            </a:r>
            <a:r>
              <a:rPr lang="zh-CN" altLang="en-US" sz="2800" b="1" dirty="0">
                <a:latin typeface="+mj-ea"/>
                <a:ea typeface="+mj-ea"/>
              </a:rPr>
              <a:t>更换为全图型风格：</a:t>
            </a:r>
            <a:endParaRPr lang="en-US" altLang="zh-CN" sz="2800" b="1" dirty="0">
              <a:latin typeface="+mj-ea"/>
              <a:ea typeface="+mj-ea"/>
            </a:endParaRPr>
          </a:p>
          <a:p>
            <a:pPr algn="just">
              <a:lnSpc>
                <a:spcPct val="150000"/>
              </a:lnSpc>
            </a:pPr>
            <a:r>
              <a:rPr lang="zh-CN" altLang="en-US" sz="2400" dirty="0">
                <a:latin typeface="+mn-ea"/>
              </a:rPr>
              <a:t>选中当前页幻灯片→开始→版式“全图型” →将内容复制到当前版式上即可</a:t>
            </a:r>
            <a:endParaRPr lang="en-US" altLang="zh-CN" sz="2400" dirty="0">
              <a:latin typeface="+mn-ea"/>
            </a:endParaRPr>
          </a:p>
          <a:p>
            <a:pPr algn="just">
              <a:lnSpc>
                <a:spcPct val="150000"/>
              </a:lnSpc>
            </a:pPr>
            <a:r>
              <a:rPr lang="zh-CN" altLang="en-US" sz="2400" dirty="0">
                <a:latin typeface="+mn-ea"/>
              </a:rPr>
              <a:t>（参照本页与上一页对比）</a:t>
            </a:r>
          </a:p>
        </p:txBody>
      </p:sp>
    </p:spTree>
    <p:extLst>
      <p:ext uri="{BB962C8B-B14F-4D97-AF65-F5344CB8AC3E}">
        <p14:creationId xmlns:p14="http://schemas.microsoft.com/office/powerpoint/2010/main" val="33947313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xmlns="" id="{A331D7CA-0AAC-45D0-A729-D0B4A2A0B181}"/>
              </a:ext>
            </a:extLst>
          </p:cNvPr>
          <p:cNvSpPr/>
          <p:nvPr/>
        </p:nvSpPr>
        <p:spPr>
          <a:xfrm>
            <a:off x="0" y="3896375"/>
            <a:ext cx="12192000" cy="2975995"/>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教程">
            <a:hlinkClick r:id="" action="ppaction://media"/>
            <a:extLst>
              <a:ext uri="{FF2B5EF4-FFF2-40B4-BE49-F238E27FC236}">
                <a16:creationId xmlns:a16="http://schemas.microsoft.com/office/drawing/2014/main" xmlns="" id="{07FC3954-C03A-4F9F-B9A9-BA3F084D44FD}"/>
              </a:ext>
            </a:extLst>
          </p:cNvPr>
          <p:cNvPicPr>
            <a:picLocks noChangeAspect="1"/>
          </p:cNvPicPr>
          <p:nvPr>
            <a:videoFile r:link="rId2"/>
            <p:extLst>
              <p:ext uri="{DAA4B4D4-6D71-4841-9C94-3DE7FCFB9230}">
                <p14:media xmlns:p14="http://schemas.microsoft.com/office/powerpoint/2010/main" r:embed="rId1">
                  <p14:fade in="500"/>
                </p14:media>
              </p:ext>
            </p:extLst>
          </p:nvPr>
        </p:nvPicPr>
        <p:blipFill>
          <a:blip r:embed="rId4"/>
          <a:stretch>
            <a:fillRect/>
          </a:stretch>
        </p:blipFill>
        <p:spPr>
          <a:xfrm>
            <a:off x="784350" y="1296722"/>
            <a:ext cx="6570824" cy="3694378"/>
          </a:xfrm>
          <a:prstGeom prst="rect">
            <a:avLst/>
          </a:prstGeom>
        </p:spPr>
      </p:pic>
      <p:pic>
        <p:nvPicPr>
          <p:cNvPr id="20" name="图片 19">
            <a:extLst>
              <a:ext uri="{FF2B5EF4-FFF2-40B4-BE49-F238E27FC236}">
                <a16:creationId xmlns:a16="http://schemas.microsoft.com/office/drawing/2014/main" xmlns="" id="{9262DEB8-FCB1-4054-8605-238660E13D52}"/>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531356" y="922366"/>
            <a:ext cx="7076812" cy="5950004"/>
          </a:xfrm>
          <a:custGeom>
            <a:avLst/>
            <a:gdLst>
              <a:gd name="connsiteX0" fmla="*/ 268744 w 7076812"/>
              <a:gd name="connsiteY0" fmla="*/ 380654 h 5950004"/>
              <a:gd name="connsiteX1" fmla="*/ 268744 w 7076812"/>
              <a:gd name="connsiteY1" fmla="*/ 4043334 h 5950004"/>
              <a:gd name="connsiteX2" fmla="*/ 6798358 w 7076812"/>
              <a:gd name="connsiteY2" fmla="*/ 4043334 h 5950004"/>
              <a:gd name="connsiteX3" fmla="*/ 6798358 w 7076812"/>
              <a:gd name="connsiteY3" fmla="*/ 380654 h 5950004"/>
              <a:gd name="connsiteX4" fmla="*/ 0 w 7076812"/>
              <a:gd name="connsiteY4" fmla="*/ 0 h 5950004"/>
              <a:gd name="connsiteX5" fmla="*/ 7076812 w 7076812"/>
              <a:gd name="connsiteY5" fmla="*/ 0 h 5950004"/>
              <a:gd name="connsiteX6" fmla="*/ 7076812 w 7076812"/>
              <a:gd name="connsiteY6" fmla="*/ 5950004 h 5950004"/>
              <a:gd name="connsiteX7" fmla="*/ 0 w 7076812"/>
              <a:gd name="connsiteY7" fmla="*/ 5950004 h 5950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6812" h="5950004">
                <a:moveTo>
                  <a:pt x="268744" y="380654"/>
                </a:moveTo>
                <a:lnTo>
                  <a:pt x="268744" y="4043334"/>
                </a:lnTo>
                <a:lnTo>
                  <a:pt x="6798358" y="4043334"/>
                </a:lnTo>
                <a:lnTo>
                  <a:pt x="6798358" y="380654"/>
                </a:lnTo>
                <a:close/>
                <a:moveTo>
                  <a:pt x="0" y="0"/>
                </a:moveTo>
                <a:lnTo>
                  <a:pt x="7076812" y="0"/>
                </a:lnTo>
                <a:lnTo>
                  <a:pt x="7076812" y="5950004"/>
                </a:lnTo>
                <a:lnTo>
                  <a:pt x="0" y="5950004"/>
                </a:lnTo>
                <a:close/>
              </a:path>
            </a:pathLst>
          </a:custGeom>
        </p:spPr>
      </p:pic>
      <p:sp>
        <p:nvSpPr>
          <p:cNvPr id="9" name="文本框 8">
            <a:extLst>
              <a:ext uri="{FF2B5EF4-FFF2-40B4-BE49-F238E27FC236}">
                <a16:creationId xmlns:a16="http://schemas.microsoft.com/office/drawing/2014/main" xmlns="" id="{0BF4E9DC-91C1-4642-B446-1D2CE5DA2B35}"/>
              </a:ext>
            </a:extLst>
          </p:cNvPr>
          <p:cNvSpPr txBox="1"/>
          <p:nvPr/>
        </p:nvSpPr>
        <p:spPr>
          <a:xfrm>
            <a:off x="8268260" y="1137815"/>
            <a:ext cx="3104352" cy="523220"/>
          </a:xfrm>
          <a:prstGeom prst="rect">
            <a:avLst/>
          </a:prstGeom>
          <a:noFill/>
        </p:spPr>
        <p:txBody>
          <a:bodyPr wrap="square" lIns="0" rtlCol="0">
            <a:spAutoFit/>
          </a:bodyPr>
          <a:lstStyle/>
          <a:p>
            <a:r>
              <a:rPr lang="zh-CN" altLang="en-US" sz="2800" b="1" dirty="0">
                <a:solidFill>
                  <a:schemeClr val="accent2"/>
                </a:solidFill>
                <a:latin typeface="+mj-ea"/>
                <a:ea typeface="+mj-ea"/>
              </a:rPr>
              <a:t>视频的图文教程：</a:t>
            </a:r>
          </a:p>
        </p:txBody>
      </p:sp>
      <p:grpSp>
        <p:nvGrpSpPr>
          <p:cNvPr id="2" name="组合 1">
            <a:extLst>
              <a:ext uri="{FF2B5EF4-FFF2-40B4-BE49-F238E27FC236}">
                <a16:creationId xmlns:a16="http://schemas.microsoft.com/office/drawing/2014/main" xmlns="" id="{A5250B02-D673-4A2C-9327-5D81CC092FE4}"/>
              </a:ext>
            </a:extLst>
          </p:cNvPr>
          <p:cNvGrpSpPr/>
          <p:nvPr/>
        </p:nvGrpSpPr>
        <p:grpSpPr>
          <a:xfrm>
            <a:off x="8268260" y="2152989"/>
            <a:ext cx="2528256" cy="737054"/>
            <a:chOff x="8268260" y="2276872"/>
            <a:chExt cx="2528256" cy="737054"/>
          </a:xfrm>
        </p:grpSpPr>
        <p:sp>
          <p:nvSpPr>
            <p:cNvPr id="10" name="文本框 9">
              <a:extLst>
                <a:ext uri="{FF2B5EF4-FFF2-40B4-BE49-F238E27FC236}">
                  <a16:creationId xmlns:a16="http://schemas.microsoft.com/office/drawing/2014/main" xmlns="" id="{60213C64-CA37-4526-A8FA-248ADDE0135F}"/>
                </a:ext>
              </a:extLst>
            </p:cNvPr>
            <p:cNvSpPr txBox="1"/>
            <p:nvPr/>
          </p:nvSpPr>
          <p:spPr>
            <a:xfrm>
              <a:off x="8268260" y="2276872"/>
              <a:ext cx="2528256" cy="400110"/>
            </a:xfrm>
            <a:prstGeom prst="rect">
              <a:avLst/>
            </a:prstGeom>
            <a:noFill/>
          </p:spPr>
          <p:txBody>
            <a:bodyPr wrap="none" lIns="0" rtlCol="0">
              <a:spAutoFit/>
            </a:bodyPr>
            <a:lstStyle/>
            <a:p>
              <a:r>
                <a:rPr lang="en-US" altLang="zh-CN" sz="2000" dirty="0"/>
                <a:t>01.</a:t>
              </a:r>
              <a:r>
                <a:rPr lang="en-US" altLang="zh-CN" sz="2000" dirty="0">
                  <a:latin typeface="+mn-ea"/>
                </a:rPr>
                <a:t> </a:t>
              </a:r>
              <a:r>
                <a:rPr lang="zh-CN" altLang="en-US" sz="2000" dirty="0">
                  <a:latin typeface="+mn-ea"/>
                </a:rPr>
                <a:t>更换主题</a:t>
              </a:r>
              <a:r>
                <a:rPr lang="en-US" altLang="zh-CN" sz="2000" dirty="0">
                  <a:latin typeface="+mn-ea"/>
                </a:rPr>
                <a:t>&amp;</a:t>
              </a:r>
              <a:r>
                <a:rPr lang="zh-CN" altLang="en-US" sz="2000" dirty="0">
                  <a:latin typeface="+mn-ea"/>
                </a:rPr>
                <a:t>字体：</a:t>
              </a:r>
            </a:p>
          </p:txBody>
        </p:sp>
        <p:sp>
          <p:nvSpPr>
            <p:cNvPr id="11" name="文本框 10">
              <a:extLst>
                <a:ext uri="{FF2B5EF4-FFF2-40B4-BE49-F238E27FC236}">
                  <a16:creationId xmlns:a16="http://schemas.microsoft.com/office/drawing/2014/main" xmlns="" id="{D3E4D4D0-D6B0-4E56-A73E-D06856FCDF9A}"/>
                </a:ext>
              </a:extLst>
            </p:cNvPr>
            <p:cNvSpPr txBox="1"/>
            <p:nvPr/>
          </p:nvSpPr>
          <p:spPr>
            <a:xfrm>
              <a:off x="8268260" y="2675372"/>
              <a:ext cx="2104102" cy="338554"/>
            </a:xfrm>
            <a:prstGeom prst="rect">
              <a:avLst/>
            </a:prstGeom>
            <a:noFill/>
          </p:spPr>
          <p:txBody>
            <a:bodyPr wrap="none" lIns="0" rtlCol="0">
              <a:spAutoFit/>
            </a:bodyPr>
            <a:lstStyle/>
            <a:p>
              <a:r>
                <a:rPr lang="zh-CN" altLang="en-US" sz="1600" dirty="0">
                  <a:solidFill>
                    <a:schemeClr val="accent2"/>
                  </a:solidFill>
                  <a:latin typeface="+mn-ea"/>
                </a:rPr>
                <a:t>设计</a:t>
              </a:r>
              <a:r>
                <a:rPr lang="en-US" altLang="zh-CN" sz="1600" dirty="0">
                  <a:solidFill>
                    <a:schemeClr val="accent2"/>
                  </a:solidFill>
                  <a:latin typeface="+mn-ea"/>
                </a:rPr>
                <a:t>&gt;</a:t>
              </a:r>
              <a:r>
                <a:rPr lang="zh-CN" altLang="en-US" sz="1600" dirty="0">
                  <a:solidFill>
                    <a:schemeClr val="accent2"/>
                  </a:solidFill>
                  <a:latin typeface="+mn-ea"/>
                </a:rPr>
                <a:t>变体</a:t>
              </a:r>
              <a:r>
                <a:rPr lang="en-US" altLang="zh-CN" sz="1600" dirty="0">
                  <a:solidFill>
                    <a:schemeClr val="accent2"/>
                  </a:solidFill>
                  <a:latin typeface="+mn-ea"/>
                </a:rPr>
                <a:t>&gt;</a:t>
              </a:r>
              <a:r>
                <a:rPr lang="zh-CN" altLang="en-US" sz="1600" dirty="0">
                  <a:solidFill>
                    <a:schemeClr val="accent2"/>
                  </a:solidFill>
                  <a:latin typeface="+mn-ea"/>
                </a:rPr>
                <a:t>颜色</a:t>
              </a:r>
              <a:r>
                <a:rPr lang="en-US" altLang="zh-CN" sz="1600" dirty="0">
                  <a:solidFill>
                    <a:schemeClr val="accent2"/>
                  </a:solidFill>
                  <a:latin typeface="+mn-ea"/>
                </a:rPr>
                <a:t>/</a:t>
              </a:r>
              <a:r>
                <a:rPr lang="zh-CN" altLang="en-US" sz="1600" dirty="0">
                  <a:solidFill>
                    <a:schemeClr val="accent2"/>
                  </a:solidFill>
                  <a:latin typeface="+mn-ea"/>
                </a:rPr>
                <a:t>字体</a:t>
              </a:r>
            </a:p>
          </p:txBody>
        </p:sp>
      </p:grpSp>
      <p:grpSp>
        <p:nvGrpSpPr>
          <p:cNvPr id="4" name="组合 3">
            <a:extLst>
              <a:ext uri="{FF2B5EF4-FFF2-40B4-BE49-F238E27FC236}">
                <a16:creationId xmlns:a16="http://schemas.microsoft.com/office/drawing/2014/main" xmlns="" id="{AA4467A4-153E-4B10-881E-F68971F436BA}"/>
              </a:ext>
            </a:extLst>
          </p:cNvPr>
          <p:cNvGrpSpPr/>
          <p:nvPr/>
        </p:nvGrpSpPr>
        <p:grpSpPr>
          <a:xfrm>
            <a:off x="8268260" y="3138193"/>
            <a:ext cx="3444364" cy="1101449"/>
            <a:chOff x="8268260" y="3201556"/>
            <a:chExt cx="3444364" cy="1101449"/>
          </a:xfrm>
        </p:grpSpPr>
        <p:sp>
          <p:nvSpPr>
            <p:cNvPr id="12" name="文本框 11">
              <a:extLst>
                <a:ext uri="{FF2B5EF4-FFF2-40B4-BE49-F238E27FC236}">
                  <a16:creationId xmlns:a16="http://schemas.microsoft.com/office/drawing/2014/main" xmlns="" id="{21D989B4-5FB5-4BB0-A0A2-F0EF82113762}"/>
                </a:ext>
              </a:extLst>
            </p:cNvPr>
            <p:cNvSpPr txBox="1"/>
            <p:nvPr/>
          </p:nvSpPr>
          <p:spPr>
            <a:xfrm>
              <a:off x="8268260" y="3201556"/>
              <a:ext cx="2456122" cy="400110"/>
            </a:xfrm>
            <a:prstGeom prst="rect">
              <a:avLst/>
            </a:prstGeom>
            <a:noFill/>
          </p:spPr>
          <p:txBody>
            <a:bodyPr wrap="none" lIns="0" rtlCol="0">
              <a:spAutoFit/>
            </a:bodyPr>
            <a:lstStyle/>
            <a:p>
              <a:r>
                <a:rPr lang="en-US" altLang="zh-CN" sz="2000" dirty="0"/>
                <a:t>02.</a:t>
              </a:r>
              <a:r>
                <a:rPr lang="en-US" altLang="zh-CN" sz="2000" dirty="0">
                  <a:latin typeface="+mn-ea"/>
                </a:rPr>
                <a:t> </a:t>
              </a:r>
              <a:r>
                <a:rPr lang="zh-CN" altLang="en-US" sz="2000" dirty="0">
                  <a:latin typeface="+mn-ea"/>
                </a:rPr>
                <a:t>更换学校</a:t>
              </a:r>
              <a:r>
                <a:rPr lang="en-US" altLang="zh-CN" sz="2000" dirty="0">
                  <a:latin typeface="+mn-ea"/>
                </a:rPr>
                <a:t>Logo</a:t>
              </a:r>
              <a:r>
                <a:rPr lang="zh-CN" altLang="en-US" sz="2000" dirty="0">
                  <a:latin typeface="+mn-ea"/>
                </a:rPr>
                <a:t>：</a:t>
              </a:r>
            </a:p>
          </p:txBody>
        </p:sp>
        <p:sp>
          <p:nvSpPr>
            <p:cNvPr id="13" name="文本框 12">
              <a:extLst>
                <a:ext uri="{FF2B5EF4-FFF2-40B4-BE49-F238E27FC236}">
                  <a16:creationId xmlns:a16="http://schemas.microsoft.com/office/drawing/2014/main" xmlns="" id="{AEB3CBF0-370C-4D37-B0D3-EE48E2ABE064}"/>
                </a:ext>
              </a:extLst>
            </p:cNvPr>
            <p:cNvSpPr txBox="1"/>
            <p:nvPr/>
          </p:nvSpPr>
          <p:spPr>
            <a:xfrm>
              <a:off x="8268260" y="3600056"/>
              <a:ext cx="3444364" cy="702949"/>
            </a:xfrm>
            <a:prstGeom prst="rect">
              <a:avLst/>
            </a:prstGeom>
            <a:noFill/>
          </p:spPr>
          <p:txBody>
            <a:bodyPr wrap="square" lIns="0" rtlCol="0">
              <a:spAutoFit/>
            </a:bodyPr>
            <a:lstStyle/>
            <a:p>
              <a:pPr algn="just">
                <a:lnSpc>
                  <a:spcPct val="130000"/>
                </a:lnSpc>
              </a:pPr>
              <a:r>
                <a:rPr lang="zh-CN" altLang="en-US" sz="1600" dirty="0">
                  <a:solidFill>
                    <a:schemeClr val="accent2"/>
                  </a:solidFill>
                  <a:latin typeface="+mn-ea"/>
                </a:rPr>
                <a:t>视图</a:t>
              </a:r>
              <a:r>
                <a:rPr lang="en-US" altLang="zh-CN" sz="1600" dirty="0">
                  <a:solidFill>
                    <a:schemeClr val="accent2"/>
                  </a:solidFill>
                  <a:latin typeface="+mn-ea"/>
                </a:rPr>
                <a:t>&gt;</a:t>
              </a:r>
              <a:r>
                <a:rPr lang="zh-CN" altLang="en-US" sz="1600" dirty="0">
                  <a:solidFill>
                    <a:schemeClr val="accent2"/>
                  </a:solidFill>
                  <a:latin typeface="+mn-ea"/>
                </a:rPr>
                <a:t>找到对应的版式</a:t>
              </a:r>
              <a:r>
                <a:rPr lang="en-US" altLang="zh-CN" sz="1600" dirty="0">
                  <a:solidFill>
                    <a:schemeClr val="accent2"/>
                  </a:solidFill>
                  <a:latin typeface="+mn-ea"/>
                </a:rPr>
                <a:t>&gt;</a:t>
              </a:r>
              <a:r>
                <a:rPr lang="zh-CN" altLang="en-US" sz="1600" dirty="0">
                  <a:solidFill>
                    <a:schemeClr val="accent2"/>
                  </a:solidFill>
                  <a:latin typeface="+mn-ea"/>
                </a:rPr>
                <a:t>删除原有的</a:t>
              </a:r>
              <a:r>
                <a:rPr lang="en-US" altLang="zh-CN" sz="1600" dirty="0">
                  <a:solidFill>
                    <a:schemeClr val="accent2"/>
                  </a:solidFill>
                  <a:latin typeface="+mn-ea"/>
                </a:rPr>
                <a:t>Logo&gt;</a:t>
              </a:r>
              <a:r>
                <a:rPr lang="zh-CN" altLang="en-US" sz="1600" dirty="0">
                  <a:solidFill>
                    <a:schemeClr val="accent2"/>
                  </a:solidFill>
                  <a:latin typeface="+mn-ea"/>
                </a:rPr>
                <a:t>替换</a:t>
              </a:r>
              <a:r>
                <a:rPr lang="en-US" altLang="zh-CN" sz="1600" dirty="0">
                  <a:solidFill>
                    <a:schemeClr val="accent2"/>
                  </a:solidFill>
                  <a:latin typeface="+mn-ea"/>
                </a:rPr>
                <a:t>Logo</a:t>
              </a:r>
              <a:endParaRPr lang="zh-CN" altLang="en-US" sz="1600" dirty="0">
                <a:solidFill>
                  <a:schemeClr val="accent2"/>
                </a:solidFill>
                <a:latin typeface="+mn-ea"/>
              </a:endParaRPr>
            </a:p>
          </p:txBody>
        </p:sp>
      </p:grpSp>
      <p:sp>
        <p:nvSpPr>
          <p:cNvPr id="14" name="矩形 13">
            <a:extLst>
              <a:ext uri="{FF2B5EF4-FFF2-40B4-BE49-F238E27FC236}">
                <a16:creationId xmlns:a16="http://schemas.microsoft.com/office/drawing/2014/main" xmlns="" id="{C92AC808-666F-431E-B506-9A8B9FC429DE}"/>
              </a:ext>
            </a:extLst>
          </p:cNvPr>
          <p:cNvSpPr/>
          <p:nvPr/>
        </p:nvSpPr>
        <p:spPr>
          <a:xfrm>
            <a:off x="8268260" y="1792949"/>
            <a:ext cx="612000" cy="557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组合 5">
            <a:extLst>
              <a:ext uri="{FF2B5EF4-FFF2-40B4-BE49-F238E27FC236}">
                <a16:creationId xmlns:a16="http://schemas.microsoft.com/office/drawing/2014/main" xmlns="" id="{D19A4172-D9EE-4552-AC41-BF8972BF1B12}"/>
              </a:ext>
            </a:extLst>
          </p:cNvPr>
          <p:cNvGrpSpPr/>
          <p:nvPr/>
        </p:nvGrpSpPr>
        <p:grpSpPr>
          <a:xfrm>
            <a:off x="8268260" y="4487791"/>
            <a:ext cx="3444364" cy="1101449"/>
            <a:chOff x="8268260" y="4611674"/>
            <a:chExt cx="3444364" cy="1101449"/>
          </a:xfrm>
        </p:grpSpPr>
        <p:sp>
          <p:nvSpPr>
            <p:cNvPr id="15" name="文本框 14">
              <a:extLst>
                <a:ext uri="{FF2B5EF4-FFF2-40B4-BE49-F238E27FC236}">
                  <a16:creationId xmlns:a16="http://schemas.microsoft.com/office/drawing/2014/main" xmlns="" id="{97FD6DDE-0113-48CC-9F3F-77CAFFACC2B6}"/>
                </a:ext>
              </a:extLst>
            </p:cNvPr>
            <p:cNvSpPr txBox="1"/>
            <p:nvPr/>
          </p:nvSpPr>
          <p:spPr>
            <a:xfrm>
              <a:off x="8268260" y="4611674"/>
              <a:ext cx="2283638" cy="400110"/>
            </a:xfrm>
            <a:prstGeom prst="rect">
              <a:avLst/>
            </a:prstGeom>
            <a:noFill/>
          </p:spPr>
          <p:txBody>
            <a:bodyPr wrap="none" lIns="0" rtlCol="0">
              <a:spAutoFit/>
            </a:bodyPr>
            <a:lstStyle/>
            <a:p>
              <a:r>
                <a:rPr lang="en-US" altLang="zh-CN" sz="2000" dirty="0"/>
                <a:t>03.</a:t>
              </a:r>
              <a:r>
                <a:rPr lang="en-US" altLang="zh-CN" sz="2000" dirty="0">
                  <a:latin typeface="+mn-ea"/>
                </a:rPr>
                <a:t> </a:t>
              </a:r>
              <a:r>
                <a:rPr lang="zh-CN" altLang="en-US" sz="2000" dirty="0">
                  <a:latin typeface="+mn-ea"/>
                </a:rPr>
                <a:t>更换视频封面：</a:t>
              </a:r>
            </a:p>
          </p:txBody>
        </p:sp>
        <p:sp>
          <p:nvSpPr>
            <p:cNvPr id="16" name="文本框 15">
              <a:extLst>
                <a:ext uri="{FF2B5EF4-FFF2-40B4-BE49-F238E27FC236}">
                  <a16:creationId xmlns:a16="http://schemas.microsoft.com/office/drawing/2014/main" xmlns="" id="{B88FD4D9-ECA1-4A31-A567-A098832F73C5}"/>
                </a:ext>
              </a:extLst>
            </p:cNvPr>
            <p:cNvSpPr txBox="1"/>
            <p:nvPr/>
          </p:nvSpPr>
          <p:spPr>
            <a:xfrm>
              <a:off x="8268260" y="5010174"/>
              <a:ext cx="3444364" cy="702949"/>
            </a:xfrm>
            <a:prstGeom prst="rect">
              <a:avLst/>
            </a:prstGeom>
            <a:noFill/>
          </p:spPr>
          <p:txBody>
            <a:bodyPr wrap="square" lIns="0" rtlCol="0">
              <a:spAutoFit/>
            </a:bodyPr>
            <a:lstStyle/>
            <a:p>
              <a:pPr algn="just">
                <a:lnSpc>
                  <a:spcPct val="130000"/>
                </a:lnSpc>
              </a:pPr>
              <a:r>
                <a:rPr lang="zh-CN" altLang="en-US" sz="1600" dirty="0">
                  <a:solidFill>
                    <a:schemeClr val="accent2"/>
                  </a:solidFill>
                  <a:latin typeface="+mn-ea"/>
                </a:rPr>
                <a:t>选中视频</a:t>
              </a:r>
              <a:r>
                <a:rPr lang="en-US" altLang="zh-CN" sz="1600" dirty="0">
                  <a:solidFill>
                    <a:schemeClr val="accent2"/>
                  </a:solidFill>
                  <a:latin typeface="+mn-ea"/>
                </a:rPr>
                <a:t>&gt;</a:t>
              </a:r>
              <a:r>
                <a:rPr lang="zh-CN" altLang="en-US" sz="1600" dirty="0">
                  <a:solidFill>
                    <a:schemeClr val="accent2"/>
                  </a:solidFill>
                  <a:latin typeface="+mn-ea"/>
                </a:rPr>
                <a:t>格式</a:t>
              </a:r>
              <a:r>
                <a:rPr lang="en-US" altLang="zh-CN" sz="1600" dirty="0">
                  <a:solidFill>
                    <a:schemeClr val="accent2"/>
                  </a:solidFill>
                  <a:latin typeface="+mn-ea"/>
                </a:rPr>
                <a:t>&gt;</a:t>
              </a:r>
              <a:r>
                <a:rPr lang="zh-CN" altLang="en-US" sz="1600" dirty="0">
                  <a:solidFill>
                    <a:schemeClr val="accent2"/>
                  </a:solidFill>
                  <a:latin typeface="+mn-ea"/>
                </a:rPr>
                <a:t>海报框架</a:t>
              </a:r>
              <a:r>
                <a:rPr lang="en-US" altLang="zh-CN" sz="1600" dirty="0">
                  <a:solidFill>
                    <a:schemeClr val="accent2"/>
                  </a:solidFill>
                  <a:latin typeface="+mn-ea"/>
                </a:rPr>
                <a:t>&gt;</a:t>
              </a:r>
              <a:r>
                <a:rPr lang="zh-CN" altLang="en-US" sz="1600" dirty="0">
                  <a:solidFill>
                    <a:schemeClr val="accent2"/>
                  </a:solidFill>
                  <a:latin typeface="+mn-ea"/>
                </a:rPr>
                <a:t>文件中的图像（可在</a:t>
              </a:r>
              <a:r>
                <a:rPr lang="en-US" altLang="zh-CN" sz="1600" dirty="0">
                  <a:solidFill>
                    <a:schemeClr val="accent2"/>
                  </a:solidFill>
                  <a:latin typeface="+mn-ea"/>
                </a:rPr>
                <a:t>PPT</a:t>
              </a:r>
              <a:r>
                <a:rPr lang="zh-CN" altLang="en-US" sz="1600" dirty="0">
                  <a:solidFill>
                    <a:schemeClr val="accent2"/>
                  </a:solidFill>
                  <a:latin typeface="+mn-ea"/>
                </a:rPr>
                <a:t>中做好导出图片）</a:t>
              </a:r>
            </a:p>
          </p:txBody>
        </p:sp>
      </p:grpSp>
    </p:spTree>
    <p:extLst>
      <p:ext uri="{BB962C8B-B14F-4D97-AF65-F5344CB8AC3E}">
        <p14:creationId xmlns:p14="http://schemas.microsoft.com/office/powerpoint/2010/main" val="1299940489"/>
      </p:ext>
    </p:extLst>
  </p:cSld>
  <p:clrMapOvr>
    <a:masterClrMapping/>
  </p:clrMapOvr>
  <p:timing>
    <p:tnLst>
      <p:par>
        <p:cTn id="1" dur="indefinite" restart="never" nodeType="tmRoot">
          <p:childTnLst>
            <p:video>
              <p:cMediaNode vol="80000">
                <p:cTn id="2" fill="hold" display="0">
                  <p:stCondLst>
                    <p:cond delay="indefinite"/>
                  </p:stCondLst>
                </p:cTn>
                <p:tgtEl>
                  <p:spTgt spid="5"/>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0FDAF0E6-3461-4FE5-A0D2-0E5D53D50D6E}"/>
              </a:ext>
            </a:extLst>
          </p:cNvPr>
          <p:cNvSpPr>
            <a:spLocks noGrp="1"/>
          </p:cNvSpPr>
          <p:nvPr>
            <p:ph sz="quarter" idx="13"/>
          </p:nvPr>
        </p:nvSpPr>
        <p:spPr>
          <a:xfrm>
            <a:off x="675372" y="252736"/>
            <a:ext cx="1528624" cy="523220"/>
          </a:xfrm>
        </p:spPr>
        <p:txBody>
          <a:bodyPr/>
          <a:lstStyle/>
          <a:p>
            <a:r>
              <a:rPr lang="zh-CN" altLang="en-US" dirty="0"/>
              <a:t>字体规范</a:t>
            </a:r>
          </a:p>
        </p:txBody>
      </p:sp>
      <p:sp>
        <p:nvSpPr>
          <p:cNvPr id="4" name="矩形: 圆角 3">
            <a:extLst>
              <a:ext uri="{FF2B5EF4-FFF2-40B4-BE49-F238E27FC236}">
                <a16:creationId xmlns:a16="http://schemas.microsoft.com/office/drawing/2014/main" xmlns="" id="{851AE17B-0F1D-48B4-AD0B-01E94812B15A}"/>
              </a:ext>
            </a:extLst>
          </p:cNvPr>
          <p:cNvSpPr/>
          <p:nvPr/>
        </p:nvSpPr>
        <p:spPr>
          <a:xfrm>
            <a:off x="683640" y="1654203"/>
            <a:ext cx="45719" cy="304076"/>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xmlns="" id="{D11E060C-69E9-444B-96CD-8D50A0C6DAD7}"/>
              </a:ext>
            </a:extLst>
          </p:cNvPr>
          <p:cNvSpPr txBox="1"/>
          <p:nvPr/>
        </p:nvSpPr>
        <p:spPr>
          <a:xfrm>
            <a:off x="727098" y="1606186"/>
            <a:ext cx="697627" cy="400110"/>
          </a:xfrm>
          <a:prstGeom prst="rect">
            <a:avLst/>
          </a:prstGeom>
          <a:noFill/>
        </p:spPr>
        <p:txBody>
          <a:bodyPr wrap="none" rtlCol="0">
            <a:spAutoFit/>
          </a:bodyPr>
          <a:lstStyle/>
          <a:p>
            <a:r>
              <a:rPr lang="zh-CN" altLang="en-US" sz="2000" dirty="0">
                <a:solidFill>
                  <a:schemeClr val="tx1">
                    <a:lumMod val="65000"/>
                    <a:lumOff val="35000"/>
                  </a:schemeClr>
                </a:solidFill>
                <a:latin typeface="+mj-ea"/>
                <a:ea typeface="+mj-ea"/>
              </a:rPr>
              <a:t>中文</a:t>
            </a:r>
          </a:p>
        </p:txBody>
      </p:sp>
      <p:sp>
        <p:nvSpPr>
          <p:cNvPr id="6" name="文本框 5">
            <a:extLst>
              <a:ext uri="{FF2B5EF4-FFF2-40B4-BE49-F238E27FC236}">
                <a16:creationId xmlns:a16="http://schemas.microsoft.com/office/drawing/2014/main" xmlns="" id="{03C43C4E-850F-4E68-B32A-C7059C441D8A}"/>
              </a:ext>
            </a:extLst>
          </p:cNvPr>
          <p:cNvSpPr txBox="1"/>
          <p:nvPr/>
        </p:nvSpPr>
        <p:spPr>
          <a:xfrm>
            <a:off x="727098" y="2054313"/>
            <a:ext cx="4046301" cy="830997"/>
          </a:xfrm>
          <a:prstGeom prst="rect">
            <a:avLst/>
          </a:prstGeom>
          <a:noFill/>
        </p:spPr>
        <p:txBody>
          <a:bodyPr wrap="none" rtlCol="0">
            <a:spAutoFit/>
          </a:bodyPr>
          <a:lstStyle/>
          <a:p>
            <a:r>
              <a:rPr lang="zh-CN" altLang="en-US" sz="4800" b="1" dirty="0">
                <a:solidFill>
                  <a:schemeClr val="tx1">
                    <a:lumMod val="85000"/>
                    <a:lumOff val="15000"/>
                  </a:schemeClr>
                </a:solidFill>
                <a:latin typeface="+mj-ea"/>
                <a:ea typeface="+mj-ea"/>
              </a:rPr>
              <a:t>微软雅黑 加粗</a:t>
            </a:r>
          </a:p>
        </p:txBody>
      </p:sp>
      <p:sp>
        <p:nvSpPr>
          <p:cNvPr id="7" name="文本框 6">
            <a:extLst>
              <a:ext uri="{FF2B5EF4-FFF2-40B4-BE49-F238E27FC236}">
                <a16:creationId xmlns:a16="http://schemas.microsoft.com/office/drawing/2014/main" xmlns="" id="{1288632D-F68A-41C4-9368-578BCBAA9A63}"/>
              </a:ext>
            </a:extLst>
          </p:cNvPr>
          <p:cNvSpPr txBox="1"/>
          <p:nvPr/>
        </p:nvSpPr>
        <p:spPr>
          <a:xfrm>
            <a:off x="6023992" y="2054313"/>
            <a:ext cx="4128053" cy="830997"/>
          </a:xfrm>
          <a:prstGeom prst="rect">
            <a:avLst/>
          </a:prstGeom>
          <a:noFill/>
        </p:spPr>
        <p:txBody>
          <a:bodyPr wrap="none" rtlCol="0">
            <a:spAutoFit/>
          </a:bodyPr>
          <a:lstStyle/>
          <a:p>
            <a:r>
              <a:rPr lang="zh-CN" altLang="en-US" sz="4800" dirty="0">
                <a:solidFill>
                  <a:schemeClr val="tx1">
                    <a:lumMod val="85000"/>
                    <a:lumOff val="15000"/>
                  </a:schemeClr>
                </a:solidFill>
                <a:latin typeface="+mn-ea"/>
              </a:rPr>
              <a:t>微软雅黑</a:t>
            </a:r>
            <a:r>
              <a:rPr lang="en-US" altLang="zh-CN" sz="4800" dirty="0">
                <a:solidFill>
                  <a:schemeClr val="tx1">
                    <a:lumMod val="85000"/>
                    <a:lumOff val="15000"/>
                  </a:schemeClr>
                </a:solidFill>
                <a:latin typeface="+mn-ea"/>
              </a:rPr>
              <a:t>Light</a:t>
            </a:r>
            <a:endParaRPr lang="zh-CN" altLang="en-US" sz="4800" dirty="0">
              <a:solidFill>
                <a:schemeClr val="tx1">
                  <a:lumMod val="85000"/>
                  <a:lumOff val="15000"/>
                </a:schemeClr>
              </a:solidFill>
              <a:latin typeface="+mn-ea"/>
            </a:endParaRPr>
          </a:p>
        </p:txBody>
      </p:sp>
      <p:sp>
        <p:nvSpPr>
          <p:cNvPr id="17" name="矩形: 圆角 16">
            <a:extLst>
              <a:ext uri="{FF2B5EF4-FFF2-40B4-BE49-F238E27FC236}">
                <a16:creationId xmlns:a16="http://schemas.microsoft.com/office/drawing/2014/main" xmlns="" id="{0371C152-7AA1-489E-A0A4-02E4BCA1893F}"/>
              </a:ext>
            </a:extLst>
          </p:cNvPr>
          <p:cNvSpPr/>
          <p:nvPr/>
        </p:nvSpPr>
        <p:spPr>
          <a:xfrm>
            <a:off x="683640" y="3833147"/>
            <a:ext cx="45719" cy="304076"/>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xmlns="" id="{790B397E-31D2-48BD-A3F0-1E45A6D781C0}"/>
              </a:ext>
            </a:extLst>
          </p:cNvPr>
          <p:cNvSpPr txBox="1"/>
          <p:nvPr/>
        </p:nvSpPr>
        <p:spPr>
          <a:xfrm>
            <a:off x="727098" y="3785130"/>
            <a:ext cx="1433406" cy="400110"/>
          </a:xfrm>
          <a:prstGeom prst="rect">
            <a:avLst/>
          </a:prstGeom>
          <a:noFill/>
        </p:spPr>
        <p:txBody>
          <a:bodyPr wrap="none" rtlCol="0">
            <a:spAutoFit/>
          </a:bodyPr>
          <a:lstStyle/>
          <a:p>
            <a:r>
              <a:rPr lang="zh-CN" altLang="en-US" sz="2000" dirty="0">
                <a:solidFill>
                  <a:schemeClr val="tx1">
                    <a:lumMod val="65000"/>
                    <a:lumOff val="35000"/>
                  </a:schemeClr>
                </a:solidFill>
                <a:latin typeface="+mj-ea"/>
                <a:ea typeface="+mj-ea"/>
              </a:rPr>
              <a:t>英文</a:t>
            </a:r>
            <a:r>
              <a:rPr lang="en-US" altLang="zh-CN" sz="2000" dirty="0">
                <a:solidFill>
                  <a:schemeClr val="tx1">
                    <a:lumMod val="65000"/>
                    <a:lumOff val="35000"/>
                  </a:schemeClr>
                </a:solidFill>
                <a:latin typeface="+mj-ea"/>
                <a:ea typeface="+mj-ea"/>
              </a:rPr>
              <a:t>&amp;</a:t>
            </a:r>
            <a:r>
              <a:rPr lang="zh-CN" altLang="en-US" sz="2000" dirty="0">
                <a:solidFill>
                  <a:schemeClr val="tx1">
                    <a:lumMod val="65000"/>
                    <a:lumOff val="35000"/>
                  </a:schemeClr>
                </a:solidFill>
                <a:latin typeface="+mj-ea"/>
                <a:ea typeface="+mj-ea"/>
              </a:rPr>
              <a:t>数字</a:t>
            </a:r>
          </a:p>
        </p:txBody>
      </p:sp>
      <p:sp>
        <p:nvSpPr>
          <p:cNvPr id="19" name="文本框 18">
            <a:extLst>
              <a:ext uri="{FF2B5EF4-FFF2-40B4-BE49-F238E27FC236}">
                <a16:creationId xmlns:a16="http://schemas.microsoft.com/office/drawing/2014/main" xmlns="" id="{A3DC83B6-FA85-479A-9626-F5B7CF137665}"/>
              </a:ext>
            </a:extLst>
          </p:cNvPr>
          <p:cNvSpPr txBox="1"/>
          <p:nvPr/>
        </p:nvSpPr>
        <p:spPr>
          <a:xfrm>
            <a:off x="727098" y="4233257"/>
            <a:ext cx="2634054" cy="830997"/>
          </a:xfrm>
          <a:prstGeom prst="rect">
            <a:avLst/>
          </a:prstGeom>
          <a:noFill/>
        </p:spPr>
        <p:txBody>
          <a:bodyPr wrap="none" rtlCol="0">
            <a:spAutoFit/>
          </a:bodyPr>
          <a:lstStyle/>
          <a:p>
            <a:r>
              <a:rPr lang="en-US" altLang="zh-CN" sz="4800" dirty="0">
                <a:solidFill>
                  <a:schemeClr val="tx1">
                    <a:lumMod val="85000"/>
                    <a:lumOff val="15000"/>
                  </a:schemeClr>
                </a:solidFill>
                <a:latin typeface="+mj-lt"/>
                <a:ea typeface="+mj-ea"/>
              </a:rPr>
              <a:t>Segoe UI</a:t>
            </a:r>
            <a:endParaRPr lang="zh-CN" altLang="en-US" sz="4800" dirty="0">
              <a:solidFill>
                <a:schemeClr val="tx1">
                  <a:lumMod val="85000"/>
                  <a:lumOff val="15000"/>
                </a:schemeClr>
              </a:solidFill>
              <a:latin typeface="+mj-lt"/>
              <a:ea typeface="+mj-ea"/>
            </a:endParaRPr>
          </a:p>
        </p:txBody>
      </p:sp>
      <p:sp>
        <p:nvSpPr>
          <p:cNvPr id="21" name="文本框 20">
            <a:extLst>
              <a:ext uri="{FF2B5EF4-FFF2-40B4-BE49-F238E27FC236}">
                <a16:creationId xmlns:a16="http://schemas.microsoft.com/office/drawing/2014/main" xmlns="" id="{3131DF24-655F-4CD0-8ACD-F0D82FC45894}"/>
              </a:ext>
            </a:extLst>
          </p:cNvPr>
          <p:cNvSpPr txBox="1"/>
          <p:nvPr/>
        </p:nvSpPr>
        <p:spPr>
          <a:xfrm>
            <a:off x="6023992" y="4233257"/>
            <a:ext cx="3945311" cy="830997"/>
          </a:xfrm>
          <a:prstGeom prst="rect">
            <a:avLst/>
          </a:prstGeom>
          <a:noFill/>
        </p:spPr>
        <p:txBody>
          <a:bodyPr wrap="none" rtlCol="0">
            <a:spAutoFit/>
          </a:bodyPr>
          <a:lstStyle/>
          <a:p>
            <a:r>
              <a:rPr lang="en-US" altLang="zh-CN" sz="4800" dirty="0">
                <a:solidFill>
                  <a:schemeClr val="tx1">
                    <a:lumMod val="85000"/>
                    <a:lumOff val="15000"/>
                  </a:schemeClr>
                </a:solidFill>
                <a:ea typeface="+mj-ea"/>
              </a:rPr>
              <a:t>Segoe UI Light</a:t>
            </a:r>
            <a:endParaRPr lang="zh-CN" altLang="en-US" sz="4800" dirty="0">
              <a:solidFill>
                <a:schemeClr val="tx1">
                  <a:lumMod val="85000"/>
                  <a:lumOff val="15000"/>
                </a:schemeClr>
              </a:solidFill>
              <a:ea typeface="+mj-ea"/>
            </a:endParaRPr>
          </a:p>
        </p:txBody>
      </p:sp>
      <p:sp>
        <p:nvSpPr>
          <p:cNvPr id="3" name="文本框 2">
            <a:extLst>
              <a:ext uri="{FF2B5EF4-FFF2-40B4-BE49-F238E27FC236}">
                <a16:creationId xmlns:a16="http://schemas.microsoft.com/office/drawing/2014/main" xmlns="" id="{05CA7890-BCF8-42FA-A1F3-C02ACEFCE974}"/>
              </a:ext>
            </a:extLst>
          </p:cNvPr>
          <p:cNvSpPr txBox="1"/>
          <p:nvPr/>
        </p:nvSpPr>
        <p:spPr>
          <a:xfrm>
            <a:off x="683640" y="5927508"/>
            <a:ext cx="5262979" cy="369332"/>
          </a:xfrm>
          <a:prstGeom prst="rect">
            <a:avLst/>
          </a:prstGeom>
          <a:noFill/>
        </p:spPr>
        <p:txBody>
          <a:bodyPr wrap="none" lIns="0" rtlCol="0">
            <a:spAutoFit/>
          </a:bodyPr>
          <a:lstStyle/>
          <a:p>
            <a:r>
              <a:rPr lang="zh-CN" altLang="en-US" dirty="0">
                <a:solidFill>
                  <a:schemeClr val="tx1">
                    <a:lumMod val="85000"/>
                    <a:lumOff val="15000"/>
                  </a:schemeClr>
                </a:solidFill>
                <a:latin typeface="+mj-ea"/>
                <a:ea typeface="+mj-ea"/>
              </a:rPr>
              <a:t>注：微软雅黑为非商用字体，未经授权不可商用。</a:t>
            </a:r>
          </a:p>
        </p:txBody>
      </p:sp>
    </p:spTree>
    <p:extLst>
      <p:ext uri="{BB962C8B-B14F-4D97-AF65-F5344CB8AC3E}">
        <p14:creationId xmlns:p14="http://schemas.microsoft.com/office/powerpoint/2010/main" val="1943585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0FDAF0E6-3461-4FE5-A0D2-0E5D53D50D6E}"/>
              </a:ext>
            </a:extLst>
          </p:cNvPr>
          <p:cNvSpPr>
            <a:spLocks noGrp="1"/>
          </p:cNvSpPr>
          <p:nvPr>
            <p:ph sz="quarter" idx="13"/>
          </p:nvPr>
        </p:nvSpPr>
        <p:spPr>
          <a:xfrm>
            <a:off x="675372" y="252736"/>
            <a:ext cx="1528624" cy="523220"/>
          </a:xfrm>
        </p:spPr>
        <p:txBody>
          <a:bodyPr/>
          <a:lstStyle/>
          <a:p>
            <a:r>
              <a:rPr lang="zh-CN" altLang="en-US" dirty="0"/>
              <a:t>颜色规范</a:t>
            </a:r>
          </a:p>
        </p:txBody>
      </p:sp>
      <p:sp>
        <p:nvSpPr>
          <p:cNvPr id="4" name="矩形: 圆角 3">
            <a:extLst>
              <a:ext uri="{FF2B5EF4-FFF2-40B4-BE49-F238E27FC236}">
                <a16:creationId xmlns:a16="http://schemas.microsoft.com/office/drawing/2014/main" xmlns="" id="{9501D42C-27E8-405E-A2A5-8470F43F82B4}"/>
              </a:ext>
            </a:extLst>
          </p:cNvPr>
          <p:cNvSpPr/>
          <p:nvPr/>
        </p:nvSpPr>
        <p:spPr>
          <a:xfrm>
            <a:off x="675861" y="2256064"/>
            <a:ext cx="5179060" cy="2684760"/>
          </a:xfrm>
          <a:prstGeom prst="roundRect">
            <a:avLst>
              <a:gd name="adj" fmla="val 37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mj-ea"/>
                <a:ea typeface="+mj-ea"/>
              </a:rPr>
              <a:t>RGB</a:t>
            </a:r>
            <a:r>
              <a:rPr lang="zh-CN" altLang="en-US" sz="2000" b="1" dirty="0">
                <a:latin typeface="+mj-ea"/>
                <a:ea typeface="+mj-ea"/>
              </a:rPr>
              <a:t>（</a:t>
            </a:r>
            <a:r>
              <a:rPr lang="en-US" altLang="zh-CN" sz="2000" b="1" dirty="0">
                <a:latin typeface="+mj-ea"/>
                <a:ea typeface="+mj-ea"/>
              </a:rPr>
              <a:t>210,52,20</a:t>
            </a:r>
            <a:r>
              <a:rPr lang="zh-CN" altLang="en-US" sz="2000" b="1" dirty="0">
                <a:latin typeface="+mj-ea"/>
                <a:ea typeface="+mj-ea"/>
              </a:rPr>
              <a:t>）</a:t>
            </a:r>
          </a:p>
        </p:txBody>
      </p:sp>
      <p:sp>
        <p:nvSpPr>
          <p:cNvPr id="5" name="矩形: 圆角 4">
            <a:extLst>
              <a:ext uri="{FF2B5EF4-FFF2-40B4-BE49-F238E27FC236}">
                <a16:creationId xmlns:a16="http://schemas.microsoft.com/office/drawing/2014/main" xmlns="" id="{FC85F0A4-33AF-455B-BAE0-2DE5614B134D}"/>
              </a:ext>
            </a:extLst>
          </p:cNvPr>
          <p:cNvSpPr/>
          <p:nvPr/>
        </p:nvSpPr>
        <p:spPr>
          <a:xfrm>
            <a:off x="675861" y="5126368"/>
            <a:ext cx="901700" cy="901800"/>
          </a:xfrm>
          <a:prstGeom prst="roundRect">
            <a:avLst>
              <a:gd name="adj" fmla="val 11597"/>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圆角 5">
            <a:extLst>
              <a:ext uri="{FF2B5EF4-FFF2-40B4-BE49-F238E27FC236}">
                <a16:creationId xmlns:a16="http://schemas.microsoft.com/office/drawing/2014/main" xmlns="" id="{4DD9A9FC-8D79-4D83-B808-997598E94B8F}"/>
              </a:ext>
            </a:extLst>
          </p:cNvPr>
          <p:cNvSpPr/>
          <p:nvPr/>
        </p:nvSpPr>
        <p:spPr>
          <a:xfrm>
            <a:off x="1745201" y="5126368"/>
            <a:ext cx="901700" cy="901800"/>
          </a:xfrm>
          <a:prstGeom prst="roundRect">
            <a:avLst>
              <a:gd name="adj" fmla="val 1159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圆角 6">
            <a:extLst>
              <a:ext uri="{FF2B5EF4-FFF2-40B4-BE49-F238E27FC236}">
                <a16:creationId xmlns:a16="http://schemas.microsoft.com/office/drawing/2014/main" xmlns="" id="{2942530E-24B1-446A-9643-AC1ED3356C1F}"/>
              </a:ext>
            </a:extLst>
          </p:cNvPr>
          <p:cNvSpPr/>
          <p:nvPr/>
        </p:nvSpPr>
        <p:spPr>
          <a:xfrm>
            <a:off x="2814541" y="5126368"/>
            <a:ext cx="901700" cy="901800"/>
          </a:xfrm>
          <a:prstGeom prst="roundRect">
            <a:avLst>
              <a:gd name="adj" fmla="val 11597"/>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圆角 7">
            <a:extLst>
              <a:ext uri="{FF2B5EF4-FFF2-40B4-BE49-F238E27FC236}">
                <a16:creationId xmlns:a16="http://schemas.microsoft.com/office/drawing/2014/main" xmlns="" id="{E59C0A3E-FB25-4D7A-AD1F-AD21EB132A06}"/>
              </a:ext>
            </a:extLst>
          </p:cNvPr>
          <p:cNvSpPr/>
          <p:nvPr/>
        </p:nvSpPr>
        <p:spPr>
          <a:xfrm>
            <a:off x="3883881" y="5126368"/>
            <a:ext cx="901700" cy="901800"/>
          </a:xfrm>
          <a:prstGeom prst="roundRect">
            <a:avLst>
              <a:gd name="adj" fmla="val 1159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xmlns="" id="{354F9457-2E1F-4226-A847-6061F22D8BBD}"/>
              </a:ext>
            </a:extLst>
          </p:cNvPr>
          <p:cNvSpPr/>
          <p:nvPr/>
        </p:nvSpPr>
        <p:spPr>
          <a:xfrm>
            <a:off x="4953221" y="5126368"/>
            <a:ext cx="901700" cy="901800"/>
          </a:xfrm>
          <a:prstGeom prst="roundRect">
            <a:avLst>
              <a:gd name="adj" fmla="val 1159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角 9">
            <a:extLst>
              <a:ext uri="{FF2B5EF4-FFF2-40B4-BE49-F238E27FC236}">
                <a16:creationId xmlns:a16="http://schemas.microsoft.com/office/drawing/2014/main" xmlns="" id="{1E5DE365-07D8-471B-8AA7-0416B56A44FE}"/>
              </a:ext>
            </a:extLst>
          </p:cNvPr>
          <p:cNvSpPr/>
          <p:nvPr/>
        </p:nvSpPr>
        <p:spPr>
          <a:xfrm>
            <a:off x="683640" y="1820225"/>
            <a:ext cx="45719" cy="304076"/>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06789CDA-8A27-44F6-BE64-A9E9CDD48CF0}"/>
              </a:ext>
            </a:extLst>
          </p:cNvPr>
          <p:cNvSpPr txBox="1"/>
          <p:nvPr/>
        </p:nvSpPr>
        <p:spPr>
          <a:xfrm>
            <a:off x="727098" y="1772208"/>
            <a:ext cx="1980029" cy="400110"/>
          </a:xfrm>
          <a:prstGeom prst="rect">
            <a:avLst/>
          </a:prstGeom>
          <a:noFill/>
        </p:spPr>
        <p:txBody>
          <a:bodyPr wrap="none" rtlCol="0">
            <a:spAutoFit/>
          </a:bodyPr>
          <a:lstStyle/>
          <a:p>
            <a:r>
              <a:rPr lang="zh-CN" altLang="en-US" sz="2000" dirty="0">
                <a:solidFill>
                  <a:schemeClr val="tx1">
                    <a:lumMod val="65000"/>
                    <a:lumOff val="35000"/>
                  </a:schemeClr>
                </a:solidFill>
                <a:latin typeface="+mj-ea"/>
                <a:ea typeface="+mj-ea"/>
              </a:rPr>
              <a:t>主色（同主题）</a:t>
            </a:r>
          </a:p>
        </p:txBody>
      </p:sp>
      <p:sp>
        <p:nvSpPr>
          <p:cNvPr id="13" name="文本框 12">
            <a:extLst>
              <a:ext uri="{FF2B5EF4-FFF2-40B4-BE49-F238E27FC236}">
                <a16:creationId xmlns:a16="http://schemas.microsoft.com/office/drawing/2014/main" xmlns="" id="{1DA5E918-C992-46F0-8638-93A6E70A04C9}"/>
              </a:ext>
            </a:extLst>
          </p:cNvPr>
          <p:cNvSpPr txBox="1"/>
          <p:nvPr/>
        </p:nvSpPr>
        <p:spPr>
          <a:xfrm>
            <a:off x="6945657" y="1772208"/>
            <a:ext cx="4570482" cy="1817742"/>
          </a:xfrm>
          <a:prstGeom prst="rect">
            <a:avLst/>
          </a:prstGeom>
          <a:noFill/>
        </p:spPr>
        <p:txBody>
          <a:bodyPr wrap="none" rtlCol="0">
            <a:spAutoFit/>
          </a:bodyPr>
          <a:lstStyle/>
          <a:p>
            <a:pPr algn="just">
              <a:lnSpc>
                <a:spcPct val="130000"/>
              </a:lnSpc>
            </a:pPr>
            <a:r>
              <a:rPr lang="en-US" altLang="zh-CN" sz="2000" b="1" dirty="0">
                <a:solidFill>
                  <a:schemeClr val="tx1">
                    <a:lumMod val="85000"/>
                    <a:lumOff val="15000"/>
                  </a:schemeClr>
                </a:solidFill>
                <a:latin typeface="+mj-ea"/>
                <a:ea typeface="+mj-ea"/>
              </a:rPr>
              <a:t>【</a:t>
            </a:r>
            <a:r>
              <a:rPr lang="zh-CN" altLang="en-US" sz="2000" b="1" dirty="0">
                <a:solidFill>
                  <a:schemeClr val="tx1">
                    <a:lumMod val="85000"/>
                    <a:lumOff val="15000"/>
                  </a:schemeClr>
                </a:solidFill>
                <a:latin typeface="+mj-ea"/>
              </a:rPr>
              <a:t>小提示</a:t>
            </a:r>
            <a:r>
              <a:rPr lang="en-US" altLang="zh-CN" sz="2000" b="1" dirty="0">
                <a:solidFill>
                  <a:schemeClr val="tx1">
                    <a:lumMod val="85000"/>
                    <a:lumOff val="15000"/>
                  </a:schemeClr>
                </a:solidFill>
                <a:latin typeface="+mj-ea"/>
                <a:ea typeface="+mj-ea"/>
              </a:rPr>
              <a:t>】</a:t>
            </a:r>
          </a:p>
          <a:p>
            <a:pPr algn="just">
              <a:lnSpc>
                <a:spcPct val="130000"/>
              </a:lnSpc>
            </a:pPr>
            <a:r>
              <a:rPr lang="zh-CN" altLang="en-US" dirty="0">
                <a:solidFill>
                  <a:schemeClr val="tx1">
                    <a:lumMod val="95000"/>
                    <a:lumOff val="5000"/>
                  </a:schemeClr>
                </a:solidFill>
                <a:latin typeface="+mn-ea"/>
              </a:rPr>
              <a:t>同一主题的色系均可设置不同的透明度。</a:t>
            </a:r>
            <a:endParaRPr lang="en-US" altLang="zh-CN" dirty="0">
              <a:solidFill>
                <a:schemeClr val="tx1">
                  <a:lumMod val="95000"/>
                  <a:lumOff val="5000"/>
                </a:schemeClr>
              </a:solidFill>
              <a:latin typeface="+mn-ea"/>
            </a:endParaRPr>
          </a:p>
          <a:p>
            <a:pPr algn="just">
              <a:lnSpc>
                <a:spcPct val="130000"/>
              </a:lnSpc>
            </a:pPr>
            <a:endParaRPr lang="en-US" altLang="zh-CN" sz="1000" dirty="0">
              <a:solidFill>
                <a:schemeClr val="tx1">
                  <a:lumMod val="85000"/>
                  <a:lumOff val="15000"/>
                </a:schemeClr>
              </a:solidFill>
              <a:latin typeface="+mj-ea"/>
              <a:ea typeface="+mj-ea"/>
            </a:endParaRPr>
          </a:p>
          <a:p>
            <a:pPr algn="just">
              <a:lnSpc>
                <a:spcPct val="130000"/>
              </a:lnSpc>
            </a:pPr>
            <a:r>
              <a:rPr lang="en-US" altLang="zh-CN" sz="2000" b="1" dirty="0">
                <a:solidFill>
                  <a:schemeClr val="tx1">
                    <a:lumMod val="85000"/>
                    <a:lumOff val="15000"/>
                  </a:schemeClr>
                </a:solidFill>
                <a:latin typeface="+mj-ea"/>
                <a:ea typeface="+mj-ea"/>
              </a:rPr>
              <a:t>【</a:t>
            </a:r>
            <a:r>
              <a:rPr lang="zh-CN" altLang="en-US" sz="2000" b="1" dirty="0">
                <a:solidFill>
                  <a:schemeClr val="tx1">
                    <a:lumMod val="85000"/>
                    <a:lumOff val="15000"/>
                  </a:schemeClr>
                </a:solidFill>
                <a:latin typeface="+mj-ea"/>
              </a:rPr>
              <a:t>小教程</a:t>
            </a:r>
            <a:r>
              <a:rPr lang="en-US" altLang="zh-CN" sz="2000" b="1" dirty="0">
                <a:solidFill>
                  <a:schemeClr val="tx1">
                    <a:lumMod val="85000"/>
                    <a:lumOff val="15000"/>
                  </a:schemeClr>
                </a:solidFill>
                <a:latin typeface="+mj-ea"/>
                <a:ea typeface="+mj-ea"/>
              </a:rPr>
              <a:t>】</a:t>
            </a:r>
          </a:p>
          <a:p>
            <a:pPr algn="just">
              <a:lnSpc>
                <a:spcPct val="130000"/>
              </a:lnSpc>
            </a:pPr>
            <a:r>
              <a:rPr lang="zh-CN" altLang="en-US" dirty="0">
                <a:solidFill>
                  <a:schemeClr val="tx1">
                    <a:lumMod val="95000"/>
                    <a:lumOff val="5000"/>
                  </a:schemeClr>
                </a:solidFill>
                <a:latin typeface="+mn-ea"/>
              </a:rPr>
              <a:t>选中形状→设置形状格式→填充→透明度。</a:t>
            </a:r>
          </a:p>
        </p:txBody>
      </p:sp>
      <p:sp>
        <p:nvSpPr>
          <p:cNvPr id="14" name="矩形: 圆角 13">
            <a:extLst>
              <a:ext uri="{FF2B5EF4-FFF2-40B4-BE49-F238E27FC236}">
                <a16:creationId xmlns:a16="http://schemas.microsoft.com/office/drawing/2014/main" xmlns="" id="{64EE27B5-13C0-4352-93D2-555AA65EA2A1}"/>
              </a:ext>
            </a:extLst>
          </p:cNvPr>
          <p:cNvSpPr/>
          <p:nvPr/>
        </p:nvSpPr>
        <p:spPr>
          <a:xfrm>
            <a:off x="6945657" y="3886495"/>
            <a:ext cx="901700" cy="901800"/>
          </a:xfrm>
          <a:prstGeom prst="roundRect">
            <a:avLst>
              <a:gd name="adj" fmla="val 115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原色</a:t>
            </a:r>
          </a:p>
        </p:txBody>
      </p:sp>
      <p:sp>
        <p:nvSpPr>
          <p:cNvPr id="15" name="矩形: 圆角 14">
            <a:extLst>
              <a:ext uri="{FF2B5EF4-FFF2-40B4-BE49-F238E27FC236}">
                <a16:creationId xmlns:a16="http://schemas.microsoft.com/office/drawing/2014/main" xmlns="" id="{3B6CD11A-33D8-41F4-9DBB-C277E548AD05}"/>
              </a:ext>
            </a:extLst>
          </p:cNvPr>
          <p:cNvSpPr/>
          <p:nvPr/>
        </p:nvSpPr>
        <p:spPr>
          <a:xfrm>
            <a:off x="6945657" y="5084840"/>
            <a:ext cx="476732" cy="476784"/>
          </a:xfrm>
          <a:prstGeom prst="roundRect">
            <a:avLst>
              <a:gd name="adj" fmla="val 11597"/>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xmlns="" id="{C6090A93-9B38-4816-8432-379D28D1DB9F}"/>
              </a:ext>
            </a:extLst>
          </p:cNvPr>
          <p:cNvSpPr/>
          <p:nvPr/>
        </p:nvSpPr>
        <p:spPr>
          <a:xfrm>
            <a:off x="8199149" y="5084840"/>
            <a:ext cx="476732" cy="476784"/>
          </a:xfrm>
          <a:prstGeom prst="roundRect">
            <a:avLst>
              <a:gd name="adj" fmla="val 11597"/>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圆角 16">
            <a:extLst>
              <a:ext uri="{FF2B5EF4-FFF2-40B4-BE49-F238E27FC236}">
                <a16:creationId xmlns:a16="http://schemas.microsoft.com/office/drawing/2014/main" xmlns="" id="{C635939D-3669-4781-ACDC-72953C2BECAF}"/>
              </a:ext>
            </a:extLst>
          </p:cNvPr>
          <p:cNvSpPr/>
          <p:nvPr/>
        </p:nvSpPr>
        <p:spPr>
          <a:xfrm>
            <a:off x="9452641" y="5084840"/>
            <a:ext cx="476732" cy="476784"/>
          </a:xfrm>
          <a:prstGeom prst="roundRect">
            <a:avLst>
              <a:gd name="adj" fmla="val 11597"/>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a16="http://schemas.microsoft.com/office/drawing/2014/main" xmlns="" id="{97E6DB24-601D-4EEB-A666-C00A12D157A4}"/>
              </a:ext>
            </a:extLst>
          </p:cNvPr>
          <p:cNvSpPr/>
          <p:nvPr/>
        </p:nvSpPr>
        <p:spPr>
          <a:xfrm>
            <a:off x="10706133" y="5084840"/>
            <a:ext cx="476732" cy="476784"/>
          </a:xfrm>
          <a:prstGeom prst="roundRect">
            <a:avLst>
              <a:gd name="adj" fmla="val 11597"/>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5" name="组合 24">
            <a:extLst>
              <a:ext uri="{FF2B5EF4-FFF2-40B4-BE49-F238E27FC236}">
                <a16:creationId xmlns:a16="http://schemas.microsoft.com/office/drawing/2014/main" xmlns="" id="{A863D0EE-CADA-4326-9B68-E3236FD6A727}"/>
              </a:ext>
            </a:extLst>
          </p:cNvPr>
          <p:cNvGrpSpPr/>
          <p:nvPr/>
        </p:nvGrpSpPr>
        <p:grpSpPr>
          <a:xfrm>
            <a:off x="6883698" y="5761487"/>
            <a:ext cx="4362326" cy="369332"/>
            <a:chOff x="6997777" y="5733256"/>
            <a:chExt cx="4362326" cy="369332"/>
          </a:xfrm>
        </p:grpSpPr>
        <p:sp>
          <p:nvSpPr>
            <p:cNvPr id="21" name="文本框 20">
              <a:extLst>
                <a:ext uri="{FF2B5EF4-FFF2-40B4-BE49-F238E27FC236}">
                  <a16:creationId xmlns:a16="http://schemas.microsoft.com/office/drawing/2014/main" xmlns="" id="{C89A06BD-69CD-476A-B267-28DF62343A89}"/>
                </a:ext>
              </a:extLst>
            </p:cNvPr>
            <p:cNvSpPr txBox="1"/>
            <p:nvPr/>
          </p:nvSpPr>
          <p:spPr>
            <a:xfrm>
              <a:off x="6997777" y="5733256"/>
              <a:ext cx="603050" cy="369332"/>
            </a:xfrm>
            <a:prstGeom prst="rect">
              <a:avLst/>
            </a:prstGeom>
            <a:noFill/>
          </p:spPr>
          <p:txBody>
            <a:bodyPr wrap="none" rtlCol="0">
              <a:spAutoFit/>
            </a:bodyPr>
            <a:lstStyle/>
            <a:p>
              <a:r>
                <a:rPr lang="en-US" altLang="zh-CN" dirty="0"/>
                <a:t>20%</a:t>
              </a:r>
              <a:endParaRPr lang="zh-CN" altLang="en-US" dirty="0"/>
            </a:p>
          </p:txBody>
        </p:sp>
        <p:sp>
          <p:nvSpPr>
            <p:cNvPr id="22" name="文本框 21">
              <a:extLst>
                <a:ext uri="{FF2B5EF4-FFF2-40B4-BE49-F238E27FC236}">
                  <a16:creationId xmlns:a16="http://schemas.microsoft.com/office/drawing/2014/main" xmlns="" id="{ABD1B1CA-D749-4939-8160-1780CEA56C75}"/>
                </a:ext>
              </a:extLst>
            </p:cNvPr>
            <p:cNvSpPr txBox="1"/>
            <p:nvPr/>
          </p:nvSpPr>
          <p:spPr>
            <a:xfrm>
              <a:off x="8249800" y="5733256"/>
              <a:ext cx="606256" cy="369332"/>
            </a:xfrm>
            <a:prstGeom prst="rect">
              <a:avLst/>
            </a:prstGeom>
            <a:noFill/>
          </p:spPr>
          <p:txBody>
            <a:bodyPr wrap="none" rtlCol="0">
              <a:spAutoFit/>
            </a:bodyPr>
            <a:lstStyle/>
            <a:p>
              <a:r>
                <a:rPr lang="en-US" altLang="zh-CN" dirty="0"/>
                <a:t>40%</a:t>
              </a:r>
              <a:endParaRPr lang="zh-CN" altLang="en-US" dirty="0"/>
            </a:p>
          </p:txBody>
        </p:sp>
        <p:sp>
          <p:nvSpPr>
            <p:cNvPr id="23" name="文本框 22">
              <a:extLst>
                <a:ext uri="{FF2B5EF4-FFF2-40B4-BE49-F238E27FC236}">
                  <a16:creationId xmlns:a16="http://schemas.microsoft.com/office/drawing/2014/main" xmlns="" id="{3E6E0705-0AF8-4421-8A86-F93B900F7871}"/>
                </a:ext>
              </a:extLst>
            </p:cNvPr>
            <p:cNvSpPr txBox="1"/>
            <p:nvPr/>
          </p:nvSpPr>
          <p:spPr>
            <a:xfrm>
              <a:off x="9505029" y="5733256"/>
              <a:ext cx="603050" cy="369332"/>
            </a:xfrm>
            <a:prstGeom prst="rect">
              <a:avLst/>
            </a:prstGeom>
            <a:noFill/>
          </p:spPr>
          <p:txBody>
            <a:bodyPr wrap="none" rtlCol="0">
              <a:spAutoFit/>
            </a:bodyPr>
            <a:lstStyle/>
            <a:p>
              <a:r>
                <a:rPr lang="en-US" altLang="zh-CN" dirty="0"/>
                <a:t>60%</a:t>
              </a:r>
              <a:endParaRPr lang="zh-CN" altLang="en-US" dirty="0"/>
            </a:p>
          </p:txBody>
        </p:sp>
        <p:sp>
          <p:nvSpPr>
            <p:cNvPr id="24" name="文本框 23">
              <a:extLst>
                <a:ext uri="{FF2B5EF4-FFF2-40B4-BE49-F238E27FC236}">
                  <a16:creationId xmlns:a16="http://schemas.microsoft.com/office/drawing/2014/main" xmlns="" id="{67C147C7-9471-4B4F-9043-E0C71981AD78}"/>
                </a:ext>
              </a:extLst>
            </p:cNvPr>
            <p:cNvSpPr txBox="1"/>
            <p:nvPr/>
          </p:nvSpPr>
          <p:spPr>
            <a:xfrm>
              <a:off x="10757053" y="5733256"/>
              <a:ext cx="603050" cy="369332"/>
            </a:xfrm>
            <a:prstGeom prst="rect">
              <a:avLst/>
            </a:prstGeom>
            <a:noFill/>
          </p:spPr>
          <p:txBody>
            <a:bodyPr wrap="none" rtlCol="0">
              <a:spAutoFit/>
            </a:bodyPr>
            <a:lstStyle/>
            <a:p>
              <a:r>
                <a:rPr lang="en-US" altLang="zh-CN" dirty="0"/>
                <a:t>80%</a:t>
              </a:r>
              <a:endParaRPr lang="zh-CN" altLang="en-US" dirty="0"/>
            </a:p>
          </p:txBody>
        </p:sp>
      </p:grpSp>
    </p:spTree>
    <p:extLst>
      <p:ext uri="{BB962C8B-B14F-4D97-AF65-F5344CB8AC3E}">
        <p14:creationId xmlns:p14="http://schemas.microsoft.com/office/powerpoint/2010/main" val="14045141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D870AAE-1845-4CD1-96DE-E7AC4E6552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6380" y="1667750"/>
            <a:ext cx="5669359" cy="1332055"/>
          </a:xfrm>
          <a:prstGeom prst="rect">
            <a:avLst/>
          </a:prstGeom>
        </p:spPr>
      </p:pic>
      <p:sp>
        <p:nvSpPr>
          <p:cNvPr id="5" name="文本框 4">
            <a:extLst>
              <a:ext uri="{FF2B5EF4-FFF2-40B4-BE49-F238E27FC236}">
                <a16:creationId xmlns:a16="http://schemas.microsoft.com/office/drawing/2014/main" xmlns="" id="{5B69A318-08BD-468E-9FC6-3635CAFC21B3}"/>
              </a:ext>
            </a:extLst>
          </p:cNvPr>
          <p:cNvSpPr txBox="1"/>
          <p:nvPr/>
        </p:nvSpPr>
        <p:spPr>
          <a:xfrm>
            <a:off x="839416" y="2010612"/>
            <a:ext cx="2066591" cy="646331"/>
          </a:xfrm>
          <a:prstGeom prst="rect">
            <a:avLst/>
          </a:prstGeom>
          <a:noFill/>
        </p:spPr>
        <p:txBody>
          <a:bodyPr wrap="none" rtlCol="0">
            <a:spAutoFit/>
          </a:bodyPr>
          <a:lstStyle/>
          <a:p>
            <a:r>
              <a:rPr lang="en-US" altLang="zh-CN" sz="3600" dirty="0">
                <a:latin typeface="+mn-ea"/>
              </a:rPr>
              <a:t>PNG</a:t>
            </a:r>
            <a:r>
              <a:rPr lang="zh-CN" altLang="en-US" sz="3600" dirty="0">
                <a:latin typeface="+mn-ea"/>
              </a:rPr>
              <a:t>素材</a:t>
            </a:r>
          </a:p>
        </p:txBody>
      </p:sp>
      <p:grpSp>
        <p:nvGrpSpPr>
          <p:cNvPr id="123" name="组合 122">
            <a:extLst>
              <a:ext uri="{FF2B5EF4-FFF2-40B4-BE49-F238E27FC236}">
                <a16:creationId xmlns:a16="http://schemas.microsoft.com/office/drawing/2014/main" xmlns="" id="{4B9BCBAE-31A6-467A-B086-12447143AEEE}"/>
              </a:ext>
            </a:extLst>
          </p:cNvPr>
          <p:cNvGrpSpPr/>
          <p:nvPr/>
        </p:nvGrpSpPr>
        <p:grpSpPr>
          <a:xfrm>
            <a:off x="4006380" y="4195578"/>
            <a:ext cx="2051383" cy="2039698"/>
            <a:chOff x="4365625" y="5370513"/>
            <a:chExt cx="2508250" cy="2493963"/>
          </a:xfrm>
        </p:grpSpPr>
        <p:sp>
          <p:nvSpPr>
            <p:cNvPr id="84" name="Freeform 77">
              <a:extLst>
                <a:ext uri="{FF2B5EF4-FFF2-40B4-BE49-F238E27FC236}">
                  <a16:creationId xmlns:a16="http://schemas.microsoft.com/office/drawing/2014/main" xmlns="" id="{925A6AA0-707E-448C-9FC7-8B3C4646FA4F}"/>
                </a:ext>
              </a:extLst>
            </p:cNvPr>
            <p:cNvSpPr>
              <a:spLocks noEditPoints="1"/>
            </p:cNvSpPr>
            <p:nvPr/>
          </p:nvSpPr>
          <p:spPr bwMode="auto">
            <a:xfrm>
              <a:off x="4365625" y="5370513"/>
              <a:ext cx="2508250" cy="2493963"/>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8">
              <a:extLst>
                <a:ext uri="{FF2B5EF4-FFF2-40B4-BE49-F238E27FC236}">
                  <a16:creationId xmlns:a16="http://schemas.microsoft.com/office/drawing/2014/main" xmlns="" id="{96396BE3-CB82-4FE3-AA37-38749496383F}"/>
                </a:ext>
              </a:extLst>
            </p:cNvPr>
            <p:cNvSpPr>
              <a:spLocks noEditPoints="1"/>
            </p:cNvSpPr>
            <p:nvPr/>
          </p:nvSpPr>
          <p:spPr bwMode="auto">
            <a:xfrm>
              <a:off x="4413250" y="5418138"/>
              <a:ext cx="2411413" cy="2400300"/>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86" name="Freeform 79">
              <a:extLst>
                <a:ext uri="{FF2B5EF4-FFF2-40B4-BE49-F238E27FC236}">
                  <a16:creationId xmlns:a16="http://schemas.microsoft.com/office/drawing/2014/main" xmlns="" id="{0A7F125D-0E41-4073-856D-D989D5043F12}"/>
                </a:ext>
              </a:extLst>
            </p:cNvPr>
            <p:cNvSpPr>
              <a:spLocks noEditPoints="1"/>
            </p:cNvSpPr>
            <p:nvPr/>
          </p:nvSpPr>
          <p:spPr bwMode="auto">
            <a:xfrm>
              <a:off x="4775200" y="5795963"/>
              <a:ext cx="1687513" cy="1692275"/>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0">
              <a:extLst>
                <a:ext uri="{FF2B5EF4-FFF2-40B4-BE49-F238E27FC236}">
                  <a16:creationId xmlns:a16="http://schemas.microsoft.com/office/drawing/2014/main" xmlns="" id="{0804D256-A5D2-48F7-8D1A-0438E26198F1}"/>
                </a:ext>
              </a:extLst>
            </p:cNvPr>
            <p:cNvSpPr>
              <a:spLocks noEditPoints="1"/>
            </p:cNvSpPr>
            <p:nvPr/>
          </p:nvSpPr>
          <p:spPr bwMode="auto">
            <a:xfrm>
              <a:off x="6223000" y="7005638"/>
              <a:ext cx="376238" cy="449263"/>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1">
              <a:extLst>
                <a:ext uri="{FF2B5EF4-FFF2-40B4-BE49-F238E27FC236}">
                  <a16:creationId xmlns:a16="http://schemas.microsoft.com/office/drawing/2014/main" xmlns="" id="{C97543EB-FDA3-493B-A001-E97E6939170D}"/>
                </a:ext>
              </a:extLst>
            </p:cNvPr>
            <p:cNvSpPr>
              <a:spLocks noEditPoints="1"/>
            </p:cNvSpPr>
            <p:nvPr/>
          </p:nvSpPr>
          <p:spPr bwMode="auto">
            <a:xfrm>
              <a:off x="5794375" y="5534025"/>
              <a:ext cx="207963" cy="260350"/>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2">
              <a:extLst>
                <a:ext uri="{FF2B5EF4-FFF2-40B4-BE49-F238E27FC236}">
                  <a16:creationId xmlns:a16="http://schemas.microsoft.com/office/drawing/2014/main" xmlns="" id="{CDEE26A5-22F3-4D87-92C0-413149DF3DB1}"/>
                </a:ext>
              </a:extLst>
            </p:cNvPr>
            <p:cNvSpPr>
              <a:spLocks noEditPoints="1"/>
            </p:cNvSpPr>
            <p:nvPr/>
          </p:nvSpPr>
          <p:spPr bwMode="auto">
            <a:xfrm>
              <a:off x="5241925" y="5538788"/>
              <a:ext cx="234950" cy="227013"/>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83">
              <a:extLst>
                <a:ext uri="{FF2B5EF4-FFF2-40B4-BE49-F238E27FC236}">
                  <a16:creationId xmlns:a16="http://schemas.microsoft.com/office/drawing/2014/main" xmlns="" id="{20DB2A52-B7D0-439E-9C53-EC1CC00931D5}"/>
                </a:ext>
              </a:extLst>
            </p:cNvPr>
            <p:cNvSpPr>
              <a:spLocks/>
            </p:cNvSpPr>
            <p:nvPr/>
          </p:nvSpPr>
          <p:spPr bwMode="auto">
            <a:xfrm>
              <a:off x="4586288" y="6915150"/>
              <a:ext cx="277813" cy="360363"/>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84">
              <a:extLst>
                <a:ext uri="{FF2B5EF4-FFF2-40B4-BE49-F238E27FC236}">
                  <a16:creationId xmlns:a16="http://schemas.microsoft.com/office/drawing/2014/main" xmlns="" id="{7DC63B42-F09F-4B4C-AA98-9744522395E3}"/>
                </a:ext>
              </a:extLst>
            </p:cNvPr>
            <p:cNvSpPr>
              <a:spLocks/>
            </p:cNvSpPr>
            <p:nvPr/>
          </p:nvSpPr>
          <p:spPr bwMode="auto">
            <a:xfrm>
              <a:off x="4521200" y="6203950"/>
              <a:ext cx="263525" cy="217488"/>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85">
              <a:extLst>
                <a:ext uri="{FF2B5EF4-FFF2-40B4-BE49-F238E27FC236}">
                  <a16:creationId xmlns:a16="http://schemas.microsoft.com/office/drawing/2014/main" xmlns="" id="{86E086FD-529E-443C-B5AD-5EB741B99F12}"/>
                </a:ext>
              </a:extLst>
            </p:cNvPr>
            <p:cNvSpPr>
              <a:spLocks noEditPoints="1"/>
            </p:cNvSpPr>
            <p:nvPr/>
          </p:nvSpPr>
          <p:spPr bwMode="auto">
            <a:xfrm>
              <a:off x="6465888" y="6203950"/>
              <a:ext cx="241300" cy="260350"/>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6">
              <a:extLst>
                <a:ext uri="{FF2B5EF4-FFF2-40B4-BE49-F238E27FC236}">
                  <a16:creationId xmlns:a16="http://schemas.microsoft.com/office/drawing/2014/main" xmlns="" id="{6D81C62C-D4F9-44ED-B69A-B7966F6232B1}"/>
                </a:ext>
              </a:extLst>
            </p:cNvPr>
            <p:cNvSpPr>
              <a:spLocks noEditPoints="1"/>
            </p:cNvSpPr>
            <p:nvPr/>
          </p:nvSpPr>
          <p:spPr bwMode="auto">
            <a:xfrm>
              <a:off x="5616575" y="7529513"/>
              <a:ext cx="325438" cy="176213"/>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7">
              <a:extLst>
                <a:ext uri="{FF2B5EF4-FFF2-40B4-BE49-F238E27FC236}">
                  <a16:creationId xmlns:a16="http://schemas.microsoft.com/office/drawing/2014/main" xmlns="" id="{7CA42FE8-E109-4920-925B-EFD7B3A3FE4C}"/>
                </a:ext>
              </a:extLst>
            </p:cNvPr>
            <p:cNvSpPr>
              <a:spLocks/>
            </p:cNvSpPr>
            <p:nvPr/>
          </p:nvSpPr>
          <p:spPr bwMode="auto">
            <a:xfrm>
              <a:off x="4814888" y="5767388"/>
              <a:ext cx="230188" cy="244475"/>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8">
              <a:extLst>
                <a:ext uri="{FF2B5EF4-FFF2-40B4-BE49-F238E27FC236}">
                  <a16:creationId xmlns:a16="http://schemas.microsoft.com/office/drawing/2014/main" xmlns="" id="{F8C35CAB-6A2B-490D-8348-2C8A171E6B9C}"/>
                </a:ext>
              </a:extLst>
            </p:cNvPr>
            <p:cNvSpPr>
              <a:spLocks noEditPoints="1"/>
            </p:cNvSpPr>
            <p:nvPr/>
          </p:nvSpPr>
          <p:spPr bwMode="auto">
            <a:xfrm>
              <a:off x="6229350" y="5797550"/>
              <a:ext cx="212725" cy="192088"/>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9">
              <a:extLst>
                <a:ext uri="{FF2B5EF4-FFF2-40B4-BE49-F238E27FC236}">
                  <a16:creationId xmlns:a16="http://schemas.microsoft.com/office/drawing/2014/main" xmlns="" id="{F4122F52-0425-4449-81FF-45330B05D581}"/>
                </a:ext>
              </a:extLst>
            </p:cNvPr>
            <p:cNvSpPr>
              <a:spLocks/>
            </p:cNvSpPr>
            <p:nvPr/>
          </p:nvSpPr>
          <p:spPr bwMode="auto">
            <a:xfrm>
              <a:off x="5389563" y="7551738"/>
              <a:ext cx="223838" cy="155575"/>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0">
              <a:extLst>
                <a:ext uri="{FF2B5EF4-FFF2-40B4-BE49-F238E27FC236}">
                  <a16:creationId xmlns:a16="http://schemas.microsoft.com/office/drawing/2014/main" xmlns="" id="{D6151025-D670-4D86-A0B8-6F5F214A47D8}"/>
                </a:ext>
              </a:extLst>
            </p:cNvPr>
            <p:cNvSpPr>
              <a:spLocks/>
            </p:cNvSpPr>
            <p:nvPr/>
          </p:nvSpPr>
          <p:spPr bwMode="auto">
            <a:xfrm>
              <a:off x="6489700" y="6753225"/>
              <a:ext cx="192088" cy="287338"/>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1">
              <a:extLst>
                <a:ext uri="{FF2B5EF4-FFF2-40B4-BE49-F238E27FC236}">
                  <a16:creationId xmlns:a16="http://schemas.microsoft.com/office/drawing/2014/main" xmlns="" id="{74D96E16-0C46-47CF-85B9-9180BFA0072E}"/>
                </a:ext>
              </a:extLst>
            </p:cNvPr>
            <p:cNvSpPr>
              <a:spLocks/>
            </p:cNvSpPr>
            <p:nvPr/>
          </p:nvSpPr>
          <p:spPr bwMode="auto">
            <a:xfrm>
              <a:off x="5087938" y="7431088"/>
              <a:ext cx="211138" cy="212725"/>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2">
              <a:extLst>
                <a:ext uri="{FF2B5EF4-FFF2-40B4-BE49-F238E27FC236}">
                  <a16:creationId xmlns:a16="http://schemas.microsoft.com/office/drawing/2014/main" xmlns="" id="{B427587A-834D-426B-A6F7-9CFE7E644B32}"/>
                </a:ext>
              </a:extLst>
            </p:cNvPr>
            <p:cNvSpPr>
              <a:spLocks/>
            </p:cNvSpPr>
            <p:nvPr/>
          </p:nvSpPr>
          <p:spPr bwMode="auto">
            <a:xfrm>
              <a:off x="6127750" y="7356475"/>
              <a:ext cx="169863" cy="176213"/>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3">
              <a:extLst>
                <a:ext uri="{FF2B5EF4-FFF2-40B4-BE49-F238E27FC236}">
                  <a16:creationId xmlns:a16="http://schemas.microsoft.com/office/drawing/2014/main" xmlns="" id="{7AE26D8A-B3AD-4F5D-A940-73321BAC9C07}"/>
                </a:ext>
              </a:extLst>
            </p:cNvPr>
            <p:cNvSpPr>
              <a:spLocks noEditPoints="1"/>
            </p:cNvSpPr>
            <p:nvPr/>
          </p:nvSpPr>
          <p:spPr bwMode="auto">
            <a:xfrm>
              <a:off x="4773613" y="7219950"/>
              <a:ext cx="150813" cy="136525"/>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4">
              <a:extLst>
                <a:ext uri="{FF2B5EF4-FFF2-40B4-BE49-F238E27FC236}">
                  <a16:creationId xmlns:a16="http://schemas.microsoft.com/office/drawing/2014/main" xmlns="" id="{C344FF54-7292-4861-87C4-AFBBD53B3270}"/>
                </a:ext>
              </a:extLst>
            </p:cNvPr>
            <p:cNvSpPr>
              <a:spLocks/>
            </p:cNvSpPr>
            <p:nvPr/>
          </p:nvSpPr>
          <p:spPr bwMode="auto">
            <a:xfrm>
              <a:off x="4856163" y="7285038"/>
              <a:ext cx="163513" cy="166688"/>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95">
              <a:extLst>
                <a:ext uri="{FF2B5EF4-FFF2-40B4-BE49-F238E27FC236}">
                  <a16:creationId xmlns:a16="http://schemas.microsoft.com/office/drawing/2014/main" xmlns="" id="{3CF4C159-0130-427C-9918-1E9C49064E35}"/>
                </a:ext>
              </a:extLst>
            </p:cNvPr>
            <p:cNvSpPr>
              <a:spLocks/>
            </p:cNvSpPr>
            <p:nvPr/>
          </p:nvSpPr>
          <p:spPr bwMode="auto">
            <a:xfrm>
              <a:off x="6027738" y="7423150"/>
              <a:ext cx="155575" cy="163513"/>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6">
              <a:extLst>
                <a:ext uri="{FF2B5EF4-FFF2-40B4-BE49-F238E27FC236}">
                  <a16:creationId xmlns:a16="http://schemas.microsoft.com/office/drawing/2014/main" xmlns="" id="{7A808105-C70A-4716-B520-73D80629B21C}"/>
                </a:ext>
              </a:extLst>
            </p:cNvPr>
            <p:cNvSpPr>
              <a:spLocks/>
            </p:cNvSpPr>
            <p:nvPr/>
          </p:nvSpPr>
          <p:spPr bwMode="auto">
            <a:xfrm>
              <a:off x="6226175" y="5913438"/>
              <a:ext cx="125413" cy="1190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7">
              <a:extLst>
                <a:ext uri="{FF2B5EF4-FFF2-40B4-BE49-F238E27FC236}">
                  <a16:creationId xmlns:a16="http://schemas.microsoft.com/office/drawing/2014/main" xmlns="" id="{828D8A51-DEBA-4578-B99B-33D5DB057ABD}"/>
                </a:ext>
              </a:extLst>
            </p:cNvPr>
            <p:cNvSpPr>
              <a:spLocks noEditPoints="1"/>
            </p:cNvSpPr>
            <p:nvPr/>
          </p:nvSpPr>
          <p:spPr bwMode="auto">
            <a:xfrm>
              <a:off x="5253038" y="7526338"/>
              <a:ext cx="123825" cy="155575"/>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8">
              <a:extLst>
                <a:ext uri="{FF2B5EF4-FFF2-40B4-BE49-F238E27FC236}">
                  <a16:creationId xmlns:a16="http://schemas.microsoft.com/office/drawing/2014/main" xmlns="" id="{5E269DD3-C926-4A5F-BAF7-B774CBC9F109}"/>
                </a:ext>
              </a:extLst>
            </p:cNvPr>
            <p:cNvSpPr>
              <a:spLocks/>
            </p:cNvSpPr>
            <p:nvPr/>
          </p:nvSpPr>
          <p:spPr bwMode="auto">
            <a:xfrm>
              <a:off x="4545013" y="6761163"/>
              <a:ext cx="157163" cy="144463"/>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9">
              <a:extLst>
                <a:ext uri="{FF2B5EF4-FFF2-40B4-BE49-F238E27FC236}">
                  <a16:creationId xmlns:a16="http://schemas.microsoft.com/office/drawing/2014/main" xmlns="" id="{2C45B27C-E7BC-4359-BD63-643C7BABE299}"/>
                </a:ext>
              </a:extLst>
            </p:cNvPr>
            <p:cNvSpPr>
              <a:spLocks/>
            </p:cNvSpPr>
            <p:nvPr/>
          </p:nvSpPr>
          <p:spPr bwMode="auto">
            <a:xfrm>
              <a:off x="4570413" y="6878638"/>
              <a:ext cx="142875" cy="68263"/>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0">
              <a:extLst>
                <a:ext uri="{FF2B5EF4-FFF2-40B4-BE49-F238E27FC236}">
                  <a16:creationId xmlns:a16="http://schemas.microsoft.com/office/drawing/2014/main" xmlns="" id="{E8CFACBB-C1A7-4065-8533-9E88269CDB49}"/>
                </a:ext>
              </a:extLst>
            </p:cNvPr>
            <p:cNvSpPr>
              <a:spLocks noEditPoints="1"/>
            </p:cNvSpPr>
            <p:nvPr/>
          </p:nvSpPr>
          <p:spPr bwMode="auto">
            <a:xfrm>
              <a:off x="4805363" y="5830888"/>
              <a:ext cx="1622425" cy="1622425"/>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1">
              <a:extLst>
                <a:ext uri="{FF2B5EF4-FFF2-40B4-BE49-F238E27FC236}">
                  <a16:creationId xmlns:a16="http://schemas.microsoft.com/office/drawing/2014/main" xmlns="" id="{B05ED9A7-0B0D-4FA2-9806-2A65B2F2E9E7}"/>
                </a:ext>
              </a:extLst>
            </p:cNvPr>
            <p:cNvSpPr>
              <a:spLocks/>
            </p:cNvSpPr>
            <p:nvPr/>
          </p:nvSpPr>
          <p:spPr bwMode="auto">
            <a:xfrm>
              <a:off x="6419850" y="7121525"/>
              <a:ext cx="58738" cy="58738"/>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2">
              <a:extLst>
                <a:ext uri="{FF2B5EF4-FFF2-40B4-BE49-F238E27FC236}">
                  <a16:creationId xmlns:a16="http://schemas.microsoft.com/office/drawing/2014/main" xmlns="" id="{90807CD1-9597-436F-919B-8012E3A8A6FC}"/>
                </a:ext>
              </a:extLst>
            </p:cNvPr>
            <p:cNvSpPr>
              <a:spLocks/>
            </p:cNvSpPr>
            <p:nvPr/>
          </p:nvSpPr>
          <p:spPr bwMode="auto">
            <a:xfrm>
              <a:off x="5849938" y="5703888"/>
              <a:ext cx="36513" cy="31750"/>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3">
              <a:extLst>
                <a:ext uri="{FF2B5EF4-FFF2-40B4-BE49-F238E27FC236}">
                  <a16:creationId xmlns:a16="http://schemas.microsoft.com/office/drawing/2014/main" xmlns="" id="{3FBE5158-5EB9-4782-86AA-3C63EE6D8768}"/>
                </a:ext>
              </a:extLst>
            </p:cNvPr>
            <p:cNvSpPr>
              <a:spLocks/>
            </p:cNvSpPr>
            <p:nvPr/>
          </p:nvSpPr>
          <p:spPr bwMode="auto">
            <a:xfrm>
              <a:off x="5822950" y="5688013"/>
              <a:ext cx="9525" cy="14288"/>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4">
              <a:extLst>
                <a:ext uri="{FF2B5EF4-FFF2-40B4-BE49-F238E27FC236}">
                  <a16:creationId xmlns:a16="http://schemas.microsoft.com/office/drawing/2014/main" xmlns="" id="{C3811E79-103A-4EF0-9FDE-9549AE418CD2}"/>
                </a:ext>
              </a:extLst>
            </p:cNvPr>
            <p:cNvSpPr>
              <a:spLocks/>
            </p:cNvSpPr>
            <p:nvPr/>
          </p:nvSpPr>
          <p:spPr bwMode="auto">
            <a:xfrm>
              <a:off x="5311775" y="5627688"/>
              <a:ext cx="17463" cy="25400"/>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5">
              <a:extLst>
                <a:ext uri="{FF2B5EF4-FFF2-40B4-BE49-F238E27FC236}">
                  <a16:creationId xmlns:a16="http://schemas.microsoft.com/office/drawing/2014/main" xmlns="" id="{D336F648-2E43-442A-879E-B7A20A9E8B9A}"/>
                </a:ext>
              </a:extLst>
            </p:cNvPr>
            <p:cNvSpPr>
              <a:spLocks/>
            </p:cNvSpPr>
            <p:nvPr/>
          </p:nvSpPr>
          <p:spPr bwMode="auto">
            <a:xfrm>
              <a:off x="5341938" y="5702300"/>
              <a:ext cx="14288" cy="254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6">
              <a:extLst>
                <a:ext uri="{FF2B5EF4-FFF2-40B4-BE49-F238E27FC236}">
                  <a16:creationId xmlns:a16="http://schemas.microsoft.com/office/drawing/2014/main" xmlns="" id="{58D95802-2D7B-4806-B008-7C6F23BE71BB}"/>
                </a:ext>
              </a:extLst>
            </p:cNvPr>
            <p:cNvSpPr>
              <a:spLocks/>
            </p:cNvSpPr>
            <p:nvPr/>
          </p:nvSpPr>
          <p:spPr bwMode="auto">
            <a:xfrm>
              <a:off x="6623050" y="6311900"/>
              <a:ext cx="55563" cy="41275"/>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7">
              <a:extLst>
                <a:ext uri="{FF2B5EF4-FFF2-40B4-BE49-F238E27FC236}">
                  <a16:creationId xmlns:a16="http://schemas.microsoft.com/office/drawing/2014/main" xmlns="" id="{4D6F8EEB-AB56-459B-8816-45C749F7609B}"/>
                </a:ext>
              </a:extLst>
            </p:cNvPr>
            <p:cNvSpPr>
              <a:spLocks/>
            </p:cNvSpPr>
            <p:nvPr/>
          </p:nvSpPr>
          <p:spPr bwMode="auto">
            <a:xfrm>
              <a:off x="6581775" y="6259513"/>
              <a:ext cx="22225" cy="22225"/>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8">
              <a:extLst>
                <a:ext uri="{FF2B5EF4-FFF2-40B4-BE49-F238E27FC236}">
                  <a16:creationId xmlns:a16="http://schemas.microsoft.com/office/drawing/2014/main" xmlns="" id="{D8FCE606-7B23-4865-891C-9EA83CA07BAF}"/>
                </a:ext>
              </a:extLst>
            </p:cNvPr>
            <p:cNvSpPr>
              <a:spLocks/>
            </p:cNvSpPr>
            <p:nvPr/>
          </p:nvSpPr>
          <p:spPr bwMode="auto">
            <a:xfrm>
              <a:off x="5746750" y="7569200"/>
              <a:ext cx="53975" cy="53975"/>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9">
              <a:extLst>
                <a:ext uri="{FF2B5EF4-FFF2-40B4-BE49-F238E27FC236}">
                  <a16:creationId xmlns:a16="http://schemas.microsoft.com/office/drawing/2014/main" xmlns="" id="{0DC4D19F-F313-431E-97C4-1F70EF9C90D1}"/>
                </a:ext>
              </a:extLst>
            </p:cNvPr>
            <p:cNvSpPr>
              <a:spLocks/>
            </p:cNvSpPr>
            <p:nvPr/>
          </p:nvSpPr>
          <p:spPr bwMode="auto">
            <a:xfrm>
              <a:off x="6380163" y="5857875"/>
              <a:ext cx="30163" cy="9525"/>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0">
              <a:extLst>
                <a:ext uri="{FF2B5EF4-FFF2-40B4-BE49-F238E27FC236}">
                  <a16:creationId xmlns:a16="http://schemas.microsoft.com/office/drawing/2014/main" xmlns="" id="{ABFF7280-ABEE-4E21-953E-125478F85C0B}"/>
                </a:ext>
              </a:extLst>
            </p:cNvPr>
            <p:cNvSpPr>
              <a:spLocks/>
            </p:cNvSpPr>
            <p:nvPr/>
          </p:nvSpPr>
          <p:spPr bwMode="auto">
            <a:xfrm>
              <a:off x="4803775" y="7242175"/>
              <a:ext cx="93663" cy="88900"/>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1">
              <a:extLst>
                <a:ext uri="{FF2B5EF4-FFF2-40B4-BE49-F238E27FC236}">
                  <a16:creationId xmlns:a16="http://schemas.microsoft.com/office/drawing/2014/main" xmlns="" id="{6A317181-B367-4930-B5C1-41DCDD99F9A6}"/>
                </a:ext>
              </a:extLst>
            </p:cNvPr>
            <p:cNvSpPr>
              <a:spLocks/>
            </p:cNvSpPr>
            <p:nvPr/>
          </p:nvSpPr>
          <p:spPr bwMode="auto">
            <a:xfrm>
              <a:off x="5303838" y="7554913"/>
              <a:ext cx="41275" cy="63500"/>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2">
              <a:extLst>
                <a:ext uri="{FF2B5EF4-FFF2-40B4-BE49-F238E27FC236}">
                  <a16:creationId xmlns:a16="http://schemas.microsoft.com/office/drawing/2014/main" xmlns="" id="{968FA409-30CC-4A23-AD17-C195D7E54792}"/>
                </a:ext>
              </a:extLst>
            </p:cNvPr>
            <p:cNvSpPr>
              <a:spLocks noEditPoints="1"/>
            </p:cNvSpPr>
            <p:nvPr/>
          </p:nvSpPr>
          <p:spPr bwMode="auto">
            <a:xfrm>
              <a:off x="4838700" y="5861050"/>
              <a:ext cx="1565275" cy="1558925"/>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13">
              <a:extLst>
                <a:ext uri="{FF2B5EF4-FFF2-40B4-BE49-F238E27FC236}">
                  <a16:creationId xmlns:a16="http://schemas.microsoft.com/office/drawing/2014/main" xmlns="" id="{F499019C-4435-4506-9045-E418BBEFC825}"/>
                </a:ext>
              </a:extLst>
            </p:cNvPr>
            <p:cNvSpPr>
              <a:spLocks/>
            </p:cNvSpPr>
            <p:nvPr/>
          </p:nvSpPr>
          <p:spPr bwMode="auto">
            <a:xfrm>
              <a:off x="5103813" y="6038850"/>
              <a:ext cx="533400" cy="1198563"/>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14">
              <a:extLst>
                <a:ext uri="{FF2B5EF4-FFF2-40B4-BE49-F238E27FC236}">
                  <a16:creationId xmlns:a16="http://schemas.microsoft.com/office/drawing/2014/main" xmlns="" id="{EC33C4EC-5FA1-4CDB-9865-85F4123DC9CF}"/>
                </a:ext>
              </a:extLst>
            </p:cNvPr>
            <p:cNvSpPr>
              <a:spLocks/>
            </p:cNvSpPr>
            <p:nvPr/>
          </p:nvSpPr>
          <p:spPr bwMode="auto">
            <a:xfrm>
              <a:off x="5511800" y="6049963"/>
              <a:ext cx="561975" cy="1189038"/>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15">
              <a:extLst>
                <a:ext uri="{FF2B5EF4-FFF2-40B4-BE49-F238E27FC236}">
                  <a16:creationId xmlns:a16="http://schemas.microsoft.com/office/drawing/2014/main" xmlns="" id="{4B3C3E5E-EA05-4AFE-B065-910739E46733}"/>
                </a:ext>
              </a:extLst>
            </p:cNvPr>
            <p:cNvSpPr>
              <a:spLocks/>
            </p:cNvSpPr>
            <p:nvPr/>
          </p:nvSpPr>
          <p:spPr bwMode="auto">
            <a:xfrm>
              <a:off x="5815013" y="6427788"/>
              <a:ext cx="273050" cy="814388"/>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6" name="文本框 125">
            <a:extLst>
              <a:ext uri="{FF2B5EF4-FFF2-40B4-BE49-F238E27FC236}">
                <a16:creationId xmlns:a16="http://schemas.microsoft.com/office/drawing/2014/main" xmlns="" id="{48A580FD-3FCD-42DF-89A3-C07AF6DFA100}"/>
              </a:ext>
            </a:extLst>
          </p:cNvPr>
          <p:cNvSpPr txBox="1"/>
          <p:nvPr/>
        </p:nvSpPr>
        <p:spPr>
          <a:xfrm>
            <a:off x="857049" y="4892262"/>
            <a:ext cx="2031325" cy="646331"/>
          </a:xfrm>
          <a:prstGeom prst="rect">
            <a:avLst/>
          </a:prstGeom>
          <a:noFill/>
        </p:spPr>
        <p:txBody>
          <a:bodyPr wrap="none" rtlCol="0">
            <a:spAutoFit/>
          </a:bodyPr>
          <a:lstStyle/>
          <a:p>
            <a:r>
              <a:rPr lang="zh-CN" altLang="en-US" sz="3600" dirty="0">
                <a:latin typeface="+mn-ea"/>
              </a:rPr>
              <a:t>校徽素材</a:t>
            </a:r>
          </a:p>
        </p:txBody>
      </p:sp>
      <p:sp>
        <p:nvSpPr>
          <p:cNvPr id="2" name="内容占位符 1">
            <a:extLst>
              <a:ext uri="{FF2B5EF4-FFF2-40B4-BE49-F238E27FC236}">
                <a16:creationId xmlns:a16="http://schemas.microsoft.com/office/drawing/2014/main" xmlns="" id="{52F708C4-727F-4712-961C-88FF9DC68E89}"/>
              </a:ext>
            </a:extLst>
          </p:cNvPr>
          <p:cNvSpPr>
            <a:spLocks noGrp="1"/>
          </p:cNvSpPr>
          <p:nvPr>
            <p:ph sz="quarter" idx="13"/>
          </p:nvPr>
        </p:nvSpPr>
        <p:spPr>
          <a:xfrm>
            <a:off x="675372" y="252736"/>
            <a:ext cx="1528624" cy="523220"/>
          </a:xfrm>
        </p:spPr>
        <p:txBody>
          <a:bodyPr/>
          <a:lstStyle/>
          <a:p>
            <a:r>
              <a:rPr lang="zh-CN" altLang="en-US" dirty="0"/>
              <a:t>学校校徽</a:t>
            </a:r>
          </a:p>
        </p:txBody>
      </p:sp>
    </p:spTree>
    <p:extLst>
      <p:ext uri="{BB962C8B-B14F-4D97-AF65-F5344CB8AC3E}">
        <p14:creationId xmlns:p14="http://schemas.microsoft.com/office/powerpoint/2010/main" val="16288805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5983F6D9-FF6A-4FE9-B49C-8DB7D6655649}"/>
              </a:ext>
            </a:extLst>
          </p:cNvPr>
          <p:cNvSpPr>
            <a:spLocks noGrp="1"/>
          </p:cNvSpPr>
          <p:nvPr>
            <p:ph sz="quarter" idx="13"/>
          </p:nvPr>
        </p:nvSpPr>
        <p:spPr>
          <a:xfrm>
            <a:off x="675372" y="252736"/>
            <a:ext cx="1528624" cy="523220"/>
          </a:xfrm>
        </p:spPr>
        <p:txBody>
          <a:bodyPr/>
          <a:lstStyle/>
          <a:p>
            <a:r>
              <a:rPr lang="zh-CN" altLang="en-US" dirty="0"/>
              <a:t>图标资源</a:t>
            </a:r>
          </a:p>
        </p:txBody>
      </p:sp>
      <p:sp>
        <p:nvSpPr>
          <p:cNvPr id="6" name="Shape">
            <a:extLst>
              <a:ext uri="{FF2B5EF4-FFF2-40B4-BE49-F238E27FC236}">
                <a16:creationId xmlns:a16="http://schemas.microsoft.com/office/drawing/2014/main" xmlns="" id="{7C75A43C-DD7F-4FD4-B64E-76458ED4CA4D}"/>
              </a:ext>
            </a:extLst>
          </p:cNvPr>
          <p:cNvSpPr/>
          <p:nvPr/>
        </p:nvSpPr>
        <p:spPr bwMode="auto">
          <a:xfrm>
            <a:off x="5322659" y="4643008"/>
            <a:ext cx="512847" cy="499548"/>
          </a:xfrm>
          <a:custGeom>
            <a:avLst/>
            <a:gdLst/>
            <a:ahLst/>
            <a:cxnLst>
              <a:cxn ang="0">
                <a:pos x="wd2" y="hd2"/>
              </a:cxn>
              <a:cxn ang="5400000">
                <a:pos x="wd2" y="hd2"/>
              </a:cxn>
              <a:cxn ang="10800000">
                <a:pos x="wd2" y="hd2"/>
              </a:cxn>
              <a:cxn ang="16200000">
                <a:pos x="wd2" y="hd2"/>
              </a:cxn>
            </a:cxnLst>
            <a:rect l="0" t="0" r="r" b="b"/>
            <a:pathLst>
              <a:path w="21567" h="21600" extrusionOk="0">
                <a:moveTo>
                  <a:pt x="10824" y="0"/>
                </a:moveTo>
                <a:cubicBezTo>
                  <a:pt x="10595" y="0"/>
                  <a:pt x="10408" y="192"/>
                  <a:pt x="10408" y="428"/>
                </a:cubicBezTo>
                <a:lnTo>
                  <a:pt x="10408" y="2601"/>
                </a:lnTo>
                <a:cubicBezTo>
                  <a:pt x="10408" y="2837"/>
                  <a:pt x="10595" y="3028"/>
                  <a:pt x="10824" y="3028"/>
                </a:cubicBezTo>
                <a:cubicBezTo>
                  <a:pt x="11054" y="3028"/>
                  <a:pt x="11241" y="2837"/>
                  <a:pt x="11241" y="2601"/>
                </a:cubicBezTo>
                <a:lnTo>
                  <a:pt x="11241" y="428"/>
                </a:lnTo>
                <a:cubicBezTo>
                  <a:pt x="11241" y="192"/>
                  <a:pt x="11054" y="0"/>
                  <a:pt x="10824" y="0"/>
                </a:cubicBezTo>
                <a:close/>
                <a:moveTo>
                  <a:pt x="7342" y="1516"/>
                </a:moveTo>
                <a:cubicBezTo>
                  <a:pt x="7236" y="1516"/>
                  <a:pt x="7129" y="1558"/>
                  <a:pt x="7048" y="1642"/>
                </a:cubicBezTo>
                <a:cubicBezTo>
                  <a:pt x="6886" y="1809"/>
                  <a:pt x="6886" y="2079"/>
                  <a:pt x="7048" y="2246"/>
                </a:cubicBezTo>
                <a:lnTo>
                  <a:pt x="8542" y="3782"/>
                </a:lnTo>
                <a:cubicBezTo>
                  <a:pt x="8704" y="3949"/>
                  <a:pt x="8968" y="3949"/>
                  <a:pt x="9130" y="3782"/>
                </a:cubicBezTo>
                <a:cubicBezTo>
                  <a:pt x="9293" y="3615"/>
                  <a:pt x="9293" y="3344"/>
                  <a:pt x="9130" y="3177"/>
                </a:cubicBezTo>
                <a:lnTo>
                  <a:pt x="7636" y="1642"/>
                </a:lnTo>
                <a:cubicBezTo>
                  <a:pt x="7555" y="1558"/>
                  <a:pt x="7449" y="1516"/>
                  <a:pt x="7342" y="1516"/>
                </a:cubicBezTo>
                <a:close/>
                <a:moveTo>
                  <a:pt x="14236" y="1516"/>
                </a:moveTo>
                <a:cubicBezTo>
                  <a:pt x="14129" y="1516"/>
                  <a:pt x="14023" y="1558"/>
                  <a:pt x="13941" y="1642"/>
                </a:cubicBezTo>
                <a:lnTo>
                  <a:pt x="12448" y="3177"/>
                </a:lnTo>
                <a:cubicBezTo>
                  <a:pt x="12285" y="3344"/>
                  <a:pt x="12285" y="3615"/>
                  <a:pt x="12448" y="3782"/>
                </a:cubicBezTo>
                <a:cubicBezTo>
                  <a:pt x="12610" y="3949"/>
                  <a:pt x="12873" y="3949"/>
                  <a:pt x="13036" y="3782"/>
                </a:cubicBezTo>
                <a:lnTo>
                  <a:pt x="14530" y="2246"/>
                </a:lnTo>
                <a:cubicBezTo>
                  <a:pt x="14692" y="2079"/>
                  <a:pt x="14692" y="1809"/>
                  <a:pt x="14530" y="1642"/>
                </a:cubicBezTo>
                <a:cubicBezTo>
                  <a:pt x="14448" y="1558"/>
                  <a:pt x="14342" y="1516"/>
                  <a:pt x="14236" y="1516"/>
                </a:cubicBezTo>
                <a:close/>
                <a:moveTo>
                  <a:pt x="430" y="4947"/>
                </a:moveTo>
                <a:cubicBezTo>
                  <a:pt x="275" y="4940"/>
                  <a:pt x="130" y="5022"/>
                  <a:pt x="54" y="5160"/>
                </a:cubicBezTo>
                <a:cubicBezTo>
                  <a:pt x="-7" y="5268"/>
                  <a:pt x="-17" y="5398"/>
                  <a:pt x="26" y="5514"/>
                </a:cubicBezTo>
                <a:lnTo>
                  <a:pt x="1359" y="9279"/>
                </a:lnTo>
                <a:cubicBezTo>
                  <a:pt x="1359" y="9288"/>
                  <a:pt x="1358" y="9292"/>
                  <a:pt x="1358" y="9302"/>
                </a:cubicBezTo>
                <a:lnTo>
                  <a:pt x="1358" y="21040"/>
                </a:lnTo>
                <a:cubicBezTo>
                  <a:pt x="1358" y="21202"/>
                  <a:pt x="1358" y="21283"/>
                  <a:pt x="1385" y="21370"/>
                </a:cubicBezTo>
                <a:cubicBezTo>
                  <a:pt x="1418" y="21464"/>
                  <a:pt x="1490" y="21538"/>
                  <a:pt x="1582" y="21573"/>
                </a:cubicBezTo>
                <a:cubicBezTo>
                  <a:pt x="1666" y="21600"/>
                  <a:pt x="1745" y="21600"/>
                  <a:pt x="1900" y="21600"/>
                </a:cubicBezTo>
                <a:lnTo>
                  <a:pt x="19746" y="21600"/>
                </a:lnTo>
                <a:cubicBezTo>
                  <a:pt x="19904" y="21600"/>
                  <a:pt x="19983" y="21600"/>
                  <a:pt x="20067" y="21573"/>
                </a:cubicBezTo>
                <a:cubicBezTo>
                  <a:pt x="20158" y="21538"/>
                  <a:pt x="20231" y="21464"/>
                  <a:pt x="20265" y="21370"/>
                </a:cubicBezTo>
                <a:cubicBezTo>
                  <a:pt x="20291" y="21284"/>
                  <a:pt x="20291" y="21203"/>
                  <a:pt x="20291" y="21043"/>
                </a:cubicBezTo>
                <a:lnTo>
                  <a:pt x="20291" y="9304"/>
                </a:lnTo>
                <a:cubicBezTo>
                  <a:pt x="20291" y="9200"/>
                  <a:pt x="20288" y="9131"/>
                  <a:pt x="20281" y="9071"/>
                </a:cubicBezTo>
                <a:lnTo>
                  <a:pt x="21540" y="5514"/>
                </a:lnTo>
                <a:cubicBezTo>
                  <a:pt x="21583" y="5398"/>
                  <a:pt x="21573" y="5268"/>
                  <a:pt x="21512" y="5160"/>
                </a:cubicBezTo>
                <a:cubicBezTo>
                  <a:pt x="21435" y="5022"/>
                  <a:pt x="21291" y="4940"/>
                  <a:pt x="21136" y="4947"/>
                </a:cubicBezTo>
                <a:lnTo>
                  <a:pt x="14242" y="4947"/>
                </a:lnTo>
                <a:cubicBezTo>
                  <a:pt x="14153" y="4941"/>
                  <a:pt x="14064" y="4962"/>
                  <a:pt x="13986" y="5007"/>
                </a:cubicBezTo>
                <a:cubicBezTo>
                  <a:pt x="13900" y="5057"/>
                  <a:pt x="13832" y="5133"/>
                  <a:pt x="13791" y="5224"/>
                </a:cubicBezTo>
                <a:lnTo>
                  <a:pt x="12332" y="8744"/>
                </a:lnTo>
                <a:lnTo>
                  <a:pt x="9234" y="8744"/>
                </a:lnTo>
                <a:lnTo>
                  <a:pt x="7775" y="5224"/>
                </a:lnTo>
                <a:cubicBezTo>
                  <a:pt x="7734" y="5133"/>
                  <a:pt x="7666" y="5057"/>
                  <a:pt x="7580" y="5007"/>
                </a:cubicBezTo>
                <a:cubicBezTo>
                  <a:pt x="7502" y="4962"/>
                  <a:pt x="7413" y="4941"/>
                  <a:pt x="7324" y="4947"/>
                </a:cubicBezTo>
                <a:lnTo>
                  <a:pt x="430" y="4947"/>
                </a:lnTo>
                <a:close/>
                <a:moveTo>
                  <a:pt x="989" y="5772"/>
                </a:moveTo>
                <a:lnTo>
                  <a:pt x="7100" y="5772"/>
                </a:lnTo>
                <a:lnTo>
                  <a:pt x="8341" y="8744"/>
                </a:lnTo>
                <a:lnTo>
                  <a:pt x="2058" y="8744"/>
                </a:lnTo>
                <a:lnTo>
                  <a:pt x="989" y="5772"/>
                </a:lnTo>
                <a:close/>
                <a:moveTo>
                  <a:pt x="14466" y="5772"/>
                </a:moveTo>
                <a:lnTo>
                  <a:pt x="20577" y="5772"/>
                </a:lnTo>
                <a:lnTo>
                  <a:pt x="19508" y="8744"/>
                </a:lnTo>
                <a:lnTo>
                  <a:pt x="13225" y="8744"/>
                </a:lnTo>
                <a:lnTo>
                  <a:pt x="14466" y="5772"/>
                </a:lnTo>
                <a:close/>
                <a:moveTo>
                  <a:pt x="2157" y="9605"/>
                </a:moveTo>
                <a:lnTo>
                  <a:pt x="19417" y="9605"/>
                </a:lnTo>
                <a:lnTo>
                  <a:pt x="19417" y="20739"/>
                </a:lnTo>
                <a:lnTo>
                  <a:pt x="12995" y="20739"/>
                </a:lnTo>
                <a:lnTo>
                  <a:pt x="12995" y="13355"/>
                </a:lnTo>
                <a:cubicBezTo>
                  <a:pt x="12995" y="13119"/>
                  <a:pt x="12809" y="12927"/>
                  <a:pt x="12579" y="12927"/>
                </a:cubicBezTo>
                <a:cubicBezTo>
                  <a:pt x="12349" y="12927"/>
                  <a:pt x="12163" y="13119"/>
                  <a:pt x="12163" y="13355"/>
                </a:cubicBezTo>
                <a:lnTo>
                  <a:pt x="12163" y="20739"/>
                </a:lnTo>
                <a:lnTo>
                  <a:pt x="2157" y="20739"/>
                </a:lnTo>
                <a:lnTo>
                  <a:pt x="2157" y="9605"/>
                </a:lnTo>
                <a:close/>
                <a:moveTo>
                  <a:pt x="12574" y="10874"/>
                </a:moveTo>
                <a:cubicBezTo>
                  <a:pt x="12347" y="10874"/>
                  <a:pt x="12163" y="11063"/>
                  <a:pt x="12163" y="11296"/>
                </a:cubicBezTo>
                <a:cubicBezTo>
                  <a:pt x="12163" y="11530"/>
                  <a:pt x="12347" y="11718"/>
                  <a:pt x="12574" y="11718"/>
                </a:cubicBezTo>
                <a:lnTo>
                  <a:pt x="12584" y="11718"/>
                </a:lnTo>
                <a:cubicBezTo>
                  <a:pt x="12811" y="11718"/>
                  <a:pt x="12995" y="11530"/>
                  <a:pt x="12995" y="11296"/>
                </a:cubicBezTo>
                <a:cubicBezTo>
                  <a:pt x="12995" y="11063"/>
                  <a:pt x="12811" y="10874"/>
                  <a:pt x="12584" y="10874"/>
                </a:cubicBezTo>
                <a:lnTo>
                  <a:pt x="12574" y="10874"/>
                </a:lnTo>
                <a:close/>
              </a:path>
            </a:pathLst>
          </a:custGeom>
          <a:solidFill>
            <a:schemeClr val="accent2"/>
          </a:solidFill>
          <a:ln w="3175">
            <a:solidFill>
              <a:schemeClr val="accent2"/>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pic>
        <p:nvPicPr>
          <p:cNvPr id="8" name="图形 7">
            <a:extLst>
              <a:ext uri="{FF2B5EF4-FFF2-40B4-BE49-F238E27FC236}">
                <a16:creationId xmlns:a16="http://schemas.microsoft.com/office/drawing/2014/main" xmlns="" id="{7C049E87-24DB-4510-AEF9-AA513F28CA5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141154" y="4543418"/>
            <a:ext cx="698728" cy="698728"/>
          </a:xfrm>
          <a:prstGeom prst="rect">
            <a:avLst/>
          </a:prstGeom>
        </p:spPr>
      </p:pic>
      <p:pic>
        <p:nvPicPr>
          <p:cNvPr id="11" name="图形 10">
            <a:extLst>
              <a:ext uri="{FF2B5EF4-FFF2-40B4-BE49-F238E27FC236}">
                <a16:creationId xmlns:a16="http://schemas.microsoft.com/office/drawing/2014/main" xmlns="" id="{1D6A1501-755D-4EC6-B0ED-3E4A2FEC5DD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466724" y="4597958"/>
            <a:ext cx="589649" cy="589649"/>
          </a:xfrm>
          <a:prstGeom prst="rect">
            <a:avLst/>
          </a:prstGeom>
        </p:spPr>
      </p:pic>
      <p:pic>
        <p:nvPicPr>
          <p:cNvPr id="19" name="图形 18">
            <a:extLst>
              <a:ext uri="{FF2B5EF4-FFF2-40B4-BE49-F238E27FC236}">
                <a16:creationId xmlns:a16="http://schemas.microsoft.com/office/drawing/2014/main" xmlns="" id="{894B02AC-C227-47CA-9BC5-FDE3F79A370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02251" y="4597958"/>
            <a:ext cx="589649" cy="589649"/>
          </a:xfrm>
          <a:prstGeom prst="rect">
            <a:avLst/>
          </a:prstGeom>
        </p:spPr>
      </p:pic>
      <p:pic>
        <p:nvPicPr>
          <p:cNvPr id="21" name="图形 20">
            <a:extLst>
              <a:ext uri="{FF2B5EF4-FFF2-40B4-BE49-F238E27FC236}">
                <a16:creationId xmlns:a16="http://schemas.microsoft.com/office/drawing/2014/main" xmlns="" id="{87792772-804E-418A-804E-CD88A09003B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280445" y="4617335"/>
            <a:ext cx="550895" cy="550895"/>
          </a:xfrm>
          <a:prstGeom prst="rect">
            <a:avLst/>
          </a:prstGeom>
        </p:spPr>
      </p:pic>
      <p:pic>
        <p:nvPicPr>
          <p:cNvPr id="23" name="图形 22">
            <a:extLst>
              <a:ext uri="{FF2B5EF4-FFF2-40B4-BE49-F238E27FC236}">
                <a16:creationId xmlns:a16="http://schemas.microsoft.com/office/drawing/2014/main" xmlns="" id="{4F205216-3E04-4776-A59E-608D7063BAC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8540686" y="4597506"/>
            <a:ext cx="590552" cy="590552"/>
          </a:xfrm>
          <a:prstGeom prst="rect">
            <a:avLst/>
          </a:prstGeom>
        </p:spPr>
      </p:pic>
      <p:sp>
        <p:nvSpPr>
          <p:cNvPr id="48" name="Freeform 5">
            <a:extLst>
              <a:ext uri="{FF2B5EF4-FFF2-40B4-BE49-F238E27FC236}">
                <a16:creationId xmlns:a16="http://schemas.microsoft.com/office/drawing/2014/main" xmlns="" id="{CF03C9F2-C4E2-41DD-BD1C-CEB7BED4B283}"/>
              </a:ext>
            </a:extLst>
          </p:cNvPr>
          <p:cNvSpPr>
            <a:spLocks noEditPoints="1"/>
          </p:cNvSpPr>
          <p:nvPr/>
        </p:nvSpPr>
        <p:spPr bwMode="auto">
          <a:xfrm>
            <a:off x="9667611" y="4662608"/>
            <a:ext cx="460349" cy="460349"/>
          </a:xfrm>
          <a:custGeom>
            <a:avLst/>
            <a:gdLst/>
            <a:ahLst/>
            <a:cxnLst>
              <a:cxn ang="0">
                <a:pos x="100" y="2"/>
              </a:cxn>
              <a:cxn ang="0">
                <a:pos x="36" y="36"/>
              </a:cxn>
              <a:cxn ang="0">
                <a:pos x="2" y="100"/>
              </a:cxn>
              <a:cxn ang="0">
                <a:pos x="0" y="136"/>
              </a:cxn>
              <a:cxn ang="0">
                <a:pos x="22" y="194"/>
              </a:cxn>
              <a:cxn ang="0">
                <a:pos x="88" y="242"/>
              </a:cxn>
              <a:cxn ang="0">
                <a:pos x="124" y="248"/>
              </a:cxn>
              <a:cxn ang="0">
                <a:pos x="172" y="238"/>
              </a:cxn>
              <a:cxn ang="0">
                <a:pos x="238" y="172"/>
              </a:cxn>
              <a:cxn ang="0">
                <a:pos x="248" y="124"/>
              </a:cxn>
              <a:cxn ang="0">
                <a:pos x="242" y="88"/>
              </a:cxn>
              <a:cxn ang="0">
                <a:pos x="194" y="22"/>
              </a:cxn>
              <a:cxn ang="0">
                <a:pos x="136" y="0"/>
              </a:cxn>
              <a:cxn ang="0">
                <a:pos x="184" y="120"/>
              </a:cxn>
              <a:cxn ang="0">
                <a:pos x="190" y="62"/>
              </a:cxn>
              <a:cxn ang="0">
                <a:pos x="224" y="84"/>
              </a:cxn>
              <a:cxn ang="0">
                <a:pos x="120" y="232"/>
              </a:cxn>
              <a:cxn ang="0">
                <a:pos x="86" y="190"/>
              </a:cxn>
              <a:cxn ang="0">
                <a:pos x="120" y="232"/>
              </a:cxn>
              <a:cxn ang="0">
                <a:pos x="140" y="26"/>
              </a:cxn>
              <a:cxn ang="0">
                <a:pos x="164" y="66"/>
              </a:cxn>
              <a:cxn ang="0">
                <a:pos x="128" y="16"/>
              </a:cxn>
              <a:cxn ang="0">
                <a:pos x="158" y="22"/>
              </a:cxn>
              <a:cxn ang="0">
                <a:pos x="200" y="46"/>
              </a:cxn>
              <a:cxn ang="0">
                <a:pos x="166" y="50"/>
              </a:cxn>
              <a:cxn ang="0">
                <a:pos x="120" y="16"/>
              </a:cxn>
              <a:cxn ang="0">
                <a:pos x="84" y="66"/>
              </a:cxn>
              <a:cxn ang="0">
                <a:pos x="108" y="26"/>
              </a:cxn>
              <a:cxn ang="0">
                <a:pos x="76" y="62"/>
              </a:cxn>
              <a:cxn ang="0">
                <a:pos x="48" y="46"/>
              </a:cxn>
              <a:cxn ang="0">
                <a:pos x="106" y="18"/>
              </a:cxn>
              <a:cxn ang="0">
                <a:pos x="82" y="50"/>
              </a:cxn>
              <a:cxn ang="0">
                <a:pos x="100" y="78"/>
              </a:cxn>
              <a:cxn ang="0">
                <a:pos x="72" y="120"/>
              </a:cxn>
              <a:cxn ang="0">
                <a:pos x="120" y="176"/>
              </a:cxn>
              <a:cxn ang="0">
                <a:pos x="84" y="182"/>
              </a:cxn>
              <a:cxn ang="0">
                <a:pos x="72" y="128"/>
              </a:cxn>
              <a:cxn ang="0">
                <a:pos x="92" y="226"/>
              </a:cxn>
              <a:cxn ang="0">
                <a:pos x="54" y="206"/>
              </a:cxn>
              <a:cxn ang="0">
                <a:pos x="92" y="212"/>
              </a:cxn>
              <a:cxn ang="0">
                <a:pos x="128" y="184"/>
              </a:cxn>
              <a:cxn ang="0">
                <a:pos x="154" y="202"/>
              </a:cxn>
              <a:cxn ang="0">
                <a:pos x="128" y="232"/>
              </a:cxn>
              <a:cxn ang="0">
                <a:pos x="194" y="206"/>
              </a:cxn>
              <a:cxn ang="0">
                <a:pos x="156" y="226"/>
              </a:cxn>
              <a:cxn ang="0">
                <a:pos x="168" y="192"/>
              </a:cxn>
              <a:cxn ang="0">
                <a:pos x="128" y="176"/>
              </a:cxn>
              <a:cxn ang="0">
                <a:pos x="174" y="142"/>
              </a:cxn>
              <a:cxn ang="0">
                <a:pos x="128" y="120"/>
              </a:cxn>
              <a:cxn ang="0">
                <a:pos x="168" y="72"/>
              </a:cxn>
              <a:cxn ang="0">
                <a:pos x="128" y="120"/>
              </a:cxn>
              <a:cxn ang="0">
                <a:pos x="74" y="70"/>
              </a:cxn>
              <a:cxn ang="0">
                <a:pos x="16" y="120"/>
              </a:cxn>
              <a:cxn ang="0">
                <a:pos x="32" y="66"/>
              </a:cxn>
              <a:cxn ang="0">
                <a:pos x="64" y="128"/>
              </a:cxn>
              <a:cxn ang="0">
                <a:pos x="76" y="186"/>
              </a:cxn>
              <a:cxn ang="0">
                <a:pos x="48" y="200"/>
              </a:cxn>
              <a:cxn ang="0">
                <a:pos x="16" y="128"/>
              </a:cxn>
              <a:cxn ang="0">
                <a:pos x="172" y="186"/>
              </a:cxn>
              <a:cxn ang="0">
                <a:pos x="182" y="144"/>
              </a:cxn>
              <a:cxn ang="0">
                <a:pos x="230" y="148"/>
              </a:cxn>
            </a:cxnLst>
            <a:rect l="0" t="0" r="r" b="b"/>
            <a:pathLst>
              <a:path w="248" h="248">
                <a:moveTo>
                  <a:pt x="124" y="0"/>
                </a:moveTo>
                <a:lnTo>
                  <a:pt x="124" y="0"/>
                </a:lnTo>
                <a:lnTo>
                  <a:pt x="112" y="0"/>
                </a:lnTo>
                <a:lnTo>
                  <a:pt x="100" y="2"/>
                </a:lnTo>
                <a:lnTo>
                  <a:pt x="88" y="6"/>
                </a:lnTo>
                <a:lnTo>
                  <a:pt x="76" y="10"/>
                </a:lnTo>
                <a:lnTo>
                  <a:pt x="54" y="22"/>
                </a:lnTo>
                <a:lnTo>
                  <a:pt x="36" y="36"/>
                </a:lnTo>
                <a:lnTo>
                  <a:pt x="22" y="54"/>
                </a:lnTo>
                <a:lnTo>
                  <a:pt x="10" y="76"/>
                </a:lnTo>
                <a:lnTo>
                  <a:pt x="6" y="88"/>
                </a:lnTo>
                <a:lnTo>
                  <a:pt x="2" y="100"/>
                </a:lnTo>
                <a:lnTo>
                  <a:pt x="0" y="112"/>
                </a:lnTo>
                <a:lnTo>
                  <a:pt x="0" y="124"/>
                </a:lnTo>
                <a:lnTo>
                  <a:pt x="0" y="124"/>
                </a:lnTo>
                <a:lnTo>
                  <a:pt x="0" y="136"/>
                </a:lnTo>
                <a:lnTo>
                  <a:pt x="2" y="148"/>
                </a:lnTo>
                <a:lnTo>
                  <a:pt x="6" y="160"/>
                </a:lnTo>
                <a:lnTo>
                  <a:pt x="10" y="172"/>
                </a:lnTo>
                <a:lnTo>
                  <a:pt x="22" y="194"/>
                </a:lnTo>
                <a:lnTo>
                  <a:pt x="36" y="212"/>
                </a:lnTo>
                <a:lnTo>
                  <a:pt x="54" y="226"/>
                </a:lnTo>
                <a:lnTo>
                  <a:pt x="76" y="238"/>
                </a:lnTo>
                <a:lnTo>
                  <a:pt x="88" y="242"/>
                </a:lnTo>
                <a:lnTo>
                  <a:pt x="100" y="246"/>
                </a:lnTo>
                <a:lnTo>
                  <a:pt x="112" y="248"/>
                </a:lnTo>
                <a:lnTo>
                  <a:pt x="124" y="248"/>
                </a:lnTo>
                <a:lnTo>
                  <a:pt x="124" y="248"/>
                </a:lnTo>
                <a:lnTo>
                  <a:pt x="136" y="248"/>
                </a:lnTo>
                <a:lnTo>
                  <a:pt x="148" y="246"/>
                </a:lnTo>
                <a:lnTo>
                  <a:pt x="160" y="242"/>
                </a:lnTo>
                <a:lnTo>
                  <a:pt x="172" y="238"/>
                </a:lnTo>
                <a:lnTo>
                  <a:pt x="194" y="226"/>
                </a:lnTo>
                <a:lnTo>
                  <a:pt x="212" y="212"/>
                </a:lnTo>
                <a:lnTo>
                  <a:pt x="226" y="194"/>
                </a:lnTo>
                <a:lnTo>
                  <a:pt x="238" y="172"/>
                </a:lnTo>
                <a:lnTo>
                  <a:pt x="242" y="160"/>
                </a:lnTo>
                <a:lnTo>
                  <a:pt x="246" y="148"/>
                </a:lnTo>
                <a:lnTo>
                  <a:pt x="248" y="136"/>
                </a:lnTo>
                <a:lnTo>
                  <a:pt x="248" y="124"/>
                </a:lnTo>
                <a:lnTo>
                  <a:pt x="248" y="124"/>
                </a:lnTo>
                <a:lnTo>
                  <a:pt x="248" y="112"/>
                </a:lnTo>
                <a:lnTo>
                  <a:pt x="246" y="100"/>
                </a:lnTo>
                <a:lnTo>
                  <a:pt x="242" y="88"/>
                </a:lnTo>
                <a:lnTo>
                  <a:pt x="238" y="76"/>
                </a:lnTo>
                <a:lnTo>
                  <a:pt x="226" y="54"/>
                </a:lnTo>
                <a:lnTo>
                  <a:pt x="212" y="36"/>
                </a:lnTo>
                <a:lnTo>
                  <a:pt x="194" y="22"/>
                </a:lnTo>
                <a:lnTo>
                  <a:pt x="172" y="10"/>
                </a:lnTo>
                <a:lnTo>
                  <a:pt x="160" y="6"/>
                </a:lnTo>
                <a:lnTo>
                  <a:pt x="148" y="2"/>
                </a:lnTo>
                <a:lnTo>
                  <a:pt x="136" y="0"/>
                </a:lnTo>
                <a:lnTo>
                  <a:pt x="124" y="0"/>
                </a:lnTo>
                <a:close/>
                <a:moveTo>
                  <a:pt x="232" y="120"/>
                </a:moveTo>
                <a:lnTo>
                  <a:pt x="184" y="120"/>
                </a:lnTo>
                <a:lnTo>
                  <a:pt x="184" y="120"/>
                </a:lnTo>
                <a:lnTo>
                  <a:pt x="182" y="94"/>
                </a:lnTo>
                <a:lnTo>
                  <a:pt x="174" y="70"/>
                </a:lnTo>
                <a:lnTo>
                  <a:pt x="174" y="70"/>
                </a:lnTo>
                <a:lnTo>
                  <a:pt x="190" y="62"/>
                </a:lnTo>
                <a:lnTo>
                  <a:pt x="204" y="52"/>
                </a:lnTo>
                <a:lnTo>
                  <a:pt x="204" y="52"/>
                </a:lnTo>
                <a:lnTo>
                  <a:pt x="216" y="66"/>
                </a:lnTo>
                <a:lnTo>
                  <a:pt x="224" y="84"/>
                </a:lnTo>
                <a:lnTo>
                  <a:pt x="230" y="102"/>
                </a:lnTo>
                <a:lnTo>
                  <a:pt x="232" y="120"/>
                </a:lnTo>
                <a:close/>
                <a:moveTo>
                  <a:pt x="120" y="232"/>
                </a:moveTo>
                <a:lnTo>
                  <a:pt x="120" y="232"/>
                </a:lnTo>
                <a:lnTo>
                  <a:pt x="110" y="222"/>
                </a:lnTo>
                <a:lnTo>
                  <a:pt x="102" y="212"/>
                </a:lnTo>
                <a:lnTo>
                  <a:pt x="94" y="202"/>
                </a:lnTo>
                <a:lnTo>
                  <a:pt x="86" y="190"/>
                </a:lnTo>
                <a:lnTo>
                  <a:pt x="86" y="190"/>
                </a:lnTo>
                <a:lnTo>
                  <a:pt x="104" y="186"/>
                </a:lnTo>
                <a:lnTo>
                  <a:pt x="120" y="184"/>
                </a:lnTo>
                <a:lnTo>
                  <a:pt x="120" y="232"/>
                </a:lnTo>
                <a:lnTo>
                  <a:pt x="120" y="232"/>
                </a:lnTo>
                <a:close/>
                <a:moveTo>
                  <a:pt x="128" y="16"/>
                </a:moveTo>
                <a:lnTo>
                  <a:pt x="128" y="16"/>
                </a:lnTo>
                <a:lnTo>
                  <a:pt x="140" y="26"/>
                </a:lnTo>
                <a:lnTo>
                  <a:pt x="148" y="38"/>
                </a:lnTo>
                <a:lnTo>
                  <a:pt x="158" y="52"/>
                </a:lnTo>
                <a:lnTo>
                  <a:pt x="164" y="66"/>
                </a:lnTo>
                <a:lnTo>
                  <a:pt x="164" y="66"/>
                </a:lnTo>
                <a:lnTo>
                  <a:pt x="146" y="70"/>
                </a:lnTo>
                <a:lnTo>
                  <a:pt x="128" y="72"/>
                </a:lnTo>
                <a:lnTo>
                  <a:pt x="128" y="16"/>
                </a:lnTo>
                <a:lnTo>
                  <a:pt x="128" y="16"/>
                </a:lnTo>
                <a:lnTo>
                  <a:pt x="128" y="16"/>
                </a:lnTo>
                <a:close/>
                <a:moveTo>
                  <a:pt x="142" y="18"/>
                </a:moveTo>
                <a:lnTo>
                  <a:pt x="142" y="18"/>
                </a:lnTo>
                <a:lnTo>
                  <a:pt x="158" y="22"/>
                </a:lnTo>
                <a:lnTo>
                  <a:pt x="172" y="28"/>
                </a:lnTo>
                <a:lnTo>
                  <a:pt x="186" y="36"/>
                </a:lnTo>
                <a:lnTo>
                  <a:pt x="200" y="46"/>
                </a:lnTo>
                <a:lnTo>
                  <a:pt x="200" y="46"/>
                </a:lnTo>
                <a:lnTo>
                  <a:pt x="186" y="56"/>
                </a:lnTo>
                <a:lnTo>
                  <a:pt x="172" y="62"/>
                </a:lnTo>
                <a:lnTo>
                  <a:pt x="172" y="62"/>
                </a:lnTo>
                <a:lnTo>
                  <a:pt x="166" y="50"/>
                </a:lnTo>
                <a:lnTo>
                  <a:pt x="158" y="38"/>
                </a:lnTo>
                <a:lnTo>
                  <a:pt x="150" y="28"/>
                </a:lnTo>
                <a:lnTo>
                  <a:pt x="142" y="18"/>
                </a:lnTo>
                <a:close/>
                <a:moveTo>
                  <a:pt x="120" y="16"/>
                </a:moveTo>
                <a:lnTo>
                  <a:pt x="120" y="72"/>
                </a:lnTo>
                <a:lnTo>
                  <a:pt x="120" y="72"/>
                </a:lnTo>
                <a:lnTo>
                  <a:pt x="102" y="70"/>
                </a:lnTo>
                <a:lnTo>
                  <a:pt x="84" y="66"/>
                </a:lnTo>
                <a:lnTo>
                  <a:pt x="84" y="66"/>
                </a:lnTo>
                <a:lnTo>
                  <a:pt x="90" y="52"/>
                </a:lnTo>
                <a:lnTo>
                  <a:pt x="100" y="38"/>
                </a:lnTo>
                <a:lnTo>
                  <a:pt x="108" y="26"/>
                </a:lnTo>
                <a:lnTo>
                  <a:pt x="120" y="16"/>
                </a:lnTo>
                <a:lnTo>
                  <a:pt x="120" y="16"/>
                </a:lnTo>
                <a:lnTo>
                  <a:pt x="120" y="16"/>
                </a:lnTo>
                <a:close/>
                <a:moveTo>
                  <a:pt x="76" y="62"/>
                </a:moveTo>
                <a:lnTo>
                  <a:pt x="76" y="62"/>
                </a:lnTo>
                <a:lnTo>
                  <a:pt x="62" y="56"/>
                </a:lnTo>
                <a:lnTo>
                  <a:pt x="48" y="46"/>
                </a:lnTo>
                <a:lnTo>
                  <a:pt x="48" y="46"/>
                </a:lnTo>
                <a:lnTo>
                  <a:pt x="62" y="36"/>
                </a:lnTo>
                <a:lnTo>
                  <a:pt x="76" y="28"/>
                </a:lnTo>
                <a:lnTo>
                  <a:pt x="90" y="22"/>
                </a:lnTo>
                <a:lnTo>
                  <a:pt x="106" y="18"/>
                </a:lnTo>
                <a:lnTo>
                  <a:pt x="106" y="18"/>
                </a:lnTo>
                <a:lnTo>
                  <a:pt x="98" y="28"/>
                </a:lnTo>
                <a:lnTo>
                  <a:pt x="90" y="38"/>
                </a:lnTo>
                <a:lnTo>
                  <a:pt x="82" y="50"/>
                </a:lnTo>
                <a:lnTo>
                  <a:pt x="76" y="62"/>
                </a:lnTo>
                <a:close/>
                <a:moveTo>
                  <a:pt x="80" y="72"/>
                </a:moveTo>
                <a:lnTo>
                  <a:pt x="80" y="72"/>
                </a:lnTo>
                <a:lnTo>
                  <a:pt x="100" y="78"/>
                </a:lnTo>
                <a:lnTo>
                  <a:pt x="120" y="80"/>
                </a:lnTo>
                <a:lnTo>
                  <a:pt x="120" y="120"/>
                </a:lnTo>
                <a:lnTo>
                  <a:pt x="72" y="120"/>
                </a:lnTo>
                <a:lnTo>
                  <a:pt x="72" y="120"/>
                </a:lnTo>
                <a:lnTo>
                  <a:pt x="74" y="96"/>
                </a:lnTo>
                <a:lnTo>
                  <a:pt x="80" y="72"/>
                </a:lnTo>
                <a:close/>
                <a:moveTo>
                  <a:pt x="120" y="128"/>
                </a:moveTo>
                <a:lnTo>
                  <a:pt x="120" y="176"/>
                </a:lnTo>
                <a:lnTo>
                  <a:pt x="120" y="176"/>
                </a:lnTo>
                <a:lnTo>
                  <a:pt x="102" y="178"/>
                </a:lnTo>
                <a:lnTo>
                  <a:pt x="84" y="182"/>
                </a:lnTo>
                <a:lnTo>
                  <a:pt x="84" y="182"/>
                </a:lnTo>
                <a:lnTo>
                  <a:pt x="80" y="170"/>
                </a:lnTo>
                <a:lnTo>
                  <a:pt x="76" y="156"/>
                </a:lnTo>
                <a:lnTo>
                  <a:pt x="74" y="142"/>
                </a:lnTo>
                <a:lnTo>
                  <a:pt x="72" y="128"/>
                </a:lnTo>
                <a:lnTo>
                  <a:pt x="120" y="128"/>
                </a:lnTo>
                <a:close/>
                <a:moveTo>
                  <a:pt x="106" y="230"/>
                </a:moveTo>
                <a:lnTo>
                  <a:pt x="106" y="230"/>
                </a:lnTo>
                <a:lnTo>
                  <a:pt x="92" y="226"/>
                </a:lnTo>
                <a:lnTo>
                  <a:pt x="78" y="222"/>
                </a:lnTo>
                <a:lnTo>
                  <a:pt x="66" y="214"/>
                </a:lnTo>
                <a:lnTo>
                  <a:pt x="54" y="206"/>
                </a:lnTo>
                <a:lnTo>
                  <a:pt x="54" y="206"/>
                </a:lnTo>
                <a:lnTo>
                  <a:pt x="66" y="198"/>
                </a:lnTo>
                <a:lnTo>
                  <a:pt x="80" y="192"/>
                </a:lnTo>
                <a:lnTo>
                  <a:pt x="80" y="192"/>
                </a:lnTo>
                <a:lnTo>
                  <a:pt x="92" y="212"/>
                </a:lnTo>
                <a:lnTo>
                  <a:pt x="106" y="230"/>
                </a:lnTo>
                <a:close/>
                <a:moveTo>
                  <a:pt x="128" y="232"/>
                </a:moveTo>
                <a:lnTo>
                  <a:pt x="128" y="184"/>
                </a:lnTo>
                <a:lnTo>
                  <a:pt x="128" y="184"/>
                </a:lnTo>
                <a:lnTo>
                  <a:pt x="144" y="186"/>
                </a:lnTo>
                <a:lnTo>
                  <a:pt x="162" y="190"/>
                </a:lnTo>
                <a:lnTo>
                  <a:pt x="162" y="190"/>
                </a:lnTo>
                <a:lnTo>
                  <a:pt x="154" y="202"/>
                </a:lnTo>
                <a:lnTo>
                  <a:pt x="146" y="212"/>
                </a:lnTo>
                <a:lnTo>
                  <a:pt x="138" y="222"/>
                </a:lnTo>
                <a:lnTo>
                  <a:pt x="128" y="232"/>
                </a:lnTo>
                <a:lnTo>
                  <a:pt x="128" y="232"/>
                </a:lnTo>
                <a:close/>
                <a:moveTo>
                  <a:pt x="168" y="192"/>
                </a:moveTo>
                <a:lnTo>
                  <a:pt x="168" y="192"/>
                </a:lnTo>
                <a:lnTo>
                  <a:pt x="182" y="198"/>
                </a:lnTo>
                <a:lnTo>
                  <a:pt x="194" y="206"/>
                </a:lnTo>
                <a:lnTo>
                  <a:pt x="194" y="206"/>
                </a:lnTo>
                <a:lnTo>
                  <a:pt x="182" y="214"/>
                </a:lnTo>
                <a:lnTo>
                  <a:pt x="170" y="222"/>
                </a:lnTo>
                <a:lnTo>
                  <a:pt x="156" y="226"/>
                </a:lnTo>
                <a:lnTo>
                  <a:pt x="142" y="230"/>
                </a:lnTo>
                <a:lnTo>
                  <a:pt x="142" y="230"/>
                </a:lnTo>
                <a:lnTo>
                  <a:pt x="156" y="212"/>
                </a:lnTo>
                <a:lnTo>
                  <a:pt x="168" y="192"/>
                </a:lnTo>
                <a:close/>
                <a:moveTo>
                  <a:pt x="164" y="182"/>
                </a:moveTo>
                <a:lnTo>
                  <a:pt x="164" y="182"/>
                </a:lnTo>
                <a:lnTo>
                  <a:pt x="146" y="178"/>
                </a:lnTo>
                <a:lnTo>
                  <a:pt x="128" y="176"/>
                </a:lnTo>
                <a:lnTo>
                  <a:pt x="128" y="128"/>
                </a:lnTo>
                <a:lnTo>
                  <a:pt x="176" y="128"/>
                </a:lnTo>
                <a:lnTo>
                  <a:pt x="176" y="128"/>
                </a:lnTo>
                <a:lnTo>
                  <a:pt x="174" y="142"/>
                </a:lnTo>
                <a:lnTo>
                  <a:pt x="172" y="156"/>
                </a:lnTo>
                <a:lnTo>
                  <a:pt x="168" y="170"/>
                </a:lnTo>
                <a:lnTo>
                  <a:pt x="164" y="182"/>
                </a:lnTo>
                <a:close/>
                <a:moveTo>
                  <a:pt x="128" y="120"/>
                </a:moveTo>
                <a:lnTo>
                  <a:pt x="128" y="80"/>
                </a:lnTo>
                <a:lnTo>
                  <a:pt x="128" y="80"/>
                </a:lnTo>
                <a:lnTo>
                  <a:pt x="148" y="78"/>
                </a:lnTo>
                <a:lnTo>
                  <a:pt x="168" y="72"/>
                </a:lnTo>
                <a:lnTo>
                  <a:pt x="168" y="72"/>
                </a:lnTo>
                <a:lnTo>
                  <a:pt x="174" y="96"/>
                </a:lnTo>
                <a:lnTo>
                  <a:pt x="176" y="120"/>
                </a:lnTo>
                <a:lnTo>
                  <a:pt x="128" y="120"/>
                </a:lnTo>
                <a:close/>
                <a:moveTo>
                  <a:pt x="44" y="52"/>
                </a:moveTo>
                <a:lnTo>
                  <a:pt x="44" y="52"/>
                </a:lnTo>
                <a:lnTo>
                  <a:pt x="58" y="62"/>
                </a:lnTo>
                <a:lnTo>
                  <a:pt x="74" y="70"/>
                </a:lnTo>
                <a:lnTo>
                  <a:pt x="74" y="70"/>
                </a:lnTo>
                <a:lnTo>
                  <a:pt x="66" y="94"/>
                </a:lnTo>
                <a:lnTo>
                  <a:pt x="64" y="120"/>
                </a:lnTo>
                <a:lnTo>
                  <a:pt x="16" y="120"/>
                </a:lnTo>
                <a:lnTo>
                  <a:pt x="16" y="120"/>
                </a:lnTo>
                <a:lnTo>
                  <a:pt x="18" y="102"/>
                </a:lnTo>
                <a:lnTo>
                  <a:pt x="24" y="84"/>
                </a:lnTo>
                <a:lnTo>
                  <a:pt x="32" y="66"/>
                </a:lnTo>
                <a:lnTo>
                  <a:pt x="44" y="52"/>
                </a:lnTo>
                <a:close/>
                <a:moveTo>
                  <a:pt x="16" y="128"/>
                </a:moveTo>
                <a:lnTo>
                  <a:pt x="64" y="128"/>
                </a:lnTo>
                <a:lnTo>
                  <a:pt x="64" y="128"/>
                </a:lnTo>
                <a:lnTo>
                  <a:pt x="66" y="144"/>
                </a:lnTo>
                <a:lnTo>
                  <a:pt x="68" y="158"/>
                </a:lnTo>
                <a:lnTo>
                  <a:pt x="72" y="172"/>
                </a:lnTo>
                <a:lnTo>
                  <a:pt x="76" y="186"/>
                </a:lnTo>
                <a:lnTo>
                  <a:pt x="76" y="186"/>
                </a:lnTo>
                <a:lnTo>
                  <a:pt x="62" y="192"/>
                </a:lnTo>
                <a:lnTo>
                  <a:pt x="48" y="200"/>
                </a:lnTo>
                <a:lnTo>
                  <a:pt x="48" y="200"/>
                </a:lnTo>
                <a:lnTo>
                  <a:pt x="36" y="186"/>
                </a:lnTo>
                <a:lnTo>
                  <a:pt x="26" y="168"/>
                </a:lnTo>
                <a:lnTo>
                  <a:pt x="18" y="148"/>
                </a:lnTo>
                <a:lnTo>
                  <a:pt x="16" y="128"/>
                </a:lnTo>
                <a:close/>
                <a:moveTo>
                  <a:pt x="200" y="200"/>
                </a:moveTo>
                <a:lnTo>
                  <a:pt x="200" y="200"/>
                </a:lnTo>
                <a:lnTo>
                  <a:pt x="186" y="192"/>
                </a:lnTo>
                <a:lnTo>
                  <a:pt x="172" y="186"/>
                </a:lnTo>
                <a:lnTo>
                  <a:pt x="172" y="186"/>
                </a:lnTo>
                <a:lnTo>
                  <a:pt x="176" y="172"/>
                </a:lnTo>
                <a:lnTo>
                  <a:pt x="180" y="158"/>
                </a:lnTo>
                <a:lnTo>
                  <a:pt x="182" y="144"/>
                </a:lnTo>
                <a:lnTo>
                  <a:pt x="184" y="128"/>
                </a:lnTo>
                <a:lnTo>
                  <a:pt x="232" y="128"/>
                </a:lnTo>
                <a:lnTo>
                  <a:pt x="232" y="128"/>
                </a:lnTo>
                <a:lnTo>
                  <a:pt x="230" y="148"/>
                </a:lnTo>
                <a:lnTo>
                  <a:pt x="222" y="168"/>
                </a:lnTo>
                <a:lnTo>
                  <a:pt x="212" y="186"/>
                </a:lnTo>
                <a:lnTo>
                  <a:pt x="200" y="200"/>
                </a:lnTo>
                <a:close/>
              </a:path>
            </a:pathLst>
          </a:custGeom>
          <a:solidFill>
            <a:schemeClr val="accent2"/>
          </a:solid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70" name="Freeform 64">
            <a:extLst>
              <a:ext uri="{FF2B5EF4-FFF2-40B4-BE49-F238E27FC236}">
                <a16:creationId xmlns:a16="http://schemas.microsoft.com/office/drawing/2014/main" xmlns="" id="{D3C804CA-6EF5-40E4-A65D-CA06016E8DB2}"/>
              </a:ext>
            </a:extLst>
          </p:cNvPr>
          <p:cNvSpPr/>
          <p:nvPr/>
        </p:nvSpPr>
        <p:spPr>
          <a:xfrm>
            <a:off x="996141" y="4586162"/>
            <a:ext cx="659760" cy="613240"/>
          </a:xfrm>
          <a:custGeom>
            <a:avLst/>
            <a:gdLst/>
            <a:ahLst/>
            <a:cxnLst/>
            <a:rect l="l" t="t" r="r" b="b"/>
            <a:pathLst>
              <a:path w="222349" h="206671">
                <a:moveTo>
                  <a:pt x="170557" y="139698"/>
                </a:moveTo>
                <a:cubicBezTo>
                  <a:pt x="169366" y="139698"/>
                  <a:pt x="168324" y="140145"/>
                  <a:pt x="167431" y="141038"/>
                </a:cubicBezTo>
                <a:cubicBezTo>
                  <a:pt x="166538" y="141931"/>
                  <a:pt x="166092" y="142973"/>
                  <a:pt x="166092" y="144163"/>
                </a:cubicBezTo>
                <a:cubicBezTo>
                  <a:pt x="166092" y="145354"/>
                  <a:pt x="166538" y="146396"/>
                  <a:pt x="167431" y="147289"/>
                </a:cubicBezTo>
                <a:cubicBezTo>
                  <a:pt x="169515" y="149372"/>
                  <a:pt x="171598" y="149372"/>
                  <a:pt x="173682" y="147289"/>
                </a:cubicBezTo>
                <a:cubicBezTo>
                  <a:pt x="174575" y="146396"/>
                  <a:pt x="175022" y="145354"/>
                  <a:pt x="175022" y="144163"/>
                </a:cubicBezTo>
                <a:cubicBezTo>
                  <a:pt x="175022" y="142973"/>
                  <a:pt x="174575" y="141931"/>
                  <a:pt x="173682" y="141038"/>
                </a:cubicBezTo>
                <a:cubicBezTo>
                  <a:pt x="172789" y="140145"/>
                  <a:pt x="171747" y="139698"/>
                  <a:pt x="170557" y="139698"/>
                </a:cubicBezTo>
                <a:close/>
                <a:moveTo>
                  <a:pt x="103138" y="138805"/>
                </a:moveTo>
                <a:lnTo>
                  <a:pt x="106263" y="138805"/>
                </a:lnTo>
                <a:cubicBezTo>
                  <a:pt x="108347" y="138805"/>
                  <a:pt x="109388" y="139847"/>
                  <a:pt x="109388" y="141931"/>
                </a:cubicBezTo>
                <a:cubicBezTo>
                  <a:pt x="109388" y="144014"/>
                  <a:pt x="108347" y="145056"/>
                  <a:pt x="106263" y="145056"/>
                </a:cubicBezTo>
                <a:lnTo>
                  <a:pt x="103138" y="145056"/>
                </a:lnTo>
                <a:cubicBezTo>
                  <a:pt x="101054" y="145056"/>
                  <a:pt x="100012" y="144014"/>
                  <a:pt x="100012" y="141931"/>
                </a:cubicBezTo>
                <a:cubicBezTo>
                  <a:pt x="100012" y="139847"/>
                  <a:pt x="101054" y="138805"/>
                  <a:pt x="103138" y="138805"/>
                </a:cubicBezTo>
                <a:close/>
                <a:moveTo>
                  <a:pt x="82153" y="138805"/>
                </a:moveTo>
                <a:lnTo>
                  <a:pt x="93761" y="138805"/>
                </a:lnTo>
                <a:cubicBezTo>
                  <a:pt x="95845" y="138805"/>
                  <a:pt x="96887" y="139847"/>
                  <a:pt x="96887" y="141931"/>
                </a:cubicBezTo>
                <a:cubicBezTo>
                  <a:pt x="96887" y="144014"/>
                  <a:pt x="95845" y="145056"/>
                  <a:pt x="93761" y="145056"/>
                </a:cubicBezTo>
                <a:lnTo>
                  <a:pt x="83939" y="145056"/>
                </a:lnTo>
                <a:cubicBezTo>
                  <a:pt x="80069" y="153688"/>
                  <a:pt x="73595" y="162543"/>
                  <a:pt x="64517" y="171622"/>
                </a:cubicBezTo>
                <a:cubicBezTo>
                  <a:pt x="55438" y="180701"/>
                  <a:pt x="47773" y="185240"/>
                  <a:pt x="41523" y="185240"/>
                </a:cubicBezTo>
                <a:cubicBezTo>
                  <a:pt x="39439" y="185240"/>
                  <a:pt x="38397" y="184198"/>
                  <a:pt x="38397" y="182114"/>
                </a:cubicBezTo>
                <a:cubicBezTo>
                  <a:pt x="38397" y="180031"/>
                  <a:pt x="39439" y="178989"/>
                  <a:pt x="41523" y="178989"/>
                </a:cubicBezTo>
                <a:cubicBezTo>
                  <a:pt x="46285" y="178989"/>
                  <a:pt x="52982" y="174599"/>
                  <a:pt x="61614" y="165818"/>
                </a:cubicBezTo>
                <a:cubicBezTo>
                  <a:pt x="70247" y="157037"/>
                  <a:pt x="76051" y="148777"/>
                  <a:pt x="79027" y="141038"/>
                </a:cubicBezTo>
                <a:cubicBezTo>
                  <a:pt x="79623" y="139550"/>
                  <a:pt x="80664" y="138805"/>
                  <a:pt x="82153" y="138805"/>
                </a:cubicBezTo>
                <a:close/>
                <a:moveTo>
                  <a:pt x="170557" y="133001"/>
                </a:moveTo>
                <a:cubicBezTo>
                  <a:pt x="173533" y="133001"/>
                  <a:pt x="176063" y="134192"/>
                  <a:pt x="178147" y="136573"/>
                </a:cubicBezTo>
                <a:cubicBezTo>
                  <a:pt x="180230" y="138359"/>
                  <a:pt x="181272" y="140889"/>
                  <a:pt x="181272" y="144163"/>
                </a:cubicBezTo>
                <a:cubicBezTo>
                  <a:pt x="181272" y="147437"/>
                  <a:pt x="180230" y="149968"/>
                  <a:pt x="178147" y="151753"/>
                </a:cubicBezTo>
                <a:cubicBezTo>
                  <a:pt x="176361" y="153837"/>
                  <a:pt x="173831" y="154879"/>
                  <a:pt x="170557" y="154879"/>
                </a:cubicBezTo>
                <a:cubicBezTo>
                  <a:pt x="167282" y="154879"/>
                  <a:pt x="164752" y="153837"/>
                  <a:pt x="162966" y="151753"/>
                </a:cubicBezTo>
                <a:cubicBezTo>
                  <a:pt x="160883" y="149968"/>
                  <a:pt x="159841" y="147437"/>
                  <a:pt x="159841" y="144163"/>
                </a:cubicBezTo>
                <a:cubicBezTo>
                  <a:pt x="159841" y="140889"/>
                  <a:pt x="160883" y="138359"/>
                  <a:pt x="162966" y="136573"/>
                </a:cubicBezTo>
                <a:cubicBezTo>
                  <a:pt x="165050" y="134192"/>
                  <a:pt x="167580" y="133001"/>
                  <a:pt x="170557" y="133001"/>
                </a:cubicBezTo>
                <a:close/>
                <a:moveTo>
                  <a:pt x="187970" y="122285"/>
                </a:moveTo>
                <a:cubicBezTo>
                  <a:pt x="186779" y="122285"/>
                  <a:pt x="185737" y="122732"/>
                  <a:pt x="184844" y="123625"/>
                </a:cubicBezTo>
                <a:cubicBezTo>
                  <a:pt x="183951" y="124518"/>
                  <a:pt x="183505" y="125560"/>
                  <a:pt x="183505" y="126750"/>
                </a:cubicBezTo>
                <a:cubicBezTo>
                  <a:pt x="183505" y="127941"/>
                  <a:pt x="183951" y="128983"/>
                  <a:pt x="184844" y="129876"/>
                </a:cubicBezTo>
                <a:cubicBezTo>
                  <a:pt x="186928" y="131959"/>
                  <a:pt x="189011" y="131959"/>
                  <a:pt x="191095" y="129876"/>
                </a:cubicBezTo>
                <a:cubicBezTo>
                  <a:pt x="193179" y="127792"/>
                  <a:pt x="193179" y="125709"/>
                  <a:pt x="191095" y="123625"/>
                </a:cubicBezTo>
                <a:cubicBezTo>
                  <a:pt x="190202" y="122732"/>
                  <a:pt x="189160" y="122285"/>
                  <a:pt x="187970" y="122285"/>
                </a:cubicBezTo>
                <a:close/>
                <a:moveTo>
                  <a:pt x="153144" y="122285"/>
                </a:moveTo>
                <a:cubicBezTo>
                  <a:pt x="151953" y="122285"/>
                  <a:pt x="150911" y="122732"/>
                  <a:pt x="150018" y="123625"/>
                </a:cubicBezTo>
                <a:cubicBezTo>
                  <a:pt x="149125" y="124518"/>
                  <a:pt x="148679" y="125560"/>
                  <a:pt x="148679" y="126750"/>
                </a:cubicBezTo>
                <a:cubicBezTo>
                  <a:pt x="148679" y="127941"/>
                  <a:pt x="149125" y="128983"/>
                  <a:pt x="150018" y="129876"/>
                </a:cubicBezTo>
                <a:cubicBezTo>
                  <a:pt x="152102" y="131959"/>
                  <a:pt x="154186" y="131959"/>
                  <a:pt x="156269" y="129876"/>
                </a:cubicBezTo>
                <a:cubicBezTo>
                  <a:pt x="157162" y="128983"/>
                  <a:pt x="157609" y="127941"/>
                  <a:pt x="157609" y="126750"/>
                </a:cubicBezTo>
                <a:cubicBezTo>
                  <a:pt x="157609" y="125560"/>
                  <a:pt x="157162" y="124518"/>
                  <a:pt x="156269" y="123625"/>
                </a:cubicBezTo>
                <a:cubicBezTo>
                  <a:pt x="155376" y="122732"/>
                  <a:pt x="154334" y="122285"/>
                  <a:pt x="153144" y="122285"/>
                </a:cubicBezTo>
                <a:close/>
                <a:moveTo>
                  <a:pt x="187970" y="116035"/>
                </a:moveTo>
                <a:cubicBezTo>
                  <a:pt x="190946" y="116035"/>
                  <a:pt x="193476" y="117076"/>
                  <a:pt x="195560" y="119160"/>
                </a:cubicBezTo>
                <a:cubicBezTo>
                  <a:pt x="197643" y="121244"/>
                  <a:pt x="198685" y="123774"/>
                  <a:pt x="198685" y="126750"/>
                </a:cubicBezTo>
                <a:cubicBezTo>
                  <a:pt x="198685" y="129727"/>
                  <a:pt x="197643" y="132257"/>
                  <a:pt x="195560" y="134341"/>
                </a:cubicBezTo>
                <a:cubicBezTo>
                  <a:pt x="193774" y="136424"/>
                  <a:pt x="191244" y="137466"/>
                  <a:pt x="187970" y="137466"/>
                </a:cubicBezTo>
                <a:cubicBezTo>
                  <a:pt x="184695" y="137466"/>
                  <a:pt x="182165" y="136424"/>
                  <a:pt x="180379" y="134341"/>
                </a:cubicBezTo>
                <a:cubicBezTo>
                  <a:pt x="178296" y="132555"/>
                  <a:pt x="177254" y="130025"/>
                  <a:pt x="177254" y="126750"/>
                </a:cubicBezTo>
                <a:cubicBezTo>
                  <a:pt x="177254" y="123476"/>
                  <a:pt x="178296" y="120946"/>
                  <a:pt x="180379" y="119160"/>
                </a:cubicBezTo>
                <a:cubicBezTo>
                  <a:pt x="182463" y="117076"/>
                  <a:pt x="184993" y="116035"/>
                  <a:pt x="187970" y="116035"/>
                </a:cubicBezTo>
                <a:close/>
                <a:moveTo>
                  <a:pt x="153144" y="116035"/>
                </a:moveTo>
                <a:cubicBezTo>
                  <a:pt x="156120" y="116035"/>
                  <a:pt x="158650" y="117076"/>
                  <a:pt x="160734" y="119160"/>
                </a:cubicBezTo>
                <a:cubicBezTo>
                  <a:pt x="162818" y="120946"/>
                  <a:pt x="163859" y="123476"/>
                  <a:pt x="163859" y="126750"/>
                </a:cubicBezTo>
                <a:cubicBezTo>
                  <a:pt x="163859" y="130025"/>
                  <a:pt x="162818" y="132555"/>
                  <a:pt x="160734" y="134341"/>
                </a:cubicBezTo>
                <a:cubicBezTo>
                  <a:pt x="158948" y="136424"/>
                  <a:pt x="156418" y="137466"/>
                  <a:pt x="153144" y="137466"/>
                </a:cubicBezTo>
                <a:cubicBezTo>
                  <a:pt x="149870" y="137466"/>
                  <a:pt x="147339" y="136424"/>
                  <a:pt x="145554" y="134341"/>
                </a:cubicBezTo>
                <a:cubicBezTo>
                  <a:pt x="143470" y="132555"/>
                  <a:pt x="142428" y="130025"/>
                  <a:pt x="142428" y="126750"/>
                </a:cubicBezTo>
                <a:cubicBezTo>
                  <a:pt x="142428" y="123476"/>
                  <a:pt x="143470" y="120946"/>
                  <a:pt x="145554" y="119160"/>
                </a:cubicBezTo>
                <a:cubicBezTo>
                  <a:pt x="147637" y="117076"/>
                  <a:pt x="150167" y="116035"/>
                  <a:pt x="153144" y="116035"/>
                </a:cubicBezTo>
                <a:close/>
                <a:moveTo>
                  <a:pt x="170557" y="104873"/>
                </a:moveTo>
                <a:cubicBezTo>
                  <a:pt x="169366" y="104873"/>
                  <a:pt x="168324" y="105319"/>
                  <a:pt x="167431" y="106212"/>
                </a:cubicBezTo>
                <a:cubicBezTo>
                  <a:pt x="166538" y="107105"/>
                  <a:pt x="166092" y="108147"/>
                  <a:pt x="166092" y="109337"/>
                </a:cubicBezTo>
                <a:cubicBezTo>
                  <a:pt x="166092" y="110528"/>
                  <a:pt x="166538" y="111570"/>
                  <a:pt x="167431" y="112463"/>
                </a:cubicBezTo>
                <a:cubicBezTo>
                  <a:pt x="169515" y="114546"/>
                  <a:pt x="171598" y="114546"/>
                  <a:pt x="173682" y="112463"/>
                </a:cubicBezTo>
                <a:cubicBezTo>
                  <a:pt x="174575" y="111570"/>
                  <a:pt x="175022" y="110528"/>
                  <a:pt x="175022" y="109337"/>
                </a:cubicBezTo>
                <a:cubicBezTo>
                  <a:pt x="175022" y="108147"/>
                  <a:pt x="174575" y="107105"/>
                  <a:pt x="173682" y="106212"/>
                </a:cubicBezTo>
                <a:cubicBezTo>
                  <a:pt x="172789" y="105319"/>
                  <a:pt x="171747" y="104873"/>
                  <a:pt x="170557" y="104873"/>
                </a:cubicBezTo>
                <a:close/>
                <a:moveTo>
                  <a:pt x="170557" y="98622"/>
                </a:moveTo>
                <a:cubicBezTo>
                  <a:pt x="173533" y="98622"/>
                  <a:pt x="176063" y="99664"/>
                  <a:pt x="178147" y="101747"/>
                </a:cubicBezTo>
                <a:cubicBezTo>
                  <a:pt x="180230" y="103533"/>
                  <a:pt x="181272" y="106063"/>
                  <a:pt x="181272" y="109337"/>
                </a:cubicBezTo>
                <a:cubicBezTo>
                  <a:pt x="181272" y="112612"/>
                  <a:pt x="180230" y="115142"/>
                  <a:pt x="178147" y="116928"/>
                </a:cubicBezTo>
                <a:cubicBezTo>
                  <a:pt x="176361" y="119011"/>
                  <a:pt x="173831" y="120053"/>
                  <a:pt x="170557" y="120053"/>
                </a:cubicBezTo>
                <a:cubicBezTo>
                  <a:pt x="167282" y="120053"/>
                  <a:pt x="164752" y="119011"/>
                  <a:pt x="162966" y="116928"/>
                </a:cubicBezTo>
                <a:cubicBezTo>
                  <a:pt x="160883" y="115142"/>
                  <a:pt x="159841" y="112612"/>
                  <a:pt x="159841" y="109337"/>
                </a:cubicBezTo>
                <a:cubicBezTo>
                  <a:pt x="159841" y="106063"/>
                  <a:pt x="160883" y="103533"/>
                  <a:pt x="162966" y="101747"/>
                </a:cubicBezTo>
                <a:cubicBezTo>
                  <a:pt x="165050" y="99664"/>
                  <a:pt x="167580" y="98622"/>
                  <a:pt x="170557" y="98622"/>
                </a:cubicBezTo>
                <a:close/>
                <a:moveTo>
                  <a:pt x="53578" y="94603"/>
                </a:moveTo>
                <a:cubicBezTo>
                  <a:pt x="55661" y="94603"/>
                  <a:pt x="56703" y="95645"/>
                  <a:pt x="56703" y="97729"/>
                </a:cubicBezTo>
                <a:lnTo>
                  <a:pt x="56703" y="116481"/>
                </a:lnTo>
                <a:lnTo>
                  <a:pt x="74563" y="116481"/>
                </a:lnTo>
                <a:cubicBezTo>
                  <a:pt x="76646" y="116481"/>
                  <a:pt x="77688" y="117523"/>
                  <a:pt x="77688" y="119607"/>
                </a:cubicBezTo>
                <a:cubicBezTo>
                  <a:pt x="77688" y="121690"/>
                  <a:pt x="76646" y="122732"/>
                  <a:pt x="74563" y="122732"/>
                </a:cubicBezTo>
                <a:lnTo>
                  <a:pt x="56703" y="122732"/>
                </a:lnTo>
                <a:lnTo>
                  <a:pt x="56703" y="141931"/>
                </a:lnTo>
                <a:cubicBezTo>
                  <a:pt x="56703" y="144312"/>
                  <a:pt x="55661" y="145503"/>
                  <a:pt x="53578" y="145503"/>
                </a:cubicBezTo>
                <a:cubicBezTo>
                  <a:pt x="51494" y="145503"/>
                  <a:pt x="50452" y="144312"/>
                  <a:pt x="50452" y="141931"/>
                </a:cubicBezTo>
                <a:lnTo>
                  <a:pt x="50452" y="122732"/>
                </a:lnTo>
                <a:lnTo>
                  <a:pt x="30361" y="122732"/>
                </a:lnTo>
                <a:cubicBezTo>
                  <a:pt x="28277" y="122732"/>
                  <a:pt x="27235" y="121690"/>
                  <a:pt x="27235" y="119607"/>
                </a:cubicBezTo>
                <a:cubicBezTo>
                  <a:pt x="27235" y="117523"/>
                  <a:pt x="28277" y="116481"/>
                  <a:pt x="30361" y="116481"/>
                </a:cubicBezTo>
                <a:lnTo>
                  <a:pt x="50452" y="116481"/>
                </a:lnTo>
                <a:lnTo>
                  <a:pt x="50452" y="97729"/>
                </a:lnTo>
                <a:cubicBezTo>
                  <a:pt x="50452" y="95645"/>
                  <a:pt x="51494" y="94603"/>
                  <a:pt x="53578" y="94603"/>
                </a:cubicBezTo>
                <a:close/>
                <a:moveTo>
                  <a:pt x="54024" y="75405"/>
                </a:moveTo>
                <a:cubicBezTo>
                  <a:pt x="43011" y="75405"/>
                  <a:pt x="33412" y="79572"/>
                  <a:pt x="25226" y="87906"/>
                </a:cubicBezTo>
                <a:cubicBezTo>
                  <a:pt x="17040" y="96241"/>
                  <a:pt x="12948" y="106063"/>
                  <a:pt x="12948" y="117374"/>
                </a:cubicBezTo>
                <a:cubicBezTo>
                  <a:pt x="12948" y="135234"/>
                  <a:pt x="15552" y="152423"/>
                  <a:pt x="20761" y="168943"/>
                </a:cubicBezTo>
                <a:cubicBezTo>
                  <a:pt x="25970" y="185463"/>
                  <a:pt x="32891" y="193723"/>
                  <a:pt x="41523" y="193723"/>
                </a:cubicBezTo>
                <a:cubicBezTo>
                  <a:pt x="48369" y="193723"/>
                  <a:pt x="56703" y="189705"/>
                  <a:pt x="66526" y="181668"/>
                </a:cubicBezTo>
                <a:cubicBezTo>
                  <a:pt x="76348" y="173631"/>
                  <a:pt x="83046" y="164999"/>
                  <a:pt x="86618" y="155772"/>
                </a:cubicBezTo>
                <a:cubicBezTo>
                  <a:pt x="87511" y="152795"/>
                  <a:pt x="89445" y="151307"/>
                  <a:pt x="92422" y="151307"/>
                </a:cubicBezTo>
                <a:lnTo>
                  <a:pt x="129927" y="151307"/>
                </a:lnTo>
                <a:cubicBezTo>
                  <a:pt x="132903" y="151307"/>
                  <a:pt x="134838" y="152795"/>
                  <a:pt x="135731" y="155772"/>
                </a:cubicBezTo>
                <a:cubicBezTo>
                  <a:pt x="139600" y="165297"/>
                  <a:pt x="146372" y="174078"/>
                  <a:pt x="156046" y="182114"/>
                </a:cubicBezTo>
                <a:cubicBezTo>
                  <a:pt x="165720" y="190151"/>
                  <a:pt x="173980" y="194169"/>
                  <a:pt x="180826" y="194169"/>
                </a:cubicBezTo>
                <a:cubicBezTo>
                  <a:pt x="189458" y="194169"/>
                  <a:pt x="196378" y="185612"/>
                  <a:pt x="201587" y="168497"/>
                </a:cubicBezTo>
                <a:cubicBezTo>
                  <a:pt x="206796" y="151381"/>
                  <a:pt x="209401" y="134341"/>
                  <a:pt x="209401" y="117374"/>
                </a:cubicBezTo>
                <a:cubicBezTo>
                  <a:pt x="209401" y="105766"/>
                  <a:pt x="205382" y="95868"/>
                  <a:pt x="197346" y="87683"/>
                </a:cubicBezTo>
                <a:cubicBezTo>
                  <a:pt x="189309" y="79497"/>
                  <a:pt x="179635" y="75405"/>
                  <a:pt x="168324" y="75405"/>
                </a:cubicBezTo>
                <a:close/>
                <a:moveTo>
                  <a:pt x="109165" y="60"/>
                </a:moveTo>
                <a:cubicBezTo>
                  <a:pt x="110653" y="-163"/>
                  <a:pt x="112216" y="246"/>
                  <a:pt x="113853" y="1288"/>
                </a:cubicBezTo>
                <a:cubicBezTo>
                  <a:pt x="117425" y="4265"/>
                  <a:pt x="117872" y="7241"/>
                  <a:pt x="115193" y="10218"/>
                </a:cubicBezTo>
                <a:cubicBezTo>
                  <a:pt x="112216" y="14385"/>
                  <a:pt x="111174" y="17883"/>
                  <a:pt x="112067" y="20710"/>
                </a:cubicBezTo>
                <a:cubicBezTo>
                  <a:pt x="112960" y="23538"/>
                  <a:pt x="116086" y="27333"/>
                  <a:pt x="121443" y="32096"/>
                </a:cubicBezTo>
                <a:cubicBezTo>
                  <a:pt x="126801" y="36858"/>
                  <a:pt x="129182" y="42365"/>
                  <a:pt x="128587" y="48616"/>
                </a:cubicBezTo>
                <a:cubicBezTo>
                  <a:pt x="128587" y="52783"/>
                  <a:pt x="127099" y="57396"/>
                  <a:pt x="124122" y="62457"/>
                </a:cubicBezTo>
                <a:lnTo>
                  <a:pt x="168324" y="62457"/>
                </a:lnTo>
                <a:cubicBezTo>
                  <a:pt x="183207" y="62457"/>
                  <a:pt x="195932" y="67814"/>
                  <a:pt x="206499" y="78530"/>
                </a:cubicBezTo>
                <a:cubicBezTo>
                  <a:pt x="217065" y="89246"/>
                  <a:pt x="222349" y="102194"/>
                  <a:pt x="222349" y="117374"/>
                </a:cubicBezTo>
                <a:cubicBezTo>
                  <a:pt x="222349" y="124518"/>
                  <a:pt x="221754" y="132555"/>
                  <a:pt x="220563" y="141484"/>
                </a:cubicBezTo>
                <a:cubicBezTo>
                  <a:pt x="219372" y="150414"/>
                  <a:pt x="217363" y="160088"/>
                  <a:pt x="214535" y="170506"/>
                </a:cubicBezTo>
                <a:cubicBezTo>
                  <a:pt x="211708" y="180924"/>
                  <a:pt x="207392" y="189556"/>
                  <a:pt x="201587" y="196402"/>
                </a:cubicBezTo>
                <a:cubicBezTo>
                  <a:pt x="195783" y="203248"/>
                  <a:pt x="188863" y="206671"/>
                  <a:pt x="180826" y="206671"/>
                </a:cubicBezTo>
                <a:cubicBezTo>
                  <a:pt x="171598" y="206671"/>
                  <a:pt x="161404" y="202355"/>
                  <a:pt x="150242" y="193723"/>
                </a:cubicBezTo>
                <a:cubicBezTo>
                  <a:pt x="139080" y="185091"/>
                  <a:pt x="130968" y="175268"/>
                  <a:pt x="125908" y="164255"/>
                </a:cubicBezTo>
                <a:lnTo>
                  <a:pt x="96440" y="164255"/>
                </a:lnTo>
                <a:cubicBezTo>
                  <a:pt x="91380" y="175268"/>
                  <a:pt x="83269" y="185017"/>
                  <a:pt x="72107" y="193500"/>
                </a:cubicBezTo>
                <a:cubicBezTo>
                  <a:pt x="60945" y="201983"/>
                  <a:pt x="50750" y="206225"/>
                  <a:pt x="41523" y="206225"/>
                </a:cubicBezTo>
                <a:cubicBezTo>
                  <a:pt x="33486" y="206225"/>
                  <a:pt x="26565" y="202801"/>
                  <a:pt x="20761" y="195955"/>
                </a:cubicBezTo>
                <a:cubicBezTo>
                  <a:pt x="14957" y="189109"/>
                  <a:pt x="10641" y="180552"/>
                  <a:pt x="7813" y="170283"/>
                </a:cubicBezTo>
                <a:cubicBezTo>
                  <a:pt x="4985" y="160013"/>
                  <a:pt x="2976" y="150414"/>
                  <a:pt x="1786" y="141484"/>
                </a:cubicBezTo>
                <a:cubicBezTo>
                  <a:pt x="595" y="132555"/>
                  <a:pt x="0" y="124518"/>
                  <a:pt x="0" y="117374"/>
                </a:cubicBezTo>
                <a:cubicBezTo>
                  <a:pt x="0" y="102194"/>
                  <a:pt x="5283" y="89246"/>
                  <a:pt x="15850" y="78530"/>
                </a:cubicBezTo>
                <a:cubicBezTo>
                  <a:pt x="26417" y="67814"/>
                  <a:pt x="39141" y="62457"/>
                  <a:pt x="54024" y="62457"/>
                </a:cubicBezTo>
                <a:lnTo>
                  <a:pt x="108049" y="62457"/>
                </a:lnTo>
                <a:cubicBezTo>
                  <a:pt x="113407" y="57694"/>
                  <a:pt x="116086" y="52932"/>
                  <a:pt x="116086" y="48169"/>
                </a:cubicBezTo>
                <a:cubicBezTo>
                  <a:pt x="116086" y="45788"/>
                  <a:pt x="115044" y="43704"/>
                  <a:pt x="112960" y="41918"/>
                </a:cubicBezTo>
                <a:cubicBezTo>
                  <a:pt x="98375" y="28226"/>
                  <a:pt x="95696" y="15129"/>
                  <a:pt x="104923" y="2628"/>
                </a:cubicBezTo>
                <a:cubicBezTo>
                  <a:pt x="106263" y="1139"/>
                  <a:pt x="107677" y="284"/>
                  <a:pt x="109165" y="6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75" name="science_171409">
            <a:extLst>
              <a:ext uri="{FF2B5EF4-FFF2-40B4-BE49-F238E27FC236}">
                <a16:creationId xmlns:a16="http://schemas.microsoft.com/office/drawing/2014/main" xmlns="" id="{D400CDD3-FEAF-4CA1-BEF0-AA5835184248}"/>
              </a:ext>
            </a:extLst>
          </p:cNvPr>
          <p:cNvSpPr>
            <a:spLocks noChangeAspect="1"/>
          </p:cNvSpPr>
          <p:nvPr/>
        </p:nvSpPr>
        <p:spPr bwMode="auto">
          <a:xfrm>
            <a:off x="10673601" y="4640879"/>
            <a:ext cx="504542" cy="503806"/>
          </a:xfrm>
          <a:custGeom>
            <a:avLst/>
            <a:gdLst>
              <a:gd name="connsiteX0" fmla="*/ 351512 w 608453"/>
              <a:gd name="connsiteY0" fmla="*/ 527474 h 607566"/>
              <a:gd name="connsiteX1" fmla="*/ 365947 w 608453"/>
              <a:gd name="connsiteY1" fmla="*/ 533451 h 607566"/>
              <a:gd name="connsiteX2" fmla="*/ 371935 w 608453"/>
              <a:gd name="connsiteY2" fmla="*/ 548009 h 607566"/>
              <a:gd name="connsiteX3" fmla="*/ 365947 w 608453"/>
              <a:gd name="connsiteY3" fmla="*/ 562567 h 607566"/>
              <a:gd name="connsiteX4" fmla="*/ 351512 w 608453"/>
              <a:gd name="connsiteY4" fmla="*/ 568543 h 607566"/>
              <a:gd name="connsiteX5" fmla="*/ 336925 w 608453"/>
              <a:gd name="connsiteY5" fmla="*/ 562567 h 607566"/>
              <a:gd name="connsiteX6" fmla="*/ 330936 w 608453"/>
              <a:gd name="connsiteY6" fmla="*/ 548009 h 607566"/>
              <a:gd name="connsiteX7" fmla="*/ 336925 w 608453"/>
              <a:gd name="connsiteY7" fmla="*/ 533451 h 607566"/>
              <a:gd name="connsiteX8" fmla="*/ 351512 w 608453"/>
              <a:gd name="connsiteY8" fmla="*/ 527474 h 607566"/>
              <a:gd name="connsiteX9" fmla="*/ 96651 w 608453"/>
              <a:gd name="connsiteY9" fmla="*/ 340302 h 607566"/>
              <a:gd name="connsiteX10" fmla="*/ 59316 w 608453"/>
              <a:gd name="connsiteY10" fmla="*/ 414406 h 607566"/>
              <a:gd name="connsiteX11" fmla="*/ 59008 w 608453"/>
              <a:gd name="connsiteY11" fmla="*/ 548652 h 607566"/>
              <a:gd name="connsiteX12" fmla="*/ 193448 w 608453"/>
              <a:gd name="connsiteY12" fmla="*/ 548345 h 607566"/>
              <a:gd name="connsiteX13" fmla="*/ 267659 w 608453"/>
              <a:gd name="connsiteY13" fmla="*/ 511063 h 607566"/>
              <a:gd name="connsiteX14" fmla="*/ 176086 w 608453"/>
              <a:gd name="connsiteY14" fmla="*/ 431743 h 607566"/>
              <a:gd name="connsiteX15" fmla="*/ 96651 w 608453"/>
              <a:gd name="connsiteY15" fmla="*/ 340302 h 607566"/>
              <a:gd name="connsiteX16" fmla="*/ 304192 w 608453"/>
              <a:gd name="connsiteY16" fmla="*/ 257606 h 607566"/>
              <a:gd name="connsiteX17" fmla="*/ 257941 w 608453"/>
              <a:gd name="connsiteY17" fmla="*/ 303782 h 607566"/>
              <a:gd name="connsiteX18" fmla="*/ 304192 w 608453"/>
              <a:gd name="connsiteY18" fmla="*/ 349958 h 607566"/>
              <a:gd name="connsiteX19" fmla="*/ 350442 w 608453"/>
              <a:gd name="connsiteY19" fmla="*/ 303782 h 607566"/>
              <a:gd name="connsiteX20" fmla="*/ 304192 w 608453"/>
              <a:gd name="connsiteY20" fmla="*/ 257606 h 607566"/>
              <a:gd name="connsiteX21" fmla="*/ 545278 w 608453"/>
              <a:gd name="connsiteY21" fmla="*/ 234698 h 607566"/>
              <a:gd name="connsiteX22" fmla="*/ 559861 w 608453"/>
              <a:gd name="connsiteY22" fmla="*/ 240687 h 607566"/>
              <a:gd name="connsiteX23" fmla="*/ 565848 w 608453"/>
              <a:gd name="connsiteY23" fmla="*/ 255121 h 607566"/>
              <a:gd name="connsiteX24" fmla="*/ 559861 w 608453"/>
              <a:gd name="connsiteY24" fmla="*/ 269709 h 607566"/>
              <a:gd name="connsiteX25" fmla="*/ 545278 w 608453"/>
              <a:gd name="connsiteY25" fmla="*/ 275697 h 607566"/>
              <a:gd name="connsiteX26" fmla="*/ 530848 w 608453"/>
              <a:gd name="connsiteY26" fmla="*/ 269709 h 607566"/>
              <a:gd name="connsiteX27" fmla="*/ 524708 w 608453"/>
              <a:gd name="connsiteY27" fmla="*/ 255121 h 607566"/>
              <a:gd name="connsiteX28" fmla="*/ 530848 w 608453"/>
              <a:gd name="connsiteY28" fmla="*/ 240687 h 607566"/>
              <a:gd name="connsiteX29" fmla="*/ 545278 w 608453"/>
              <a:gd name="connsiteY29" fmla="*/ 234698 h 607566"/>
              <a:gd name="connsiteX30" fmla="*/ 304192 w 608453"/>
              <a:gd name="connsiteY30" fmla="*/ 216492 h 607566"/>
              <a:gd name="connsiteX31" fmla="*/ 391622 w 608453"/>
              <a:gd name="connsiteY31" fmla="*/ 303782 h 607566"/>
              <a:gd name="connsiteX32" fmla="*/ 304192 w 608453"/>
              <a:gd name="connsiteY32" fmla="*/ 391071 h 607566"/>
              <a:gd name="connsiteX33" fmla="*/ 216761 w 608453"/>
              <a:gd name="connsiteY33" fmla="*/ 303782 h 607566"/>
              <a:gd name="connsiteX34" fmla="*/ 304192 w 608453"/>
              <a:gd name="connsiteY34" fmla="*/ 216492 h 607566"/>
              <a:gd name="connsiteX35" fmla="*/ 304227 w 608453"/>
              <a:gd name="connsiteY35" fmla="*/ 120599 h 607566"/>
              <a:gd name="connsiteX36" fmla="*/ 205125 w 608453"/>
              <a:gd name="connsiteY36" fmla="*/ 204829 h 607566"/>
              <a:gd name="connsiteX37" fmla="*/ 120774 w 608453"/>
              <a:gd name="connsiteY37" fmla="*/ 303787 h 607566"/>
              <a:gd name="connsiteX38" fmla="*/ 205125 w 608453"/>
              <a:gd name="connsiteY38" fmla="*/ 402746 h 607566"/>
              <a:gd name="connsiteX39" fmla="*/ 304227 w 608453"/>
              <a:gd name="connsiteY39" fmla="*/ 486822 h 607566"/>
              <a:gd name="connsiteX40" fmla="*/ 403328 w 608453"/>
              <a:gd name="connsiteY40" fmla="*/ 402746 h 607566"/>
              <a:gd name="connsiteX41" fmla="*/ 487526 w 608453"/>
              <a:gd name="connsiteY41" fmla="*/ 303787 h 607566"/>
              <a:gd name="connsiteX42" fmla="*/ 403328 w 608453"/>
              <a:gd name="connsiteY42" fmla="*/ 204829 h 607566"/>
              <a:gd name="connsiteX43" fmla="*/ 304227 w 608453"/>
              <a:gd name="connsiteY43" fmla="*/ 120599 h 607566"/>
              <a:gd name="connsiteX44" fmla="*/ 112054 w 608453"/>
              <a:gd name="connsiteY44" fmla="*/ 41068 h 607566"/>
              <a:gd name="connsiteX45" fmla="*/ 59008 w 608453"/>
              <a:gd name="connsiteY45" fmla="*/ 58923 h 607566"/>
              <a:gd name="connsiteX46" fmla="*/ 59316 w 608453"/>
              <a:gd name="connsiteY46" fmla="*/ 193169 h 607566"/>
              <a:gd name="connsiteX47" fmla="*/ 96651 w 608453"/>
              <a:gd name="connsiteY47" fmla="*/ 267272 h 607566"/>
              <a:gd name="connsiteX48" fmla="*/ 176086 w 608453"/>
              <a:gd name="connsiteY48" fmla="*/ 175832 h 607566"/>
              <a:gd name="connsiteX49" fmla="*/ 267659 w 608453"/>
              <a:gd name="connsiteY49" fmla="*/ 96512 h 607566"/>
              <a:gd name="connsiteX50" fmla="*/ 193448 w 608453"/>
              <a:gd name="connsiteY50" fmla="*/ 59230 h 607566"/>
              <a:gd name="connsiteX51" fmla="*/ 112054 w 608453"/>
              <a:gd name="connsiteY51" fmla="*/ 41068 h 607566"/>
              <a:gd name="connsiteX52" fmla="*/ 103297 w 608453"/>
              <a:gd name="connsiteY52" fmla="*/ 200 h 607566"/>
              <a:gd name="connsiteX53" fmla="*/ 208352 w 608453"/>
              <a:gd name="connsiteY53" fmla="*/ 21027 h 607566"/>
              <a:gd name="connsiteX54" fmla="*/ 304227 w 608453"/>
              <a:gd name="connsiteY54" fmla="*/ 71044 h 607566"/>
              <a:gd name="connsiteX55" fmla="*/ 400101 w 608453"/>
              <a:gd name="connsiteY55" fmla="*/ 21027 h 607566"/>
              <a:gd name="connsiteX56" fmla="*/ 505080 w 608453"/>
              <a:gd name="connsiteY56" fmla="*/ 200 h 607566"/>
              <a:gd name="connsiteX57" fmla="*/ 578484 w 608453"/>
              <a:gd name="connsiteY57" fmla="*/ 29773 h 607566"/>
              <a:gd name="connsiteX58" fmla="*/ 586166 w 608453"/>
              <a:gd name="connsiteY58" fmla="*/ 211273 h 607566"/>
              <a:gd name="connsiteX59" fmla="*/ 559432 w 608453"/>
              <a:gd name="connsiteY59" fmla="*/ 222626 h 607566"/>
              <a:gd name="connsiteX60" fmla="*/ 548062 w 608453"/>
              <a:gd name="connsiteY60" fmla="*/ 195930 h 607566"/>
              <a:gd name="connsiteX61" fmla="*/ 549445 w 608453"/>
              <a:gd name="connsiteY61" fmla="*/ 58923 h 607566"/>
              <a:gd name="connsiteX62" fmla="*/ 415005 w 608453"/>
              <a:gd name="connsiteY62" fmla="*/ 59230 h 607566"/>
              <a:gd name="connsiteX63" fmla="*/ 340794 w 608453"/>
              <a:gd name="connsiteY63" fmla="*/ 96512 h 607566"/>
              <a:gd name="connsiteX64" fmla="*/ 432367 w 608453"/>
              <a:gd name="connsiteY64" fmla="*/ 175832 h 607566"/>
              <a:gd name="connsiteX65" fmla="*/ 587395 w 608453"/>
              <a:gd name="connsiteY65" fmla="*/ 399524 h 607566"/>
              <a:gd name="connsiteX66" fmla="*/ 578484 w 608453"/>
              <a:gd name="connsiteY66" fmla="*/ 577649 h 607566"/>
              <a:gd name="connsiteX67" fmla="*/ 496898 w 608453"/>
              <a:gd name="connsiteY67" fmla="*/ 607566 h 607566"/>
              <a:gd name="connsiteX68" fmla="*/ 396875 w 608453"/>
              <a:gd name="connsiteY68" fmla="*/ 585320 h 607566"/>
              <a:gd name="connsiteX69" fmla="*/ 385505 w 608453"/>
              <a:gd name="connsiteY69" fmla="*/ 558624 h 607566"/>
              <a:gd name="connsiteX70" fmla="*/ 412086 w 608453"/>
              <a:gd name="connsiteY70" fmla="*/ 547271 h 607566"/>
              <a:gd name="connsiteX71" fmla="*/ 549445 w 608453"/>
              <a:gd name="connsiteY71" fmla="*/ 548652 h 607566"/>
              <a:gd name="connsiteX72" fmla="*/ 549138 w 608453"/>
              <a:gd name="connsiteY72" fmla="*/ 414406 h 607566"/>
              <a:gd name="connsiteX73" fmla="*/ 511802 w 608453"/>
              <a:gd name="connsiteY73" fmla="*/ 340302 h 607566"/>
              <a:gd name="connsiteX74" fmla="*/ 432367 w 608453"/>
              <a:gd name="connsiteY74" fmla="*/ 431743 h 607566"/>
              <a:gd name="connsiteX75" fmla="*/ 208352 w 608453"/>
              <a:gd name="connsiteY75" fmla="*/ 586547 h 607566"/>
              <a:gd name="connsiteX76" fmla="*/ 111555 w 608453"/>
              <a:gd name="connsiteY76" fmla="*/ 607566 h 607566"/>
              <a:gd name="connsiteX77" fmla="*/ 29816 w 608453"/>
              <a:gd name="connsiteY77" fmla="*/ 577649 h 607566"/>
              <a:gd name="connsiteX78" fmla="*/ 21058 w 608453"/>
              <a:gd name="connsiteY78" fmla="*/ 399524 h 607566"/>
              <a:gd name="connsiteX79" fmla="*/ 71146 w 608453"/>
              <a:gd name="connsiteY79" fmla="*/ 303787 h 607566"/>
              <a:gd name="connsiteX80" fmla="*/ 21058 w 608453"/>
              <a:gd name="connsiteY80" fmla="*/ 208051 h 607566"/>
              <a:gd name="connsiteX81" fmla="*/ 29816 w 608453"/>
              <a:gd name="connsiteY81" fmla="*/ 29773 h 607566"/>
              <a:gd name="connsiteX82" fmla="*/ 103297 w 608453"/>
              <a:gd name="connsiteY82" fmla="*/ 200 h 6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453" h="607566">
                <a:moveTo>
                  <a:pt x="351512" y="527474"/>
                </a:moveTo>
                <a:cubicBezTo>
                  <a:pt x="356887" y="527474"/>
                  <a:pt x="362108" y="529620"/>
                  <a:pt x="365947" y="533451"/>
                </a:cubicBezTo>
                <a:cubicBezTo>
                  <a:pt x="369785" y="537282"/>
                  <a:pt x="371935" y="542645"/>
                  <a:pt x="371935" y="548009"/>
                </a:cubicBezTo>
                <a:cubicBezTo>
                  <a:pt x="371935" y="553372"/>
                  <a:pt x="369785" y="558736"/>
                  <a:pt x="365947" y="562567"/>
                </a:cubicBezTo>
                <a:cubicBezTo>
                  <a:pt x="362108" y="566398"/>
                  <a:pt x="356887" y="568543"/>
                  <a:pt x="351512" y="568543"/>
                </a:cubicBezTo>
                <a:cubicBezTo>
                  <a:pt x="345984" y="568543"/>
                  <a:pt x="340764" y="566398"/>
                  <a:pt x="336925" y="562567"/>
                </a:cubicBezTo>
                <a:cubicBezTo>
                  <a:pt x="333086" y="558736"/>
                  <a:pt x="330936" y="553372"/>
                  <a:pt x="330936" y="548009"/>
                </a:cubicBezTo>
                <a:cubicBezTo>
                  <a:pt x="330936" y="542645"/>
                  <a:pt x="333086" y="537282"/>
                  <a:pt x="336925" y="533451"/>
                </a:cubicBezTo>
                <a:cubicBezTo>
                  <a:pt x="340764" y="529620"/>
                  <a:pt x="345984" y="527474"/>
                  <a:pt x="351512" y="527474"/>
                </a:cubicBezTo>
                <a:close/>
                <a:moveTo>
                  <a:pt x="96651" y="340302"/>
                </a:moveTo>
                <a:cubicBezTo>
                  <a:pt x="81287" y="365464"/>
                  <a:pt x="68688" y="390318"/>
                  <a:pt x="59316" y="414406"/>
                </a:cubicBezTo>
                <a:cubicBezTo>
                  <a:pt x="35193" y="475929"/>
                  <a:pt x="35040" y="524871"/>
                  <a:pt x="59008" y="548652"/>
                </a:cubicBezTo>
                <a:cubicBezTo>
                  <a:pt x="82823" y="572586"/>
                  <a:pt x="131836" y="572432"/>
                  <a:pt x="193448" y="548345"/>
                </a:cubicBezTo>
                <a:cubicBezTo>
                  <a:pt x="217571" y="538986"/>
                  <a:pt x="242461" y="526405"/>
                  <a:pt x="267659" y="511063"/>
                </a:cubicBezTo>
                <a:cubicBezTo>
                  <a:pt x="236162" y="487742"/>
                  <a:pt x="205433" y="461200"/>
                  <a:pt x="176086" y="431743"/>
                </a:cubicBezTo>
                <a:cubicBezTo>
                  <a:pt x="146586" y="402439"/>
                  <a:pt x="119852" y="371601"/>
                  <a:pt x="96651" y="340302"/>
                </a:cubicBezTo>
                <a:close/>
                <a:moveTo>
                  <a:pt x="304192" y="257606"/>
                </a:moveTo>
                <a:cubicBezTo>
                  <a:pt x="278685" y="257606"/>
                  <a:pt x="257941" y="278316"/>
                  <a:pt x="257941" y="303782"/>
                </a:cubicBezTo>
                <a:cubicBezTo>
                  <a:pt x="257941" y="329248"/>
                  <a:pt x="278685" y="349958"/>
                  <a:pt x="304192" y="349958"/>
                </a:cubicBezTo>
                <a:cubicBezTo>
                  <a:pt x="329699" y="349958"/>
                  <a:pt x="350442" y="329248"/>
                  <a:pt x="350442" y="303782"/>
                </a:cubicBezTo>
                <a:cubicBezTo>
                  <a:pt x="350442" y="278316"/>
                  <a:pt x="329699" y="257606"/>
                  <a:pt x="304192" y="257606"/>
                </a:cubicBezTo>
                <a:close/>
                <a:moveTo>
                  <a:pt x="545278" y="234698"/>
                </a:moveTo>
                <a:cubicBezTo>
                  <a:pt x="550651" y="234698"/>
                  <a:pt x="556024" y="236848"/>
                  <a:pt x="559861" y="240687"/>
                </a:cubicBezTo>
                <a:cubicBezTo>
                  <a:pt x="563699" y="244526"/>
                  <a:pt x="565848" y="249747"/>
                  <a:pt x="565848" y="255121"/>
                </a:cubicBezTo>
                <a:cubicBezTo>
                  <a:pt x="565848" y="260649"/>
                  <a:pt x="563699" y="265870"/>
                  <a:pt x="559861" y="269709"/>
                </a:cubicBezTo>
                <a:cubicBezTo>
                  <a:pt x="556024" y="273547"/>
                  <a:pt x="550651" y="275697"/>
                  <a:pt x="545278" y="275697"/>
                </a:cubicBezTo>
                <a:cubicBezTo>
                  <a:pt x="539905" y="275697"/>
                  <a:pt x="534686" y="273547"/>
                  <a:pt x="530848" y="269709"/>
                </a:cubicBezTo>
                <a:cubicBezTo>
                  <a:pt x="527011" y="265870"/>
                  <a:pt x="524708" y="260649"/>
                  <a:pt x="524708" y="255121"/>
                </a:cubicBezTo>
                <a:cubicBezTo>
                  <a:pt x="524708" y="249747"/>
                  <a:pt x="527011" y="244526"/>
                  <a:pt x="530848" y="240687"/>
                </a:cubicBezTo>
                <a:cubicBezTo>
                  <a:pt x="534533" y="236848"/>
                  <a:pt x="539905" y="234698"/>
                  <a:pt x="545278" y="234698"/>
                </a:cubicBezTo>
                <a:close/>
                <a:moveTo>
                  <a:pt x="304192" y="216492"/>
                </a:moveTo>
                <a:cubicBezTo>
                  <a:pt x="352440" y="216492"/>
                  <a:pt x="391622" y="255611"/>
                  <a:pt x="391622" y="303782"/>
                </a:cubicBezTo>
                <a:cubicBezTo>
                  <a:pt x="391622" y="351952"/>
                  <a:pt x="352440" y="391071"/>
                  <a:pt x="304192" y="391071"/>
                </a:cubicBezTo>
                <a:cubicBezTo>
                  <a:pt x="255944" y="391071"/>
                  <a:pt x="216761" y="351952"/>
                  <a:pt x="216761" y="303782"/>
                </a:cubicBezTo>
                <a:cubicBezTo>
                  <a:pt x="216761" y="255611"/>
                  <a:pt x="255944" y="216492"/>
                  <a:pt x="304192" y="216492"/>
                </a:cubicBezTo>
                <a:close/>
                <a:moveTo>
                  <a:pt x="304227" y="120599"/>
                </a:moveTo>
                <a:cubicBezTo>
                  <a:pt x="270578" y="144533"/>
                  <a:pt x="237084" y="172917"/>
                  <a:pt x="205125" y="204829"/>
                </a:cubicBezTo>
                <a:cubicBezTo>
                  <a:pt x="173167" y="236741"/>
                  <a:pt x="144743" y="270188"/>
                  <a:pt x="120774" y="303787"/>
                </a:cubicBezTo>
                <a:cubicBezTo>
                  <a:pt x="144743" y="337387"/>
                  <a:pt x="173167" y="370833"/>
                  <a:pt x="205125" y="402746"/>
                </a:cubicBezTo>
                <a:cubicBezTo>
                  <a:pt x="236776" y="434504"/>
                  <a:pt x="270117" y="462734"/>
                  <a:pt x="304227" y="486822"/>
                </a:cubicBezTo>
                <a:cubicBezTo>
                  <a:pt x="337875" y="463041"/>
                  <a:pt x="371370" y="434658"/>
                  <a:pt x="403328" y="402746"/>
                </a:cubicBezTo>
                <a:cubicBezTo>
                  <a:pt x="435133" y="370987"/>
                  <a:pt x="463403" y="337847"/>
                  <a:pt x="487526" y="303787"/>
                </a:cubicBezTo>
                <a:cubicBezTo>
                  <a:pt x="463711" y="270188"/>
                  <a:pt x="435286" y="236588"/>
                  <a:pt x="403328" y="204829"/>
                </a:cubicBezTo>
                <a:cubicBezTo>
                  <a:pt x="371370" y="172917"/>
                  <a:pt x="337875" y="144533"/>
                  <a:pt x="304227" y="120599"/>
                </a:cubicBezTo>
                <a:close/>
                <a:moveTo>
                  <a:pt x="112054" y="41068"/>
                </a:moveTo>
                <a:cubicBezTo>
                  <a:pt x="89123" y="41011"/>
                  <a:pt x="70916" y="46956"/>
                  <a:pt x="59008" y="58923"/>
                </a:cubicBezTo>
                <a:cubicBezTo>
                  <a:pt x="35040" y="82704"/>
                  <a:pt x="35193" y="131646"/>
                  <a:pt x="59316" y="193169"/>
                </a:cubicBezTo>
                <a:cubicBezTo>
                  <a:pt x="68688" y="217256"/>
                  <a:pt x="81287" y="242111"/>
                  <a:pt x="96651" y="267272"/>
                </a:cubicBezTo>
                <a:cubicBezTo>
                  <a:pt x="119852" y="235974"/>
                  <a:pt x="146586" y="205136"/>
                  <a:pt x="176086" y="175832"/>
                </a:cubicBezTo>
                <a:cubicBezTo>
                  <a:pt x="205433" y="146375"/>
                  <a:pt x="236315" y="119679"/>
                  <a:pt x="267659" y="96512"/>
                </a:cubicBezTo>
                <a:cubicBezTo>
                  <a:pt x="242461" y="81170"/>
                  <a:pt x="217417" y="68589"/>
                  <a:pt x="193448" y="59230"/>
                </a:cubicBezTo>
                <a:cubicBezTo>
                  <a:pt x="162642" y="47186"/>
                  <a:pt x="134986" y="41126"/>
                  <a:pt x="112054" y="41068"/>
                </a:cubicBezTo>
                <a:close/>
                <a:moveTo>
                  <a:pt x="103297" y="200"/>
                </a:moveTo>
                <a:cubicBezTo>
                  <a:pt x="133527" y="-1296"/>
                  <a:pt x="169019" y="5608"/>
                  <a:pt x="208352" y="21027"/>
                </a:cubicBezTo>
                <a:cubicBezTo>
                  <a:pt x="239542" y="33148"/>
                  <a:pt x="271807" y="50178"/>
                  <a:pt x="304227" y="71044"/>
                </a:cubicBezTo>
                <a:cubicBezTo>
                  <a:pt x="336646" y="50178"/>
                  <a:pt x="368911" y="33148"/>
                  <a:pt x="400101" y="21027"/>
                </a:cubicBezTo>
                <a:cubicBezTo>
                  <a:pt x="439358" y="5608"/>
                  <a:pt x="474850" y="-1296"/>
                  <a:pt x="505080" y="200"/>
                </a:cubicBezTo>
                <a:cubicBezTo>
                  <a:pt x="535309" y="1696"/>
                  <a:pt x="560277" y="11592"/>
                  <a:pt x="578484" y="29773"/>
                </a:cubicBezTo>
                <a:cubicBezTo>
                  <a:pt x="615666" y="66748"/>
                  <a:pt x="618278" y="131186"/>
                  <a:pt x="586166" y="211273"/>
                </a:cubicBezTo>
                <a:cubicBezTo>
                  <a:pt x="582018" y="221859"/>
                  <a:pt x="570033" y="226922"/>
                  <a:pt x="559432" y="222626"/>
                </a:cubicBezTo>
                <a:cubicBezTo>
                  <a:pt x="548830" y="218484"/>
                  <a:pt x="543760" y="206517"/>
                  <a:pt x="548062" y="195930"/>
                </a:cubicBezTo>
                <a:cubicBezTo>
                  <a:pt x="573260" y="133180"/>
                  <a:pt x="573721" y="83164"/>
                  <a:pt x="549445" y="58923"/>
                </a:cubicBezTo>
                <a:cubicBezTo>
                  <a:pt x="525630" y="34989"/>
                  <a:pt x="476617" y="35142"/>
                  <a:pt x="415005" y="59230"/>
                </a:cubicBezTo>
                <a:cubicBezTo>
                  <a:pt x="390883" y="68589"/>
                  <a:pt x="365992" y="81170"/>
                  <a:pt x="340794" y="96512"/>
                </a:cubicBezTo>
                <a:cubicBezTo>
                  <a:pt x="372138" y="119679"/>
                  <a:pt x="403021" y="146375"/>
                  <a:pt x="432367" y="175832"/>
                </a:cubicBezTo>
                <a:cubicBezTo>
                  <a:pt x="503812" y="247021"/>
                  <a:pt x="558817" y="326494"/>
                  <a:pt x="587395" y="399524"/>
                </a:cubicBezTo>
                <a:cubicBezTo>
                  <a:pt x="618278" y="477923"/>
                  <a:pt x="615052" y="541287"/>
                  <a:pt x="578484" y="577649"/>
                </a:cubicBezTo>
                <a:cubicBezTo>
                  <a:pt x="558664" y="597594"/>
                  <a:pt x="530854" y="607566"/>
                  <a:pt x="496898" y="607566"/>
                </a:cubicBezTo>
                <a:cubicBezTo>
                  <a:pt x="467706" y="607566"/>
                  <a:pt x="433903" y="600202"/>
                  <a:pt x="396875" y="585320"/>
                </a:cubicBezTo>
                <a:cubicBezTo>
                  <a:pt x="386273" y="581177"/>
                  <a:pt x="381203" y="569210"/>
                  <a:pt x="385505" y="558624"/>
                </a:cubicBezTo>
                <a:cubicBezTo>
                  <a:pt x="389654" y="548191"/>
                  <a:pt x="401638" y="542975"/>
                  <a:pt x="412086" y="547271"/>
                </a:cubicBezTo>
                <a:cubicBezTo>
                  <a:pt x="475080" y="572432"/>
                  <a:pt x="525169" y="572892"/>
                  <a:pt x="549445" y="548652"/>
                </a:cubicBezTo>
                <a:cubicBezTo>
                  <a:pt x="573414" y="524871"/>
                  <a:pt x="573260" y="475929"/>
                  <a:pt x="549138" y="414406"/>
                </a:cubicBezTo>
                <a:cubicBezTo>
                  <a:pt x="539765" y="390318"/>
                  <a:pt x="527166" y="365464"/>
                  <a:pt x="511802" y="340302"/>
                </a:cubicBezTo>
                <a:cubicBezTo>
                  <a:pt x="488448" y="371754"/>
                  <a:pt x="461867" y="402439"/>
                  <a:pt x="432367" y="431743"/>
                </a:cubicBezTo>
                <a:cubicBezTo>
                  <a:pt x="361075" y="503085"/>
                  <a:pt x="281487" y="558010"/>
                  <a:pt x="208352" y="586547"/>
                </a:cubicBezTo>
                <a:cubicBezTo>
                  <a:pt x="172552" y="600509"/>
                  <a:pt x="139980" y="607566"/>
                  <a:pt x="111555" y="607566"/>
                </a:cubicBezTo>
                <a:cubicBezTo>
                  <a:pt x="77599" y="607566"/>
                  <a:pt x="49790" y="597594"/>
                  <a:pt x="29816" y="577649"/>
                </a:cubicBezTo>
                <a:cubicBezTo>
                  <a:pt x="-6598" y="541287"/>
                  <a:pt x="-9825" y="477923"/>
                  <a:pt x="21058" y="399524"/>
                </a:cubicBezTo>
                <a:cubicBezTo>
                  <a:pt x="33196" y="368379"/>
                  <a:pt x="50251" y="336160"/>
                  <a:pt x="71146" y="303787"/>
                </a:cubicBezTo>
                <a:cubicBezTo>
                  <a:pt x="50251" y="271415"/>
                  <a:pt x="33196" y="239196"/>
                  <a:pt x="21058" y="208051"/>
                </a:cubicBezTo>
                <a:cubicBezTo>
                  <a:pt x="-9825" y="129498"/>
                  <a:pt x="-6598" y="66287"/>
                  <a:pt x="29816" y="29773"/>
                </a:cubicBezTo>
                <a:cubicBezTo>
                  <a:pt x="48100" y="11592"/>
                  <a:pt x="73067" y="1696"/>
                  <a:pt x="103297" y="200"/>
                </a:cubicBezTo>
                <a:close/>
              </a:path>
            </a:pathLst>
          </a:custGeom>
          <a:solidFill>
            <a:schemeClr val="accent2"/>
          </a:solidFill>
          <a:ln>
            <a:noFill/>
          </a:ln>
        </p:spPr>
      </p:sp>
      <p:sp>
        <p:nvSpPr>
          <p:cNvPr id="77" name="school-material_384609">
            <a:extLst>
              <a:ext uri="{FF2B5EF4-FFF2-40B4-BE49-F238E27FC236}">
                <a16:creationId xmlns:a16="http://schemas.microsoft.com/office/drawing/2014/main" xmlns="" id="{C6E48995-58F1-4836-8218-63E78ADFD5FF}"/>
              </a:ext>
            </a:extLst>
          </p:cNvPr>
          <p:cNvSpPr>
            <a:spLocks noChangeAspect="1"/>
          </p:cNvSpPr>
          <p:nvPr/>
        </p:nvSpPr>
        <p:spPr bwMode="auto">
          <a:xfrm>
            <a:off x="3270573" y="4640884"/>
            <a:ext cx="504542" cy="503796"/>
          </a:xfrm>
          <a:custGeom>
            <a:avLst/>
            <a:gdLst>
              <a:gd name="T0" fmla="*/ 6312 w 6924"/>
              <a:gd name="T1" fmla="*/ 5064 h 6924"/>
              <a:gd name="T2" fmla="*/ 6791 w 6924"/>
              <a:gd name="T3" fmla="*/ 1548 h 6924"/>
              <a:gd name="T4" fmla="*/ 5648 w 6924"/>
              <a:gd name="T5" fmla="*/ 140 h 6924"/>
              <a:gd name="T6" fmla="*/ 3386 w 6924"/>
              <a:gd name="T7" fmla="*/ 2137 h 6924"/>
              <a:gd name="T8" fmla="*/ 344 w 6924"/>
              <a:gd name="T9" fmla="*/ 341 h 6924"/>
              <a:gd name="T10" fmla="*/ 2139 w 6924"/>
              <a:gd name="T11" fmla="*/ 3384 h 6924"/>
              <a:gd name="T12" fmla="*/ 140 w 6924"/>
              <a:gd name="T13" fmla="*/ 5648 h 6924"/>
              <a:gd name="T14" fmla="*/ 1547 w 6924"/>
              <a:gd name="T15" fmla="*/ 6791 h 6924"/>
              <a:gd name="T16" fmla="*/ 5066 w 6924"/>
              <a:gd name="T17" fmla="*/ 6311 h 6924"/>
              <a:gd name="T18" fmla="*/ 6611 w 6924"/>
              <a:gd name="T19" fmla="*/ 6848 h 6924"/>
              <a:gd name="T20" fmla="*/ 6848 w 6924"/>
              <a:gd name="T21" fmla="*/ 6611 h 6924"/>
              <a:gd name="T22" fmla="*/ 3767 w 6924"/>
              <a:gd name="T23" fmla="*/ 2288 h 6924"/>
              <a:gd name="T24" fmla="*/ 4431 w 6924"/>
              <a:gd name="T25" fmla="*/ 2687 h 6924"/>
              <a:gd name="T26" fmla="*/ 4032 w 6924"/>
              <a:gd name="T27" fmla="*/ 2023 h 6924"/>
              <a:gd name="T28" fmla="*/ 4522 w 6924"/>
              <a:gd name="T29" fmla="*/ 1880 h 6924"/>
              <a:gd name="T30" fmla="*/ 4787 w 6924"/>
              <a:gd name="T31" fmla="*/ 1615 h 6924"/>
              <a:gd name="T32" fmla="*/ 4930 w 6924"/>
              <a:gd name="T33" fmla="*/ 1125 h 6924"/>
              <a:gd name="T34" fmla="*/ 5587 w 6924"/>
              <a:gd name="T35" fmla="*/ 1517 h 6924"/>
              <a:gd name="T36" fmla="*/ 5195 w 6924"/>
              <a:gd name="T37" fmla="*/ 859 h 6924"/>
              <a:gd name="T38" fmla="*/ 6392 w 6924"/>
              <a:gd name="T39" fmla="*/ 1415 h 6924"/>
              <a:gd name="T40" fmla="*/ 3651 w 6924"/>
              <a:gd name="T41" fmla="*/ 2403 h 6924"/>
              <a:gd name="T42" fmla="*/ 610 w 6924"/>
              <a:gd name="T43" fmla="*/ 1323 h 6924"/>
              <a:gd name="T44" fmla="*/ 1324 w 6924"/>
              <a:gd name="T45" fmla="*/ 608 h 6924"/>
              <a:gd name="T46" fmla="*/ 816 w 6924"/>
              <a:gd name="T47" fmla="*/ 1529 h 6924"/>
              <a:gd name="T48" fmla="*/ 1415 w 6924"/>
              <a:gd name="T49" fmla="*/ 6392 h 6924"/>
              <a:gd name="T50" fmla="*/ 859 w 6924"/>
              <a:gd name="T51" fmla="*/ 5196 h 6924"/>
              <a:gd name="T52" fmla="*/ 1300 w 6924"/>
              <a:gd name="T53" fmla="*/ 5372 h 6924"/>
              <a:gd name="T54" fmla="*/ 1126 w 6924"/>
              <a:gd name="T55" fmla="*/ 4929 h 6924"/>
              <a:gd name="T56" fmla="*/ 1836 w 6924"/>
              <a:gd name="T57" fmla="*/ 5008 h 6924"/>
              <a:gd name="T58" fmla="*/ 2102 w 6924"/>
              <a:gd name="T59" fmla="*/ 4743 h 6924"/>
              <a:gd name="T60" fmla="*/ 2023 w 6924"/>
              <a:gd name="T61" fmla="*/ 4032 h 6924"/>
              <a:gd name="T62" fmla="*/ 2464 w 6924"/>
              <a:gd name="T63" fmla="*/ 4208 h 6924"/>
              <a:gd name="T64" fmla="*/ 2288 w 6924"/>
              <a:gd name="T65" fmla="*/ 3767 h 6924"/>
              <a:gd name="T66" fmla="*/ 3283 w 6924"/>
              <a:gd name="T67" fmla="*/ 4525 h 6924"/>
              <a:gd name="T68" fmla="*/ 1082 w 6924"/>
              <a:gd name="T69" fmla="*/ 1795 h 6924"/>
              <a:gd name="T70" fmla="*/ 5912 w 6924"/>
              <a:gd name="T71" fmla="*/ 5196 h 6924"/>
              <a:gd name="T72" fmla="*/ 1082 w 6924"/>
              <a:gd name="T73" fmla="*/ 1795 h 6924"/>
              <a:gd name="T74" fmla="*/ 6098 w 6924"/>
              <a:gd name="T75" fmla="*/ 5544 h 6924"/>
              <a:gd name="T76" fmla="*/ 5547 w 6924"/>
              <a:gd name="T77" fmla="*/ 6095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4" h="6924">
                <a:moveTo>
                  <a:pt x="6358" y="5137"/>
                </a:moveTo>
                <a:cubicBezTo>
                  <a:pt x="6348" y="5109"/>
                  <a:pt x="6332" y="5084"/>
                  <a:pt x="6312" y="5064"/>
                </a:cubicBezTo>
                <a:lnTo>
                  <a:pt x="4794" y="3545"/>
                </a:lnTo>
                <a:lnTo>
                  <a:pt x="6791" y="1548"/>
                </a:lnTo>
                <a:cubicBezTo>
                  <a:pt x="6924" y="1415"/>
                  <a:pt x="6826" y="1317"/>
                  <a:pt x="6791" y="1283"/>
                </a:cubicBezTo>
                <a:lnTo>
                  <a:pt x="5648" y="140"/>
                </a:lnTo>
                <a:cubicBezTo>
                  <a:pt x="5575" y="67"/>
                  <a:pt x="5456" y="67"/>
                  <a:pt x="5383" y="140"/>
                </a:cubicBezTo>
                <a:lnTo>
                  <a:pt x="3386" y="2137"/>
                </a:lnTo>
                <a:lnTo>
                  <a:pt x="1590" y="341"/>
                </a:lnTo>
                <a:cubicBezTo>
                  <a:pt x="1250" y="1"/>
                  <a:pt x="686" y="0"/>
                  <a:pt x="344" y="341"/>
                </a:cubicBezTo>
                <a:cubicBezTo>
                  <a:pt x="0" y="685"/>
                  <a:pt x="0" y="1244"/>
                  <a:pt x="344" y="1588"/>
                </a:cubicBezTo>
                <a:lnTo>
                  <a:pt x="2139" y="3384"/>
                </a:lnTo>
                <a:lnTo>
                  <a:pt x="140" y="5383"/>
                </a:lnTo>
                <a:cubicBezTo>
                  <a:pt x="67" y="5456"/>
                  <a:pt x="67" y="5575"/>
                  <a:pt x="140" y="5648"/>
                </a:cubicBezTo>
                <a:lnTo>
                  <a:pt x="1282" y="6791"/>
                </a:lnTo>
                <a:cubicBezTo>
                  <a:pt x="1316" y="6825"/>
                  <a:pt x="1415" y="6924"/>
                  <a:pt x="1547" y="6791"/>
                </a:cubicBezTo>
                <a:lnTo>
                  <a:pt x="3547" y="4792"/>
                </a:lnTo>
                <a:lnTo>
                  <a:pt x="5066" y="6311"/>
                </a:lnTo>
                <a:cubicBezTo>
                  <a:pt x="5086" y="6331"/>
                  <a:pt x="5111" y="6347"/>
                  <a:pt x="5139" y="6356"/>
                </a:cubicBezTo>
                <a:lnTo>
                  <a:pt x="6611" y="6848"/>
                </a:lnTo>
                <a:cubicBezTo>
                  <a:pt x="6691" y="6875"/>
                  <a:pt x="6754" y="6852"/>
                  <a:pt x="6803" y="6803"/>
                </a:cubicBezTo>
                <a:cubicBezTo>
                  <a:pt x="6854" y="6752"/>
                  <a:pt x="6871" y="6677"/>
                  <a:pt x="6848" y="6611"/>
                </a:cubicBezTo>
                <a:lnTo>
                  <a:pt x="6358" y="5137"/>
                </a:lnTo>
                <a:close/>
                <a:moveTo>
                  <a:pt x="3767" y="2288"/>
                </a:moveTo>
                <a:lnTo>
                  <a:pt x="4166" y="2687"/>
                </a:lnTo>
                <a:cubicBezTo>
                  <a:pt x="4239" y="2760"/>
                  <a:pt x="4358" y="2760"/>
                  <a:pt x="4431" y="2687"/>
                </a:cubicBezTo>
                <a:cubicBezTo>
                  <a:pt x="4498" y="2620"/>
                  <a:pt x="4504" y="2495"/>
                  <a:pt x="4431" y="2421"/>
                </a:cubicBezTo>
                <a:lnTo>
                  <a:pt x="4032" y="2023"/>
                </a:lnTo>
                <a:lnTo>
                  <a:pt x="4348" y="1707"/>
                </a:lnTo>
                <a:lnTo>
                  <a:pt x="4522" y="1880"/>
                </a:lnTo>
                <a:cubicBezTo>
                  <a:pt x="4595" y="1953"/>
                  <a:pt x="4714" y="1953"/>
                  <a:pt x="4787" y="1880"/>
                </a:cubicBezTo>
                <a:cubicBezTo>
                  <a:pt x="4856" y="1811"/>
                  <a:pt x="4870" y="1697"/>
                  <a:pt x="4787" y="1615"/>
                </a:cubicBezTo>
                <a:lnTo>
                  <a:pt x="4614" y="1441"/>
                </a:lnTo>
                <a:lnTo>
                  <a:pt x="4930" y="1125"/>
                </a:lnTo>
                <a:lnTo>
                  <a:pt x="5322" y="1517"/>
                </a:lnTo>
                <a:cubicBezTo>
                  <a:pt x="5395" y="1591"/>
                  <a:pt x="5514" y="1591"/>
                  <a:pt x="5587" y="1517"/>
                </a:cubicBezTo>
                <a:cubicBezTo>
                  <a:pt x="5662" y="1443"/>
                  <a:pt x="5660" y="1325"/>
                  <a:pt x="5587" y="1252"/>
                </a:cubicBezTo>
                <a:lnTo>
                  <a:pt x="5195" y="859"/>
                </a:lnTo>
                <a:lnTo>
                  <a:pt x="5515" y="539"/>
                </a:lnTo>
                <a:lnTo>
                  <a:pt x="6392" y="1415"/>
                </a:lnTo>
                <a:lnTo>
                  <a:pt x="4528" y="3280"/>
                </a:lnTo>
                <a:lnTo>
                  <a:pt x="3651" y="2403"/>
                </a:lnTo>
                <a:lnTo>
                  <a:pt x="3767" y="2288"/>
                </a:lnTo>
                <a:close/>
                <a:moveTo>
                  <a:pt x="610" y="1323"/>
                </a:moveTo>
                <a:cubicBezTo>
                  <a:pt x="412" y="1125"/>
                  <a:pt x="412" y="805"/>
                  <a:pt x="610" y="608"/>
                </a:cubicBezTo>
                <a:cubicBezTo>
                  <a:pt x="798" y="420"/>
                  <a:pt x="1127" y="412"/>
                  <a:pt x="1324" y="608"/>
                </a:cubicBezTo>
                <a:lnTo>
                  <a:pt x="1531" y="815"/>
                </a:lnTo>
                <a:lnTo>
                  <a:pt x="816" y="1529"/>
                </a:lnTo>
                <a:lnTo>
                  <a:pt x="610" y="1323"/>
                </a:lnTo>
                <a:close/>
                <a:moveTo>
                  <a:pt x="1415" y="6392"/>
                </a:moveTo>
                <a:lnTo>
                  <a:pt x="539" y="5516"/>
                </a:lnTo>
                <a:lnTo>
                  <a:pt x="859" y="5196"/>
                </a:lnTo>
                <a:lnTo>
                  <a:pt x="1035" y="5372"/>
                </a:lnTo>
                <a:cubicBezTo>
                  <a:pt x="1108" y="5445"/>
                  <a:pt x="1227" y="5447"/>
                  <a:pt x="1300" y="5372"/>
                </a:cubicBezTo>
                <a:cubicBezTo>
                  <a:pt x="1374" y="5299"/>
                  <a:pt x="1374" y="5180"/>
                  <a:pt x="1300" y="5107"/>
                </a:cubicBezTo>
                <a:lnTo>
                  <a:pt x="1126" y="4929"/>
                </a:lnTo>
                <a:lnTo>
                  <a:pt x="1442" y="4613"/>
                </a:lnTo>
                <a:lnTo>
                  <a:pt x="1836" y="5008"/>
                </a:lnTo>
                <a:cubicBezTo>
                  <a:pt x="1919" y="5091"/>
                  <a:pt x="2032" y="5077"/>
                  <a:pt x="2102" y="5008"/>
                </a:cubicBezTo>
                <a:cubicBezTo>
                  <a:pt x="2175" y="4935"/>
                  <a:pt x="2175" y="4816"/>
                  <a:pt x="2102" y="4743"/>
                </a:cubicBezTo>
                <a:lnTo>
                  <a:pt x="1707" y="4348"/>
                </a:lnTo>
                <a:lnTo>
                  <a:pt x="2023" y="4032"/>
                </a:lnTo>
                <a:lnTo>
                  <a:pt x="2199" y="4208"/>
                </a:lnTo>
                <a:cubicBezTo>
                  <a:pt x="2272" y="4281"/>
                  <a:pt x="2398" y="4275"/>
                  <a:pt x="2464" y="4208"/>
                </a:cubicBezTo>
                <a:cubicBezTo>
                  <a:pt x="2538" y="4135"/>
                  <a:pt x="2538" y="4016"/>
                  <a:pt x="2464" y="3943"/>
                </a:cubicBezTo>
                <a:lnTo>
                  <a:pt x="2288" y="3767"/>
                </a:lnTo>
                <a:lnTo>
                  <a:pt x="2406" y="3649"/>
                </a:lnTo>
                <a:lnTo>
                  <a:pt x="3283" y="4525"/>
                </a:lnTo>
                <a:lnTo>
                  <a:pt x="1415" y="6392"/>
                </a:lnTo>
                <a:close/>
                <a:moveTo>
                  <a:pt x="1082" y="1795"/>
                </a:moveTo>
                <a:lnTo>
                  <a:pt x="1796" y="1080"/>
                </a:lnTo>
                <a:lnTo>
                  <a:pt x="5912" y="5196"/>
                </a:lnTo>
                <a:lnTo>
                  <a:pt x="5198" y="5911"/>
                </a:lnTo>
                <a:lnTo>
                  <a:pt x="1082" y="1795"/>
                </a:lnTo>
                <a:close/>
                <a:moveTo>
                  <a:pt x="5547" y="6095"/>
                </a:moveTo>
                <a:lnTo>
                  <a:pt x="6098" y="5544"/>
                </a:lnTo>
                <a:lnTo>
                  <a:pt x="6374" y="6369"/>
                </a:lnTo>
                <a:lnTo>
                  <a:pt x="5547" y="6095"/>
                </a:lnTo>
                <a:close/>
              </a:path>
            </a:pathLst>
          </a:custGeom>
          <a:solidFill>
            <a:schemeClr val="accent2"/>
          </a:solidFill>
          <a:ln>
            <a:noFill/>
          </a:ln>
        </p:spPr>
      </p:sp>
      <p:sp>
        <p:nvSpPr>
          <p:cNvPr id="4" name="Shape">
            <a:extLst>
              <a:ext uri="{FF2B5EF4-FFF2-40B4-BE49-F238E27FC236}">
                <a16:creationId xmlns:a16="http://schemas.microsoft.com/office/drawing/2014/main" xmlns="" id="{6399C375-2EED-41B5-98D6-5CE1D9CC7B8D}"/>
              </a:ext>
            </a:extLst>
          </p:cNvPr>
          <p:cNvSpPr/>
          <p:nvPr/>
        </p:nvSpPr>
        <p:spPr bwMode="auto">
          <a:xfrm>
            <a:off x="1037192" y="3674740"/>
            <a:ext cx="577659" cy="430892"/>
          </a:xfrm>
          <a:custGeom>
            <a:avLst/>
            <a:gdLst/>
            <a:ahLst/>
            <a:cxnLst>
              <a:cxn ang="0">
                <a:pos x="wd2" y="hd2"/>
              </a:cxn>
              <a:cxn ang="5400000">
                <a:pos x="wd2" y="hd2"/>
              </a:cxn>
              <a:cxn ang="10800000">
                <a:pos x="wd2" y="hd2"/>
              </a:cxn>
              <a:cxn ang="16200000">
                <a:pos x="wd2" y="hd2"/>
              </a:cxn>
            </a:cxnLst>
            <a:rect l="0" t="0" r="r" b="b"/>
            <a:pathLst>
              <a:path w="21600" h="21600" extrusionOk="0">
                <a:moveTo>
                  <a:pt x="4084" y="0"/>
                </a:moveTo>
                <a:cubicBezTo>
                  <a:pt x="3708" y="0"/>
                  <a:pt x="3426" y="1"/>
                  <a:pt x="3186" y="22"/>
                </a:cubicBezTo>
                <a:cubicBezTo>
                  <a:pt x="2947" y="44"/>
                  <a:pt x="2752" y="86"/>
                  <a:pt x="2551" y="172"/>
                </a:cubicBezTo>
                <a:cubicBezTo>
                  <a:pt x="2330" y="279"/>
                  <a:pt x="2132" y="450"/>
                  <a:pt x="1969" y="668"/>
                </a:cubicBezTo>
                <a:cubicBezTo>
                  <a:pt x="1807" y="886"/>
                  <a:pt x="1680" y="1151"/>
                  <a:pt x="1599" y="1447"/>
                </a:cubicBezTo>
                <a:cubicBezTo>
                  <a:pt x="1535" y="1718"/>
                  <a:pt x="1503" y="1981"/>
                  <a:pt x="1487" y="2302"/>
                </a:cubicBezTo>
                <a:cubicBezTo>
                  <a:pt x="1471" y="2622"/>
                  <a:pt x="1471" y="3001"/>
                  <a:pt x="1471" y="3503"/>
                </a:cubicBezTo>
                <a:lnTo>
                  <a:pt x="1471" y="16968"/>
                </a:lnTo>
                <a:lnTo>
                  <a:pt x="448" y="16968"/>
                </a:lnTo>
                <a:cubicBezTo>
                  <a:pt x="319" y="16955"/>
                  <a:pt x="194" y="17024"/>
                  <a:pt x="107" y="17152"/>
                </a:cubicBezTo>
                <a:cubicBezTo>
                  <a:pt x="40" y="17252"/>
                  <a:pt x="1" y="17381"/>
                  <a:pt x="0" y="17516"/>
                </a:cubicBezTo>
                <a:lnTo>
                  <a:pt x="0" y="18593"/>
                </a:lnTo>
                <a:cubicBezTo>
                  <a:pt x="17" y="19255"/>
                  <a:pt x="192" y="19892"/>
                  <a:pt x="500" y="20411"/>
                </a:cubicBezTo>
                <a:cubicBezTo>
                  <a:pt x="937" y="21149"/>
                  <a:pt x="1598" y="21586"/>
                  <a:pt x="2301" y="21600"/>
                </a:cubicBezTo>
                <a:lnTo>
                  <a:pt x="19327" y="21600"/>
                </a:lnTo>
                <a:cubicBezTo>
                  <a:pt x="19855" y="21587"/>
                  <a:pt x="20364" y="21332"/>
                  <a:pt x="20768" y="20877"/>
                </a:cubicBezTo>
                <a:cubicBezTo>
                  <a:pt x="21282" y="20299"/>
                  <a:pt x="21585" y="19452"/>
                  <a:pt x="21600" y="18553"/>
                </a:cubicBezTo>
                <a:lnTo>
                  <a:pt x="21600" y="17426"/>
                </a:lnTo>
                <a:cubicBezTo>
                  <a:pt x="21598" y="17294"/>
                  <a:pt x="21555" y="17170"/>
                  <a:pt x="21480" y="17083"/>
                </a:cubicBezTo>
                <a:cubicBezTo>
                  <a:pt x="21411" y="17003"/>
                  <a:pt x="21321" y="16962"/>
                  <a:pt x="21230" y="16969"/>
                </a:cubicBezTo>
                <a:lnTo>
                  <a:pt x="12561" y="16969"/>
                </a:lnTo>
                <a:cubicBezTo>
                  <a:pt x="12480" y="16971"/>
                  <a:pt x="12401" y="17012"/>
                  <a:pt x="12340" y="17084"/>
                </a:cubicBezTo>
                <a:cubicBezTo>
                  <a:pt x="12266" y="17173"/>
                  <a:pt x="12223" y="17299"/>
                  <a:pt x="12223" y="17432"/>
                </a:cubicBezTo>
                <a:lnTo>
                  <a:pt x="12223" y="17684"/>
                </a:lnTo>
                <a:cubicBezTo>
                  <a:pt x="12220" y="17872"/>
                  <a:pt x="12169" y="18053"/>
                  <a:pt x="12079" y="18198"/>
                </a:cubicBezTo>
                <a:cubicBezTo>
                  <a:pt x="11964" y="18382"/>
                  <a:pt x="11796" y="18492"/>
                  <a:pt x="11616" y="18499"/>
                </a:cubicBezTo>
                <a:lnTo>
                  <a:pt x="10017" y="18499"/>
                </a:lnTo>
                <a:cubicBezTo>
                  <a:pt x="9811" y="18501"/>
                  <a:pt x="9617" y="18366"/>
                  <a:pt x="9499" y="18139"/>
                </a:cubicBezTo>
                <a:cubicBezTo>
                  <a:pt x="9426" y="17998"/>
                  <a:pt x="9387" y="17829"/>
                  <a:pt x="9389" y="17657"/>
                </a:cubicBezTo>
                <a:lnTo>
                  <a:pt x="9389" y="17397"/>
                </a:lnTo>
                <a:cubicBezTo>
                  <a:pt x="9385" y="17277"/>
                  <a:pt x="9346" y="17164"/>
                  <a:pt x="9279" y="17084"/>
                </a:cubicBezTo>
                <a:cubicBezTo>
                  <a:pt x="9221" y="17013"/>
                  <a:pt x="9147" y="16972"/>
                  <a:pt x="9069" y="16968"/>
                </a:cubicBezTo>
                <a:lnTo>
                  <a:pt x="2312" y="16968"/>
                </a:lnTo>
                <a:lnTo>
                  <a:pt x="2312" y="2981"/>
                </a:lnTo>
                <a:cubicBezTo>
                  <a:pt x="2312" y="2708"/>
                  <a:pt x="2312" y="2503"/>
                  <a:pt x="2321" y="2329"/>
                </a:cubicBezTo>
                <a:cubicBezTo>
                  <a:pt x="2329" y="2154"/>
                  <a:pt x="2347" y="2012"/>
                  <a:pt x="2382" y="1865"/>
                </a:cubicBezTo>
                <a:cubicBezTo>
                  <a:pt x="2425" y="1704"/>
                  <a:pt x="2494" y="1561"/>
                  <a:pt x="2583" y="1443"/>
                </a:cubicBezTo>
                <a:cubicBezTo>
                  <a:pt x="2671" y="1325"/>
                  <a:pt x="2778" y="1232"/>
                  <a:pt x="2898" y="1174"/>
                </a:cubicBezTo>
                <a:cubicBezTo>
                  <a:pt x="3007" y="1127"/>
                  <a:pt x="3113" y="1105"/>
                  <a:pt x="3242" y="1093"/>
                </a:cubicBezTo>
                <a:cubicBezTo>
                  <a:pt x="3372" y="1081"/>
                  <a:pt x="3526" y="1081"/>
                  <a:pt x="3729" y="1081"/>
                </a:cubicBezTo>
                <a:lnTo>
                  <a:pt x="3736" y="1081"/>
                </a:lnTo>
                <a:lnTo>
                  <a:pt x="17882" y="1081"/>
                </a:lnTo>
                <a:cubicBezTo>
                  <a:pt x="18085" y="1081"/>
                  <a:pt x="18238" y="1080"/>
                  <a:pt x="18368" y="1092"/>
                </a:cubicBezTo>
                <a:cubicBezTo>
                  <a:pt x="18498" y="1104"/>
                  <a:pt x="18604" y="1127"/>
                  <a:pt x="18714" y="1174"/>
                </a:cubicBezTo>
                <a:cubicBezTo>
                  <a:pt x="18834" y="1232"/>
                  <a:pt x="18941" y="1325"/>
                  <a:pt x="19029" y="1443"/>
                </a:cubicBezTo>
                <a:cubicBezTo>
                  <a:pt x="19117" y="1561"/>
                  <a:pt x="19186" y="1704"/>
                  <a:pt x="19230" y="1865"/>
                </a:cubicBezTo>
                <a:cubicBezTo>
                  <a:pt x="19265" y="2012"/>
                  <a:pt x="19282" y="2154"/>
                  <a:pt x="19291" y="2329"/>
                </a:cubicBezTo>
                <a:cubicBezTo>
                  <a:pt x="19300" y="2504"/>
                  <a:pt x="19299" y="2712"/>
                  <a:pt x="19299" y="2989"/>
                </a:cubicBezTo>
                <a:lnTo>
                  <a:pt x="19299" y="13087"/>
                </a:lnTo>
                <a:cubicBezTo>
                  <a:pt x="19303" y="13404"/>
                  <a:pt x="19500" y="13655"/>
                  <a:pt x="19736" y="13644"/>
                </a:cubicBezTo>
                <a:cubicBezTo>
                  <a:pt x="19960" y="13634"/>
                  <a:pt x="20138" y="13388"/>
                  <a:pt x="20140" y="13087"/>
                </a:cubicBezTo>
                <a:lnTo>
                  <a:pt x="20140" y="3518"/>
                </a:lnTo>
                <a:cubicBezTo>
                  <a:pt x="20140" y="3008"/>
                  <a:pt x="20140" y="2626"/>
                  <a:pt x="20124" y="2303"/>
                </a:cubicBezTo>
                <a:cubicBezTo>
                  <a:pt x="20108" y="1981"/>
                  <a:pt x="20076" y="1718"/>
                  <a:pt x="20012" y="1447"/>
                </a:cubicBezTo>
                <a:cubicBezTo>
                  <a:pt x="19932" y="1151"/>
                  <a:pt x="19805" y="886"/>
                  <a:pt x="19642" y="668"/>
                </a:cubicBezTo>
                <a:cubicBezTo>
                  <a:pt x="19480" y="450"/>
                  <a:pt x="19282" y="279"/>
                  <a:pt x="19061" y="172"/>
                </a:cubicBezTo>
                <a:cubicBezTo>
                  <a:pt x="18859" y="86"/>
                  <a:pt x="18663" y="43"/>
                  <a:pt x="18423" y="21"/>
                </a:cubicBezTo>
                <a:cubicBezTo>
                  <a:pt x="18184" y="0"/>
                  <a:pt x="17902" y="0"/>
                  <a:pt x="17527" y="0"/>
                </a:cubicBezTo>
                <a:lnTo>
                  <a:pt x="4096" y="0"/>
                </a:lnTo>
                <a:lnTo>
                  <a:pt x="4084" y="0"/>
                </a:lnTo>
                <a:close/>
                <a:moveTo>
                  <a:pt x="4027" y="2404"/>
                </a:moveTo>
                <a:cubicBezTo>
                  <a:pt x="3837" y="2404"/>
                  <a:pt x="3741" y="2405"/>
                  <a:pt x="3639" y="2448"/>
                </a:cubicBezTo>
                <a:cubicBezTo>
                  <a:pt x="3528" y="2502"/>
                  <a:pt x="3440" y="2620"/>
                  <a:pt x="3400" y="2770"/>
                </a:cubicBezTo>
                <a:cubicBezTo>
                  <a:pt x="3367" y="2907"/>
                  <a:pt x="3367" y="3036"/>
                  <a:pt x="3367" y="3289"/>
                </a:cubicBezTo>
                <a:lnTo>
                  <a:pt x="3367" y="14828"/>
                </a:lnTo>
                <a:cubicBezTo>
                  <a:pt x="3367" y="15085"/>
                  <a:pt x="3367" y="15214"/>
                  <a:pt x="3400" y="15351"/>
                </a:cubicBezTo>
                <a:cubicBezTo>
                  <a:pt x="3440" y="15501"/>
                  <a:pt x="3528" y="15618"/>
                  <a:pt x="3639" y="15673"/>
                </a:cubicBezTo>
                <a:cubicBezTo>
                  <a:pt x="3741" y="15716"/>
                  <a:pt x="3837" y="15716"/>
                  <a:pt x="4027" y="15716"/>
                </a:cubicBezTo>
                <a:lnTo>
                  <a:pt x="17725" y="15716"/>
                </a:lnTo>
                <a:cubicBezTo>
                  <a:pt x="17917" y="15716"/>
                  <a:pt x="18013" y="15716"/>
                  <a:pt x="18115" y="15673"/>
                </a:cubicBezTo>
                <a:cubicBezTo>
                  <a:pt x="18227" y="15618"/>
                  <a:pt x="18315" y="15501"/>
                  <a:pt x="18355" y="15351"/>
                </a:cubicBezTo>
                <a:cubicBezTo>
                  <a:pt x="18387" y="15214"/>
                  <a:pt x="18387" y="15086"/>
                  <a:pt x="18387" y="14832"/>
                </a:cubicBezTo>
                <a:lnTo>
                  <a:pt x="18387" y="3293"/>
                </a:lnTo>
                <a:cubicBezTo>
                  <a:pt x="18387" y="3036"/>
                  <a:pt x="18387" y="2907"/>
                  <a:pt x="18355" y="2770"/>
                </a:cubicBezTo>
                <a:cubicBezTo>
                  <a:pt x="18315" y="2620"/>
                  <a:pt x="18227" y="2502"/>
                  <a:pt x="18115" y="2448"/>
                </a:cubicBezTo>
                <a:cubicBezTo>
                  <a:pt x="18013" y="2404"/>
                  <a:pt x="17917" y="2404"/>
                  <a:pt x="17728" y="2404"/>
                </a:cubicBezTo>
                <a:lnTo>
                  <a:pt x="4030" y="2404"/>
                </a:lnTo>
                <a:lnTo>
                  <a:pt x="4027" y="2404"/>
                </a:lnTo>
                <a:close/>
                <a:moveTo>
                  <a:pt x="4329" y="3511"/>
                </a:moveTo>
                <a:lnTo>
                  <a:pt x="4330" y="3511"/>
                </a:lnTo>
                <a:lnTo>
                  <a:pt x="17426" y="3511"/>
                </a:lnTo>
                <a:cubicBezTo>
                  <a:pt x="17460" y="3511"/>
                  <a:pt x="17477" y="3511"/>
                  <a:pt x="17496" y="3519"/>
                </a:cubicBezTo>
                <a:cubicBezTo>
                  <a:pt x="17516" y="3529"/>
                  <a:pt x="17531" y="3550"/>
                  <a:pt x="17539" y="3577"/>
                </a:cubicBezTo>
                <a:cubicBezTo>
                  <a:pt x="17545" y="3602"/>
                  <a:pt x="17545" y="3625"/>
                  <a:pt x="17545" y="3672"/>
                </a:cubicBezTo>
                <a:lnTo>
                  <a:pt x="17545" y="14450"/>
                </a:lnTo>
                <a:cubicBezTo>
                  <a:pt x="17545" y="14496"/>
                  <a:pt x="17545" y="14519"/>
                  <a:pt x="17539" y="14544"/>
                </a:cubicBezTo>
                <a:cubicBezTo>
                  <a:pt x="17531" y="14571"/>
                  <a:pt x="17516" y="14592"/>
                  <a:pt x="17496" y="14602"/>
                </a:cubicBezTo>
                <a:cubicBezTo>
                  <a:pt x="17477" y="14610"/>
                  <a:pt x="17460" y="14609"/>
                  <a:pt x="17425" y="14609"/>
                </a:cubicBezTo>
                <a:lnTo>
                  <a:pt x="16039" y="14609"/>
                </a:lnTo>
                <a:lnTo>
                  <a:pt x="16039" y="7765"/>
                </a:lnTo>
                <a:cubicBezTo>
                  <a:pt x="16039" y="7461"/>
                  <a:pt x="15855" y="7214"/>
                  <a:pt x="15628" y="7214"/>
                </a:cubicBezTo>
                <a:cubicBezTo>
                  <a:pt x="15402" y="7214"/>
                  <a:pt x="15217" y="7461"/>
                  <a:pt x="15217" y="7765"/>
                </a:cubicBezTo>
                <a:lnTo>
                  <a:pt x="15217" y="14609"/>
                </a:lnTo>
                <a:lnTo>
                  <a:pt x="13668" y="14609"/>
                </a:lnTo>
                <a:lnTo>
                  <a:pt x="13668" y="11786"/>
                </a:lnTo>
                <a:cubicBezTo>
                  <a:pt x="13668" y="11482"/>
                  <a:pt x="13484" y="11235"/>
                  <a:pt x="13258" y="11235"/>
                </a:cubicBezTo>
                <a:cubicBezTo>
                  <a:pt x="13031" y="11235"/>
                  <a:pt x="12847" y="11482"/>
                  <a:pt x="12847" y="11786"/>
                </a:cubicBezTo>
                <a:lnTo>
                  <a:pt x="12847" y="14609"/>
                </a:lnTo>
                <a:lnTo>
                  <a:pt x="11297" y="14609"/>
                </a:lnTo>
                <a:lnTo>
                  <a:pt x="11297" y="10366"/>
                </a:lnTo>
                <a:cubicBezTo>
                  <a:pt x="11297" y="10062"/>
                  <a:pt x="11113" y="9815"/>
                  <a:pt x="10886" y="9815"/>
                </a:cubicBezTo>
                <a:cubicBezTo>
                  <a:pt x="10660" y="9815"/>
                  <a:pt x="10476" y="10062"/>
                  <a:pt x="10476" y="10366"/>
                </a:cubicBezTo>
                <a:lnTo>
                  <a:pt x="10476" y="14609"/>
                </a:lnTo>
                <a:lnTo>
                  <a:pt x="8926" y="14609"/>
                </a:lnTo>
                <a:lnTo>
                  <a:pt x="8926" y="13875"/>
                </a:lnTo>
                <a:cubicBezTo>
                  <a:pt x="8926" y="13571"/>
                  <a:pt x="8743" y="13324"/>
                  <a:pt x="8516" y="13324"/>
                </a:cubicBezTo>
                <a:cubicBezTo>
                  <a:pt x="8289" y="13324"/>
                  <a:pt x="8105" y="13571"/>
                  <a:pt x="8105" y="13875"/>
                </a:cubicBezTo>
                <a:lnTo>
                  <a:pt x="8105" y="14609"/>
                </a:lnTo>
                <a:lnTo>
                  <a:pt x="6555" y="14609"/>
                </a:lnTo>
                <a:lnTo>
                  <a:pt x="6555" y="12061"/>
                </a:lnTo>
                <a:cubicBezTo>
                  <a:pt x="6555" y="11757"/>
                  <a:pt x="6372" y="11511"/>
                  <a:pt x="6145" y="11511"/>
                </a:cubicBezTo>
                <a:cubicBezTo>
                  <a:pt x="5918" y="11511"/>
                  <a:pt x="5734" y="11757"/>
                  <a:pt x="5734" y="12061"/>
                </a:cubicBezTo>
                <a:lnTo>
                  <a:pt x="5734" y="14609"/>
                </a:lnTo>
                <a:lnTo>
                  <a:pt x="4329" y="14609"/>
                </a:lnTo>
                <a:cubicBezTo>
                  <a:pt x="4295" y="14609"/>
                  <a:pt x="4278" y="14610"/>
                  <a:pt x="4259" y="14602"/>
                </a:cubicBezTo>
                <a:cubicBezTo>
                  <a:pt x="4239" y="14592"/>
                  <a:pt x="4223" y="14571"/>
                  <a:pt x="4216" y="14544"/>
                </a:cubicBezTo>
                <a:cubicBezTo>
                  <a:pt x="4210" y="14519"/>
                  <a:pt x="4210" y="14496"/>
                  <a:pt x="4210" y="14449"/>
                </a:cubicBezTo>
                <a:lnTo>
                  <a:pt x="4210" y="3671"/>
                </a:lnTo>
                <a:cubicBezTo>
                  <a:pt x="4210" y="3625"/>
                  <a:pt x="4210" y="3602"/>
                  <a:pt x="4216" y="3577"/>
                </a:cubicBezTo>
                <a:cubicBezTo>
                  <a:pt x="4223" y="3550"/>
                  <a:pt x="4239" y="3529"/>
                  <a:pt x="4259" y="3519"/>
                </a:cubicBezTo>
                <a:cubicBezTo>
                  <a:pt x="4277" y="3511"/>
                  <a:pt x="4295" y="3511"/>
                  <a:pt x="4329" y="3511"/>
                </a:cubicBezTo>
                <a:close/>
                <a:moveTo>
                  <a:pt x="15628" y="5213"/>
                </a:moveTo>
                <a:cubicBezTo>
                  <a:pt x="15402" y="5213"/>
                  <a:pt x="15217" y="5459"/>
                  <a:pt x="15217" y="5763"/>
                </a:cubicBezTo>
                <a:lnTo>
                  <a:pt x="15217" y="5811"/>
                </a:lnTo>
                <a:cubicBezTo>
                  <a:pt x="15217" y="6115"/>
                  <a:pt x="15402" y="6361"/>
                  <a:pt x="15628" y="6361"/>
                </a:cubicBezTo>
                <a:cubicBezTo>
                  <a:pt x="15855" y="6361"/>
                  <a:pt x="16039" y="6115"/>
                  <a:pt x="16039" y="5811"/>
                </a:cubicBezTo>
                <a:lnTo>
                  <a:pt x="16039" y="5763"/>
                </a:lnTo>
                <a:cubicBezTo>
                  <a:pt x="16039" y="5459"/>
                  <a:pt x="15855" y="5213"/>
                  <a:pt x="15628" y="5213"/>
                </a:cubicBezTo>
                <a:close/>
                <a:moveTo>
                  <a:pt x="10886" y="7815"/>
                </a:moveTo>
                <a:cubicBezTo>
                  <a:pt x="10660" y="7815"/>
                  <a:pt x="10476" y="8061"/>
                  <a:pt x="10476" y="8365"/>
                </a:cubicBezTo>
                <a:lnTo>
                  <a:pt x="10476" y="8413"/>
                </a:lnTo>
                <a:cubicBezTo>
                  <a:pt x="10476" y="8717"/>
                  <a:pt x="10660" y="8963"/>
                  <a:pt x="10886" y="8963"/>
                </a:cubicBezTo>
                <a:cubicBezTo>
                  <a:pt x="11113" y="8963"/>
                  <a:pt x="11297" y="8717"/>
                  <a:pt x="11297" y="8413"/>
                </a:cubicBezTo>
                <a:lnTo>
                  <a:pt x="11297" y="8365"/>
                </a:lnTo>
                <a:cubicBezTo>
                  <a:pt x="11297" y="8061"/>
                  <a:pt x="11113" y="7815"/>
                  <a:pt x="10886" y="7815"/>
                </a:cubicBezTo>
                <a:close/>
                <a:moveTo>
                  <a:pt x="13258" y="9234"/>
                </a:moveTo>
                <a:cubicBezTo>
                  <a:pt x="13031" y="9234"/>
                  <a:pt x="12847" y="9480"/>
                  <a:pt x="12847" y="9784"/>
                </a:cubicBezTo>
                <a:lnTo>
                  <a:pt x="12847" y="9832"/>
                </a:lnTo>
                <a:cubicBezTo>
                  <a:pt x="12847" y="10136"/>
                  <a:pt x="13031" y="10382"/>
                  <a:pt x="13258" y="10382"/>
                </a:cubicBezTo>
                <a:cubicBezTo>
                  <a:pt x="13484" y="10382"/>
                  <a:pt x="13668" y="10136"/>
                  <a:pt x="13668" y="9832"/>
                </a:cubicBezTo>
                <a:lnTo>
                  <a:pt x="13668" y="9784"/>
                </a:lnTo>
                <a:cubicBezTo>
                  <a:pt x="13668" y="9480"/>
                  <a:pt x="13484" y="9234"/>
                  <a:pt x="13258" y="9234"/>
                </a:cubicBezTo>
                <a:close/>
                <a:moveTo>
                  <a:pt x="6145" y="9510"/>
                </a:moveTo>
                <a:cubicBezTo>
                  <a:pt x="5918" y="9510"/>
                  <a:pt x="5734" y="9756"/>
                  <a:pt x="5734" y="10060"/>
                </a:cubicBezTo>
                <a:lnTo>
                  <a:pt x="5734" y="10108"/>
                </a:lnTo>
                <a:cubicBezTo>
                  <a:pt x="5734" y="10412"/>
                  <a:pt x="5918" y="10658"/>
                  <a:pt x="6145" y="10658"/>
                </a:cubicBezTo>
                <a:cubicBezTo>
                  <a:pt x="6372" y="10658"/>
                  <a:pt x="6555" y="10412"/>
                  <a:pt x="6555" y="10108"/>
                </a:cubicBezTo>
                <a:lnTo>
                  <a:pt x="6555" y="10060"/>
                </a:lnTo>
                <a:cubicBezTo>
                  <a:pt x="6555" y="9756"/>
                  <a:pt x="6372" y="9510"/>
                  <a:pt x="6145" y="9510"/>
                </a:cubicBezTo>
                <a:close/>
                <a:moveTo>
                  <a:pt x="8516" y="11324"/>
                </a:moveTo>
                <a:cubicBezTo>
                  <a:pt x="8289" y="11324"/>
                  <a:pt x="8105" y="11570"/>
                  <a:pt x="8105" y="11874"/>
                </a:cubicBezTo>
                <a:lnTo>
                  <a:pt x="8105" y="11921"/>
                </a:lnTo>
                <a:cubicBezTo>
                  <a:pt x="8105" y="12225"/>
                  <a:pt x="8289" y="12471"/>
                  <a:pt x="8516" y="12471"/>
                </a:cubicBezTo>
                <a:cubicBezTo>
                  <a:pt x="8743" y="12471"/>
                  <a:pt x="8926" y="12225"/>
                  <a:pt x="8926" y="11921"/>
                </a:cubicBezTo>
                <a:lnTo>
                  <a:pt x="8926" y="11874"/>
                </a:lnTo>
                <a:cubicBezTo>
                  <a:pt x="8926" y="11570"/>
                  <a:pt x="8743" y="11324"/>
                  <a:pt x="8516" y="11324"/>
                </a:cubicBezTo>
                <a:close/>
                <a:moveTo>
                  <a:pt x="19662" y="14793"/>
                </a:moveTo>
                <a:cubicBezTo>
                  <a:pt x="19550" y="14793"/>
                  <a:pt x="19438" y="14850"/>
                  <a:pt x="19352" y="14964"/>
                </a:cubicBezTo>
                <a:cubicBezTo>
                  <a:pt x="19182" y="15193"/>
                  <a:pt x="19182" y="15564"/>
                  <a:pt x="19352" y="15793"/>
                </a:cubicBezTo>
                <a:cubicBezTo>
                  <a:pt x="19523" y="16021"/>
                  <a:pt x="19800" y="16021"/>
                  <a:pt x="19970" y="15793"/>
                </a:cubicBezTo>
                <a:cubicBezTo>
                  <a:pt x="20141" y="15564"/>
                  <a:pt x="20141" y="15193"/>
                  <a:pt x="19970" y="14964"/>
                </a:cubicBezTo>
                <a:cubicBezTo>
                  <a:pt x="19885" y="14850"/>
                  <a:pt x="19773" y="14793"/>
                  <a:pt x="19662" y="14793"/>
                </a:cubicBezTo>
                <a:close/>
                <a:moveTo>
                  <a:pt x="13008" y="18077"/>
                </a:moveTo>
                <a:lnTo>
                  <a:pt x="20770" y="18077"/>
                </a:lnTo>
                <a:lnTo>
                  <a:pt x="20770" y="18505"/>
                </a:lnTo>
                <a:cubicBezTo>
                  <a:pt x="20761" y="19013"/>
                  <a:pt x="20612" y="19498"/>
                  <a:pt x="20351" y="19867"/>
                </a:cubicBezTo>
                <a:cubicBezTo>
                  <a:pt x="20076" y="20256"/>
                  <a:pt x="19697" y="20486"/>
                  <a:pt x="19297" y="20506"/>
                </a:cubicBezTo>
                <a:lnTo>
                  <a:pt x="2309" y="20506"/>
                </a:lnTo>
                <a:cubicBezTo>
                  <a:pt x="1854" y="20501"/>
                  <a:pt x="1427" y="20216"/>
                  <a:pt x="1150" y="19734"/>
                </a:cubicBezTo>
                <a:cubicBezTo>
                  <a:pt x="963" y="19408"/>
                  <a:pt x="857" y="19012"/>
                  <a:pt x="849" y="18601"/>
                </a:cubicBezTo>
                <a:lnTo>
                  <a:pt x="849" y="18087"/>
                </a:lnTo>
                <a:lnTo>
                  <a:pt x="8586" y="18087"/>
                </a:lnTo>
                <a:cubicBezTo>
                  <a:pt x="8658" y="18462"/>
                  <a:pt x="8811" y="18800"/>
                  <a:pt x="9025" y="19060"/>
                </a:cubicBezTo>
                <a:cubicBezTo>
                  <a:pt x="9298" y="19393"/>
                  <a:pt x="9654" y="19578"/>
                  <a:pt x="10023" y="19579"/>
                </a:cubicBezTo>
                <a:lnTo>
                  <a:pt x="11549" y="19579"/>
                </a:lnTo>
                <a:cubicBezTo>
                  <a:pt x="11928" y="19577"/>
                  <a:pt x="12293" y="19385"/>
                  <a:pt x="12572" y="19042"/>
                </a:cubicBezTo>
                <a:cubicBezTo>
                  <a:pt x="12783" y="18782"/>
                  <a:pt x="12934" y="18447"/>
                  <a:pt x="13008" y="18077"/>
                </a:cubicBezTo>
                <a:close/>
              </a:path>
            </a:pathLst>
          </a:custGeom>
          <a:solidFill>
            <a:schemeClr val="accent2"/>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pic>
        <p:nvPicPr>
          <p:cNvPr id="7" name="图形 6">
            <a:extLst>
              <a:ext uri="{FF2B5EF4-FFF2-40B4-BE49-F238E27FC236}">
                <a16:creationId xmlns:a16="http://schemas.microsoft.com/office/drawing/2014/main" xmlns="" id="{1CF432C5-4D2D-497B-941D-6312B8B9498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2212594" y="3612262"/>
            <a:ext cx="555849" cy="555849"/>
          </a:xfrm>
          <a:prstGeom prst="rect">
            <a:avLst/>
          </a:prstGeom>
        </p:spPr>
      </p:pic>
      <p:pic>
        <p:nvPicPr>
          <p:cNvPr id="17" name="图形 16">
            <a:extLst>
              <a:ext uri="{FF2B5EF4-FFF2-40B4-BE49-F238E27FC236}">
                <a16:creationId xmlns:a16="http://schemas.microsoft.com/office/drawing/2014/main" xmlns="" id="{04355B52-0AA8-4DBC-BDAA-EE85F17F2239}"/>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4264699" y="3598993"/>
            <a:ext cx="582386" cy="582386"/>
          </a:xfrm>
          <a:prstGeom prst="rect">
            <a:avLst/>
          </a:prstGeom>
        </p:spPr>
      </p:pic>
      <p:grpSp>
        <p:nvGrpSpPr>
          <p:cNvPr id="27" name="Group 22">
            <a:extLst>
              <a:ext uri="{FF2B5EF4-FFF2-40B4-BE49-F238E27FC236}">
                <a16:creationId xmlns:a16="http://schemas.microsoft.com/office/drawing/2014/main" xmlns="" id="{D74CEC26-B641-475D-A488-6954B6B0AAEE}"/>
              </a:ext>
            </a:extLst>
          </p:cNvPr>
          <p:cNvGrpSpPr/>
          <p:nvPr/>
        </p:nvGrpSpPr>
        <p:grpSpPr>
          <a:xfrm>
            <a:off x="7523949" y="3652587"/>
            <a:ext cx="475199" cy="475199"/>
            <a:chOff x="3149600" y="3587750"/>
            <a:chExt cx="406400" cy="406400"/>
          </a:xfrm>
          <a:solidFill>
            <a:schemeClr val="accent2"/>
          </a:solidFill>
        </p:grpSpPr>
        <p:sp>
          <p:nvSpPr>
            <p:cNvPr id="28" name="Freeform 59">
              <a:extLst>
                <a:ext uri="{FF2B5EF4-FFF2-40B4-BE49-F238E27FC236}">
                  <a16:creationId xmlns:a16="http://schemas.microsoft.com/office/drawing/2014/main" xmlns="" id="{2D9AD2CE-694A-41BB-905F-3ED10AD076AE}"/>
                </a:ext>
              </a:extLst>
            </p:cNvPr>
            <p:cNvSpPr>
              <a:spLocks noEditPoints="1"/>
            </p:cNvSpPr>
            <p:nvPr/>
          </p:nvSpPr>
          <p:spPr bwMode="auto">
            <a:xfrm>
              <a:off x="3149600" y="3587750"/>
              <a:ext cx="406400" cy="406400"/>
            </a:xfrm>
            <a:custGeom>
              <a:avLst/>
              <a:gdLst/>
              <a:ahLst/>
              <a:cxnLst>
                <a:cxn ang="0">
                  <a:pos x="200" y="24"/>
                </a:cxn>
                <a:cxn ang="0">
                  <a:pos x="200" y="8"/>
                </a:cxn>
                <a:cxn ang="0">
                  <a:pos x="198" y="2"/>
                </a:cxn>
                <a:cxn ang="0">
                  <a:pos x="192" y="0"/>
                </a:cxn>
                <a:cxn ang="0">
                  <a:pos x="188" y="0"/>
                </a:cxn>
                <a:cxn ang="0">
                  <a:pos x="184" y="4"/>
                </a:cxn>
                <a:cxn ang="0">
                  <a:pos x="184" y="24"/>
                </a:cxn>
                <a:cxn ang="0">
                  <a:pos x="136" y="8"/>
                </a:cxn>
                <a:cxn ang="0">
                  <a:pos x="136" y="4"/>
                </a:cxn>
                <a:cxn ang="0">
                  <a:pos x="132" y="0"/>
                </a:cxn>
                <a:cxn ang="0">
                  <a:pos x="128" y="0"/>
                </a:cxn>
                <a:cxn ang="0">
                  <a:pos x="122" y="2"/>
                </a:cxn>
                <a:cxn ang="0">
                  <a:pos x="120" y="8"/>
                </a:cxn>
                <a:cxn ang="0">
                  <a:pos x="72" y="24"/>
                </a:cxn>
                <a:cxn ang="0">
                  <a:pos x="72" y="8"/>
                </a:cxn>
                <a:cxn ang="0">
                  <a:pos x="70" y="2"/>
                </a:cxn>
                <a:cxn ang="0">
                  <a:pos x="64" y="0"/>
                </a:cxn>
                <a:cxn ang="0">
                  <a:pos x="60" y="0"/>
                </a:cxn>
                <a:cxn ang="0">
                  <a:pos x="56" y="4"/>
                </a:cxn>
                <a:cxn ang="0">
                  <a:pos x="56" y="24"/>
                </a:cxn>
                <a:cxn ang="0">
                  <a:pos x="22" y="24"/>
                </a:cxn>
                <a:cxn ang="0">
                  <a:pos x="6" y="30"/>
                </a:cxn>
                <a:cxn ang="0">
                  <a:pos x="0" y="46"/>
                </a:cxn>
                <a:cxn ang="0">
                  <a:pos x="0" y="234"/>
                </a:cxn>
                <a:cxn ang="0">
                  <a:pos x="6" y="250"/>
                </a:cxn>
                <a:cxn ang="0">
                  <a:pos x="22" y="256"/>
                </a:cxn>
                <a:cxn ang="0">
                  <a:pos x="234" y="256"/>
                </a:cxn>
                <a:cxn ang="0">
                  <a:pos x="250" y="250"/>
                </a:cxn>
                <a:cxn ang="0">
                  <a:pos x="256" y="234"/>
                </a:cxn>
                <a:cxn ang="0">
                  <a:pos x="256" y="46"/>
                </a:cxn>
                <a:cxn ang="0">
                  <a:pos x="250" y="30"/>
                </a:cxn>
                <a:cxn ang="0">
                  <a:pos x="234" y="24"/>
                </a:cxn>
                <a:cxn ang="0">
                  <a:pos x="240" y="234"/>
                </a:cxn>
                <a:cxn ang="0">
                  <a:pos x="234" y="240"/>
                </a:cxn>
                <a:cxn ang="0">
                  <a:pos x="22" y="240"/>
                </a:cxn>
                <a:cxn ang="0">
                  <a:pos x="16" y="234"/>
                </a:cxn>
                <a:cxn ang="0">
                  <a:pos x="16" y="46"/>
                </a:cxn>
                <a:cxn ang="0">
                  <a:pos x="22" y="40"/>
                </a:cxn>
                <a:cxn ang="0">
                  <a:pos x="56" y="56"/>
                </a:cxn>
                <a:cxn ang="0">
                  <a:pos x="56" y="60"/>
                </a:cxn>
                <a:cxn ang="0">
                  <a:pos x="60" y="64"/>
                </a:cxn>
                <a:cxn ang="0">
                  <a:pos x="64" y="64"/>
                </a:cxn>
                <a:cxn ang="0">
                  <a:pos x="70" y="62"/>
                </a:cxn>
                <a:cxn ang="0">
                  <a:pos x="72" y="56"/>
                </a:cxn>
                <a:cxn ang="0">
                  <a:pos x="120" y="40"/>
                </a:cxn>
                <a:cxn ang="0">
                  <a:pos x="120" y="56"/>
                </a:cxn>
                <a:cxn ang="0">
                  <a:pos x="122" y="62"/>
                </a:cxn>
                <a:cxn ang="0">
                  <a:pos x="128" y="64"/>
                </a:cxn>
                <a:cxn ang="0">
                  <a:pos x="132" y="64"/>
                </a:cxn>
                <a:cxn ang="0">
                  <a:pos x="136" y="60"/>
                </a:cxn>
                <a:cxn ang="0">
                  <a:pos x="136" y="40"/>
                </a:cxn>
                <a:cxn ang="0">
                  <a:pos x="184" y="56"/>
                </a:cxn>
                <a:cxn ang="0">
                  <a:pos x="184" y="60"/>
                </a:cxn>
                <a:cxn ang="0">
                  <a:pos x="188" y="64"/>
                </a:cxn>
                <a:cxn ang="0">
                  <a:pos x="192" y="64"/>
                </a:cxn>
                <a:cxn ang="0">
                  <a:pos x="198" y="62"/>
                </a:cxn>
                <a:cxn ang="0">
                  <a:pos x="200" y="56"/>
                </a:cxn>
                <a:cxn ang="0">
                  <a:pos x="234" y="40"/>
                </a:cxn>
                <a:cxn ang="0">
                  <a:pos x="238" y="42"/>
                </a:cxn>
                <a:cxn ang="0">
                  <a:pos x="240" y="234"/>
                </a:cxn>
              </a:cxnLst>
              <a:rect l="0" t="0" r="r" b="b"/>
              <a:pathLst>
                <a:path w="256" h="256">
                  <a:moveTo>
                    <a:pt x="234" y="24"/>
                  </a:moveTo>
                  <a:lnTo>
                    <a:pt x="200" y="24"/>
                  </a:lnTo>
                  <a:lnTo>
                    <a:pt x="200" y="8"/>
                  </a:lnTo>
                  <a:lnTo>
                    <a:pt x="200" y="8"/>
                  </a:lnTo>
                  <a:lnTo>
                    <a:pt x="200" y="4"/>
                  </a:lnTo>
                  <a:lnTo>
                    <a:pt x="198" y="2"/>
                  </a:lnTo>
                  <a:lnTo>
                    <a:pt x="196" y="0"/>
                  </a:lnTo>
                  <a:lnTo>
                    <a:pt x="192" y="0"/>
                  </a:lnTo>
                  <a:lnTo>
                    <a:pt x="192" y="0"/>
                  </a:lnTo>
                  <a:lnTo>
                    <a:pt x="188" y="0"/>
                  </a:lnTo>
                  <a:lnTo>
                    <a:pt x="186" y="2"/>
                  </a:lnTo>
                  <a:lnTo>
                    <a:pt x="184" y="4"/>
                  </a:lnTo>
                  <a:lnTo>
                    <a:pt x="184" y="8"/>
                  </a:lnTo>
                  <a:lnTo>
                    <a:pt x="184" y="24"/>
                  </a:lnTo>
                  <a:lnTo>
                    <a:pt x="136" y="24"/>
                  </a:lnTo>
                  <a:lnTo>
                    <a:pt x="136" y="8"/>
                  </a:lnTo>
                  <a:lnTo>
                    <a:pt x="136" y="8"/>
                  </a:lnTo>
                  <a:lnTo>
                    <a:pt x="136" y="4"/>
                  </a:lnTo>
                  <a:lnTo>
                    <a:pt x="134" y="2"/>
                  </a:lnTo>
                  <a:lnTo>
                    <a:pt x="132" y="0"/>
                  </a:lnTo>
                  <a:lnTo>
                    <a:pt x="128" y="0"/>
                  </a:lnTo>
                  <a:lnTo>
                    <a:pt x="128" y="0"/>
                  </a:lnTo>
                  <a:lnTo>
                    <a:pt x="124" y="0"/>
                  </a:lnTo>
                  <a:lnTo>
                    <a:pt x="122" y="2"/>
                  </a:lnTo>
                  <a:lnTo>
                    <a:pt x="120" y="4"/>
                  </a:lnTo>
                  <a:lnTo>
                    <a:pt x="120" y="8"/>
                  </a:lnTo>
                  <a:lnTo>
                    <a:pt x="120" y="24"/>
                  </a:lnTo>
                  <a:lnTo>
                    <a:pt x="72" y="24"/>
                  </a:lnTo>
                  <a:lnTo>
                    <a:pt x="72" y="8"/>
                  </a:lnTo>
                  <a:lnTo>
                    <a:pt x="72" y="8"/>
                  </a:lnTo>
                  <a:lnTo>
                    <a:pt x="72" y="4"/>
                  </a:lnTo>
                  <a:lnTo>
                    <a:pt x="70" y="2"/>
                  </a:lnTo>
                  <a:lnTo>
                    <a:pt x="68" y="0"/>
                  </a:lnTo>
                  <a:lnTo>
                    <a:pt x="64" y="0"/>
                  </a:lnTo>
                  <a:lnTo>
                    <a:pt x="64" y="0"/>
                  </a:lnTo>
                  <a:lnTo>
                    <a:pt x="60" y="0"/>
                  </a:lnTo>
                  <a:lnTo>
                    <a:pt x="58" y="2"/>
                  </a:lnTo>
                  <a:lnTo>
                    <a:pt x="56" y="4"/>
                  </a:lnTo>
                  <a:lnTo>
                    <a:pt x="56" y="8"/>
                  </a:lnTo>
                  <a:lnTo>
                    <a:pt x="56" y="24"/>
                  </a:lnTo>
                  <a:lnTo>
                    <a:pt x="22" y="24"/>
                  </a:lnTo>
                  <a:lnTo>
                    <a:pt x="22" y="24"/>
                  </a:lnTo>
                  <a:lnTo>
                    <a:pt x="14" y="26"/>
                  </a:lnTo>
                  <a:lnTo>
                    <a:pt x="6" y="30"/>
                  </a:lnTo>
                  <a:lnTo>
                    <a:pt x="2" y="38"/>
                  </a:lnTo>
                  <a:lnTo>
                    <a:pt x="0" y="46"/>
                  </a:lnTo>
                  <a:lnTo>
                    <a:pt x="0" y="234"/>
                  </a:lnTo>
                  <a:lnTo>
                    <a:pt x="0" y="234"/>
                  </a:lnTo>
                  <a:lnTo>
                    <a:pt x="2" y="242"/>
                  </a:lnTo>
                  <a:lnTo>
                    <a:pt x="6" y="250"/>
                  </a:lnTo>
                  <a:lnTo>
                    <a:pt x="14" y="254"/>
                  </a:lnTo>
                  <a:lnTo>
                    <a:pt x="22" y="256"/>
                  </a:lnTo>
                  <a:lnTo>
                    <a:pt x="234" y="256"/>
                  </a:lnTo>
                  <a:lnTo>
                    <a:pt x="234" y="256"/>
                  </a:lnTo>
                  <a:lnTo>
                    <a:pt x="242" y="254"/>
                  </a:lnTo>
                  <a:lnTo>
                    <a:pt x="250" y="250"/>
                  </a:lnTo>
                  <a:lnTo>
                    <a:pt x="254" y="242"/>
                  </a:lnTo>
                  <a:lnTo>
                    <a:pt x="256" y="234"/>
                  </a:lnTo>
                  <a:lnTo>
                    <a:pt x="256" y="46"/>
                  </a:lnTo>
                  <a:lnTo>
                    <a:pt x="256" y="46"/>
                  </a:lnTo>
                  <a:lnTo>
                    <a:pt x="254" y="38"/>
                  </a:lnTo>
                  <a:lnTo>
                    <a:pt x="250" y="30"/>
                  </a:lnTo>
                  <a:lnTo>
                    <a:pt x="242" y="26"/>
                  </a:lnTo>
                  <a:lnTo>
                    <a:pt x="234" y="24"/>
                  </a:lnTo>
                  <a:close/>
                  <a:moveTo>
                    <a:pt x="240" y="234"/>
                  </a:moveTo>
                  <a:lnTo>
                    <a:pt x="240" y="234"/>
                  </a:lnTo>
                  <a:lnTo>
                    <a:pt x="238" y="238"/>
                  </a:lnTo>
                  <a:lnTo>
                    <a:pt x="234" y="240"/>
                  </a:lnTo>
                  <a:lnTo>
                    <a:pt x="22" y="240"/>
                  </a:lnTo>
                  <a:lnTo>
                    <a:pt x="22" y="240"/>
                  </a:lnTo>
                  <a:lnTo>
                    <a:pt x="18" y="238"/>
                  </a:lnTo>
                  <a:lnTo>
                    <a:pt x="16" y="234"/>
                  </a:lnTo>
                  <a:lnTo>
                    <a:pt x="16" y="46"/>
                  </a:lnTo>
                  <a:lnTo>
                    <a:pt x="16" y="46"/>
                  </a:lnTo>
                  <a:lnTo>
                    <a:pt x="18" y="42"/>
                  </a:lnTo>
                  <a:lnTo>
                    <a:pt x="22" y="40"/>
                  </a:lnTo>
                  <a:lnTo>
                    <a:pt x="56" y="40"/>
                  </a:lnTo>
                  <a:lnTo>
                    <a:pt x="56" y="56"/>
                  </a:lnTo>
                  <a:lnTo>
                    <a:pt x="56" y="56"/>
                  </a:lnTo>
                  <a:lnTo>
                    <a:pt x="56" y="60"/>
                  </a:lnTo>
                  <a:lnTo>
                    <a:pt x="58" y="62"/>
                  </a:lnTo>
                  <a:lnTo>
                    <a:pt x="60" y="64"/>
                  </a:lnTo>
                  <a:lnTo>
                    <a:pt x="64" y="64"/>
                  </a:lnTo>
                  <a:lnTo>
                    <a:pt x="64" y="64"/>
                  </a:lnTo>
                  <a:lnTo>
                    <a:pt x="68" y="64"/>
                  </a:lnTo>
                  <a:lnTo>
                    <a:pt x="70" y="62"/>
                  </a:lnTo>
                  <a:lnTo>
                    <a:pt x="72" y="60"/>
                  </a:lnTo>
                  <a:lnTo>
                    <a:pt x="72" y="56"/>
                  </a:lnTo>
                  <a:lnTo>
                    <a:pt x="72" y="40"/>
                  </a:lnTo>
                  <a:lnTo>
                    <a:pt x="120" y="40"/>
                  </a:lnTo>
                  <a:lnTo>
                    <a:pt x="120" y="56"/>
                  </a:lnTo>
                  <a:lnTo>
                    <a:pt x="120" y="56"/>
                  </a:lnTo>
                  <a:lnTo>
                    <a:pt x="120" y="60"/>
                  </a:lnTo>
                  <a:lnTo>
                    <a:pt x="122" y="62"/>
                  </a:lnTo>
                  <a:lnTo>
                    <a:pt x="124" y="64"/>
                  </a:lnTo>
                  <a:lnTo>
                    <a:pt x="128" y="64"/>
                  </a:lnTo>
                  <a:lnTo>
                    <a:pt x="128" y="64"/>
                  </a:lnTo>
                  <a:lnTo>
                    <a:pt x="132" y="64"/>
                  </a:lnTo>
                  <a:lnTo>
                    <a:pt x="134" y="62"/>
                  </a:lnTo>
                  <a:lnTo>
                    <a:pt x="136" y="60"/>
                  </a:lnTo>
                  <a:lnTo>
                    <a:pt x="136" y="56"/>
                  </a:lnTo>
                  <a:lnTo>
                    <a:pt x="136" y="40"/>
                  </a:lnTo>
                  <a:lnTo>
                    <a:pt x="184" y="40"/>
                  </a:lnTo>
                  <a:lnTo>
                    <a:pt x="184" y="56"/>
                  </a:lnTo>
                  <a:lnTo>
                    <a:pt x="184" y="56"/>
                  </a:lnTo>
                  <a:lnTo>
                    <a:pt x="184" y="60"/>
                  </a:lnTo>
                  <a:lnTo>
                    <a:pt x="186" y="62"/>
                  </a:lnTo>
                  <a:lnTo>
                    <a:pt x="188" y="64"/>
                  </a:lnTo>
                  <a:lnTo>
                    <a:pt x="192" y="64"/>
                  </a:lnTo>
                  <a:lnTo>
                    <a:pt x="192" y="64"/>
                  </a:lnTo>
                  <a:lnTo>
                    <a:pt x="196" y="64"/>
                  </a:lnTo>
                  <a:lnTo>
                    <a:pt x="198" y="62"/>
                  </a:lnTo>
                  <a:lnTo>
                    <a:pt x="200" y="60"/>
                  </a:lnTo>
                  <a:lnTo>
                    <a:pt x="200" y="56"/>
                  </a:lnTo>
                  <a:lnTo>
                    <a:pt x="200" y="40"/>
                  </a:lnTo>
                  <a:lnTo>
                    <a:pt x="234" y="40"/>
                  </a:lnTo>
                  <a:lnTo>
                    <a:pt x="234" y="40"/>
                  </a:lnTo>
                  <a:lnTo>
                    <a:pt x="238" y="42"/>
                  </a:lnTo>
                  <a:lnTo>
                    <a:pt x="240" y="46"/>
                  </a:lnTo>
                  <a:lnTo>
                    <a:pt x="240" y="234"/>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29" name="Rectangle 62">
              <a:extLst>
                <a:ext uri="{FF2B5EF4-FFF2-40B4-BE49-F238E27FC236}">
                  <a16:creationId xmlns:a16="http://schemas.microsoft.com/office/drawing/2014/main" xmlns="" id="{1844ABB9-C038-429F-9E85-E0DD404BAD4F}"/>
                </a:ext>
              </a:extLst>
            </p:cNvPr>
            <p:cNvSpPr>
              <a:spLocks noChangeArrowheads="1"/>
            </p:cNvSpPr>
            <p:nvPr/>
          </p:nvSpPr>
          <p:spPr bwMode="auto">
            <a:xfrm>
              <a:off x="3238500" y="3740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0" name="Rectangle 63">
              <a:extLst>
                <a:ext uri="{FF2B5EF4-FFF2-40B4-BE49-F238E27FC236}">
                  <a16:creationId xmlns:a16="http://schemas.microsoft.com/office/drawing/2014/main" xmlns="" id="{6ECA5C06-AFE9-4D43-AE0C-F1FB472BDA4F}"/>
                </a:ext>
              </a:extLst>
            </p:cNvPr>
            <p:cNvSpPr>
              <a:spLocks noChangeArrowheads="1"/>
            </p:cNvSpPr>
            <p:nvPr/>
          </p:nvSpPr>
          <p:spPr bwMode="auto">
            <a:xfrm>
              <a:off x="3238500" y="38036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1" name="Rectangle 64">
              <a:extLst>
                <a:ext uri="{FF2B5EF4-FFF2-40B4-BE49-F238E27FC236}">
                  <a16:creationId xmlns:a16="http://schemas.microsoft.com/office/drawing/2014/main" xmlns="" id="{518F728C-C4C9-465D-BCFC-D250E8923408}"/>
                </a:ext>
              </a:extLst>
            </p:cNvPr>
            <p:cNvSpPr>
              <a:spLocks noChangeArrowheads="1"/>
            </p:cNvSpPr>
            <p:nvPr/>
          </p:nvSpPr>
          <p:spPr bwMode="auto">
            <a:xfrm>
              <a:off x="3238500" y="3867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2" name="Rectangle 65">
              <a:extLst>
                <a:ext uri="{FF2B5EF4-FFF2-40B4-BE49-F238E27FC236}">
                  <a16:creationId xmlns:a16="http://schemas.microsoft.com/office/drawing/2014/main" xmlns="" id="{BCD9C2E6-94CB-42E5-83E3-BF19B00048A8}"/>
                </a:ext>
              </a:extLst>
            </p:cNvPr>
            <p:cNvSpPr>
              <a:spLocks noChangeArrowheads="1"/>
            </p:cNvSpPr>
            <p:nvPr/>
          </p:nvSpPr>
          <p:spPr bwMode="auto">
            <a:xfrm>
              <a:off x="3327400" y="3867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3" name="Rectangle 66">
              <a:extLst>
                <a:ext uri="{FF2B5EF4-FFF2-40B4-BE49-F238E27FC236}">
                  <a16:creationId xmlns:a16="http://schemas.microsoft.com/office/drawing/2014/main" xmlns="" id="{BA8C79BB-BA87-445A-B4C4-6E5B401AB1F5}"/>
                </a:ext>
              </a:extLst>
            </p:cNvPr>
            <p:cNvSpPr>
              <a:spLocks noChangeArrowheads="1"/>
            </p:cNvSpPr>
            <p:nvPr/>
          </p:nvSpPr>
          <p:spPr bwMode="auto">
            <a:xfrm>
              <a:off x="3327400" y="38036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4" name="Rectangle 67">
              <a:extLst>
                <a:ext uri="{FF2B5EF4-FFF2-40B4-BE49-F238E27FC236}">
                  <a16:creationId xmlns:a16="http://schemas.microsoft.com/office/drawing/2014/main" xmlns="" id="{27D8E93C-B266-4E58-8AEC-26D8B61DF1B2}"/>
                </a:ext>
              </a:extLst>
            </p:cNvPr>
            <p:cNvSpPr>
              <a:spLocks noChangeArrowheads="1"/>
            </p:cNvSpPr>
            <p:nvPr/>
          </p:nvSpPr>
          <p:spPr bwMode="auto">
            <a:xfrm>
              <a:off x="3327400" y="3740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5" name="Rectangle 68">
              <a:extLst>
                <a:ext uri="{FF2B5EF4-FFF2-40B4-BE49-F238E27FC236}">
                  <a16:creationId xmlns:a16="http://schemas.microsoft.com/office/drawing/2014/main" xmlns="" id="{707B2ED8-47A4-4B0C-B575-E7CC37D82686}"/>
                </a:ext>
              </a:extLst>
            </p:cNvPr>
            <p:cNvSpPr>
              <a:spLocks noChangeArrowheads="1"/>
            </p:cNvSpPr>
            <p:nvPr/>
          </p:nvSpPr>
          <p:spPr bwMode="auto">
            <a:xfrm>
              <a:off x="3416300" y="3867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6" name="Rectangle 69">
              <a:extLst>
                <a:ext uri="{FF2B5EF4-FFF2-40B4-BE49-F238E27FC236}">
                  <a16:creationId xmlns:a16="http://schemas.microsoft.com/office/drawing/2014/main" xmlns="" id="{132E12B3-87C1-4A32-90E2-399902345DEB}"/>
                </a:ext>
              </a:extLst>
            </p:cNvPr>
            <p:cNvSpPr>
              <a:spLocks noChangeArrowheads="1"/>
            </p:cNvSpPr>
            <p:nvPr/>
          </p:nvSpPr>
          <p:spPr bwMode="auto">
            <a:xfrm>
              <a:off x="3416300" y="38036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37" name="Rectangle 70">
              <a:extLst>
                <a:ext uri="{FF2B5EF4-FFF2-40B4-BE49-F238E27FC236}">
                  <a16:creationId xmlns:a16="http://schemas.microsoft.com/office/drawing/2014/main" xmlns="" id="{DF1585C4-A368-491A-9D52-C9C80A62ECE4}"/>
                </a:ext>
              </a:extLst>
            </p:cNvPr>
            <p:cNvSpPr>
              <a:spLocks noChangeArrowheads="1"/>
            </p:cNvSpPr>
            <p:nvPr/>
          </p:nvSpPr>
          <p:spPr bwMode="auto">
            <a:xfrm>
              <a:off x="3416300" y="3740150"/>
              <a:ext cx="50800" cy="38100"/>
            </a:xfrm>
            <a:prstGeom prst="rect">
              <a:avLst/>
            </a:prstGeom>
            <a:grpFill/>
            <a:ln w="9525">
              <a:noFill/>
              <a:miter lim="800000"/>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sp>
        <p:nvSpPr>
          <p:cNvPr id="67" name="Freeform 30">
            <a:extLst>
              <a:ext uri="{FF2B5EF4-FFF2-40B4-BE49-F238E27FC236}">
                <a16:creationId xmlns:a16="http://schemas.microsoft.com/office/drawing/2014/main" xmlns="" id="{00843185-F040-4E8F-84EE-79B84D6FA4C4}"/>
              </a:ext>
            </a:extLst>
          </p:cNvPr>
          <p:cNvSpPr/>
          <p:nvPr/>
        </p:nvSpPr>
        <p:spPr>
          <a:xfrm>
            <a:off x="5306385" y="3680934"/>
            <a:ext cx="545394" cy="418505"/>
          </a:xfrm>
          <a:custGeom>
            <a:avLst/>
            <a:gdLst/>
            <a:ahLst/>
            <a:cxnLst/>
            <a:rect l="l" t="t" r="r" b="b"/>
            <a:pathLst>
              <a:path w="218777" h="167878">
                <a:moveTo>
                  <a:pt x="29914" y="120551"/>
                </a:moveTo>
                <a:cubicBezTo>
                  <a:pt x="25152" y="120551"/>
                  <a:pt x="21059" y="122262"/>
                  <a:pt x="17636" y="125685"/>
                </a:cubicBezTo>
                <a:cubicBezTo>
                  <a:pt x="14213" y="129108"/>
                  <a:pt x="12501" y="133201"/>
                  <a:pt x="12501" y="137964"/>
                </a:cubicBezTo>
                <a:cubicBezTo>
                  <a:pt x="12501" y="142726"/>
                  <a:pt x="14213" y="146819"/>
                  <a:pt x="17636" y="150242"/>
                </a:cubicBezTo>
                <a:cubicBezTo>
                  <a:pt x="21059" y="153665"/>
                  <a:pt x="25152" y="155377"/>
                  <a:pt x="29914" y="155377"/>
                </a:cubicBezTo>
                <a:cubicBezTo>
                  <a:pt x="34677" y="155377"/>
                  <a:pt x="38769" y="153665"/>
                  <a:pt x="42192" y="150242"/>
                </a:cubicBezTo>
                <a:cubicBezTo>
                  <a:pt x="45615" y="146819"/>
                  <a:pt x="47327" y="142726"/>
                  <a:pt x="47327" y="137964"/>
                </a:cubicBezTo>
                <a:cubicBezTo>
                  <a:pt x="47327" y="132904"/>
                  <a:pt x="45615" y="128736"/>
                  <a:pt x="42192" y="125462"/>
                </a:cubicBezTo>
                <a:cubicBezTo>
                  <a:pt x="38769" y="122188"/>
                  <a:pt x="34677" y="120551"/>
                  <a:pt x="29914" y="120551"/>
                </a:cubicBezTo>
                <a:close/>
                <a:moveTo>
                  <a:pt x="154037" y="114300"/>
                </a:moveTo>
                <a:cubicBezTo>
                  <a:pt x="148977" y="114300"/>
                  <a:pt x="144735" y="116012"/>
                  <a:pt x="141312" y="119435"/>
                </a:cubicBezTo>
                <a:cubicBezTo>
                  <a:pt x="137889" y="122858"/>
                  <a:pt x="136177" y="126950"/>
                  <a:pt x="136177" y="131713"/>
                </a:cubicBezTo>
                <a:cubicBezTo>
                  <a:pt x="136177" y="136475"/>
                  <a:pt x="137963" y="140568"/>
                  <a:pt x="141535" y="143991"/>
                </a:cubicBezTo>
                <a:cubicBezTo>
                  <a:pt x="145107" y="147414"/>
                  <a:pt x="149274" y="149126"/>
                  <a:pt x="154037" y="149126"/>
                </a:cubicBezTo>
                <a:cubicBezTo>
                  <a:pt x="158799" y="149126"/>
                  <a:pt x="162892" y="147414"/>
                  <a:pt x="166315" y="143991"/>
                </a:cubicBezTo>
                <a:cubicBezTo>
                  <a:pt x="169738" y="140568"/>
                  <a:pt x="171450" y="136475"/>
                  <a:pt x="171450" y="131713"/>
                </a:cubicBezTo>
                <a:cubicBezTo>
                  <a:pt x="171450" y="126950"/>
                  <a:pt x="169738" y="122858"/>
                  <a:pt x="166315" y="119435"/>
                </a:cubicBezTo>
                <a:cubicBezTo>
                  <a:pt x="162892" y="116012"/>
                  <a:pt x="158799" y="114300"/>
                  <a:pt x="154037" y="114300"/>
                </a:cubicBezTo>
                <a:close/>
                <a:moveTo>
                  <a:pt x="77688" y="37951"/>
                </a:moveTo>
                <a:cubicBezTo>
                  <a:pt x="72628" y="37951"/>
                  <a:pt x="68461" y="39663"/>
                  <a:pt x="65186" y="43086"/>
                </a:cubicBezTo>
                <a:cubicBezTo>
                  <a:pt x="61912" y="46509"/>
                  <a:pt x="60275" y="50602"/>
                  <a:pt x="60275" y="55364"/>
                </a:cubicBezTo>
                <a:cubicBezTo>
                  <a:pt x="60275" y="60127"/>
                  <a:pt x="61912" y="64219"/>
                  <a:pt x="65186" y="67642"/>
                </a:cubicBezTo>
                <a:cubicBezTo>
                  <a:pt x="68461" y="71066"/>
                  <a:pt x="72628" y="72777"/>
                  <a:pt x="77688" y="72777"/>
                </a:cubicBezTo>
                <a:cubicBezTo>
                  <a:pt x="82450" y="72777"/>
                  <a:pt x="86543" y="71066"/>
                  <a:pt x="89966" y="67642"/>
                </a:cubicBezTo>
                <a:cubicBezTo>
                  <a:pt x="93389" y="64219"/>
                  <a:pt x="95101" y="60127"/>
                  <a:pt x="95101" y="55364"/>
                </a:cubicBezTo>
                <a:cubicBezTo>
                  <a:pt x="95101" y="50602"/>
                  <a:pt x="93389" y="46509"/>
                  <a:pt x="89966" y="43086"/>
                </a:cubicBezTo>
                <a:cubicBezTo>
                  <a:pt x="86543" y="39663"/>
                  <a:pt x="82450" y="37951"/>
                  <a:pt x="77688" y="37951"/>
                </a:cubicBezTo>
                <a:close/>
                <a:moveTo>
                  <a:pt x="191988" y="17413"/>
                </a:moveTo>
                <a:cubicBezTo>
                  <a:pt x="194071" y="17413"/>
                  <a:pt x="195113" y="18455"/>
                  <a:pt x="195113" y="20538"/>
                </a:cubicBezTo>
                <a:cubicBezTo>
                  <a:pt x="195113" y="22622"/>
                  <a:pt x="194071" y="23664"/>
                  <a:pt x="191988" y="23664"/>
                </a:cubicBezTo>
                <a:cubicBezTo>
                  <a:pt x="188714" y="23664"/>
                  <a:pt x="186035" y="25152"/>
                  <a:pt x="183951" y="28129"/>
                </a:cubicBezTo>
                <a:cubicBezTo>
                  <a:pt x="183653" y="29022"/>
                  <a:pt x="182761" y="29468"/>
                  <a:pt x="181272" y="29468"/>
                </a:cubicBezTo>
                <a:cubicBezTo>
                  <a:pt x="180975" y="29468"/>
                  <a:pt x="180528" y="29170"/>
                  <a:pt x="179933" y="28575"/>
                </a:cubicBezTo>
                <a:cubicBezTo>
                  <a:pt x="177849" y="27384"/>
                  <a:pt x="177552" y="26045"/>
                  <a:pt x="179040" y="24557"/>
                </a:cubicBezTo>
                <a:cubicBezTo>
                  <a:pt x="182016" y="19794"/>
                  <a:pt x="186332" y="17413"/>
                  <a:pt x="191988" y="17413"/>
                </a:cubicBezTo>
                <a:close/>
                <a:moveTo>
                  <a:pt x="188862" y="12502"/>
                </a:moveTo>
                <a:cubicBezTo>
                  <a:pt x="184100" y="12502"/>
                  <a:pt x="180007" y="14213"/>
                  <a:pt x="176584" y="17636"/>
                </a:cubicBezTo>
                <a:cubicBezTo>
                  <a:pt x="173161" y="21059"/>
                  <a:pt x="171450" y="25152"/>
                  <a:pt x="171450" y="29915"/>
                </a:cubicBezTo>
                <a:cubicBezTo>
                  <a:pt x="171450" y="34975"/>
                  <a:pt x="173161" y="39142"/>
                  <a:pt x="176584" y="42416"/>
                </a:cubicBezTo>
                <a:cubicBezTo>
                  <a:pt x="180007" y="45690"/>
                  <a:pt x="184100" y="47327"/>
                  <a:pt x="188862" y="47327"/>
                </a:cubicBezTo>
                <a:cubicBezTo>
                  <a:pt x="193625" y="47327"/>
                  <a:pt x="197718" y="45616"/>
                  <a:pt x="201141" y="42193"/>
                </a:cubicBezTo>
                <a:cubicBezTo>
                  <a:pt x="204564" y="38770"/>
                  <a:pt x="206275" y="34677"/>
                  <a:pt x="206275" y="29915"/>
                </a:cubicBezTo>
                <a:cubicBezTo>
                  <a:pt x="206275" y="25152"/>
                  <a:pt x="204564" y="21059"/>
                  <a:pt x="201141" y="17636"/>
                </a:cubicBezTo>
                <a:cubicBezTo>
                  <a:pt x="197718" y="14213"/>
                  <a:pt x="193625" y="12502"/>
                  <a:pt x="188862" y="12502"/>
                </a:cubicBezTo>
                <a:close/>
                <a:moveTo>
                  <a:pt x="188862" y="0"/>
                </a:moveTo>
                <a:cubicBezTo>
                  <a:pt x="197197" y="0"/>
                  <a:pt x="204266" y="2902"/>
                  <a:pt x="210070" y="8707"/>
                </a:cubicBezTo>
                <a:cubicBezTo>
                  <a:pt x="215875" y="14511"/>
                  <a:pt x="218777" y="21580"/>
                  <a:pt x="218777" y="29915"/>
                </a:cubicBezTo>
                <a:cubicBezTo>
                  <a:pt x="218777" y="38249"/>
                  <a:pt x="215875" y="45393"/>
                  <a:pt x="210070" y="51346"/>
                </a:cubicBezTo>
                <a:cubicBezTo>
                  <a:pt x="204266" y="57299"/>
                  <a:pt x="197197" y="60275"/>
                  <a:pt x="188862" y="60275"/>
                </a:cubicBezTo>
                <a:cubicBezTo>
                  <a:pt x="187969" y="60275"/>
                  <a:pt x="187374" y="60127"/>
                  <a:pt x="187077" y="59829"/>
                </a:cubicBezTo>
                <a:lnTo>
                  <a:pt x="171003" y="106710"/>
                </a:lnTo>
                <a:cubicBezTo>
                  <a:pt x="179635" y="112663"/>
                  <a:pt x="183951" y="120997"/>
                  <a:pt x="183951" y="131713"/>
                </a:cubicBezTo>
                <a:cubicBezTo>
                  <a:pt x="183951" y="140047"/>
                  <a:pt x="181049" y="147117"/>
                  <a:pt x="175245" y="152921"/>
                </a:cubicBezTo>
                <a:cubicBezTo>
                  <a:pt x="169440" y="158725"/>
                  <a:pt x="162371" y="161627"/>
                  <a:pt x="154037" y="161627"/>
                </a:cubicBezTo>
                <a:cubicBezTo>
                  <a:pt x="145702" y="161627"/>
                  <a:pt x="138559" y="158725"/>
                  <a:pt x="132605" y="152921"/>
                </a:cubicBezTo>
                <a:cubicBezTo>
                  <a:pt x="126652" y="147117"/>
                  <a:pt x="123676" y="140047"/>
                  <a:pt x="123676" y="131713"/>
                </a:cubicBezTo>
                <a:cubicBezTo>
                  <a:pt x="123676" y="124272"/>
                  <a:pt x="126057" y="117723"/>
                  <a:pt x="130819" y="112068"/>
                </a:cubicBezTo>
                <a:lnTo>
                  <a:pt x="97780" y="77688"/>
                </a:lnTo>
                <a:cubicBezTo>
                  <a:pt x="91827" y="83046"/>
                  <a:pt x="85129" y="85725"/>
                  <a:pt x="77688" y="85725"/>
                </a:cubicBezTo>
                <a:cubicBezTo>
                  <a:pt x="75009" y="85725"/>
                  <a:pt x="72330" y="85279"/>
                  <a:pt x="69651" y="84386"/>
                </a:cubicBezTo>
                <a:lnTo>
                  <a:pt x="53578" y="119211"/>
                </a:lnTo>
                <a:cubicBezTo>
                  <a:pt x="58043" y="124569"/>
                  <a:pt x="60275" y="130820"/>
                  <a:pt x="60275" y="137964"/>
                </a:cubicBezTo>
                <a:cubicBezTo>
                  <a:pt x="60275" y="146298"/>
                  <a:pt x="57298" y="153367"/>
                  <a:pt x="51345" y="159172"/>
                </a:cubicBezTo>
                <a:cubicBezTo>
                  <a:pt x="45392" y="164976"/>
                  <a:pt x="38248" y="167878"/>
                  <a:pt x="29914" y="167878"/>
                </a:cubicBezTo>
                <a:cubicBezTo>
                  <a:pt x="21580" y="167878"/>
                  <a:pt x="14510" y="164976"/>
                  <a:pt x="8706" y="159172"/>
                </a:cubicBezTo>
                <a:cubicBezTo>
                  <a:pt x="2902" y="153367"/>
                  <a:pt x="0" y="146298"/>
                  <a:pt x="0" y="137964"/>
                </a:cubicBezTo>
                <a:cubicBezTo>
                  <a:pt x="0" y="129629"/>
                  <a:pt x="2902" y="122486"/>
                  <a:pt x="8706" y="116532"/>
                </a:cubicBezTo>
                <a:cubicBezTo>
                  <a:pt x="14510" y="110579"/>
                  <a:pt x="21580" y="107603"/>
                  <a:pt x="29914" y="107603"/>
                </a:cubicBezTo>
                <a:cubicBezTo>
                  <a:pt x="34081" y="107603"/>
                  <a:pt x="38546" y="108645"/>
                  <a:pt x="43309" y="110728"/>
                </a:cubicBezTo>
                <a:lnTo>
                  <a:pt x="58489" y="78581"/>
                </a:lnTo>
                <a:cubicBezTo>
                  <a:pt x="51048" y="72628"/>
                  <a:pt x="47327" y="64889"/>
                  <a:pt x="47327" y="55364"/>
                </a:cubicBezTo>
                <a:cubicBezTo>
                  <a:pt x="47327" y="47030"/>
                  <a:pt x="50303" y="39886"/>
                  <a:pt x="56257" y="33933"/>
                </a:cubicBezTo>
                <a:cubicBezTo>
                  <a:pt x="62210" y="27980"/>
                  <a:pt x="69353" y="25003"/>
                  <a:pt x="77688" y="25003"/>
                </a:cubicBezTo>
                <a:cubicBezTo>
                  <a:pt x="86022" y="25003"/>
                  <a:pt x="93092" y="27980"/>
                  <a:pt x="98896" y="33933"/>
                </a:cubicBezTo>
                <a:cubicBezTo>
                  <a:pt x="104700" y="39886"/>
                  <a:pt x="107602" y="47030"/>
                  <a:pt x="107602" y="55364"/>
                </a:cubicBezTo>
                <a:cubicBezTo>
                  <a:pt x="107602" y="59531"/>
                  <a:pt x="106858" y="63550"/>
                  <a:pt x="105370" y="67419"/>
                </a:cubicBezTo>
                <a:lnTo>
                  <a:pt x="141089" y="104477"/>
                </a:lnTo>
                <a:cubicBezTo>
                  <a:pt x="145256" y="102394"/>
                  <a:pt x="149572" y="101352"/>
                  <a:pt x="154037" y="101352"/>
                </a:cubicBezTo>
                <a:cubicBezTo>
                  <a:pt x="154632" y="101352"/>
                  <a:pt x="155451" y="101426"/>
                  <a:pt x="156492" y="101575"/>
                </a:cubicBezTo>
                <a:cubicBezTo>
                  <a:pt x="157534" y="101724"/>
                  <a:pt x="158353" y="101799"/>
                  <a:pt x="158948" y="101799"/>
                </a:cubicBezTo>
                <a:lnTo>
                  <a:pt x="174575" y="56704"/>
                </a:lnTo>
                <a:cubicBezTo>
                  <a:pt x="163859" y="51048"/>
                  <a:pt x="158502" y="42118"/>
                  <a:pt x="158502" y="29915"/>
                </a:cubicBezTo>
                <a:cubicBezTo>
                  <a:pt x="158502" y="21580"/>
                  <a:pt x="161478" y="14511"/>
                  <a:pt x="167431" y="8707"/>
                </a:cubicBezTo>
                <a:cubicBezTo>
                  <a:pt x="173384" y="2902"/>
                  <a:pt x="180528" y="0"/>
                  <a:pt x="188862"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69" name="Freeform 49">
            <a:extLst>
              <a:ext uri="{FF2B5EF4-FFF2-40B4-BE49-F238E27FC236}">
                <a16:creationId xmlns:a16="http://schemas.microsoft.com/office/drawing/2014/main" xmlns="" id="{3C745B0F-D73B-4EB8-B5F9-FB169A658160}"/>
              </a:ext>
            </a:extLst>
          </p:cNvPr>
          <p:cNvSpPr/>
          <p:nvPr/>
        </p:nvSpPr>
        <p:spPr>
          <a:xfrm>
            <a:off x="3324459" y="3585476"/>
            <a:ext cx="396770" cy="609421"/>
          </a:xfrm>
          <a:custGeom>
            <a:avLst/>
            <a:gdLst/>
            <a:ahLst/>
            <a:cxnLst/>
            <a:rect l="l" t="t" r="r" b="b"/>
            <a:pathLst>
              <a:path w="136624" h="209848">
                <a:moveTo>
                  <a:pt x="6251" y="108050"/>
                </a:moveTo>
                <a:cubicBezTo>
                  <a:pt x="10716" y="108050"/>
                  <a:pt x="12948" y="110133"/>
                  <a:pt x="12948" y="114300"/>
                </a:cubicBezTo>
                <a:lnTo>
                  <a:pt x="12948" y="118319"/>
                </a:lnTo>
                <a:cubicBezTo>
                  <a:pt x="12948" y="133499"/>
                  <a:pt x="18380" y="146670"/>
                  <a:pt x="29245" y="157833"/>
                </a:cubicBezTo>
                <a:cubicBezTo>
                  <a:pt x="40109" y="168995"/>
                  <a:pt x="52983" y="174576"/>
                  <a:pt x="67866" y="174576"/>
                </a:cubicBezTo>
                <a:lnTo>
                  <a:pt x="68759" y="174576"/>
                </a:lnTo>
                <a:cubicBezTo>
                  <a:pt x="83344" y="174576"/>
                  <a:pt x="96143" y="168995"/>
                  <a:pt x="107156" y="157833"/>
                </a:cubicBezTo>
                <a:cubicBezTo>
                  <a:pt x="118170" y="146670"/>
                  <a:pt x="123676" y="133499"/>
                  <a:pt x="123676" y="118319"/>
                </a:cubicBezTo>
                <a:lnTo>
                  <a:pt x="123676" y="114300"/>
                </a:lnTo>
                <a:cubicBezTo>
                  <a:pt x="123676" y="110133"/>
                  <a:pt x="125909" y="108050"/>
                  <a:pt x="130374" y="108050"/>
                </a:cubicBezTo>
                <a:cubicBezTo>
                  <a:pt x="134541" y="108050"/>
                  <a:pt x="136624" y="110133"/>
                  <a:pt x="136624" y="114300"/>
                </a:cubicBezTo>
                <a:lnTo>
                  <a:pt x="136624" y="118319"/>
                </a:lnTo>
                <a:cubicBezTo>
                  <a:pt x="136624" y="136476"/>
                  <a:pt x="130448" y="152177"/>
                  <a:pt x="118095" y="165423"/>
                </a:cubicBezTo>
                <a:cubicBezTo>
                  <a:pt x="105743" y="178668"/>
                  <a:pt x="90785" y="185887"/>
                  <a:pt x="73224" y="187077"/>
                </a:cubicBezTo>
                <a:lnTo>
                  <a:pt x="73224" y="196900"/>
                </a:lnTo>
                <a:lnTo>
                  <a:pt x="94208" y="196900"/>
                </a:lnTo>
                <a:cubicBezTo>
                  <a:pt x="95994" y="196900"/>
                  <a:pt x="97483" y="197570"/>
                  <a:pt x="98673" y="198909"/>
                </a:cubicBezTo>
                <a:cubicBezTo>
                  <a:pt x="99864" y="200249"/>
                  <a:pt x="100459" y="201662"/>
                  <a:pt x="100459" y="203151"/>
                </a:cubicBezTo>
                <a:cubicBezTo>
                  <a:pt x="100459" y="207616"/>
                  <a:pt x="98376" y="209848"/>
                  <a:pt x="94208" y="209848"/>
                </a:cubicBezTo>
                <a:lnTo>
                  <a:pt x="40184" y="209848"/>
                </a:lnTo>
                <a:cubicBezTo>
                  <a:pt x="36017" y="209848"/>
                  <a:pt x="33933" y="207616"/>
                  <a:pt x="33933" y="203151"/>
                </a:cubicBezTo>
                <a:cubicBezTo>
                  <a:pt x="33933" y="201662"/>
                  <a:pt x="34528" y="200249"/>
                  <a:pt x="35719" y="198909"/>
                </a:cubicBezTo>
                <a:cubicBezTo>
                  <a:pt x="36910" y="197570"/>
                  <a:pt x="38398" y="196900"/>
                  <a:pt x="40184" y="196900"/>
                </a:cubicBezTo>
                <a:lnTo>
                  <a:pt x="60276" y="196900"/>
                </a:lnTo>
                <a:lnTo>
                  <a:pt x="60276" y="187077"/>
                </a:lnTo>
                <a:cubicBezTo>
                  <a:pt x="43309" y="184994"/>
                  <a:pt x="29022" y="177329"/>
                  <a:pt x="17413" y="164083"/>
                </a:cubicBezTo>
                <a:cubicBezTo>
                  <a:pt x="5804" y="150838"/>
                  <a:pt x="0" y="135583"/>
                  <a:pt x="0" y="118319"/>
                </a:cubicBezTo>
                <a:lnTo>
                  <a:pt x="0" y="114300"/>
                </a:lnTo>
                <a:cubicBezTo>
                  <a:pt x="0" y="110133"/>
                  <a:pt x="2084" y="108050"/>
                  <a:pt x="6251" y="108050"/>
                </a:cubicBezTo>
                <a:close/>
                <a:moveTo>
                  <a:pt x="50899" y="70098"/>
                </a:moveTo>
                <a:cubicBezTo>
                  <a:pt x="52983" y="70098"/>
                  <a:pt x="54025" y="71140"/>
                  <a:pt x="54025" y="73224"/>
                </a:cubicBezTo>
                <a:lnTo>
                  <a:pt x="54025" y="76349"/>
                </a:lnTo>
                <a:cubicBezTo>
                  <a:pt x="54025" y="78433"/>
                  <a:pt x="52983" y="79475"/>
                  <a:pt x="50899" y="79475"/>
                </a:cubicBezTo>
                <a:cubicBezTo>
                  <a:pt x="48816" y="79475"/>
                  <a:pt x="47774" y="78433"/>
                  <a:pt x="47774" y="76349"/>
                </a:cubicBezTo>
                <a:lnTo>
                  <a:pt x="47774" y="73224"/>
                </a:lnTo>
                <a:cubicBezTo>
                  <a:pt x="47774" y="71140"/>
                  <a:pt x="48816" y="70098"/>
                  <a:pt x="50899" y="70098"/>
                </a:cubicBezTo>
                <a:close/>
                <a:moveTo>
                  <a:pt x="62954" y="22325"/>
                </a:moveTo>
                <a:lnTo>
                  <a:pt x="65633" y="22325"/>
                </a:lnTo>
                <a:cubicBezTo>
                  <a:pt x="67717" y="22325"/>
                  <a:pt x="68759" y="23366"/>
                  <a:pt x="68759" y="25450"/>
                </a:cubicBezTo>
                <a:cubicBezTo>
                  <a:pt x="68759" y="27534"/>
                  <a:pt x="67717" y="28575"/>
                  <a:pt x="65633" y="28575"/>
                </a:cubicBezTo>
                <a:lnTo>
                  <a:pt x="62954" y="28575"/>
                </a:lnTo>
                <a:cubicBezTo>
                  <a:pt x="57001" y="28575"/>
                  <a:pt x="54025" y="31254"/>
                  <a:pt x="54025" y="36612"/>
                </a:cubicBezTo>
                <a:lnTo>
                  <a:pt x="54025" y="63848"/>
                </a:lnTo>
                <a:cubicBezTo>
                  <a:pt x="54025" y="65931"/>
                  <a:pt x="52983" y="66973"/>
                  <a:pt x="50899" y="66973"/>
                </a:cubicBezTo>
                <a:cubicBezTo>
                  <a:pt x="48816" y="66973"/>
                  <a:pt x="47774" y="65931"/>
                  <a:pt x="47774" y="63848"/>
                </a:cubicBezTo>
                <a:lnTo>
                  <a:pt x="47774" y="36612"/>
                </a:lnTo>
                <a:cubicBezTo>
                  <a:pt x="47774" y="27087"/>
                  <a:pt x="52834" y="22325"/>
                  <a:pt x="62954" y="22325"/>
                </a:cubicBezTo>
                <a:close/>
                <a:moveTo>
                  <a:pt x="68312" y="12948"/>
                </a:moveTo>
                <a:cubicBezTo>
                  <a:pt x="60871" y="12948"/>
                  <a:pt x="54546" y="15553"/>
                  <a:pt x="49337" y="20762"/>
                </a:cubicBezTo>
                <a:cubicBezTo>
                  <a:pt x="44128" y="25971"/>
                  <a:pt x="41523" y="32296"/>
                  <a:pt x="41523" y="39737"/>
                </a:cubicBezTo>
                <a:lnTo>
                  <a:pt x="41523" y="122337"/>
                </a:lnTo>
                <a:cubicBezTo>
                  <a:pt x="41523" y="129778"/>
                  <a:pt x="44128" y="136178"/>
                  <a:pt x="49337" y="141536"/>
                </a:cubicBezTo>
                <a:cubicBezTo>
                  <a:pt x="54546" y="146894"/>
                  <a:pt x="60871" y="149573"/>
                  <a:pt x="68312" y="149573"/>
                </a:cubicBezTo>
                <a:cubicBezTo>
                  <a:pt x="75754" y="149573"/>
                  <a:pt x="82079" y="146894"/>
                  <a:pt x="87288" y="141536"/>
                </a:cubicBezTo>
                <a:cubicBezTo>
                  <a:pt x="92497" y="136178"/>
                  <a:pt x="95101" y="129778"/>
                  <a:pt x="95101" y="122337"/>
                </a:cubicBezTo>
                <a:lnTo>
                  <a:pt x="95101" y="39737"/>
                </a:lnTo>
                <a:cubicBezTo>
                  <a:pt x="95101" y="32296"/>
                  <a:pt x="92497" y="25971"/>
                  <a:pt x="87288" y="20762"/>
                </a:cubicBezTo>
                <a:cubicBezTo>
                  <a:pt x="82079" y="15553"/>
                  <a:pt x="75754" y="12948"/>
                  <a:pt x="68312" y="12948"/>
                </a:cubicBezTo>
                <a:close/>
                <a:moveTo>
                  <a:pt x="68312" y="0"/>
                </a:moveTo>
                <a:cubicBezTo>
                  <a:pt x="79326" y="0"/>
                  <a:pt x="88702" y="3870"/>
                  <a:pt x="96441" y="11609"/>
                </a:cubicBezTo>
                <a:cubicBezTo>
                  <a:pt x="104180" y="19348"/>
                  <a:pt x="108049" y="28724"/>
                  <a:pt x="108049" y="39737"/>
                </a:cubicBezTo>
                <a:lnTo>
                  <a:pt x="108049" y="122337"/>
                </a:lnTo>
                <a:cubicBezTo>
                  <a:pt x="108049" y="133350"/>
                  <a:pt x="104180" y="142726"/>
                  <a:pt x="96441" y="150466"/>
                </a:cubicBezTo>
                <a:cubicBezTo>
                  <a:pt x="88702" y="158205"/>
                  <a:pt x="79326" y="162074"/>
                  <a:pt x="68312" y="162074"/>
                </a:cubicBezTo>
                <a:cubicBezTo>
                  <a:pt x="57299" y="162074"/>
                  <a:pt x="47923" y="158205"/>
                  <a:pt x="40184" y="150466"/>
                </a:cubicBezTo>
                <a:cubicBezTo>
                  <a:pt x="32445" y="142726"/>
                  <a:pt x="28575" y="133350"/>
                  <a:pt x="28575" y="122337"/>
                </a:cubicBezTo>
                <a:lnTo>
                  <a:pt x="28575" y="39737"/>
                </a:lnTo>
                <a:cubicBezTo>
                  <a:pt x="28575" y="28724"/>
                  <a:pt x="32445" y="19348"/>
                  <a:pt x="40184" y="11609"/>
                </a:cubicBezTo>
                <a:cubicBezTo>
                  <a:pt x="47923" y="3870"/>
                  <a:pt x="57299" y="0"/>
                  <a:pt x="68312"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71" name="Freeform 82">
            <a:extLst>
              <a:ext uri="{FF2B5EF4-FFF2-40B4-BE49-F238E27FC236}">
                <a16:creationId xmlns:a16="http://schemas.microsoft.com/office/drawing/2014/main" xmlns="" id="{0E3ACF1B-2EF4-4D37-9197-8C7687BFA93D}"/>
              </a:ext>
            </a:extLst>
          </p:cNvPr>
          <p:cNvSpPr/>
          <p:nvPr/>
        </p:nvSpPr>
        <p:spPr>
          <a:xfrm>
            <a:off x="10692332" y="3611369"/>
            <a:ext cx="467080" cy="557634"/>
          </a:xfrm>
          <a:custGeom>
            <a:avLst/>
            <a:gdLst/>
            <a:ahLst/>
            <a:cxnLst/>
            <a:rect l="l" t="t" r="r" b="b"/>
            <a:pathLst>
              <a:path w="175022" h="208954">
                <a:moveTo>
                  <a:pt x="74786" y="145889"/>
                </a:moveTo>
                <a:cubicBezTo>
                  <a:pt x="75531" y="146112"/>
                  <a:pt x="76200" y="146744"/>
                  <a:pt x="76796" y="147786"/>
                </a:cubicBezTo>
                <a:cubicBezTo>
                  <a:pt x="77986" y="149572"/>
                  <a:pt x="77540" y="150912"/>
                  <a:pt x="75456" y="151804"/>
                </a:cubicBezTo>
                <a:lnTo>
                  <a:pt x="40184" y="174575"/>
                </a:lnTo>
                <a:cubicBezTo>
                  <a:pt x="39886" y="174575"/>
                  <a:pt x="39589" y="174724"/>
                  <a:pt x="39291" y="175022"/>
                </a:cubicBezTo>
                <a:lnTo>
                  <a:pt x="38398" y="175022"/>
                </a:lnTo>
                <a:cubicBezTo>
                  <a:pt x="37207" y="175022"/>
                  <a:pt x="36314" y="174426"/>
                  <a:pt x="35719" y="173236"/>
                </a:cubicBezTo>
                <a:cubicBezTo>
                  <a:pt x="34528" y="171747"/>
                  <a:pt x="34826" y="170408"/>
                  <a:pt x="36612" y="169217"/>
                </a:cubicBezTo>
                <a:lnTo>
                  <a:pt x="72331" y="146447"/>
                </a:lnTo>
                <a:cubicBezTo>
                  <a:pt x="73224" y="145851"/>
                  <a:pt x="74042" y="145665"/>
                  <a:pt x="74786" y="145889"/>
                </a:cubicBezTo>
                <a:close/>
                <a:moveTo>
                  <a:pt x="87288" y="137740"/>
                </a:moveTo>
                <a:cubicBezTo>
                  <a:pt x="88032" y="137889"/>
                  <a:pt x="88702" y="138559"/>
                  <a:pt x="89297" y="139749"/>
                </a:cubicBezTo>
                <a:cubicBezTo>
                  <a:pt x="90488" y="141535"/>
                  <a:pt x="90190" y="143024"/>
                  <a:pt x="88404" y="144214"/>
                </a:cubicBezTo>
                <a:lnTo>
                  <a:pt x="86618" y="145107"/>
                </a:lnTo>
                <a:cubicBezTo>
                  <a:pt x="86321" y="145405"/>
                  <a:pt x="85725" y="145554"/>
                  <a:pt x="84832" y="145554"/>
                </a:cubicBezTo>
                <a:cubicBezTo>
                  <a:pt x="83642" y="145554"/>
                  <a:pt x="82749" y="145107"/>
                  <a:pt x="82153" y="144214"/>
                </a:cubicBezTo>
                <a:cubicBezTo>
                  <a:pt x="81260" y="142131"/>
                  <a:pt x="81558" y="140642"/>
                  <a:pt x="83046" y="139749"/>
                </a:cubicBezTo>
                <a:lnTo>
                  <a:pt x="84832" y="138856"/>
                </a:lnTo>
                <a:cubicBezTo>
                  <a:pt x="85725" y="137963"/>
                  <a:pt x="86544" y="137591"/>
                  <a:pt x="87288" y="137740"/>
                </a:cubicBezTo>
                <a:close/>
                <a:moveTo>
                  <a:pt x="21878" y="12948"/>
                </a:moveTo>
                <a:cubicBezTo>
                  <a:pt x="15627" y="12948"/>
                  <a:pt x="12502" y="17264"/>
                  <a:pt x="12502" y="25896"/>
                </a:cubicBezTo>
                <a:lnTo>
                  <a:pt x="12502" y="183058"/>
                </a:lnTo>
                <a:cubicBezTo>
                  <a:pt x="12502" y="191988"/>
                  <a:pt x="15627" y="196453"/>
                  <a:pt x="21878" y="196453"/>
                </a:cubicBezTo>
                <a:cubicBezTo>
                  <a:pt x="24259" y="196453"/>
                  <a:pt x="27236" y="195411"/>
                  <a:pt x="30808" y="193328"/>
                </a:cubicBezTo>
                <a:lnTo>
                  <a:pt x="154037" y="115193"/>
                </a:lnTo>
                <a:cubicBezTo>
                  <a:pt x="159693" y="111919"/>
                  <a:pt x="162521" y="108347"/>
                  <a:pt x="162521" y="104477"/>
                </a:cubicBezTo>
                <a:cubicBezTo>
                  <a:pt x="162521" y="100310"/>
                  <a:pt x="159693" y="96887"/>
                  <a:pt x="154037" y="94208"/>
                </a:cubicBezTo>
                <a:lnTo>
                  <a:pt x="30808" y="15627"/>
                </a:lnTo>
                <a:cubicBezTo>
                  <a:pt x="27534" y="13841"/>
                  <a:pt x="24557" y="12948"/>
                  <a:pt x="21878" y="12948"/>
                </a:cubicBezTo>
                <a:close/>
                <a:moveTo>
                  <a:pt x="21878" y="0"/>
                </a:moveTo>
                <a:cubicBezTo>
                  <a:pt x="26641" y="0"/>
                  <a:pt x="31701" y="1488"/>
                  <a:pt x="37059" y="4465"/>
                </a:cubicBezTo>
                <a:lnTo>
                  <a:pt x="160735" y="83046"/>
                </a:lnTo>
                <a:cubicBezTo>
                  <a:pt x="170260" y="88404"/>
                  <a:pt x="175022" y="95547"/>
                  <a:pt x="175022" y="104477"/>
                </a:cubicBezTo>
                <a:cubicBezTo>
                  <a:pt x="175022" y="113407"/>
                  <a:pt x="170260" y="120551"/>
                  <a:pt x="160735" y="125908"/>
                </a:cubicBezTo>
                <a:lnTo>
                  <a:pt x="37505" y="204043"/>
                </a:lnTo>
                <a:cubicBezTo>
                  <a:pt x="32742" y="207317"/>
                  <a:pt x="27534" y="208954"/>
                  <a:pt x="21878" y="208954"/>
                </a:cubicBezTo>
                <a:cubicBezTo>
                  <a:pt x="15330" y="208954"/>
                  <a:pt x="10046" y="206573"/>
                  <a:pt x="6028" y="201811"/>
                </a:cubicBezTo>
                <a:cubicBezTo>
                  <a:pt x="2009" y="197048"/>
                  <a:pt x="0" y="190797"/>
                  <a:pt x="0" y="183058"/>
                </a:cubicBezTo>
                <a:lnTo>
                  <a:pt x="0" y="25896"/>
                </a:lnTo>
                <a:cubicBezTo>
                  <a:pt x="0" y="18157"/>
                  <a:pt x="2009" y="11906"/>
                  <a:pt x="6028" y="7144"/>
                </a:cubicBezTo>
                <a:cubicBezTo>
                  <a:pt x="10046" y="2381"/>
                  <a:pt x="15330" y="0"/>
                  <a:pt x="21878"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latin typeface="untitled-font-5" panose="02000509000000000000" pitchFamily="49" charset="0"/>
            </a:endParaRPr>
          </a:p>
        </p:txBody>
      </p:sp>
      <p:sp>
        <p:nvSpPr>
          <p:cNvPr id="76" name="saturn_175878">
            <a:extLst>
              <a:ext uri="{FF2B5EF4-FFF2-40B4-BE49-F238E27FC236}">
                <a16:creationId xmlns:a16="http://schemas.microsoft.com/office/drawing/2014/main" xmlns="" id="{3105774A-FF30-451C-9E63-697CB9961560}"/>
              </a:ext>
            </a:extLst>
          </p:cNvPr>
          <p:cNvSpPr>
            <a:spLocks noChangeAspect="1"/>
          </p:cNvSpPr>
          <p:nvPr/>
        </p:nvSpPr>
        <p:spPr bwMode="auto">
          <a:xfrm>
            <a:off x="6392233" y="3649647"/>
            <a:ext cx="609685" cy="481078"/>
          </a:xfrm>
          <a:custGeom>
            <a:avLst/>
            <a:gdLst>
              <a:gd name="connsiteX0" fmla="*/ 325240 w 609360"/>
              <a:gd name="connsiteY0" fmla="*/ 405056 h 480822"/>
              <a:gd name="connsiteX1" fmla="*/ 280510 w 609360"/>
              <a:gd name="connsiteY1" fmla="*/ 452337 h 480822"/>
              <a:gd name="connsiteX2" fmla="*/ 374045 w 609360"/>
              <a:gd name="connsiteY2" fmla="*/ 445749 h 480822"/>
              <a:gd name="connsiteX3" fmla="*/ 359297 w 609360"/>
              <a:gd name="connsiteY3" fmla="*/ 417651 h 480822"/>
              <a:gd name="connsiteX4" fmla="*/ 325240 w 609360"/>
              <a:gd name="connsiteY4" fmla="*/ 405056 h 480822"/>
              <a:gd name="connsiteX5" fmla="*/ 81406 w 609360"/>
              <a:gd name="connsiteY5" fmla="*/ 294701 h 480822"/>
              <a:gd name="connsiteX6" fmla="*/ 26488 w 609360"/>
              <a:gd name="connsiteY6" fmla="*/ 383353 h 480822"/>
              <a:gd name="connsiteX7" fmla="*/ 48611 w 609360"/>
              <a:gd name="connsiteY7" fmla="*/ 394011 h 480822"/>
              <a:gd name="connsiteX8" fmla="*/ 121576 w 609360"/>
              <a:gd name="connsiteY8" fmla="*/ 382675 h 480822"/>
              <a:gd name="connsiteX9" fmla="*/ 107022 w 609360"/>
              <a:gd name="connsiteY9" fmla="*/ 359809 h 480822"/>
              <a:gd name="connsiteX10" fmla="*/ 81406 w 609360"/>
              <a:gd name="connsiteY10" fmla="*/ 294701 h 480822"/>
              <a:gd name="connsiteX11" fmla="*/ 402184 w 609360"/>
              <a:gd name="connsiteY11" fmla="*/ 207405 h 480822"/>
              <a:gd name="connsiteX12" fmla="*/ 355610 w 609360"/>
              <a:gd name="connsiteY12" fmla="*/ 255849 h 480822"/>
              <a:gd name="connsiteX13" fmla="*/ 402184 w 609360"/>
              <a:gd name="connsiteY13" fmla="*/ 303130 h 480822"/>
              <a:gd name="connsiteX14" fmla="*/ 448757 w 609360"/>
              <a:gd name="connsiteY14" fmla="*/ 255849 h 480822"/>
              <a:gd name="connsiteX15" fmla="*/ 402184 w 609360"/>
              <a:gd name="connsiteY15" fmla="*/ 207405 h 480822"/>
              <a:gd name="connsiteX16" fmla="*/ 518909 w 609360"/>
              <a:gd name="connsiteY16" fmla="*/ 195585 h 480822"/>
              <a:gd name="connsiteX17" fmla="*/ 471462 w 609360"/>
              <a:gd name="connsiteY17" fmla="*/ 234146 h 480822"/>
              <a:gd name="connsiteX18" fmla="*/ 474664 w 609360"/>
              <a:gd name="connsiteY18" fmla="*/ 255946 h 480822"/>
              <a:gd name="connsiteX19" fmla="*/ 402184 w 609360"/>
              <a:gd name="connsiteY19" fmla="*/ 329096 h 480822"/>
              <a:gd name="connsiteX20" fmla="*/ 350176 w 609360"/>
              <a:gd name="connsiteY20" fmla="*/ 306715 h 480822"/>
              <a:gd name="connsiteX21" fmla="*/ 166598 w 609360"/>
              <a:gd name="connsiteY21" fmla="*/ 395464 h 480822"/>
              <a:gd name="connsiteX22" fmla="*/ 254991 w 609360"/>
              <a:gd name="connsiteY22" fmla="*/ 446718 h 480822"/>
              <a:gd name="connsiteX23" fmla="*/ 273912 w 609360"/>
              <a:gd name="connsiteY23" fmla="*/ 403215 h 480822"/>
              <a:gd name="connsiteX24" fmla="*/ 324367 w 609360"/>
              <a:gd name="connsiteY24" fmla="*/ 379284 h 480822"/>
              <a:gd name="connsiteX25" fmla="*/ 376859 w 609360"/>
              <a:gd name="connsiteY25" fmla="*/ 398952 h 480822"/>
              <a:gd name="connsiteX26" fmla="*/ 398497 w 609360"/>
              <a:gd name="connsiteY26" fmla="*/ 436544 h 480822"/>
              <a:gd name="connsiteX27" fmla="*/ 418096 w 609360"/>
              <a:gd name="connsiteY27" fmla="*/ 426468 h 480822"/>
              <a:gd name="connsiteX28" fmla="*/ 518909 w 609360"/>
              <a:gd name="connsiteY28" fmla="*/ 195585 h 480822"/>
              <a:gd name="connsiteX29" fmla="*/ 207990 w 609360"/>
              <a:gd name="connsiteY29" fmla="*/ 132402 h 480822"/>
              <a:gd name="connsiteX30" fmla="*/ 190623 w 609360"/>
              <a:gd name="connsiteY30" fmla="*/ 149077 h 480822"/>
              <a:gd name="connsiteX31" fmla="*/ 207990 w 609360"/>
              <a:gd name="connsiteY31" fmla="*/ 166819 h 480822"/>
              <a:gd name="connsiteX32" fmla="*/ 224291 w 609360"/>
              <a:gd name="connsiteY32" fmla="*/ 149077 h 480822"/>
              <a:gd name="connsiteX33" fmla="*/ 207990 w 609360"/>
              <a:gd name="connsiteY33" fmla="*/ 132402 h 480822"/>
              <a:gd name="connsiteX34" fmla="*/ 207990 w 609360"/>
              <a:gd name="connsiteY34" fmla="*/ 106614 h 480822"/>
              <a:gd name="connsiteX35" fmla="*/ 250197 w 609360"/>
              <a:gd name="connsiteY35" fmla="*/ 149077 h 480822"/>
              <a:gd name="connsiteX36" fmla="*/ 207990 w 609360"/>
              <a:gd name="connsiteY36" fmla="*/ 192704 h 480822"/>
              <a:gd name="connsiteX37" fmla="*/ 164813 w 609360"/>
              <a:gd name="connsiteY37" fmla="*/ 149077 h 480822"/>
              <a:gd name="connsiteX38" fmla="*/ 207990 w 609360"/>
              <a:gd name="connsiteY38" fmla="*/ 106614 h 480822"/>
              <a:gd name="connsiteX39" fmla="*/ 547690 w 609360"/>
              <a:gd name="connsiteY39" fmla="*/ 56587 h 480822"/>
              <a:gd name="connsiteX40" fmla="*/ 480486 w 609360"/>
              <a:gd name="connsiteY40" fmla="*/ 70600 h 480822"/>
              <a:gd name="connsiteX41" fmla="*/ 517842 w 609360"/>
              <a:gd name="connsiteY41" fmla="*/ 119915 h 480822"/>
              <a:gd name="connsiteX42" fmla="*/ 531717 w 609360"/>
              <a:gd name="connsiteY42" fmla="*/ 148691 h 480822"/>
              <a:gd name="connsiteX43" fmla="*/ 583433 w 609360"/>
              <a:gd name="connsiteY43" fmla="*/ 71762 h 480822"/>
              <a:gd name="connsiteX44" fmla="*/ 583433 w 609360"/>
              <a:gd name="connsiteY44" fmla="*/ 71375 h 480822"/>
              <a:gd name="connsiteX45" fmla="*/ 579455 w 609360"/>
              <a:gd name="connsiteY45" fmla="*/ 61686 h 480822"/>
              <a:gd name="connsiteX46" fmla="*/ 547690 w 609360"/>
              <a:gd name="connsiteY46" fmla="*/ 56587 h 480822"/>
              <a:gd name="connsiteX47" fmla="*/ 269448 w 609360"/>
              <a:gd name="connsiteY47" fmla="*/ 30391 h 480822"/>
              <a:gd name="connsiteX48" fmla="*/ 206574 w 609360"/>
              <a:gd name="connsiteY48" fmla="*/ 54516 h 480822"/>
              <a:gd name="connsiteX49" fmla="*/ 129727 w 609360"/>
              <a:gd name="connsiteY49" fmla="*/ 347117 h 480822"/>
              <a:gd name="connsiteX50" fmla="*/ 147968 w 609360"/>
              <a:gd name="connsiteY50" fmla="*/ 374536 h 480822"/>
              <a:gd name="connsiteX51" fmla="*/ 168538 w 609360"/>
              <a:gd name="connsiteY51" fmla="*/ 367076 h 480822"/>
              <a:gd name="connsiteX52" fmla="*/ 336010 w 609360"/>
              <a:gd name="connsiteY52" fmla="*/ 285012 h 480822"/>
              <a:gd name="connsiteX53" fmla="*/ 329897 w 609360"/>
              <a:gd name="connsiteY53" fmla="*/ 255849 h 480822"/>
              <a:gd name="connsiteX54" fmla="*/ 402378 w 609360"/>
              <a:gd name="connsiteY54" fmla="*/ 181536 h 480822"/>
              <a:gd name="connsiteX55" fmla="*/ 459625 w 609360"/>
              <a:gd name="connsiteY55" fmla="*/ 210505 h 480822"/>
              <a:gd name="connsiteX56" fmla="*/ 511438 w 609360"/>
              <a:gd name="connsiteY56" fmla="*/ 167875 h 480822"/>
              <a:gd name="connsiteX57" fmla="*/ 495331 w 609360"/>
              <a:gd name="connsiteY57" fmla="*/ 132608 h 480822"/>
              <a:gd name="connsiteX58" fmla="*/ 413342 w 609360"/>
              <a:gd name="connsiteY58" fmla="*/ 51803 h 480822"/>
              <a:gd name="connsiteX59" fmla="*/ 370746 w 609360"/>
              <a:gd name="connsiteY59" fmla="*/ 96275 h 480822"/>
              <a:gd name="connsiteX60" fmla="*/ 370552 w 609360"/>
              <a:gd name="connsiteY60" fmla="*/ 96372 h 480822"/>
              <a:gd name="connsiteX61" fmla="*/ 342026 w 609360"/>
              <a:gd name="connsiteY61" fmla="*/ 101410 h 480822"/>
              <a:gd name="connsiteX62" fmla="*/ 292929 w 609360"/>
              <a:gd name="connsiteY62" fmla="*/ 83970 h 480822"/>
              <a:gd name="connsiteX63" fmla="*/ 269448 w 609360"/>
              <a:gd name="connsiteY63" fmla="*/ 30391 h 480822"/>
              <a:gd name="connsiteX64" fmla="*/ 311947 w 609360"/>
              <a:gd name="connsiteY64" fmla="*/ 26031 h 480822"/>
              <a:gd name="connsiteX65" fmla="*/ 296228 w 609360"/>
              <a:gd name="connsiteY65" fmla="*/ 26516 h 480822"/>
              <a:gd name="connsiteX66" fmla="*/ 309230 w 609360"/>
              <a:gd name="connsiteY66" fmla="*/ 64011 h 480822"/>
              <a:gd name="connsiteX67" fmla="*/ 361723 w 609360"/>
              <a:gd name="connsiteY67" fmla="*/ 72150 h 480822"/>
              <a:gd name="connsiteX68" fmla="*/ 388988 w 609360"/>
              <a:gd name="connsiteY68" fmla="*/ 40564 h 480822"/>
              <a:gd name="connsiteX69" fmla="*/ 366671 w 609360"/>
              <a:gd name="connsiteY69" fmla="*/ 33201 h 480822"/>
              <a:gd name="connsiteX70" fmla="*/ 311947 w 609360"/>
              <a:gd name="connsiteY70" fmla="*/ 26031 h 480822"/>
              <a:gd name="connsiteX71" fmla="*/ 327250 w 609360"/>
              <a:gd name="connsiteY71" fmla="*/ 510 h 480822"/>
              <a:gd name="connsiteX72" fmla="*/ 373366 w 609360"/>
              <a:gd name="connsiteY72" fmla="*/ 8204 h 480822"/>
              <a:gd name="connsiteX73" fmla="*/ 458654 w 609360"/>
              <a:gd name="connsiteY73" fmla="*/ 50931 h 480822"/>
              <a:gd name="connsiteX74" fmla="*/ 461953 w 609360"/>
              <a:gd name="connsiteY74" fmla="*/ 49284 h 480822"/>
              <a:gd name="connsiteX75" fmla="*/ 594883 w 609360"/>
              <a:gd name="connsiteY75" fmla="*/ 40855 h 480822"/>
              <a:gd name="connsiteX76" fmla="*/ 609340 w 609360"/>
              <a:gd name="connsiteY76" fmla="*/ 71956 h 480822"/>
              <a:gd name="connsiteX77" fmla="*/ 540935 w 609360"/>
              <a:gd name="connsiteY77" fmla="*/ 175626 h 480822"/>
              <a:gd name="connsiteX78" fmla="*/ 541711 w 609360"/>
              <a:gd name="connsiteY78" fmla="*/ 302355 h 480822"/>
              <a:gd name="connsiteX79" fmla="*/ 431195 w 609360"/>
              <a:gd name="connsiteY79" fmla="*/ 448849 h 480822"/>
              <a:gd name="connsiteX80" fmla="*/ 313111 w 609360"/>
              <a:gd name="connsiteY80" fmla="*/ 480822 h 480822"/>
              <a:gd name="connsiteX81" fmla="*/ 251401 w 609360"/>
              <a:gd name="connsiteY81" fmla="*/ 472587 h 480822"/>
              <a:gd name="connsiteX82" fmla="*/ 139333 w 609360"/>
              <a:gd name="connsiteY82" fmla="*/ 404475 h 480822"/>
              <a:gd name="connsiteX83" fmla="*/ 55791 w 609360"/>
              <a:gd name="connsiteY83" fmla="*/ 420170 h 480822"/>
              <a:gd name="connsiteX84" fmla="*/ 46573 w 609360"/>
              <a:gd name="connsiteY84" fmla="*/ 419783 h 480822"/>
              <a:gd name="connsiteX85" fmla="*/ 46282 w 609360"/>
              <a:gd name="connsiteY85" fmla="*/ 419783 h 480822"/>
              <a:gd name="connsiteX86" fmla="*/ 2037 w 609360"/>
              <a:gd name="connsiteY86" fmla="*/ 391589 h 480822"/>
              <a:gd name="connsiteX87" fmla="*/ 76167 w 609360"/>
              <a:gd name="connsiteY87" fmla="*/ 263697 h 480822"/>
              <a:gd name="connsiteX88" fmla="*/ 193669 w 609360"/>
              <a:gd name="connsiteY88" fmla="*/ 32038 h 480822"/>
              <a:gd name="connsiteX89" fmla="*/ 327250 w 609360"/>
              <a:gd name="connsiteY89" fmla="*/ 510 h 48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9360" h="480822">
                <a:moveTo>
                  <a:pt x="325240" y="405056"/>
                </a:moveTo>
                <a:cubicBezTo>
                  <a:pt x="300497" y="405928"/>
                  <a:pt x="281480" y="426371"/>
                  <a:pt x="280510" y="452337"/>
                </a:cubicBezTo>
                <a:cubicBezTo>
                  <a:pt x="311947" y="457375"/>
                  <a:pt x="343772" y="455050"/>
                  <a:pt x="374045" y="445749"/>
                </a:cubicBezTo>
                <a:cubicBezTo>
                  <a:pt x="372202" y="434897"/>
                  <a:pt x="367156" y="425015"/>
                  <a:pt x="359297" y="417651"/>
                </a:cubicBezTo>
                <a:cubicBezTo>
                  <a:pt x="350079" y="409125"/>
                  <a:pt x="337951" y="404668"/>
                  <a:pt x="325240" y="405056"/>
                </a:cubicBezTo>
                <a:close/>
                <a:moveTo>
                  <a:pt x="81406" y="294701"/>
                </a:moveTo>
                <a:cubicBezTo>
                  <a:pt x="34930" y="341207"/>
                  <a:pt x="22413" y="371145"/>
                  <a:pt x="26488" y="383353"/>
                </a:cubicBezTo>
                <a:cubicBezTo>
                  <a:pt x="29011" y="390717"/>
                  <a:pt x="39878" y="393139"/>
                  <a:pt x="48611" y="394011"/>
                </a:cubicBezTo>
                <a:cubicBezTo>
                  <a:pt x="66076" y="395464"/>
                  <a:pt x="91303" y="391492"/>
                  <a:pt x="121576" y="382675"/>
                </a:cubicBezTo>
                <a:cubicBezTo>
                  <a:pt x="116434" y="375311"/>
                  <a:pt x="111485" y="367657"/>
                  <a:pt x="107022" y="359809"/>
                </a:cubicBezTo>
                <a:cubicBezTo>
                  <a:pt x="95087" y="338882"/>
                  <a:pt x="86549" y="317082"/>
                  <a:pt x="81406" y="294701"/>
                </a:cubicBezTo>
                <a:close/>
                <a:moveTo>
                  <a:pt x="402184" y="207405"/>
                </a:moveTo>
                <a:cubicBezTo>
                  <a:pt x="376471" y="207405"/>
                  <a:pt x="355610" y="229108"/>
                  <a:pt x="355610" y="255849"/>
                </a:cubicBezTo>
                <a:cubicBezTo>
                  <a:pt x="355610" y="281427"/>
                  <a:pt x="376956" y="303130"/>
                  <a:pt x="402184" y="303130"/>
                </a:cubicBezTo>
                <a:cubicBezTo>
                  <a:pt x="427411" y="303130"/>
                  <a:pt x="448757" y="281427"/>
                  <a:pt x="448757" y="255849"/>
                </a:cubicBezTo>
                <a:cubicBezTo>
                  <a:pt x="448757" y="229108"/>
                  <a:pt x="427799" y="207405"/>
                  <a:pt x="402184" y="207405"/>
                </a:cubicBezTo>
                <a:close/>
                <a:moveTo>
                  <a:pt x="518909" y="195585"/>
                </a:moveTo>
                <a:cubicBezTo>
                  <a:pt x="501056" y="211087"/>
                  <a:pt x="484076" y="224554"/>
                  <a:pt x="471462" y="234146"/>
                </a:cubicBezTo>
                <a:cubicBezTo>
                  <a:pt x="473500" y="240928"/>
                  <a:pt x="474664" y="248292"/>
                  <a:pt x="474664" y="255946"/>
                </a:cubicBezTo>
                <a:cubicBezTo>
                  <a:pt x="474664" y="296251"/>
                  <a:pt x="442159" y="329096"/>
                  <a:pt x="402184" y="329096"/>
                </a:cubicBezTo>
                <a:cubicBezTo>
                  <a:pt x="381905" y="329096"/>
                  <a:pt x="363372" y="320570"/>
                  <a:pt x="350176" y="306715"/>
                </a:cubicBezTo>
                <a:cubicBezTo>
                  <a:pt x="284876" y="345179"/>
                  <a:pt x="221128" y="375796"/>
                  <a:pt x="166598" y="395464"/>
                </a:cubicBezTo>
                <a:cubicBezTo>
                  <a:pt x="191243" y="419492"/>
                  <a:pt x="221322" y="437029"/>
                  <a:pt x="254991" y="446718"/>
                </a:cubicBezTo>
                <a:cubicBezTo>
                  <a:pt x="256543" y="430440"/>
                  <a:pt x="263141" y="415229"/>
                  <a:pt x="273912" y="403215"/>
                </a:cubicBezTo>
                <a:cubicBezTo>
                  <a:pt x="287107" y="388488"/>
                  <a:pt x="304961" y="379962"/>
                  <a:pt x="324367" y="379284"/>
                </a:cubicBezTo>
                <a:cubicBezTo>
                  <a:pt x="343966" y="378702"/>
                  <a:pt x="362596" y="385678"/>
                  <a:pt x="376859" y="398952"/>
                </a:cubicBezTo>
                <a:cubicBezTo>
                  <a:pt x="387726" y="409028"/>
                  <a:pt x="395101" y="422108"/>
                  <a:pt x="398497" y="436544"/>
                </a:cubicBezTo>
                <a:cubicBezTo>
                  <a:pt x="405192" y="433541"/>
                  <a:pt x="411692" y="430247"/>
                  <a:pt x="418096" y="426468"/>
                </a:cubicBezTo>
                <a:cubicBezTo>
                  <a:pt x="499018" y="378702"/>
                  <a:pt x="537248" y="284140"/>
                  <a:pt x="518909" y="195585"/>
                </a:cubicBezTo>
                <a:close/>
                <a:moveTo>
                  <a:pt x="207990" y="132402"/>
                </a:moveTo>
                <a:cubicBezTo>
                  <a:pt x="198579" y="132402"/>
                  <a:pt x="190623" y="140061"/>
                  <a:pt x="190623" y="149077"/>
                </a:cubicBezTo>
                <a:cubicBezTo>
                  <a:pt x="190623" y="159063"/>
                  <a:pt x="198288" y="166819"/>
                  <a:pt x="207990" y="166819"/>
                </a:cubicBezTo>
                <a:cubicBezTo>
                  <a:pt x="216820" y="166819"/>
                  <a:pt x="224291" y="158675"/>
                  <a:pt x="224291" y="149077"/>
                </a:cubicBezTo>
                <a:cubicBezTo>
                  <a:pt x="224194" y="140352"/>
                  <a:pt x="216529" y="132402"/>
                  <a:pt x="207990" y="132402"/>
                </a:cubicBezTo>
                <a:close/>
                <a:moveTo>
                  <a:pt x="207990" y="106614"/>
                </a:moveTo>
                <a:cubicBezTo>
                  <a:pt x="230792" y="106614"/>
                  <a:pt x="250197" y="126101"/>
                  <a:pt x="250197" y="149077"/>
                </a:cubicBezTo>
                <a:cubicBezTo>
                  <a:pt x="250003" y="173024"/>
                  <a:pt x="231180" y="192704"/>
                  <a:pt x="207990" y="192704"/>
                </a:cubicBezTo>
                <a:cubicBezTo>
                  <a:pt x="184219" y="192704"/>
                  <a:pt x="164813" y="173121"/>
                  <a:pt x="164813" y="149077"/>
                </a:cubicBezTo>
                <a:cubicBezTo>
                  <a:pt x="164813" y="125713"/>
                  <a:pt x="184219" y="106614"/>
                  <a:pt x="207990" y="106614"/>
                </a:cubicBezTo>
                <a:close/>
                <a:moveTo>
                  <a:pt x="547690" y="56587"/>
                </a:moveTo>
                <a:cubicBezTo>
                  <a:pt x="531402" y="57544"/>
                  <a:pt x="509206" y="61686"/>
                  <a:pt x="480486" y="70600"/>
                </a:cubicBezTo>
                <a:cubicBezTo>
                  <a:pt x="494846" y="85133"/>
                  <a:pt x="507363" y="101701"/>
                  <a:pt x="517842" y="119915"/>
                </a:cubicBezTo>
                <a:cubicBezTo>
                  <a:pt x="523082" y="129314"/>
                  <a:pt x="527739" y="138905"/>
                  <a:pt x="531717" y="148691"/>
                </a:cubicBezTo>
                <a:cubicBezTo>
                  <a:pt x="568879" y="111874"/>
                  <a:pt x="583433" y="85520"/>
                  <a:pt x="583433" y="71762"/>
                </a:cubicBezTo>
                <a:lnTo>
                  <a:pt x="583433" y="71375"/>
                </a:lnTo>
                <a:cubicBezTo>
                  <a:pt x="583627" y="65561"/>
                  <a:pt x="581493" y="63236"/>
                  <a:pt x="579455" y="61686"/>
                </a:cubicBezTo>
                <a:cubicBezTo>
                  <a:pt x="574361" y="57859"/>
                  <a:pt x="563979" y="55630"/>
                  <a:pt x="547690" y="56587"/>
                </a:cubicBezTo>
                <a:close/>
                <a:moveTo>
                  <a:pt x="269448" y="30391"/>
                </a:moveTo>
                <a:cubicBezTo>
                  <a:pt x="247617" y="34945"/>
                  <a:pt x="226562" y="43084"/>
                  <a:pt x="206574" y="54516"/>
                </a:cubicBezTo>
                <a:cubicBezTo>
                  <a:pt x="105470" y="113230"/>
                  <a:pt x="70733" y="244416"/>
                  <a:pt x="129727" y="347117"/>
                </a:cubicBezTo>
                <a:cubicBezTo>
                  <a:pt x="135160" y="356806"/>
                  <a:pt x="141273" y="366010"/>
                  <a:pt x="147968" y="374536"/>
                </a:cubicBezTo>
                <a:cubicBezTo>
                  <a:pt x="154760" y="372211"/>
                  <a:pt x="161552" y="369789"/>
                  <a:pt x="168538" y="367076"/>
                </a:cubicBezTo>
                <a:cubicBezTo>
                  <a:pt x="220449" y="347408"/>
                  <a:pt x="278278" y="319020"/>
                  <a:pt x="336010" y="285012"/>
                </a:cubicBezTo>
                <a:cubicBezTo>
                  <a:pt x="332129" y="276098"/>
                  <a:pt x="329897" y="266119"/>
                  <a:pt x="329897" y="255849"/>
                </a:cubicBezTo>
                <a:cubicBezTo>
                  <a:pt x="329897" y="214865"/>
                  <a:pt x="362402" y="181536"/>
                  <a:pt x="402378" y="181536"/>
                </a:cubicBezTo>
                <a:cubicBezTo>
                  <a:pt x="425665" y="181536"/>
                  <a:pt x="446429" y="192872"/>
                  <a:pt x="459625" y="210505"/>
                </a:cubicBezTo>
                <a:cubicBezTo>
                  <a:pt x="479613" y="195197"/>
                  <a:pt x="496787" y="181052"/>
                  <a:pt x="511438" y="167875"/>
                </a:cubicBezTo>
                <a:cubicBezTo>
                  <a:pt x="507169" y="155861"/>
                  <a:pt x="501832" y="144041"/>
                  <a:pt x="495331" y="132608"/>
                </a:cubicBezTo>
                <a:cubicBezTo>
                  <a:pt x="475537" y="98116"/>
                  <a:pt x="447205" y="70309"/>
                  <a:pt x="413342" y="51803"/>
                </a:cubicBezTo>
                <a:cubicBezTo>
                  <a:pt x="408199" y="71472"/>
                  <a:pt x="392675" y="88136"/>
                  <a:pt x="370746" y="96275"/>
                </a:cubicBezTo>
                <a:cubicBezTo>
                  <a:pt x="370649" y="96372"/>
                  <a:pt x="370649" y="96372"/>
                  <a:pt x="370552" y="96372"/>
                </a:cubicBezTo>
                <a:cubicBezTo>
                  <a:pt x="361043" y="99763"/>
                  <a:pt x="351535" y="101410"/>
                  <a:pt x="342026" y="101410"/>
                </a:cubicBezTo>
                <a:cubicBezTo>
                  <a:pt x="324075" y="101410"/>
                  <a:pt x="306901" y="95500"/>
                  <a:pt x="292929" y="83970"/>
                </a:cubicBezTo>
                <a:cubicBezTo>
                  <a:pt x="276046" y="70309"/>
                  <a:pt x="267702" y="50447"/>
                  <a:pt x="269448" y="30391"/>
                </a:cubicBezTo>
                <a:close/>
                <a:moveTo>
                  <a:pt x="311947" y="26031"/>
                </a:moveTo>
                <a:cubicBezTo>
                  <a:pt x="306707" y="26031"/>
                  <a:pt x="301565" y="26128"/>
                  <a:pt x="296228" y="26516"/>
                </a:cubicBezTo>
                <a:cubicBezTo>
                  <a:pt x="292541" y="40177"/>
                  <a:pt x="297295" y="54323"/>
                  <a:pt x="309230" y="64011"/>
                </a:cubicBezTo>
                <a:cubicBezTo>
                  <a:pt x="323396" y="75735"/>
                  <a:pt x="342996" y="78738"/>
                  <a:pt x="361723" y="72150"/>
                </a:cubicBezTo>
                <a:cubicBezTo>
                  <a:pt x="377247" y="66337"/>
                  <a:pt x="387726" y="54129"/>
                  <a:pt x="388988" y="40564"/>
                </a:cubicBezTo>
                <a:cubicBezTo>
                  <a:pt x="381808" y="37755"/>
                  <a:pt x="374239" y="35333"/>
                  <a:pt x="366671" y="33201"/>
                </a:cubicBezTo>
                <a:cubicBezTo>
                  <a:pt x="348527" y="28453"/>
                  <a:pt x="330188" y="26031"/>
                  <a:pt x="311947" y="26031"/>
                </a:cubicBezTo>
                <a:close/>
                <a:moveTo>
                  <a:pt x="327250" y="510"/>
                </a:moveTo>
                <a:cubicBezTo>
                  <a:pt x="342675" y="1531"/>
                  <a:pt x="358108" y="4086"/>
                  <a:pt x="373366" y="8204"/>
                </a:cubicBezTo>
                <a:cubicBezTo>
                  <a:pt x="404803" y="16730"/>
                  <a:pt x="433621" y="31263"/>
                  <a:pt x="458654" y="50931"/>
                </a:cubicBezTo>
                <a:cubicBezTo>
                  <a:pt x="459625" y="50253"/>
                  <a:pt x="460692" y="49672"/>
                  <a:pt x="461953" y="49284"/>
                </a:cubicBezTo>
                <a:cubicBezTo>
                  <a:pt x="528127" y="27291"/>
                  <a:pt x="572760" y="24481"/>
                  <a:pt x="594883" y="40855"/>
                </a:cubicBezTo>
                <a:cubicBezTo>
                  <a:pt x="604683" y="48219"/>
                  <a:pt x="609728" y="58973"/>
                  <a:pt x="609340" y="71956"/>
                </a:cubicBezTo>
                <a:cubicBezTo>
                  <a:pt x="609243" y="102476"/>
                  <a:pt x="576447" y="141715"/>
                  <a:pt x="540935" y="175626"/>
                </a:cubicBezTo>
                <a:cubicBezTo>
                  <a:pt x="552287" y="216706"/>
                  <a:pt x="552675" y="260209"/>
                  <a:pt x="541711" y="302355"/>
                </a:cubicBezTo>
                <a:cubicBezTo>
                  <a:pt x="525410" y="364363"/>
                  <a:pt x="486211" y="416392"/>
                  <a:pt x="431195" y="448849"/>
                </a:cubicBezTo>
                <a:cubicBezTo>
                  <a:pt x="394615" y="469971"/>
                  <a:pt x="354057" y="480822"/>
                  <a:pt x="313111" y="480822"/>
                </a:cubicBezTo>
                <a:cubicBezTo>
                  <a:pt x="292541" y="480822"/>
                  <a:pt x="271777" y="478109"/>
                  <a:pt x="251401" y="472587"/>
                </a:cubicBezTo>
                <a:cubicBezTo>
                  <a:pt x="207738" y="460669"/>
                  <a:pt x="169315" y="437223"/>
                  <a:pt x="139333" y="404475"/>
                </a:cubicBezTo>
                <a:cubicBezTo>
                  <a:pt x="106440" y="414745"/>
                  <a:pt x="77913" y="420170"/>
                  <a:pt x="55791" y="420170"/>
                </a:cubicBezTo>
                <a:cubicBezTo>
                  <a:pt x="52686" y="420170"/>
                  <a:pt x="49581" y="419977"/>
                  <a:pt x="46573" y="419783"/>
                </a:cubicBezTo>
                <a:lnTo>
                  <a:pt x="46282" y="419783"/>
                </a:lnTo>
                <a:cubicBezTo>
                  <a:pt x="16688" y="416779"/>
                  <a:pt x="5821" y="402827"/>
                  <a:pt x="2037" y="391589"/>
                </a:cubicBezTo>
                <a:cubicBezTo>
                  <a:pt x="-10189" y="355256"/>
                  <a:pt x="34930" y="302549"/>
                  <a:pt x="76167" y="263697"/>
                </a:cubicBezTo>
                <a:cubicBezTo>
                  <a:pt x="67143" y="172622"/>
                  <a:pt x="110224" y="80385"/>
                  <a:pt x="193669" y="32038"/>
                </a:cubicBezTo>
                <a:cubicBezTo>
                  <a:pt x="234785" y="8204"/>
                  <a:pt x="280976" y="-2551"/>
                  <a:pt x="327250" y="510"/>
                </a:cubicBezTo>
                <a:close/>
              </a:path>
            </a:pathLst>
          </a:custGeom>
          <a:solidFill>
            <a:schemeClr val="accent2"/>
          </a:solidFill>
          <a:ln>
            <a:noFill/>
          </a:ln>
        </p:spPr>
      </p:sp>
      <p:sp>
        <p:nvSpPr>
          <p:cNvPr id="80" name="search_141944">
            <a:extLst>
              <a:ext uri="{FF2B5EF4-FFF2-40B4-BE49-F238E27FC236}">
                <a16:creationId xmlns:a16="http://schemas.microsoft.com/office/drawing/2014/main" xmlns="" id="{0217C358-581C-415B-BF99-2679FC2BD951}"/>
              </a:ext>
            </a:extLst>
          </p:cNvPr>
          <p:cNvSpPr>
            <a:spLocks noChangeAspect="1"/>
          </p:cNvSpPr>
          <p:nvPr/>
        </p:nvSpPr>
        <p:spPr bwMode="auto">
          <a:xfrm>
            <a:off x="8566671" y="3621270"/>
            <a:ext cx="538583" cy="5378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08" h="6408">
                <a:moveTo>
                  <a:pt x="6408" y="6125"/>
                </a:moveTo>
                <a:lnTo>
                  <a:pt x="4704" y="4422"/>
                </a:lnTo>
                <a:cubicBezTo>
                  <a:pt x="5109" y="3953"/>
                  <a:pt x="5353" y="3343"/>
                  <a:pt x="5353" y="2677"/>
                </a:cubicBezTo>
                <a:cubicBezTo>
                  <a:pt x="5353" y="1201"/>
                  <a:pt x="4152" y="0"/>
                  <a:pt x="2677" y="0"/>
                </a:cubicBezTo>
                <a:cubicBezTo>
                  <a:pt x="1201" y="0"/>
                  <a:pt x="0" y="1201"/>
                  <a:pt x="0" y="2677"/>
                </a:cubicBezTo>
                <a:cubicBezTo>
                  <a:pt x="0" y="4152"/>
                  <a:pt x="1201" y="5353"/>
                  <a:pt x="2677" y="5353"/>
                </a:cubicBezTo>
                <a:cubicBezTo>
                  <a:pt x="3343" y="5353"/>
                  <a:pt x="3953" y="5109"/>
                  <a:pt x="4422" y="4704"/>
                </a:cubicBezTo>
                <a:lnTo>
                  <a:pt x="6125" y="6408"/>
                </a:lnTo>
                <a:lnTo>
                  <a:pt x="6408" y="6125"/>
                </a:lnTo>
                <a:close/>
                <a:moveTo>
                  <a:pt x="400" y="2677"/>
                </a:moveTo>
                <a:cubicBezTo>
                  <a:pt x="400" y="1421"/>
                  <a:pt x="1421" y="400"/>
                  <a:pt x="2677" y="400"/>
                </a:cubicBezTo>
                <a:cubicBezTo>
                  <a:pt x="3932" y="400"/>
                  <a:pt x="4953" y="1421"/>
                  <a:pt x="4953" y="2677"/>
                </a:cubicBezTo>
                <a:cubicBezTo>
                  <a:pt x="4953" y="3932"/>
                  <a:pt x="3932" y="4953"/>
                  <a:pt x="2677" y="4953"/>
                </a:cubicBezTo>
                <a:cubicBezTo>
                  <a:pt x="1421" y="4953"/>
                  <a:pt x="400" y="3932"/>
                  <a:pt x="400" y="2677"/>
                </a:cubicBezTo>
                <a:close/>
              </a:path>
            </a:pathLst>
          </a:custGeom>
          <a:solidFill>
            <a:schemeClr val="accent2"/>
          </a:solidFill>
          <a:ln>
            <a:noFill/>
          </a:ln>
        </p:spPr>
      </p:sp>
      <p:sp>
        <p:nvSpPr>
          <p:cNvPr id="81" name="connected-circles_19759">
            <a:extLst>
              <a:ext uri="{FF2B5EF4-FFF2-40B4-BE49-F238E27FC236}">
                <a16:creationId xmlns:a16="http://schemas.microsoft.com/office/drawing/2014/main" xmlns="" id="{305F459F-EEDA-4866-B8CB-94EA57DE07DF}"/>
              </a:ext>
            </a:extLst>
          </p:cNvPr>
          <p:cNvSpPr>
            <a:spLocks noChangeAspect="1"/>
          </p:cNvSpPr>
          <p:nvPr/>
        </p:nvSpPr>
        <p:spPr bwMode="auto">
          <a:xfrm>
            <a:off x="9635364" y="3620895"/>
            <a:ext cx="524843" cy="538583"/>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4" h="4372">
                <a:moveTo>
                  <a:pt x="3493" y="0"/>
                </a:moveTo>
                <a:cubicBezTo>
                  <a:pt x="3127" y="0"/>
                  <a:pt x="2820" y="260"/>
                  <a:pt x="2748" y="605"/>
                </a:cubicBezTo>
                <a:lnTo>
                  <a:pt x="2049" y="605"/>
                </a:lnTo>
                <a:lnTo>
                  <a:pt x="2049" y="1419"/>
                </a:lnTo>
                <a:cubicBezTo>
                  <a:pt x="1666" y="1458"/>
                  <a:pt x="1366" y="1783"/>
                  <a:pt x="1366" y="2176"/>
                </a:cubicBezTo>
                <a:cubicBezTo>
                  <a:pt x="1366" y="2570"/>
                  <a:pt x="1666" y="2894"/>
                  <a:pt x="2049" y="2933"/>
                </a:cubicBezTo>
                <a:lnTo>
                  <a:pt x="2049" y="3591"/>
                </a:lnTo>
                <a:lnTo>
                  <a:pt x="1521" y="3591"/>
                </a:lnTo>
                <a:cubicBezTo>
                  <a:pt x="1510" y="3181"/>
                  <a:pt x="1174" y="2850"/>
                  <a:pt x="761" y="2850"/>
                </a:cubicBezTo>
                <a:cubicBezTo>
                  <a:pt x="341" y="2850"/>
                  <a:pt x="0" y="3191"/>
                  <a:pt x="0" y="3611"/>
                </a:cubicBezTo>
                <a:cubicBezTo>
                  <a:pt x="0" y="4030"/>
                  <a:pt x="341" y="4372"/>
                  <a:pt x="761" y="4372"/>
                </a:cubicBezTo>
                <a:cubicBezTo>
                  <a:pt x="1134" y="4372"/>
                  <a:pt x="1444" y="4102"/>
                  <a:pt x="1509" y="3747"/>
                </a:cubicBezTo>
                <a:lnTo>
                  <a:pt x="2205" y="3747"/>
                </a:lnTo>
                <a:lnTo>
                  <a:pt x="2205" y="2933"/>
                </a:lnTo>
                <a:cubicBezTo>
                  <a:pt x="2588" y="2894"/>
                  <a:pt x="2888" y="2570"/>
                  <a:pt x="2888" y="2176"/>
                </a:cubicBezTo>
                <a:cubicBezTo>
                  <a:pt x="2888" y="1783"/>
                  <a:pt x="2588" y="1458"/>
                  <a:pt x="2205" y="1419"/>
                </a:cubicBezTo>
                <a:lnTo>
                  <a:pt x="2205" y="761"/>
                </a:lnTo>
                <a:lnTo>
                  <a:pt x="2732" y="761"/>
                </a:lnTo>
                <a:cubicBezTo>
                  <a:pt x="2732" y="1181"/>
                  <a:pt x="3073" y="1522"/>
                  <a:pt x="3493" y="1522"/>
                </a:cubicBezTo>
                <a:cubicBezTo>
                  <a:pt x="3913" y="1522"/>
                  <a:pt x="4254" y="1181"/>
                  <a:pt x="4254" y="761"/>
                </a:cubicBezTo>
                <a:cubicBezTo>
                  <a:pt x="4254" y="341"/>
                  <a:pt x="3913" y="0"/>
                  <a:pt x="3493" y="0"/>
                </a:cubicBezTo>
                <a:close/>
                <a:moveTo>
                  <a:pt x="761" y="4216"/>
                </a:moveTo>
                <a:cubicBezTo>
                  <a:pt x="427" y="4216"/>
                  <a:pt x="156" y="3944"/>
                  <a:pt x="156" y="3611"/>
                </a:cubicBezTo>
                <a:cubicBezTo>
                  <a:pt x="156" y="3277"/>
                  <a:pt x="427" y="3006"/>
                  <a:pt x="761" y="3006"/>
                </a:cubicBezTo>
                <a:cubicBezTo>
                  <a:pt x="1094" y="3006"/>
                  <a:pt x="1366" y="3277"/>
                  <a:pt x="1366" y="3611"/>
                </a:cubicBezTo>
                <a:cubicBezTo>
                  <a:pt x="1366" y="3944"/>
                  <a:pt x="1094" y="4216"/>
                  <a:pt x="761" y="4216"/>
                </a:cubicBezTo>
                <a:close/>
                <a:moveTo>
                  <a:pt x="2732" y="2176"/>
                </a:moveTo>
                <a:cubicBezTo>
                  <a:pt x="2732" y="2510"/>
                  <a:pt x="2460" y="2781"/>
                  <a:pt x="2127" y="2781"/>
                </a:cubicBezTo>
                <a:cubicBezTo>
                  <a:pt x="1793" y="2781"/>
                  <a:pt x="1522" y="2510"/>
                  <a:pt x="1522" y="2176"/>
                </a:cubicBezTo>
                <a:cubicBezTo>
                  <a:pt x="1522" y="1843"/>
                  <a:pt x="1793" y="1571"/>
                  <a:pt x="2127" y="1571"/>
                </a:cubicBezTo>
                <a:cubicBezTo>
                  <a:pt x="2460" y="1571"/>
                  <a:pt x="2732" y="1843"/>
                  <a:pt x="2732" y="2176"/>
                </a:cubicBezTo>
                <a:close/>
                <a:moveTo>
                  <a:pt x="3493" y="1366"/>
                </a:moveTo>
                <a:cubicBezTo>
                  <a:pt x="3160" y="1366"/>
                  <a:pt x="2888" y="1095"/>
                  <a:pt x="2888" y="761"/>
                </a:cubicBezTo>
                <a:cubicBezTo>
                  <a:pt x="2888" y="428"/>
                  <a:pt x="3160" y="156"/>
                  <a:pt x="3493" y="156"/>
                </a:cubicBezTo>
                <a:cubicBezTo>
                  <a:pt x="3827" y="156"/>
                  <a:pt x="4098" y="428"/>
                  <a:pt x="4098" y="761"/>
                </a:cubicBezTo>
                <a:cubicBezTo>
                  <a:pt x="4098" y="1095"/>
                  <a:pt x="3827" y="1366"/>
                  <a:pt x="3493" y="1366"/>
                </a:cubicBezTo>
                <a:close/>
              </a:path>
            </a:pathLst>
          </a:custGeom>
          <a:solidFill>
            <a:schemeClr val="accent2"/>
          </a:solidFill>
          <a:ln w="3175">
            <a:solidFill>
              <a:schemeClr val="accent2"/>
            </a:solidFill>
          </a:ln>
        </p:spPr>
      </p:sp>
      <p:sp>
        <p:nvSpPr>
          <p:cNvPr id="3" name="Shape">
            <a:extLst>
              <a:ext uri="{FF2B5EF4-FFF2-40B4-BE49-F238E27FC236}">
                <a16:creationId xmlns:a16="http://schemas.microsoft.com/office/drawing/2014/main" xmlns="" id="{0FAFA0F2-229A-4DBF-AECD-B479A7AD8DE7}"/>
              </a:ext>
            </a:extLst>
          </p:cNvPr>
          <p:cNvSpPr/>
          <p:nvPr/>
        </p:nvSpPr>
        <p:spPr bwMode="auto">
          <a:xfrm>
            <a:off x="2206738" y="2660879"/>
            <a:ext cx="567560" cy="576076"/>
          </a:xfrm>
          <a:custGeom>
            <a:avLst/>
            <a:gdLst/>
            <a:ahLst/>
            <a:cxnLst>
              <a:cxn ang="0">
                <a:pos x="wd2" y="hd2"/>
              </a:cxn>
              <a:cxn ang="5400000">
                <a:pos x="wd2" y="hd2"/>
              </a:cxn>
              <a:cxn ang="10800000">
                <a:pos x="wd2" y="hd2"/>
              </a:cxn>
              <a:cxn ang="16200000">
                <a:pos x="wd2" y="hd2"/>
              </a:cxn>
            </a:cxnLst>
            <a:rect l="0" t="0" r="r" b="b"/>
            <a:pathLst>
              <a:path w="21591" h="21596" extrusionOk="0">
                <a:moveTo>
                  <a:pt x="10782" y="0"/>
                </a:moveTo>
                <a:cubicBezTo>
                  <a:pt x="10563" y="0"/>
                  <a:pt x="10385" y="176"/>
                  <a:pt x="10385" y="392"/>
                </a:cubicBezTo>
                <a:lnTo>
                  <a:pt x="10385" y="2633"/>
                </a:lnTo>
                <a:cubicBezTo>
                  <a:pt x="10385" y="2849"/>
                  <a:pt x="10563" y="3025"/>
                  <a:pt x="10782" y="3025"/>
                </a:cubicBezTo>
                <a:cubicBezTo>
                  <a:pt x="11002" y="3025"/>
                  <a:pt x="11181" y="2849"/>
                  <a:pt x="11181" y="2633"/>
                </a:cubicBezTo>
                <a:lnTo>
                  <a:pt x="11181" y="392"/>
                </a:lnTo>
                <a:cubicBezTo>
                  <a:pt x="11181" y="176"/>
                  <a:pt x="11002" y="0"/>
                  <a:pt x="10782" y="0"/>
                </a:cubicBezTo>
                <a:close/>
                <a:moveTo>
                  <a:pt x="7088" y="1572"/>
                </a:moveTo>
                <a:cubicBezTo>
                  <a:pt x="6986" y="1572"/>
                  <a:pt x="6884" y="1610"/>
                  <a:pt x="6807" y="1687"/>
                </a:cubicBezTo>
                <a:cubicBezTo>
                  <a:pt x="6651" y="1840"/>
                  <a:pt x="6651" y="2088"/>
                  <a:pt x="6807" y="2241"/>
                </a:cubicBezTo>
                <a:lnTo>
                  <a:pt x="8415" y="3825"/>
                </a:lnTo>
                <a:cubicBezTo>
                  <a:pt x="8571" y="3978"/>
                  <a:pt x="8823" y="3978"/>
                  <a:pt x="8978" y="3825"/>
                </a:cubicBezTo>
                <a:cubicBezTo>
                  <a:pt x="9134" y="3672"/>
                  <a:pt x="9134" y="3424"/>
                  <a:pt x="8978" y="3271"/>
                </a:cubicBezTo>
                <a:lnTo>
                  <a:pt x="7370" y="1687"/>
                </a:lnTo>
                <a:cubicBezTo>
                  <a:pt x="7292" y="1610"/>
                  <a:pt x="7190" y="1572"/>
                  <a:pt x="7088" y="1572"/>
                </a:cubicBezTo>
                <a:close/>
                <a:moveTo>
                  <a:pt x="14478" y="1572"/>
                </a:moveTo>
                <a:cubicBezTo>
                  <a:pt x="14376" y="1572"/>
                  <a:pt x="14274" y="1610"/>
                  <a:pt x="14196" y="1687"/>
                </a:cubicBezTo>
                <a:lnTo>
                  <a:pt x="12587" y="3271"/>
                </a:lnTo>
                <a:cubicBezTo>
                  <a:pt x="12431" y="3424"/>
                  <a:pt x="12431" y="3672"/>
                  <a:pt x="12587" y="3825"/>
                </a:cubicBezTo>
                <a:cubicBezTo>
                  <a:pt x="12742" y="3978"/>
                  <a:pt x="12994" y="3978"/>
                  <a:pt x="13150" y="3825"/>
                </a:cubicBezTo>
                <a:lnTo>
                  <a:pt x="14759" y="2241"/>
                </a:lnTo>
                <a:cubicBezTo>
                  <a:pt x="14915" y="2088"/>
                  <a:pt x="14915" y="1840"/>
                  <a:pt x="14759" y="1687"/>
                </a:cubicBezTo>
                <a:cubicBezTo>
                  <a:pt x="14681" y="1610"/>
                  <a:pt x="14580" y="1572"/>
                  <a:pt x="14478" y="1572"/>
                </a:cubicBezTo>
                <a:close/>
                <a:moveTo>
                  <a:pt x="4148" y="5077"/>
                </a:moveTo>
                <a:cubicBezTo>
                  <a:pt x="4078" y="5080"/>
                  <a:pt x="4010" y="5098"/>
                  <a:pt x="3947" y="5128"/>
                </a:cubicBezTo>
                <a:cubicBezTo>
                  <a:pt x="3879" y="5161"/>
                  <a:pt x="3819" y="5208"/>
                  <a:pt x="3772" y="5267"/>
                </a:cubicBezTo>
                <a:lnTo>
                  <a:pt x="113" y="9337"/>
                </a:lnTo>
                <a:cubicBezTo>
                  <a:pt x="49" y="9411"/>
                  <a:pt x="10" y="9503"/>
                  <a:pt x="2" y="9600"/>
                </a:cubicBezTo>
                <a:cubicBezTo>
                  <a:pt x="-9" y="9725"/>
                  <a:pt x="31" y="9848"/>
                  <a:pt x="113" y="9943"/>
                </a:cubicBezTo>
                <a:lnTo>
                  <a:pt x="10458" y="21450"/>
                </a:lnTo>
                <a:cubicBezTo>
                  <a:pt x="10531" y="21539"/>
                  <a:pt x="10641" y="21593"/>
                  <a:pt x="10757" y="21596"/>
                </a:cubicBezTo>
                <a:cubicBezTo>
                  <a:pt x="10883" y="21600"/>
                  <a:pt x="11003" y="21546"/>
                  <a:pt x="11082" y="21450"/>
                </a:cubicBezTo>
                <a:lnTo>
                  <a:pt x="21496" y="9908"/>
                </a:lnTo>
                <a:cubicBezTo>
                  <a:pt x="21557" y="9835"/>
                  <a:pt x="21591" y="9742"/>
                  <a:pt x="21591" y="9647"/>
                </a:cubicBezTo>
                <a:cubicBezTo>
                  <a:pt x="21590" y="9553"/>
                  <a:pt x="21557" y="9461"/>
                  <a:pt x="21496" y="9388"/>
                </a:cubicBezTo>
                <a:lnTo>
                  <a:pt x="17763" y="5226"/>
                </a:lnTo>
                <a:cubicBezTo>
                  <a:pt x="17721" y="5183"/>
                  <a:pt x="17670" y="5148"/>
                  <a:pt x="17615" y="5122"/>
                </a:cubicBezTo>
                <a:cubicBezTo>
                  <a:pt x="17556" y="5095"/>
                  <a:pt x="17492" y="5080"/>
                  <a:pt x="17427" y="5077"/>
                </a:cubicBezTo>
                <a:lnTo>
                  <a:pt x="4148" y="5077"/>
                </a:lnTo>
                <a:close/>
                <a:moveTo>
                  <a:pt x="4826" y="5895"/>
                </a:moveTo>
                <a:lnTo>
                  <a:pt x="9909" y="5895"/>
                </a:lnTo>
                <a:lnTo>
                  <a:pt x="6760" y="8995"/>
                </a:lnTo>
                <a:lnTo>
                  <a:pt x="4826" y="5895"/>
                </a:lnTo>
                <a:close/>
                <a:moveTo>
                  <a:pt x="11669" y="5895"/>
                </a:moveTo>
                <a:lnTo>
                  <a:pt x="16761" y="5895"/>
                </a:lnTo>
                <a:lnTo>
                  <a:pt x="14778" y="8955"/>
                </a:lnTo>
                <a:lnTo>
                  <a:pt x="11669" y="5895"/>
                </a:lnTo>
                <a:close/>
                <a:moveTo>
                  <a:pt x="10789" y="6137"/>
                </a:moveTo>
                <a:lnTo>
                  <a:pt x="13960" y="9259"/>
                </a:lnTo>
                <a:lnTo>
                  <a:pt x="7617" y="9259"/>
                </a:lnTo>
                <a:lnTo>
                  <a:pt x="10789" y="6137"/>
                </a:lnTo>
                <a:close/>
                <a:moveTo>
                  <a:pt x="4066" y="6173"/>
                </a:moveTo>
                <a:lnTo>
                  <a:pt x="5990" y="9259"/>
                </a:lnTo>
                <a:lnTo>
                  <a:pt x="1189" y="9259"/>
                </a:lnTo>
                <a:lnTo>
                  <a:pt x="4066" y="6173"/>
                </a:lnTo>
                <a:close/>
                <a:moveTo>
                  <a:pt x="17521" y="6181"/>
                </a:moveTo>
                <a:lnTo>
                  <a:pt x="20263" y="9259"/>
                </a:lnTo>
                <a:lnTo>
                  <a:pt x="15526" y="9259"/>
                </a:lnTo>
                <a:lnTo>
                  <a:pt x="17521" y="6181"/>
                </a:lnTo>
                <a:close/>
                <a:moveTo>
                  <a:pt x="1331" y="10043"/>
                </a:moveTo>
                <a:lnTo>
                  <a:pt x="6394" y="10043"/>
                </a:lnTo>
                <a:lnTo>
                  <a:pt x="9958" y="19619"/>
                </a:lnTo>
                <a:lnTo>
                  <a:pt x="1331" y="10043"/>
                </a:lnTo>
                <a:close/>
                <a:moveTo>
                  <a:pt x="7241" y="10043"/>
                </a:moveTo>
                <a:lnTo>
                  <a:pt x="20194" y="10043"/>
                </a:lnTo>
                <a:lnTo>
                  <a:pt x="11565" y="19704"/>
                </a:lnTo>
                <a:lnTo>
                  <a:pt x="14122" y="12993"/>
                </a:lnTo>
                <a:cubicBezTo>
                  <a:pt x="14199" y="12790"/>
                  <a:pt x="14095" y="12564"/>
                  <a:pt x="13889" y="12488"/>
                </a:cubicBezTo>
                <a:cubicBezTo>
                  <a:pt x="13683" y="12412"/>
                  <a:pt x="13454" y="12515"/>
                  <a:pt x="13377" y="12717"/>
                </a:cubicBezTo>
                <a:lnTo>
                  <a:pt x="10776" y="19540"/>
                </a:lnTo>
                <a:lnTo>
                  <a:pt x="7241" y="10043"/>
                </a:lnTo>
                <a:close/>
                <a:moveTo>
                  <a:pt x="14285" y="10906"/>
                </a:moveTo>
                <a:cubicBezTo>
                  <a:pt x="14130" y="10912"/>
                  <a:pt x="13987" y="11008"/>
                  <a:pt x="13929" y="11160"/>
                </a:cubicBezTo>
                <a:lnTo>
                  <a:pt x="13924" y="11173"/>
                </a:lnTo>
                <a:cubicBezTo>
                  <a:pt x="13846" y="11375"/>
                  <a:pt x="13951" y="11602"/>
                  <a:pt x="14157" y="11678"/>
                </a:cubicBezTo>
                <a:cubicBezTo>
                  <a:pt x="14363" y="11754"/>
                  <a:pt x="14592" y="11651"/>
                  <a:pt x="14669" y="11448"/>
                </a:cubicBezTo>
                <a:lnTo>
                  <a:pt x="14674" y="11435"/>
                </a:lnTo>
                <a:cubicBezTo>
                  <a:pt x="14751" y="11232"/>
                  <a:pt x="14647" y="11007"/>
                  <a:pt x="14441" y="10931"/>
                </a:cubicBezTo>
                <a:cubicBezTo>
                  <a:pt x="14390" y="10912"/>
                  <a:pt x="14337" y="10904"/>
                  <a:pt x="14285" y="10906"/>
                </a:cubicBezTo>
                <a:close/>
              </a:path>
            </a:pathLst>
          </a:custGeom>
          <a:solidFill>
            <a:schemeClr val="accent2"/>
          </a:solidFill>
          <a:ln w="12700">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a:solidFill>
                <a:srgbClr val="FFFFFF"/>
              </a:solidFill>
              <a:latin typeface="+mn-lt"/>
              <a:ea typeface="+mn-ea"/>
              <a:cs typeface="+mn-cs"/>
              <a:sym typeface="Helvetica Neue Medium"/>
            </a:endParaRPr>
          </a:p>
        </p:txBody>
      </p:sp>
      <p:pic>
        <p:nvPicPr>
          <p:cNvPr id="15" name="图形 14">
            <a:extLst>
              <a:ext uri="{FF2B5EF4-FFF2-40B4-BE49-F238E27FC236}">
                <a16:creationId xmlns:a16="http://schemas.microsoft.com/office/drawing/2014/main" xmlns="" id="{140FCBB5-7B88-42B6-A643-34077DF629D5}"/>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3263396" y="2689469"/>
            <a:ext cx="518897" cy="518897"/>
          </a:xfrm>
          <a:prstGeom prst="rect">
            <a:avLst/>
          </a:prstGeom>
        </p:spPr>
      </p:pic>
      <p:sp>
        <p:nvSpPr>
          <p:cNvPr id="25" name="Freeform 19">
            <a:extLst>
              <a:ext uri="{FF2B5EF4-FFF2-40B4-BE49-F238E27FC236}">
                <a16:creationId xmlns:a16="http://schemas.microsoft.com/office/drawing/2014/main" xmlns="" id="{8CFE9ABA-C7E9-4480-B4AC-27318AA33CDA}"/>
              </a:ext>
            </a:extLst>
          </p:cNvPr>
          <p:cNvSpPr>
            <a:spLocks noEditPoints="1"/>
          </p:cNvSpPr>
          <p:nvPr/>
        </p:nvSpPr>
        <p:spPr bwMode="auto">
          <a:xfrm>
            <a:off x="7554002" y="2742874"/>
            <a:ext cx="415093" cy="412087"/>
          </a:xfrm>
          <a:custGeom>
            <a:avLst/>
            <a:gdLst>
              <a:gd name="T0" fmla="*/ 29 w 209"/>
              <a:gd name="T1" fmla="*/ 21 h 208"/>
              <a:gd name="T2" fmla="*/ 29 w 209"/>
              <a:gd name="T3" fmla="*/ 106 h 208"/>
              <a:gd name="T4" fmla="*/ 29 w 209"/>
              <a:gd name="T5" fmla="*/ 148 h 208"/>
              <a:gd name="T6" fmla="*/ 104 w 209"/>
              <a:gd name="T7" fmla="*/ 85 h 208"/>
              <a:gd name="T8" fmla="*/ 200 w 209"/>
              <a:gd name="T9" fmla="*/ 36 h 208"/>
              <a:gd name="T10" fmla="*/ 102 w 209"/>
              <a:gd name="T11" fmla="*/ 106 h 208"/>
              <a:gd name="T12" fmla="*/ 40 w 209"/>
              <a:gd name="T13" fmla="*/ 21 h 208"/>
              <a:gd name="T14" fmla="*/ 40 w 209"/>
              <a:gd name="T15" fmla="*/ 106 h 208"/>
              <a:gd name="T16" fmla="*/ 40 w 209"/>
              <a:gd name="T17" fmla="*/ 148 h 208"/>
              <a:gd name="T18" fmla="*/ 53 w 209"/>
              <a:gd name="T19" fmla="*/ 65 h 208"/>
              <a:gd name="T20" fmla="*/ 53 w 209"/>
              <a:gd name="T21" fmla="*/ 145 h 208"/>
              <a:gd name="T22" fmla="*/ 60 w 209"/>
              <a:gd name="T23" fmla="*/ 21 h 208"/>
              <a:gd name="T24" fmla="*/ 60 w 209"/>
              <a:gd name="T25" fmla="*/ 44 h 208"/>
              <a:gd name="T26" fmla="*/ 60 w 209"/>
              <a:gd name="T27" fmla="*/ 54 h 208"/>
              <a:gd name="T28" fmla="*/ 63 w 209"/>
              <a:gd name="T29" fmla="*/ 75 h 208"/>
              <a:gd name="T30" fmla="*/ 63 w 209"/>
              <a:gd name="T31" fmla="*/ 93 h 208"/>
              <a:gd name="T32" fmla="*/ 60 w 209"/>
              <a:gd name="T33" fmla="*/ 135 h 208"/>
              <a:gd name="T34" fmla="*/ 60 w 209"/>
              <a:gd name="T35" fmla="*/ 158 h 208"/>
              <a:gd name="T36" fmla="*/ 60 w 209"/>
              <a:gd name="T37" fmla="*/ 166 h 208"/>
              <a:gd name="T38" fmla="*/ 73 w 209"/>
              <a:gd name="T39" fmla="*/ 23 h 208"/>
              <a:gd name="T40" fmla="*/ 73 w 209"/>
              <a:gd name="T41" fmla="*/ 145 h 208"/>
              <a:gd name="T42" fmla="*/ 81 w 209"/>
              <a:gd name="T43" fmla="*/ 62 h 208"/>
              <a:gd name="T44" fmla="*/ 81 w 209"/>
              <a:gd name="T45" fmla="*/ 148 h 208"/>
              <a:gd name="T46" fmla="*/ 92 w 209"/>
              <a:gd name="T47" fmla="*/ 23 h 208"/>
              <a:gd name="T48" fmla="*/ 94 w 209"/>
              <a:gd name="T49" fmla="*/ 106 h 208"/>
              <a:gd name="T50" fmla="*/ 104 w 209"/>
              <a:gd name="T51" fmla="*/ 10 h 208"/>
              <a:gd name="T52" fmla="*/ 102 w 209"/>
              <a:gd name="T53" fmla="*/ 31 h 208"/>
              <a:gd name="T54" fmla="*/ 102 w 209"/>
              <a:gd name="T55" fmla="*/ 54 h 208"/>
              <a:gd name="T56" fmla="*/ 102 w 209"/>
              <a:gd name="T57" fmla="*/ 65 h 208"/>
              <a:gd name="T58" fmla="*/ 104 w 209"/>
              <a:gd name="T59" fmla="*/ 117 h 208"/>
              <a:gd name="T60" fmla="*/ 104 w 209"/>
              <a:gd name="T61" fmla="*/ 135 h 208"/>
              <a:gd name="T62" fmla="*/ 102 w 209"/>
              <a:gd name="T63" fmla="*/ 156 h 208"/>
              <a:gd name="T64" fmla="*/ 102 w 209"/>
              <a:gd name="T65" fmla="*/ 176 h 208"/>
              <a:gd name="T66" fmla="*/ 112 w 209"/>
              <a:gd name="T67" fmla="*/ 23 h 208"/>
              <a:gd name="T68" fmla="*/ 115 w 209"/>
              <a:gd name="T69" fmla="*/ 148 h 208"/>
              <a:gd name="T70" fmla="*/ 125 w 209"/>
              <a:gd name="T71" fmla="*/ 62 h 208"/>
              <a:gd name="T72" fmla="*/ 133 w 209"/>
              <a:gd name="T73" fmla="*/ 21 h 208"/>
              <a:gd name="T74" fmla="*/ 133 w 209"/>
              <a:gd name="T75" fmla="*/ 148 h 208"/>
              <a:gd name="T76" fmla="*/ 143 w 209"/>
              <a:gd name="T77" fmla="*/ 13 h 208"/>
              <a:gd name="T78" fmla="*/ 146 w 209"/>
              <a:gd name="T79" fmla="*/ 34 h 208"/>
              <a:gd name="T80" fmla="*/ 146 w 209"/>
              <a:gd name="T81" fmla="*/ 52 h 208"/>
              <a:gd name="T82" fmla="*/ 143 w 209"/>
              <a:gd name="T83" fmla="*/ 72 h 208"/>
              <a:gd name="T84" fmla="*/ 143 w 209"/>
              <a:gd name="T85" fmla="*/ 117 h 208"/>
              <a:gd name="T86" fmla="*/ 143 w 209"/>
              <a:gd name="T87" fmla="*/ 127 h 208"/>
              <a:gd name="T88" fmla="*/ 146 w 209"/>
              <a:gd name="T89" fmla="*/ 148 h 208"/>
              <a:gd name="T90" fmla="*/ 146 w 209"/>
              <a:gd name="T91" fmla="*/ 169 h 208"/>
              <a:gd name="T92" fmla="*/ 154 w 209"/>
              <a:gd name="T93" fmla="*/ 21 h 208"/>
              <a:gd name="T94" fmla="*/ 154 w 209"/>
              <a:gd name="T95" fmla="*/ 106 h 208"/>
              <a:gd name="T96" fmla="*/ 154 w 209"/>
              <a:gd name="T97" fmla="*/ 148 h 208"/>
              <a:gd name="T98" fmla="*/ 167 w 209"/>
              <a:gd name="T99" fmla="*/ 65 h 208"/>
              <a:gd name="T100" fmla="*/ 167 w 209"/>
              <a:gd name="T101" fmla="*/ 145 h 208"/>
              <a:gd name="T102" fmla="*/ 175 w 209"/>
              <a:gd name="T103" fmla="*/ 104 h 208"/>
              <a:gd name="T104" fmla="*/ 185 w 209"/>
              <a:gd name="T105" fmla="*/ 13 h 208"/>
              <a:gd name="T106" fmla="*/ 185 w 209"/>
              <a:gd name="T107" fmla="*/ 23 h 208"/>
              <a:gd name="T108" fmla="*/ 188 w 209"/>
              <a:gd name="T109" fmla="*/ 44 h 208"/>
              <a:gd name="T110" fmla="*/ 188 w 209"/>
              <a:gd name="T111" fmla="*/ 83 h 208"/>
              <a:gd name="T112" fmla="*/ 185 w 209"/>
              <a:gd name="T113" fmla="*/ 104 h 208"/>
              <a:gd name="T114" fmla="*/ 185 w 209"/>
              <a:gd name="T115" fmla="*/ 127 h 208"/>
              <a:gd name="T116" fmla="*/ 185 w 209"/>
              <a:gd name="T117" fmla="*/ 137 h 208"/>
              <a:gd name="T118" fmla="*/ 188 w 209"/>
              <a:gd name="T119" fmla="*/ 158 h 208"/>
              <a:gd name="T120" fmla="*/ 188 w 209"/>
              <a:gd name="T121" fmla="*/ 179 h 208"/>
              <a:gd name="T122" fmla="*/ 196 w 209"/>
              <a:gd name="T123" fmla="*/ 62 h 208"/>
              <a:gd name="T124" fmla="*/ 196 w 209"/>
              <a:gd name="T125" fmla="*/ 14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08">
                <a:moveTo>
                  <a:pt x="0" y="208"/>
                </a:moveTo>
                <a:cubicBezTo>
                  <a:pt x="0" y="0"/>
                  <a:pt x="0" y="0"/>
                  <a:pt x="0" y="0"/>
                </a:cubicBezTo>
                <a:cubicBezTo>
                  <a:pt x="21" y="0"/>
                  <a:pt x="21" y="0"/>
                  <a:pt x="21" y="0"/>
                </a:cubicBezTo>
                <a:cubicBezTo>
                  <a:pt x="21" y="187"/>
                  <a:pt x="21" y="187"/>
                  <a:pt x="21" y="187"/>
                </a:cubicBezTo>
                <a:cubicBezTo>
                  <a:pt x="209" y="187"/>
                  <a:pt x="209" y="187"/>
                  <a:pt x="209" y="187"/>
                </a:cubicBezTo>
                <a:cubicBezTo>
                  <a:pt x="209" y="208"/>
                  <a:pt x="209" y="208"/>
                  <a:pt x="209" y="208"/>
                </a:cubicBezTo>
                <a:lnTo>
                  <a:pt x="0" y="208"/>
                </a:lnTo>
                <a:close/>
                <a:moveTo>
                  <a:pt x="29" y="23"/>
                </a:moveTo>
                <a:cubicBezTo>
                  <a:pt x="29" y="21"/>
                  <a:pt x="29" y="21"/>
                  <a:pt x="29" y="21"/>
                </a:cubicBezTo>
                <a:cubicBezTo>
                  <a:pt x="32" y="21"/>
                  <a:pt x="32" y="21"/>
                  <a:pt x="32" y="21"/>
                </a:cubicBezTo>
                <a:cubicBezTo>
                  <a:pt x="32" y="23"/>
                  <a:pt x="32" y="23"/>
                  <a:pt x="32" y="23"/>
                </a:cubicBezTo>
                <a:lnTo>
                  <a:pt x="29" y="23"/>
                </a:lnTo>
                <a:close/>
                <a:moveTo>
                  <a:pt x="29" y="65"/>
                </a:moveTo>
                <a:cubicBezTo>
                  <a:pt x="29" y="62"/>
                  <a:pt x="29" y="62"/>
                  <a:pt x="29" y="62"/>
                </a:cubicBezTo>
                <a:cubicBezTo>
                  <a:pt x="32" y="62"/>
                  <a:pt x="32" y="62"/>
                  <a:pt x="32" y="62"/>
                </a:cubicBezTo>
                <a:cubicBezTo>
                  <a:pt x="32" y="65"/>
                  <a:pt x="32" y="65"/>
                  <a:pt x="32" y="65"/>
                </a:cubicBezTo>
                <a:lnTo>
                  <a:pt x="29" y="65"/>
                </a:lnTo>
                <a:close/>
                <a:moveTo>
                  <a:pt x="29" y="106"/>
                </a:moveTo>
                <a:cubicBezTo>
                  <a:pt x="29" y="104"/>
                  <a:pt x="29" y="104"/>
                  <a:pt x="29" y="104"/>
                </a:cubicBezTo>
                <a:cubicBezTo>
                  <a:pt x="32" y="104"/>
                  <a:pt x="32" y="104"/>
                  <a:pt x="32" y="104"/>
                </a:cubicBezTo>
                <a:cubicBezTo>
                  <a:pt x="32" y="106"/>
                  <a:pt x="32" y="106"/>
                  <a:pt x="32" y="106"/>
                </a:cubicBezTo>
                <a:lnTo>
                  <a:pt x="29" y="106"/>
                </a:lnTo>
                <a:close/>
                <a:moveTo>
                  <a:pt x="29" y="148"/>
                </a:moveTo>
                <a:cubicBezTo>
                  <a:pt x="29" y="145"/>
                  <a:pt x="29" y="145"/>
                  <a:pt x="29" y="145"/>
                </a:cubicBezTo>
                <a:cubicBezTo>
                  <a:pt x="32" y="145"/>
                  <a:pt x="32" y="145"/>
                  <a:pt x="32" y="145"/>
                </a:cubicBezTo>
                <a:cubicBezTo>
                  <a:pt x="32" y="148"/>
                  <a:pt x="32" y="148"/>
                  <a:pt x="32" y="148"/>
                </a:cubicBezTo>
                <a:lnTo>
                  <a:pt x="29" y="148"/>
                </a:lnTo>
                <a:close/>
                <a:moveTo>
                  <a:pt x="32" y="133"/>
                </a:moveTo>
                <a:cubicBezTo>
                  <a:pt x="32" y="130"/>
                  <a:pt x="33" y="128"/>
                  <a:pt x="35" y="127"/>
                </a:cubicBezTo>
                <a:cubicBezTo>
                  <a:pt x="83" y="79"/>
                  <a:pt x="83" y="79"/>
                  <a:pt x="83" y="79"/>
                </a:cubicBezTo>
                <a:cubicBezTo>
                  <a:pt x="84" y="77"/>
                  <a:pt x="86" y="75"/>
                  <a:pt x="89" y="75"/>
                </a:cubicBezTo>
                <a:cubicBezTo>
                  <a:pt x="92" y="75"/>
                  <a:pt x="93" y="76"/>
                  <a:pt x="95" y="78"/>
                </a:cubicBezTo>
                <a:cubicBezTo>
                  <a:pt x="102" y="85"/>
                  <a:pt x="102" y="85"/>
                  <a:pt x="102" y="85"/>
                </a:cubicBezTo>
                <a:cubicBezTo>
                  <a:pt x="102" y="83"/>
                  <a:pt x="102" y="83"/>
                  <a:pt x="102" y="83"/>
                </a:cubicBezTo>
                <a:cubicBezTo>
                  <a:pt x="104" y="83"/>
                  <a:pt x="104" y="83"/>
                  <a:pt x="104" y="83"/>
                </a:cubicBezTo>
                <a:cubicBezTo>
                  <a:pt x="104" y="85"/>
                  <a:pt x="104" y="85"/>
                  <a:pt x="104" y="85"/>
                </a:cubicBezTo>
                <a:cubicBezTo>
                  <a:pt x="102" y="85"/>
                  <a:pt x="102" y="85"/>
                  <a:pt x="102" y="85"/>
                </a:cubicBezTo>
                <a:cubicBezTo>
                  <a:pt x="123" y="106"/>
                  <a:pt x="123" y="106"/>
                  <a:pt x="123" y="106"/>
                </a:cubicBezTo>
                <a:cubicBezTo>
                  <a:pt x="123" y="104"/>
                  <a:pt x="123" y="104"/>
                  <a:pt x="123" y="104"/>
                </a:cubicBezTo>
                <a:cubicBezTo>
                  <a:pt x="125" y="104"/>
                  <a:pt x="125" y="104"/>
                  <a:pt x="125" y="104"/>
                </a:cubicBezTo>
                <a:cubicBezTo>
                  <a:pt x="125" y="106"/>
                  <a:pt x="125" y="106"/>
                  <a:pt x="125" y="106"/>
                </a:cubicBezTo>
                <a:cubicBezTo>
                  <a:pt x="123" y="106"/>
                  <a:pt x="123" y="106"/>
                  <a:pt x="123" y="106"/>
                </a:cubicBezTo>
                <a:cubicBezTo>
                  <a:pt x="125" y="109"/>
                  <a:pt x="125" y="109"/>
                  <a:pt x="125" y="109"/>
                </a:cubicBezTo>
                <a:cubicBezTo>
                  <a:pt x="196" y="38"/>
                  <a:pt x="196" y="38"/>
                  <a:pt x="196" y="38"/>
                </a:cubicBezTo>
                <a:cubicBezTo>
                  <a:pt x="197" y="37"/>
                  <a:pt x="199" y="36"/>
                  <a:pt x="200" y="36"/>
                </a:cubicBezTo>
                <a:cubicBezTo>
                  <a:pt x="201" y="36"/>
                  <a:pt x="203" y="36"/>
                  <a:pt x="204" y="36"/>
                </a:cubicBezTo>
                <a:cubicBezTo>
                  <a:pt x="205" y="37"/>
                  <a:pt x="206" y="38"/>
                  <a:pt x="207" y="39"/>
                </a:cubicBezTo>
                <a:cubicBezTo>
                  <a:pt x="208" y="40"/>
                  <a:pt x="209" y="41"/>
                  <a:pt x="209" y="43"/>
                </a:cubicBezTo>
                <a:cubicBezTo>
                  <a:pt x="209" y="45"/>
                  <a:pt x="208" y="47"/>
                  <a:pt x="206" y="48"/>
                </a:cubicBezTo>
                <a:cubicBezTo>
                  <a:pt x="130" y="124"/>
                  <a:pt x="130" y="124"/>
                  <a:pt x="130" y="124"/>
                </a:cubicBezTo>
                <a:cubicBezTo>
                  <a:pt x="129" y="126"/>
                  <a:pt x="127" y="126"/>
                  <a:pt x="125" y="126"/>
                </a:cubicBezTo>
                <a:cubicBezTo>
                  <a:pt x="123" y="126"/>
                  <a:pt x="121" y="125"/>
                  <a:pt x="120" y="124"/>
                </a:cubicBezTo>
                <a:cubicBezTo>
                  <a:pt x="102" y="106"/>
                  <a:pt x="102" y="106"/>
                  <a:pt x="102" y="106"/>
                </a:cubicBezTo>
                <a:cubicBezTo>
                  <a:pt x="102" y="106"/>
                  <a:pt x="102" y="106"/>
                  <a:pt x="102" y="106"/>
                </a:cubicBezTo>
                <a:cubicBezTo>
                  <a:pt x="102" y="106"/>
                  <a:pt x="102" y="106"/>
                  <a:pt x="102" y="106"/>
                </a:cubicBezTo>
                <a:cubicBezTo>
                  <a:pt x="89" y="93"/>
                  <a:pt x="89" y="93"/>
                  <a:pt x="89" y="93"/>
                </a:cubicBezTo>
                <a:cubicBezTo>
                  <a:pt x="44" y="138"/>
                  <a:pt x="44" y="138"/>
                  <a:pt x="44" y="138"/>
                </a:cubicBezTo>
                <a:cubicBezTo>
                  <a:pt x="43" y="139"/>
                  <a:pt x="42" y="139"/>
                  <a:pt x="42" y="140"/>
                </a:cubicBezTo>
                <a:cubicBezTo>
                  <a:pt x="41" y="140"/>
                  <a:pt x="40" y="140"/>
                  <a:pt x="39" y="140"/>
                </a:cubicBezTo>
                <a:cubicBezTo>
                  <a:pt x="37" y="140"/>
                  <a:pt x="35" y="139"/>
                  <a:pt x="34" y="138"/>
                </a:cubicBezTo>
                <a:cubicBezTo>
                  <a:pt x="32" y="137"/>
                  <a:pt x="32" y="135"/>
                  <a:pt x="32" y="133"/>
                </a:cubicBezTo>
                <a:close/>
                <a:moveTo>
                  <a:pt x="40" y="23"/>
                </a:moveTo>
                <a:cubicBezTo>
                  <a:pt x="40" y="21"/>
                  <a:pt x="40" y="21"/>
                  <a:pt x="40" y="21"/>
                </a:cubicBezTo>
                <a:cubicBezTo>
                  <a:pt x="42" y="21"/>
                  <a:pt x="42" y="21"/>
                  <a:pt x="42" y="21"/>
                </a:cubicBezTo>
                <a:cubicBezTo>
                  <a:pt x="42" y="23"/>
                  <a:pt x="42" y="23"/>
                  <a:pt x="42" y="23"/>
                </a:cubicBezTo>
                <a:lnTo>
                  <a:pt x="40" y="23"/>
                </a:lnTo>
                <a:close/>
                <a:moveTo>
                  <a:pt x="40" y="65"/>
                </a:moveTo>
                <a:cubicBezTo>
                  <a:pt x="40" y="62"/>
                  <a:pt x="40" y="62"/>
                  <a:pt x="40" y="62"/>
                </a:cubicBezTo>
                <a:cubicBezTo>
                  <a:pt x="42" y="62"/>
                  <a:pt x="42" y="62"/>
                  <a:pt x="42" y="62"/>
                </a:cubicBezTo>
                <a:cubicBezTo>
                  <a:pt x="42" y="65"/>
                  <a:pt x="42" y="65"/>
                  <a:pt x="42" y="65"/>
                </a:cubicBezTo>
                <a:lnTo>
                  <a:pt x="40" y="65"/>
                </a:lnTo>
                <a:close/>
                <a:moveTo>
                  <a:pt x="40" y="106"/>
                </a:moveTo>
                <a:cubicBezTo>
                  <a:pt x="40" y="104"/>
                  <a:pt x="40" y="104"/>
                  <a:pt x="40" y="104"/>
                </a:cubicBezTo>
                <a:cubicBezTo>
                  <a:pt x="42" y="104"/>
                  <a:pt x="42" y="104"/>
                  <a:pt x="42" y="104"/>
                </a:cubicBezTo>
                <a:cubicBezTo>
                  <a:pt x="42" y="106"/>
                  <a:pt x="42" y="106"/>
                  <a:pt x="42" y="106"/>
                </a:cubicBezTo>
                <a:lnTo>
                  <a:pt x="40" y="106"/>
                </a:lnTo>
                <a:close/>
                <a:moveTo>
                  <a:pt x="40" y="148"/>
                </a:moveTo>
                <a:cubicBezTo>
                  <a:pt x="40" y="145"/>
                  <a:pt x="40" y="145"/>
                  <a:pt x="40" y="145"/>
                </a:cubicBezTo>
                <a:cubicBezTo>
                  <a:pt x="42" y="145"/>
                  <a:pt x="42" y="145"/>
                  <a:pt x="42" y="145"/>
                </a:cubicBezTo>
                <a:cubicBezTo>
                  <a:pt x="42" y="148"/>
                  <a:pt x="42" y="148"/>
                  <a:pt x="42" y="148"/>
                </a:cubicBezTo>
                <a:lnTo>
                  <a:pt x="40" y="148"/>
                </a:lnTo>
                <a:close/>
                <a:moveTo>
                  <a:pt x="50" y="23"/>
                </a:moveTo>
                <a:cubicBezTo>
                  <a:pt x="50" y="21"/>
                  <a:pt x="50" y="21"/>
                  <a:pt x="50" y="21"/>
                </a:cubicBezTo>
                <a:cubicBezTo>
                  <a:pt x="53" y="21"/>
                  <a:pt x="53" y="21"/>
                  <a:pt x="53" y="21"/>
                </a:cubicBezTo>
                <a:cubicBezTo>
                  <a:pt x="53" y="23"/>
                  <a:pt x="53" y="23"/>
                  <a:pt x="53" y="23"/>
                </a:cubicBezTo>
                <a:lnTo>
                  <a:pt x="50" y="23"/>
                </a:lnTo>
                <a:close/>
                <a:moveTo>
                  <a:pt x="50" y="65"/>
                </a:moveTo>
                <a:cubicBezTo>
                  <a:pt x="50" y="62"/>
                  <a:pt x="50" y="62"/>
                  <a:pt x="50" y="62"/>
                </a:cubicBezTo>
                <a:cubicBezTo>
                  <a:pt x="53" y="62"/>
                  <a:pt x="53" y="62"/>
                  <a:pt x="53" y="62"/>
                </a:cubicBezTo>
                <a:cubicBezTo>
                  <a:pt x="53" y="65"/>
                  <a:pt x="53" y="65"/>
                  <a:pt x="53" y="65"/>
                </a:cubicBezTo>
                <a:lnTo>
                  <a:pt x="50" y="65"/>
                </a:lnTo>
                <a:close/>
                <a:moveTo>
                  <a:pt x="50" y="106"/>
                </a:moveTo>
                <a:cubicBezTo>
                  <a:pt x="50" y="104"/>
                  <a:pt x="50" y="104"/>
                  <a:pt x="50" y="104"/>
                </a:cubicBezTo>
                <a:cubicBezTo>
                  <a:pt x="53" y="104"/>
                  <a:pt x="53" y="104"/>
                  <a:pt x="53" y="104"/>
                </a:cubicBezTo>
                <a:cubicBezTo>
                  <a:pt x="53" y="106"/>
                  <a:pt x="53" y="106"/>
                  <a:pt x="53" y="106"/>
                </a:cubicBezTo>
                <a:lnTo>
                  <a:pt x="50" y="106"/>
                </a:lnTo>
                <a:close/>
                <a:moveTo>
                  <a:pt x="50" y="148"/>
                </a:moveTo>
                <a:cubicBezTo>
                  <a:pt x="50" y="145"/>
                  <a:pt x="50" y="145"/>
                  <a:pt x="50" y="145"/>
                </a:cubicBezTo>
                <a:cubicBezTo>
                  <a:pt x="53" y="145"/>
                  <a:pt x="53" y="145"/>
                  <a:pt x="53" y="145"/>
                </a:cubicBezTo>
                <a:cubicBezTo>
                  <a:pt x="53" y="148"/>
                  <a:pt x="53" y="148"/>
                  <a:pt x="53" y="148"/>
                </a:cubicBezTo>
                <a:lnTo>
                  <a:pt x="50" y="148"/>
                </a:lnTo>
                <a:close/>
                <a:moveTo>
                  <a:pt x="60" y="13"/>
                </a:moveTo>
                <a:cubicBezTo>
                  <a:pt x="60" y="10"/>
                  <a:pt x="60" y="10"/>
                  <a:pt x="60" y="10"/>
                </a:cubicBezTo>
                <a:cubicBezTo>
                  <a:pt x="63" y="10"/>
                  <a:pt x="63" y="10"/>
                  <a:pt x="63" y="10"/>
                </a:cubicBezTo>
                <a:cubicBezTo>
                  <a:pt x="63" y="13"/>
                  <a:pt x="63" y="13"/>
                  <a:pt x="63" y="13"/>
                </a:cubicBezTo>
                <a:lnTo>
                  <a:pt x="60" y="13"/>
                </a:lnTo>
                <a:close/>
                <a:moveTo>
                  <a:pt x="60" y="23"/>
                </a:moveTo>
                <a:cubicBezTo>
                  <a:pt x="60" y="21"/>
                  <a:pt x="60" y="21"/>
                  <a:pt x="60" y="21"/>
                </a:cubicBezTo>
                <a:cubicBezTo>
                  <a:pt x="63" y="21"/>
                  <a:pt x="63" y="21"/>
                  <a:pt x="63" y="21"/>
                </a:cubicBezTo>
                <a:cubicBezTo>
                  <a:pt x="63" y="23"/>
                  <a:pt x="63" y="23"/>
                  <a:pt x="63" y="23"/>
                </a:cubicBezTo>
                <a:lnTo>
                  <a:pt x="60" y="23"/>
                </a:lnTo>
                <a:close/>
                <a:moveTo>
                  <a:pt x="60" y="34"/>
                </a:moveTo>
                <a:cubicBezTo>
                  <a:pt x="60" y="31"/>
                  <a:pt x="60" y="31"/>
                  <a:pt x="60" y="31"/>
                </a:cubicBezTo>
                <a:cubicBezTo>
                  <a:pt x="63" y="31"/>
                  <a:pt x="63" y="31"/>
                  <a:pt x="63" y="31"/>
                </a:cubicBezTo>
                <a:cubicBezTo>
                  <a:pt x="63" y="34"/>
                  <a:pt x="63" y="34"/>
                  <a:pt x="63" y="34"/>
                </a:cubicBezTo>
                <a:lnTo>
                  <a:pt x="60" y="34"/>
                </a:lnTo>
                <a:close/>
                <a:moveTo>
                  <a:pt x="60" y="44"/>
                </a:moveTo>
                <a:cubicBezTo>
                  <a:pt x="60" y="41"/>
                  <a:pt x="60" y="41"/>
                  <a:pt x="60" y="41"/>
                </a:cubicBezTo>
                <a:cubicBezTo>
                  <a:pt x="63" y="41"/>
                  <a:pt x="63" y="41"/>
                  <a:pt x="63" y="41"/>
                </a:cubicBezTo>
                <a:cubicBezTo>
                  <a:pt x="63" y="44"/>
                  <a:pt x="63" y="44"/>
                  <a:pt x="63" y="44"/>
                </a:cubicBezTo>
                <a:lnTo>
                  <a:pt x="60" y="44"/>
                </a:lnTo>
                <a:close/>
                <a:moveTo>
                  <a:pt x="60" y="54"/>
                </a:moveTo>
                <a:cubicBezTo>
                  <a:pt x="60" y="52"/>
                  <a:pt x="60" y="52"/>
                  <a:pt x="60" y="52"/>
                </a:cubicBezTo>
                <a:cubicBezTo>
                  <a:pt x="63" y="52"/>
                  <a:pt x="63" y="52"/>
                  <a:pt x="63" y="52"/>
                </a:cubicBezTo>
                <a:cubicBezTo>
                  <a:pt x="63" y="54"/>
                  <a:pt x="63" y="54"/>
                  <a:pt x="63" y="54"/>
                </a:cubicBezTo>
                <a:lnTo>
                  <a:pt x="60" y="54"/>
                </a:lnTo>
                <a:close/>
                <a:moveTo>
                  <a:pt x="60" y="65"/>
                </a:moveTo>
                <a:cubicBezTo>
                  <a:pt x="60" y="62"/>
                  <a:pt x="60" y="62"/>
                  <a:pt x="60" y="62"/>
                </a:cubicBezTo>
                <a:cubicBezTo>
                  <a:pt x="63" y="62"/>
                  <a:pt x="63" y="62"/>
                  <a:pt x="63" y="62"/>
                </a:cubicBezTo>
                <a:cubicBezTo>
                  <a:pt x="63" y="65"/>
                  <a:pt x="63" y="65"/>
                  <a:pt x="63" y="65"/>
                </a:cubicBezTo>
                <a:lnTo>
                  <a:pt x="60" y="65"/>
                </a:lnTo>
                <a:close/>
                <a:moveTo>
                  <a:pt x="60" y="75"/>
                </a:moveTo>
                <a:cubicBezTo>
                  <a:pt x="60" y="72"/>
                  <a:pt x="60" y="72"/>
                  <a:pt x="60" y="72"/>
                </a:cubicBezTo>
                <a:cubicBezTo>
                  <a:pt x="63" y="72"/>
                  <a:pt x="63" y="72"/>
                  <a:pt x="63" y="72"/>
                </a:cubicBezTo>
                <a:cubicBezTo>
                  <a:pt x="63" y="75"/>
                  <a:pt x="63" y="75"/>
                  <a:pt x="63" y="75"/>
                </a:cubicBezTo>
                <a:lnTo>
                  <a:pt x="60" y="75"/>
                </a:lnTo>
                <a:close/>
                <a:moveTo>
                  <a:pt x="60" y="85"/>
                </a:moveTo>
                <a:cubicBezTo>
                  <a:pt x="60" y="83"/>
                  <a:pt x="60" y="83"/>
                  <a:pt x="60" y="83"/>
                </a:cubicBezTo>
                <a:cubicBezTo>
                  <a:pt x="63" y="83"/>
                  <a:pt x="63" y="83"/>
                  <a:pt x="63" y="83"/>
                </a:cubicBezTo>
                <a:cubicBezTo>
                  <a:pt x="63" y="85"/>
                  <a:pt x="63" y="85"/>
                  <a:pt x="63" y="85"/>
                </a:cubicBezTo>
                <a:lnTo>
                  <a:pt x="60" y="85"/>
                </a:lnTo>
                <a:close/>
                <a:moveTo>
                  <a:pt x="60" y="96"/>
                </a:moveTo>
                <a:cubicBezTo>
                  <a:pt x="60" y="93"/>
                  <a:pt x="60" y="93"/>
                  <a:pt x="60" y="93"/>
                </a:cubicBezTo>
                <a:cubicBezTo>
                  <a:pt x="63" y="93"/>
                  <a:pt x="63" y="93"/>
                  <a:pt x="63" y="93"/>
                </a:cubicBezTo>
                <a:cubicBezTo>
                  <a:pt x="63" y="96"/>
                  <a:pt x="63" y="96"/>
                  <a:pt x="63" y="96"/>
                </a:cubicBezTo>
                <a:lnTo>
                  <a:pt x="60" y="96"/>
                </a:lnTo>
                <a:close/>
                <a:moveTo>
                  <a:pt x="60" y="127"/>
                </a:moveTo>
                <a:cubicBezTo>
                  <a:pt x="60" y="124"/>
                  <a:pt x="60" y="124"/>
                  <a:pt x="60" y="124"/>
                </a:cubicBezTo>
                <a:cubicBezTo>
                  <a:pt x="63" y="124"/>
                  <a:pt x="63" y="124"/>
                  <a:pt x="63" y="124"/>
                </a:cubicBezTo>
                <a:cubicBezTo>
                  <a:pt x="63" y="127"/>
                  <a:pt x="63" y="127"/>
                  <a:pt x="63" y="127"/>
                </a:cubicBezTo>
                <a:lnTo>
                  <a:pt x="60" y="127"/>
                </a:lnTo>
                <a:close/>
                <a:moveTo>
                  <a:pt x="60" y="137"/>
                </a:moveTo>
                <a:cubicBezTo>
                  <a:pt x="60" y="135"/>
                  <a:pt x="60" y="135"/>
                  <a:pt x="60" y="135"/>
                </a:cubicBezTo>
                <a:cubicBezTo>
                  <a:pt x="63" y="135"/>
                  <a:pt x="63" y="135"/>
                  <a:pt x="63" y="135"/>
                </a:cubicBezTo>
                <a:cubicBezTo>
                  <a:pt x="63" y="137"/>
                  <a:pt x="63" y="137"/>
                  <a:pt x="63" y="137"/>
                </a:cubicBezTo>
                <a:lnTo>
                  <a:pt x="60" y="137"/>
                </a:lnTo>
                <a:close/>
                <a:moveTo>
                  <a:pt x="60" y="148"/>
                </a:moveTo>
                <a:cubicBezTo>
                  <a:pt x="60" y="145"/>
                  <a:pt x="60" y="145"/>
                  <a:pt x="60" y="145"/>
                </a:cubicBezTo>
                <a:cubicBezTo>
                  <a:pt x="63" y="145"/>
                  <a:pt x="63" y="145"/>
                  <a:pt x="63" y="145"/>
                </a:cubicBezTo>
                <a:cubicBezTo>
                  <a:pt x="63" y="148"/>
                  <a:pt x="63" y="148"/>
                  <a:pt x="63" y="148"/>
                </a:cubicBezTo>
                <a:lnTo>
                  <a:pt x="60" y="148"/>
                </a:lnTo>
                <a:close/>
                <a:moveTo>
                  <a:pt x="60" y="158"/>
                </a:moveTo>
                <a:cubicBezTo>
                  <a:pt x="60" y="156"/>
                  <a:pt x="60" y="156"/>
                  <a:pt x="60" y="156"/>
                </a:cubicBezTo>
                <a:cubicBezTo>
                  <a:pt x="63" y="156"/>
                  <a:pt x="63" y="156"/>
                  <a:pt x="63" y="156"/>
                </a:cubicBezTo>
                <a:cubicBezTo>
                  <a:pt x="63" y="158"/>
                  <a:pt x="63" y="158"/>
                  <a:pt x="63" y="158"/>
                </a:cubicBezTo>
                <a:lnTo>
                  <a:pt x="60" y="158"/>
                </a:lnTo>
                <a:close/>
                <a:moveTo>
                  <a:pt x="60" y="166"/>
                </a:moveTo>
                <a:cubicBezTo>
                  <a:pt x="63" y="166"/>
                  <a:pt x="63" y="166"/>
                  <a:pt x="63" y="166"/>
                </a:cubicBezTo>
                <a:cubicBezTo>
                  <a:pt x="63" y="169"/>
                  <a:pt x="63" y="169"/>
                  <a:pt x="63" y="169"/>
                </a:cubicBezTo>
                <a:cubicBezTo>
                  <a:pt x="60" y="169"/>
                  <a:pt x="60" y="169"/>
                  <a:pt x="60" y="169"/>
                </a:cubicBezTo>
                <a:lnTo>
                  <a:pt x="60" y="166"/>
                </a:lnTo>
                <a:close/>
                <a:moveTo>
                  <a:pt x="60" y="176"/>
                </a:moveTo>
                <a:cubicBezTo>
                  <a:pt x="63" y="176"/>
                  <a:pt x="63" y="176"/>
                  <a:pt x="63" y="176"/>
                </a:cubicBezTo>
                <a:cubicBezTo>
                  <a:pt x="63" y="179"/>
                  <a:pt x="63" y="179"/>
                  <a:pt x="63" y="179"/>
                </a:cubicBezTo>
                <a:cubicBezTo>
                  <a:pt x="60" y="179"/>
                  <a:pt x="60" y="179"/>
                  <a:pt x="60" y="179"/>
                </a:cubicBezTo>
                <a:lnTo>
                  <a:pt x="60" y="176"/>
                </a:lnTo>
                <a:close/>
                <a:moveTo>
                  <a:pt x="71" y="23"/>
                </a:moveTo>
                <a:cubicBezTo>
                  <a:pt x="71" y="21"/>
                  <a:pt x="71" y="21"/>
                  <a:pt x="71" y="21"/>
                </a:cubicBezTo>
                <a:cubicBezTo>
                  <a:pt x="73" y="21"/>
                  <a:pt x="73" y="21"/>
                  <a:pt x="73" y="21"/>
                </a:cubicBezTo>
                <a:cubicBezTo>
                  <a:pt x="73" y="23"/>
                  <a:pt x="73" y="23"/>
                  <a:pt x="73" y="23"/>
                </a:cubicBezTo>
                <a:lnTo>
                  <a:pt x="71" y="23"/>
                </a:lnTo>
                <a:close/>
                <a:moveTo>
                  <a:pt x="71" y="65"/>
                </a:moveTo>
                <a:cubicBezTo>
                  <a:pt x="71" y="62"/>
                  <a:pt x="71" y="62"/>
                  <a:pt x="71" y="62"/>
                </a:cubicBezTo>
                <a:cubicBezTo>
                  <a:pt x="73" y="62"/>
                  <a:pt x="73" y="62"/>
                  <a:pt x="73" y="62"/>
                </a:cubicBezTo>
                <a:cubicBezTo>
                  <a:pt x="73" y="65"/>
                  <a:pt x="73" y="65"/>
                  <a:pt x="73" y="65"/>
                </a:cubicBezTo>
                <a:lnTo>
                  <a:pt x="71" y="65"/>
                </a:lnTo>
                <a:close/>
                <a:moveTo>
                  <a:pt x="71" y="148"/>
                </a:moveTo>
                <a:cubicBezTo>
                  <a:pt x="71" y="145"/>
                  <a:pt x="71" y="145"/>
                  <a:pt x="71" y="145"/>
                </a:cubicBezTo>
                <a:cubicBezTo>
                  <a:pt x="73" y="145"/>
                  <a:pt x="73" y="145"/>
                  <a:pt x="73" y="145"/>
                </a:cubicBezTo>
                <a:cubicBezTo>
                  <a:pt x="73" y="148"/>
                  <a:pt x="73" y="148"/>
                  <a:pt x="73" y="148"/>
                </a:cubicBezTo>
                <a:lnTo>
                  <a:pt x="71" y="148"/>
                </a:lnTo>
                <a:close/>
                <a:moveTo>
                  <a:pt x="81" y="23"/>
                </a:moveTo>
                <a:cubicBezTo>
                  <a:pt x="81" y="21"/>
                  <a:pt x="81" y="21"/>
                  <a:pt x="81" y="21"/>
                </a:cubicBezTo>
                <a:cubicBezTo>
                  <a:pt x="84" y="21"/>
                  <a:pt x="84" y="21"/>
                  <a:pt x="84" y="21"/>
                </a:cubicBezTo>
                <a:cubicBezTo>
                  <a:pt x="84" y="23"/>
                  <a:pt x="84" y="23"/>
                  <a:pt x="84" y="23"/>
                </a:cubicBezTo>
                <a:lnTo>
                  <a:pt x="81" y="23"/>
                </a:lnTo>
                <a:close/>
                <a:moveTo>
                  <a:pt x="81" y="65"/>
                </a:moveTo>
                <a:cubicBezTo>
                  <a:pt x="81" y="62"/>
                  <a:pt x="81" y="62"/>
                  <a:pt x="81" y="62"/>
                </a:cubicBezTo>
                <a:cubicBezTo>
                  <a:pt x="84" y="62"/>
                  <a:pt x="84" y="62"/>
                  <a:pt x="84" y="62"/>
                </a:cubicBezTo>
                <a:cubicBezTo>
                  <a:pt x="84" y="65"/>
                  <a:pt x="84" y="65"/>
                  <a:pt x="84" y="65"/>
                </a:cubicBezTo>
                <a:lnTo>
                  <a:pt x="81" y="65"/>
                </a:lnTo>
                <a:close/>
                <a:moveTo>
                  <a:pt x="81" y="106"/>
                </a:moveTo>
                <a:cubicBezTo>
                  <a:pt x="81" y="104"/>
                  <a:pt x="81" y="104"/>
                  <a:pt x="81" y="104"/>
                </a:cubicBezTo>
                <a:cubicBezTo>
                  <a:pt x="84" y="104"/>
                  <a:pt x="84" y="104"/>
                  <a:pt x="84" y="104"/>
                </a:cubicBezTo>
                <a:cubicBezTo>
                  <a:pt x="84" y="106"/>
                  <a:pt x="84" y="106"/>
                  <a:pt x="84" y="106"/>
                </a:cubicBezTo>
                <a:lnTo>
                  <a:pt x="81" y="106"/>
                </a:lnTo>
                <a:close/>
                <a:moveTo>
                  <a:pt x="81" y="148"/>
                </a:moveTo>
                <a:cubicBezTo>
                  <a:pt x="81" y="145"/>
                  <a:pt x="81" y="145"/>
                  <a:pt x="81" y="145"/>
                </a:cubicBezTo>
                <a:cubicBezTo>
                  <a:pt x="84" y="145"/>
                  <a:pt x="84" y="145"/>
                  <a:pt x="84" y="145"/>
                </a:cubicBezTo>
                <a:cubicBezTo>
                  <a:pt x="84" y="148"/>
                  <a:pt x="84" y="148"/>
                  <a:pt x="84" y="148"/>
                </a:cubicBezTo>
                <a:lnTo>
                  <a:pt x="81" y="148"/>
                </a:lnTo>
                <a:close/>
                <a:moveTo>
                  <a:pt x="92" y="23"/>
                </a:moveTo>
                <a:cubicBezTo>
                  <a:pt x="92" y="21"/>
                  <a:pt x="92" y="21"/>
                  <a:pt x="92" y="21"/>
                </a:cubicBezTo>
                <a:cubicBezTo>
                  <a:pt x="94" y="21"/>
                  <a:pt x="94" y="21"/>
                  <a:pt x="94" y="21"/>
                </a:cubicBezTo>
                <a:cubicBezTo>
                  <a:pt x="94" y="23"/>
                  <a:pt x="94" y="23"/>
                  <a:pt x="94" y="23"/>
                </a:cubicBezTo>
                <a:lnTo>
                  <a:pt x="92" y="23"/>
                </a:lnTo>
                <a:close/>
                <a:moveTo>
                  <a:pt x="92" y="65"/>
                </a:moveTo>
                <a:cubicBezTo>
                  <a:pt x="92" y="62"/>
                  <a:pt x="92" y="62"/>
                  <a:pt x="92" y="62"/>
                </a:cubicBezTo>
                <a:cubicBezTo>
                  <a:pt x="94" y="62"/>
                  <a:pt x="94" y="62"/>
                  <a:pt x="94" y="62"/>
                </a:cubicBezTo>
                <a:cubicBezTo>
                  <a:pt x="94" y="65"/>
                  <a:pt x="94" y="65"/>
                  <a:pt x="94" y="65"/>
                </a:cubicBezTo>
                <a:lnTo>
                  <a:pt x="92" y="65"/>
                </a:lnTo>
                <a:close/>
                <a:moveTo>
                  <a:pt x="92" y="106"/>
                </a:moveTo>
                <a:cubicBezTo>
                  <a:pt x="92" y="104"/>
                  <a:pt x="92" y="104"/>
                  <a:pt x="92" y="104"/>
                </a:cubicBezTo>
                <a:cubicBezTo>
                  <a:pt x="94" y="104"/>
                  <a:pt x="94" y="104"/>
                  <a:pt x="94" y="104"/>
                </a:cubicBezTo>
                <a:cubicBezTo>
                  <a:pt x="94" y="106"/>
                  <a:pt x="94" y="106"/>
                  <a:pt x="94" y="106"/>
                </a:cubicBezTo>
                <a:lnTo>
                  <a:pt x="92" y="106"/>
                </a:lnTo>
                <a:close/>
                <a:moveTo>
                  <a:pt x="92" y="148"/>
                </a:moveTo>
                <a:cubicBezTo>
                  <a:pt x="92" y="145"/>
                  <a:pt x="92" y="145"/>
                  <a:pt x="92" y="145"/>
                </a:cubicBezTo>
                <a:cubicBezTo>
                  <a:pt x="94" y="145"/>
                  <a:pt x="94" y="145"/>
                  <a:pt x="94" y="145"/>
                </a:cubicBezTo>
                <a:cubicBezTo>
                  <a:pt x="94" y="148"/>
                  <a:pt x="94" y="148"/>
                  <a:pt x="94" y="148"/>
                </a:cubicBezTo>
                <a:lnTo>
                  <a:pt x="92" y="148"/>
                </a:lnTo>
                <a:close/>
                <a:moveTo>
                  <a:pt x="102" y="13"/>
                </a:moveTo>
                <a:cubicBezTo>
                  <a:pt x="102" y="10"/>
                  <a:pt x="102" y="10"/>
                  <a:pt x="102" y="10"/>
                </a:cubicBezTo>
                <a:cubicBezTo>
                  <a:pt x="104" y="10"/>
                  <a:pt x="104" y="10"/>
                  <a:pt x="104" y="10"/>
                </a:cubicBezTo>
                <a:cubicBezTo>
                  <a:pt x="104" y="13"/>
                  <a:pt x="104" y="13"/>
                  <a:pt x="104" y="13"/>
                </a:cubicBezTo>
                <a:lnTo>
                  <a:pt x="102" y="13"/>
                </a:lnTo>
                <a:close/>
                <a:moveTo>
                  <a:pt x="102" y="23"/>
                </a:moveTo>
                <a:cubicBezTo>
                  <a:pt x="102" y="21"/>
                  <a:pt x="102" y="21"/>
                  <a:pt x="102" y="21"/>
                </a:cubicBezTo>
                <a:cubicBezTo>
                  <a:pt x="104" y="21"/>
                  <a:pt x="104" y="21"/>
                  <a:pt x="104" y="21"/>
                </a:cubicBezTo>
                <a:cubicBezTo>
                  <a:pt x="104" y="23"/>
                  <a:pt x="104" y="23"/>
                  <a:pt x="104" y="23"/>
                </a:cubicBezTo>
                <a:lnTo>
                  <a:pt x="102" y="23"/>
                </a:lnTo>
                <a:close/>
                <a:moveTo>
                  <a:pt x="102" y="34"/>
                </a:moveTo>
                <a:cubicBezTo>
                  <a:pt x="102" y="31"/>
                  <a:pt x="102" y="31"/>
                  <a:pt x="102" y="31"/>
                </a:cubicBezTo>
                <a:cubicBezTo>
                  <a:pt x="104" y="31"/>
                  <a:pt x="104" y="31"/>
                  <a:pt x="104" y="31"/>
                </a:cubicBezTo>
                <a:cubicBezTo>
                  <a:pt x="104" y="34"/>
                  <a:pt x="104" y="34"/>
                  <a:pt x="104" y="34"/>
                </a:cubicBezTo>
                <a:lnTo>
                  <a:pt x="102" y="34"/>
                </a:lnTo>
                <a:close/>
                <a:moveTo>
                  <a:pt x="102" y="44"/>
                </a:moveTo>
                <a:cubicBezTo>
                  <a:pt x="102" y="41"/>
                  <a:pt x="102" y="41"/>
                  <a:pt x="102" y="41"/>
                </a:cubicBezTo>
                <a:cubicBezTo>
                  <a:pt x="104" y="41"/>
                  <a:pt x="104" y="41"/>
                  <a:pt x="104" y="41"/>
                </a:cubicBezTo>
                <a:cubicBezTo>
                  <a:pt x="104" y="44"/>
                  <a:pt x="104" y="44"/>
                  <a:pt x="104" y="44"/>
                </a:cubicBezTo>
                <a:lnTo>
                  <a:pt x="102" y="44"/>
                </a:lnTo>
                <a:close/>
                <a:moveTo>
                  <a:pt x="102" y="54"/>
                </a:moveTo>
                <a:cubicBezTo>
                  <a:pt x="102" y="52"/>
                  <a:pt x="102" y="52"/>
                  <a:pt x="102" y="52"/>
                </a:cubicBezTo>
                <a:cubicBezTo>
                  <a:pt x="104" y="52"/>
                  <a:pt x="104" y="52"/>
                  <a:pt x="104" y="52"/>
                </a:cubicBezTo>
                <a:cubicBezTo>
                  <a:pt x="104" y="54"/>
                  <a:pt x="104" y="54"/>
                  <a:pt x="104" y="54"/>
                </a:cubicBezTo>
                <a:lnTo>
                  <a:pt x="102" y="54"/>
                </a:lnTo>
                <a:close/>
                <a:moveTo>
                  <a:pt x="102" y="65"/>
                </a:moveTo>
                <a:cubicBezTo>
                  <a:pt x="102" y="62"/>
                  <a:pt x="102" y="62"/>
                  <a:pt x="102" y="62"/>
                </a:cubicBezTo>
                <a:cubicBezTo>
                  <a:pt x="104" y="62"/>
                  <a:pt x="104" y="62"/>
                  <a:pt x="104" y="62"/>
                </a:cubicBezTo>
                <a:cubicBezTo>
                  <a:pt x="104" y="65"/>
                  <a:pt x="104" y="65"/>
                  <a:pt x="104" y="65"/>
                </a:cubicBezTo>
                <a:lnTo>
                  <a:pt x="102" y="65"/>
                </a:lnTo>
                <a:close/>
                <a:moveTo>
                  <a:pt x="102" y="75"/>
                </a:moveTo>
                <a:cubicBezTo>
                  <a:pt x="102" y="72"/>
                  <a:pt x="102" y="72"/>
                  <a:pt x="102" y="72"/>
                </a:cubicBezTo>
                <a:cubicBezTo>
                  <a:pt x="104" y="72"/>
                  <a:pt x="104" y="72"/>
                  <a:pt x="104" y="72"/>
                </a:cubicBezTo>
                <a:cubicBezTo>
                  <a:pt x="104" y="75"/>
                  <a:pt x="104" y="75"/>
                  <a:pt x="104" y="75"/>
                </a:cubicBezTo>
                <a:lnTo>
                  <a:pt x="102" y="75"/>
                </a:lnTo>
                <a:close/>
                <a:moveTo>
                  <a:pt x="102" y="117"/>
                </a:moveTo>
                <a:cubicBezTo>
                  <a:pt x="102" y="114"/>
                  <a:pt x="102" y="114"/>
                  <a:pt x="102" y="114"/>
                </a:cubicBezTo>
                <a:cubicBezTo>
                  <a:pt x="104" y="114"/>
                  <a:pt x="104" y="114"/>
                  <a:pt x="104" y="114"/>
                </a:cubicBezTo>
                <a:cubicBezTo>
                  <a:pt x="104" y="117"/>
                  <a:pt x="104" y="117"/>
                  <a:pt x="104" y="117"/>
                </a:cubicBezTo>
                <a:lnTo>
                  <a:pt x="102" y="117"/>
                </a:lnTo>
                <a:close/>
                <a:moveTo>
                  <a:pt x="102" y="127"/>
                </a:moveTo>
                <a:cubicBezTo>
                  <a:pt x="102" y="124"/>
                  <a:pt x="102" y="124"/>
                  <a:pt x="102" y="124"/>
                </a:cubicBezTo>
                <a:cubicBezTo>
                  <a:pt x="104" y="124"/>
                  <a:pt x="104" y="124"/>
                  <a:pt x="104" y="124"/>
                </a:cubicBezTo>
                <a:cubicBezTo>
                  <a:pt x="104" y="127"/>
                  <a:pt x="104" y="127"/>
                  <a:pt x="104" y="127"/>
                </a:cubicBezTo>
                <a:lnTo>
                  <a:pt x="102" y="127"/>
                </a:lnTo>
                <a:close/>
                <a:moveTo>
                  <a:pt x="102" y="137"/>
                </a:moveTo>
                <a:cubicBezTo>
                  <a:pt x="102" y="135"/>
                  <a:pt x="102" y="135"/>
                  <a:pt x="102" y="135"/>
                </a:cubicBezTo>
                <a:cubicBezTo>
                  <a:pt x="104" y="135"/>
                  <a:pt x="104" y="135"/>
                  <a:pt x="104" y="135"/>
                </a:cubicBezTo>
                <a:cubicBezTo>
                  <a:pt x="104" y="137"/>
                  <a:pt x="104" y="137"/>
                  <a:pt x="104" y="137"/>
                </a:cubicBezTo>
                <a:lnTo>
                  <a:pt x="102" y="137"/>
                </a:lnTo>
                <a:close/>
                <a:moveTo>
                  <a:pt x="102" y="148"/>
                </a:moveTo>
                <a:cubicBezTo>
                  <a:pt x="102" y="145"/>
                  <a:pt x="102" y="145"/>
                  <a:pt x="102" y="145"/>
                </a:cubicBezTo>
                <a:cubicBezTo>
                  <a:pt x="104" y="145"/>
                  <a:pt x="104" y="145"/>
                  <a:pt x="104" y="145"/>
                </a:cubicBezTo>
                <a:cubicBezTo>
                  <a:pt x="104" y="148"/>
                  <a:pt x="104" y="148"/>
                  <a:pt x="104" y="148"/>
                </a:cubicBezTo>
                <a:lnTo>
                  <a:pt x="102" y="148"/>
                </a:lnTo>
                <a:close/>
                <a:moveTo>
                  <a:pt x="102" y="158"/>
                </a:moveTo>
                <a:cubicBezTo>
                  <a:pt x="102" y="156"/>
                  <a:pt x="102" y="156"/>
                  <a:pt x="102" y="156"/>
                </a:cubicBezTo>
                <a:cubicBezTo>
                  <a:pt x="104" y="156"/>
                  <a:pt x="104" y="156"/>
                  <a:pt x="104" y="156"/>
                </a:cubicBezTo>
                <a:cubicBezTo>
                  <a:pt x="104" y="158"/>
                  <a:pt x="104" y="158"/>
                  <a:pt x="104" y="158"/>
                </a:cubicBezTo>
                <a:lnTo>
                  <a:pt x="102" y="158"/>
                </a:lnTo>
                <a:close/>
                <a:moveTo>
                  <a:pt x="102" y="166"/>
                </a:moveTo>
                <a:cubicBezTo>
                  <a:pt x="104" y="166"/>
                  <a:pt x="104" y="166"/>
                  <a:pt x="104" y="166"/>
                </a:cubicBezTo>
                <a:cubicBezTo>
                  <a:pt x="104" y="169"/>
                  <a:pt x="104" y="169"/>
                  <a:pt x="104" y="169"/>
                </a:cubicBezTo>
                <a:cubicBezTo>
                  <a:pt x="102" y="169"/>
                  <a:pt x="102" y="169"/>
                  <a:pt x="102" y="169"/>
                </a:cubicBezTo>
                <a:lnTo>
                  <a:pt x="102" y="166"/>
                </a:lnTo>
                <a:close/>
                <a:moveTo>
                  <a:pt x="102" y="176"/>
                </a:moveTo>
                <a:cubicBezTo>
                  <a:pt x="104" y="176"/>
                  <a:pt x="104" y="176"/>
                  <a:pt x="104" y="176"/>
                </a:cubicBezTo>
                <a:cubicBezTo>
                  <a:pt x="104" y="179"/>
                  <a:pt x="104" y="179"/>
                  <a:pt x="104" y="179"/>
                </a:cubicBezTo>
                <a:cubicBezTo>
                  <a:pt x="102" y="179"/>
                  <a:pt x="102" y="179"/>
                  <a:pt x="102" y="179"/>
                </a:cubicBezTo>
                <a:lnTo>
                  <a:pt x="102" y="176"/>
                </a:lnTo>
                <a:close/>
                <a:moveTo>
                  <a:pt x="112" y="23"/>
                </a:moveTo>
                <a:cubicBezTo>
                  <a:pt x="112" y="21"/>
                  <a:pt x="112" y="21"/>
                  <a:pt x="112" y="21"/>
                </a:cubicBezTo>
                <a:cubicBezTo>
                  <a:pt x="115" y="21"/>
                  <a:pt x="115" y="21"/>
                  <a:pt x="115" y="21"/>
                </a:cubicBezTo>
                <a:cubicBezTo>
                  <a:pt x="115" y="23"/>
                  <a:pt x="115" y="23"/>
                  <a:pt x="115" y="23"/>
                </a:cubicBezTo>
                <a:lnTo>
                  <a:pt x="112" y="23"/>
                </a:lnTo>
                <a:close/>
                <a:moveTo>
                  <a:pt x="112" y="65"/>
                </a:moveTo>
                <a:cubicBezTo>
                  <a:pt x="112" y="62"/>
                  <a:pt x="112" y="62"/>
                  <a:pt x="112" y="62"/>
                </a:cubicBezTo>
                <a:cubicBezTo>
                  <a:pt x="115" y="62"/>
                  <a:pt x="115" y="62"/>
                  <a:pt x="115" y="62"/>
                </a:cubicBezTo>
                <a:cubicBezTo>
                  <a:pt x="115" y="65"/>
                  <a:pt x="115" y="65"/>
                  <a:pt x="115" y="65"/>
                </a:cubicBezTo>
                <a:lnTo>
                  <a:pt x="112" y="65"/>
                </a:lnTo>
                <a:close/>
                <a:moveTo>
                  <a:pt x="112" y="148"/>
                </a:moveTo>
                <a:cubicBezTo>
                  <a:pt x="112" y="145"/>
                  <a:pt x="112" y="145"/>
                  <a:pt x="112" y="145"/>
                </a:cubicBezTo>
                <a:cubicBezTo>
                  <a:pt x="115" y="145"/>
                  <a:pt x="115" y="145"/>
                  <a:pt x="115" y="145"/>
                </a:cubicBezTo>
                <a:cubicBezTo>
                  <a:pt x="115" y="148"/>
                  <a:pt x="115" y="148"/>
                  <a:pt x="115" y="148"/>
                </a:cubicBezTo>
                <a:lnTo>
                  <a:pt x="112" y="148"/>
                </a:lnTo>
                <a:close/>
                <a:moveTo>
                  <a:pt x="123" y="23"/>
                </a:moveTo>
                <a:cubicBezTo>
                  <a:pt x="123" y="21"/>
                  <a:pt x="123" y="21"/>
                  <a:pt x="123" y="21"/>
                </a:cubicBezTo>
                <a:cubicBezTo>
                  <a:pt x="125" y="21"/>
                  <a:pt x="125" y="21"/>
                  <a:pt x="125" y="21"/>
                </a:cubicBezTo>
                <a:cubicBezTo>
                  <a:pt x="125" y="23"/>
                  <a:pt x="125" y="23"/>
                  <a:pt x="125" y="23"/>
                </a:cubicBezTo>
                <a:lnTo>
                  <a:pt x="123" y="23"/>
                </a:lnTo>
                <a:close/>
                <a:moveTo>
                  <a:pt x="123" y="65"/>
                </a:moveTo>
                <a:cubicBezTo>
                  <a:pt x="123" y="62"/>
                  <a:pt x="123" y="62"/>
                  <a:pt x="123" y="62"/>
                </a:cubicBezTo>
                <a:cubicBezTo>
                  <a:pt x="125" y="62"/>
                  <a:pt x="125" y="62"/>
                  <a:pt x="125" y="62"/>
                </a:cubicBezTo>
                <a:cubicBezTo>
                  <a:pt x="125" y="65"/>
                  <a:pt x="125" y="65"/>
                  <a:pt x="125" y="65"/>
                </a:cubicBezTo>
                <a:lnTo>
                  <a:pt x="123" y="65"/>
                </a:lnTo>
                <a:close/>
                <a:moveTo>
                  <a:pt x="123" y="148"/>
                </a:moveTo>
                <a:cubicBezTo>
                  <a:pt x="123" y="145"/>
                  <a:pt x="123" y="145"/>
                  <a:pt x="123" y="145"/>
                </a:cubicBezTo>
                <a:cubicBezTo>
                  <a:pt x="125" y="145"/>
                  <a:pt x="125" y="145"/>
                  <a:pt x="125" y="145"/>
                </a:cubicBezTo>
                <a:cubicBezTo>
                  <a:pt x="125" y="148"/>
                  <a:pt x="125" y="148"/>
                  <a:pt x="125" y="148"/>
                </a:cubicBezTo>
                <a:lnTo>
                  <a:pt x="123" y="148"/>
                </a:lnTo>
                <a:close/>
                <a:moveTo>
                  <a:pt x="133" y="23"/>
                </a:moveTo>
                <a:cubicBezTo>
                  <a:pt x="133" y="21"/>
                  <a:pt x="133" y="21"/>
                  <a:pt x="133" y="21"/>
                </a:cubicBezTo>
                <a:cubicBezTo>
                  <a:pt x="136" y="21"/>
                  <a:pt x="136" y="21"/>
                  <a:pt x="136" y="21"/>
                </a:cubicBezTo>
                <a:cubicBezTo>
                  <a:pt x="136" y="23"/>
                  <a:pt x="136" y="23"/>
                  <a:pt x="136" y="23"/>
                </a:cubicBezTo>
                <a:lnTo>
                  <a:pt x="133" y="23"/>
                </a:lnTo>
                <a:close/>
                <a:moveTo>
                  <a:pt x="133" y="65"/>
                </a:moveTo>
                <a:cubicBezTo>
                  <a:pt x="133" y="62"/>
                  <a:pt x="133" y="62"/>
                  <a:pt x="133" y="62"/>
                </a:cubicBezTo>
                <a:cubicBezTo>
                  <a:pt x="136" y="62"/>
                  <a:pt x="136" y="62"/>
                  <a:pt x="136" y="62"/>
                </a:cubicBezTo>
                <a:cubicBezTo>
                  <a:pt x="136" y="65"/>
                  <a:pt x="136" y="65"/>
                  <a:pt x="136" y="65"/>
                </a:cubicBezTo>
                <a:lnTo>
                  <a:pt x="133" y="65"/>
                </a:lnTo>
                <a:close/>
                <a:moveTo>
                  <a:pt x="133" y="148"/>
                </a:moveTo>
                <a:cubicBezTo>
                  <a:pt x="133" y="145"/>
                  <a:pt x="133" y="145"/>
                  <a:pt x="133" y="145"/>
                </a:cubicBezTo>
                <a:cubicBezTo>
                  <a:pt x="136" y="145"/>
                  <a:pt x="136" y="145"/>
                  <a:pt x="136" y="145"/>
                </a:cubicBezTo>
                <a:cubicBezTo>
                  <a:pt x="136" y="148"/>
                  <a:pt x="136" y="148"/>
                  <a:pt x="136" y="148"/>
                </a:cubicBezTo>
                <a:lnTo>
                  <a:pt x="133" y="148"/>
                </a:lnTo>
                <a:close/>
                <a:moveTo>
                  <a:pt x="143" y="13"/>
                </a:moveTo>
                <a:cubicBezTo>
                  <a:pt x="143" y="10"/>
                  <a:pt x="143" y="10"/>
                  <a:pt x="143" y="10"/>
                </a:cubicBezTo>
                <a:cubicBezTo>
                  <a:pt x="146" y="10"/>
                  <a:pt x="146" y="10"/>
                  <a:pt x="146" y="10"/>
                </a:cubicBezTo>
                <a:cubicBezTo>
                  <a:pt x="146" y="13"/>
                  <a:pt x="146" y="13"/>
                  <a:pt x="146" y="13"/>
                </a:cubicBezTo>
                <a:lnTo>
                  <a:pt x="143" y="13"/>
                </a:lnTo>
                <a:close/>
                <a:moveTo>
                  <a:pt x="143" y="23"/>
                </a:moveTo>
                <a:cubicBezTo>
                  <a:pt x="143" y="21"/>
                  <a:pt x="143" y="21"/>
                  <a:pt x="143" y="21"/>
                </a:cubicBezTo>
                <a:cubicBezTo>
                  <a:pt x="146" y="21"/>
                  <a:pt x="146" y="21"/>
                  <a:pt x="146" y="21"/>
                </a:cubicBezTo>
                <a:cubicBezTo>
                  <a:pt x="146" y="23"/>
                  <a:pt x="146" y="23"/>
                  <a:pt x="146" y="23"/>
                </a:cubicBezTo>
                <a:lnTo>
                  <a:pt x="143" y="23"/>
                </a:lnTo>
                <a:close/>
                <a:moveTo>
                  <a:pt x="143" y="34"/>
                </a:moveTo>
                <a:cubicBezTo>
                  <a:pt x="143" y="31"/>
                  <a:pt x="143" y="31"/>
                  <a:pt x="143" y="31"/>
                </a:cubicBezTo>
                <a:cubicBezTo>
                  <a:pt x="146" y="31"/>
                  <a:pt x="146" y="31"/>
                  <a:pt x="146" y="31"/>
                </a:cubicBezTo>
                <a:cubicBezTo>
                  <a:pt x="146" y="34"/>
                  <a:pt x="146" y="34"/>
                  <a:pt x="146" y="34"/>
                </a:cubicBezTo>
                <a:lnTo>
                  <a:pt x="143" y="34"/>
                </a:lnTo>
                <a:close/>
                <a:moveTo>
                  <a:pt x="143" y="44"/>
                </a:moveTo>
                <a:cubicBezTo>
                  <a:pt x="143" y="41"/>
                  <a:pt x="143" y="41"/>
                  <a:pt x="143" y="41"/>
                </a:cubicBezTo>
                <a:cubicBezTo>
                  <a:pt x="146" y="41"/>
                  <a:pt x="146" y="41"/>
                  <a:pt x="146" y="41"/>
                </a:cubicBezTo>
                <a:cubicBezTo>
                  <a:pt x="146" y="44"/>
                  <a:pt x="146" y="44"/>
                  <a:pt x="146" y="44"/>
                </a:cubicBezTo>
                <a:lnTo>
                  <a:pt x="143" y="44"/>
                </a:lnTo>
                <a:close/>
                <a:moveTo>
                  <a:pt x="143" y="54"/>
                </a:moveTo>
                <a:cubicBezTo>
                  <a:pt x="143" y="52"/>
                  <a:pt x="143" y="52"/>
                  <a:pt x="143" y="52"/>
                </a:cubicBezTo>
                <a:cubicBezTo>
                  <a:pt x="146" y="52"/>
                  <a:pt x="146" y="52"/>
                  <a:pt x="146" y="52"/>
                </a:cubicBezTo>
                <a:cubicBezTo>
                  <a:pt x="146" y="54"/>
                  <a:pt x="146" y="54"/>
                  <a:pt x="146" y="54"/>
                </a:cubicBezTo>
                <a:lnTo>
                  <a:pt x="143" y="54"/>
                </a:lnTo>
                <a:close/>
                <a:moveTo>
                  <a:pt x="143" y="65"/>
                </a:moveTo>
                <a:cubicBezTo>
                  <a:pt x="143" y="62"/>
                  <a:pt x="143" y="62"/>
                  <a:pt x="143" y="62"/>
                </a:cubicBezTo>
                <a:cubicBezTo>
                  <a:pt x="146" y="62"/>
                  <a:pt x="146" y="62"/>
                  <a:pt x="146" y="62"/>
                </a:cubicBezTo>
                <a:cubicBezTo>
                  <a:pt x="146" y="65"/>
                  <a:pt x="146" y="65"/>
                  <a:pt x="146" y="65"/>
                </a:cubicBezTo>
                <a:lnTo>
                  <a:pt x="143" y="65"/>
                </a:lnTo>
                <a:close/>
                <a:moveTo>
                  <a:pt x="143" y="75"/>
                </a:moveTo>
                <a:cubicBezTo>
                  <a:pt x="143" y="72"/>
                  <a:pt x="143" y="72"/>
                  <a:pt x="143" y="72"/>
                </a:cubicBezTo>
                <a:cubicBezTo>
                  <a:pt x="146" y="72"/>
                  <a:pt x="146" y="72"/>
                  <a:pt x="146" y="72"/>
                </a:cubicBezTo>
                <a:cubicBezTo>
                  <a:pt x="146" y="75"/>
                  <a:pt x="146" y="75"/>
                  <a:pt x="146" y="75"/>
                </a:cubicBezTo>
                <a:lnTo>
                  <a:pt x="143" y="75"/>
                </a:lnTo>
                <a:close/>
                <a:moveTo>
                  <a:pt x="143" y="85"/>
                </a:moveTo>
                <a:cubicBezTo>
                  <a:pt x="143" y="83"/>
                  <a:pt x="143" y="83"/>
                  <a:pt x="143" y="83"/>
                </a:cubicBezTo>
                <a:cubicBezTo>
                  <a:pt x="146" y="83"/>
                  <a:pt x="146" y="83"/>
                  <a:pt x="146" y="83"/>
                </a:cubicBezTo>
                <a:cubicBezTo>
                  <a:pt x="146" y="85"/>
                  <a:pt x="146" y="85"/>
                  <a:pt x="146" y="85"/>
                </a:cubicBezTo>
                <a:lnTo>
                  <a:pt x="143" y="85"/>
                </a:lnTo>
                <a:close/>
                <a:moveTo>
                  <a:pt x="143" y="117"/>
                </a:moveTo>
                <a:cubicBezTo>
                  <a:pt x="143" y="114"/>
                  <a:pt x="143" y="114"/>
                  <a:pt x="143" y="114"/>
                </a:cubicBezTo>
                <a:cubicBezTo>
                  <a:pt x="146" y="114"/>
                  <a:pt x="146" y="114"/>
                  <a:pt x="146" y="114"/>
                </a:cubicBezTo>
                <a:cubicBezTo>
                  <a:pt x="146" y="117"/>
                  <a:pt x="146" y="117"/>
                  <a:pt x="146" y="117"/>
                </a:cubicBezTo>
                <a:lnTo>
                  <a:pt x="143" y="117"/>
                </a:lnTo>
                <a:close/>
                <a:moveTo>
                  <a:pt x="143" y="127"/>
                </a:moveTo>
                <a:cubicBezTo>
                  <a:pt x="143" y="124"/>
                  <a:pt x="143" y="124"/>
                  <a:pt x="143" y="124"/>
                </a:cubicBezTo>
                <a:cubicBezTo>
                  <a:pt x="146" y="124"/>
                  <a:pt x="146" y="124"/>
                  <a:pt x="146" y="124"/>
                </a:cubicBezTo>
                <a:cubicBezTo>
                  <a:pt x="146" y="127"/>
                  <a:pt x="146" y="127"/>
                  <a:pt x="146" y="127"/>
                </a:cubicBezTo>
                <a:lnTo>
                  <a:pt x="143" y="127"/>
                </a:lnTo>
                <a:close/>
                <a:moveTo>
                  <a:pt x="143" y="137"/>
                </a:moveTo>
                <a:cubicBezTo>
                  <a:pt x="143" y="135"/>
                  <a:pt x="143" y="135"/>
                  <a:pt x="143" y="135"/>
                </a:cubicBezTo>
                <a:cubicBezTo>
                  <a:pt x="146" y="135"/>
                  <a:pt x="146" y="135"/>
                  <a:pt x="146" y="135"/>
                </a:cubicBezTo>
                <a:cubicBezTo>
                  <a:pt x="146" y="137"/>
                  <a:pt x="146" y="137"/>
                  <a:pt x="146" y="137"/>
                </a:cubicBezTo>
                <a:lnTo>
                  <a:pt x="143" y="137"/>
                </a:lnTo>
                <a:close/>
                <a:moveTo>
                  <a:pt x="143" y="148"/>
                </a:moveTo>
                <a:cubicBezTo>
                  <a:pt x="143" y="145"/>
                  <a:pt x="143" y="145"/>
                  <a:pt x="143" y="145"/>
                </a:cubicBezTo>
                <a:cubicBezTo>
                  <a:pt x="146" y="145"/>
                  <a:pt x="146" y="145"/>
                  <a:pt x="146" y="145"/>
                </a:cubicBezTo>
                <a:cubicBezTo>
                  <a:pt x="146" y="148"/>
                  <a:pt x="146" y="148"/>
                  <a:pt x="146" y="148"/>
                </a:cubicBezTo>
                <a:lnTo>
                  <a:pt x="143" y="148"/>
                </a:lnTo>
                <a:close/>
                <a:moveTo>
                  <a:pt x="143" y="158"/>
                </a:moveTo>
                <a:cubicBezTo>
                  <a:pt x="143" y="156"/>
                  <a:pt x="143" y="156"/>
                  <a:pt x="143" y="156"/>
                </a:cubicBezTo>
                <a:cubicBezTo>
                  <a:pt x="146" y="156"/>
                  <a:pt x="146" y="156"/>
                  <a:pt x="146" y="156"/>
                </a:cubicBezTo>
                <a:cubicBezTo>
                  <a:pt x="146" y="158"/>
                  <a:pt x="146" y="158"/>
                  <a:pt x="146" y="158"/>
                </a:cubicBezTo>
                <a:lnTo>
                  <a:pt x="143" y="158"/>
                </a:lnTo>
                <a:close/>
                <a:moveTo>
                  <a:pt x="143" y="166"/>
                </a:moveTo>
                <a:cubicBezTo>
                  <a:pt x="146" y="166"/>
                  <a:pt x="146" y="166"/>
                  <a:pt x="146" y="166"/>
                </a:cubicBezTo>
                <a:cubicBezTo>
                  <a:pt x="146" y="169"/>
                  <a:pt x="146" y="169"/>
                  <a:pt x="146" y="169"/>
                </a:cubicBezTo>
                <a:cubicBezTo>
                  <a:pt x="143" y="169"/>
                  <a:pt x="143" y="169"/>
                  <a:pt x="143" y="169"/>
                </a:cubicBezTo>
                <a:lnTo>
                  <a:pt x="143" y="166"/>
                </a:lnTo>
                <a:close/>
                <a:moveTo>
                  <a:pt x="143" y="176"/>
                </a:moveTo>
                <a:cubicBezTo>
                  <a:pt x="146" y="176"/>
                  <a:pt x="146" y="176"/>
                  <a:pt x="146" y="176"/>
                </a:cubicBezTo>
                <a:cubicBezTo>
                  <a:pt x="146" y="179"/>
                  <a:pt x="146" y="179"/>
                  <a:pt x="146" y="179"/>
                </a:cubicBezTo>
                <a:cubicBezTo>
                  <a:pt x="143" y="179"/>
                  <a:pt x="143" y="179"/>
                  <a:pt x="143" y="179"/>
                </a:cubicBezTo>
                <a:lnTo>
                  <a:pt x="143" y="176"/>
                </a:lnTo>
                <a:close/>
                <a:moveTo>
                  <a:pt x="154" y="23"/>
                </a:moveTo>
                <a:cubicBezTo>
                  <a:pt x="154" y="21"/>
                  <a:pt x="154" y="21"/>
                  <a:pt x="154" y="21"/>
                </a:cubicBezTo>
                <a:cubicBezTo>
                  <a:pt x="156" y="21"/>
                  <a:pt x="156" y="21"/>
                  <a:pt x="156" y="21"/>
                </a:cubicBezTo>
                <a:cubicBezTo>
                  <a:pt x="156" y="23"/>
                  <a:pt x="156" y="23"/>
                  <a:pt x="156" y="23"/>
                </a:cubicBezTo>
                <a:lnTo>
                  <a:pt x="154" y="23"/>
                </a:lnTo>
                <a:close/>
                <a:moveTo>
                  <a:pt x="154" y="65"/>
                </a:moveTo>
                <a:cubicBezTo>
                  <a:pt x="154" y="62"/>
                  <a:pt x="154" y="62"/>
                  <a:pt x="154" y="62"/>
                </a:cubicBezTo>
                <a:cubicBezTo>
                  <a:pt x="156" y="62"/>
                  <a:pt x="156" y="62"/>
                  <a:pt x="156" y="62"/>
                </a:cubicBezTo>
                <a:cubicBezTo>
                  <a:pt x="156" y="65"/>
                  <a:pt x="156" y="65"/>
                  <a:pt x="156" y="65"/>
                </a:cubicBezTo>
                <a:lnTo>
                  <a:pt x="154" y="65"/>
                </a:lnTo>
                <a:close/>
                <a:moveTo>
                  <a:pt x="154" y="106"/>
                </a:moveTo>
                <a:cubicBezTo>
                  <a:pt x="154" y="104"/>
                  <a:pt x="154" y="104"/>
                  <a:pt x="154" y="104"/>
                </a:cubicBezTo>
                <a:cubicBezTo>
                  <a:pt x="156" y="104"/>
                  <a:pt x="156" y="104"/>
                  <a:pt x="156" y="104"/>
                </a:cubicBezTo>
                <a:cubicBezTo>
                  <a:pt x="156" y="106"/>
                  <a:pt x="156" y="106"/>
                  <a:pt x="156" y="106"/>
                </a:cubicBezTo>
                <a:lnTo>
                  <a:pt x="154" y="106"/>
                </a:lnTo>
                <a:close/>
                <a:moveTo>
                  <a:pt x="154" y="148"/>
                </a:moveTo>
                <a:cubicBezTo>
                  <a:pt x="154" y="145"/>
                  <a:pt x="154" y="145"/>
                  <a:pt x="154" y="145"/>
                </a:cubicBezTo>
                <a:cubicBezTo>
                  <a:pt x="156" y="145"/>
                  <a:pt x="156" y="145"/>
                  <a:pt x="156" y="145"/>
                </a:cubicBezTo>
                <a:cubicBezTo>
                  <a:pt x="156" y="148"/>
                  <a:pt x="156" y="148"/>
                  <a:pt x="156" y="148"/>
                </a:cubicBezTo>
                <a:lnTo>
                  <a:pt x="154" y="148"/>
                </a:lnTo>
                <a:close/>
                <a:moveTo>
                  <a:pt x="164" y="23"/>
                </a:moveTo>
                <a:cubicBezTo>
                  <a:pt x="164" y="21"/>
                  <a:pt x="164" y="21"/>
                  <a:pt x="164" y="21"/>
                </a:cubicBezTo>
                <a:cubicBezTo>
                  <a:pt x="167" y="21"/>
                  <a:pt x="167" y="21"/>
                  <a:pt x="167" y="21"/>
                </a:cubicBezTo>
                <a:cubicBezTo>
                  <a:pt x="167" y="23"/>
                  <a:pt x="167" y="23"/>
                  <a:pt x="167" y="23"/>
                </a:cubicBezTo>
                <a:lnTo>
                  <a:pt x="164" y="23"/>
                </a:lnTo>
                <a:close/>
                <a:moveTo>
                  <a:pt x="164" y="65"/>
                </a:moveTo>
                <a:cubicBezTo>
                  <a:pt x="164" y="62"/>
                  <a:pt x="164" y="62"/>
                  <a:pt x="164" y="62"/>
                </a:cubicBezTo>
                <a:cubicBezTo>
                  <a:pt x="167" y="62"/>
                  <a:pt x="167" y="62"/>
                  <a:pt x="167" y="62"/>
                </a:cubicBezTo>
                <a:cubicBezTo>
                  <a:pt x="167" y="65"/>
                  <a:pt x="167" y="65"/>
                  <a:pt x="167" y="65"/>
                </a:cubicBezTo>
                <a:lnTo>
                  <a:pt x="164" y="65"/>
                </a:lnTo>
                <a:close/>
                <a:moveTo>
                  <a:pt x="164" y="106"/>
                </a:moveTo>
                <a:cubicBezTo>
                  <a:pt x="164" y="104"/>
                  <a:pt x="164" y="104"/>
                  <a:pt x="164" y="104"/>
                </a:cubicBezTo>
                <a:cubicBezTo>
                  <a:pt x="167" y="104"/>
                  <a:pt x="167" y="104"/>
                  <a:pt x="167" y="104"/>
                </a:cubicBezTo>
                <a:cubicBezTo>
                  <a:pt x="167" y="106"/>
                  <a:pt x="167" y="106"/>
                  <a:pt x="167" y="106"/>
                </a:cubicBezTo>
                <a:lnTo>
                  <a:pt x="164" y="106"/>
                </a:lnTo>
                <a:close/>
                <a:moveTo>
                  <a:pt x="164" y="148"/>
                </a:moveTo>
                <a:cubicBezTo>
                  <a:pt x="164" y="145"/>
                  <a:pt x="164" y="145"/>
                  <a:pt x="164" y="145"/>
                </a:cubicBezTo>
                <a:cubicBezTo>
                  <a:pt x="167" y="145"/>
                  <a:pt x="167" y="145"/>
                  <a:pt x="167" y="145"/>
                </a:cubicBezTo>
                <a:cubicBezTo>
                  <a:pt x="167" y="148"/>
                  <a:pt x="167" y="148"/>
                  <a:pt x="167" y="148"/>
                </a:cubicBezTo>
                <a:lnTo>
                  <a:pt x="164" y="148"/>
                </a:lnTo>
                <a:close/>
                <a:moveTo>
                  <a:pt x="175" y="23"/>
                </a:moveTo>
                <a:cubicBezTo>
                  <a:pt x="175" y="21"/>
                  <a:pt x="175" y="21"/>
                  <a:pt x="175" y="21"/>
                </a:cubicBezTo>
                <a:cubicBezTo>
                  <a:pt x="177" y="21"/>
                  <a:pt x="177" y="21"/>
                  <a:pt x="177" y="21"/>
                </a:cubicBezTo>
                <a:cubicBezTo>
                  <a:pt x="177" y="23"/>
                  <a:pt x="177" y="23"/>
                  <a:pt x="177" y="23"/>
                </a:cubicBezTo>
                <a:lnTo>
                  <a:pt x="175" y="23"/>
                </a:lnTo>
                <a:close/>
                <a:moveTo>
                  <a:pt x="175" y="106"/>
                </a:moveTo>
                <a:cubicBezTo>
                  <a:pt x="175" y="104"/>
                  <a:pt x="175" y="104"/>
                  <a:pt x="175" y="104"/>
                </a:cubicBezTo>
                <a:cubicBezTo>
                  <a:pt x="177" y="104"/>
                  <a:pt x="177" y="104"/>
                  <a:pt x="177" y="104"/>
                </a:cubicBezTo>
                <a:cubicBezTo>
                  <a:pt x="177" y="106"/>
                  <a:pt x="177" y="106"/>
                  <a:pt x="177" y="106"/>
                </a:cubicBezTo>
                <a:lnTo>
                  <a:pt x="175" y="106"/>
                </a:lnTo>
                <a:close/>
                <a:moveTo>
                  <a:pt x="175" y="148"/>
                </a:moveTo>
                <a:cubicBezTo>
                  <a:pt x="175" y="145"/>
                  <a:pt x="175" y="145"/>
                  <a:pt x="175" y="145"/>
                </a:cubicBezTo>
                <a:cubicBezTo>
                  <a:pt x="177" y="145"/>
                  <a:pt x="177" y="145"/>
                  <a:pt x="177" y="145"/>
                </a:cubicBezTo>
                <a:cubicBezTo>
                  <a:pt x="177" y="148"/>
                  <a:pt x="177" y="148"/>
                  <a:pt x="177" y="148"/>
                </a:cubicBezTo>
                <a:lnTo>
                  <a:pt x="175" y="148"/>
                </a:lnTo>
                <a:close/>
                <a:moveTo>
                  <a:pt x="185" y="13"/>
                </a:moveTo>
                <a:cubicBezTo>
                  <a:pt x="185" y="10"/>
                  <a:pt x="185" y="10"/>
                  <a:pt x="185" y="10"/>
                </a:cubicBezTo>
                <a:cubicBezTo>
                  <a:pt x="188" y="10"/>
                  <a:pt x="188" y="10"/>
                  <a:pt x="188" y="10"/>
                </a:cubicBezTo>
                <a:cubicBezTo>
                  <a:pt x="188" y="13"/>
                  <a:pt x="188" y="13"/>
                  <a:pt x="188" y="13"/>
                </a:cubicBezTo>
                <a:lnTo>
                  <a:pt x="185" y="13"/>
                </a:lnTo>
                <a:close/>
                <a:moveTo>
                  <a:pt x="185" y="23"/>
                </a:moveTo>
                <a:cubicBezTo>
                  <a:pt x="185" y="21"/>
                  <a:pt x="185" y="21"/>
                  <a:pt x="185" y="21"/>
                </a:cubicBezTo>
                <a:cubicBezTo>
                  <a:pt x="188" y="21"/>
                  <a:pt x="188" y="21"/>
                  <a:pt x="188" y="21"/>
                </a:cubicBezTo>
                <a:cubicBezTo>
                  <a:pt x="188" y="23"/>
                  <a:pt x="188" y="23"/>
                  <a:pt x="188" y="23"/>
                </a:cubicBezTo>
                <a:lnTo>
                  <a:pt x="185" y="23"/>
                </a:lnTo>
                <a:close/>
                <a:moveTo>
                  <a:pt x="185" y="34"/>
                </a:moveTo>
                <a:cubicBezTo>
                  <a:pt x="185" y="31"/>
                  <a:pt x="185" y="31"/>
                  <a:pt x="185" y="31"/>
                </a:cubicBezTo>
                <a:cubicBezTo>
                  <a:pt x="188" y="31"/>
                  <a:pt x="188" y="31"/>
                  <a:pt x="188" y="31"/>
                </a:cubicBezTo>
                <a:cubicBezTo>
                  <a:pt x="188" y="34"/>
                  <a:pt x="188" y="34"/>
                  <a:pt x="188" y="34"/>
                </a:cubicBezTo>
                <a:lnTo>
                  <a:pt x="185" y="34"/>
                </a:lnTo>
                <a:close/>
                <a:moveTo>
                  <a:pt x="185" y="44"/>
                </a:moveTo>
                <a:cubicBezTo>
                  <a:pt x="185" y="41"/>
                  <a:pt x="185" y="41"/>
                  <a:pt x="185" y="41"/>
                </a:cubicBezTo>
                <a:cubicBezTo>
                  <a:pt x="188" y="41"/>
                  <a:pt x="188" y="41"/>
                  <a:pt x="188" y="41"/>
                </a:cubicBezTo>
                <a:cubicBezTo>
                  <a:pt x="188" y="44"/>
                  <a:pt x="188" y="44"/>
                  <a:pt x="188" y="44"/>
                </a:cubicBezTo>
                <a:lnTo>
                  <a:pt x="185" y="44"/>
                </a:lnTo>
                <a:close/>
                <a:moveTo>
                  <a:pt x="185" y="75"/>
                </a:moveTo>
                <a:cubicBezTo>
                  <a:pt x="185" y="72"/>
                  <a:pt x="185" y="72"/>
                  <a:pt x="185" y="72"/>
                </a:cubicBezTo>
                <a:cubicBezTo>
                  <a:pt x="188" y="72"/>
                  <a:pt x="188" y="72"/>
                  <a:pt x="188" y="72"/>
                </a:cubicBezTo>
                <a:cubicBezTo>
                  <a:pt x="188" y="75"/>
                  <a:pt x="188" y="75"/>
                  <a:pt x="188" y="75"/>
                </a:cubicBezTo>
                <a:lnTo>
                  <a:pt x="185" y="75"/>
                </a:lnTo>
                <a:close/>
                <a:moveTo>
                  <a:pt x="185" y="85"/>
                </a:moveTo>
                <a:cubicBezTo>
                  <a:pt x="185" y="83"/>
                  <a:pt x="185" y="83"/>
                  <a:pt x="185" y="83"/>
                </a:cubicBezTo>
                <a:cubicBezTo>
                  <a:pt x="188" y="83"/>
                  <a:pt x="188" y="83"/>
                  <a:pt x="188" y="83"/>
                </a:cubicBezTo>
                <a:cubicBezTo>
                  <a:pt x="188" y="85"/>
                  <a:pt x="188" y="85"/>
                  <a:pt x="188" y="85"/>
                </a:cubicBezTo>
                <a:lnTo>
                  <a:pt x="185" y="85"/>
                </a:lnTo>
                <a:close/>
                <a:moveTo>
                  <a:pt x="185" y="96"/>
                </a:moveTo>
                <a:cubicBezTo>
                  <a:pt x="185" y="93"/>
                  <a:pt x="185" y="93"/>
                  <a:pt x="185" y="93"/>
                </a:cubicBezTo>
                <a:cubicBezTo>
                  <a:pt x="188" y="93"/>
                  <a:pt x="188" y="93"/>
                  <a:pt x="188" y="93"/>
                </a:cubicBezTo>
                <a:cubicBezTo>
                  <a:pt x="188" y="96"/>
                  <a:pt x="188" y="96"/>
                  <a:pt x="188" y="96"/>
                </a:cubicBezTo>
                <a:lnTo>
                  <a:pt x="185" y="96"/>
                </a:lnTo>
                <a:close/>
                <a:moveTo>
                  <a:pt x="185" y="106"/>
                </a:moveTo>
                <a:cubicBezTo>
                  <a:pt x="185" y="104"/>
                  <a:pt x="185" y="104"/>
                  <a:pt x="185" y="104"/>
                </a:cubicBezTo>
                <a:cubicBezTo>
                  <a:pt x="188" y="104"/>
                  <a:pt x="188" y="104"/>
                  <a:pt x="188" y="104"/>
                </a:cubicBezTo>
                <a:cubicBezTo>
                  <a:pt x="188" y="106"/>
                  <a:pt x="188" y="106"/>
                  <a:pt x="188" y="106"/>
                </a:cubicBezTo>
                <a:lnTo>
                  <a:pt x="185" y="106"/>
                </a:lnTo>
                <a:close/>
                <a:moveTo>
                  <a:pt x="185" y="117"/>
                </a:moveTo>
                <a:cubicBezTo>
                  <a:pt x="185" y="114"/>
                  <a:pt x="185" y="114"/>
                  <a:pt x="185" y="114"/>
                </a:cubicBezTo>
                <a:cubicBezTo>
                  <a:pt x="188" y="114"/>
                  <a:pt x="188" y="114"/>
                  <a:pt x="188" y="114"/>
                </a:cubicBezTo>
                <a:cubicBezTo>
                  <a:pt x="188" y="117"/>
                  <a:pt x="188" y="117"/>
                  <a:pt x="188" y="117"/>
                </a:cubicBezTo>
                <a:lnTo>
                  <a:pt x="185" y="117"/>
                </a:lnTo>
                <a:close/>
                <a:moveTo>
                  <a:pt x="185" y="127"/>
                </a:moveTo>
                <a:cubicBezTo>
                  <a:pt x="185" y="124"/>
                  <a:pt x="185" y="124"/>
                  <a:pt x="185" y="124"/>
                </a:cubicBezTo>
                <a:cubicBezTo>
                  <a:pt x="188" y="124"/>
                  <a:pt x="188" y="124"/>
                  <a:pt x="188" y="124"/>
                </a:cubicBezTo>
                <a:cubicBezTo>
                  <a:pt x="188" y="127"/>
                  <a:pt x="188" y="127"/>
                  <a:pt x="188" y="127"/>
                </a:cubicBezTo>
                <a:lnTo>
                  <a:pt x="185" y="127"/>
                </a:lnTo>
                <a:close/>
                <a:moveTo>
                  <a:pt x="185" y="137"/>
                </a:moveTo>
                <a:cubicBezTo>
                  <a:pt x="185" y="135"/>
                  <a:pt x="185" y="135"/>
                  <a:pt x="185" y="135"/>
                </a:cubicBezTo>
                <a:cubicBezTo>
                  <a:pt x="188" y="135"/>
                  <a:pt x="188" y="135"/>
                  <a:pt x="188" y="135"/>
                </a:cubicBezTo>
                <a:cubicBezTo>
                  <a:pt x="188" y="137"/>
                  <a:pt x="188" y="137"/>
                  <a:pt x="188" y="137"/>
                </a:cubicBezTo>
                <a:lnTo>
                  <a:pt x="185" y="137"/>
                </a:lnTo>
                <a:close/>
                <a:moveTo>
                  <a:pt x="185" y="148"/>
                </a:moveTo>
                <a:cubicBezTo>
                  <a:pt x="185" y="145"/>
                  <a:pt x="185" y="145"/>
                  <a:pt x="185" y="145"/>
                </a:cubicBezTo>
                <a:cubicBezTo>
                  <a:pt x="188" y="145"/>
                  <a:pt x="188" y="145"/>
                  <a:pt x="188" y="145"/>
                </a:cubicBezTo>
                <a:cubicBezTo>
                  <a:pt x="188" y="148"/>
                  <a:pt x="188" y="148"/>
                  <a:pt x="188" y="148"/>
                </a:cubicBezTo>
                <a:lnTo>
                  <a:pt x="185" y="148"/>
                </a:lnTo>
                <a:close/>
                <a:moveTo>
                  <a:pt x="185" y="158"/>
                </a:moveTo>
                <a:cubicBezTo>
                  <a:pt x="185" y="156"/>
                  <a:pt x="185" y="156"/>
                  <a:pt x="185" y="156"/>
                </a:cubicBezTo>
                <a:cubicBezTo>
                  <a:pt x="188" y="156"/>
                  <a:pt x="188" y="156"/>
                  <a:pt x="188" y="156"/>
                </a:cubicBezTo>
                <a:cubicBezTo>
                  <a:pt x="188" y="158"/>
                  <a:pt x="188" y="158"/>
                  <a:pt x="188" y="158"/>
                </a:cubicBezTo>
                <a:lnTo>
                  <a:pt x="185" y="158"/>
                </a:lnTo>
                <a:close/>
                <a:moveTo>
                  <a:pt x="185" y="166"/>
                </a:moveTo>
                <a:cubicBezTo>
                  <a:pt x="188" y="166"/>
                  <a:pt x="188" y="166"/>
                  <a:pt x="188" y="166"/>
                </a:cubicBezTo>
                <a:cubicBezTo>
                  <a:pt x="188" y="169"/>
                  <a:pt x="188" y="169"/>
                  <a:pt x="188" y="169"/>
                </a:cubicBezTo>
                <a:cubicBezTo>
                  <a:pt x="185" y="169"/>
                  <a:pt x="185" y="169"/>
                  <a:pt x="185" y="169"/>
                </a:cubicBezTo>
                <a:lnTo>
                  <a:pt x="185" y="166"/>
                </a:lnTo>
                <a:close/>
                <a:moveTo>
                  <a:pt x="185" y="176"/>
                </a:moveTo>
                <a:cubicBezTo>
                  <a:pt x="188" y="176"/>
                  <a:pt x="188" y="176"/>
                  <a:pt x="188" y="176"/>
                </a:cubicBezTo>
                <a:cubicBezTo>
                  <a:pt x="188" y="179"/>
                  <a:pt x="188" y="179"/>
                  <a:pt x="188" y="179"/>
                </a:cubicBezTo>
                <a:cubicBezTo>
                  <a:pt x="185" y="179"/>
                  <a:pt x="185" y="179"/>
                  <a:pt x="185" y="179"/>
                </a:cubicBezTo>
                <a:lnTo>
                  <a:pt x="185" y="176"/>
                </a:lnTo>
                <a:close/>
                <a:moveTo>
                  <a:pt x="196" y="23"/>
                </a:moveTo>
                <a:cubicBezTo>
                  <a:pt x="196" y="21"/>
                  <a:pt x="196" y="21"/>
                  <a:pt x="196" y="21"/>
                </a:cubicBezTo>
                <a:cubicBezTo>
                  <a:pt x="198" y="21"/>
                  <a:pt x="198" y="21"/>
                  <a:pt x="198" y="21"/>
                </a:cubicBezTo>
                <a:cubicBezTo>
                  <a:pt x="198" y="23"/>
                  <a:pt x="198" y="23"/>
                  <a:pt x="198" y="23"/>
                </a:cubicBezTo>
                <a:lnTo>
                  <a:pt x="196" y="23"/>
                </a:lnTo>
                <a:close/>
                <a:moveTo>
                  <a:pt x="196" y="65"/>
                </a:moveTo>
                <a:cubicBezTo>
                  <a:pt x="196" y="62"/>
                  <a:pt x="196" y="62"/>
                  <a:pt x="196" y="62"/>
                </a:cubicBezTo>
                <a:cubicBezTo>
                  <a:pt x="198" y="62"/>
                  <a:pt x="198" y="62"/>
                  <a:pt x="198" y="62"/>
                </a:cubicBezTo>
                <a:cubicBezTo>
                  <a:pt x="198" y="65"/>
                  <a:pt x="198" y="65"/>
                  <a:pt x="198" y="65"/>
                </a:cubicBezTo>
                <a:lnTo>
                  <a:pt x="196" y="65"/>
                </a:lnTo>
                <a:close/>
                <a:moveTo>
                  <a:pt x="196" y="106"/>
                </a:moveTo>
                <a:cubicBezTo>
                  <a:pt x="196" y="104"/>
                  <a:pt x="196" y="104"/>
                  <a:pt x="196" y="104"/>
                </a:cubicBezTo>
                <a:cubicBezTo>
                  <a:pt x="198" y="104"/>
                  <a:pt x="198" y="104"/>
                  <a:pt x="198" y="104"/>
                </a:cubicBezTo>
                <a:cubicBezTo>
                  <a:pt x="198" y="106"/>
                  <a:pt x="198" y="106"/>
                  <a:pt x="198" y="106"/>
                </a:cubicBezTo>
                <a:lnTo>
                  <a:pt x="196" y="106"/>
                </a:lnTo>
                <a:close/>
                <a:moveTo>
                  <a:pt x="196" y="148"/>
                </a:moveTo>
                <a:cubicBezTo>
                  <a:pt x="196" y="145"/>
                  <a:pt x="196" y="145"/>
                  <a:pt x="196" y="145"/>
                </a:cubicBezTo>
                <a:cubicBezTo>
                  <a:pt x="198" y="145"/>
                  <a:pt x="198" y="145"/>
                  <a:pt x="198" y="145"/>
                </a:cubicBezTo>
                <a:cubicBezTo>
                  <a:pt x="198" y="148"/>
                  <a:pt x="198" y="148"/>
                  <a:pt x="198" y="148"/>
                </a:cubicBezTo>
                <a:lnTo>
                  <a:pt x="196" y="148"/>
                </a:lnTo>
                <a:close/>
              </a:path>
            </a:pathLst>
          </a:custGeom>
          <a:solidFill>
            <a:schemeClr val="accent2"/>
          </a:solidFill>
          <a:ln>
            <a:noFill/>
          </a:ln>
        </p:spPr>
        <p:txBody>
          <a:bodyPr vert="horz" wrap="square" lIns="57150" tIns="28575" rIns="57150" bIns="28575" numCol="1" anchor="t" anchorCtr="0" compatLnSpc="1">
            <a:prstTxWarp prst="textNoShape">
              <a:avLst/>
            </a:prstTxWarp>
          </a:bodyPr>
          <a:lstStyle/>
          <a:p>
            <a:pPr>
              <a:lnSpc>
                <a:spcPct val="120000"/>
              </a:lnSpc>
            </a:pPr>
            <a:endParaRPr lang="en-US" sz="1125"/>
          </a:p>
        </p:txBody>
      </p:sp>
      <p:sp>
        <p:nvSpPr>
          <p:cNvPr id="26" name="Freeform 116">
            <a:extLst>
              <a:ext uri="{FF2B5EF4-FFF2-40B4-BE49-F238E27FC236}">
                <a16:creationId xmlns:a16="http://schemas.microsoft.com/office/drawing/2014/main" xmlns="" id="{BAB4F3E1-3098-424A-A154-E55634693A63}"/>
              </a:ext>
            </a:extLst>
          </p:cNvPr>
          <p:cNvSpPr>
            <a:spLocks noEditPoints="1"/>
          </p:cNvSpPr>
          <p:nvPr/>
        </p:nvSpPr>
        <p:spPr bwMode="auto">
          <a:xfrm>
            <a:off x="1050722" y="2675394"/>
            <a:ext cx="550598" cy="547046"/>
          </a:xfrm>
          <a:custGeom>
            <a:avLst/>
            <a:gdLst>
              <a:gd name="T0" fmla="*/ 140 w 234"/>
              <a:gd name="T1" fmla="*/ 120 h 233"/>
              <a:gd name="T2" fmla="*/ 135 w 234"/>
              <a:gd name="T3" fmla="*/ 196 h 233"/>
              <a:gd name="T4" fmla="*/ 126 w 234"/>
              <a:gd name="T5" fmla="*/ 232 h 233"/>
              <a:gd name="T6" fmla="*/ 95 w 234"/>
              <a:gd name="T7" fmla="*/ 211 h 233"/>
              <a:gd name="T8" fmla="*/ 114 w 234"/>
              <a:gd name="T9" fmla="*/ 139 h 233"/>
              <a:gd name="T10" fmla="*/ 38 w 234"/>
              <a:gd name="T11" fmla="*/ 134 h 233"/>
              <a:gd name="T12" fmla="*/ 2 w 234"/>
              <a:gd name="T13" fmla="*/ 125 h 233"/>
              <a:gd name="T14" fmla="*/ 23 w 234"/>
              <a:gd name="T15" fmla="*/ 94 h 233"/>
              <a:gd name="T16" fmla="*/ 95 w 234"/>
              <a:gd name="T17" fmla="*/ 113 h 233"/>
              <a:gd name="T18" fmla="*/ 100 w 234"/>
              <a:gd name="T19" fmla="*/ 37 h 233"/>
              <a:gd name="T20" fmla="*/ 108 w 234"/>
              <a:gd name="T21" fmla="*/ 1 h 233"/>
              <a:gd name="T22" fmla="*/ 140 w 234"/>
              <a:gd name="T23" fmla="*/ 22 h 233"/>
              <a:gd name="T24" fmla="*/ 121 w 234"/>
              <a:gd name="T25" fmla="*/ 94 h 233"/>
              <a:gd name="T26" fmla="*/ 189 w 234"/>
              <a:gd name="T27" fmla="*/ 113 h 233"/>
              <a:gd name="T28" fmla="*/ 221 w 234"/>
              <a:gd name="T29" fmla="*/ 96 h 233"/>
              <a:gd name="T30" fmla="*/ 228 w 234"/>
              <a:gd name="T31" fmla="*/ 133 h 233"/>
              <a:gd name="T32" fmla="*/ 12 w 234"/>
              <a:gd name="T33" fmla="*/ 106 h 233"/>
              <a:gd name="T34" fmla="*/ 17 w 234"/>
              <a:gd name="T35" fmla="*/ 130 h 233"/>
              <a:gd name="T36" fmla="*/ 38 w 234"/>
              <a:gd name="T37" fmla="*/ 116 h 233"/>
              <a:gd name="T38" fmla="*/ 17 w 234"/>
              <a:gd name="T39" fmla="*/ 102 h 233"/>
              <a:gd name="T40" fmla="*/ 91 w 234"/>
              <a:gd name="T41" fmla="*/ 173 h 233"/>
              <a:gd name="T42" fmla="*/ 54 w 234"/>
              <a:gd name="T43" fmla="*/ 180 h 233"/>
              <a:gd name="T44" fmla="*/ 61 w 234"/>
              <a:gd name="T45" fmla="*/ 143 h 233"/>
              <a:gd name="T46" fmla="*/ 49 w 234"/>
              <a:gd name="T47" fmla="*/ 78 h 233"/>
              <a:gd name="T48" fmla="*/ 70 w 234"/>
              <a:gd name="T49" fmla="*/ 46 h 233"/>
              <a:gd name="T50" fmla="*/ 91 w 234"/>
              <a:gd name="T51" fmla="*/ 78 h 233"/>
              <a:gd name="T52" fmla="*/ 76 w 234"/>
              <a:gd name="T53" fmla="*/ 178 h 233"/>
              <a:gd name="T54" fmla="*/ 81 w 234"/>
              <a:gd name="T55" fmla="*/ 153 h 233"/>
              <a:gd name="T56" fmla="*/ 56 w 234"/>
              <a:gd name="T57" fmla="*/ 158 h 233"/>
              <a:gd name="T58" fmla="*/ 70 w 234"/>
              <a:gd name="T59" fmla="*/ 179 h 233"/>
              <a:gd name="T60" fmla="*/ 55 w 234"/>
              <a:gd name="T61" fmla="*/ 69 h 233"/>
              <a:gd name="T62" fmla="*/ 76 w 234"/>
              <a:gd name="T63" fmla="*/ 83 h 233"/>
              <a:gd name="T64" fmla="*/ 81 w 234"/>
              <a:gd name="T65" fmla="*/ 58 h 233"/>
              <a:gd name="T66" fmla="*/ 128 w 234"/>
              <a:gd name="T67" fmla="*/ 12 h 233"/>
              <a:gd name="T68" fmla="*/ 103 w 234"/>
              <a:gd name="T69" fmla="*/ 16 h 233"/>
              <a:gd name="T70" fmla="*/ 117 w 234"/>
              <a:gd name="T71" fmla="*/ 38 h 233"/>
              <a:gd name="T72" fmla="*/ 131 w 234"/>
              <a:gd name="T73" fmla="*/ 16 h 233"/>
              <a:gd name="T74" fmla="*/ 103 w 234"/>
              <a:gd name="T75" fmla="*/ 123 h 233"/>
              <a:gd name="T76" fmla="*/ 128 w 234"/>
              <a:gd name="T77" fmla="*/ 127 h 233"/>
              <a:gd name="T78" fmla="*/ 123 w 234"/>
              <a:gd name="T79" fmla="*/ 103 h 233"/>
              <a:gd name="T80" fmla="*/ 111 w 234"/>
              <a:gd name="T81" fmla="*/ 225 h 233"/>
              <a:gd name="T82" fmla="*/ 133 w 234"/>
              <a:gd name="T83" fmla="*/ 211 h 233"/>
              <a:gd name="T84" fmla="*/ 111 w 234"/>
              <a:gd name="T85" fmla="*/ 197 h 233"/>
              <a:gd name="T86" fmla="*/ 173 w 234"/>
              <a:gd name="T87" fmla="*/ 143 h 233"/>
              <a:gd name="T88" fmla="*/ 180 w 234"/>
              <a:gd name="T89" fmla="*/ 180 h 233"/>
              <a:gd name="T90" fmla="*/ 143 w 234"/>
              <a:gd name="T91" fmla="*/ 173 h 233"/>
              <a:gd name="T92" fmla="*/ 164 w 234"/>
              <a:gd name="T93" fmla="*/ 141 h 233"/>
              <a:gd name="T94" fmla="*/ 142 w 234"/>
              <a:gd name="T95" fmla="*/ 69 h 233"/>
              <a:gd name="T96" fmla="*/ 173 w 234"/>
              <a:gd name="T97" fmla="*/ 48 h 233"/>
              <a:gd name="T98" fmla="*/ 181 w 234"/>
              <a:gd name="T99" fmla="*/ 85 h 233"/>
              <a:gd name="T100" fmla="*/ 175 w 234"/>
              <a:gd name="T101" fmla="*/ 175 h 233"/>
              <a:gd name="T102" fmla="*/ 170 w 234"/>
              <a:gd name="T103" fmla="*/ 150 h 233"/>
              <a:gd name="T104" fmla="*/ 149 w 234"/>
              <a:gd name="T105" fmla="*/ 164 h 233"/>
              <a:gd name="T106" fmla="*/ 170 w 234"/>
              <a:gd name="T107" fmla="*/ 178 h 233"/>
              <a:gd name="T108" fmla="*/ 150 w 234"/>
              <a:gd name="T109" fmla="*/ 75 h 233"/>
              <a:gd name="T110" fmla="*/ 175 w 234"/>
              <a:gd name="T111" fmla="*/ 80 h 233"/>
              <a:gd name="T112" fmla="*/ 170 w 234"/>
              <a:gd name="T113" fmla="*/ 55 h 233"/>
              <a:gd name="T114" fmla="*/ 198 w 234"/>
              <a:gd name="T115" fmla="*/ 111 h 233"/>
              <a:gd name="T116" fmla="*/ 212 w 234"/>
              <a:gd name="T117" fmla="*/ 132 h 233"/>
              <a:gd name="T118" fmla="*/ 226 w 234"/>
              <a:gd name="T119" fmla="*/ 11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4" h="233">
                <a:moveTo>
                  <a:pt x="203" y="138"/>
                </a:moveTo>
                <a:cubicBezTo>
                  <a:pt x="201" y="137"/>
                  <a:pt x="199" y="136"/>
                  <a:pt x="197" y="134"/>
                </a:cubicBezTo>
                <a:cubicBezTo>
                  <a:pt x="195" y="132"/>
                  <a:pt x="193" y="130"/>
                  <a:pt x="192" y="128"/>
                </a:cubicBezTo>
                <a:cubicBezTo>
                  <a:pt x="190" y="126"/>
                  <a:pt x="189" y="123"/>
                  <a:pt x="189" y="120"/>
                </a:cubicBezTo>
                <a:cubicBezTo>
                  <a:pt x="140" y="120"/>
                  <a:pt x="140" y="120"/>
                  <a:pt x="140" y="120"/>
                </a:cubicBezTo>
                <a:cubicBezTo>
                  <a:pt x="139" y="125"/>
                  <a:pt x="137" y="129"/>
                  <a:pt x="133" y="133"/>
                </a:cubicBezTo>
                <a:cubicBezTo>
                  <a:pt x="130" y="136"/>
                  <a:pt x="126" y="138"/>
                  <a:pt x="121" y="139"/>
                </a:cubicBezTo>
                <a:cubicBezTo>
                  <a:pt x="121" y="188"/>
                  <a:pt x="121" y="188"/>
                  <a:pt x="121" y="188"/>
                </a:cubicBezTo>
                <a:cubicBezTo>
                  <a:pt x="124" y="189"/>
                  <a:pt x="126" y="189"/>
                  <a:pt x="128" y="191"/>
                </a:cubicBezTo>
                <a:cubicBezTo>
                  <a:pt x="131" y="192"/>
                  <a:pt x="133" y="194"/>
                  <a:pt x="135" y="196"/>
                </a:cubicBezTo>
                <a:cubicBezTo>
                  <a:pt x="136" y="198"/>
                  <a:pt x="138" y="200"/>
                  <a:pt x="139" y="203"/>
                </a:cubicBezTo>
                <a:cubicBezTo>
                  <a:pt x="140" y="205"/>
                  <a:pt x="140" y="208"/>
                  <a:pt x="140" y="211"/>
                </a:cubicBezTo>
                <a:cubicBezTo>
                  <a:pt x="140" y="214"/>
                  <a:pt x="140" y="217"/>
                  <a:pt x="138" y="220"/>
                </a:cubicBezTo>
                <a:cubicBezTo>
                  <a:pt x="137" y="222"/>
                  <a:pt x="136" y="225"/>
                  <a:pt x="133" y="227"/>
                </a:cubicBezTo>
                <a:cubicBezTo>
                  <a:pt x="131" y="229"/>
                  <a:pt x="129" y="230"/>
                  <a:pt x="126" y="232"/>
                </a:cubicBezTo>
                <a:cubicBezTo>
                  <a:pt x="123" y="233"/>
                  <a:pt x="121" y="233"/>
                  <a:pt x="117" y="233"/>
                </a:cubicBezTo>
                <a:cubicBezTo>
                  <a:pt x="114" y="233"/>
                  <a:pt x="111" y="233"/>
                  <a:pt x="108" y="232"/>
                </a:cubicBezTo>
                <a:cubicBezTo>
                  <a:pt x="106" y="230"/>
                  <a:pt x="103" y="229"/>
                  <a:pt x="101" y="227"/>
                </a:cubicBezTo>
                <a:cubicBezTo>
                  <a:pt x="99" y="225"/>
                  <a:pt x="97" y="222"/>
                  <a:pt x="96" y="220"/>
                </a:cubicBezTo>
                <a:cubicBezTo>
                  <a:pt x="95" y="217"/>
                  <a:pt x="95" y="214"/>
                  <a:pt x="95" y="211"/>
                </a:cubicBezTo>
                <a:cubicBezTo>
                  <a:pt x="95" y="208"/>
                  <a:pt x="95" y="205"/>
                  <a:pt x="96" y="203"/>
                </a:cubicBezTo>
                <a:cubicBezTo>
                  <a:pt x="97" y="200"/>
                  <a:pt x="98" y="198"/>
                  <a:pt x="100" y="196"/>
                </a:cubicBezTo>
                <a:cubicBezTo>
                  <a:pt x="102" y="194"/>
                  <a:pt x="104" y="192"/>
                  <a:pt x="106" y="191"/>
                </a:cubicBezTo>
                <a:cubicBezTo>
                  <a:pt x="109" y="189"/>
                  <a:pt x="111" y="189"/>
                  <a:pt x="114" y="188"/>
                </a:cubicBezTo>
                <a:cubicBezTo>
                  <a:pt x="114" y="139"/>
                  <a:pt x="114" y="139"/>
                  <a:pt x="114" y="139"/>
                </a:cubicBezTo>
                <a:cubicBezTo>
                  <a:pt x="109" y="138"/>
                  <a:pt x="105" y="136"/>
                  <a:pt x="101" y="133"/>
                </a:cubicBezTo>
                <a:cubicBezTo>
                  <a:pt x="98" y="129"/>
                  <a:pt x="96" y="125"/>
                  <a:pt x="95" y="120"/>
                </a:cubicBezTo>
                <a:cubicBezTo>
                  <a:pt x="45" y="120"/>
                  <a:pt x="45" y="120"/>
                  <a:pt x="45" y="120"/>
                </a:cubicBezTo>
                <a:cubicBezTo>
                  <a:pt x="45" y="123"/>
                  <a:pt x="44" y="125"/>
                  <a:pt x="43" y="128"/>
                </a:cubicBezTo>
                <a:cubicBezTo>
                  <a:pt x="41" y="130"/>
                  <a:pt x="40" y="132"/>
                  <a:pt x="38" y="134"/>
                </a:cubicBezTo>
                <a:cubicBezTo>
                  <a:pt x="36" y="135"/>
                  <a:pt x="33" y="137"/>
                  <a:pt x="31" y="138"/>
                </a:cubicBezTo>
                <a:cubicBezTo>
                  <a:pt x="28" y="139"/>
                  <a:pt x="26" y="139"/>
                  <a:pt x="23" y="139"/>
                </a:cubicBezTo>
                <a:cubicBezTo>
                  <a:pt x="20" y="139"/>
                  <a:pt x="17" y="138"/>
                  <a:pt x="14" y="137"/>
                </a:cubicBezTo>
                <a:cubicBezTo>
                  <a:pt x="11" y="136"/>
                  <a:pt x="9" y="135"/>
                  <a:pt x="7" y="132"/>
                </a:cubicBezTo>
                <a:cubicBezTo>
                  <a:pt x="5" y="130"/>
                  <a:pt x="3" y="128"/>
                  <a:pt x="2" y="125"/>
                </a:cubicBezTo>
                <a:cubicBezTo>
                  <a:pt x="1" y="122"/>
                  <a:pt x="0" y="119"/>
                  <a:pt x="0" y="116"/>
                </a:cubicBezTo>
                <a:cubicBezTo>
                  <a:pt x="0" y="113"/>
                  <a:pt x="1" y="110"/>
                  <a:pt x="2" y="107"/>
                </a:cubicBezTo>
                <a:cubicBezTo>
                  <a:pt x="3" y="105"/>
                  <a:pt x="5" y="102"/>
                  <a:pt x="7" y="100"/>
                </a:cubicBezTo>
                <a:cubicBezTo>
                  <a:pt x="9" y="98"/>
                  <a:pt x="11" y="97"/>
                  <a:pt x="14" y="95"/>
                </a:cubicBezTo>
                <a:cubicBezTo>
                  <a:pt x="17" y="94"/>
                  <a:pt x="20" y="94"/>
                  <a:pt x="23" y="94"/>
                </a:cubicBezTo>
                <a:cubicBezTo>
                  <a:pt x="26" y="94"/>
                  <a:pt x="29" y="94"/>
                  <a:pt x="31" y="95"/>
                </a:cubicBezTo>
                <a:cubicBezTo>
                  <a:pt x="34" y="96"/>
                  <a:pt x="36" y="98"/>
                  <a:pt x="38" y="99"/>
                </a:cubicBezTo>
                <a:cubicBezTo>
                  <a:pt x="40" y="101"/>
                  <a:pt x="42" y="103"/>
                  <a:pt x="43" y="105"/>
                </a:cubicBezTo>
                <a:cubicBezTo>
                  <a:pt x="44" y="108"/>
                  <a:pt x="45" y="110"/>
                  <a:pt x="46" y="113"/>
                </a:cubicBezTo>
                <a:cubicBezTo>
                  <a:pt x="95" y="113"/>
                  <a:pt x="95" y="113"/>
                  <a:pt x="95" y="113"/>
                </a:cubicBezTo>
                <a:cubicBezTo>
                  <a:pt x="96" y="108"/>
                  <a:pt x="98" y="104"/>
                  <a:pt x="101" y="101"/>
                </a:cubicBezTo>
                <a:cubicBezTo>
                  <a:pt x="105" y="97"/>
                  <a:pt x="109" y="95"/>
                  <a:pt x="114" y="94"/>
                </a:cubicBezTo>
                <a:cubicBezTo>
                  <a:pt x="114" y="45"/>
                  <a:pt x="114" y="45"/>
                  <a:pt x="114" y="45"/>
                </a:cubicBezTo>
                <a:cubicBezTo>
                  <a:pt x="111" y="44"/>
                  <a:pt x="109" y="44"/>
                  <a:pt x="106" y="42"/>
                </a:cubicBezTo>
                <a:cubicBezTo>
                  <a:pt x="104" y="41"/>
                  <a:pt x="102" y="39"/>
                  <a:pt x="100" y="37"/>
                </a:cubicBezTo>
                <a:cubicBezTo>
                  <a:pt x="98" y="35"/>
                  <a:pt x="97" y="33"/>
                  <a:pt x="96" y="30"/>
                </a:cubicBezTo>
                <a:cubicBezTo>
                  <a:pt x="95" y="28"/>
                  <a:pt x="95" y="25"/>
                  <a:pt x="95" y="22"/>
                </a:cubicBezTo>
                <a:cubicBezTo>
                  <a:pt x="95" y="19"/>
                  <a:pt x="95" y="16"/>
                  <a:pt x="96" y="14"/>
                </a:cubicBezTo>
                <a:cubicBezTo>
                  <a:pt x="97" y="11"/>
                  <a:pt x="99" y="8"/>
                  <a:pt x="101" y="6"/>
                </a:cubicBezTo>
                <a:cubicBezTo>
                  <a:pt x="103" y="4"/>
                  <a:pt x="106" y="3"/>
                  <a:pt x="108" y="1"/>
                </a:cubicBezTo>
                <a:cubicBezTo>
                  <a:pt x="111" y="0"/>
                  <a:pt x="114" y="0"/>
                  <a:pt x="117" y="0"/>
                </a:cubicBezTo>
                <a:cubicBezTo>
                  <a:pt x="121" y="0"/>
                  <a:pt x="123" y="0"/>
                  <a:pt x="126" y="1"/>
                </a:cubicBezTo>
                <a:cubicBezTo>
                  <a:pt x="129" y="3"/>
                  <a:pt x="131" y="4"/>
                  <a:pt x="133" y="6"/>
                </a:cubicBezTo>
                <a:cubicBezTo>
                  <a:pt x="136" y="8"/>
                  <a:pt x="137" y="11"/>
                  <a:pt x="138" y="14"/>
                </a:cubicBezTo>
                <a:cubicBezTo>
                  <a:pt x="140" y="16"/>
                  <a:pt x="140" y="19"/>
                  <a:pt x="140" y="22"/>
                </a:cubicBezTo>
                <a:cubicBezTo>
                  <a:pt x="140" y="25"/>
                  <a:pt x="140" y="28"/>
                  <a:pt x="139" y="30"/>
                </a:cubicBezTo>
                <a:cubicBezTo>
                  <a:pt x="138" y="33"/>
                  <a:pt x="136" y="35"/>
                  <a:pt x="135" y="37"/>
                </a:cubicBezTo>
                <a:cubicBezTo>
                  <a:pt x="133" y="39"/>
                  <a:pt x="131" y="41"/>
                  <a:pt x="128" y="42"/>
                </a:cubicBezTo>
                <a:cubicBezTo>
                  <a:pt x="126" y="44"/>
                  <a:pt x="124" y="44"/>
                  <a:pt x="121" y="45"/>
                </a:cubicBezTo>
                <a:cubicBezTo>
                  <a:pt x="121" y="94"/>
                  <a:pt x="121" y="94"/>
                  <a:pt x="121" y="94"/>
                </a:cubicBezTo>
                <a:cubicBezTo>
                  <a:pt x="123" y="95"/>
                  <a:pt x="125" y="95"/>
                  <a:pt x="128" y="96"/>
                </a:cubicBezTo>
                <a:cubicBezTo>
                  <a:pt x="130" y="98"/>
                  <a:pt x="132" y="99"/>
                  <a:pt x="133" y="101"/>
                </a:cubicBezTo>
                <a:cubicBezTo>
                  <a:pt x="135" y="102"/>
                  <a:pt x="136" y="104"/>
                  <a:pt x="138" y="106"/>
                </a:cubicBezTo>
                <a:cubicBezTo>
                  <a:pt x="139" y="108"/>
                  <a:pt x="139" y="111"/>
                  <a:pt x="140" y="113"/>
                </a:cubicBezTo>
                <a:cubicBezTo>
                  <a:pt x="189" y="113"/>
                  <a:pt x="189" y="113"/>
                  <a:pt x="189" y="113"/>
                </a:cubicBezTo>
                <a:cubicBezTo>
                  <a:pt x="190" y="110"/>
                  <a:pt x="191" y="108"/>
                  <a:pt x="192" y="106"/>
                </a:cubicBezTo>
                <a:cubicBezTo>
                  <a:pt x="193" y="103"/>
                  <a:pt x="195" y="101"/>
                  <a:pt x="197" y="100"/>
                </a:cubicBezTo>
                <a:cubicBezTo>
                  <a:pt x="199" y="98"/>
                  <a:pt x="201" y="97"/>
                  <a:pt x="204" y="96"/>
                </a:cubicBezTo>
                <a:cubicBezTo>
                  <a:pt x="206" y="95"/>
                  <a:pt x="209" y="94"/>
                  <a:pt x="212" y="94"/>
                </a:cubicBezTo>
                <a:cubicBezTo>
                  <a:pt x="215" y="94"/>
                  <a:pt x="218" y="95"/>
                  <a:pt x="221" y="96"/>
                </a:cubicBezTo>
                <a:cubicBezTo>
                  <a:pt x="223" y="97"/>
                  <a:pt x="226" y="99"/>
                  <a:pt x="228" y="101"/>
                </a:cubicBezTo>
                <a:cubicBezTo>
                  <a:pt x="230" y="103"/>
                  <a:pt x="232" y="105"/>
                  <a:pt x="233" y="108"/>
                </a:cubicBezTo>
                <a:cubicBezTo>
                  <a:pt x="234" y="111"/>
                  <a:pt x="234" y="114"/>
                  <a:pt x="234" y="117"/>
                </a:cubicBezTo>
                <a:cubicBezTo>
                  <a:pt x="234" y="120"/>
                  <a:pt x="234" y="123"/>
                  <a:pt x="233" y="126"/>
                </a:cubicBezTo>
                <a:cubicBezTo>
                  <a:pt x="232" y="129"/>
                  <a:pt x="230" y="131"/>
                  <a:pt x="228" y="133"/>
                </a:cubicBezTo>
                <a:cubicBezTo>
                  <a:pt x="226" y="135"/>
                  <a:pt x="223" y="137"/>
                  <a:pt x="221" y="138"/>
                </a:cubicBezTo>
                <a:cubicBezTo>
                  <a:pt x="218" y="139"/>
                  <a:pt x="215" y="140"/>
                  <a:pt x="212" y="140"/>
                </a:cubicBezTo>
                <a:cubicBezTo>
                  <a:pt x="209" y="140"/>
                  <a:pt x="206" y="139"/>
                  <a:pt x="203" y="138"/>
                </a:cubicBezTo>
                <a:close/>
                <a:moveTo>
                  <a:pt x="17" y="102"/>
                </a:moveTo>
                <a:cubicBezTo>
                  <a:pt x="15" y="103"/>
                  <a:pt x="14" y="104"/>
                  <a:pt x="12" y="106"/>
                </a:cubicBezTo>
                <a:cubicBezTo>
                  <a:pt x="11" y="107"/>
                  <a:pt x="10" y="109"/>
                  <a:pt x="9" y="110"/>
                </a:cubicBezTo>
                <a:cubicBezTo>
                  <a:pt x="8" y="112"/>
                  <a:pt x="8" y="114"/>
                  <a:pt x="8" y="116"/>
                </a:cubicBezTo>
                <a:cubicBezTo>
                  <a:pt x="8" y="118"/>
                  <a:pt x="8" y="120"/>
                  <a:pt x="9" y="122"/>
                </a:cubicBezTo>
                <a:cubicBezTo>
                  <a:pt x="10" y="124"/>
                  <a:pt x="11" y="126"/>
                  <a:pt x="12" y="127"/>
                </a:cubicBezTo>
                <a:cubicBezTo>
                  <a:pt x="14" y="129"/>
                  <a:pt x="15" y="130"/>
                  <a:pt x="17" y="130"/>
                </a:cubicBezTo>
                <a:cubicBezTo>
                  <a:pt x="19" y="131"/>
                  <a:pt x="21" y="132"/>
                  <a:pt x="23" y="132"/>
                </a:cubicBezTo>
                <a:cubicBezTo>
                  <a:pt x="25" y="132"/>
                  <a:pt x="27" y="131"/>
                  <a:pt x="29" y="130"/>
                </a:cubicBezTo>
                <a:cubicBezTo>
                  <a:pt x="31" y="130"/>
                  <a:pt x="32" y="129"/>
                  <a:pt x="34" y="127"/>
                </a:cubicBezTo>
                <a:cubicBezTo>
                  <a:pt x="35" y="126"/>
                  <a:pt x="36" y="124"/>
                  <a:pt x="37" y="122"/>
                </a:cubicBezTo>
                <a:cubicBezTo>
                  <a:pt x="38" y="120"/>
                  <a:pt x="38" y="118"/>
                  <a:pt x="38" y="116"/>
                </a:cubicBezTo>
                <a:cubicBezTo>
                  <a:pt x="38" y="114"/>
                  <a:pt x="38" y="112"/>
                  <a:pt x="37" y="110"/>
                </a:cubicBezTo>
                <a:cubicBezTo>
                  <a:pt x="36" y="109"/>
                  <a:pt x="35" y="107"/>
                  <a:pt x="34" y="106"/>
                </a:cubicBezTo>
                <a:cubicBezTo>
                  <a:pt x="32" y="104"/>
                  <a:pt x="31" y="103"/>
                  <a:pt x="29" y="102"/>
                </a:cubicBezTo>
                <a:cubicBezTo>
                  <a:pt x="27" y="101"/>
                  <a:pt x="25" y="101"/>
                  <a:pt x="23" y="101"/>
                </a:cubicBezTo>
                <a:cubicBezTo>
                  <a:pt x="21" y="101"/>
                  <a:pt x="19" y="101"/>
                  <a:pt x="17" y="102"/>
                </a:cubicBezTo>
                <a:close/>
                <a:moveTo>
                  <a:pt x="79" y="143"/>
                </a:moveTo>
                <a:cubicBezTo>
                  <a:pt x="81" y="144"/>
                  <a:pt x="84" y="146"/>
                  <a:pt x="86" y="148"/>
                </a:cubicBezTo>
                <a:cubicBezTo>
                  <a:pt x="88" y="150"/>
                  <a:pt x="90" y="152"/>
                  <a:pt x="91" y="155"/>
                </a:cubicBezTo>
                <a:cubicBezTo>
                  <a:pt x="92" y="158"/>
                  <a:pt x="92" y="161"/>
                  <a:pt x="92" y="164"/>
                </a:cubicBezTo>
                <a:cubicBezTo>
                  <a:pt x="92" y="167"/>
                  <a:pt x="92" y="170"/>
                  <a:pt x="91" y="173"/>
                </a:cubicBezTo>
                <a:cubicBezTo>
                  <a:pt x="90" y="175"/>
                  <a:pt x="88" y="178"/>
                  <a:pt x="86" y="180"/>
                </a:cubicBezTo>
                <a:cubicBezTo>
                  <a:pt x="84" y="182"/>
                  <a:pt x="81" y="184"/>
                  <a:pt x="79" y="185"/>
                </a:cubicBezTo>
                <a:cubicBezTo>
                  <a:pt x="76" y="186"/>
                  <a:pt x="73" y="187"/>
                  <a:pt x="70" y="187"/>
                </a:cubicBezTo>
                <a:cubicBezTo>
                  <a:pt x="67" y="187"/>
                  <a:pt x="64" y="186"/>
                  <a:pt x="61" y="185"/>
                </a:cubicBezTo>
                <a:cubicBezTo>
                  <a:pt x="58" y="184"/>
                  <a:pt x="56" y="182"/>
                  <a:pt x="54" y="180"/>
                </a:cubicBezTo>
                <a:cubicBezTo>
                  <a:pt x="52" y="178"/>
                  <a:pt x="50" y="175"/>
                  <a:pt x="49" y="173"/>
                </a:cubicBezTo>
                <a:cubicBezTo>
                  <a:pt x="48" y="170"/>
                  <a:pt x="47" y="167"/>
                  <a:pt x="47" y="164"/>
                </a:cubicBezTo>
                <a:cubicBezTo>
                  <a:pt x="47" y="161"/>
                  <a:pt x="48" y="158"/>
                  <a:pt x="49" y="155"/>
                </a:cubicBezTo>
                <a:cubicBezTo>
                  <a:pt x="50" y="152"/>
                  <a:pt x="52" y="150"/>
                  <a:pt x="54" y="148"/>
                </a:cubicBezTo>
                <a:cubicBezTo>
                  <a:pt x="56" y="146"/>
                  <a:pt x="58" y="144"/>
                  <a:pt x="61" y="143"/>
                </a:cubicBezTo>
                <a:cubicBezTo>
                  <a:pt x="64" y="142"/>
                  <a:pt x="67" y="141"/>
                  <a:pt x="70" y="141"/>
                </a:cubicBezTo>
                <a:cubicBezTo>
                  <a:pt x="73" y="141"/>
                  <a:pt x="76" y="142"/>
                  <a:pt x="79" y="143"/>
                </a:cubicBezTo>
                <a:close/>
                <a:moveTo>
                  <a:pt x="61" y="90"/>
                </a:moveTo>
                <a:cubicBezTo>
                  <a:pt x="59" y="89"/>
                  <a:pt x="56" y="87"/>
                  <a:pt x="54" y="85"/>
                </a:cubicBezTo>
                <a:cubicBezTo>
                  <a:pt x="52" y="83"/>
                  <a:pt x="50" y="81"/>
                  <a:pt x="49" y="78"/>
                </a:cubicBezTo>
                <a:cubicBezTo>
                  <a:pt x="48" y="75"/>
                  <a:pt x="47" y="72"/>
                  <a:pt x="47" y="69"/>
                </a:cubicBezTo>
                <a:cubicBezTo>
                  <a:pt x="47" y="66"/>
                  <a:pt x="48" y="63"/>
                  <a:pt x="49" y="60"/>
                </a:cubicBezTo>
                <a:cubicBezTo>
                  <a:pt x="50" y="58"/>
                  <a:pt x="52" y="55"/>
                  <a:pt x="54" y="53"/>
                </a:cubicBezTo>
                <a:cubicBezTo>
                  <a:pt x="56" y="51"/>
                  <a:pt x="59" y="49"/>
                  <a:pt x="61" y="48"/>
                </a:cubicBezTo>
                <a:cubicBezTo>
                  <a:pt x="64" y="47"/>
                  <a:pt x="67" y="46"/>
                  <a:pt x="70" y="46"/>
                </a:cubicBezTo>
                <a:cubicBezTo>
                  <a:pt x="73" y="46"/>
                  <a:pt x="76" y="47"/>
                  <a:pt x="79" y="48"/>
                </a:cubicBezTo>
                <a:cubicBezTo>
                  <a:pt x="82" y="49"/>
                  <a:pt x="84" y="51"/>
                  <a:pt x="86" y="53"/>
                </a:cubicBezTo>
                <a:cubicBezTo>
                  <a:pt x="88" y="55"/>
                  <a:pt x="90" y="58"/>
                  <a:pt x="91" y="60"/>
                </a:cubicBezTo>
                <a:cubicBezTo>
                  <a:pt x="92" y="63"/>
                  <a:pt x="93" y="66"/>
                  <a:pt x="93" y="69"/>
                </a:cubicBezTo>
                <a:cubicBezTo>
                  <a:pt x="93" y="72"/>
                  <a:pt x="92" y="75"/>
                  <a:pt x="91" y="78"/>
                </a:cubicBezTo>
                <a:cubicBezTo>
                  <a:pt x="90" y="81"/>
                  <a:pt x="88" y="83"/>
                  <a:pt x="86" y="85"/>
                </a:cubicBezTo>
                <a:cubicBezTo>
                  <a:pt x="84" y="87"/>
                  <a:pt x="82" y="89"/>
                  <a:pt x="79" y="90"/>
                </a:cubicBezTo>
                <a:cubicBezTo>
                  <a:pt x="76" y="91"/>
                  <a:pt x="73" y="92"/>
                  <a:pt x="70" y="92"/>
                </a:cubicBezTo>
                <a:cubicBezTo>
                  <a:pt x="67" y="92"/>
                  <a:pt x="64" y="91"/>
                  <a:pt x="61" y="90"/>
                </a:cubicBezTo>
                <a:close/>
                <a:moveTo>
                  <a:pt x="76" y="178"/>
                </a:moveTo>
                <a:cubicBezTo>
                  <a:pt x="78" y="177"/>
                  <a:pt x="79" y="176"/>
                  <a:pt x="81" y="175"/>
                </a:cubicBezTo>
                <a:cubicBezTo>
                  <a:pt x="82" y="173"/>
                  <a:pt x="83" y="172"/>
                  <a:pt x="84" y="170"/>
                </a:cubicBezTo>
                <a:cubicBezTo>
                  <a:pt x="85" y="168"/>
                  <a:pt x="85" y="166"/>
                  <a:pt x="85" y="164"/>
                </a:cubicBezTo>
                <a:cubicBezTo>
                  <a:pt x="85" y="162"/>
                  <a:pt x="85" y="160"/>
                  <a:pt x="84" y="158"/>
                </a:cubicBezTo>
                <a:cubicBezTo>
                  <a:pt x="83" y="156"/>
                  <a:pt x="82" y="154"/>
                  <a:pt x="81" y="153"/>
                </a:cubicBezTo>
                <a:cubicBezTo>
                  <a:pt x="79" y="152"/>
                  <a:pt x="78" y="151"/>
                  <a:pt x="76" y="150"/>
                </a:cubicBezTo>
                <a:cubicBezTo>
                  <a:pt x="74" y="149"/>
                  <a:pt x="72" y="149"/>
                  <a:pt x="70" y="149"/>
                </a:cubicBezTo>
                <a:cubicBezTo>
                  <a:pt x="68" y="149"/>
                  <a:pt x="66" y="149"/>
                  <a:pt x="64" y="150"/>
                </a:cubicBezTo>
                <a:cubicBezTo>
                  <a:pt x="62" y="151"/>
                  <a:pt x="60" y="152"/>
                  <a:pt x="59" y="153"/>
                </a:cubicBezTo>
                <a:cubicBezTo>
                  <a:pt x="58" y="154"/>
                  <a:pt x="56" y="156"/>
                  <a:pt x="56" y="158"/>
                </a:cubicBezTo>
                <a:cubicBezTo>
                  <a:pt x="55" y="160"/>
                  <a:pt x="54" y="162"/>
                  <a:pt x="54" y="164"/>
                </a:cubicBezTo>
                <a:cubicBezTo>
                  <a:pt x="54" y="166"/>
                  <a:pt x="55" y="168"/>
                  <a:pt x="56" y="170"/>
                </a:cubicBezTo>
                <a:cubicBezTo>
                  <a:pt x="56" y="172"/>
                  <a:pt x="58" y="173"/>
                  <a:pt x="59" y="175"/>
                </a:cubicBezTo>
                <a:cubicBezTo>
                  <a:pt x="60" y="176"/>
                  <a:pt x="62" y="177"/>
                  <a:pt x="64" y="178"/>
                </a:cubicBezTo>
                <a:cubicBezTo>
                  <a:pt x="66" y="179"/>
                  <a:pt x="68" y="179"/>
                  <a:pt x="70" y="179"/>
                </a:cubicBezTo>
                <a:cubicBezTo>
                  <a:pt x="72" y="179"/>
                  <a:pt x="74" y="179"/>
                  <a:pt x="76" y="178"/>
                </a:cubicBezTo>
                <a:close/>
                <a:moveTo>
                  <a:pt x="64" y="55"/>
                </a:moveTo>
                <a:cubicBezTo>
                  <a:pt x="62" y="56"/>
                  <a:pt x="61" y="57"/>
                  <a:pt x="59" y="58"/>
                </a:cubicBezTo>
                <a:cubicBezTo>
                  <a:pt x="58" y="60"/>
                  <a:pt x="57" y="61"/>
                  <a:pt x="56" y="63"/>
                </a:cubicBezTo>
                <a:cubicBezTo>
                  <a:pt x="55" y="65"/>
                  <a:pt x="55" y="67"/>
                  <a:pt x="55" y="69"/>
                </a:cubicBezTo>
                <a:cubicBezTo>
                  <a:pt x="55" y="71"/>
                  <a:pt x="55" y="73"/>
                  <a:pt x="56" y="75"/>
                </a:cubicBezTo>
                <a:cubicBezTo>
                  <a:pt x="57" y="77"/>
                  <a:pt x="58" y="79"/>
                  <a:pt x="59" y="80"/>
                </a:cubicBezTo>
                <a:cubicBezTo>
                  <a:pt x="61" y="81"/>
                  <a:pt x="62" y="82"/>
                  <a:pt x="64" y="83"/>
                </a:cubicBezTo>
                <a:cubicBezTo>
                  <a:pt x="66" y="84"/>
                  <a:pt x="68" y="84"/>
                  <a:pt x="70" y="84"/>
                </a:cubicBezTo>
                <a:cubicBezTo>
                  <a:pt x="72" y="84"/>
                  <a:pt x="74" y="84"/>
                  <a:pt x="76" y="83"/>
                </a:cubicBezTo>
                <a:cubicBezTo>
                  <a:pt x="78" y="82"/>
                  <a:pt x="80" y="81"/>
                  <a:pt x="81" y="80"/>
                </a:cubicBezTo>
                <a:cubicBezTo>
                  <a:pt x="82" y="79"/>
                  <a:pt x="83" y="77"/>
                  <a:pt x="84" y="75"/>
                </a:cubicBezTo>
                <a:cubicBezTo>
                  <a:pt x="85" y="73"/>
                  <a:pt x="85" y="71"/>
                  <a:pt x="85" y="69"/>
                </a:cubicBezTo>
                <a:cubicBezTo>
                  <a:pt x="85" y="67"/>
                  <a:pt x="85" y="65"/>
                  <a:pt x="84" y="63"/>
                </a:cubicBezTo>
                <a:cubicBezTo>
                  <a:pt x="83" y="61"/>
                  <a:pt x="82" y="60"/>
                  <a:pt x="81" y="58"/>
                </a:cubicBezTo>
                <a:cubicBezTo>
                  <a:pt x="80" y="57"/>
                  <a:pt x="78" y="56"/>
                  <a:pt x="76" y="55"/>
                </a:cubicBezTo>
                <a:cubicBezTo>
                  <a:pt x="74" y="54"/>
                  <a:pt x="72" y="54"/>
                  <a:pt x="70" y="54"/>
                </a:cubicBezTo>
                <a:cubicBezTo>
                  <a:pt x="68" y="54"/>
                  <a:pt x="66" y="54"/>
                  <a:pt x="64" y="55"/>
                </a:cubicBezTo>
                <a:close/>
                <a:moveTo>
                  <a:pt x="131" y="16"/>
                </a:moveTo>
                <a:cubicBezTo>
                  <a:pt x="131" y="15"/>
                  <a:pt x="129" y="13"/>
                  <a:pt x="128" y="12"/>
                </a:cubicBezTo>
                <a:cubicBezTo>
                  <a:pt x="127" y="10"/>
                  <a:pt x="125" y="9"/>
                  <a:pt x="123" y="8"/>
                </a:cubicBezTo>
                <a:cubicBezTo>
                  <a:pt x="121" y="7"/>
                  <a:pt x="119" y="7"/>
                  <a:pt x="117" y="7"/>
                </a:cubicBezTo>
                <a:cubicBezTo>
                  <a:pt x="115" y="7"/>
                  <a:pt x="113" y="7"/>
                  <a:pt x="111" y="8"/>
                </a:cubicBezTo>
                <a:cubicBezTo>
                  <a:pt x="110" y="9"/>
                  <a:pt x="108" y="10"/>
                  <a:pt x="107" y="12"/>
                </a:cubicBezTo>
                <a:cubicBezTo>
                  <a:pt x="105" y="13"/>
                  <a:pt x="104" y="15"/>
                  <a:pt x="103" y="16"/>
                </a:cubicBezTo>
                <a:cubicBezTo>
                  <a:pt x="103" y="18"/>
                  <a:pt x="102" y="20"/>
                  <a:pt x="102" y="22"/>
                </a:cubicBezTo>
                <a:cubicBezTo>
                  <a:pt x="102" y="25"/>
                  <a:pt x="103" y="27"/>
                  <a:pt x="103" y="28"/>
                </a:cubicBezTo>
                <a:cubicBezTo>
                  <a:pt x="104" y="30"/>
                  <a:pt x="105" y="32"/>
                  <a:pt x="107" y="33"/>
                </a:cubicBezTo>
                <a:cubicBezTo>
                  <a:pt x="108" y="35"/>
                  <a:pt x="110" y="36"/>
                  <a:pt x="111" y="36"/>
                </a:cubicBezTo>
                <a:cubicBezTo>
                  <a:pt x="113" y="37"/>
                  <a:pt x="115" y="38"/>
                  <a:pt x="117" y="38"/>
                </a:cubicBezTo>
                <a:cubicBezTo>
                  <a:pt x="119" y="38"/>
                  <a:pt x="121" y="37"/>
                  <a:pt x="123" y="36"/>
                </a:cubicBezTo>
                <a:cubicBezTo>
                  <a:pt x="125" y="36"/>
                  <a:pt x="127" y="35"/>
                  <a:pt x="128" y="33"/>
                </a:cubicBezTo>
                <a:cubicBezTo>
                  <a:pt x="129" y="32"/>
                  <a:pt x="131" y="30"/>
                  <a:pt x="131" y="28"/>
                </a:cubicBezTo>
                <a:cubicBezTo>
                  <a:pt x="132" y="27"/>
                  <a:pt x="133" y="25"/>
                  <a:pt x="133" y="22"/>
                </a:cubicBezTo>
                <a:cubicBezTo>
                  <a:pt x="133" y="20"/>
                  <a:pt x="132" y="18"/>
                  <a:pt x="131" y="16"/>
                </a:cubicBezTo>
                <a:close/>
                <a:moveTo>
                  <a:pt x="111" y="103"/>
                </a:moveTo>
                <a:cubicBezTo>
                  <a:pt x="110" y="103"/>
                  <a:pt x="108" y="105"/>
                  <a:pt x="107" y="106"/>
                </a:cubicBezTo>
                <a:cubicBezTo>
                  <a:pt x="105" y="107"/>
                  <a:pt x="104" y="109"/>
                  <a:pt x="103" y="111"/>
                </a:cubicBezTo>
                <a:cubicBezTo>
                  <a:pt x="103" y="113"/>
                  <a:pt x="102" y="115"/>
                  <a:pt x="102" y="117"/>
                </a:cubicBezTo>
                <a:cubicBezTo>
                  <a:pt x="102" y="119"/>
                  <a:pt x="103" y="121"/>
                  <a:pt x="103" y="123"/>
                </a:cubicBezTo>
                <a:cubicBezTo>
                  <a:pt x="104" y="125"/>
                  <a:pt x="105" y="126"/>
                  <a:pt x="107" y="127"/>
                </a:cubicBezTo>
                <a:cubicBezTo>
                  <a:pt x="108" y="129"/>
                  <a:pt x="110" y="130"/>
                  <a:pt x="111" y="131"/>
                </a:cubicBezTo>
                <a:cubicBezTo>
                  <a:pt x="113" y="132"/>
                  <a:pt x="115" y="132"/>
                  <a:pt x="117" y="132"/>
                </a:cubicBezTo>
                <a:cubicBezTo>
                  <a:pt x="119" y="132"/>
                  <a:pt x="121" y="132"/>
                  <a:pt x="123" y="131"/>
                </a:cubicBezTo>
                <a:cubicBezTo>
                  <a:pt x="125" y="130"/>
                  <a:pt x="127" y="129"/>
                  <a:pt x="128" y="127"/>
                </a:cubicBezTo>
                <a:cubicBezTo>
                  <a:pt x="129" y="126"/>
                  <a:pt x="131" y="125"/>
                  <a:pt x="131" y="123"/>
                </a:cubicBezTo>
                <a:cubicBezTo>
                  <a:pt x="132" y="121"/>
                  <a:pt x="133" y="119"/>
                  <a:pt x="133" y="117"/>
                </a:cubicBezTo>
                <a:cubicBezTo>
                  <a:pt x="133" y="115"/>
                  <a:pt x="132" y="113"/>
                  <a:pt x="131" y="111"/>
                </a:cubicBezTo>
                <a:cubicBezTo>
                  <a:pt x="131" y="109"/>
                  <a:pt x="129" y="107"/>
                  <a:pt x="128" y="106"/>
                </a:cubicBezTo>
                <a:cubicBezTo>
                  <a:pt x="127" y="105"/>
                  <a:pt x="125" y="103"/>
                  <a:pt x="123" y="103"/>
                </a:cubicBezTo>
                <a:cubicBezTo>
                  <a:pt x="121" y="102"/>
                  <a:pt x="119" y="101"/>
                  <a:pt x="117" y="101"/>
                </a:cubicBezTo>
                <a:cubicBezTo>
                  <a:pt x="115" y="101"/>
                  <a:pt x="113" y="102"/>
                  <a:pt x="111" y="103"/>
                </a:cubicBezTo>
                <a:close/>
                <a:moveTo>
                  <a:pt x="103" y="217"/>
                </a:moveTo>
                <a:cubicBezTo>
                  <a:pt x="104" y="218"/>
                  <a:pt x="105" y="220"/>
                  <a:pt x="107" y="221"/>
                </a:cubicBezTo>
                <a:cubicBezTo>
                  <a:pt x="108" y="223"/>
                  <a:pt x="110" y="224"/>
                  <a:pt x="111" y="225"/>
                </a:cubicBezTo>
                <a:cubicBezTo>
                  <a:pt x="113" y="226"/>
                  <a:pt x="115" y="226"/>
                  <a:pt x="117" y="226"/>
                </a:cubicBezTo>
                <a:cubicBezTo>
                  <a:pt x="119" y="226"/>
                  <a:pt x="121" y="226"/>
                  <a:pt x="123" y="225"/>
                </a:cubicBezTo>
                <a:cubicBezTo>
                  <a:pt x="125" y="224"/>
                  <a:pt x="127" y="223"/>
                  <a:pt x="128" y="221"/>
                </a:cubicBezTo>
                <a:cubicBezTo>
                  <a:pt x="129" y="220"/>
                  <a:pt x="131" y="218"/>
                  <a:pt x="131" y="217"/>
                </a:cubicBezTo>
                <a:cubicBezTo>
                  <a:pt x="132" y="215"/>
                  <a:pt x="133" y="213"/>
                  <a:pt x="133" y="211"/>
                </a:cubicBezTo>
                <a:cubicBezTo>
                  <a:pt x="133" y="208"/>
                  <a:pt x="132" y="207"/>
                  <a:pt x="131" y="205"/>
                </a:cubicBezTo>
                <a:cubicBezTo>
                  <a:pt x="131" y="203"/>
                  <a:pt x="129" y="201"/>
                  <a:pt x="128" y="200"/>
                </a:cubicBezTo>
                <a:cubicBezTo>
                  <a:pt x="127" y="198"/>
                  <a:pt x="125" y="197"/>
                  <a:pt x="123" y="197"/>
                </a:cubicBezTo>
                <a:cubicBezTo>
                  <a:pt x="121" y="196"/>
                  <a:pt x="119" y="195"/>
                  <a:pt x="117" y="195"/>
                </a:cubicBezTo>
                <a:cubicBezTo>
                  <a:pt x="115" y="195"/>
                  <a:pt x="113" y="196"/>
                  <a:pt x="111" y="197"/>
                </a:cubicBezTo>
                <a:cubicBezTo>
                  <a:pt x="110" y="197"/>
                  <a:pt x="108" y="198"/>
                  <a:pt x="107" y="200"/>
                </a:cubicBezTo>
                <a:cubicBezTo>
                  <a:pt x="105" y="201"/>
                  <a:pt x="104" y="203"/>
                  <a:pt x="103" y="205"/>
                </a:cubicBezTo>
                <a:cubicBezTo>
                  <a:pt x="103" y="207"/>
                  <a:pt x="102" y="208"/>
                  <a:pt x="102" y="211"/>
                </a:cubicBezTo>
                <a:cubicBezTo>
                  <a:pt x="102" y="213"/>
                  <a:pt x="103" y="215"/>
                  <a:pt x="103" y="217"/>
                </a:cubicBezTo>
                <a:close/>
                <a:moveTo>
                  <a:pt x="173" y="143"/>
                </a:moveTo>
                <a:cubicBezTo>
                  <a:pt x="176" y="144"/>
                  <a:pt x="178" y="146"/>
                  <a:pt x="180" y="148"/>
                </a:cubicBezTo>
                <a:cubicBezTo>
                  <a:pt x="182" y="150"/>
                  <a:pt x="184" y="152"/>
                  <a:pt x="185" y="155"/>
                </a:cubicBezTo>
                <a:cubicBezTo>
                  <a:pt x="186" y="158"/>
                  <a:pt x="187" y="161"/>
                  <a:pt x="187" y="164"/>
                </a:cubicBezTo>
                <a:cubicBezTo>
                  <a:pt x="187" y="167"/>
                  <a:pt x="186" y="170"/>
                  <a:pt x="185" y="173"/>
                </a:cubicBezTo>
                <a:cubicBezTo>
                  <a:pt x="184" y="175"/>
                  <a:pt x="182" y="178"/>
                  <a:pt x="180" y="180"/>
                </a:cubicBezTo>
                <a:cubicBezTo>
                  <a:pt x="178" y="182"/>
                  <a:pt x="176" y="184"/>
                  <a:pt x="173" y="185"/>
                </a:cubicBezTo>
                <a:cubicBezTo>
                  <a:pt x="170" y="186"/>
                  <a:pt x="167" y="187"/>
                  <a:pt x="164" y="187"/>
                </a:cubicBezTo>
                <a:cubicBezTo>
                  <a:pt x="161" y="187"/>
                  <a:pt x="158" y="186"/>
                  <a:pt x="155" y="185"/>
                </a:cubicBezTo>
                <a:cubicBezTo>
                  <a:pt x="152" y="184"/>
                  <a:pt x="150" y="182"/>
                  <a:pt x="148" y="180"/>
                </a:cubicBezTo>
                <a:cubicBezTo>
                  <a:pt x="146" y="178"/>
                  <a:pt x="144" y="175"/>
                  <a:pt x="143" y="173"/>
                </a:cubicBezTo>
                <a:cubicBezTo>
                  <a:pt x="142" y="170"/>
                  <a:pt x="141" y="167"/>
                  <a:pt x="141" y="164"/>
                </a:cubicBezTo>
                <a:cubicBezTo>
                  <a:pt x="141" y="161"/>
                  <a:pt x="142" y="158"/>
                  <a:pt x="143" y="155"/>
                </a:cubicBezTo>
                <a:cubicBezTo>
                  <a:pt x="144" y="152"/>
                  <a:pt x="146" y="150"/>
                  <a:pt x="148" y="148"/>
                </a:cubicBezTo>
                <a:cubicBezTo>
                  <a:pt x="150" y="146"/>
                  <a:pt x="152" y="144"/>
                  <a:pt x="155" y="143"/>
                </a:cubicBezTo>
                <a:cubicBezTo>
                  <a:pt x="158" y="142"/>
                  <a:pt x="161" y="141"/>
                  <a:pt x="164" y="141"/>
                </a:cubicBezTo>
                <a:cubicBezTo>
                  <a:pt x="167" y="141"/>
                  <a:pt x="170" y="142"/>
                  <a:pt x="173" y="143"/>
                </a:cubicBezTo>
                <a:close/>
                <a:moveTo>
                  <a:pt x="156" y="90"/>
                </a:moveTo>
                <a:cubicBezTo>
                  <a:pt x="153" y="89"/>
                  <a:pt x="150" y="87"/>
                  <a:pt x="148" y="85"/>
                </a:cubicBezTo>
                <a:cubicBezTo>
                  <a:pt x="146" y="83"/>
                  <a:pt x="145" y="81"/>
                  <a:pt x="143" y="78"/>
                </a:cubicBezTo>
                <a:cubicBezTo>
                  <a:pt x="142" y="75"/>
                  <a:pt x="142" y="72"/>
                  <a:pt x="142" y="69"/>
                </a:cubicBezTo>
                <a:cubicBezTo>
                  <a:pt x="142" y="66"/>
                  <a:pt x="142" y="63"/>
                  <a:pt x="143" y="60"/>
                </a:cubicBezTo>
                <a:cubicBezTo>
                  <a:pt x="145" y="58"/>
                  <a:pt x="146" y="55"/>
                  <a:pt x="148" y="53"/>
                </a:cubicBezTo>
                <a:cubicBezTo>
                  <a:pt x="150" y="51"/>
                  <a:pt x="153" y="49"/>
                  <a:pt x="156" y="48"/>
                </a:cubicBezTo>
                <a:cubicBezTo>
                  <a:pt x="158" y="47"/>
                  <a:pt x="161" y="46"/>
                  <a:pt x="165" y="46"/>
                </a:cubicBezTo>
                <a:cubicBezTo>
                  <a:pt x="168" y="46"/>
                  <a:pt x="171" y="47"/>
                  <a:pt x="173" y="48"/>
                </a:cubicBezTo>
                <a:cubicBezTo>
                  <a:pt x="176" y="49"/>
                  <a:pt x="179" y="51"/>
                  <a:pt x="181" y="53"/>
                </a:cubicBezTo>
                <a:cubicBezTo>
                  <a:pt x="183" y="55"/>
                  <a:pt x="184" y="58"/>
                  <a:pt x="186" y="60"/>
                </a:cubicBezTo>
                <a:cubicBezTo>
                  <a:pt x="187" y="63"/>
                  <a:pt x="187" y="66"/>
                  <a:pt x="187" y="69"/>
                </a:cubicBezTo>
                <a:cubicBezTo>
                  <a:pt x="187" y="72"/>
                  <a:pt x="187" y="75"/>
                  <a:pt x="186" y="78"/>
                </a:cubicBezTo>
                <a:cubicBezTo>
                  <a:pt x="184" y="81"/>
                  <a:pt x="183" y="83"/>
                  <a:pt x="181" y="85"/>
                </a:cubicBezTo>
                <a:cubicBezTo>
                  <a:pt x="179" y="87"/>
                  <a:pt x="176" y="89"/>
                  <a:pt x="173" y="90"/>
                </a:cubicBezTo>
                <a:cubicBezTo>
                  <a:pt x="171" y="91"/>
                  <a:pt x="168" y="92"/>
                  <a:pt x="165" y="92"/>
                </a:cubicBezTo>
                <a:cubicBezTo>
                  <a:pt x="161" y="92"/>
                  <a:pt x="158" y="91"/>
                  <a:pt x="156" y="90"/>
                </a:cubicBezTo>
                <a:close/>
                <a:moveTo>
                  <a:pt x="170" y="178"/>
                </a:moveTo>
                <a:cubicBezTo>
                  <a:pt x="172" y="177"/>
                  <a:pt x="173" y="176"/>
                  <a:pt x="175" y="175"/>
                </a:cubicBezTo>
                <a:cubicBezTo>
                  <a:pt x="176" y="173"/>
                  <a:pt x="177" y="172"/>
                  <a:pt x="178" y="170"/>
                </a:cubicBezTo>
                <a:cubicBezTo>
                  <a:pt x="179" y="168"/>
                  <a:pt x="179" y="166"/>
                  <a:pt x="179" y="164"/>
                </a:cubicBezTo>
                <a:cubicBezTo>
                  <a:pt x="179" y="162"/>
                  <a:pt x="179" y="160"/>
                  <a:pt x="178" y="158"/>
                </a:cubicBezTo>
                <a:cubicBezTo>
                  <a:pt x="177" y="156"/>
                  <a:pt x="176" y="154"/>
                  <a:pt x="175" y="153"/>
                </a:cubicBezTo>
                <a:cubicBezTo>
                  <a:pt x="173" y="152"/>
                  <a:pt x="172" y="151"/>
                  <a:pt x="170" y="150"/>
                </a:cubicBezTo>
                <a:cubicBezTo>
                  <a:pt x="168" y="149"/>
                  <a:pt x="166" y="149"/>
                  <a:pt x="164" y="149"/>
                </a:cubicBezTo>
                <a:cubicBezTo>
                  <a:pt x="162" y="149"/>
                  <a:pt x="160" y="149"/>
                  <a:pt x="158" y="150"/>
                </a:cubicBezTo>
                <a:cubicBezTo>
                  <a:pt x="156" y="151"/>
                  <a:pt x="155" y="152"/>
                  <a:pt x="153" y="153"/>
                </a:cubicBezTo>
                <a:cubicBezTo>
                  <a:pt x="152" y="154"/>
                  <a:pt x="151" y="156"/>
                  <a:pt x="150" y="158"/>
                </a:cubicBezTo>
                <a:cubicBezTo>
                  <a:pt x="149" y="160"/>
                  <a:pt x="149" y="162"/>
                  <a:pt x="149" y="164"/>
                </a:cubicBezTo>
                <a:cubicBezTo>
                  <a:pt x="149" y="166"/>
                  <a:pt x="149" y="168"/>
                  <a:pt x="150" y="170"/>
                </a:cubicBezTo>
                <a:cubicBezTo>
                  <a:pt x="151" y="172"/>
                  <a:pt x="152" y="173"/>
                  <a:pt x="153" y="175"/>
                </a:cubicBezTo>
                <a:cubicBezTo>
                  <a:pt x="155" y="176"/>
                  <a:pt x="156" y="177"/>
                  <a:pt x="158" y="178"/>
                </a:cubicBezTo>
                <a:cubicBezTo>
                  <a:pt x="160" y="179"/>
                  <a:pt x="162" y="179"/>
                  <a:pt x="164" y="179"/>
                </a:cubicBezTo>
                <a:cubicBezTo>
                  <a:pt x="166" y="179"/>
                  <a:pt x="168" y="179"/>
                  <a:pt x="170" y="178"/>
                </a:cubicBezTo>
                <a:close/>
                <a:moveTo>
                  <a:pt x="159" y="55"/>
                </a:moveTo>
                <a:cubicBezTo>
                  <a:pt x="157" y="56"/>
                  <a:pt x="155" y="57"/>
                  <a:pt x="154" y="58"/>
                </a:cubicBezTo>
                <a:cubicBezTo>
                  <a:pt x="152" y="60"/>
                  <a:pt x="151" y="61"/>
                  <a:pt x="150" y="63"/>
                </a:cubicBezTo>
                <a:cubicBezTo>
                  <a:pt x="150" y="65"/>
                  <a:pt x="149" y="67"/>
                  <a:pt x="149" y="69"/>
                </a:cubicBezTo>
                <a:cubicBezTo>
                  <a:pt x="149" y="71"/>
                  <a:pt x="150" y="73"/>
                  <a:pt x="150" y="75"/>
                </a:cubicBezTo>
                <a:cubicBezTo>
                  <a:pt x="151" y="77"/>
                  <a:pt x="152" y="79"/>
                  <a:pt x="154" y="80"/>
                </a:cubicBezTo>
                <a:cubicBezTo>
                  <a:pt x="155" y="81"/>
                  <a:pt x="157" y="82"/>
                  <a:pt x="159" y="83"/>
                </a:cubicBezTo>
                <a:cubicBezTo>
                  <a:pt x="160" y="84"/>
                  <a:pt x="162" y="84"/>
                  <a:pt x="165" y="84"/>
                </a:cubicBezTo>
                <a:cubicBezTo>
                  <a:pt x="167" y="84"/>
                  <a:pt x="169" y="84"/>
                  <a:pt x="170" y="83"/>
                </a:cubicBezTo>
                <a:cubicBezTo>
                  <a:pt x="172" y="82"/>
                  <a:pt x="174" y="81"/>
                  <a:pt x="175" y="80"/>
                </a:cubicBezTo>
                <a:cubicBezTo>
                  <a:pt x="177" y="79"/>
                  <a:pt x="178" y="77"/>
                  <a:pt x="179" y="75"/>
                </a:cubicBezTo>
                <a:cubicBezTo>
                  <a:pt x="179" y="73"/>
                  <a:pt x="180" y="71"/>
                  <a:pt x="180" y="69"/>
                </a:cubicBezTo>
                <a:cubicBezTo>
                  <a:pt x="180" y="67"/>
                  <a:pt x="179" y="65"/>
                  <a:pt x="179" y="63"/>
                </a:cubicBezTo>
                <a:cubicBezTo>
                  <a:pt x="178" y="61"/>
                  <a:pt x="177" y="60"/>
                  <a:pt x="175" y="58"/>
                </a:cubicBezTo>
                <a:cubicBezTo>
                  <a:pt x="174" y="57"/>
                  <a:pt x="172" y="56"/>
                  <a:pt x="170" y="55"/>
                </a:cubicBezTo>
                <a:cubicBezTo>
                  <a:pt x="169" y="54"/>
                  <a:pt x="167" y="54"/>
                  <a:pt x="165" y="54"/>
                </a:cubicBezTo>
                <a:cubicBezTo>
                  <a:pt x="162" y="54"/>
                  <a:pt x="160" y="54"/>
                  <a:pt x="159" y="55"/>
                </a:cubicBezTo>
                <a:close/>
                <a:moveTo>
                  <a:pt x="206" y="103"/>
                </a:moveTo>
                <a:cubicBezTo>
                  <a:pt x="204" y="104"/>
                  <a:pt x="202" y="105"/>
                  <a:pt x="201" y="106"/>
                </a:cubicBezTo>
                <a:cubicBezTo>
                  <a:pt x="200" y="108"/>
                  <a:pt x="198" y="109"/>
                  <a:pt x="198" y="111"/>
                </a:cubicBezTo>
                <a:cubicBezTo>
                  <a:pt x="197" y="113"/>
                  <a:pt x="196" y="115"/>
                  <a:pt x="196" y="117"/>
                </a:cubicBezTo>
                <a:cubicBezTo>
                  <a:pt x="196" y="119"/>
                  <a:pt x="197" y="121"/>
                  <a:pt x="198" y="123"/>
                </a:cubicBezTo>
                <a:cubicBezTo>
                  <a:pt x="198" y="125"/>
                  <a:pt x="200" y="126"/>
                  <a:pt x="201" y="128"/>
                </a:cubicBezTo>
                <a:cubicBezTo>
                  <a:pt x="202" y="129"/>
                  <a:pt x="204" y="130"/>
                  <a:pt x="206" y="131"/>
                </a:cubicBezTo>
                <a:cubicBezTo>
                  <a:pt x="208" y="132"/>
                  <a:pt x="210" y="132"/>
                  <a:pt x="212" y="132"/>
                </a:cubicBezTo>
                <a:cubicBezTo>
                  <a:pt x="214" y="132"/>
                  <a:pt x="216" y="132"/>
                  <a:pt x="218" y="131"/>
                </a:cubicBezTo>
                <a:cubicBezTo>
                  <a:pt x="219" y="130"/>
                  <a:pt x="221" y="129"/>
                  <a:pt x="222" y="128"/>
                </a:cubicBezTo>
                <a:cubicBezTo>
                  <a:pt x="224" y="126"/>
                  <a:pt x="225" y="125"/>
                  <a:pt x="226" y="123"/>
                </a:cubicBezTo>
                <a:cubicBezTo>
                  <a:pt x="226" y="121"/>
                  <a:pt x="227" y="119"/>
                  <a:pt x="227" y="117"/>
                </a:cubicBezTo>
                <a:cubicBezTo>
                  <a:pt x="227" y="115"/>
                  <a:pt x="226" y="113"/>
                  <a:pt x="226" y="111"/>
                </a:cubicBezTo>
                <a:cubicBezTo>
                  <a:pt x="225" y="109"/>
                  <a:pt x="224" y="108"/>
                  <a:pt x="222" y="106"/>
                </a:cubicBezTo>
                <a:cubicBezTo>
                  <a:pt x="221" y="105"/>
                  <a:pt x="219" y="104"/>
                  <a:pt x="218" y="103"/>
                </a:cubicBezTo>
                <a:cubicBezTo>
                  <a:pt x="216" y="102"/>
                  <a:pt x="214" y="102"/>
                  <a:pt x="212" y="102"/>
                </a:cubicBezTo>
                <a:cubicBezTo>
                  <a:pt x="210" y="102"/>
                  <a:pt x="208" y="102"/>
                  <a:pt x="206" y="103"/>
                </a:cubicBezTo>
                <a:close/>
              </a:path>
            </a:pathLst>
          </a:custGeom>
          <a:solidFill>
            <a:schemeClr val="accent2"/>
          </a:solidFill>
          <a:ln>
            <a:noFill/>
          </a:ln>
        </p:spPr>
        <p:txBody>
          <a:bodyPr vert="horz" wrap="square" lIns="57150" tIns="28575" rIns="57150" bIns="28575" numCol="1" anchor="t" anchorCtr="0" compatLnSpc="1">
            <a:prstTxWarp prst="textNoShape">
              <a:avLst/>
            </a:prstTxWarp>
          </a:bodyPr>
          <a:lstStyle/>
          <a:p>
            <a:pPr>
              <a:lnSpc>
                <a:spcPct val="120000"/>
              </a:lnSpc>
            </a:pPr>
            <a:endParaRPr lang="en-US" sz="1125"/>
          </a:p>
        </p:txBody>
      </p:sp>
      <p:grpSp>
        <p:nvGrpSpPr>
          <p:cNvPr id="40" name="Group 77">
            <a:extLst>
              <a:ext uri="{FF2B5EF4-FFF2-40B4-BE49-F238E27FC236}">
                <a16:creationId xmlns:a16="http://schemas.microsoft.com/office/drawing/2014/main" xmlns="" id="{4973972A-A018-48A2-AA7E-82062189DCDD}"/>
              </a:ext>
            </a:extLst>
          </p:cNvPr>
          <p:cNvGrpSpPr/>
          <p:nvPr/>
        </p:nvGrpSpPr>
        <p:grpSpPr>
          <a:xfrm>
            <a:off x="8628063" y="2711318"/>
            <a:ext cx="415799" cy="475199"/>
            <a:chOff x="4800600" y="1962150"/>
            <a:chExt cx="355600" cy="406400"/>
          </a:xfrm>
          <a:solidFill>
            <a:schemeClr val="accent2"/>
          </a:solidFill>
        </p:grpSpPr>
        <p:sp>
          <p:nvSpPr>
            <p:cNvPr id="41" name="Freeform 78">
              <a:extLst>
                <a:ext uri="{FF2B5EF4-FFF2-40B4-BE49-F238E27FC236}">
                  <a16:creationId xmlns:a16="http://schemas.microsoft.com/office/drawing/2014/main" xmlns="" id="{3ACAB5B5-EB5E-4524-94DD-7E893AEC6608}"/>
                </a:ext>
              </a:extLst>
            </p:cNvPr>
            <p:cNvSpPr>
              <a:spLocks/>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2" name="Freeform 79">
              <a:extLst>
                <a:ext uri="{FF2B5EF4-FFF2-40B4-BE49-F238E27FC236}">
                  <a16:creationId xmlns:a16="http://schemas.microsoft.com/office/drawing/2014/main" xmlns="" id="{464C6BA8-F187-402D-8842-53237136CA23}"/>
                </a:ext>
              </a:extLst>
            </p:cNvPr>
            <p:cNvSpPr>
              <a:spLocks/>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3" name="Freeform 80">
              <a:extLst>
                <a:ext uri="{FF2B5EF4-FFF2-40B4-BE49-F238E27FC236}">
                  <a16:creationId xmlns:a16="http://schemas.microsoft.com/office/drawing/2014/main" xmlns="" id="{49AC73D5-9C8D-4AA4-9CA3-6A81013A2444}"/>
                </a:ext>
              </a:extLst>
            </p:cNvPr>
            <p:cNvSpPr>
              <a:spLocks/>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4" name="Freeform 81">
              <a:extLst>
                <a:ext uri="{FF2B5EF4-FFF2-40B4-BE49-F238E27FC236}">
                  <a16:creationId xmlns:a16="http://schemas.microsoft.com/office/drawing/2014/main" xmlns="" id="{DF1C86DF-A6A6-4F04-BC01-3E732D91B4F2}"/>
                </a:ext>
              </a:extLst>
            </p:cNvPr>
            <p:cNvSpPr>
              <a:spLocks/>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5" name="Freeform 82">
              <a:extLst>
                <a:ext uri="{FF2B5EF4-FFF2-40B4-BE49-F238E27FC236}">
                  <a16:creationId xmlns:a16="http://schemas.microsoft.com/office/drawing/2014/main" xmlns="" id="{1B2E4AE4-C832-4E26-8EF6-D90335881C96}"/>
                </a:ext>
              </a:extLst>
            </p:cNvPr>
            <p:cNvSpPr>
              <a:spLocks/>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6" name="Freeform 83">
              <a:extLst>
                <a:ext uri="{FF2B5EF4-FFF2-40B4-BE49-F238E27FC236}">
                  <a16:creationId xmlns:a16="http://schemas.microsoft.com/office/drawing/2014/main" xmlns="" id="{0D384F7D-F1E9-496E-B542-9E5DC1A51DA0}"/>
                </a:ext>
              </a:extLst>
            </p:cNvPr>
            <p:cNvSpPr>
              <a:spLocks/>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47" name="Freeform 143">
              <a:extLst>
                <a:ext uri="{FF2B5EF4-FFF2-40B4-BE49-F238E27FC236}">
                  <a16:creationId xmlns:a16="http://schemas.microsoft.com/office/drawing/2014/main" xmlns="" id="{9416C868-E7D4-483C-878E-DF5285E8F16F}"/>
                </a:ext>
              </a:extLst>
            </p:cNvPr>
            <p:cNvSpPr>
              <a:spLocks noEditPoints="1"/>
            </p:cNvSpPr>
            <p:nvPr/>
          </p:nvSpPr>
          <p:spPr bwMode="auto">
            <a:xfrm>
              <a:off x="4800600" y="1962150"/>
              <a:ext cx="355600" cy="406400"/>
            </a:xfrm>
            <a:custGeom>
              <a:avLst/>
              <a:gdLst/>
              <a:ahLst/>
              <a:cxnLst>
                <a:cxn ang="0">
                  <a:pos x="72" y="4"/>
                </a:cxn>
                <a:cxn ang="0">
                  <a:pos x="10" y="28"/>
                </a:cxn>
                <a:cxn ang="0">
                  <a:pos x="0" y="204"/>
                </a:cxn>
                <a:cxn ang="0">
                  <a:pos x="10" y="228"/>
                </a:cxn>
                <a:cxn ang="0">
                  <a:pos x="72" y="252"/>
                </a:cxn>
                <a:cxn ang="0">
                  <a:pos x="132" y="256"/>
                </a:cxn>
                <a:cxn ang="0">
                  <a:pos x="202" y="236"/>
                </a:cxn>
                <a:cxn ang="0">
                  <a:pos x="224" y="204"/>
                </a:cxn>
                <a:cxn ang="0">
                  <a:pos x="222" y="40"/>
                </a:cxn>
                <a:cxn ang="0">
                  <a:pos x="172" y="8"/>
                </a:cxn>
                <a:cxn ang="0">
                  <a:pos x="208" y="204"/>
                </a:cxn>
                <a:cxn ang="0">
                  <a:pos x="192" y="224"/>
                </a:cxn>
                <a:cxn ang="0">
                  <a:pos x="132" y="240"/>
                </a:cxn>
                <a:cxn ang="0">
                  <a:pos x="74" y="238"/>
                </a:cxn>
                <a:cxn ang="0">
                  <a:pos x="24" y="218"/>
                </a:cxn>
                <a:cxn ang="0">
                  <a:pos x="16" y="174"/>
                </a:cxn>
                <a:cxn ang="0">
                  <a:pos x="56" y="194"/>
                </a:cxn>
                <a:cxn ang="0">
                  <a:pos x="142" y="198"/>
                </a:cxn>
                <a:cxn ang="0">
                  <a:pos x="200" y="180"/>
                </a:cxn>
                <a:cxn ang="0">
                  <a:pos x="208" y="156"/>
                </a:cxn>
                <a:cxn ang="0">
                  <a:pos x="206" y="164"/>
                </a:cxn>
                <a:cxn ang="0">
                  <a:pos x="166" y="186"/>
                </a:cxn>
                <a:cxn ang="0">
                  <a:pos x="112" y="192"/>
                </a:cxn>
                <a:cxn ang="0">
                  <a:pos x="44" y="182"/>
                </a:cxn>
                <a:cxn ang="0">
                  <a:pos x="16" y="156"/>
                </a:cxn>
                <a:cxn ang="0">
                  <a:pos x="16" y="126"/>
                </a:cxn>
                <a:cxn ang="0">
                  <a:pos x="44" y="142"/>
                </a:cxn>
                <a:cxn ang="0">
                  <a:pos x="112" y="152"/>
                </a:cxn>
                <a:cxn ang="0">
                  <a:pos x="192" y="138"/>
                </a:cxn>
                <a:cxn ang="0">
                  <a:pos x="208" y="108"/>
                </a:cxn>
                <a:cxn ang="0">
                  <a:pos x="208" y="108"/>
                </a:cxn>
                <a:cxn ang="0">
                  <a:pos x="180" y="134"/>
                </a:cxn>
                <a:cxn ang="0">
                  <a:pos x="112" y="144"/>
                </a:cxn>
                <a:cxn ang="0">
                  <a:pos x="58" y="138"/>
                </a:cxn>
                <a:cxn ang="0">
                  <a:pos x="18" y="116"/>
                </a:cxn>
                <a:cxn ang="0">
                  <a:pos x="16" y="108"/>
                </a:cxn>
                <a:cxn ang="0">
                  <a:pos x="34" y="90"/>
                </a:cxn>
                <a:cxn ang="0">
                  <a:pos x="112" y="104"/>
                </a:cxn>
                <a:cxn ang="0">
                  <a:pos x="200" y="86"/>
                </a:cxn>
                <a:cxn ang="0">
                  <a:pos x="112" y="88"/>
                </a:cxn>
                <a:cxn ang="0">
                  <a:pos x="44" y="78"/>
                </a:cxn>
                <a:cxn ang="0">
                  <a:pos x="16" y="52"/>
                </a:cxn>
                <a:cxn ang="0">
                  <a:pos x="32" y="32"/>
                </a:cxn>
                <a:cxn ang="0">
                  <a:pos x="92" y="16"/>
                </a:cxn>
                <a:cxn ang="0">
                  <a:pos x="150" y="18"/>
                </a:cxn>
                <a:cxn ang="0">
                  <a:pos x="200" y="38"/>
                </a:cxn>
                <a:cxn ang="0">
                  <a:pos x="206" y="60"/>
                </a:cxn>
                <a:cxn ang="0">
                  <a:pos x="166" y="82"/>
                </a:cxn>
              </a:cxnLst>
              <a:rect l="0" t="0" r="r" b="b"/>
              <a:pathLst>
                <a:path w="224" h="256">
                  <a:moveTo>
                    <a:pt x="112" y="0"/>
                  </a:moveTo>
                  <a:lnTo>
                    <a:pt x="112" y="0"/>
                  </a:lnTo>
                  <a:lnTo>
                    <a:pt x="92" y="0"/>
                  </a:lnTo>
                  <a:lnTo>
                    <a:pt x="72" y="4"/>
                  </a:lnTo>
                  <a:lnTo>
                    <a:pt x="52" y="8"/>
                  </a:lnTo>
                  <a:lnTo>
                    <a:pt x="36" y="12"/>
                  </a:lnTo>
                  <a:lnTo>
                    <a:pt x="22" y="20"/>
                  </a:lnTo>
                  <a:lnTo>
                    <a:pt x="10" y="28"/>
                  </a:lnTo>
                  <a:lnTo>
                    <a:pt x="2" y="40"/>
                  </a:lnTo>
                  <a:lnTo>
                    <a:pt x="0" y="46"/>
                  </a:lnTo>
                  <a:lnTo>
                    <a:pt x="0" y="52"/>
                  </a:lnTo>
                  <a:lnTo>
                    <a:pt x="0" y="204"/>
                  </a:lnTo>
                  <a:lnTo>
                    <a:pt x="0" y="204"/>
                  </a:lnTo>
                  <a:lnTo>
                    <a:pt x="0" y="210"/>
                  </a:lnTo>
                  <a:lnTo>
                    <a:pt x="2" y="216"/>
                  </a:lnTo>
                  <a:lnTo>
                    <a:pt x="10" y="228"/>
                  </a:lnTo>
                  <a:lnTo>
                    <a:pt x="22" y="236"/>
                  </a:lnTo>
                  <a:lnTo>
                    <a:pt x="36" y="244"/>
                  </a:lnTo>
                  <a:lnTo>
                    <a:pt x="52" y="248"/>
                  </a:lnTo>
                  <a:lnTo>
                    <a:pt x="72" y="252"/>
                  </a:lnTo>
                  <a:lnTo>
                    <a:pt x="92" y="256"/>
                  </a:lnTo>
                  <a:lnTo>
                    <a:pt x="112" y="256"/>
                  </a:lnTo>
                  <a:lnTo>
                    <a:pt x="112" y="256"/>
                  </a:lnTo>
                  <a:lnTo>
                    <a:pt x="132" y="256"/>
                  </a:lnTo>
                  <a:lnTo>
                    <a:pt x="152" y="252"/>
                  </a:lnTo>
                  <a:lnTo>
                    <a:pt x="172" y="248"/>
                  </a:lnTo>
                  <a:lnTo>
                    <a:pt x="188" y="244"/>
                  </a:lnTo>
                  <a:lnTo>
                    <a:pt x="202" y="236"/>
                  </a:lnTo>
                  <a:lnTo>
                    <a:pt x="214" y="228"/>
                  </a:lnTo>
                  <a:lnTo>
                    <a:pt x="222" y="216"/>
                  </a:lnTo>
                  <a:lnTo>
                    <a:pt x="224" y="210"/>
                  </a:lnTo>
                  <a:lnTo>
                    <a:pt x="224" y="204"/>
                  </a:lnTo>
                  <a:lnTo>
                    <a:pt x="224" y="52"/>
                  </a:lnTo>
                  <a:lnTo>
                    <a:pt x="224" y="52"/>
                  </a:lnTo>
                  <a:lnTo>
                    <a:pt x="224" y="46"/>
                  </a:lnTo>
                  <a:lnTo>
                    <a:pt x="222" y="40"/>
                  </a:lnTo>
                  <a:lnTo>
                    <a:pt x="214" y="28"/>
                  </a:lnTo>
                  <a:lnTo>
                    <a:pt x="202" y="20"/>
                  </a:lnTo>
                  <a:lnTo>
                    <a:pt x="188" y="12"/>
                  </a:lnTo>
                  <a:lnTo>
                    <a:pt x="172" y="8"/>
                  </a:lnTo>
                  <a:lnTo>
                    <a:pt x="152" y="4"/>
                  </a:lnTo>
                  <a:lnTo>
                    <a:pt x="132" y="0"/>
                  </a:lnTo>
                  <a:lnTo>
                    <a:pt x="112" y="0"/>
                  </a:lnTo>
                  <a:close/>
                  <a:moveTo>
                    <a:pt x="208" y="204"/>
                  </a:moveTo>
                  <a:lnTo>
                    <a:pt x="208" y="204"/>
                  </a:lnTo>
                  <a:lnTo>
                    <a:pt x="206" y="212"/>
                  </a:lnTo>
                  <a:lnTo>
                    <a:pt x="200" y="218"/>
                  </a:lnTo>
                  <a:lnTo>
                    <a:pt x="192" y="224"/>
                  </a:lnTo>
                  <a:lnTo>
                    <a:pt x="180" y="230"/>
                  </a:lnTo>
                  <a:lnTo>
                    <a:pt x="166" y="234"/>
                  </a:lnTo>
                  <a:lnTo>
                    <a:pt x="150" y="238"/>
                  </a:lnTo>
                  <a:lnTo>
                    <a:pt x="132" y="240"/>
                  </a:lnTo>
                  <a:lnTo>
                    <a:pt x="112" y="240"/>
                  </a:lnTo>
                  <a:lnTo>
                    <a:pt x="112" y="240"/>
                  </a:lnTo>
                  <a:lnTo>
                    <a:pt x="92" y="240"/>
                  </a:lnTo>
                  <a:lnTo>
                    <a:pt x="74" y="238"/>
                  </a:lnTo>
                  <a:lnTo>
                    <a:pt x="58" y="234"/>
                  </a:lnTo>
                  <a:lnTo>
                    <a:pt x="44" y="230"/>
                  </a:lnTo>
                  <a:lnTo>
                    <a:pt x="32" y="224"/>
                  </a:lnTo>
                  <a:lnTo>
                    <a:pt x="24" y="218"/>
                  </a:lnTo>
                  <a:lnTo>
                    <a:pt x="18" y="212"/>
                  </a:lnTo>
                  <a:lnTo>
                    <a:pt x="16" y="204"/>
                  </a:lnTo>
                  <a:lnTo>
                    <a:pt x="16" y="174"/>
                  </a:lnTo>
                  <a:lnTo>
                    <a:pt x="16" y="174"/>
                  </a:lnTo>
                  <a:lnTo>
                    <a:pt x="24" y="180"/>
                  </a:lnTo>
                  <a:lnTo>
                    <a:pt x="32" y="186"/>
                  </a:lnTo>
                  <a:lnTo>
                    <a:pt x="44" y="190"/>
                  </a:lnTo>
                  <a:lnTo>
                    <a:pt x="56" y="194"/>
                  </a:lnTo>
                  <a:lnTo>
                    <a:pt x="82" y="198"/>
                  </a:lnTo>
                  <a:lnTo>
                    <a:pt x="112" y="200"/>
                  </a:lnTo>
                  <a:lnTo>
                    <a:pt x="112" y="200"/>
                  </a:lnTo>
                  <a:lnTo>
                    <a:pt x="142" y="198"/>
                  </a:lnTo>
                  <a:lnTo>
                    <a:pt x="168" y="194"/>
                  </a:lnTo>
                  <a:lnTo>
                    <a:pt x="180" y="190"/>
                  </a:lnTo>
                  <a:lnTo>
                    <a:pt x="192" y="186"/>
                  </a:lnTo>
                  <a:lnTo>
                    <a:pt x="200" y="180"/>
                  </a:lnTo>
                  <a:lnTo>
                    <a:pt x="208" y="174"/>
                  </a:lnTo>
                  <a:lnTo>
                    <a:pt x="208" y="204"/>
                  </a:lnTo>
                  <a:close/>
                  <a:moveTo>
                    <a:pt x="208" y="156"/>
                  </a:moveTo>
                  <a:lnTo>
                    <a:pt x="208" y="156"/>
                  </a:lnTo>
                  <a:lnTo>
                    <a:pt x="208" y="156"/>
                  </a:lnTo>
                  <a:lnTo>
                    <a:pt x="208" y="156"/>
                  </a:lnTo>
                  <a:lnTo>
                    <a:pt x="208" y="156"/>
                  </a:lnTo>
                  <a:lnTo>
                    <a:pt x="206" y="164"/>
                  </a:lnTo>
                  <a:lnTo>
                    <a:pt x="200" y="170"/>
                  </a:lnTo>
                  <a:lnTo>
                    <a:pt x="192" y="176"/>
                  </a:lnTo>
                  <a:lnTo>
                    <a:pt x="180" y="182"/>
                  </a:lnTo>
                  <a:lnTo>
                    <a:pt x="166" y="186"/>
                  </a:lnTo>
                  <a:lnTo>
                    <a:pt x="150" y="190"/>
                  </a:lnTo>
                  <a:lnTo>
                    <a:pt x="132" y="192"/>
                  </a:lnTo>
                  <a:lnTo>
                    <a:pt x="112" y="192"/>
                  </a:lnTo>
                  <a:lnTo>
                    <a:pt x="112" y="192"/>
                  </a:lnTo>
                  <a:lnTo>
                    <a:pt x="92" y="192"/>
                  </a:lnTo>
                  <a:lnTo>
                    <a:pt x="74" y="190"/>
                  </a:lnTo>
                  <a:lnTo>
                    <a:pt x="58" y="186"/>
                  </a:lnTo>
                  <a:lnTo>
                    <a:pt x="44" y="182"/>
                  </a:lnTo>
                  <a:lnTo>
                    <a:pt x="32" y="176"/>
                  </a:lnTo>
                  <a:lnTo>
                    <a:pt x="24" y="170"/>
                  </a:lnTo>
                  <a:lnTo>
                    <a:pt x="18" y="164"/>
                  </a:lnTo>
                  <a:lnTo>
                    <a:pt x="16" y="156"/>
                  </a:lnTo>
                  <a:lnTo>
                    <a:pt x="16" y="156"/>
                  </a:lnTo>
                  <a:lnTo>
                    <a:pt x="16" y="156"/>
                  </a:lnTo>
                  <a:lnTo>
                    <a:pt x="16" y="156"/>
                  </a:lnTo>
                  <a:lnTo>
                    <a:pt x="16" y="126"/>
                  </a:lnTo>
                  <a:lnTo>
                    <a:pt x="16" y="126"/>
                  </a:lnTo>
                  <a:lnTo>
                    <a:pt x="24" y="132"/>
                  </a:lnTo>
                  <a:lnTo>
                    <a:pt x="32" y="138"/>
                  </a:lnTo>
                  <a:lnTo>
                    <a:pt x="44" y="142"/>
                  </a:lnTo>
                  <a:lnTo>
                    <a:pt x="56" y="146"/>
                  </a:lnTo>
                  <a:lnTo>
                    <a:pt x="82" y="150"/>
                  </a:lnTo>
                  <a:lnTo>
                    <a:pt x="112" y="152"/>
                  </a:lnTo>
                  <a:lnTo>
                    <a:pt x="112" y="152"/>
                  </a:lnTo>
                  <a:lnTo>
                    <a:pt x="142" y="150"/>
                  </a:lnTo>
                  <a:lnTo>
                    <a:pt x="168" y="146"/>
                  </a:lnTo>
                  <a:lnTo>
                    <a:pt x="180" y="142"/>
                  </a:lnTo>
                  <a:lnTo>
                    <a:pt x="192" y="138"/>
                  </a:lnTo>
                  <a:lnTo>
                    <a:pt x="200" y="132"/>
                  </a:lnTo>
                  <a:lnTo>
                    <a:pt x="208" y="126"/>
                  </a:lnTo>
                  <a:lnTo>
                    <a:pt x="208" y="156"/>
                  </a:lnTo>
                  <a:close/>
                  <a:moveTo>
                    <a:pt x="208" y="108"/>
                  </a:moveTo>
                  <a:lnTo>
                    <a:pt x="208" y="108"/>
                  </a:lnTo>
                  <a:lnTo>
                    <a:pt x="208" y="108"/>
                  </a:lnTo>
                  <a:lnTo>
                    <a:pt x="208" y="108"/>
                  </a:lnTo>
                  <a:lnTo>
                    <a:pt x="208" y="108"/>
                  </a:lnTo>
                  <a:lnTo>
                    <a:pt x="206" y="116"/>
                  </a:lnTo>
                  <a:lnTo>
                    <a:pt x="200" y="122"/>
                  </a:lnTo>
                  <a:lnTo>
                    <a:pt x="192" y="128"/>
                  </a:lnTo>
                  <a:lnTo>
                    <a:pt x="180" y="134"/>
                  </a:lnTo>
                  <a:lnTo>
                    <a:pt x="166" y="138"/>
                  </a:lnTo>
                  <a:lnTo>
                    <a:pt x="150" y="142"/>
                  </a:lnTo>
                  <a:lnTo>
                    <a:pt x="132" y="144"/>
                  </a:lnTo>
                  <a:lnTo>
                    <a:pt x="112" y="144"/>
                  </a:lnTo>
                  <a:lnTo>
                    <a:pt x="112" y="144"/>
                  </a:lnTo>
                  <a:lnTo>
                    <a:pt x="92" y="144"/>
                  </a:lnTo>
                  <a:lnTo>
                    <a:pt x="74" y="142"/>
                  </a:lnTo>
                  <a:lnTo>
                    <a:pt x="58" y="138"/>
                  </a:lnTo>
                  <a:lnTo>
                    <a:pt x="44" y="134"/>
                  </a:lnTo>
                  <a:lnTo>
                    <a:pt x="32" y="128"/>
                  </a:lnTo>
                  <a:lnTo>
                    <a:pt x="24" y="122"/>
                  </a:lnTo>
                  <a:lnTo>
                    <a:pt x="18" y="116"/>
                  </a:lnTo>
                  <a:lnTo>
                    <a:pt x="16" y="108"/>
                  </a:lnTo>
                  <a:lnTo>
                    <a:pt x="16" y="108"/>
                  </a:lnTo>
                  <a:lnTo>
                    <a:pt x="16" y="108"/>
                  </a:lnTo>
                  <a:lnTo>
                    <a:pt x="16" y="108"/>
                  </a:lnTo>
                  <a:lnTo>
                    <a:pt x="16" y="80"/>
                  </a:lnTo>
                  <a:lnTo>
                    <a:pt x="16" y="80"/>
                  </a:lnTo>
                  <a:lnTo>
                    <a:pt x="24" y="86"/>
                  </a:lnTo>
                  <a:lnTo>
                    <a:pt x="34" y="90"/>
                  </a:lnTo>
                  <a:lnTo>
                    <a:pt x="58" y="98"/>
                  </a:lnTo>
                  <a:lnTo>
                    <a:pt x="84" y="102"/>
                  </a:lnTo>
                  <a:lnTo>
                    <a:pt x="112" y="104"/>
                  </a:lnTo>
                  <a:lnTo>
                    <a:pt x="112" y="104"/>
                  </a:lnTo>
                  <a:lnTo>
                    <a:pt x="140" y="102"/>
                  </a:lnTo>
                  <a:lnTo>
                    <a:pt x="166" y="98"/>
                  </a:lnTo>
                  <a:lnTo>
                    <a:pt x="190" y="90"/>
                  </a:lnTo>
                  <a:lnTo>
                    <a:pt x="200" y="86"/>
                  </a:lnTo>
                  <a:lnTo>
                    <a:pt x="208" y="80"/>
                  </a:lnTo>
                  <a:lnTo>
                    <a:pt x="208" y="108"/>
                  </a:lnTo>
                  <a:close/>
                  <a:moveTo>
                    <a:pt x="112" y="88"/>
                  </a:moveTo>
                  <a:lnTo>
                    <a:pt x="112" y="88"/>
                  </a:lnTo>
                  <a:lnTo>
                    <a:pt x="92" y="88"/>
                  </a:lnTo>
                  <a:lnTo>
                    <a:pt x="74" y="86"/>
                  </a:lnTo>
                  <a:lnTo>
                    <a:pt x="58" y="82"/>
                  </a:lnTo>
                  <a:lnTo>
                    <a:pt x="44" y="78"/>
                  </a:lnTo>
                  <a:lnTo>
                    <a:pt x="32" y="72"/>
                  </a:lnTo>
                  <a:lnTo>
                    <a:pt x="24" y="66"/>
                  </a:lnTo>
                  <a:lnTo>
                    <a:pt x="18" y="60"/>
                  </a:lnTo>
                  <a:lnTo>
                    <a:pt x="16" y="52"/>
                  </a:lnTo>
                  <a:lnTo>
                    <a:pt x="16" y="52"/>
                  </a:lnTo>
                  <a:lnTo>
                    <a:pt x="18" y="44"/>
                  </a:lnTo>
                  <a:lnTo>
                    <a:pt x="24" y="38"/>
                  </a:lnTo>
                  <a:lnTo>
                    <a:pt x="32" y="32"/>
                  </a:lnTo>
                  <a:lnTo>
                    <a:pt x="44" y="26"/>
                  </a:lnTo>
                  <a:lnTo>
                    <a:pt x="58" y="22"/>
                  </a:lnTo>
                  <a:lnTo>
                    <a:pt x="74" y="18"/>
                  </a:lnTo>
                  <a:lnTo>
                    <a:pt x="92" y="16"/>
                  </a:lnTo>
                  <a:lnTo>
                    <a:pt x="112" y="16"/>
                  </a:lnTo>
                  <a:lnTo>
                    <a:pt x="112" y="16"/>
                  </a:lnTo>
                  <a:lnTo>
                    <a:pt x="132" y="16"/>
                  </a:lnTo>
                  <a:lnTo>
                    <a:pt x="150" y="18"/>
                  </a:lnTo>
                  <a:lnTo>
                    <a:pt x="166" y="22"/>
                  </a:lnTo>
                  <a:lnTo>
                    <a:pt x="180" y="26"/>
                  </a:lnTo>
                  <a:lnTo>
                    <a:pt x="192" y="32"/>
                  </a:lnTo>
                  <a:lnTo>
                    <a:pt x="200" y="38"/>
                  </a:lnTo>
                  <a:lnTo>
                    <a:pt x="206" y="44"/>
                  </a:lnTo>
                  <a:lnTo>
                    <a:pt x="208" y="52"/>
                  </a:lnTo>
                  <a:lnTo>
                    <a:pt x="208" y="52"/>
                  </a:lnTo>
                  <a:lnTo>
                    <a:pt x="206" y="60"/>
                  </a:lnTo>
                  <a:lnTo>
                    <a:pt x="200" y="66"/>
                  </a:lnTo>
                  <a:lnTo>
                    <a:pt x="192" y="72"/>
                  </a:lnTo>
                  <a:lnTo>
                    <a:pt x="180" y="78"/>
                  </a:lnTo>
                  <a:lnTo>
                    <a:pt x="166" y="82"/>
                  </a:lnTo>
                  <a:lnTo>
                    <a:pt x="150" y="86"/>
                  </a:lnTo>
                  <a:lnTo>
                    <a:pt x="132" y="88"/>
                  </a:lnTo>
                  <a:lnTo>
                    <a:pt x="112" y="88"/>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sp>
        <p:nvSpPr>
          <p:cNvPr id="49" name="Freeform 138">
            <a:extLst>
              <a:ext uri="{FF2B5EF4-FFF2-40B4-BE49-F238E27FC236}">
                <a16:creationId xmlns:a16="http://schemas.microsoft.com/office/drawing/2014/main" xmlns="" id="{E42998E7-3EB3-4E41-99D5-28D851E83173}"/>
              </a:ext>
            </a:extLst>
          </p:cNvPr>
          <p:cNvSpPr>
            <a:spLocks noEditPoints="1"/>
          </p:cNvSpPr>
          <p:nvPr/>
        </p:nvSpPr>
        <p:spPr bwMode="auto">
          <a:xfrm>
            <a:off x="9660186" y="2711318"/>
            <a:ext cx="475199" cy="475199"/>
          </a:xfrm>
          <a:custGeom>
            <a:avLst/>
            <a:gdLst/>
            <a:ahLst/>
            <a:cxnLst>
              <a:cxn ang="0">
                <a:pos x="246" y="0"/>
              </a:cxn>
              <a:cxn ang="0">
                <a:pos x="238" y="0"/>
              </a:cxn>
              <a:cxn ang="0">
                <a:pos x="96" y="26"/>
              </a:cxn>
              <a:cxn ang="0">
                <a:pos x="88" y="40"/>
              </a:cxn>
              <a:cxn ang="0">
                <a:pos x="88" y="178"/>
              </a:cxn>
              <a:cxn ang="0">
                <a:pos x="74" y="170"/>
              </a:cxn>
              <a:cxn ang="0">
                <a:pos x="58" y="168"/>
              </a:cxn>
              <a:cxn ang="0">
                <a:pos x="38" y="172"/>
              </a:cxn>
              <a:cxn ang="0">
                <a:pos x="10" y="190"/>
              </a:cxn>
              <a:cxn ang="0">
                <a:pos x="2" y="206"/>
              </a:cxn>
              <a:cxn ang="0">
                <a:pos x="2" y="230"/>
              </a:cxn>
              <a:cxn ang="0">
                <a:pos x="18" y="248"/>
              </a:cxn>
              <a:cxn ang="0">
                <a:pos x="46" y="256"/>
              </a:cxn>
              <a:cxn ang="0">
                <a:pos x="66" y="252"/>
              </a:cxn>
              <a:cxn ang="0">
                <a:pos x="94" y="234"/>
              </a:cxn>
              <a:cxn ang="0">
                <a:pos x="102" y="216"/>
              </a:cxn>
              <a:cxn ang="0">
                <a:pos x="104" y="80"/>
              </a:cxn>
              <a:cxn ang="0">
                <a:pos x="240" y="56"/>
              </a:cxn>
              <a:cxn ang="0">
                <a:pos x="234" y="150"/>
              </a:cxn>
              <a:cxn ang="0">
                <a:pos x="210" y="144"/>
              </a:cxn>
              <a:cxn ang="0">
                <a:pos x="190" y="148"/>
              </a:cxn>
              <a:cxn ang="0">
                <a:pos x="170" y="158"/>
              </a:cxn>
              <a:cxn ang="0">
                <a:pos x="156" y="176"/>
              </a:cxn>
              <a:cxn ang="0">
                <a:pos x="152" y="198"/>
              </a:cxn>
              <a:cxn ang="0">
                <a:pos x="160" y="216"/>
              </a:cxn>
              <a:cxn ang="0">
                <a:pos x="198" y="232"/>
              </a:cxn>
              <a:cxn ang="0">
                <a:pos x="218" y="228"/>
              </a:cxn>
              <a:cxn ang="0">
                <a:pos x="238" y="218"/>
              </a:cxn>
              <a:cxn ang="0">
                <a:pos x="252" y="200"/>
              </a:cxn>
              <a:cxn ang="0">
                <a:pos x="256" y="184"/>
              </a:cxn>
              <a:cxn ang="0">
                <a:pos x="256" y="16"/>
              </a:cxn>
              <a:cxn ang="0">
                <a:pos x="250" y="4"/>
              </a:cxn>
              <a:cxn ang="0">
                <a:pos x="48" y="240"/>
              </a:cxn>
              <a:cxn ang="0">
                <a:pos x="20" y="228"/>
              </a:cxn>
              <a:cxn ang="0">
                <a:pos x="16" y="218"/>
              </a:cxn>
              <a:cxn ang="0">
                <a:pos x="20" y="202"/>
              </a:cxn>
              <a:cxn ang="0">
                <a:pos x="42" y="186"/>
              </a:cxn>
              <a:cxn ang="0">
                <a:pos x="76" y="188"/>
              </a:cxn>
              <a:cxn ang="0">
                <a:pos x="86" y="200"/>
              </a:cxn>
              <a:cxn ang="0">
                <a:pos x="88" y="212"/>
              </a:cxn>
              <a:cxn ang="0">
                <a:pos x="74" y="230"/>
              </a:cxn>
              <a:cxn ang="0">
                <a:pos x="214" y="214"/>
              </a:cxn>
              <a:cxn ang="0">
                <a:pos x="176" y="208"/>
              </a:cxn>
              <a:cxn ang="0">
                <a:pos x="168" y="200"/>
              </a:cxn>
              <a:cxn ang="0">
                <a:pos x="170" y="184"/>
              </a:cxn>
              <a:cxn ang="0">
                <a:pos x="194" y="162"/>
              </a:cxn>
              <a:cxn ang="0">
                <a:pos x="222" y="162"/>
              </a:cxn>
              <a:cxn ang="0">
                <a:pos x="236" y="172"/>
              </a:cxn>
              <a:cxn ang="0">
                <a:pos x="240" y="182"/>
              </a:cxn>
              <a:cxn ang="0">
                <a:pos x="234" y="198"/>
              </a:cxn>
              <a:cxn ang="0">
                <a:pos x="240" y="40"/>
              </a:cxn>
              <a:cxn ang="0">
                <a:pos x="104" y="40"/>
              </a:cxn>
              <a:cxn ang="0">
                <a:pos x="240" y="40"/>
              </a:cxn>
            </a:cxnLst>
            <a:rect l="0" t="0" r="r" b="b"/>
            <a:pathLst>
              <a:path w="256" h="256">
                <a:moveTo>
                  <a:pt x="250" y="4"/>
                </a:moveTo>
                <a:lnTo>
                  <a:pt x="250" y="4"/>
                </a:lnTo>
                <a:lnTo>
                  <a:pt x="246" y="0"/>
                </a:lnTo>
                <a:lnTo>
                  <a:pt x="240" y="0"/>
                </a:lnTo>
                <a:lnTo>
                  <a:pt x="240" y="0"/>
                </a:lnTo>
                <a:lnTo>
                  <a:pt x="238" y="0"/>
                </a:lnTo>
                <a:lnTo>
                  <a:pt x="102" y="24"/>
                </a:lnTo>
                <a:lnTo>
                  <a:pt x="102" y="24"/>
                </a:lnTo>
                <a:lnTo>
                  <a:pt x="96" y="26"/>
                </a:lnTo>
                <a:lnTo>
                  <a:pt x="92" y="30"/>
                </a:lnTo>
                <a:lnTo>
                  <a:pt x="88" y="34"/>
                </a:lnTo>
                <a:lnTo>
                  <a:pt x="88" y="40"/>
                </a:lnTo>
                <a:lnTo>
                  <a:pt x="88" y="56"/>
                </a:lnTo>
                <a:lnTo>
                  <a:pt x="88" y="64"/>
                </a:lnTo>
                <a:lnTo>
                  <a:pt x="88" y="178"/>
                </a:lnTo>
                <a:lnTo>
                  <a:pt x="88" y="178"/>
                </a:lnTo>
                <a:lnTo>
                  <a:pt x="82" y="174"/>
                </a:lnTo>
                <a:lnTo>
                  <a:pt x="74" y="170"/>
                </a:lnTo>
                <a:lnTo>
                  <a:pt x="66" y="168"/>
                </a:lnTo>
                <a:lnTo>
                  <a:pt x="58" y="168"/>
                </a:lnTo>
                <a:lnTo>
                  <a:pt x="58" y="168"/>
                </a:lnTo>
                <a:lnTo>
                  <a:pt x="48" y="168"/>
                </a:lnTo>
                <a:lnTo>
                  <a:pt x="38" y="172"/>
                </a:lnTo>
                <a:lnTo>
                  <a:pt x="38" y="172"/>
                </a:lnTo>
                <a:lnTo>
                  <a:pt x="26" y="176"/>
                </a:lnTo>
                <a:lnTo>
                  <a:pt x="18" y="182"/>
                </a:lnTo>
                <a:lnTo>
                  <a:pt x="10" y="190"/>
                </a:lnTo>
                <a:lnTo>
                  <a:pt x="4" y="200"/>
                </a:lnTo>
                <a:lnTo>
                  <a:pt x="4" y="200"/>
                </a:lnTo>
                <a:lnTo>
                  <a:pt x="2" y="206"/>
                </a:lnTo>
                <a:lnTo>
                  <a:pt x="0" y="214"/>
                </a:lnTo>
                <a:lnTo>
                  <a:pt x="0" y="222"/>
                </a:lnTo>
                <a:lnTo>
                  <a:pt x="2" y="230"/>
                </a:lnTo>
                <a:lnTo>
                  <a:pt x="2" y="230"/>
                </a:lnTo>
                <a:lnTo>
                  <a:pt x="8" y="240"/>
                </a:lnTo>
                <a:lnTo>
                  <a:pt x="18" y="248"/>
                </a:lnTo>
                <a:lnTo>
                  <a:pt x="32" y="254"/>
                </a:lnTo>
                <a:lnTo>
                  <a:pt x="46" y="256"/>
                </a:lnTo>
                <a:lnTo>
                  <a:pt x="46" y="256"/>
                </a:lnTo>
                <a:lnTo>
                  <a:pt x="56" y="256"/>
                </a:lnTo>
                <a:lnTo>
                  <a:pt x="66" y="252"/>
                </a:lnTo>
                <a:lnTo>
                  <a:pt x="66" y="252"/>
                </a:lnTo>
                <a:lnTo>
                  <a:pt x="78" y="248"/>
                </a:lnTo>
                <a:lnTo>
                  <a:pt x="86" y="242"/>
                </a:lnTo>
                <a:lnTo>
                  <a:pt x="94" y="234"/>
                </a:lnTo>
                <a:lnTo>
                  <a:pt x="100" y="224"/>
                </a:lnTo>
                <a:lnTo>
                  <a:pt x="100" y="224"/>
                </a:lnTo>
                <a:lnTo>
                  <a:pt x="102" y="216"/>
                </a:lnTo>
                <a:lnTo>
                  <a:pt x="104" y="208"/>
                </a:lnTo>
                <a:lnTo>
                  <a:pt x="104" y="208"/>
                </a:lnTo>
                <a:lnTo>
                  <a:pt x="104" y="80"/>
                </a:lnTo>
                <a:lnTo>
                  <a:pt x="104" y="80"/>
                </a:lnTo>
                <a:lnTo>
                  <a:pt x="106" y="80"/>
                </a:lnTo>
                <a:lnTo>
                  <a:pt x="240" y="56"/>
                </a:lnTo>
                <a:lnTo>
                  <a:pt x="240" y="154"/>
                </a:lnTo>
                <a:lnTo>
                  <a:pt x="240" y="154"/>
                </a:lnTo>
                <a:lnTo>
                  <a:pt x="234" y="150"/>
                </a:lnTo>
                <a:lnTo>
                  <a:pt x="226" y="146"/>
                </a:lnTo>
                <a:lnTo>
                  <a:pt x="218" y="144"/>
                </a:lnTo>
                <a:lnTo>
                  <a:pt x="210" y="144"/>
                </a:lnTo>
                <a:lnTo>
                  <a:pt x="210" y="144"/>
                </a:lnTo>
                <a:lnTo>
                  <a:pt x="200" y="144"/>
                </a:lnTo>
                <a:lnTo>
                  <a:pt x="190" y="148"/>
                </a:lnTo>
                <a:lnTo>
                  <a:pt x="190" y="148"/>
                </a:lnTo>
                <a:lnTo>
                  <a:pt x="178" y="152"/>
                </a:lnTo>
                <a:lnTo>
                  <a:pt x="170" y="158"/>
                </a:lnTo>
                <a:lnTo>
                  <a:pt x="162" y="166"/>
                </a:lnTo>
                <a:lnTo>
                  <a:pt x="156" y="176"/>
                </a:lnTo>
                <a:lnTo>
                  <a:pt x="156" y="176"/>
                </a:lnTo>
                <a:lnTo>
                  <a:pt x="154" y="182"/>
                </a:lnTo>
                <a:lnTo>
                  <a:pt x="152" y="190"/>
                </a:lnTo>
                <a:lnTo>
                  <a:pt x="152" y="198"/>
                </a:lnTo>
                <a:lnTo>
                  <a:pt x="154" y="206"/>
                </a:lnTo>
                <a:lnTo>
                  <a:pt x="154" y="206"/>
                </a:lnTo>
                <a:lnTo>
                  <a:pt x="160" y="216"/>
                </a:lnTo>
                <a:lnTo>
                  <a:pt x="170" y="224"/>
                </a:lnTo>
                <a:lnTo>
                  <a:pt x="184" y="230"/>
                </a:lnTo>
                <a:lnTo>
                  <a:pt x="198" y="232"/>
                </a:lnTo>
                <a:lnTo>
                  <a:pt x="198" y="232"/>
                </a:lnTo>
                <a:lnTo>
                  <a:pt x="208" y="232"/>
                </a:lnTo>
                <a:lnTo>
                  <a:pt x="218" y="228"/>
                </a:lnTo>
                <a:lnTo>
                  <a:pt x="218" y="228"/>
                </a:lnTo>
                <a:lnTo>
                  <a:pt x="230" y="224"/>
                </a:lnTo>
                <a:lnTo>
                  <a:pt x="238" y="218"/>
                </a:lnTo>
                <a:lnTo>
                  <a:pt x="246" y="210"/>
                </a:lnTo>
                <a:lnTo>
                  <a:pt x="252" y="200"/>
                </a:lnTo>
                <a:lnTo>
                  <a:pt x="252" y="200"/>
                </a:lnTo>
                <a:lnTo>
                  <a:pt x="254" y="192"/>
                </a:lnTo>
                <a:lnTo>
                  <a:pt x="256" y="184"/>
                </a:lnTo>
                <a:lnTo>
                  <a:pt x="256" y="184"/>
                </a:lnTo>
                <a:lnTo>
                  <a:pt x="256" y="40"/>
                </a:lnTo>
                <a:lnTo>
                  <a:pt x="256" y="32"/>
                </a:lnTo>
                <a:lnTo>
                  <a:pt x="256" y="16"/>
                </a:lnTo>
                <a:lnTo>
                  <a:pt x="256" y="16"/>
                </a:lnTo>
                <a:lnTo>
                  <a:pt x="254" y="10"/>
                </a:lnTo>
                <a:lnTo>
                  <a:pt x="250" y="4"/>
                </a:lnTo>
                <a:close/>
                <a:moveTo>
                  <a:pt x="62" y="238"/>
                </a:moveTo>
                <a:lnTo>
                  <a:pt x="62" y="238"/>
                </a:lnTo>
                <a:lnTo>
                  <a:pt x="48" y="240"/>
                </a:lnTo>
                <a:lnTo>
                  <a:pt x="34" y="238"/>
                </a:lnTo>
                <a:lnTo>
                  <a:pt x="24" y="232"/>
                </a:lnTo>
                <a:lnTo>
                  <a:pt x="20" y="228"/>
                </a:lnTo>
                <a:lnTo>
                  <a:pt x="18" y="224"/>
                </a:lnTo>
                <a:lnTo>
                  <a:pt x="18" y="224"/>
                </a:lnTo>
                <a:lnTo>
                  <a:pt x="16" y="218"/>
                </a:lnTo>
                <a:lnTo>
                  <a:pt x="16" y="212"/>
                </a:lnTo>
                <a:lnTo>
                  <a:pt x="18" y="208"/>
                </a:lnTo>
                <a:lnTo>
                  <a:pt x="20" y="202"/>
                </a:lnTo>
                <a:lnTo>
                  <a:pt x="30" y="194"/>
                </a:lnTo>
                <a:lnTo>
                  <a:pt x="42" y="186"/>
                </a:lnTo>
                <a:lnTo>
                  <a:pt x="42" y="186"/>
                </a:lnTo>
                <a:lnTo>
                  <a:pt x="56" y="184"/>
                </a:lnTo>
                <a:lnTo>
                  <a:pt x="70" y="186"/>
                </a:lnTo>
                <a:lnTo>
                  <a:pt x="76" y="188"/>
                </a:lnTo>
                <a:lnTo>
                  <a:pt x="80" y="192"/>
                </a:lnTo>
                <a:lnTo>
                  <a:pt x="84" y="196"/>
                </a:lnTo>
                <a:lnTo>
                  <a:pt x="86" y="200"/>
                </a:lnTo>
                <a:lnTo>
                  <a:pt x="86" y="200"/>
                </a:lnTo>
                <a:lnTo>
                  <a:pt x="88" y="206"/>
                </a:lnTo>
                <a:lnTo>
                  <a:pt x="88" y="212"/>
                </a:lnTo>
                <a:lnTo>
                  <a:pt x="86" y="216"/>
                </a:lnTo>
                <a:lnTo>
                  <a:pt x="84" y="222"/>
                </a:lnTo>
                <a:lnTo>
                  <a:pt x="74" y="230"/>
                </a:lnTo>
                <a:lnTo>
                  <a:pt x="62" y="238"/>
                </a:lnTo>
                <a:close/>
                <a:moveTo>
                  <a:pt x="214" y="214"/>
                </a:moveTo>
                <a:lnTo>
                  <a:pt x="214" y="214"/>
                </a:lnTo>
                <a:lnTo>
                  <a:pt x="198" y="216"/>
                </a:lnTo>
                <a:lnTo>
                  <a:pt x="186" y="214"/>
                </a:lnTo>
                <a:lnTo>
                  <a:pt x="176" y="208"/>
                </a:lnTo>
                <a:lnTo>
                  <a:pt x="172" y="204"/>
                </a:lnTo>
                <a:lnTo>
                  <a:pt x="168" y="200"/>
                </a:lnTo>
                <a:lnTo>
                  <a:pt x="168" y="200"/>
                </a:lnTo>
                <a:lnTo>
                  <a:pt x="168" y="194"/>
                </a:lnTo>
                <a:lnTo>
                  <a:pt x="168" y="188"/>
                </a:lnTo>
                <a:lnTo>
                  <a:pt x="170" y="184"/>
                </a:lnTo>
                <a:lnTo>
                  <a:pt x="172" y="178"/>
                </a:lnTo>
                <a:lnTo>
                  <a:pt x="182" y="170"/>
                </a:lnTo>
                <a:lnTo>
                  <a:pt x="194" y="162"/>
                </a:lnTo>
                <a:lnTo>
                  <a:pt x="194" y="162"/>
                </a:lnTo>
                <a:lnTo>
                  <a:pt x="208" y="160"/>
                </a:lnTo>
                <a:lnTo>
                  <a:pt x="222" y="162"/>
                </a:lnTo>
                <a:lnTo>
                  <a:pt x="228" y="164"/>
                </a:lnTo>
                <a:lnTo>
                  <a:pt x="232" y="168"/>
                </a:lnTo>
                <a:lnTo>
                  <a:pt x="236" y="172"/>
                </a:lnTo>
                <a:lnTo>
                  <a:pt x="238" y="176"/>
                </a:lnTo>
                <a:lnTo>
                  <a:pt x="238" y="176"/>
                </a:lnTo>
                <a:lnTo>
                  <a:pt x="240" y="182"/>
                </a:lnTo>
                <a:lnTo>
                  <a:pt x="240" y="188"/>
                </a:lnTo>
                <a:lnTo>
                  <a:pt x="238" y="192"/>
                </a:lnTo>
                <a:lnTo>
                  <a:pt x="234" y="198"/>
                </a:lnTo>
                <a:lnTo>
                  <a:pt x="226" y="206"/>
                </a:lnTo>
                <a:lnTo>
                  <a:pt x="214" y="214"/>
                </a:lnTo>
                <a:close/>
                <a:moveTo>
                  <a:pt x="240" y="40"/>
                </a:moveTo>
                <a:lnTo>
                  <a:pt x="104" y="64"/>
                </a:lnTo>
                <a:lnTo>
                  <a:pt x="104" y="56"/>
                </a:lnTo>
                <a:lnTo>
                  <a:pt x="104" y="40"/>
                </a:lnTo>
                <a:lnTo>
                  <a:pt x="240" y="16"/>
                </a:lnTo>
                <a:lnTo>
                  <a:pt x="240" y="32"/>
                </a:lnTo>
                <a:lnTo>
                  <a:pt x="240" y="40"/>
                </a:lnTo>
                <a:close/>
              </a:path>
            </a:pathLst>
          </a:custGeom>
          <a:solidFill>
            <a:schemeClr val="accent2"/>
          </a:solid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nvGrpSpPr>
          <p:cNvPr id="62" name="Group 183">
            <a:extLst>
              <a:ext uri="{FF2B5EF4-FFF2-40B4-BE49-F238E27FC236}">
                <a16:creationId xmlns:a16="http://schemas.microsoft.com/office/drawing/2014/main" xmlns="" id="{838EDD3F-529F-41B7-BA92-0AF44DF5EDE5}"/>
              </a:ext>
            </a:extLst>
          </p:cNvPr>
          <p:cNvGrpSpPr/>
          <p:nvPr/>
        </p:nvGrpSpPr>
        <p:grpSpPr>
          <a:xfrm>
            <a:off x="5341483" y="2741018"/>
            <a:ext cx="475199" cy="415799"/>
            <a:chOff x="3149600" y="1174750"/>
            <a:chExt cx="406400" cy="355600"/>
          </a:xfrm>
          <a:solidFill>
            <a:schemeClr val="accent2"/>
          </a:solidFill>
        </p:grpSpPr>
        <p:sp>
          <p:nvSpPr>
            <p:cNvPr id="63" name="Freeform 174">
              <a:extLst>
                <a:ext uri="{FF2B5EF4-FFF2-40B4-BE49-F238E27FC236}">
                  <a16:creationId xmlns:a16="http://schemas.microsoft.com/office/drawing/2014/main" xmlns="" id="{CC229A4F-ECFB-463D-A0ED-D0256474447C}"/>
                </a:ext>
              </a:extLst>
            </p:cNvPr>
            <p:cNvSpPr>
              <a:spLocks noEditPoints="1"/>
            </p:cNvSpPr>
            <p:nvPr/>
          </p:nvSpPr>
          <p:spPr bwMode="auto">
            <a:xfrm>
              <a:off x="3149600" y="1174750"/>
              <a:ext cx="406400" cy="355600"/>
            </a:xfrm>
            <a:custGeom>
              <a:avLst/>
              <a:gdLst/>
              <a:ahLst/>
              <a:cxnLst>
                <a:cxn ang="0">
                  <a:pos x="234" y="22"/>
                </a:cxn>
                <a:cxn ang="0">
                  <a:pos x="210" y="6"/>
                </a:cxn>
                <a:cxn ang="0">
                  <a:pos x="182" y="0"/>
                </a:cxn>
                <a:cxn ang="0">
                  <a:pos x="154" y="4"/>
                </a:cxn>
                <a:cxn ang="0">
                  <a:pos x="128" y="20"/>
                </a:cxn>
                <a:cxn ang="0">
                  <a:pos x="116" y="10"/>
                </a:cxn>
                <a:cxn ang="0">
                  <a:pos x="90" y="2"/>
                </a:cxn>
                <a:cxn ang="0">
                  <a:pos x="60" y="2"/>
                </a:cxn>
                <a:cxn ang="0">
                  <a:pos x="34" y="12"/>
                </a:cxn>
                <a:cxn ang="0">
                  <a:pos x="22" y="22"/>
                </a:cxn>
                <a:cxn ang="0">
                  <a:pos x="6" y="48"/>
                </a:cxn>
                <a:cxn ang="0">
                  <a:pos x="0" y="76"/>
                </a:cxn>
                <a:cxn ang="0">
                  <a:pos x="6" y="104"/>
                </a:cxn>
                <a:cxn ang="0">
                  <a:pos x="22" y="130"/>
                </a:cxn>
                <a:cxn ang="0">
                  <a:pos x="110" y="216"/>
                </a:cxn>
                <a:cxn ang="0">
                  <a:pos x="118" y="222"/>
                </a:cxn>
                <a:cxn ang="0">
                  <a:pos x="138" y="222"/>
                </a:cxn>
                <a:cxn ang="0">
                  <a:pos x="146" y="216"/>
                </a:cxn>
                <a:cxn ang="0">
                  <a:pos x="234" y="130"/>
                </a:cxn>
                <a:cxn ang="0">
                  <a:pos x="250" y="104"/>
                </a:cxn>
                <a:cxn ang="0">
                  <a:pos x="256" y="76"/>
                </a:cxn>
                <a:cxn ang="0">
                  <a:pos x="250" y="48"/>
                </a:cxn>
                <a:cxn ang="0">
                  <a:pos x="234" y="22"/>
                </a:cxn>
                <a:cxn ang="0">
                  <a:pos x="134" y="206"/>
                </a:cxn>
                <a:cxn ang="0">
                  <a:pos x="132" y="208"/>
                </a:cxn>
                <a:cxn ang="0">
                  <a:pos x="124" y="208"/>
                </a:cxn>
                <a:cxn ang="0">
                  <a:pos x="34" y="118"/>
                </a:cxn>
                <a:cxn ang="0">
                  <a:pos x="26" y="108"/>
                </a:cxn>
                <a:cxn ang="0">
                  <a:pos x="18" y="88"/>
                </a:cxn>
                <a:cxn ang="0">
                  <a:pos x="18" y="64"/>
                </a:cxn>
                <a:cxn ang="0">
                  <a:pos x="26" y="42"/>
                </a:cxn>
                <a:cxn ang="0">
                  <a:pos x="34" y="34"/>
                </a:cxn>
                <a:cxn ang="0">
                  <a:pos x="54" y="20"/>
                </a:cxn>
                <a:cxn ang="0">
                  <a:pos x="76" y="16"/>
                </a:cxn>
                <a:cxn ang="0">
                  <a:pos x="98" y="20"/>
                </a:cxn>
                <a:cxn ang="0">
                  <a:pos x="118" y="32"/>
                </a:cxn>
                <a:cxn ang="0">
                  <a:pos x="138" y="32"/>
                </a:cxn>
                <a:cxn ang="0">
                  <a:pos x="148" y="24"/>
                </a:cxn>
                <a:cxn ang="0">
                  <a:pos x="170" y="16"/>
                </a:cxn>
                <a:cxn ang="0">
                  <a:pos x="192" y="18"/>
                </a:cxn>
                <a:cxn ang="0">
                  <a:pos x="212" y="26"/>
                </a:cxn>
                <a:cxn ang="0">
                  <a:pos x="222" y="34"/>
                </a:cxn>
                <a:cxn ang="0">
                  <a:pos x="236" y="54"/>
                </a:cxn>
                <a:cxn ang="0">
                  <a:pos x="240" y="76"/>
                </a:cxn>
                <a:cxn ang="0">
                  <a:pos x="236" y="98"/>
                </a:cxn>
                <a:cxn ang="0">
                  <a:pos x="222" y="118"/>
                </a:cxn>
              </a:cxnLst>
              <a:rect l="0" t="0" r="r" b="b"/>
              <a:pathLst>
                <a:path w="256" h="224">
                  <a:moveTo>
                    <a:pt x="234" y="22"/>
                  </a:moveTo>
                  <a:lnTo>
                    <a:pt x="234" y="22"/>
                  </a:lnTo>
                  <a:lnTo>
                    <a:pt x="222" y="12"/>
                  </a:lnTo>
                  <a:lnTo>
                    <a:pt x="210" y="6"/>
                  </a:lnTo>
                  <a:lnTo>
                    <a:pt x="196" y="2"/>
                  </a:lnTo>
                  <a:lnTo>
                    <a:pt x="182" y="0"/>
                  </a:lnTo>
                  <a:lnTo>
                    <a:pt x="166" y="2"/>
                  </a:lnTo>
                  <a:lnTo>
                    <a:pt x="154" y="4"/>
                  </a:lnTo>
                  <a:lnTo>
                    <a:pt x="140" y="10"/>
                  </a:lnTo>
                  <a:lnTo>
                    <a:pt x="128" y="20"/>
                  </a:lnTo>
                  <a:lnTo>
                    <a:pt x="128" y="20"/>
                  </a:lnTo>
                  <a:lnTo>
                    <a:pt x="116" y="10"/>
                  </a:lnTo>
                  <a:lnTo>
                    <a:pt x="102" y="4"/>
                  </a:lnTo>
                  <a:lnTo>
                    <a:pt x="90" y="2"/>
                  </a:lnTo>
                  <a:lnTo>
                    <a:pt x="74" y="0"/>
                  </a:lnTo>
                  <a:lnTo>
                    <a:pt x="60" y="2"/>
                  </a:lnTo>
                  <a:lnTo>
                    <a:pt x="46" y="6"/>
                  </a:lnTo>
                  <a:lnTo>
                    <a:pt x="34" y="12"/>
                  </a:lnTo>
                  <a:lnTo>
                    <a:pt x="22" y="22"/>
                  </a:lnTo>
                  <a:lnTo>
                    <a:pt x="22" y="22"/>
                  </a:lnTo>
                  <a:lnTo>
                    <a:pt x="12" y="34"/>
                  </a:lnTo>
                  <a:lnTo>
                    <a:pt x="6" y="48"/>
                  </a:lnTo>
                  <a:lnTo>
                    <a:pt x="2" y="62"/>
                  </a:lnTo>
                  <a:lnTo>
                    <a:pt x="0" y="76"/>
                  </a:lnTo>
                  <a:lnTo>
                    <a:pt x="2" y="90"/>
                  </a:lnTo>
                  <a:lnTo>
                    <a:pt x="6" y="104"/>
                  </a:lnTo>
                  <a:lnTo>
                    <a:pt x="12" y="118"/>
                  </a:lnTo>
                  <a:lnTo>
                    <a:pt x="22" y="130"/>
                  </a:lnTo>
                  <a:lnTo>
                    <a:pt x="22" y="130"/>
                  </a:lnTo>
                  <a:lnTo>
                    <a:pt x="110" y="216"/>
                  </a:lnTo>
                  <a:lnTo>
                    <a:pt x="110" y="216"/>
                  </a:lnTo>
                  <a:lnTo>
                    <a:pt x="118" y="222"/>
                  </a:lnTo>
                  <a:lnTo>
                    <a:pt x="128" y="224"/>
                  </a:lnTo>
                  <a:lnTo>
                    <a:pt x="138" y="222"/>
                  </a:lnTo>
                  <a:lnTo>
                    <a:pt x="146" y="216"/>
                  </a:lnTo>
                  <a:lnTo>
                    <a:pt x="146" y="216"/>
                  </a:lnTo>
                  <a:lnTo>
                    <a:pt x="234" y="130"/>
                  </a:lnTo>
                  <a:lnTo>
                    <a:pt x="234" y="130"/>
                  </a:lnTo>
                  <a:lnTo>
                    <a:pt x="244" y="118"/>
                  </a:lnTo>
                  <a:lnTo>
                    <a:pt x="250" y="104"/>
                  </a:lnTo>
                  <a:lnTo>
                    <a:pt x="254" y="90"/>
                  </a:lnTo>
                  <a:lnTo>
                    <a:pt x="256" y="76"/>
                  </a:lnTo>
                  <a:lnTo>
                    <a:pt x="254" y="62"/>
                  </a:lnTo>
                  <a:lnTo>
                    <a:pt x="250" y="48"/>
                  </a:lnTo>
                  <a:lnTo>
                    <a:pt x="244" y="34"/>
                  </a:lnTo>
                  <a:lnTo>
                    <a:pt x="234" y="22"/>
                  </a:lnTo>
                  <a:close/>
                  <a:moveTo>
                    <a:pt x="222" y="118"/>
                  </a:moveTo>
                  <a:lnTo>
                    <a:pt x="134" y="206"/>
                  </a:lnTo>
                  <a:lnTo>
                    <a:pt x="134" y="206"/>
                  </a:lnTo>
                  <a:lnTo>
                    <a:pt x="132" y="208"/>
                  </a:lnTo>
                  <a:lnTo>
                    <a:pt x="128" y="208"/>
                  </a:lnTo>
                  <a:lnTo>
                    <a:pt x="124" y="208"/>
                  </a:lnTo>
                  <a:lnTo>
                    <a:pt x="122" y="206"/>
                  </a:lnTo>
                  <a:lnTo>
                    <a:pt x="34" y="118"/>
                  </a:lnTo>
                  <a:lnTo>
                    <a:pt x="34" y="118"/>
                  </a:lnTo>
                  <a:lnTo>
                    <a:pt x="26" y="108"/>
                  </a:lnTo>
                  <a:lnTo>
                    <a:pt x="20" y="98"/>
                  </a:lnTo>
                  <a:lnTo>
                    <a:pt x="18" y="88"/>
                  </a:lnTo>
                  <a:lnTo>
                    <a:pt x="16" y="76"/>
                  </a:lnTo>
                  <a:lnTo>
                    <a:pt x="18" y="64"/>
                  </a:lnTo>
                  <a:lnTo>
                    <a:pt x="20" y="54"/>
                  </a:lnTo>
                  <a:lnTo>
                    <a:pt x="26" y="42"/>
                  </a:lnTo>
                  <a:lnTo>
                    <a:pt x="34" y="34"/>
                  </a:lnTo>
                  <a:lnTo>
                    <a:pt x="34" y="34"/>
                  </a:lnTo>
                  <a:lnTo>
                    <a:pt x="42" y="26"/>
                  </a:lnTo>
                  <a:lnTo>
                    <a:pt x="54" y="20"/>
                  </a:lnTo>
                  <a:lnTo>
                    <a:pt x="64" y="18"/>
                  </a:lnTo>
                  <a:lnTo>
                    <a:pt x="76" y="16"/>
                  </a:lnTo>
                  <a:lnTo>
                    <a:pt x="86" y="16"/>
                  </a:lnTo>
                  <a:lnTo>
                    <a:pt x="98" y="20"/>
                  </a:lnTo>
                  <a:lnTo>
                    <a:pt x="108" y="24"/>
                  </a:lnTo>
                  <a:lnTo>
                    <a:pt x="118" y="32"/>
                  </a:lnTo>
                  <a:lnTo>
                    <a:pt x="128" y="42"/>
                  </a:lnTo>
                  <a:lnTo>
                    <a:pt x="138" y="32"/>
                  </a:lnTo>
                  <a:lnTo>
                    <a:pt x="138" y="32"/>
                  </a:lnTo>
                  <a:lnTo>
                    <a:pt x="148" y="24"/>
                  </a:lnTo>
                  <a:lnTo>
                    <a:pt x="158" y="20"/>
                  </a:lnTo>
                  <a:lnTo>
                    <a:pt x="170" y="16"/>
                  </a:lnTo>
                  <a:lnTo>
                    <a:pt x="180" y="16"/>
                  </a:lnTo>
                  <a:lnTo>
                    <a:pt x="192" y="18"/>
                  </a:lnTo>
                  <a:lnTo>
                    <a:pt x="202" y="20"/>
                  </a:lnTo>
                  <a:lnTo>
                    <a:pt x="212" y="26"/>
                  </a:lnTo>
                  <a:lnTo>
                    <a:pt x="222" y="34"/>
                  </a:lnTo>
                  <a:lnTo>
                    <a:pt x="222" y="34"/>
                  </a:lnTo>
                  <a:lnTo>
                    <a:pt x="230" y="42"/>
                  </a:lnTo>
                  <a:lnTo>
                    <a:pt x="236" y="54"/>
                  </a:lnTo>
                  <a:lnTo>
                    <a:pt x="238" y="64"/>
                  </a:lnTo>
                  <a:lnTo>
                    <a:pt x="240" y="76"/>
                  </a:lnTo>
                  <a:lnTo>
                    <a:pt x="238" y="88"/>
                  </a:lnTo>
                  <a:lnTo>
                    <a:pt x="236" y="98"/>
                  </a:lnTo>
                  <a:lnTo>
                    <a:pt x="230" y="108"/>
                  </a:lnTo>
                  <a:lnTo>
                    <a:pt x="222" y="118"/>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64" name="Freeform 177">
              <a:extLst>
                <a:ext uri="{FF2B5EF4-FFF2-40B4-BE49-F238E27FC236}">
                  <a16:creationId xmlns:a16="http://schemas.microsoft.com/office/drawing/2014/main" xmlns="" id="{CF645875-ED42-4363-BF45-E729679BB61D}"/>
                </a:ext>
              </a:extLst>
            </p:cNvPr>
            <p:cNvSpPr>
              <a:spLocks/>
            </p:cNvSpPr>
            <p:nvPr/>
          </p:nvSpPr>
          <p:spPr bwMode="auto">
            <a:xfrm>
              <a:off x="3213100" y="1238250"/>
              <a:ext cx="60325" cy="60325"/>
            </a:xfrm>
            <a:custGeom>
              <a:avLst/>
              <a:gdLst/>
              <a:ahLst/>
              <a:cxnLst>
                <a:cxn ang="0">
                  <a:pos x="34" y="0"/>
                </a:cxn>
                <a:cxn ang="0">
                  <a:pos x="34" y="0"/>
                </a:cxn>
                <a:cxn ang="0">
                  <a:pos x="34" y="0"/>
                </a:cxn>
                <a:cxn ang="0">
                  <a:pos x="34" y="0"/>
                </a:cxn>
                <a:cxn ang="0">
                  <a:pos x="28" y="0"/>
                </a:cxn>
                <a:cxn ang="0">
                  <a:pos x="20" y="2"/>
                </a:cxn>
                <a:cxn ang="0">
                  <a:pos x="14" y="6"/>
                </a:cxn>
                <a:cxn ang="0">
                  <a:pos x="10" y="10"/>
                </a:cxn>
                <a:cxn ang="0">
                  <a:pos x="6" y="14"/>
                </a:cxn>
                <a:cxn ang="0">
                  <a:pos x="2" y="20"/>
                </a:cxn>
                <a:cxn ang="0">
                  <a:pos x="0" y="28"/>
                </a:cxn>
                <a:cxn ang="0">
                  <a:pos x="0" y="34"/>
                </a:cxn>
                <a:cxn ang="0">
                  <a:pos x="0" y="34"/>
                </a:cxn>
                <a:cxn ang="0">
                  <a:pos x="2" y="36"/>
                </a:cxn>
                <a:cxn ang="0">
                  <a:pos x="4" y="38"/>
                </a:cxn>
                <a:cxn ang="0">
                  <a:pos x="4" y="38"/>
                </a:cxn>
                <a:cxn ang="0">
                  <a:pos x="6" y="36"/>
                </a:cxn>
                <a:cxn ang="0">
                  <a:pos x="8" y="34"/>
                </a:cxn>
                <a:cxn ang="0">
                  <a:pos x="8" y="34"/>
                </a:cxn>
                <a:cxn ang="0">
                  <a:pos x="8" y="34"/>
                </a:cxn>
                <a:cxn ang="0">
                  <a:pos x="10" y="24"/>
                </a:cxn>
                <a:cxn ang="0">
                  <a:pos x="16" y="16"/>
                </a:cxn>
                <a:cxn ang="0">
                  <a:pos x="24" y="10"/>
                </a:cxn>
                <a:cxn ang="0">
                  <a:pos x="34" y="8"/>
                </a:cxn>
                <a:cxn ang="0">
                  <a:pos x="34" y="8"/>
                </a:cxn>
                <a:cxn ang="0">
                  <a:pos x="34" y="8"/>
                </a:cxn>
                <a:cxn ang="0">
                  <a:pos x="36" y="6"/>
                </a:cxn>
                <a:cxn ang="0">
                  <a:pos x="38" y="4"/>
                </a:cxn>
                <a:cxn ang="0">
                  <a:pos x="38" y="4"/>
                </a:cxn>
                <a:cxn ang="0">
                  <a:pos x="36" y="2"/>
                </a:cxn>
                <a:cxn ang="0">
                  <a:pos x="34" y="0"/>
                </a:cxn>
              </a:cxnLst>
              <a:rect l="0" t="0" r="r" b="b"/>
              <a:pathLst>
                <a:path w="38" h="38">
                  <a:moveTo>
                    <a:pt x="34" y="0"/>
                  </a:moveTo>
                  <a:lnTo>
                    <a:pt x="34" y="0"/>
                  </a:lnTo>
                  <a:lnTo>
                    <a:pt x="34" y="0"/>
                  </a:lnTo>
                  <a:lnTo>
                    <a:pt x="34" y="0"/>
                  </a:lnTo>
                  <a:lnTo>
                    <a:pt x="28" y="0"/>
                  </a:lnTo>
                  <a:lnTo>
                    <a:pt x="20" y="2"/>
                  </a:lnTo>
                  <a:lnTo>
                    <a:pt x="14" y="6"/>
                  </a:lnTo>
                  <a:lnTo>
                    <a:pt x="10" y="10"/>
                  </a:lnTo>
                  <a:lnTo>
                    <a:pt x="6" y="14"/>
                  </a:lnTo>
                  <a:lnTo>
                    <a:pt x="2" y="20"/>
                  </a:lnTo>
                  <a:lnTo>
                    <a:pt x="0" y="28"/>
                  </a:lnTo>
                  <a:lnTo>
                    <a:pt x="0" y="34"/>
                  </a:lnTo>
                  <a:lnTo>
                    <a:pt x="0" y="34"/>
                  </a:lnTo>
                  <a:lnTo>
                    <a:pt x="2" y="36"/>
                  </a:lnTo>
                  <a:lnTo>
                    <a:pt x="4" y="38"/>
                  </a:lnTo>
                  <a:lnTo>
                    <a:pt x="4" y="38"/>
                  </a:lnTo>
                  <a:lnTo>
                    <a:pt x="6" y="36"/>
                  </a:lnTo>
                  <a:lnTo>
                    <a:pt x="8" y="34"/>
                  </a:lnTo>
                  <a:lnTo>
                    <a:pt x="8" y="34"/>
                  </a:lnTo>
                  <a:lnTo>
                    <a:pt x="8" y="34"/>
                  </a:lnTo>
                  <a:lnTo>
                    <a:pt x="10" y="24"/>
                  </a:lnTo>
                  <a:lnTo>
                    <a:pt x="16" y="16"/>
                  </a:lnTo>
                  <a:lnTo>
                    <a:pt x="24" y="10"/>
                  </a:lnTo>
                  <a:lnTo>
                    <a:pt x="34" y="8"/>
                  </a:lnTo>
                  <a:lnTo>
                    <a:pt x="34" y="8"/>
                  </a:lnTo>
                  <a:lnTo>
                    <a:pt x="34" y="8"/>
                  </a:lnTo>
                  <a:lnTo>
                    <a:pt x="36" y="6"/>
                  </a:lnTo>
                  <a:lnTo>
                    <a:pt x="38" y="4"/>
                  </a:lnTo>
                  <a:lnTo>
                    <a:pt x="38" y="4"/>
                  </a:lnTo>
                  <a:lnTo>
                    <a:pt x="36" y="2"/>
                  </a:lnTo>
                  <a:lnTo>
                    <a:pt x="34" y="0"/>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65" name="Freeform 178">
              <a:extLst>
                <a:ext uri="{FF2B5EF4-FFF2-40B4-BE49-F238E27FC236}">
                  <a16:creationId xmlns:a16="http://schemas.microsoft.com/office/drawing/2014/main" xmlns="" id="{B25BE5D3-9AED-46C8-9FC0-691F1055F349}"/>
                </a:ext>
              </a:extLst>
            </p:cNvPr>
            <p:cNvSpPr>
              <a:spLocks/>
            </p:cNvSpPr>
            <p:nvPr/>
          </p:nvSpPr>
          <p:spPr bwMode="auto">
            <a:xfrm>
              <a:off x="3213100" y="1238250"/>
              <a:ext cx="60325" cy="60325"/>
            </a:xfrm>
            <a:custGeom>
              <a:avLst/>
              <a:gdLst/>
              <a:ahLst/>
              <a:cxnLst>
                <a:cxn ang="0">
                  <a:pos x="34" y="0"/>
                </a:cxn>
                <a:cxn ang="0">
                  <a:pos x="34" y="0"/>
                </a:cxn>
                <a:cxn ang="0">
                  <a:pos x="34" y="0"/>
                </a:cxn>
                <a:cxn ang="0">
                  <a:pos x="34" y="0"/>
                </a:cxn>
                <a:cxn ang="0">
                  <a:pos x="28" y="0"/>
                </a:cxn>
                <a:cxn ang="0">
                  <a:pos x="20" y="2"/>
                </a:cxn>
                <a:cxn ang="0">
                  <a:pos x="14" y="6"/>
                </a:cxn>
                <a:cxn ang="0">
                  <a:pos x="10" y="10"/>
                </a:cxn>
                <a:cxn ang="0">
                  <a:pos x="6" y="14"/>
                </a:cxn>
                <a:cxn ang="0">
                  <a:pos x="2" y="20"/>
                </a:cxn>
                <a:cxn ang="0">
                  <a:pos x="0" y="28"/>
                </a:cxn>
                <a:cxn ang="0">
                  <a:pos x="0" y="34"/>
                </a:cxn>
                <a:cxn ang="0">
                  <a:pos x="0" y="34"/>
                </a:cxn>
                <a:cxn ang="0">
                  <a:pos x="2" y="36"/>
                </a:cxn>
                <a:cxn ang="0">
                  <a:pos x="4" y="38"/>
                </a:cxn>
                <a:cxn ang="0">
                  <a:pos x="4" y="38"/>
                </a:cxn>
                <a:cxn ang="0">
                  <a:pos x="6" y="36"/>
                </a:cxn>
                <a:cxn ang="0">
                  <a:pos x="8" y="34"/>
                </a:cxn>
                <a:cxn ang="0">
                  <a:pos x="8" y="34"/>
                </a:cxn>
                <a:cxn ang="0">
                  <a:pos x="8" y="34"/>
                </a:cxn>
                <a:cxn ang="0">
                  <a:pos x="10" y="24"/>
                </a:cxn>
                <a:cxn ang="0">
                  <a:pos x="16" y="16"/>
                </a:cxn>
                <a:cxn ang="0">
                  <a:pos x="24" y="10"/>
                </a:cxn>
                <a:cxn ang="0">
                  <a:pos x="34" y="8"/>
                </a:cxn>
                <a:cxn ang="0">
                  <a:pos x="34" y="8"/>
                </a:cxn>
                <a:cxn ang="0">
                  <a:pos x="34" y="8"/>
                </a:cxn>
                <a:cxn ang="0">
                  <a:pos x="36" y="6"/>
                </a:cxn>
                <a:cxn ang="0">
                  <a:pos x="38" y="4"/>
                </a:cxn>
                <a:cxn ang="0">
                  <a:pos x="38" y="4"/>
                </a:cxn>
                <a:cxn ang="0">
                  <a:pos x="36" y="2"/>
                </a:cxn>
                <a:cxn ang="0">
                  <a:pos x="34" y="0"/>
                </a:cxn>
              </a:cxnLst>
              <a:rect l="0" t="0" r="r" b="b"/>
              <a:pathLst>
                <a:path w="38" h="38">
                  <a:moveTo>
                    <a:pt x="34" y="0"/>
                  </a:moveTo>
                  <a:lnTo>
                    <a:pt x="34" y="0"/>
                  </a:lnTo>
                  <a:lnTo>
                    <a:pt x="34" y="0"/>
                  </a:lnTo>
                  <a:lnTo>
                    <a:pt x="34" y="0"/>
                  </a:lnTo>
                  <a:lnTo>
                    <a:pt x="28" y="0"/>
                  </a:lnTo>
                  <a:lnTo>
                    <a:pt x="20" y="2"/>
                  </a:lnTo>
                  <a:lnTo>
                    <a:pt x="14" y="6"/>
                  </a:lnTo>
                  <a:lnTo>
                    <a:pt x="10" y="10"/>
                  </a:lnTo>
                  <a:lnTo>
                    <a:pt x="6" y="14"/>
                  </a:lnTo>
                  <a:lnTo>
                    <a:pt x="2" y="20"/>
                  </a:lnTo>
                  <a:lnTo>
                    <a:pt x="0" y="28"/>
                  </a:lnTo>
                  <a:lnTo>
                    <a:pt x="0" y="34"/>
                  </a:lnTo>
                  <a:lnTo>
                    <a:pt x="0" y="34"/>
                  </a:lnTo>
                  <a:lnTo>
                    <a:pt x="2" y="36"/>
                  </a:lnTo>
                  <a:lnTo>
                    <a:pt x="4" y="38"/>
                  </a:lnTo>
                  <a:lnTo>
                    <a:pt x="4" y="38"/>
                  </a:lnTo>
                  <a:lnTo>
                    <a:pt x="6" y="36"/>
                  </a:lnTo>
                  <a:lnTo>
                    <a:pt x="8" y="34"/>
                  </a:lnTo>
                  <a:lnTo>
                    <a:pt x="8" y="34"/>
                  </a:lnTo>
                  <a:lnTo>
                    <a:pt x="8" y="34"/>
                  </a:lnTo>
                  <a:lnTo>
                    <a:pt x="10" y="24"/>
                  </a:lnTo>
                  <a:lnTo>
                    <a:pt x="16" y="16"/>
                  </a:lnTo>
                  <a:lnTo>
                    <a:pt x="24" y="10"/>
                  </a:lnTo>
                  <a:lnTo>
                    <a:pt x="34" y="8"/>
                  </a:lnTo>
                  <a:lnTo>
                    <a:pt x="34" y="8"/>
                  </a:lnTo>
                  <a:lnTo>
                    <a:pt x="34" y="8"/>
                  </a:lnTo>
                  <a:lnTo>
                    <a:pt x="36" y="6"/>
                  </a:lnTo>
                  <a:lnTo>
                    <a:pt x="38" y="4"/>
                  </a:lnTo>
                  <a:lnTo>
                    <a:pt x="38" y="4"/>
                  </a:lnTo>
                  <a:lnTo>
                    <a:pt x="36" y="2"/>
                  </a:lnTo>
                  <a:lnTo>
                    <a:pt x="34" y="0"/>
                  </a:lnTo>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sp>
        <p:nvSpPr>
          <p:cNvPr id="68" name="Freeform 31">
            <a:extLst>
              <a:ext uri="{FF2B5EF4-FFF2-40B4-BE49-F238E27FC236}">
                <a16:creationId xmlns:a16="http://schemas.microsoft.com/office/drawing/2014/main" xmlns="" id="{128DCDA3-40D0-47C9-A0EC-CF6110E86159}"/>
              </a:ext>
            </a:extLst>
          </p:cNvPr>
          <p:cNvSpPr/>
          <p:nvPr/>
        </p:nvSpPr>
        <p:spPr>
          <a:xfrm>
            <a:off x="4324891" y="2706469"/>
            <a:ext cx="462002" cy="484896"/>
          </a:xfrm>
          <a:custGeom>
            <a:avLst/>
            <a:gdLst/>
            <a:ahLst/>
            <a:cxnLst/>
            <a:rect l="l" t="t" r="r" b="b"/>
            <a:pathLst>
              <a:path w="198239" h="208062">
                <a:moveTo>
                  <a:pt x="88404" y="175469"/>
                </a:moveTo>
                <a:cubicBezTo>
                  <a:pt x="88999" y="175766"/>
                  <a:pt x="90190" y="175915"/>
                  <a:pt x="91975" y="175915"/>
                </a:cubicBezTo>
                <a:cubicBezTo>
                  <a:pt x="94357" y="176510"/>
                  <a:pt x="95250" y="177701"/>
                  <a:pt x="94654" y="179487"/>
                </a:cubicBezTo>
                <a:cubicBezTo>
                  <a:pt x="94654" y="181273"/>
                  <a:pt x="93613" y="182166"/>
                  <a:pt x="91529" y="182166"/>
                </a:cubicBezTo>
                <a:cubicBezTo>
                  <a:pt x="89743" y="182166"/>
                  <a:pt x="88404" y="182017"/>
                  <a:pt x="87511" y="181719"/>
                </a:cubicBezTo>
                <a:cubicBezTo>
                  <a:pt x="85129" y="181719"/>
                  <a:pt x="84236" y="180529"/>
                  <a:pt x="84832" y="178148"/>
                </a:cubicBezTo>
                <a:cubicBezTo>
                  <a:pt x="84832" y="176362"/>
                  <a:pt x="86022" y="175469"/>
                  <a:pt x="88404" y="175469"/>
                </a:cubicBezTo>
                <a:close/>
                <a:moveTo>
                  <a:pt x="29468" y="108049"/>
                </a:moveTo>
                <a:cubicBezTo>
                  <a:pt x="31849" y="108049"/>
                  <a:pt x="33040" y="109091"/>
                  <a:pt x="33040" y="111175"/>
                </a:cubicBezTo>
                <a:cubicBezTo>
                  <a:pt x="33040" y="122783"/>
                  <a:pt x="36016" y="133722"/>
                  <a:pt x="41969" y="143991"/>
                </a:cubicBezTo>
                <a:cubicBezTo>
                  <a:pt x="47922" y="154261"/>
                  <a:pt x="55959" y="162223"/>
                  <a:pt x="66079" y="167878"/>
                </a:cubicBezTo>
                <a:cubicBezTo>
                  <a:pt x="67568" y="168771"/>
                  <a:pt x="67865" y="170260"/>
                  <a:pt x="66972" y="172343"/>
                </a:cubicBezTo>
                <a:cubicBezTo>
                  <a:pt x="66377" y="173236"/>
                  <a:pt x="65484" y="173683"/>
                  <a:pt x="64293" y="173683"/>
                </a:cubicBezTo>
                <a:cubicBezTo>
                  <a:pt x="63698" y="173683"/>
                  <a:pt x="63252" y="173534"/>
                  <a:pt x="62954" y="173236"/>
                </a:cubicBezTo>
                <a:cubicBezTo>
                  <a:pt x="51643" y="166985"/>
                  <a:pt x="42713" y="158353"/>
                  <a:pt x="36165" y="147340"/>
                </a:cubicBezTo>
                <a:cubicBezTo>
                  <a:pt x="29617" y="136327"/>
                  <a:pt x="26342" y="124272"/>
                  <a:pt x="26342" y="111175"/>
                </a:cubicBezTo>
                <a:cubicBezTo>
                  <a:pt x="26342" y="109091"/>
                  <a:pt x="27384" y="108049"/>
                  <a:pt x="29468" y="108049"/>
                </a:cubicBezTo>
                <a:close/>
                <a:moveTo>
                  <a:pt x="99566" y="56257"/>
                </a:moveTo>
                <a:cubicBezTo>
                  <a:pt x="104031" y="56257"/>
                  <a:pt x="106263" y="58341"/>
                  <a:pt x="106263" y="62508"/>
                </a:cubicBezTo>
                <a:lnTo>
                  <a:pt x="106263" y="110282"/>
                </a:lnTo>
                <a:lnTo>
                  <a:pt x="121443" y="126355"/>
                </a:lnTo>
                <a:cubicBezTo>
                  <a:pt x="123825" y="129332"/>
                  <a:pt x="123676" y="132457"/>
                  <a:pt x="120997" y="135732"/>
                </a:cubicBezTo>
                <a:cubicBezTo>
                  <a:pt x="119211" y="136922"/>
                  <a:pt x="117574" y="137517"/>
                  <a:pt x="116086" y="137517"/>
                </a:cubicBezTo>
                <a:cubicBezTo>
                  <a:pt x="114002" y="137517"/>
                  <a:pt x="112514" y="136773"/>
                  <a:pt x="111621" y="135285"/>
                </a:cubicBezTo>
                <a:lnTo>
                  <a:pt x="94208" y="116979"/>
                </a:lnTo>
                <a:cubicBezTo>
                  <a:pt x="93613" y="116384"/>
                  <a:pt x="93315" y="115044"/>
                  <a:pt x="93315" y="112961"/>
                </a:cubicBezTo>
                <a:lnTo>
                  <a:pt x="93315" y="62508"/>
                </a:lnTo>
                <a:cubicBezTo>
                  <a:pt x="93315" y="60722"/>
                  <a:pt x="93985" y="59234"/>
                  <a:pt x="95324" y="58043"/>
                </a:cubicBezTo>
                <a:cubicBezTo>
                  <a:pt x="96664" y="56853"/>
                  <a:pt x="98077" y="56257"/>
                  <a:pt x="99566" y="56257"/>
                </a:cubicBezTo>
                <a:close/>
                <a:moveTo>
                  <a:pt x="97780" y="29022"/>
                </a:moveTo>
                <a:cubicBezTo>
                  <a:pt x="75158" y="29022"/>
                  <a:pt x="55885" y="37058"/>
                  <a:pt x="39960" y="53132"/>
                </a:cubicBezTo>
                <a:cubicBezTo>
                  <a:pt x="24035" y="69205"/>
                  <a:pt x="16073" y="88553"/>
                  <a:pt x="16073" y="111175"/>
                </a:cubicBezTo>
                <a:cubicBezTo>
                  <a:pt x="16073" y="133797"/>
                  <a:pt x="24035" y="153144"/>
                  <a:pt x="39960" y="169218"/>
                </a:cubicBezTo>
                <a:cubicBezTo>
                  <a:pt x="55885" y="185291"/>
                  <a:pt x="75158" y="193328"/>
                  <a:pt x="97780" y="193328"/>
                </a:cubicBezTo>
                <a:cubicBezTo>
                  <a:pt x="120402" y="193328"/>
                  <a:pt x="139749" y="185291"/>
                  <a:pt x="155823" y="169218"/>
                </a:cubicBezTo>
                <a:cubicBezTo>
                  <a:pt x="171896" y="153144"/>
                  <a:pt x="179933" y="133797"/>
                  <a:pt x="179933" y="111175"/>
                </a:cubicBezTo>
                <a:cubicBezTo>
                  <a:pt x="179933" y="88553"/>
                  <a:pt x="171896" y="69205"/>
                  <a:pt x="155823" y="53132"/>
                </a:cubicBezTo>
                <a:cubicBezTo>
                  <a:pt x="139749" y="37058"/>
                  <a:pt x="120402" y="29022"/>
                  <a:pt x="97780" y="29022"/>
                </a:cubicBezTo>
                <a:close/>
                <a:moveTo>
                  <a:pt x="161627" y="12948"/>
                </a:moveTo>
                <a:cubicBezTo>
                  <a:pt x="151804" y="12948"/>
                  <a:pt x="144661" y="17413"/>
                  <a:pt x="140196" y="26343"/>
                </a:cubicBezTo>
                <a:cubicBezTo>
                  <a:pt x="154483" y="33784"/>
                  <a:pt x="166092" y="43756"/>
                  <a:pt x="175022" y="56257"/>
                </a:cubicBezTo>
                <a:cubicBezTo>
                  <a:pt x="182165" y="51495"/>
                  <a:pt x="185737" y="44946"/>
                  <a:pt x="185737" y="36612"/>
                </a:cubicBezTo>
                <a:cubicBezTo>
                  <a:pt x="185737" y="30064"/>
                  <a:pt x="183356" y="24482"/>
                  <a:pt x="178593" y="19869"/>
                </a:cubicBezTo>
                <a:cubicBezTo>
                  <a:pt x="173831" y="15255"/>
                  <a:pt x="168175" y="12948"/>
                  <a:pt x="161627" y="12948"/>
                </a:cubicBezTo>
                <a:close/>
                <a:moveTo>
                  <a:pt x="36611" y="12948"/>
                </a:moveTo>
                <a:cubicBezTo>
                  <a:pt x="30063" y="12948"/>
                  <a:pt x="24408" y="15255"/>
                  <a:pt x="19645" y="19869"/>
                </a:cubicBezTo>
                <a:cubicBezTo>
                  <a:pt x="14883" y="24482"/>
                  <a:pt x="12501" y="30064"/>
                  <a:pt x="12501" y="36612"/>
                </a:cubicBezTo>
                <a:cubicBezTo>
                  <a:pt x="12501" y="44053"/>
                  <a:pt x="15478" y="50304"/>
                  <a:pt x="21431" y="55364"/>
                </a:cubicBezTo>
                <a:cubicBezTo>
                  <a:pt x="30956" y="42267"/>
                  <a:pt x="43011" y="32296"/>
                  <a:pt x="57596" y="25450"/>
                </a:cubicBezTo>
                <a:cubicBezTo>
                  <a:pt x="53131" y="17116"/>
                  <a:pt x="46136" y="12948"/>
                  <a:pt x="36611" y="12948"/>
                </a:cubicBezTo>
                <a:close/>
                <a:moveTo>
                  <a:pt x="36611" y="0"/>
                </a:moveTo>
                <a:cubicBezTo>
                  <a:pt x="43458" y="0"/>
                  <a:pt x="49857" y="1861"/>
                  <a:pt x="55810" y="5581"/>
                </a:cubicBezTo>
                <a:cubicBezTo>
                  <a:pt x="61763" y="9302"/>
                  <a:pt x="66228" y="14437"/>
                  <a:pt x="69205" y="20985"/>
                </a:cubicBezTo>
                <a:cubicBezTo>
                  <a:pt x="78134" y="18008"/>
                  <a:pt x="87659" y="16520"/>
                  <a:pt x="97780" y="16520"/>
                </a:cubicBezTo>
                <a:cubicBezTo>
                  <a:pt x="107900" y="16520"/>
                  <a:pt x="118169" y="18157"/>
                  <a:pt x="128587" y="21432"/>
                </a:cubicBezTo>
                <a:cubicBezTo>
                  <a:pt x="135136" y="7144"/>
                  <a:pt x="146149" y="0"/>
                  <a:pt x="161627" y="0"/>
                </a:cubicBezTo>
                <a:cubicBezTo>
                  <a:pt x="171747" y="0"/>
                  <a:pt x="180379" y="3572"/>
                  <a:pt x="187523" y="10716"/>
                </a:cubicBezTo>
                <a:cubicBezTo>
                  <a:pt x="194667" y="17860"/>
                  <a:pt x="198239" y="26492"/>
                  <a:pt x="198239" y="36612"/>
                </a:cubicBezTo>
                <a:cubicBezTo>
                  <a:pt x="198239" y="49411"/>
                  <a:pt x="192732" y="59680"/>
                  <a:pt x="181719" y="67419"/>
                </a:cubicBezTo>
                <a:cubicBezTo>
                  <a:pt x="188863" y="80516"/>
                  <a:pt x="192434" y="95101"/>
                  <a:pt x="192434" y="111175"/>
                </a:cubicBezTo>
                <a:cubicBezTo>
                  <a:pt x="192434" y="141238"/>
                  <a:pt x="180826" y="165646"/>
                  <a:pt x="157609" y="184398"/>
                </a:cubicBezTo>
                <a:lnTo>
                  <a:pt x="167878" y="197793"/>
                </a:lnTo>
                <a:cubicBezTo>
                  <a:pt x="170557" y="200769"/>
                  <a:pt x="170110" y="203746"/>
                  <a:pt x="166538" y="206723"/>
                </a:cubicBezTo>
                <a:cubicBezTo>
                  <a:pt x="165645" y="207616"/>
                  <a:pt x="164306" y="208062"/>
                  <a:pt x="162520" y="208062"/>
                </a:cubicBezTo>
                <a:cubicBezTo>
                  <a:pt x="160734" y="208062"/>
                  <a:pt x="159097" y="207169"/>
                  <a:pt x="157609" y="205383"/>
                </a:cubicBezTo>
                <a:lnTo>
                  <a:pt x="147340" y="191989"/>
                </a:lnTo>
                <a:cubicBezTo>
                  <a:pt x="132457" y="201216"/>
                  <a:pt x="115937" y="205830"/>
                  <a:pt x="97780" y="205830"/>
                </a:cubicBezTo>
                <a:cubicBezTo>
                  <a:pt x="79325" y="205830"/>
                  <a:pt x="62359" y="200918"/>
                  <a:pt x="46881" y="191096"/>
                </a:cubicBezTo>
                <a:lnTo>
                  <a:pt x="36165" y="205383"/>
                </a:lnTo>
                <a:cubicBezTo>
                  <a:pt x="34677" y="207169"/>
                  <a:pt x="32891" y="208062"/>
                  <a:pt x="30807" y="208062"/>
                </a:cubicBezTo>
                <a:cubicBezTo>
                  <a:pt x="29319" y="208062"/>
                  <a:pt x="28128" y="207616"/>
                  <a:pt x="27235" y="206723"/>
                </a:cubicBezTo>
                <a:cubicBezTo>
                  <a:pt x="23663" y="203746"/>
                  <a:pt x="23217" y="200769"/>
                  <a:pt x="25896" y="197793"/>
                </a:cubicBezTo>
                <a:lnTo>
                  <a:pt x="36611" y="183505"/>
                </a:lnTo>
                <a:cubicBezTo>
                  <a:pt x="14287" y="164455"/>
                  <a:pt x="3125" y="140345"/>
                  <a:pt x="3125" y="111175"/>
                </a:cubicBezTo>
                <a:cubicBezTo>
                  <a:pt x="3125" y="95697"/>
                  <a:pt x="6995" y="80665"/>
                  <a:pt x="14734" y="66080"/>
                </a:cubicBezTo>
                <a:cubicBezTo>
                  <a:pt x="4911" y="58639"/>
                  <a:pt x="0" y="48816"/>
                  <a:pt x="0" y="36612"/>
                </a:cubicBezTo>
                <a:cubicBezTo>
                  <a:pt x="0" y="26492"/>
                  <a:pt x="3572" y="17860"/>
                  <a:pt x="10715" y="10716"/>
                </a:cubicBezTo>
                <a:cubicBezTo>
                  <a:pt x="17859" y="3572"/>
                  <a:pt x="26491" y="0"/>
                  <a:pt x="36611"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72" name="Freeform 65">
            <a:extLst>
              <a:ext uri="{FF2B5EF4-FFF2-40B4-BE49-F238E27FC236}">
                <a16:creationId xmlns:a16="http://schemas.microsoft.com/office/drawing/2014/main" xmlns="" id="{8944F632-F9FF-417F-B4AB-7FF9A299DBB7}"/>
              </a:ext>
            </a:extLst>
          </p:cNvPr>
          <p:cNvSpPr/>
          <p:nvPr/>
        </p:nvSpPr>
        <p:spPr>
          <a:xfrm>
            <a:off x="6459476" y="2711318"/>
            <a:ext cx="475199" cy="475199"/>
          </a:xfrm>
          <a:custGeom>
            <a:avLst/>
            <a:gdLst/>
            <a:ahLst/>
            <a:cxnLst/>
            <a:rect l="l" t="t" r="r" b="b"/>
            <a:pathLst>
              <a:path w="203597" h="203597">
                <a:moveTo>
                  <a:pt x="30249" y="120104"/>
                </a:moveTo>
                <a:cubicBezTo>
                  <a:pt x="30919" y="120402"/>
                  <a:pt x="31403" y="121146"/>
                  <a:pt x="31700" y="122336"/>
                </a:cubicBezTo>
                <a:cubicBezTo>
                  <a:pt x="36165" y="136029"/>
                  <a:pt x="44202" y="147340"/>
                  <a:pt x="55810" y="156269"/>
                </a:cubicBezTo>
                <a:cubicBezTo>
                  <a:pt x="57596" y="157460"/>
                  <a:pt x="57894" y="158948"/>
                  <a:pt x="56703" y="160734"/>
                </a:cubicBezTo>
                <a:cubicBezTo>
                  <a:pt x="55810" y="161627"/>
                  <a:pt x="54917" y="162074"/>
                  <a:pt x="54024" y="162074"/>
                </a:cubicBezTo>
                <a:cubicBezTo>
                  <a:pt x="53429" y="162074"/>
                  <a:pt x="52834" y="161776"/>
                  <a:pt x="52238" y="161181"/>
                </a:cubicBezTo>
                <a:cubicBezTo>
                  <a:pt x="39142" y="151358"/>
                  <a:pt x="30361" y="139005"/>
                  <a:pt x="25896" y="124122"/>
                </a:cubicBezTo>
                <a:cubicBezTo>
                  <a:pt x="24705" y="122336"/>
                  <a:pt x="25301" y="121146"/>
                  <a:pt x="27682" y="120550"/>
                </a:cubicBezTo>
                <a:cubicBezTo>
                  <a:pt x="28724" y="119955"/>
                  <a:pt x="29579" y="119806"/>
                  <a:pt x="30249" y="120104"/>
                </a:cubicBezTo>
                <a:close/>
                <a:moveTo>
                  <a:pt x="25449" y="98673"/>
                </a:moveTo>
                <a:cubicBezTo>
                  <a:pt x="27533" y="98673"/>
                  <a:pt x="28575" y="99715"/>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5"/>
                  <a:pt x="23366" y="98673"/>
                  <a:pt x="25449" y="98673"/>
                </a:cubicBezTo>
                <a:close/>
                <a:moveTo>
                  <a:pt x="36612"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9" y="150911"/>
                  <a:pt x="189160" y="131117"/>
                  <a:pt x="190649" y="107602"/>
                </a:cubicBezTo>
                <a:cubicBezTo>
                  <a:pt x="190946" y="106709"/>
                  <a:pt x="191095" y="104924"/>
                  <a:pt x="191095" y="102245"/>
                </a:cubicBezTo>
                <a:lnTo>
                  <a:pt x="101798" y="104924"/>
                </a:lnTo>
                <a:lnTo>
                  <a:pt x="100459" y="104924"/>
                </a:lnTo>
                <a:lnTo>
                  <a:pt x="100459" y="104477"/>
                </a:lnTo>
                <a:cubicBezTo>
                  <a:pt x="100161" y="104477"/>
                  <a:pt x="99863" y="104328"/>
                  <a:pt x="99566" y="104031"/>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3"/>
                </a:cubicBezTo>
                <a:cubicBezTo>
                  <a:pt x="172938" y="26938"/>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9" y="203597"/>
                  <a:pt x="49857" y="193625"/>
                  <a:pt x="29914" y="173682"/>
                </a:cubicBezTo>
                <a:cubicBezTo>
                  <a:pt x="9971" y="153739"/>
                  <a:pt x="0" y="129778"/>
                  <a:pt x="0" y="101798"/>
                </a:cubicBezTo>
                <a:cubicBezTo>
                  <a:pt x="0" y="73818"/>
                  <a:pt x="9971" y="49857"/>
                  <a:pt x="29914" y="29914"/>
                </a:cubicBezTo>
                <a:cubicBezTo>
                  <a:pt x="49857" y="9971"/>
                  <a:pt x="73819" y="0"/>
                  <a:pt x="101798"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83" name="stats_223407">
            <a:extLst>
              <a:ext uri="{FF2B5EF4-FFF2-40B4-BE49-F238E27FC236}">
                <a16:creationId xmlns:a16="http://schemas.microsoft.com/office/drawing/2014/main" xmlns="" id="{55114ABA-1A2F-49F2-874E-81DA65C3DE7D}"/>
              </a:ext>
            </a:extLst>
          </p:cNvPr>
          <p:cNvSpPr>
            <a:spLocks noChangeAspect="1"/>
          </p:cNvSpPr>
          <p:nvPr/>
        </p:nvSpPr>
        <p:spPr bwMode="auto">
          <a:xfrm>
            <a:off x="10655884" y="2719294"/>
            <a:ext cx="539976" cy="459246"/>
          </a:xfrm>
          <a:custGeom>
            <a:avLst/>
            <a:gdLst>
              <a:gd name="T0" fmla="*/ 5653 w 5760"/>
              <a:gd name="T1" fmla="*/ 4693 h 4906"/>
              <a:gd name="T2" fmla="*/ 5333 w 5760"/>
              <a:gd name="T3" fmla="*/ 4693 h 4906"/>
              <a:gd name="T4" fmla="*/ 5333 w 5760"/>
              <a:gd name="T5" fmla="*/ 320 h 4906"/>
              <a:gd name="T6" fmla="*/ 5013 w 5760"/>
              <a:gd name="T7" fmla="*/ 0 h 4906"/>
              <a:gd name="T8" fmla="*/ 4160 w 5760"/>
              <a:gd name="T9" fmla="*/ 0 h 4906"/>
              <a:gd name="T10" fmla="*/ 3840 w 5760"/>
              <a:gd name="T11" fmla="*/ 320 h 4906"/>
              <a:gd name="T12" fmla="*/ 3840 w 5760"/>
              <a:gd name="T13" fmla="*/ 4693 h 4906"/>
              <a:gd name="T14" fmla="*/ 3627 w 5760"/>
              <a:gd name="T15" fmla="*/ 4693 h 4906"/>
              <a:gd name="T16" fmla="*/ 3627 w 5760"/>
              <a:gd name="T17" fmla="*/ 1813 h 4906"/>
              <a:gd name="T18" fmla="*/ 3307 w 5760"/>
              <a:gd name="T19" fmla="*/ 1493 h 4906"/>
              <a:gd name="T20" fmla="*/ 2453 w 5760"/>
              <a:gd name="T21" fmla="*/ 1493 h 4906"/>
              <a:gd name="T22" fmla="*/ 2133 w 5760"/>
              <a:gd name="T23" fmla="*/ 1813 h 4906"/>
              <a:gd name="T24" fmla="*/ 2133 w 5760"/>
              <a:gd name="T25" fmla="*/ 4693 h 4906"/>
              <a:gd name="T26" fmla="*/ 1920 w 5760"/>
              <a:gd name="T27" fmla="*/ 4693 h 4906"/>
              <a:gd name="T28" fmla="*/ 1920 w 5760"/>
              <a:gd name="T29" fmla="*/ 3306 h 4906"/>
              <a:gd name="T30" fmla="*/ 1600 w 5760"/>
              <a:gd name="T31" fmla="*/ 2986 h 4906"/>
              <a:gd name="T32" fmla="*/ 747 w 5760"/>
              <a:gd name="T33" fmla="*/ 2986 h 4906"/>
              <a:gd name="T34" fmla="*/ 427 w 5760"/>
              <a:gd name="T35" fmla="*/ 3306 h 4906"/>
              <a:gd name="T36" fmla="*/ 427 w 5760"/>
              <a:gd name="T37" fmla="*/ 4693 h 4906"/>
              <a:gd name="T38" fmla="*/ 107 w 5760"/>
              <a:gd name="T39" fmla="*/ 4693 h 4906"/>
              <a:gd name="T40" fmla="*/ 0 w 5760"/>
              <a:gd name="T41" fmla="*/ 4800 h 4906"/>
              <a:gd name="T42" fmla="*/ 107 w 5760"/>
              <a:gd name="T43" fmla="*/ 4906 h 4906"/>
              <a:gd name="T44" fmla="*/ 5653 w 5760"/>
              <a:gd name="T45" fmla="*/ 4906 h 4906"/>
              <a:gd name="T46" fmla="*/ 5760 w 5760"/>
              <a:gd name="T47" fmla="*/ 4800 h 4906"/>
              <a:gd name="T48" fmla="*/ 5653 w 5760"/>
              <a:gd name="T49" fmla="*/ 4693 h 4906"/>
              <a:gd name="T50" fmla="*/ 1707 w 5760"/>
              <a:gd name="T51" fmla="*/ 4693 h 4906"/>
              <a:gd name="T52" fmla="*/ 640 w 5760"/>
              <a:gd name="T53" fmla="*/ 4693 h 4906"/>
              <a:gd name="T54" fmla="*/ 640 w 5760"/>
              <a:gd name="T55" fmla="*/ 3306 h 4906"/>
              <a:gd name="T56" fmla="*/ 747 w 5760"/>
              <a:gd name="T57" fmla="*/ 3200 h 4906"/>
              <a:gd name="T58" fmla="*/ 1600 w 5760"/>
              <a:gd name="T59" fmla="*/ 3200 h 4906"/>
              <a:gd name="T60" fmla="*/ 1707 w 5760"/>
              <a:gd name="T61" fmla="*/ 3306 h 4906"/>
              <a:gd name="T62" fmla="*/ 1707 w 5760"/>
              <a:gd name="T63" fmla="*/ 4693 h 4906"/>
              <a:gd name="T64" fmla="*/ 3413 w 5760"/>
              <a:gd name="T65" fmla="*/ 4693 h 4906"/>
              <a:gd name="T66" fmla="*/ 2347 w 5760"/>
              <a:gd name="T67" fmla="*/ 4693 h 4906"/>
              <a:gd name="T68" fmla="*/ 2347 w 5760"/>
              <a:gd name="T69" fmla="*/ 1813 h 4906"/>
              <a:gd name="T70" fmla="*/ 2453 w 5760"/>
              <a:gd name="T71" fmla="*/ 1706 h 4906"/>
              <a:gd name="T72" fmla="*/ 3307 w 5760"/>
              <a:gd name="T73" fmla="*/ 1706 h 4906"/>
              <a:gd name="T74" fmla="*/ 3413 w 5760"/>
              <a:gd name="T75" fmla="*/ 1813 h 4906"/>
              <a:gd name="T76" fmla="*/ 3413 w 5760"/>
              <a:gd name="T77" fmla="*/ 4693 h 4906"/>
              <a:gd name="T78" fmla="*/ 5120 w 5760"/>
              <a:gd name="T79" fmla="*/ 4693 h 4906"/>
              <a:gd name="T80" fmla="*/ 4053 w 5760"/>
              <a:gd name="T81" fmla="*/ 4693 h 4906"/>
              <a:gd name="T82" fmla="*/ 4053 w 5760"/>
              <a:gd name="T83" fmla="*/ 320 h 4906"/>
              <a:gd name="T84" fmla="*/ 4160 w 5760"/>
              <a:gd name="T85" fmla="*/ 213 h 4906"/>
              <a:gd name="T86" fmla="*/ 5013 w 5760"/>
              <a:gd name="T87" fmla="*/ 213 h 4906"/>
              <a:gd name="T88" fmla="*/ 5120 w 5760"/>
              <a:gd name="T89" fmla="*/ 320 h 4906"/>
              <a:gd name="T90" fmla="*/ 5120 w 5760"/>
              <a:gd name="T91" fmla="*/ 4693 h 4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60" h="4906">
                <a:moveTo>
                  <a:pt x="5653" y="4693"/>
                </a:moveTo>
                <a:lnTo>
                  <a:pt x="5333" y="4693"/>
                </a:lnTo>
                <a:lnTo>
                  <a:pt x="5333" y="320"/>
                </a:lnTo>
                <a:cubicBezTo>
                  <a:pt x="5333" y="144"/>
                  <a:pt x="5189" y="0"/>
                  <a:pt x="5013" y="0"/>
                </a:cubicBezTo>
                <a:lnTo>
                  <a:pt x="4160" y="0"/>
                </a:lnTo>
                <a:cubicBezTo>
                  <a:pt x="3984" y="0"/>
                  <a:pt x="3840" y="144"/>
                  <a:pt x="3840" y="320"/>
                </a:cubicBezTo>
                <a:lnTo>
                  <a:pt x="3840" y="4693"/>
                </a:lnTo>
                <a:lnTo>
                  <a:pt x="3627" y="4693"/>
                </a:lnTo>
                <a:lnTo>
                  <a:pt x="3627" y="1813"/>
                </a:lnTo>
                <a:cubicBezTo>
                  <a:pt x="3627" y="1637"/>
                  <a:pt x="3483" y="1493"/>
                  <a:pt x="3307" y="1493"/>
                </a:cubicBezTo>
                <a:lnTo>
                  <a:pt x="2453" y="1493"/>
                </a:lnTo>
                <a:cubicBezTo>
                  <a:pt x="2277" y="1493"/>
                  <a:pt x="2133" y="1637"/>
                  <a:pt x="2133" y="1813"/>
                </a:cubicBezTo>
                <a:lnTo>
                  <a:pt x="2133" y="4693"/>
                </a:lnTo>
                <a:lnTo>
                  <a:pt x="1920" y="4693"/>
                </a:lnTo>
                <a:lnTo>
                  <a:pt x="1920" y="3306"/>
                </a:lnTo>
                <a:cubicBezTo>
                  <a:pt x="1920" y="3130"/>
                  <a:pt x="1776" y="2986"/>
                  <a:pt x="1600" y="2986"/>
                </a:cubicBezTo>
                <a:lnTo>
                  <a:pt x="747" y="2986"/>
                </a:lnTo>
                <a:cubicBezTo>
                  <a:pt x="571" y="2986"/>
                  <a:pt x="427" y="3130"/>
                  <a:pt x="427" y="3306"/>
                </a:cubicBezTo>
                <a:lnTo>
                  <a:pt x="427" y="4693"/>
                </a:lnTo>
                <a:lnTo>
                  <a:pt x="107" y="4693"/>
                </a:lnTo>
                <a:cubicBezTo>
                  <a:pt x="48" y="4693"/>
                  <a:pt x="0" y="4741"/>
                  <a:pt x="0" y="4800"/>
                </a:cubicBezTo>
                <a:cubicBezTo>
                  <a:pt x="0" y="4858"/>
                  <a:pt x="48" y="4906"/>
                  <a:pt x="107" y="4906"/>
                </a:cubicBezTo>
                <a:lnTo>
                  <a:pt x="5653" y="4906"/>
                </a:lnTo>
                <a:cubicBezTo>
                  <a:pt x="5712" y="4906"/>
                  <a:pt x="5760" y="4858"/>
                  <a:pt x="5760" y="4800"/>
                </a:cubicBezTo>
                <a:cubicBezTo>
                  <a:pt x="5760" y="4741"/>
                  <a:pt x="5712" y="4693"/>
                  <a:pt x="5653" y="4693"/>
                </a:cubicBezTo>
                <a:close/>
                <a:moveTo>
                  <a:pt x="1707" y="4693"/>
                </a:moveTo>
                <a:lnTo>
                  <a:pt x="640" y="4693"/>
                </a:lnTo>
                <a:lnTo>
                  <a:pt x="640" y="3306"/>
                </a:lnTo>
                <a:cubicBezTo>
                  <a:pt x="640" y="3248"/>
                  <a:pt x="688" y="3200"/>
                  <a:pt x="747" y="3200"/>
                </a:cubicBezTo>
                <a:lnTo>
                  <a:pt x="1600" y="3200"/>
                </a:lnTo>
                <a:cubicBezTo>
                  <a:pt x="1659" y="3200"/>
                  <a:pt x="1707" y="3248"/>
                  <a:pt x="1707" y="3306"/>
                </a:cubicBezTo>
                <a:lnTo>
                  <a:pt x="1707" y="4693"/>
                </a:lnTo>
                <a:close/>
                <a:moveTo>
                  <a:pt x="3413" y="4693"/>
                </a:moveTo>
                <a:lnTo>
                  <a:pt x="2347" y="4693"/>
                </a:lnTo>
                <a:lnTo>
                  <a:pt x="2347" y="1813"/>
                </a:lnTo>
                <a:cubicBezTo>
                  <a:pt x="2347" y="1754"/>
                  <a:pt x="2395" y="1706"/>
                  <a:pt x="2453" y="1706"/>
                </a:cubicBezTo>
                <a:lnTo>
                  <a:pt x="3307" y="1706"/>
                </a:lnTo>
                <a:cubicBezTo>
                  <a:pt x="3365" y="1706"/>
                  <a:pt x="3413" y="1754"/>
                  <a:pt x="3413" y="1813"/>
                </a:cubicBezTo>
                <a:lnTo>
                  <a:pt x="3413" y="4693"/>
                </a:lnTo>
                <a:close/>
                <a:moveTo>
                  <a:pt x="5120" y="4693"/>
                </a:moveTo>
                <a:lnTo>
                  <a:pt x="4053" y="4693"/>
                </a:lnTo>
                <a:lnTo>
                  <a:pt x="4053" y="320"/>
                </a:lnTo>
                <a:cubicBezTo>
                  <a:pt x="4053" y="261"/>
                  <a:pt x="4101" y="213"/>
                  <a:pt x="4160" y="213"/>
                </a:cubicBezTo>
                <a:lnTo>
                  <a:pt x="5013" y="213"/>
                </a:lnTo>
                <a:cubicBezTo>
                  <a:pt x="5072" y="213"/>
                  <a:pt x="5120" y="261"/>
                  <a:pt x="5120" y="320"/>
                </a:cubicBezTo>
                <a:lnTo>
                  <a:pt x="5120" y="4693"/>
                </a:lnTo>
                <a:close/>
              </a:path>
            </a:pathLst>
          </a:custGeom>
          <a:solidFill>
            <a:schemeClr val="accent2"/>
          </a:solidFill>
          <a:ln>
            <a:noFill/>
          </a:ln>
        </p:spPr>
      </p:sp>
      <p:sp>
        <p:nvSpPr>
          <p:cNvPr id="38" name="Freeform 83">
            <a:extLst>
              <a:ext uri="{FF2B5EF4-FFF2-40B4-BE49-F238E27FC236}">
                <a16:creationId xmlns:a16="http://schemas.microsoft.com/office/drawing/2014/main" xmlns="" id="{F6DFA8D5-A2A8-43E7-B1D2-77117A3E7252}"/>
              </a:ext>
            </a:extLst>
          </p:cNvPr>
          <p:cNvSpPr>
            <a:spLocks/>
          </p:cNvSpPr>
          <p:nvPr/>
        </p:nvSpPr>
        <p:spPr bwMode="auto">
          <a:xfrm>
            <a:off x="3285245" y="5680186"/>
            <a:ext cx="475199" cy="430649"/>
          </a:xfrm>
          <a:custGeom>
            <a:avLst/>
            <a:gdLst/>
            <a:ahLst/>
            <a:cxnLst>
              <a:cxn ang="0">
                <a:pos x="224" y="12"/>
              </a:cxn>
              <a:cxn ang="0">
                <a:pos x="184" y="0"/>
              </a:cxn>
              <a:cxn ang="0">
                <a:pos x="144" y="12"/>
              </a:cxn>
              <a:cxn ang="0">
                <a:pos x="16" y="136"/>
              </a:cxn>
              <a:cxn ang="0">
                <a:pos x="2" y="166"/>
              </a:cxn>
              <a:cxn ang="0">
                <a:pos x="4" y="198"/>
              </a:cxn>
              <a:cxn ang="0">
                <a:pos x="16" y="216"/>
              </a:cxn>
              <a:cxn ang="0">
                <a:pos x="46" y="230"/>
              </a:cxn>
              <a:cxn ang="0">
                <a:pos x="78" y="228"/>
              </a:cxn>
              <a:cxn ang="0">
                <a:pos x="212" y="100"/>
              </a:cxn>
              <a:cxn ang="0">
                <a:pos x="222" y="88"/>
              </a:cxn>
              <a:cxn ang="0">
                <a:pos x="224" y="64"/>
              </a:cxn>
              <a:cxn ang="0">
                <a:pos x="212" y="44"/>
              </a:cxn>
              <a:cxn ang="0">
                <a:pos x="200" y="34"/>
              </a:cxn>
              <a:cxn ang="0">
                <a:pos x="176" y="32"/>
              </a:cxn>
              <a:cxn ang="0">
                <a:pos x="156" y="44"/>
              </a:cxn>
              <a:cxn ang="0">
                <a:pos x="66" y="134"/>
              </a:cxn>
              <a:cxn ang="0">
                <a:pos x="68" y="142"/>
              </a:cxn>
              <a:cxn ang="0">
                <a:pos x="74" y="146"/>
              </a:cxn>
              <a:cxn ang="0">
                <a:pos x="168" y="56"/>
              </a:cxn>
              <a:cxn ang="0">
                <a:pos x="184" y="48"/>
              </a:cxn>
              <a:cxn ang="0">
                <a:pos x="200" y="56"/>
              </a:cxn>
              <a:cxn ang="0">
                <a:pos x="206" y="82"/>
              </a:cxn>
              <a:cxn ang="0">
                <a:pos x="84" y="204"/>
              </a:cxn>
              <a:cxn ang="0">
                <a:pos x="64" y="216"/>
              </a:cxn>
              <a:cxn ang="0">
                <a:pos x="40" y="214"/>
              </a:cxn>
              <a:cxn ang="0">
                <a:pos x="28" y="204"/>
              </a:cxn>
              <a:cxn ang="0">
                <a:pos x="16" y="184"/>
              </a:cxn>
              <a:cxn ang="0">
                <a:pos x="18" y="160"/>
              </a:cxn>
              <a:cxn ang="0">
                <a:pos x="144" y="34"/>
              </a:cxn>
              <a:cxn ang="0">
                <a:pos x="162" y="22"/>
              </a:cxn>
              <a:cxn ang="0">
                <a:pos x="194" y="18"/>
              </a:cxn>
              <a:cxn ang="0">
                <a:pos x="222" y="34"/>
              </a:cxn>
              <a:cxn ang="0">
                <a:pos x="234" y="52"/>
              </a:cxn>
              <a:cxn ang="0">
                <a:pos x="238" y="84"/>
              </a:cxn>
              <a:cxn ang="0">
                <a:pos x="222" y="112"/>
              </a:cxn>
              <a:cxn ang="0">
                <a:pos x="134" y="202"/>
              </a:cxn>
              <a:cxn ang="0">
                <a:pos x="136" y="210"/>
              </a:cxn>
              <a:cxn ang="0">
                <a:pos x="142" y="214"/>
              </a:cxn>
              <a:cxn ang="0">
                <a:pos x="234" y="122"/>
              </a:cxn>
              <a:cxn ang="0">
                <a:pos x="250" y="100"/>
              </a:cxn>
              <a:cxn ang="0">
                <a:pos x="254" y="58"/>
              </a:cxn>
              <a:cxn ang="0">
                <a:pos x="234" y="22"/>
              </a:cxn>
            </a:cxnLst>
            <a:rect l="0" t="0" r="r" b="b"/>
            <a:pathLst>
              <a:path w="256" h="232">
                <a:moveTo>
                  <a:pt x="234" y="22"/>
                </a:moveTo>
                <a:lnTo>
                  <a:pt x="234" y="22"/>
                </a:lnTo>
                <a:lnTo>
                  <a:pt x="224" y="12"/>
                </a:lnTo>
                <a:lnTo>
                  <a:pt x="212" y="6"/>
                </a:lnTo>
                <a:lnTo>
                  <a:pt x="198" y="2"/>
                </a:lnTo>
                <a:lnTo>
                  <a:pt x="184" y="0"/>
                </a:lnTo>
                <a:lnTo>
                  <a:pt x="170" y="2"/>
                </a:lnTo>
                <a:lnTo>
                  <a:pt x="156" y="6"/>
                </a:lnTo>
                <a:lnTo>
                  <a:pt x="144" y="12"/>
                </a:lnTo>
                <a:lnTo>
                  <a:pt x="134" y="22"/>
                </a:lnTo>
                <a:lnTo>
                  <a:pt x="16" y="136"/>
                </a:lnTo>
                <a:lnTo>
                  <a:pt x="16" y="136"/>
                </a:lnTo>
                <a:lnTo>
                  <a:pt x="10" y="146"/>
                </a:lnTo>
                <a:lnTo>
                  <a:pt x="4" y="154"/>
                </a:lnTo>
                <a:lnTo>
                  <a:pt x="2" y="166"/>
                </a:lnTo>
                <a:lnTo>
                  <a:pt x="0" y="176"/>
                </a:lnTo>
                <a:lnTo>
                  <a:pt x="2" y="186"/>
                </a:lnTo>
                <a:lnTo>
                  <a:pt x="4" y="198"/>
                </a:lnTo>
                <a:lnTo>
                  <a:pt x="10" y="206"/>
                </a:lnTo>
                <a:lnTo>
                  <a:pt x="16" y="216"/>
                </a:lnTo>
                <a:lnTo>
                  <a:pt x="16" y="216"/>
                </a:lnTo>
                <a:lnTo>
                  <a:pt x="26" y="222"/>
                </a:lnTo>
                <a:lnTo>
                  <a:pt x="34" y="228"/>
                </a:lnTo>
                <a:lnTo>
                  <a:pt x="46" y="230"/>
                </a:lnTo>
                <a:lnTo>
                  <a:pt x="56" y="232"/>
                </a:lnTo>
                <a:lnTo>
                  <a:pt x="66" y="230"/>
                </a:lnTo>
                <a:lnTo>
                  <a:pt x="78" y="228"/>
                </a:lnTo>
                <a:lnTo>
                  <a:pt x="86" y="222"/>
                </a:lnTo>
                <a:lnTo>
                  <a:pt x="96" y="216"/>
                </a:lnTo>
                <a:lnTo>
                  <a:pt x="212" y="100"/>
                </a:lnTo>
                <a:lnTo>
                  <a:pt x="212" y="100"/>
                </a:lnTo>
                <a:lnTo>
                  <a:pt x="218" y="94"/>
                </a:lnTo>
                <a:lnTo>
                  <a:pt x="222" y="88"/>
                </a:lnTo>
                <a:lnTo>
                  <a:pt x="224" y="80"/>
                </a:lnTo>
                <a:lnTo>
                  <a:pt x="224" y="72"/>
                </a:lnTo>
                <a:lnTo>
                  <a:pt x="224" y="64"/>
                </a:lnTo>
                <a:lnTo>
                  <a:pt x="222" y="56"/>
                </a:lnTo>
                <a:lnTo>
                  <a:pt x="218" y="50"/>
                </a:lnTo>
                <a:lnTo>
                  <a:pt x="212" y="44"/>
                </a:lnTo>
                <a:lnTo>
                  <a:pt x="212" y="44"/>
                </a:lnTo>
                <a:lnTo>
                  <a:pt x="206" y="38"/>
                </a:lnTo>
                <a:lnTo>
                  <a:pt x="200" y="34"/>
                </a:lnTo>
                <a:lnTo>
                  <a:pt x="192" y="32"/>
                </a:lnTo>
                <a:lnTo>
                  <a:pt x="184" y="32"/>
                </a:lnTo>
                <a:lnTo>
                  <a:pt x="176" y="32"/>
                </a:lnTo>
                <a:lnTo>
                  <a:pt x="168" y="34"/>
                </a:lnTo>
                <a:lnTo>
                  <a:pt x="162" y="38"/>
                </a:lnTo>
                <a:lnTo>
                  <a:pt x="156" y="44"/>
                </a:lnTo>
                <a:lnTo>
                  <a:pt x="68" y="132"/>
                </a:lnTo>
                <a:lnTo>
                  <a:pt x="68" y="132"/>
                </a:lnTo>
                <a:lnTo>
                  <a:pt x="66" y="134"/>
                </a:lnTo>
                <a:lnTo>
                  <a:pt x="66" y="138"/>
                </a:lnTo>
                <a:lnTo>
                  <a:pt x="66" y="140"/>
                </a:lnTo>
                <a:lnTo>
                  <a:pt x="68" y="142"/>
                </a:lnTo>
                <a:lnTo>
                  <a:pt x="68" y="142"/>
                </a:lnTo>
                <a:lnTo>
                  <a:pt x="70" y="144"/>
                </a:lnTo>
                <a:lnTo>
                  <a:pt x="74" y="146"/>
                </a:lnTo>
                <a:lnTo>
                  <a:pt x="76" y="144"/>
                </a:lnTo>
                <a:lnTo>
                  <a:pt x="80" y="142"/>
                </a:lnTo>
                <a:lnTo>
                  <a:pt x="168" y="56"/>
                </a:lnTo>
                <a:lnTo>
                  <a:pt x="168" y="56"/>
                </a:lnTo>
                <a:lnTo>
                  <a:pt x="174" y="50"/>
                </a:lnTo>
                <a:lnTo>
                  <a:pt x="184" y="48"/>
                </a:lnTo>
                <a:lnTo>
                  <a:pt x="194" y="50"/>
                </a:lnTo>
                <a:lnTo>
                  <a:pt x="200" y="56"/>
                </a:lnTo>
                <a:lnTo>
                  <a:pt x="200" y="56"/>
                </a:lnTo>
                <a:lnTo>
                  <a:pt x="206" y="62"/>
                </a:lnTo>
                <a:lnTo>
                  <a:pt x="208" y="72"/>
                </a:lnTo>
                <a:lnTo>
                  <a:pt x="206" y="82"/>
                </a:lnTo>
                <a:lnTo>
                  <a:pt x="200" y="88"/>
                </a:lnTo>
                <a:lnTo>
                  <a:pt x="84" y="204"/>
                </a:lnTo>
                <a:lnTo>
                  <a:pt x="84" y="204"/>
                </a:lnTo>
                <a:lnTo>
                  <a:pt x="78" y="210"/>
                </a:lnTo>
                <a:lnTo>
                  <a:pt x="72" y="214"/>
                </a:lnTo>
                <a:lnTo>
                  <a:pt x="64" y="216"/>
                </a:lnTo>
                <a:lnTo>
                  <a:pt x="56" y="216"/>
                </a:lnTo>
                <a:lnTo>
                  <a:pt x="48" y="216"/>
                </a:lnTo>
                <a:lnTo>
                  <a:pt x="40" y="214"/>
                </a:lnTo>
                <a:lnTo>
                  <a:pt x="34" y="210"/>
                </a:lnTo>
                <a:lnTo>
                  <a:pt x="28" y="204"/>
                </a:lnTo>
                <a:lnTo>
                  <a:pt x="28" y="204"/>
                </a:lnTo>
                <a:lnTo>
                  <a:pt x="22" y="198"/>
                </a:lnTo>
                <a:lnTo>
                  <a:pt x="18" y="192"/>
                </a:lnTo>
                <a:lnTo>
                  <a:pt x="16" y="184"/>
                </a:lnTo>
                <a:lnTo>
                  <a:pt x="16" y="176"/>
                </a:lnTo>
                <a:lnTo>
                  <a:pt x="16" y="168"/>
                </a:lnTo>
                <a:lnTo>
                  <a:pt x="18" y="160"/>
                </a:lnTo>
                <a:lnTo>
                  <a:pt x="22" y="154"/>
                </a:lnTo>
                <a:lnTo>
                  <a:pt x="28" y="148"/>
                </a:lnTo>
                <a:lnTo>
                  <a:pt x="144" y="34"/>
                </a:lnTo>
                <a:lnTo>
                  <a:pt x="144" y="34"/>
                </a:lnTo>
                <a:lnTo>
                  <a:pt x="152" y="26"/>
                </a:lnTo>
                <a:lnTo>
                  <a:pt x="162" y="22"/>
                </a:lnTo>
                <a:lnTo>
                  <a:pt x="172" y="18"/>
                </a:lnTo>
                <a:lnTo>
                  <a:pt x="182" y="18"/>
                </a:lnTo>
                <a:lnTo>
                  <a:pt x="194" y="18"/>
                </a:lnTo>
                <a:lnTo>
                  <a:pt x="204" y="22"/>
                </a:lnTo>
                <a:lnTo>
                  <a:pt x="214" y="26"/>
                </a:lnTo>
                <a:lnTo>
                  <a:pt x="222" y="34"/>
                </a:lnTo>
                <a:lnTo>
                  <a:pt x="222" y="34"/>
                </a:lnTo>
                <a:lnTo>
                  <a:pt x="230" y="42"/>
                </a:lnTo>
                <a:lnTo>
                  <a:pt x="234" y="52"/>
                </a:lnTo>
                <a:lnTo>
                  <a:pt x="238" y="62"/>
                </a:lnTo>
                <a:lnTo>
                  <a:pt x="238" y="74"/>
                </a:lnTo>
                <a:lnTo>
                  <a:pt x="238" y="84"/>
                </a:lnTo>
                <a:lnTo>
                  <a:pt x="234" y="94"/>
                </a:lnTo>
                <a:lnTo>
                  <a:pt x="230" y="104"/>
                </a:lnTo>
                <a:lnTo>
                  <a:pt x="222" y="112"/>
                </a:lnTo>
                <a:lnTo>
                  <a:pt x="136" y="200"/>
                </a:lnTo>
                <a:lnTo>
                  <a:pt x="136" y="200"/>
                </a:lnTo>
                <a:lnTo>
                  <a:pt x="134" y="202"/>
                </a:lnTo>
                <a:lnTo>
                  <a:pt x="134" y="206"/>
                </a:lnTo>
                <a:lnTo>
                  <a:pt x="134" y="208"/>
                </a:lnTo>
                <a:lnTo>
                  <a:pt x="136" y="210"/>
                </a:lnTo>
                <a:lnTo>
                  <a:pt x="136" y="210"/>
                </a:lnTo>
                <a:lnTo>
                  <a:pt x="138" y="212"/>
                </a:lnTo>
                <a:lnTo>
                  <a:pt x="142" y="214"/>
                </a:lnTo>
                <a:lnTo>
                  <a:pt x="144" y="212"/>
                </a:lnTo>
                <a:lnTo>
                  <a:pt x="148" y="210"/>
                </a:lnTo>
                <a:lnTo>
                  <a:pt x="234" y="122"/>
                </a:lnTo>
                <a:lnTo>
                  <a:pt x="234" y="122"/>
                </a:lnTo>
                <a:lnTo>
                  <a:pt x="244" y="112"/>
                </a:lnTo>
                <a:lnTo>
                  <a:pt x="250" y="100"/>
                </a:lnTo>
                <a:lnTo>
                  <a:pt x="254" y="86"/>
                </a:lnTo>
                <a:lnTo>
                  <a:pt x="256" y="72"/>
                </a:lnTo>
                <a:lnTo>
                  <a:pt x="254" y="58"/>
                </a:lnTo>
                <a:lnTo>
                  <a:pt x="250" y="44"/>
                </a:lnTo>
                <a:lnTo>
                  <a:pt x="244" y="32"/>
                </a:lnTo>
                <a:lnTo>
                  <a:pt x="234" y="22"/>
                </a:lnTo>
              </a:path>
            </a:pathLst>
          </a:custGeom>
          <a:solidFill>
            <a:schemeClr val="accent2"/>
          </a:solid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nvGrpSpPr>
          <p:cNvPr id="54" name="Group 153">
            <a:extLst>
              <a:ext uri="{FF2B5EF4-FFF2-40B4-BE49-F238E27FC236}">
                <a16:creationId xmlns:a16="http://schemas.microsoft.com/office/drawing/2014/main" xmlns="" id="{00C311B8-DFD7-4B61-AE30-33D5B010D71E}"/>
              </a:ext>
            </a:extLst>
          </p:cNvPr>
          <p:cNvGrpSpPr/>
          <p:nvPr/>
        </p:nvGrpSpPr>
        <p:grpSpPr>
          <a:xfrm>
            <a:off x="4377693" y="5657911"/>
            <a:ext cx="356399" cy="475199"/>
            <a:chOff x="2387600" y="3587750"/>
            <a:chExt cx="304800" cy="406400"/>
          </a:xfrm>
          <a:solidFill>
            <a:schemeClr val="accent2"/>
          </a:solidFill>
        </p:grpSpPr>
        <p:sp>
          <p:nvSpPr>
            <p:cNvPr id="55" name="Freeform 40">
              <a:extLst>
                <a:ext uri="{FF2B5EF4-FFF2-40B4-BE49-F238E27FC236}">
                  <a16:creationId xmlns:a16="http://schemas.microsoft.com/office/drawing/2014/main" xmlns="" id="{B61095CE-2437-42AE-AB79-2E6F93FFEA94}"/>
                </a:ext>
              </a:extLst>
            </p:cNvPr>
            <p:cNvSpPr>
              <a:spLocks noEditPoints="1"/>
            </p:cNvSpPr>
            <p:nvPr/>
          </p:nvSpPr>
          <p:spPr bwMode="auto">
            <a:xfrm>
              <a:off x="2463800" y="3660775"/>
              <a:ext cx="152400" cy="152400"/>
            </a:xfrm>
            <a:custGeom>
              <a:avLst/>
              <a:gdLst/>
              <a:ahLst/>
              <a:cxnLst>
                <a:cxn ang="0">
                  <a:pos x="48" y="96"/>
                </a:cxn>
                <a:cxn ang="0">
                  <a:pos x="66" y="92"/>
                </a:cxn>
                <a:cxn ang="0">
                  <a:pos x="82" y="82"/>
                </a:cxn>
                <a:cxn ang="0">
                  <a:pos x="92" y="66"/>
                </a:cxn>
                <a:cxn ang="0">
                  <a:pos x="96" y="48"/>
                </a:cxn>
                <a:cxn ang="0">
                  <a:pos x="96" y="38"/>
                </a:cxn>
                <a:cxn ang="0">
                  <a:pos x="88" y="22"/>
                </a:cxn>
                <a:cxn ang="0">
                  <a:pos x="74" y="8"/>
                </a:cxn>
                <a:cxn ang="0">
                  <a:pos x="58" y="0"/>
                </a:cxn>
                <a:cxn ang="0">
                  <a:pos x="48" y="0"/>
                </a:cxn>
                <a:cxn ang="0">
                  <a:pos x="30" y="4"/>
                </a:cxn>
                <a:cxn ang="0">
                  <a:pos x="14" y="14"/>
                </a:cxn>
                <a:cxn ang="0">
                  <a:pos x="4" y="30"/>
                </a:cxn>
                <a:cxn ang="0">
                  <a:pos x="0" y="48"/>
                </a:cxn>
                <a:cxn ang="0">
                  <a:pos x="0" y="58"/>
                </a:cxn>
                <a:cxn ang="0">
                  <a:pos x="8" y="74"/>
                </a:cxn>
                <a:cxn ang="0">
                  <a:pos x="22" y="88"/>
                </a:cxn>
                <a:cxn ang="0">
                  <a:pos x="38" y="94"/>
                </a:cxn>
                <a:cxn ang="0">
                  <a:pos x="48" y="8"/>
                </a:cxn>
                <a:cxn ang="0">
                  <a:pos x="56" y="8"/>
                </a:cxn>
                <a:cxn ang="0">
                  <a:pos x="70" y="14"/>
                </a:cxn>
                <a:cxn ang="0">
                  <a:pos x="82" y="26"/>
                </a:cxn>
                <a:cxn ang="0">
                  <a:pos x="88" y="40"/>
                </a:cxn>
                <a:cxn ang="0">
                  <a:pos x="88" y="48"/>
                </a:cxn>
                <a:cxn ang="0">
                  <a:pos x="84" y="64"/>
                </a:cxn>
                <a:cxn ang="0">
                  <a:pos x="76" y="76"/>
                </a:cxn>
                <a:cxn ang="0">
                  <a:pos x="64" y="84"/>
                </a:cxn>
                <a:cxn ang="0">
                  <a:pos x="48" y="88"/>
                </a:cxn>
                <a:cxn ang="0">
                  <a:pos x="40" y="88"/>
                </a:cxn>
                <a:cxn ang="0">
                  <a:pos x="26" y="82"/>
                </a:cxn>
                <a:cxn ang="0">
                  <a:pos x="14" y="70"/>
                </a:cxn>
                <a:cxn ang="0">
                  <a:pos x="8" y="56"/>
                </a:cxn>
                <a:cxn ang="0">
                  <a:pos x="8" y="48"/>
                </a:cxn>
                <a:cxn ang="0">
                  <a:pos x="12" y="32"/>
                </a:cxn>
                <a:cxn ang="0">
                  <a:pos x="20" y="20"/>
                </a:cxn>
                <a:cxn ang="0">
                  <a:pos x="32" y="12"/>
                </a:cxn>
                <a:cxn ang="0">
                  <a:pos x="48" y="8"/>
                </a:cxn>
              </a:cxnLst>
              <a:rect l="0" t="0" r="r" b="b"/>
              <a:pathLst>
                <a:path w="96" h="96">
                  <a:moveTo>
                    <a:pt x="48" y="96"/>
                  </a:moveTo>
                  <a:lnTo>
                    <a:pt x="48" y="96"/>
                  </a:lnTo>
                  <a:lnTo>
                    <a:pt x="58" y="94"/>
                  </a:lnTo>
                  <a:lnTo>
                    <a:pt x="66" y="92"/>
                  </a:lnTo>
                  <a:lnTo>
                    <a:pt x="74" y="88"/>
                  </a:lnTo>
                  <a:lnTo>
                    <a:pt x="82" y="82"/>
                  </a:lnTo>
                  <a:lnTo>
                    <a:pt x="88" y="74"/>
                  </a:lnTo>
                  <a:lnTo>
                    <a:pt x="92" y="66"/>
                  </a:lnTo>
                  <a:lnTo>
                    <a:pt x="96" y="58"/>
                  </a:lnTo>
                  <a:lnTo>
                    <a:pt x="96" y="48"/>
                  </a:lnTo>
                  <a:lnTo>
                    <a:pt x="96" y="48"/>
                  </a:lnTo>
                  <a:lnTo>
                    <a:pt x="96" y="38"/>
                  </a:lnTo>
                  <a:lnTo>
                    <a:pt x="92" y="30"/>
                  </a:lnTo>
                  <a:lnTo>
                    <a:pt x="88" y="22"/>
                  </a:lnTo>
                  <a:lnTo>
                    <a:pt x="82" y="14"/>
                  </a:lnTo>
                  <a:lnTo>
                    <a:pt x="74" y="8"/>
                  </a:lnTo>
                  <a:lnTo>
                    <a:pt x="66" y="4"/>
                  </a:lnTo>
                  <a:lnTo>
                    <a:pt x="58" y="0"/>
                  </a:lnTo>
                  <a:lnTo>
                    <a:pt x="48" y="0"/>
                  </a:lnTo>
                  <a:lnTo>
                    <a:pt x="48" y="0"/>
                  </a:lnTo>
                  <a:lnTo>
                    <a:pt x="38" y="0"/>
                  </a:lnTo>
                  <a:lnTo>
                    <a:pt x="30" y="4"/>
                  </a:lnTo>
                  <a:lnTo>
                    <a:pt x="22" y="8"/>
                  </a:lnTo>
                  <a:lnTo>
                    <a:pt x="14" y="14"/>
                  </a:lnTo>
                  <a:lnTo>
                    <a:pt x="8" y="22"/>
                  </a:lnTo>
                  <a:lnTo>
                    <a:pt x="4" y="30"/>
                  </a:lnTo>
                  <a:lnTo>
                    <a:pt x="0" y="38"/>
                  </a:lnTo>
                  <a:lnTo>
                    <a:pt x="0" y="48"/>
                  </a:lnTo>
                  <a:lnTo>
                    <a:pt x="0" y="48"/>
                  </a:lnTo>
                  <a:lnTo>
                    <a:pt x="0" y="58"/>
                  </a:lnTo>
                  <a:lnTo>
                    <a:pt x="4" y="66"/>
                  </a:lnTo>
                  <a:lnTo>
                    <a:pt x="8" y="74"/>
                  </a:lnTo>
                  <a:lnTo>
                    <a:pt x="14" y="82"/>
                  </a:lnTo>
                  <a:lnTo>
                    <a:pt x="22" y="88"/>
                  </a:lnTo>
                  <a:lnTo>
                    <a:pt x="30" y="92"/>
                  </a:lnTo>
                  <a:lnTo>
                    <a:pt x="38" y="94"/>
                  </a:lnTo>
                  <a:lnTo>
                    <a:pt x="48" y="96"/>
                  </a:lnTo>
                  <a:close/>
                  <a:moveTo>
                    <a:pt x="48" y="8"/>
                  </a:moveTo>
                  <a:lnTo>
                    <a:pt x="48" y="8"/>
                  </a:lnTo>
                  <a:lnTo>
                    <a:pt x="56" y="8"/>
                  </a:lnTo>
                  <a:lnTo>
                    <a:pt x="64" y="12"/>
                  </a:lnTo>
                  <a:lnTo>
                    <a:pt x="70" y="14"/>
                  </a:lnTo>
                  <a:lnTo>
                    <a:pt x="76" y="20"/>
                  </a:lnTo>
                  <a:lnTo>
                    <a:pt x="82" y="26"/>
                  </a:lnTo>
                  <a:lnTo>
                    <a:pt x="84" y="32"/>
                  </a:lnTo>
                  <a:lnTo>
                    <a:pt x="88" y="40"/>
                  </a:lnTo>
                  <a:lnTo>
                    <a:pt x="88" y="48"/>
                  </a:lnTo>
                  <a:lnTo>
                    <a:pt x="88" y="48"/>
                  </a:lnTo>
                  <a:lnTo>
                    <a:pt x="88" y="56"/>
                  </a:lnTo>
                  <a:lnTo>
                    <a:pt x="84" y="64"/>
                  </a:lnTo>
                  <a:lnTo>
                    <a:pt x="82" y="70"/>
                  </a:lnTo>
                  <a:lnTo>
                    <a:pt x="76" y="76"/>
                  </a:lnTo>
                  <a:lnTo>
                    <a:pt x="70" y="82"/>
                  </a:lnTo>
                  <a:lnTo>
                    <a:pt x="64" y="84"/>
                  </a:lnTo>
                  <a:lnTo>
                    <a:pt x="56" y="88"/>
                  </a:lnTo>
                  <a:lnTo>
                    <a:pt x="48" y="88"/>
                  </a:lnTo>
                  <a:lnTo>
                    <a:pt x="48" y="88"/>
                  </a:lnTo>
                  <a:lnTo>
                    <a:pt x="40" y="88"/>
                  </a:lnTo>
                  <a:lnTo>
                    <a:pt x="32" y="84"/>
                  </a:lnTo>
                  <a:lnTo>
                    <a:pt x="26" y="82"/>
                  </a:lnTo>
                  <a:lnTo>
                    <a:pt x="20" y="76"/>
                  </a:lnTo>
                  <a:lnTo>
                    <a:pt x="14" y="70"/>
                  </a:lnTo>
                  <a:lnTo>
                    <a:pt x="12" y="64"/>
                  </a:lnTo>
                  <a:lnTo>
                    <a:pt x="8" y="56"/>
                  </a:lnTo>
                  <a:lnTo>
                    <a:pt x="8" y="48"/>
                  </a:lnTo>
                  <a:lnTo>
                    <a:pt x="8" y="48"/>
                  </a:lnTo>
                  <a:lnTo>
                    <a:pt x="8" y="40"/>
                  </a:lnTo>
                  <a:lnTo>
                    <a:pt x="12" y="32"/>
                  </a:lnTo>
                  <a:lnTo>
                    <a:pt x="14" y="26"/>
                  </a:lnTo>
                  <a:lnTo>
                    <a:pt x="20" y="20"/>
                  </a:lnTo>
                  <a:lnTo>
                    <a:pt x="26" y="14"/>
                  </a:lnTo>
                  <a:lnTo>
                    <a:pt x="32" y="12"/>
                  </a:lnTo>
                  <a:lnTo>
                    <a:pt x="40" y="8"/>
                  </a:lnTo>
                  <a:lnTo>
                    <a:pt x="48" y="8"/>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56" name="Freeform 43">
              <a:extLst>
                <a:ext uri="{FF2B5EF4-FFF2-40B4-BE49-F238E27FC236}">
                  <a16:creationId xmlns:a16="http://schemas.microsoft.com/office/drawing/2014/main" xmlns="" id="{37830A6B-2A01-46A4-A5DA-39553045D661}"/>
                </a:ext>
              </a:extLst>
            </p:cNvPr>
            <p:cNvSpPr>
              <a:spLocks noEditPoints="1"/>
            </p:cNvSpPr>
            <p:nvPr/>
          </p:nvSpPr>
          <p:spPr bwMode="auto">
            <a:xfrm>
              <a:off x="2387600" y="3587750"/>
              <a:ext cx="304800" cy="406400"/>
            </a:xfrm>
            <a:custGeom>
              <a:avLst/>
              <a:gdLst/>
              <a:ahLst/>
              <a:cxnLst>
                <a:cxn ang="0">
                  <a:pos x="96" y="0"/>
                </a:cxn>
                <a:cxn ang="0">
                  <a:pos x="58" y="8"/>
                </a:cxn>
                <a:cxn ang="0">
                  <a:pos x="28" y="28"/>
                </a:cxn>
                <a:cxn ang="0">
                  <a:pos x="8" y="58"/>
                </a:cxn>
                <a:cxn ang="0">
                  <a:pos x="0" y="96"/>
                </a:cxn>
                <a:cxn ang="0">
                  <a:pos x="2" y="118"/>
                </a:cxn>
                <a:cxn ang="0">
                  <a:pos x="18" y="158"/>
                </a:cxn>
                <a:cxn ang="0">
                  <a:pos x="42" y="198"/>
                </a:cxn>
                <a:cxn ang="0">
                  <a:pos x="82" y="250"/>
                </a:cxn>
                <a:cxn ang="0">
                  <a:pos x="86" y="252"/>
                </a:cxn>
                <a:cxn ang="0">
                  <a:pos x="96" y="256"/>
                </a:cxn>
                <a:cxn ang="0">
                  <a:pos x="96" y="256"/>
                </a:cxn>
                <a:cxn ang="0">
                  <a:pos x="106" y="252"/>
                </a:cxn>
                <a:cxn ang="0">
                  <a:pos x="108" y="250"/>
                </a:cxn>
                <a:cxn ang="0">
                  <a:pos x="150" y="198"/>
                </a:cxn>
                <a:cxn ang="0">
                  <a:pos x="174" y="158"/>
                </a:cxn>
                <a:cxn ang="0">
                  <a:pos x="190" y="118"/>
                </a:cxn>
                <a:cxn ang="0">
                  <a:pos x="192" y="96"/>
                </a:cxn>
                <a:cxn ang="0">
                  <a:pos x="184" y="58"/>
                </a:cxn>
                <a:cxn ang="0">
                  <a:pos x="164" y="28"/>
                </a:cxn>
                <a:cxn ang="0">
                  <a:pos x="134" y="8"/>
                </a:cxn>
                <a:cxn ang="0">
                  <a:pos x="96" y="0"/>
                </a:cxn>
                <a:cxn ang="0">
                  <a:pos x="96" y="240"/>
                </a:cxn>
                <a:cxn ang="0">
                  <a:pos x="96" y="240"/>
                </a:cxn>
                <a:cxn ang="0">
                  <a:pos x="94" y="238"/>
                </a:cxn>
                <a:cxn ang="0">
                  <a:pos x="56" y="192"/>
                </a:cxn>
                <a:cxn ang="0">
                  <a:pos x="34" y="156"/>
                </a:cxn>
                <a:cxn ang="0">
                  <a:pos x="18" y="116"/>
                </a:cxn>
                <a:cxn ang="0">
                  <a:pos x="16" y="96"/>
                </a:cxn>
                <a:cxn ang="0">
                  <a:pos x="22" y="64"/>
                </a:cxn>
                <a:cxn ang="0">
                  <a:pos x="40" y="40"/>
                </a:cxn>
                <a:cxn ang="0">
                  <a:pos x="64" y="22"/>
                </a:cxn>
                <a:cxn ang="0">
                  <a:pos x="96" y="16"/>
                </a:cxn>
                <a:cxn ang="0">
                  <a:pos x="112" y="18"/>
                </a:cxn>
                <a:cxn ang="0">
                  <a:pos x="140" y="30"/>
                </a:cxn>
                <a:cxn ang="0">
                  <a:pos x="162" y="52"/>
                </a:cxn>
                <a:cxn ang="0">
                  <a:pos x="174" y="80"/>
                </a:cxn>
                <a:cxn ang="0">
                  <a:pos x="176" y="96"/>
                </a:cxn>
                <a:cxn ang="0">
                  <a:pos x="168" y="136"/>
                </a:cxn>
                <a:cxn ang="0">
                  <a:pos x="148" y="174"/>
                </a:cxn>
                <a:cxn ang="0">
                  <a:pos x="122" y="210"/>
                </a:cxn>
              </a:cxnLst>
              <a:rect l="0" t="0" r="r" b="b"/>
              <a:pathLst>
                <a:path w="192" h="256">
                  <a:moveTo>
                    <a:pt x="96" y="0"/>
                  </a:moveTo>
                  <a:lnTo>
                    <a:pt x="96" y="0"/>
                  </a:lnTo>
                  <a:lnTo>
                    <a:pt x="76" y="2"/>
                  </a:lnTo>
                  <a:lnTo>
                    <a:pt x="58" y="8"/>
                  </a:lnTo>
                  <a:lnTo>
                    <a:pt x="42" y="16"/>
                  </a:lnTo>
                  <a:lnTo>
                    <a:pt x="28" y="28"/>
                  </a:lnTo>
                  <a:lnTo>
                    <a:pt x="16" y="42"/>
                  </a:lnTo>
                  <a:lnTo>
                    <a:pt x="8" y="58"/>
                  </a:lnTo>
                  <a:lnTo>
                    <a:pt x="2" y="76"/>
                  </a:lnTo>
                  <a:lnTo>
                    <a:pt x="0" y="96"/>
                  </a:lnTo>
                  <a:lnTo>
                    <a:pt x="0" y="96"/>
                  </a:lnTo>
                  <a:lnTo>
                    <a:pt x="2" y="118"/>
                  </a:lnTo>
                  <a:lnTo>
                    <a:pt x="8" y="138"/>
                  </a:lnTo>
                  <a:lnTo>
                    <a:pt x="18" y="158"/>
                  </a:lnTo>
                  <a:lnTo>
                    <a:pt x="28" y="178"/>
                  </a:lnTo>
                  <a:lnTo>
                    <a:pt x="42" y="198"/>
                  </a:lnTo>
                  <a:lnTo>
                    <a:pt x="56" y="216"/>
                  </a:lnTo>
                  <a:lnTo>
                    <a:pt x="82" y="250"/>
                  </a:lnTo>
                  <a:lnTo>
                    <a:pt x="82" y="250"/>
                  </a:lnTo>
                  <a:lnTo>
                    <a:pt x="86" y="252"/>
                  </a:lnTo>
                  <a:lnTo>
                    <a:pt x="90" y="256"/>
                  </a:lnTo>
                  <a:lnTo>
                    <a:pt x="96" y="256"/>
                  </a:lnTo>
                  <a:lnTo>
                    <a:pt x="96" y="256"/>
                  </a:lnTo>
                  <a:lnTo>
                    <a:pt x="96" y="256"/>
                  </a:lnTo>
                  <a:lnTo>
                    <a:pt x="102" y="256"/>
                  </a:lnTo>
                  <a:lnTo>
                    <a:pt x="106" y="252"/>
                  </a:lnTo>
                  <a:lnTo>
                    <a:pt x="108" y="250"/>
                  </a:lnTo>
                  <a:lnTo>
                    <a:pt x="108" y="250"/>
                  </a:lnTo>
                  <a:lnTo>
                    <a:pt x="136" y="216"/>
                  </a:lnTo>
                  <a:lnTo>
                    <a:pt x="150" y="198"/>
                  </a:lnTo>
                  <a:lnTo>
                    <a:pt x="164" y="178"/>
                  </a:lnTo>
                  <a:lnTo>
                    <a:pt x="174" y="158"/>
                  </a:lnTo>
                  <a:lnTo>
                    <a:pt x="184" y="138"/>
                  </a:lnTo>
                  <a:lnTo>
                    <a:pt x="190" y="118"/>
                  </a:lnTo>
                  <a:lnTo>
                    <a:pt x="192" y="96"/>
                  </a:lnTo>
                  <a:lnTo>
                    <a:pt x="192" y="96"/>
                  </a:lnTo>
                  <a:lnTo>
                    <a:pt x="190" y="76"/>
                  </a:lnTo>
                  <a:lnTo>
                    <a:pt x="184" y="58"/>
                  </a:lnTo>
                  <a:lnTo>
                    <a:pt x="176" y="42"/>
                  </a:lnTo>
                  <a:lnTo>
                    <a:pt x="164" y="28"/>
                  </a:lnTo>
                  <a:lnTo>
                    <a:pt x="150" y="16"/>
                  </a:lnTo>
                  <a:lnTo>
                    <a:pt x="134" y="8"/>
                  </a:lnTo>
                  <a:lnTo>
                    <a:pt x="116" y="2"/>
                  </a:lnTo>
                  <a:lnTo>
                    <a:pt x="96" y="0"/>
                  </a:lnTo>
                  <a:close/>
                  <a:moveTo>
                    <a:pt x="96" y="240"/>
                  </a:moveTo>
                  <a:lnTo>
                    <a:pt x="96" y="240"/>
                  </a:lnTo>
                  <a:lnTo>
                    <a:pt x="96" y="240"/>
                  </a:lnTo>
                  <a:lnTo>
                    <a:pt x="96" y="240"/>
                  </a:lnTo>
                  <a:lnTo>
                    <a:pt x="94" y="238"/>
                  </a:lnTo>
                  <a:lnTo>
                    <a:pt x="94" y="238"/>
                  </a:lnTo>
                  <a:lnTo>
                    <a:pt x="70" y="210"/>
                  </a:lnTo>
                  <a:lnTo>
                    <a:pt x="56" y="192"/>
                  </a:lnTo>
                  <a:lnTo>
                    <a:pt x="44" y="174"/>
                  </a:lnTo>
                  <a:lnTo>
                    <a:pt x="34" y="156"/>
                  </a:lnTo>
                  <a:lnTo>
                    <a:pt x="24" y="136"/>
                  </a:lnTo>
                  <a:lnTo>
                    <a:pt x="18" y="116"/>
                  </a:lnTo>
                  <a:lnTo>
                    <a:pt x="16" y="96"/>
                  </a:lnTo>
                  <a:lnTo>
                    <a:pt x="16" y="96"/>
                  </a:lnTo>
                  <a:lnTo>
                    <a:pt x="18" y="80"/>
                  </a:lnTo>
                  <a:lnTo>
                    <a:pt x="22" y="64"/>
                  </a:lnTo>
                  <a:lnTo>
                    <a:pt x="30" y="52"/>
                  </a:lnTo>
                  <a:lnTo>
                    <a:pt x="40" y="40"/>
                  </a:lnTo>
                  <a:lnTo>
                    <a:pt x="52" y="30"/>
                  </a:lnTo>
                  <a:lnTo>
                    <a:pt x="64" y="22"/>
                  </a:lnTo>
                  <a:lnTo>
                    <a:pt x="80" y="18"/>
                  </a:lnTo>
                  <a:lnTo>
                    <a:pt x="96" y="16"/>
                  </a:lnTo>
                  <a:lnTo>
                    <a:pt x="96" y="16"/>
                  </a:lnTo>
                  <a:lnTo>
                    <a:pt x="112" y="18"/>
                  </a:lnTo>
                  <a:lnTo>
                    <a:pt x="128" y="22"/>
                  </a:lnTo>
                  <a:lnTo>
                    <a:pt x="140" y="30"/>
                  </a:lnTo>
                  <a:lnTo>
                    <a:pt x="152" y="40"/>
                  </a:lnTo>
                  <a:lnTo>
                    <a:pt x="162" y="52"/>
                  </a:lnTo>
                  <a:lnTo>
                    <a:pt x="170" y="64"/>
                  </a:lnTo>
                  <a:lnTo>
                    <a:pt x="174" y="80"/>
                  </a:lnTo>
                  <a:lnTo>
                    <a:pt x="176" y="96"/>
                  </a:lnTo>
                  <a:lnTo>
                    <a:pt x="176" y="96"/>
                  </a:lnTo>
                  <a:lnTo>
                    <a:pt x="174" y="116"/>
                  </a:lnTo>
                  <a:lnTo>
                    <a:pt x="168" y="136"/>
                  </a:lnTo>
                  <a:lnTo>
                    <a:pt x="158" y="156"/>
                  </a:lnTo>
                  <a:lnTo>
                    <a:pt x="148" y="174"/>
                  </a:lnTo>
                  <a:lnTo>
                    <a:pt x="134" y="192"/>
                  </a:lnTo>
                  <a:lnTo>
                    <a:pt x="122" y="210"/>
                  </a:lnTo>
                  <a:lnTo>
                    <a:pt x="96" y="240"/>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sp>
        <p:nvSpPr>
          <p:cNvPr id="78" name="small-notes_18272">
            <a:extLst>
              <a:ext uri="{FF2B5EF4-FFF2-40B4-BE49-F238E27FC236}">
                <a16:creationId xmlns:a16="http://schemas.microsoft.com/office/drawing/2014/main" xmlns="" id="{EF9AC07D-6EF5-412A-A679-55C153DFCE62}"/>
              </a:ext>
            </a:extLst>
          </p:cNvPr>
          <p:cNvSpPr>
            <a:spLocks noChangeAspect="1"/>
          </p:cNvSpPr>
          <p:nvPr/>
        </p:nvSpPr>
        <p:spPr bwMode="auto">
          <a:xfrm>
            <a:off x="1120171" y="5590668"/>
            <a:ext cx="411701" cy="609685"/>
          </a:xfrm>
          <a:custGeom>
            <a:avLst/>
            <a:gdLst>
              <a:gd name="connsiteX0" fmla="*/ 63428 w 408080"/>
              <a:gd name="connsiteY0" fmla="*/ 391850 h 604322"/>
              <a:gd name="connsiteX1" fmla="*/ 268482 w 408080"/>
              <a:gd name="connsiteY1" fmla="*/ 391850 h 604322"/>
              <a:gd name="connsiteX2" fmla="*/ 280498 w 408080"/>
              <a:gd name="connsiteY2" fmla="*/ 403937 h 604322"/>
              <a:gd name="connsiteX3" fmla="*/ 268482 w 408080"/>
              <a:gd name="connsiteY3" fmla="*/ 415913 h 604322"/>
              <a:gd name="connsiteX4" fmla="*/ 63428 w 408080"/>
              <a:gd name="connsiteY4" fmla="*/ 415913 h 604322"/>
              <a:gd name="connsiteX5" fmla="*/ 51301 w 408080"/>
              <a:gd name="connsiteY5" fmla="*/ 403937 h 604322"/>
              <a:gd name="connsiteX6" fmla="*/ 63428 w 408080"/>
              <a:gd name="connsiteY6" fmla="*/ 391850 h 604322"/>
              <a:gd name="connsiteX7" fmla="*/ 63428 w 408080"/>
              <a:gd name="connsiteY7" fmla="*/ 309147 h 604322"/>
              <a:gd name="connsiteX8" fmla="*/ 268482 w 408080"/>
              <a:gd name="connsiteY8" fmla="*/ 309147 h 604322"/>
              <a:gd name="connsiteX9" fmla="*/ 280498 w 408080"/>
              <a:gd name="connsiteY9" fmla="*/ 321158 h 604322"/>
              <a:gd name="connsiteX10" fmla="*/ 268482 w 408080"/>
              <a:gd name="connsiteY10" fmla="*/ 333280 h 604322"/>
              <a:gd name="connsiteX11" fmla="*/ 63428 w 408080"/>
              <a:gd name="connsiteY11" fmla="*/ 333280 h 604322"/>
              <a:gd name="connsiteX12" fmla="*/ 51301 w 408080"/>
              <a:gd name="connsiteY12" fmla="*/ 321158 h 604322"/>
              <a:gd name="connsiteX13" fmla="*/ 63428 w 408080"/>
              <a:gd name="connsiteY13" fmla="*/ 309147 h 604322"/>
              <a:gd name="connsiteX14" fmla="*/ 63428 w 408080"/>
              <a:gd name="connsiteY14" fmla="*/ 226374 h 604322"/>
              <a:gd name="connsiteX15" fmla="*/ 268482 w 408080"/>
              <a:gd name="connsiteY15" fmla="*/ 226374 h 604322"/>
              <a:gd name="connsiteX16" fmla="*/ 280498 w 408080"/>
              <a:gd name="connsiteY16" fmla="*/ 238496 h 604322"/>
              <a:gd name="connsiteX17" fmla="*/ 268482 w 408080"/>
              <a:gd name="connsiteY17" fmla="*/ 250507 h 604322"/>
              <a:gd name="connsiteX18" fmla="*/ 63428 w 408080"/>
              <a:gd name="connsiteY18" fmla="*/ 250507 h 604322"/>
              <a:gd name="connsiteX19" fmla="*/ 51301 w 408080"/>
              <a:gd name="connsiteY19" fmla="*/ 238496 h 604322"/>
              <a:gd name="connsiteX20" fmla="*/ 63428 w 408080"/>
              <a:gd name="connsiteY20" fmla="*/ 226374 h 604322"/>
              <a:gd name="connsiteX21" fmla="*/ 63428 w 408080"/>
              <a:gd name="connsiteY21" fmla="*/ 143742 h 604322"/>
              <a:gd name="connsiteX22" fmla="*/ 268482 w 408080"/>
              <a:gd name="connsiteY22" fmla="*/ 143742 h 604322"/>
              <a:gd name="connsiteX23" fmla="*/ 280498 w 408080"/>
              <a:gd name="connsiteY23" fmla="*/ 155753 h 604322"/>
              <a:gd name="connsiteX24" fmla="*/ 268482 w 408080"/>
              <a:gd name="connsiteY24" fmla="*/ 167875 h 604322"/>
              <a:gd name="connsiteX25" fmla="*/ 63428 w 408080"/>
              <a:gd name="connsiteY25" fmla="*/ 167875 h 604322"/>
              <a:gd name="connsiteX26" fmla="*/ 51301 w 408080"/>
              <a:gd name="connsiteY26" fmla="*/ 155753 h 604322"/>
              <a:gd name="connsiteX27" fmla="*/ 63428 w 408080"/>
              <a:gd name="connsiteY27" fmla="*/ 143742 h 604322"/>
              <a:gd name="connsiteX28" fmla="*/ 359131 w 408080"/>
              <a:gd name="connsiteY28" fmla="*/ 102461 h 604322"/>
              <a:gd name="connsiteX29" fmla="*/ 395954 w 408080"/>
              <a:gd name="connsiteY29" fmla="*/ 102461 h 604322"/>
              <a:gd name="connsiteX30" fmla="*/ 408080 w 408080"/>
              <a:gd name="connsiteY30" fmla="*/ 114458 h 604322"/>
              <a:gd name="connsiteX31" fmla="*/ 408080 w 408080"/>
              <a:gd name="connsiteY31" fmla="*/ 592214 h 604322"/>
              <a:gd name="connsiteX32" fmla="*/ 395954 w 408080"/>
              <a:gd name="connsiteY32" fmla="*/ 604322 h 604322"/>
              <a:gd name="connsiteX33" fmla="*/ 72560 w 408080"/>
              <a:gd name="connsiteY33" fmla="*/ 604322 h 604322"/>
              <a:gd name="connsiteX34" fmla="*/ 60545 w 408080"/>
              <a:gd name="connsiteY34" fmla="*/ 592214 h 604322"/>
              <a:gd name="connsiteX35" fmla="*/ 60545 w 408080"/>
              <a:gd name="connsiteY35" fmla="*/ 567332 h 604322"/>
              <a:gd name="connsiteX36" fmla="*/ 72560 w 408080"/>
              <a:gd name="connsiteY36" fmla="*/ 555336 h 604322"/>
              <a:gd name="connsiteX37" fmla="*/ 84686 w 408080"/>
              <a:gd name="connsiteY37" fmla="*/ 567332 h 604322"/>
              <a:gd name="connsiteX38" fmla="*/ 84686 w 408080"/>
              <a:gd name="connsiteY38" fmla="*/ 580218 h 604322"/>
              <a:gd name="connsiteX39" fmla="*/ 383939 w 408080"/>
              <a:gd name="connsiteY39" fmla="*/ 580218 h 604322"/>
              <a:gd name="connsiteX40" fmla="*/ 383939 w 408080"/>
              <a:gd name="connsiteY40" fmla="*/ 126455 h 604322"/>
              <a:gd name="connsiteX41" fmla="*/ 359131 w 408080"/>
              <a:gd name="connsiteY41" fmla="*/ 126455 h 604322"/>
              <a:gd name="connsiteX42" fmla="*/ 347117 w 408080"/>
              <a:gd name="connsiteY42" fmla="*/ 114458 h 604322"/>
              <a:gd name="connsiteX43" fmla="*/ 359131 w 408080"/>
              <a:gd name="connsiteY43" fmla="*/ 102461 h 604322"/>
              <a:gd name="connsiteX44" fmla="*/ 92114 w 408080"/>
              <a:gd name="connsiteY44" fmla="*/ 24108 h 604322"/>
              <a:gd name="connsiteX45" fmla="*/ 84660 w 408080"/>
              <a:gd name="connsiteY45" fmla="*/ 34329 h 604322"/>
              <a:gd name="connsiteX46" fmla="*/ 84660 w 408080"/>
              <a:gd name="connsiteY46" fmla="*/ 56660 h 604322"/>
              <a:gd name="connsiteX47" fmla="*/ 72534 w 408080"/>
              <a:gd name="connsiteY47" fmla="*/ 68770 h 604322"/>
              <a:gd name="connsiteX48" fmla="*/ 24141 w 408080"/>
              <a:gd name="connsiteY48" fmla="*/ 68770 h 604322"/>
              <a:gd name="connsiteX49" fmla="*/ 24141 w 408080"/>
              <a:gd name="connsiteY49" fmla="*/ 517270 h 604322"/>
              <a:gd name="connsiteX50" fmla="*/ 318172 w 408080"/>
              <a:gd name="connsiteY50" fmla="*/ 517270 h 604322"/>
              <a:gd name="connsiteX51" fmla="*/ 318172 w 408080"/>
              <a:gd name="connsiteY51" fmla="*/ 68770 h 604322"/>
              <a:gd name="connsiteX52" fmla="*/ 259210 w 408080"/>
              <a:gd name="connsiteY52" fmla="*/ 68770 h 604322"/>
              <a:gd name="connsiteX53" fmla="*/ 247195 w 408080"/>
              <a:gd name="connsiteY53" fmla="*/ 56660 h 604322"/>
              <a:gd name="connsiteX54" fmla="*/ 247195 w 408080"/>
              <a:gd name="connsiteY54" fmla="*/ 34329 h 604322"/>
              <a:gd name="connsiteX55" fmla="*/ 239741 w 408080"/>
              <a:gd name="connsiteY55" fmla="*/ 24108 h 604322"/>
              <a:gd name="connsiteX56" fmla="*/ 232177 w 408080"/>
              <a:gd name="connsiteY56" fmla="*/ 34329 h 604322"/>
              <a:gd name="connsiteX57" fmla="*/ 232177 w 408080"/>
              <a:gd name="connsiteY57" fmla="*/ 56660 h 604322"/>
              <a:gd name="connsiteX58" fmla="*/ 220162 w 408080"/>
              <a:gd name="connsiteY58" fmla="*/ 68770 h 604322"/>
              <a:gd name="connsiteX59" fmla="*/ 185452 w 408080"/>
              <a:gd name="connsiteY59" fmla="*/ 68770 h 604322"/>
              <a:gd name="connsiteX60" fmla="*/ 173437 w 408080"/>
              <a:gd name="connsiteY60" fmla="*/ 56660 h 604322"/>
              <a:gd name="connsiteX61" fmla="*/ 173437 w 408080"/>
              <a:gd name="connsiteY61" fmla="*/ 34329 h 604322"/>
              <a:gd name="connsiteX62" fmla="*/ 165872 w 408080"/>
              <a:gd name="connsiteY62" fmla="*/ 24108 h 604322"/>
              <a:gd name="connsiteX63" fmla="*/ 158418 w 408080"/>
              <a:gd name="connsiteY63" fmla="*/ 34329 h 604322"/>
              <a:gd name="connsiteX64" fmla="*/ 158418 w 408080"/>
              <a:gd name="connsiteY64" fmla="*/ 56660 h 604322"/>
              <a:gd name="connsiteX65" fmla="*/ 146404 w 408080"/>
              <a:gd name="connsiteY65" fmla="*/ 68770 h 604322"/>
              <a:gd name="connsiteX66" fmla="*/ 111694 w 408080"/>
              <a:gd name="connsiteY66" fmla="*/ 68770 h 604322"/>
              <a:gd name="connsiteX67" fmla="*/ 99568 w 408080"/>
              <a:gd name="connsiteY67" fmla="*/ 56660 h 604322"/>
              <a:gd name="connsiteX68" fmla="*/ 99568 w 408080"/>
              <a:gd name="connsiteY68" fmla="*/ 34329 h 604322"/>
              <a:gd name="connsiteX69" fmla="*/ 92114 w 408080"/>
              <a:gd name="connsiteY69" fmla="*/ 24108 h 604322"/>
              <a:gd name="connsiteX70" fmla="*/ 92114 w 408080"/>
              <a:gd name="connsiteY70" fmla="*/ 0 h 604322"/>
              <a:gd name="connsiteX71" fmla="*/ 123709 w 408080"/>
              <a:gd name="connsiteY71" fmla="*/ 34329 h 604322"/>
              <a:gd name="connsiteX72" fmla="*/ 123709 w 408080"/>
              <a:gd name="connsiteY72" fmla="*/ 44661 h 604322"/>
              <a:gd name="connsiteX73" fmla="*/ 134277 w 408080"/>
              <a:gd name="connsiteY73" fmla="*/ 44661 h 604322"/>
              <a:gd name="connsiteX74" fmla="*/ 134277 w 408080"/>
              <a:gd name="connsiteY74" fmla="*/ 34329 h 604322"/>
              <a:gd name="connsiteX75" fmla="*/ 165872 w 408080"/>
              <a:gd name="connsiteY75" fmla="*/ 0 h 604322"/>
              <a:gd name="connsiteX76" fmla="*/ 197467 w 408080"/>
              <a:gd name="connsiteY76" fmla="*/ 34329 h 604322"/>
              <a:gd name="connsiteX77" fmla="*/ 197467 w 408080"/>
              <a:gd name="connsiteY77" fmla="*/ 44661 h 604322"/>
              <a:gd name="connsiteX78" fmla="*/ 208036 w 408080"/>
              <a:gd name="connsiteY78" fmla="*/ 44661 h 604322"/>
              <a:gd name="connsiteX79" fmla="*/ 208036 w 408080"/>
              <a:gd name="connsiteY79" fmla="*/ 34329 h 604322"/>
              <a:gd name="connsiteX80" fmla="*/ 239630 w 408080"/>
              <a:gd name="connsiteY80" fmla="*/ 0 h 604322"/>
              <a:gd name="connsiteX81" fmla="*/ 271225 w 408080"/>
              <a:gd name="connsiteY81" fmla="*/ 34329 h 604322"/>
              <a:gd name="connsiteX82" fmla="*/ 271225 w 408080"/>
              <a:gd name="connsiteY82" fmla="*/ 44661 h 604322"/>
              <a:gd name="connsiteX83" fmla="*/ 330187 w 408080"/>
              <a:gd name="connsiteY83" fmla="*/ 44661 h 604322"/>
              <a:gd name="connsiteX84" fmla="*/ 342313 w 408080"/>
              <a:gd name="connsiteY84" fmla="*/ 56660 h 604322"/>
              <a:gd name="connsiteX85" fmla="*/ 342313 w 408080"/>
              <a:gd name="connsiteY85" fmla="*/ 529269 h 604322"/>
              <a:gd name="connsiteX86" fmla="*/ 330187 w 408080"/>
              <a:gd name="connsiteY86" fmla="*/ 541378 h 604322"/>
              <a:gd name="connsiteX87" fmla="*/ 12126 w 408080"/>
              <a:gd name="connsiteY87" fmla="*/ 541378 h 604322"/>
              <a:gd name="connsiteX88" fmla="*/ 0 w 408080"/>
              <a:gd name="connsiteY88" fmla="*/ 529269 h 604322"/>
              <a:gd name="connsiteX89" fmla="*/ 0 w 408080"/>
              <a:gd name="connsiteY89" fmla="*/ 56660 h 604322"/>
              <a:gd name="connsiteX90" fmla="*/ 12126 w 408080"/>
              <a:gd name="connsiteY90" fmla="*/ 44661 h 604322"/>
              <a:gd name="connsiteX91" fmla="*/ 60519 w 408080"/>
              <a:gd name="connsiteY91" fmla="*/ 44661 h 604322"/>
              <a:gd name="connsiteX92" fmla="*/ 60519 w 408080"/>
              <a:gd name="connsiteY92" fmla="*/ 34329 h 604322"/>
              <a:gd name="connsiteX93" fmla="*/ 92114 w 408080"/>
              <a:gd name="connsiteY93"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8080" h="604322">
                <a:moveTo>
                  <a:pt x="63428" y="391850"/>
                </a:moveTo>
                <a:lnTo>
                  <a:pt x="268482" y="391850"/>
                </a:lnTo>
                <a:cubicBezTo>
                  <a:pt x="275157" y="391850"/>
                  <a:pt x="280498" y="397284"/>
                  <a:pt x="280498" y="403937"/>
                </a:cubicBezTo>
                <a:cubicBezTo>
                  <a:pt x="280498" y="410591"/>
                  <a:pt x="275157" y="415913"/>
                  <a:pt x="268482" y="415913"/>
                </a:cubicBezTo>
                <a:lnTo>
                  <a:pt x="63428" y="415913"/>
                </a:lnTo>
                <a:cubicBezTo>
                  <a:pt x="56753" y="415913"/>
                  <a:pt x="51301" y="410591"/>
                  <a:pt x="51301" y="403937"/>
                </a:cubicBezTo>
                <a:cubicBezTo>
                  <a:pt x="51301" y="397284"/>
                  <a:pt x="56753" y="391850"/>
                  <a:pt x="63428" y="391850"/>
                </a:cubicBezTo>
                <a:close/>
                <a:moveTo>
                  <a:pt x="63428" y="309147"/>
                </a:moveTo>
                <a:lnTo>
                  <a:pt x="268482" y="309147"/>
                </a:lnTo>
                <a:cubicBezTo>
                  <a:pt x="275157" y="309147"/>
                  <a:pt x="280498" y="314485"/>
                  <a:pt x="280498" y="321158"/>
                </a:cubicBezTo>
                <a:cubicBezTo>
                  <a:pt x="280498" y="327831"/>
                  <a:pt x="275157" y="333280"/>
                  <a:pt x="268482" y="333280"/>
                </a:cubicBezTo>
                <a:lnTo>
                  <a:pt x="63428" y="333280"/>
                </a:lnTo>
                <a:cubicBezTo>
                  <a:pt x="56753" y="333280"/>
                  <a:pt x="51301" y="327831"/>
                  <a:pt x="51301" y="321158"/>
                </a:cubicBezTo>
                <a:cubicBezTo>
                  <a:pt x="51301" y="314485"/>
                  <a:pt x="56753" y="309147"/>
                  <a:pt x="63428" y="309147"/>
                </a:cubicBezTo>
                <a:close/>
                <a:moveTo>
                  <a:pt x="63428" y="226374"/>
                </a:moveTo>
                <a:lnTo>
                  <a:pt x="268482" y="226374"/>
                </a:lnTo>
                <a:cubicBezTo>
                  <a:pt x="275157" y="226374"/>
                  <a:pt x="280498" y="231824"/>
                  <a:pt x="280498" y="238496"/>
                </a:cubicBezTo>
                <a:cubicBezTo>
                  <a:pt x="280498" y="245169"/>
                  <a:pt x="275157" y="250507"/>
                  <a:pt x="268482" y="250507"/>
                </a:cubicBezTo>
                <a:lnTo>
                  <a:pt x="63428" y="250507"/>
                </a:lnTo>
                <a:cubicBezTo>
                  <a:pt x="56753" y="250507"/>
                  <a:pt x="51301" y="245169"/>
                  <a:pt x="51301" y="238496"/>
                </a:cubicBezTo>
                <a:cubicBezTo>
                  <a:pt x="51301" y="231824"/>
                  <a:pt x="56753" y="226374"/>
                  <a:pt x="63428" y="226374"/>
                </a:cubicBezTo>
                <a:close/>
                <a:moveTo>
                  <a:pt x="63428" y="143742"/>
                </a:moveTo>
                <a:lnTo>
                  <a:pt x="268482" y="143742"/>
                </a:lnTo>
                <a:cubicBezTo>
                  <a:pt x="275157" y="143742"/>
                  <a:pt x="280498" y="149192"/>
                  <a:pt x="280498" y="155753"/>
                </a:cubicBezTo>
                <a:cubicBezTo>
                  <a:pt x="280498" y="162426"/>
                  <a:pt x="275157" y="167875"/>
                  <a:pt x="268482" y="167875"/>
                </a:cubicBezTo>
                <a:lnTo>
                  <a:pt x="63428" y="167875"/>
                </a:lnTo>
                <a:cubicBezTo>
                  <a:pt x="56753" y="167875"/>
                  <a:pt x="51301" y="162426"/>
                  <a:pt x="51301" y="155753"/>
                </a:cubicBezTo>
                <a:cubicBezTo>
                  <a:pt x="51301" y="149192"/>
                  <a:pt x="56753" y="143742"/>
                  <a:pt x="63428" y="143742"/>
                </a:cubicBezTo>
                <a:close/>
                <a:moveTo>
                  <a:pt x="359131" y="102461"/>
                </a:moveTo>
                <a:lnTo>
                  <a:pt x="395954" y="102461"/>
                </a:lnTo>
                <a:cubicBezTo>
                  <a:pt x="402629" y="102461"/>
                  <a:pt x="408080" y="107793"/>
                  <a:pt x="408080" y="114458"/>
                </a:cubicBezTo>
                <a:lnTo>
                  <a:pt x="408080" y="592214"/>
                </a:lnTo>
                <a:cubicBezTo>
                  <a:pt x="408080" y="598879"/>
                  <a:pt x="402629" y="604322"/>
                  <a:pt x="395954" y="604322"/>
                </a:cubicBezTo>
                <a:lnTo>
                  <a:pt x="72560" y="604322"/>
                </a:lnTo>
                <a:cubicBezTo>
                  <a:pt x="65885" y="604322"/>
                  <a:pt x="60545" y="598879"/>
                  <a:pt x="60545" y="592214"/>
                </a:cubicBezTo>
                <a:lnTo>
                  <a:pt x="60545" y="567332"/>
                </a:lnTo>
                <a:cubicBezTo>
                  <a:pt x="60545" y="560668"/>
                  <a:pt x="65885" y="555336"/>
                  <a:pt x="72560" y="555336"/>
                </a:cubicBezTo>
                <a:cubicBezTo>
                  <a:pt x="79234" y="555336"/>
                  <a:pt x="84686" y="560668"/>
                  <a:pt x="84686" y="567332"/>
                </a:cubicBezTo>
                <a:lnTo>
                  <a:pt x="84686" y="580218"/>
                </a:lnTo>
                <a:lnTo>
                  <a:pt x="383939" y="580218"/>
                </a:lnTo>
                <a:lnTo>
                  <a:pt x="383939" y="126455"/>
                </a:lnTo>
                <a:lnTo>
                  <a:pt x="359131" y="126455"/>
                </a:lnTo>
                <a:cubicBezTo>
                  <a:pt x="352457" y="126455"/>
                  <a:pt x="347117" y="121123"/>
                  <a:pt x="347117" y="114458"/>
                </a:cubicBezTo>
                <a:cubicBezTo>
                  <a:pt x="347117" y="107793"/>
                  <a:pt x="352457" y="102461"/>
                  <a:pt x="359131" y="102461"/>
                </a:cubicBezTo>
                <a:close/>
                <a:moveTo>
                  <a:pt x="92114" y="24108"/>
                </a:moveTo>
                <a:cubicBezTo>
                  <a:pt x="88109" y="24108"/>
                  <a:pt x="84660" y="28774"/>
                  <a:pt x="84660" y="34329"/>
                </a:cubicBezTo>
                <a:lnTo>
                  <a:pt x="84660" y="56660"/>
                </a:lnTo>
                <a:cubicBezTo>
                  <a:pt x="84660" y="63326"/>
                  <a:pt x="79209" y="68770"/>
                  <a:pt x="72534" y="68770"/>
                </a:cubicBezTo>
                <a:lnTo>
                  <a:pt x="24141" y="68770"/>
                </a:lnTo>
                <a:lnTo>
                  <a:pt x="24141" y="517270"/>
                </a:lnTo>
                <a:lnTo>
                  <a:pt x="318172" y="517270"/>
                </a:lnTo>
                <a:lnTo>
                  <a:pt x="318172" y="68770"/>
                </a:lnTo>
                <a:lnTo>
                  <a:pt x="259210" y="68770"/>
                </a:lnTo>
                <a:cubicBezTo>
                  <a:pt x="252535" y="68770"/>
                  <a:pt x="247195" y="63326"/>
                  <a:pt x="247195" y="56660"/>
                </a:cubicBezTo>
                <a:lnTo>
                  <a:pt x="247195" y="34329"/>
                </a:lnTo>
                <a:cubicBezTo>
                  <a:pt x="247195" y="28774"/>
                  <a:pt x="243746" y="24108"/>
                  <a:pt x="239741" y="24108"/>
                </a:cubicBezTo>
                <a:cubicBezTo>
                  <a:pt x="235625" y="24108"/>
                  <a:pt x="232177" y="28774"/>
                  <a:pt x="232177" y="34329"/>
                </a:cubicBezTo>
                <a:lnTo>
                  <a:pt x="232177" y="56660"/>
                </a:lnTo>
                <a:cubicBezTo>
                  <a:pt x="232177" y="63326"/>
                  <a:pt x="226837" y="68770"/>
                  <a:pt x="220162" y="68770"/>
                </a:cubicBezTo>
                <a:lnTo>
                  <a:pt x="185452" y="68770"/>
                </a:lnTo>
                <a:cubicBezTo>
                  <a:pt x="178777" y="68770"/>
                  <a:pt x="173437" y="63326"/>
                  <a:pt x="173437" y="56660"/>
                </a:cubicBezTo>
                <a:lnTo>
                  <a:pt x="173437" y="34329"/>
                </a:lnTo>
                <a:cubicBezTo>
                  <a:pt x="173437" y="28774"/>
                  <a:pt x="169988" y="24108"/>
                  <a:pt x="165872" y="24108"/>
                </a:cubicBezTo>
                <a:cubicBezTo>
                  <a:pt x="161867" y="24108"/>
                  <a:pt x="158418" y="28774"/>
                  <a:pt x="158418" y="34329"/>
                </a:cubicBezTo>
                <a:lnTo>
                  <a:pt x="158418" y="56660"/>
                </a:lnTo>
                <a:cubicBezTo>
                  <a:pt x="158418" y="63326"/>
                  <a:pt x="152967" y="68770"/>
                  <a:pt x="146404" y="68770"/>
                </a:cubicBezTo>
                <a:lnTo>
                  <a:pt x="111694" y="68770"/>
                </a:lnTo>
                <a:cubicBezTo>
                  <a:pt x="105019" y="68770"/>
                  <a:pt x="99568" y="63326"/>
                  <a:pt x="99568" y="56660"/>
                </a:cubicBezTo>
                <a:lnTo>
                  <a:pt x="99568" y="34329"/>
                </a:lnTo>
                <a:cubicBezTo>
                  <a:pt x="99568" y="28774"/>
                  <a:pt x="96230" y="24108"/>
                  <a:pt x="92114" y="24108"/>
                </a:cubicBezTo>
                <a:close/>
                <a:moveTo>
                  <a:pt x="92114" y="0"/>
                </a:moveTo>
                <a:cubicBezTo>
                  <a:pt x="109580" y="0"/>
                  <a:pt x="123709" y="15443"/>
                  <a:pt x="123709" y="34329"/>
                </a:cubicBezTo>
                <a:lnTo>
                  <a:pt x="123709" y="44661"/>
                </a:lnTo>
                <a:lnTo>
                  <a:pt x="134277" y="44661"/>
                </a:lnTo>
                <a:lnTo>
                  <a:pt x="134277" y="34329"/>
                </a:lnTo>
                <a:cubicBezTo>
                  <a:pt x="134277" y="15443"/>
                  <a:pt x="148406" y="0"/>
                  <a:pt x="165872" y="0"/>
                </a:cubicBezTo>
                <a:cubicBezTo>
                  <a:pt x="183338" y="0"/>
                  <a:pt x="197467" y="15443"/>
                  <a:pt x="197467" y="34329"/>
                </a:cubicBezTo>
                <a:lnTo>
                  <a:pt x="197467" y="44661"/>
                </a:lnTo>
                <a:lnTo>
                  <a:pt x="208036" y="44661"/>
                </a:lnTo>
                <a:lnTo>
                  <a:pt x="208036" y="34329"/>
                </a:lnTo>
                <a:cubicBezTo>
                  <a:pt x="208036" y="15443"/>
                  <a:pt x="222275" y="0"/>
                  <a:pt x="239630" y="0"/>
                </a:cubicBezTo>
                <a:cubicBezTo>
                  <a:pt x="257096" y="0"/>
                  <a:pt x="271225" y="15443"/>
                  <a:pt x="271225" y="34329"/>
                </a:cubicBezTo>
                <a:lnTo>
                  <a:pt x="271225" y="44661"/>
                </a:lnTo>
                <a:lnTo>
                  <a:pt x="330187" y="44661"/>
                </a:lnTo>
                <a:cubicBezTo>
                  <a:pt x="336862" y="44661"/>
                  <a:pt x="342313" y="49994"/>
                  <a:pt x="342313" y="56660"/>
                </a:cubicBezTo>
                <a:lnTo>
                  <a:pt x="342313" y="529269"/>
                </a:lnTo>
                <a:cubicBezTo>
                  <a:pt x="342313" y="535934"/>
                  <a:pt x="336862" y="541378"/>
                  <a:pt x="330187" y="541378"/>
                </a:cubicBezTo>
                <a:lnTo>
                  <a:pt x="12126" y="541378"/>
                </a:lnTo>
                <a:cubicBezTo>
                  <a:pt x="5451" y="541378"/>
                  <a:pt x="0" y="535934"/>
                  <a:pt x="0" y="529269"/>
                </a:cubicBezTo>
                <a:lnTo>
                  <a:pt x="0" y="56660"/>
                </a:lnTo>
                <a:cubicBezTo>
                  <a:pt x="0" y="49994"/>
                  <a:pt x="5451" y="44661"/>
                  <a:pt x="12126" y="44661"/>
                </a:cubicBezTo>
                <a:lnTo>
                  <a:pt x="60519" y="44661"/>
                </a:lnTo>
                <a:lnTo>
                  <a:pt x="60519" y="34329"/>
                </a:lnTo>
                <a:cubicBezTo>
                  <a:pt x="60519" y="15443"/>
                  <a:pt x="74648" y="0"/>
                  <a:pt x="92114" y="0"/>
                </a:cubicBezTo>
                <a:close/>
              </a:path>
            </a:pathLst>
          </a:custGeom>
          <a:solidFill>
            <a:schemeClr val="accent2"/>
          </a:solidFill>
          <a:ln>
            <a:noFill/>
          </a:ln>
        </p:spPr>
      </p:sp>
      <p:sp>
        <p:nvSpPr>
          <p:cNvPr id="79" name="speech-bubbles_99691">
            <a:extLst>
              <a:ext uri="{FF2B5EF4-FFF2-40B4-BE49-F238E27FC236}">
                <a16:creationId xmlns:a16="http://schemas.microsoft.com/office/drawing/2014/main" xmlns="" id="{12968C96-64E6-41E0-8BF9-D6B116F850DA}"/>
              </a:ext>
            </a:extLst>
          </p:cNvPr>
          <p:cNvSpPr>
            <a:spLocks noChangeAspect="1"/>
          </p:cNvSpPr>
          <p:nvPr/>
        </p:nvSpPr>
        <p:spPr bwMode="auto">
          <a:xfrm>
            <a:off x="2221323" y="5673563"/>
            <a:ext cx="538391" cy="443894"/>
          </a:xfrm>
          <a:custGeom>
            <a:avLst/>
            <a:gdLst>
              <a:gd name="connsiteX0" fmla="*/ 431539 w 604675"/>
              <a:gd name="connsiteY0" fmla="*/ 103449 h 498545"/>
              <a:gd name="connsiteX1" fmla="*/ 604675 w 604675"/>
              <a:gd name="connsiteY1" fmla="*/ 276507 h 498545"/>
              <a:gd name="connsiteX2" fmla="*/ 602255 w 604675"/>
              <a:gd name="connsiteY2" fmla="*/ 305239 h 498545"/>
              <a:gd name="connsiteX3" fmla="*/ 586797 w 604675"/>
              <a:gd name="connsiteY3" fmla="*/ 316248 h 498545"/>
              <a:gd name="connsiteX4" fmla="*/ 575774 w 604675"/>
              <a:gd name="connsiteY4" fmla="*/ 300808 h 498545"/>
              <a:gd name="connsiteX5" fmla="*/ 577791 w 604675"/>
              <a:gd name="connsiteY5" fmla="*/ 276507 h 498545"/>
              <a:gd name="connsiteX6" fmla="*/ 431539 w 604675"/>
              <a:gd name="connsiteY6" fmla="*/ 130301 h 498545"/>
              <a:gd name="connsiteX7" fmla="*/ 285153 w 604675"/>
              <a:gd name="connsiteY7" fmla="*/ 276507 h 498545"/>
              <a:gd name="connsiteX8" fmla="*/ 431539 w 604675"/>
              <a:gd name="connsiteY8" fmla="*/ 422580 h 498545"/>
              <a:gd name="connsiteX9" fmla="*/ 508160 w 604675"/>
              <a:gd name="connsiteY9" fmla="*/ 400964 h 498545"/>
              <a:gd name="connsiteX10" fmla="*/ 518645 w 604675"/>
              <a:gd name="connsiteY10" fmla="*/ 399487 h 498545"/>
              <a:gd name="connsiteX11" fmla="*/ 569725 w 604675"/>
              <a:gd name="connsiteY11" fmla="*/ 412913 h 498545"/>
              <a:gd name="connsiteX12" fmla="*/ 556014 w 604675"/>
              <a:gd name="connsiteY12" fmla="*/ 361090 h 498545"/>
              <a:gd name="connsiteX13" fmla="*/ 565558 w 604675"/>
              <a:gd name="connsiteY13" fmla="*/ 344710 h 498545"/>
              <a:gd name="connsiteX14" fmla="*/ 581958 w 604675"/>
              <a:gd name="connsiteY14" fmla="*/ 354243 h 498545"/>
              <a:gd name="connsiteX15" fmla="*/ 601583 w 604675"/>
              <a:gd name="connsiteY15" fmla="*/ 428353 h 498545"/>
              <a:gd name="connsiteX16" fmla="*/ 598088 w 604675"/>
              <a:gd name="connsiteY16" fmla="*/ 441242 h 498545"/>
              <a:gd name="connsiteX17" fmla="*/ 585184 w 604675"/>
              <a:gd name="connsiteY17" fmla="*/ 444732 h 498545"/>
              <a:gd name="connsiteX18" fmla="*/ 517166 w 604675"/>
              <a:gd name="connsiteY18" fmla="*/ 426876 h 498545"/>
              <a:gd name="connsiteX19" fmla="*/ 431539 w 604675"/>
              <a:gd name="connsiteY19" fmla="*/ 449431 h 498545"/>
              <a:gd name="connsiteX20" fmla="*/ 258269 w 604675"/>
              <a:gd name="connsiteY20" fmla="*/ 276507 h 498545"/>
              <a:gd name="connsiteX21" fmla="*/ 431539 w 604675"/>
              <a:gd name="connsiteY21" fmla="*/ 103449 h 498545"/>
              <a:gd name="connsiteX22" fmla="*/ 249642 w 604675"/>
              <a:gd name="connsiteY22" fmla="*/ 0 h 498545"/>
              <a:gd name="connsiteX23" fmla="*/ 411365 w 604675"/>
              <a:gd name="connsiteY23" fmla="*/ 59332 h 498545"/>
              <a:gd name="connsiteX24" fmla="*/ 412978 w 604675"/>
              <a:gd name="connsiteY24" fmla="*/ 78259 h 498545"/>
              <a:gd name="connsiteX25" fmla="*/ 394023 w 604675"/>
              <a:gd name="connsiteY25" fmla="*/ 79735 h 498545"/>
              <a:gd name="connsiteX26" fmla="*/ 249642 w 604675"/>
              <a:gd name="connsiteY26" fmla="*/ 26847 h 498545"/>
              <a:gd name="connsiteX27" fmla="*/ 26887 w 604675"/>
              <a:gd name="connsiteY27" fmla="*/ 249273 h 498545"/>
              <a:gd name="connsiteX28" fmla="*/ 57806 w 604675"/>
              <a:gd name="connsiteY28" fmla="*/ 362432 h 498545"/>
              <a:gd name="connsiteX29" fmla="*/ 59285 w 604675"/>
              <a:gd name="connsiteY29" fmla="*/ 372634 h 498545"/>
              <a:gd name="connsiteX30" fmla="*/ 36297 w 604675"/>
              <a:gd name="connsiteY30" fmla="*/ 459886 h 498545"/>
              <a:gd name="connsiteX31" fmla="*/ 122469 w 604675"/>
              <a:gd name="connsiteY31" fmla="*/ 437200 h 498545"/>
              <a:gd name="connsiteX32" fmla="*/ 132954 w 604675"/>
              <a:gd name="connsiteY32" fmla="*/ 438811 h 498545"/>
              <a:gd name="connsiteX33" fmla="*/ 249642 w 604675"/>
              <a:gd name="connsiteY33" fmla="*/ 471698 h 498545"/>
              <a:gd name="connsiteX34" fmla="*/ 336352 w 604675"/>
              <a:gd name="connsiteY34" fmla="*/ 454248 h 498545"/>
              <a:gd name="connsiteX35" fmla="*/ 353962 w 604675"/>
              <a:gd name="connsiteY35" fmla="*/ 461362 h 498545"/>
              <a:gd name="connsiteX36" fmla="*/ 346837 w 604675"/>
              <a:gd name="connsiteY36" fmla="*/ 478947 h 498545"/>
              <a:gd name="connsiteX37" fmla="*/ 249642 w 604675"/>
              <a:gd name="connsiteY37" fmla="*/ 498545 h 498545"/>
              <a:gd name="connsiteX38" fmla="*/ 123813 w 604675"/>
              <a:gd name="connsiteY38" fmla="*/ 464584 h 498545"/>
              <a:gd name="connsiteX39" fmla="*/ 20837 w 604675"/>
              <a:gd name="connsiteY39" fmla="*/ 491699 h 498545"/>
              <a:gd name="connsiteX40" fmla="*/ 7932 w 604675"/>
              <a:gd name="connsiteY40" fmla="*/ 488209 h 498545"/>
              <a:gd name="connsiteX41" fmla="*/ 4436 w 604675"/>
              <a:gd name="connsiteY41" fmla="*/ 475323 h 498545"/>
              <a:gd name="connsiteX42" fmla="*/ 31861 w 604675"/>
              <a:gd name="connsiteY42" fmla="*/ 371157 h 498545"/>
              <a:gd name="connsiteX43" fmla="*/ 0 w 604675"/>
              <a:gd name="connsiteY43" fmla="*/ 249273 h 498545"/>
              <a:gd name="connsiteX44" fmla="*/ 249642 w 604675"/>
              <a:gd name="connsiteY44" fmla="*/ 0 h 498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4675" h="498545">
                <a:moveTo>
                  <a:pt x="431539" y="103449"/>
                </a:moveTo>
                <a:cubicBezTo>
                  <a:pt x="526979" y="103449"/>
                  <a:pt x="604675" y="181050"/>
                  <a:pt x="604675" y="276507"/>
                </a:cubicBezTo>
                <a:cubicBezTo>
                  <a:pt x="604675" y="286174"/>
                  <a:pt x="603868" y="295706"/>
                  <a:pt x="602255" y="305239"/>
                </a:cubicBezTo>
                <a:cubicBezTo>
                  <a:pt x="601046" y="312488"/>
                  <a:pt x="594190" y="317456"/>
                  <a:pt x="586797" y="316248"/>
                </a:cubicBezTo>
                <a:cubicBezTo>
                  <a:pt x="579538" y="315039"/>
                  <a:pt x="574564" y="308058"/>
                  <a:pt x="575774" y="300808"/>
                </a:cubicBezTo>
                <a:cubicBezTo>
                  <a:pt x="577118" y="292753"/>
                  <a:pt x="577791" y="284697"/>
                  <a:pt x="577791" y="276507"/>
                </a:cubicBezTo>
                <a:cubicBezTo>
                  <a:pt x="577791" y="195953"/>
                  <a:pt x="512193" y="130301"/>
                  <a:pt x="431539" y="130301"/>
                </a:cubicBezTo>
                <a:cubicBezTo>
                  <a:pt x="350751" y="130301"/>
                  <a:pt x="285153" y="195953"/>
                  <a:pt x="285153" y="276507"/>
                </a:cubicBezTo>
                <a:cubicBezTo>
                  <a:pt x="285153" y="357062"/>
                  <a:pt x="350751" y="422580"/>
                  <a:pt x="431539" y="422580"/>
                </a:cubicBezTo>
                <a:cubicBezTo>
                  <a:pt x="458558" y="422580"/>
                  <a:pt x="485174" y="415196"/>
                  <a:pt x="508160" y="400964"/>
                </a:cubicBezTo>
                <a:cubicBezTo>
                  <a:pt x="511252" y="399085"/>
                  <a:pt x="515015" y="398548"/>
                  <a:pt x="518645" y="399487"/>
                </a:cubicBezTo>
                <a:lnTo>
                  <a:pt x="569725" y="412913"/>
                </a:lnTo>
                <a:lnTo>
                  <a:pt x="556014" y="361090"/>
                </a:lnTo>
                <a:cubicBezTo>
                  <a:pt x="554132" y="353840"/>
                  <a:pt x="558434" y="346590"/>
                  <a:pt x="565558" y="344710"/>
                </a:cubicBezTo>
                <a:cubicBezTo>
                  <a:pt x="572817" y="342831"/>
                  <a:pt x="580076" y="346993"/>
                  <a:pt x="581958" y="354243"/>
                </a:cubicBezTo>
                <a:lnTo>
                  <a:pt x="601583" y="428353"/>
                </a:lnTo>
                <a:cubicBezTo>
                  <a:pt x="602793" y="432918"/>
                  <a:pt x="601449" y="437885"/>
                  <a:pt x="598088" y="441242"/>
                </a:cubicBezTo>
                <a:cubicBezTo>
                  <a:pt x="594728" y="444598"/>
                  <a:pt x="589754" y="445941"/>
                  <a:pt x="585184" y="444732"/>
                </a:cubicBezTo>
                <a:lnTo>
                  <a:pt x="517166" y="426876"/>
                </a:lnTo>
                <a:cubicBezTo>
                  <a:pt x="491088" y="441644"/>
                  <a:pt x="461650" y="449431"/>
                  <a:pt x="431539" y="449431"/>
                </a:cubicBezTo>
                <a:cubicBezTo>
                  <a:pt x="335965" y="449431"/>
                  <a:pt x="258269" y="371830"/>
                  <a:pt x="258269" y="276507"/>
                </a:cubicBezTo>
                <a:cubicBezTo>
                  <a:pt x="258269" y="181050"/>
                  <a:pt x="335965" y="103449"/>
                  <a:pt x="431539" y="103449"/>
                </a:cubicBezTo>
                <a:close/>
                <a:moveTo>
                  <a:pt x="249642" y="0"/>
                </a:moveTo>
                <a:cubicBezTo>
                  <a:pt x="308927" y="0"/>
                  <a:pt x="366330" y="21075"/>
                  <a:pt x="411365" y="59332"/>
                </a:cubicBezTo>
                <a:cubicBezTo>
                  <a:pt x="417146" y="64164"/>
                  <a:pt x="417818" y="72621"/>
                  <a:pt x="412978" y="78259"/>
                </a:cubicBezTo>
                <a:cubicBezTo>
                  <a:pt x="408139" y="83896"/>
                  <a:pt x="399670" y="84568"/>
                  <a:pt x="394023" y="79735"/>
                </a:cubicBezTo>
                <a:cubicBezTo>
                  <a:pt x="353828" y="45640"/>
                  <a:pt x="302609" y="26847"/>
                  <a:pt x="249642" y="26847"/>
                </a:cubicBezTo>
                <a:cubicBezTo>
                  <a:pt x="126770" y="26847"/>
                  <a:pt x="26887" y="126583"/>
                  <a:pt x="26887" y="249273"/>
                </a:cubicBezTo>
                <a:cubicBezTo>
                  <a:pt x="26887" y="289140"/>
                  <a:pt x="37641" y="328202"/>
                  <a:pt x="57806" y="362432"/>
                </a:cubicBezTo>
                <a:cubicBezTo>
                  <a:pt x="59688" y="365519"/>
                  <a:pt x="60226" y="369144"/>
                  <a:pt x="59285" y="372634"/>
                </a:cubicBezTo>
                <a:lnTo>
                  <a:pt x="36297" y="459886"/>
                </a:lnTo>
                <a:lnTo>
                  <a:pt x="122469" y="437200"/>
                </a:lnTo>
                <a:cubicBezTo>
                  <a:pt x="126098" y="436261"/>
                  <a:pt x="129862" y="436798"/>
                  <a:pt x="132954" y="438811"/>
                </a:cubicBezTo>
                <a:cubicBezTo>
                  <a:pt x="168041" y="460289"/>
                  <a:pt x="208371" y="471698"/>
                  <a:pt x="249642" y="471698"/>
                </a:cubicBezTo>
                <a:cubicBezTo>
                  <a:pt x="279755" y="471698"/>
                  <a:pt x="308927" y="465926"/>
                  <a:pt x="336352" y="454248"/>
                </a:cubicBezTo>
                <a:cubicBezTo>
                  <a:pt x="343208" y="451429"/>
                  <a:pt x="351139" y="454516"/>
                  <a:pt x="353962" y="461362"/>
                </a:cubicBezTo>
                <a:cubicBezTo>
                  <a:pt x="356920" y="468208"/>
                  <a:pt x="353693" y="476128"/>
                  <a:pt x="346837" y="478947"/>
                </a:cubicBezTo>
                <a:cubicBezTo>
                  <a:pt x="316052" y="491968"/>
                  <a:pt x="283385" y="498545"/>
                  <a:pt x="249642" y="498545"/>
                </a:cubicBezTo>
                <a:cubicBezTo>
                  <a:pt x="205279" y="498545"/>
                  <a:pt x="161992" y="486867"/>
                  <a:pt x="123813" y="464584"/>
                </a:cubicBezTo>
                <a:lnTo>
                  <a:pt x="20837" y="491699"/>
                </a:lnTo>
                <a:cubicBezTo>
                  <a:pt x="16132" y="492907"/>
                  <a:pt x="11292" y="491565"/>
                  <a:pt x="7932" y="488209"/>
                </a:cubicBezTo>
                <a:cubicBezTo>
                  <a:pt x="4571" y="484853"/>
                  <a:pt x="3226" y="479887"/>
                  <a:pt x="4436" y="475323"/>
                </a:cubicBezTo>
                <a:lnTo>
                  <a:pt x="31861" y="371157"/>
                </a:lnTo>
                <a:cubicBezTo>
                  <a:pt x="11024" y="333974"/>
                  <a:pt x="0" y="291959"/>
                  <a:pt x="0" y="249273"/>
                </a:cubicBezTo>
                <a:cubicBezTo>
                  <a:pt x="0" y="111817"/>
                  <a:pt x="111983" y="0"/>
                  <a:pt x="249642" y="0"/>
                </a:cubicBezTo>
                <a:close/>
              </a:path>
            </a:pathLst>
          </a:custGeom>
          <a:solidFill>
            <a:schemeClr val="accent2"/>
          </a:solidFill>
          <a:ln w="3175">
            <a:solidFill>
              <a:schemeClr val="accent2"/>
            </a:solidFill>
          </a:ln>
        </p:spPr>
      </p:sp>
      <p:sp>
        <p:nvSpPr>
          <p:cNvPr id="84" name="network_114241">
            <a:extLst>
              <a:ext uri="{FF2B5EF4-FFF2-40B4-BE49-F238E27FC236}">
                <a16:creationId xmlns:a16="http://schemas.microsoft.com/office/drawing/2014/main" xmlns="" id="{18E5D4DD-4DF1-4428-A45C-815168E3FC65}"/>
              </a:ext>
            </a:extLst>
          </p:cNvPr>
          <p:cNvSpPr>
            <a:spLocks noChangeAspect="1"/>
          </p:cNvSpPr>
          <p:nvPr/>
        </p:nvSpPr>
        <p:spPr bwMode="auto">
          <a:xfrm>
            <a:off x="5325558" y="5667052"/>
            <a:ext cx="507048" cy="456917"/>
          </a:xfrm>
          <a:custGeom>
            <a:avLst/>
            <a:gdLst>
              <a:gd name="T0" fmla="*/ 2819 w 3048"/>
              <a:gd name="T1" fmla="*/ 610 h 2751"/>
              <a:gd name="T2" fmla="*/ 2436 w 3048"/>
              <a:gd name="T3" fmla="*/ 815 h 2751"/>
              <a:gd name="T4" fmla="*/ 2098 w 3048"/>
              <a:gd name="T5" fmla="*/ 1151 h 2751"/>
              <a:gd name="T6" fmla="*/ 1659 w 3048"/>
              <a:gd name="T7" fmla="*/ 605 h 2751"/>
              <a:gd name="T8" fmla="*/ 1579 w 3048"/>
              <a:gd name="T9" fmla="*/ 0 h 2751"/>
              <a:gd name="T10" fmla="*/ 1499 w 3048"/>
              <a:gd name="T11" fmla="*/ 605 h 2751"/>
              <a:gd name="T12" fmla="*/ 989 w 3048"/>
              <a:gd name="T13" fmla="*/ 1278 h 2751"/>
              <a:gd name="T14" fmla="*/ 585 w 3048"/>
              <a:gd name="T15" fmla="*/ 1027 h 2751"/>
              <a:gd name="T16" fmla="*/ 22 w 3048"/>
              <a:gd name="T17" fmla="*/ 1100 h 2751"/>
              <a:gd name="T18" fmla="*/ 239 w 3048"/>
              <a:gd name="T19" fmla="*/ 1477 h 2751"/>
              <a:gd name="T20" fmla="*/ 472 w 3048"/>
              <a:gd name="T21" fmla="*/ 1447 h 2751"/>
              <a:gd name="T22" fmla="*/ 948 w 3048"/>
              <a:gd name="T23" fmla="*/ 1433 h 2751"/>
              <a:gd name="T24" fmla="*/ 1076 w 3048"/>
              <a:gd name="T25" fmla="*/ 1910 h 2751"/>
              <a:gd name="T26" fmla="*/ 439 w 3048"/>
              <a:gd name="T27" fmla="*/ 2226 h 2751"/>
              <a:gd name="T28" fmla="*/ 656 w 3048"/>
              <a:gd name="T29" fmla="*/ 2751 h 2751"/>
              <a:gd name="T30" fmla="*/ 922 w 3048"/>
              <a:gd name="T31" fmla="*/ 2290 h 2751"/>
              <a:gd name="T32" fmla="*/ 1579 w 3048"/>
              <a:gd name="T33" fmla="*/ 2157 h 2751"/>
              <a:gd name="T34" fmla="*/ 2236 w 3048"/>
              <a:gd name="T35" fmla="*/ 2290 h 2751"/>
              <a:gd name="T36" fmla="*/ 2502 w 3048"/>
              <a:gd name="T37" fmla="*/ 2751 h 2751"/>
              <a:gd name="T38" fmla="*/ 2720 w 3048"/>
              <a:gd name="T39" fmla="*/ 2226 h 2751"/>
              <a:gd name="T40" fmla="*/ 2083 w 3048"/>
              <a:gd name="T41" fmla="*/ 1910 h 2751"/>
              <a:gd name="T42" fmla="*/ 2174 w 3048"/>
              <a:gd name="T43" fmla="*/ 1292 h 2751"/>
              <a:gd name="T44" fmla="*/ 2641 w 3048"/>
              <a:gd name="T45" fmla="*/ 1198 h 2751"/>
              <a:gd name="T46" fmla="*/ 2875 w 3048"/>
              <a:gd name="T47" fmla="*/ 1175 h 2751"/>
              <a:gd name="T48" fmla="*/ 3001 w 3048"/>
              <a:gd name="T49" fmla="*/ 759 h 2751"/>
              <a:gd name="T50" fmla="*/ 2687 w 3048"/>
              <a:gd name="T51" fmla="*/ 1045 h 2751"/>
              <a:gd name="T52" fmla="*/ 2589 w 3048"/>
              <a:gd name="T53" fmla="*/ 861 h 2751"/>
              <a:gd name="T54" fmla="*/ 2730 w 3048"/>
              <a:gd name="T55" fmla="*/ 756 h 2751"/>
              <a:gd name="T56" fmla="*/ 2860 w 3048"/>
              <a:gd name="T57" fmla="*/ 834 h 2751"/>
              <a:gd name="T58" fmla="*/ 2799 w 3048"/>
              <a:gd name="T59" fmla="*/ 1034 h 2751"/>
              <a:gd name="T60" fmla="*/ 1579 w 3048"/>
              <a:gd name="T61" fmla="*/ 1997 h 2751"/>
              <a:gd name="T62" fmla="*/ 1579 w 3048"/>
              <a:gd name="T63" fmla="*/ 1043 h 2751"/>
              <a:gd name="T64" fmla="*/ 1432 w 3048"/>
              <a:gd name="T65" fmla="*/ 308 h 2751"/>
              <a:gd name="T66" fmla="*/ 1727 w 3048"/>
              <a:gd name="T67" fmla="*/ 308 h 2751"/>
              <a:gd name="T68" fmla="*/ 1432 w 3048"/>
              <a:gd name="T69" fmla="*/ 308 h 2751"/>
              <a:gd name="T70" fmla="*/ 191 w 3048"/>
              <a:gd name="T71" fmla="*/ 1254 h 2751"/>
              <a:gd name="T72" fmla="*/ 357 w 3048"/>
              <a:gd name="T73" fmla="*/ 1038 h 2751"/>
              <a:gd name="T74" fmla="*/ 461 w 3048"/>
              <a:gd name="T75" fmla="*/ 1219 h 2751"/>
              <a:gd name="T76" fmla="*/ 760 w 3048"/>
              <a:gd name="T77" fmla="*/ 2547 h 2751"/>
              <a:gd name="T78" fmla="*/ 552 w 3048"/>
              <a:gd name="T79" fmla="*/ 2339 h 2751"/>
              <a:gd name="T80" fmla="*/ 760 w 3048"/>
              <a:gd name="T81" fmla="*/ 2339 h 2751"/>
              <a:gd name="T82" fmla="*/ 2606 w 3048"/>
              <a:gd name="T83" fmla="*/ 2339 h 2751"/>
              <a:gd name="T84" fmla="*/ 2398 w 3048"/>
              <a:gd name="T85" fmla="*/ 2547 h 2751"/>
              <a:gd name="T86" fmla="*/ 2502 w 3048"/>
              <a:gd name="T87" fmla="*/ 2296 h 2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48" h="2751">
                <a:moveTo>
                  <a:pt x="3001" y="759"/>
                </a:moveTo>
                <a:cubicBezTo>
                  <a:pt x="2962" y="686"/>
                  <a:pt x="2898" y="633"/>
                  <a:pt x="2819" y="610"/>
                </a:cubicBezTo>
                <a:cubicBezTo>
                  <a:pt x="2740" y="586"/>
                  <a:pt x="2657" y="594"/>
                  <a:pt x="2585" y="633"/>
                </a:cubicBezTo>
                <a:cubicBezTo>
                  <a:pt x="2512" y="672"/>
                  <a:pt x="2459" y="736"/>
                  <a:pt x="2436" y="815"/>
                </a:cubicBezTo>
                <a:cubicBezTo>
                  <a:pt x="2420" y="867"/>
                  <a:pt x="2418" y="922"/>
                  <a:pt x="2430" y="973"/>
                </a:cubicBezTo>
                <a:lnTo>
                  <a:pt x="2098" y="1151"/>
                </a:lnTo>
                <a:cubicBezTo>
                  <a:pt x="1997" y="1009"/>
                  <a:pt x="1840" y="911"/>
                  <a:pt x="1659" y="888"/>
                </a:cubicBezTo>
                <a:lnTo>
                  <a:pt x="1659" y="605"/>
                </a:lnTo>
                <a:cubicBezTo>
                  <a:pt x="1790" y="569"/>
                  <a:pt x="1887" y="449"/>
                  <a:pt x="1887" y="308"/>
                </a:cubicBezTo>
                <a:cubicBezTo>
                  <a:pt x="1887" y="138"/>
                  <a:pt x="1749" y="0"/>
                  <a:pt x="1579" y="0"/>
                </a:cubicBezTo>
                <a:cubicBezTo>
                  <a:pt x="1410" y="0"/>
                  <a:pt x="1272" y="138"/>
                  <a:pt x="1272" y="308"/>
                </a:cubicBezTo>
                <a:cubicBezTo>
                  <a:pt x="1272" y="450"/>
                  <a:pt x="1368" y="569"/>
                  <a:pt x="1499" y="605"/>
                </a:cubicBezTo>
                <a:lnTo>
                  <a:pt x="1499" y="888"/>
                </a:lnTo>
                <a:cubicBezTo>
                  <a:pt x="1268" y="917"/>
                  <a:pt x="1075" y="1070"/>
                  <a:pt x="989" y="1278"/>
                </a:cubicBezTo>
                <a:lnTo>
                  <a:pt x="626" y="1180"/>
                </a:lnTo>
                <a:cubicBezTo>
                  <a:pt x="626" y="1127"/>
                  <a:pt x="613" y="1074"/>
                  <a:pt x="585" y="1027"/>
                </a:cubicBezTo>
                <a:cubicBezTo>
                  <a:pt x="544" y="956"/>
                  <a:pt x="478" y="905"/>
                  <a:pt x="399" y="883"/>
                </a:cubicBezTo>
                <a:cubicBezTo>
                  <a:pt x="235" y="839"/>
                  <a:pt x="66" y="937"/>
                  <a:pt x="22" y="1100"/>
                </a:cubicBezTo>
                <a:cubicBezTo>
                  <a:pt x="0" y="1180"/>
                  <a:pt x="11" y="1263"/>
                  <a:pt x="52" y="1334"/>
                </a:cubicBezTo>
                <a:cubicBezTo>
                  <a:pt x="93" y="1405"/>
                  <a:pt x="159" y="1456"/>
                  <a:pt x="239" y="1477"/>
                </a:cubicBezTo>
                <a:cubicBezTo>
                  <a:pt x="265" y="1485"/>
                  <a:pt x="292" y="1488"/>
                  <a:pt x="319" y="1488"/>
                </a:cubicBezTo>
                <a:cubicBezTo>
                  <a:pt x="372" y="1488"/>
                  <a:pt x="425" y="1474"/>
                  <a:pt x="472" y="1447"/>
                </a:cubicBezTo>
                <a:cubicBezTo>
                  <a:pt x="519" y="1420"/>
                  <a:pt x="558" y="1381"/>
                  <a:pt x="584" y="1335"/>
                </a:cubicBezTo>
                <a:lnTo>
                  <a:pt x="948" y="1433"/>
                </a:lnTo>
                <a:cubicBezTo>
                  <a:pt x="944" y="1461"/>
                  <a:pt x="942" y="1490"/>
                  <a:pt x="942" y="1520"/>
                </a:cubicBezTo>
                <a:cubicBezTo>
                  <a:pt x="942" y="1667"/>
                  <a:pt x="992" y="1802"/>
                  <a:pt x="1076" y="1910"/>
                </a:cubicBezTo>
                <a:lnTo>
                  <a:pt x="809" y="2177"/>
                </a:lnTo>
                <a:cubicBezTo>
                  <a:pt x="692" y="2109"/>
                  <a:pt x="539" y="2125"/>
                  <a:pt x="439" y="2226"/>
                </a:cubicBezTo>
                <a:cubicBezTo>
                  <a:pt x="319" y="2346"/>
                  <a:pt x="319" y="2541"/>
                  <a:pt x="439" y="2661"/>
                </a:cubicBezTo>
                <a:cubicBezTo>
                  <a:pt x="499" y="2721"/>
                  <a:pt x="577" y="2751"/>
                  <a:pt x="656" y="2751"/>
                </a:cubicBezTo>
                <a:cubicBezTo>
                  <a:pt x="735" y="2751"/>
                  <a:pt x="814" y="2721"/>
                  <a:pt x="874" y="2661"/>
                </a:cubicBezTo>
                <a:cubicBezTo>
                  <a:pt x="974" y="2560"/>
                  <a:pt x="990" y="2407"/>
                  <a:pt x="922" y="2290"/>
                </a:cubicBezTo>
                <a:lnTo>
                  <a:pt x="1189" y="2023"/>
                </a:lnTo>
                <a:cubicBezTo>
                  <a:pt x="1297" y="2107"/>
                  <a:pt x="1432" y="2157"/>
                  <a:pt x="1579" y="2157"/>
                </a:cubicBezTo>
                <a:cubicBezTo>
                  <a:pt x="1726" y="2157"/>
                  <a:pt x="1861" y="2107"/>
                  <a:pt x="1969" y="2023"/>
                </a:cubicBezTo>
                <a:lnTo>
                  <a:pt x="2236" y="2290"/>
                </a:lnTo>
                <a:cubicBezTo>
                  <a:pt x="2168" y="2407"/>
                  <a:pt x="2184" y="2560"/>
                  <a:pt x="2285" y="2661"/>
                </a:cubicBezTo>
                <a:cubicBezTo>
                  <a:pt x="2345" y="2721"/>
                  <a:pt x="2423" y="2751"/>
                  <a:pt x="2502" y="2751"/>
                </a:cubicBezTo>
                <a:cubicBezTo>
                  <a:pt x="2581" y="2751"/>
                  <a:pt x="2660" y="2721"/>
                  <a:pt x="2720" y="2661"/>
                </a:cubicBezTo>
                <a:cubicBezTo>
                  <a:pt x="2840" y="2541"/>
                  <a:pt x="2840" y="2346"/>
                  <a:pt x="2720" y="2226"/>
                </a:cubicBezTo>
                <a:cubicBezTo>
                  <a:pt x="2619" y="2125"/>
                  <a:pt x="2466" y="2109"/>
                  <a:pt x="2349" y="2177"/>
                </a:cubicBezTo>
                <a:lnTo>
                  <a:pt x="2083" y="1910"/>
                </a:lnTo>
                <a:cubicBezTo>
                  <a:pt x="2166" y="1802"/>
                  <a:pt x="2216" y="1667"/>
                  <a:pt x="2216" y="1520"/>
                </a:cubicBezTo>
                <a:cubicBezTo>
                  <a:pt x="2216" y="1440"/>
                  <a:pt x="2201" y="1363"/>
                  <a:pt x="2174" y="1292"/>
                </a:cubicBezTo>
                <a:lnTo>
                  <a:pt x="2506" y="1114"/>
                </a:lnTo>
                <a:cubicBezTo>
                  <a:pt x="2542" y="1153"/>
                  <a:pt x="2588" y="1182"/>
                  <a:pt x="2641" y="1198"/>
                </a:cubicBezTo>
                <a:cubicBezTo>
                  <a:pt x="2670" y="1207"/>
                  <a:pt x="2700" y="1212"/>
                  <a:pt x="2730" y="1212"/>
                </a:cubicBezTo>
                <a:cubicBezTo>
                  <a:pt x="2780" y="1212"/>
                  <a:pt x="2830" y="1199"/>
                  <a:pt x="2875" y="1175"/>
                </a:cubicBezTo>
                <a:cubicBezTo>
                  <a:pt x="2947" y="1136"/>
                  <a:pt x="3000" y="1072"/>
                  <a:pt x="3024" y="993"/>
                </a:cubicBezTo>
                <a:cubicBezTo>
                  <a:pt x="3048" y="914"/>
                  <a:pt x="3040" y="831"/>
                  <a:pt x="3001" y="759"/>
                </a:cubicBezTo>
                <a:close/>
                <a:moveTo>
                  <a:pt x="2799" y="1034"/>
                </a:moveTo>
                <a:cubicBezTo>
                  <a:pt x="2765" y="1053"/>
                  <a:pt x="2725" y="1056"/>
                  <a:pt x="2687" y="1045"/>
                </a:cubicBezTo>
                <a:cubicBezTo>
                  <a:pt x="2649" y="1034"/>
                  <a:pt x="2618" y="1008"/>
                  <a:pt x="2600" y="973"/>
                </a:cubicBezTo>
                <a:cubicBezTo>
                  <a:pt x="2581" y="939"/>
                  <a:pt x="2577" y="899"/>
                  <a:pt x="2589" y="861"/>
                </a:cubicBezTo>
                <a:cubicBezTo>
                  <a:pt x="2600" y="823"/>
                  <a:pt x="2625" y="792"/>
                  <a:pt x="2660" y="774"/>
                </a:cubicBezTo>
                <a:cubicBezTo>
                  <a:pt x="2682" y="762"/>
                  <a:pt x="2706" y="756"/>
                  <a:pt x="2730" y="756"/>
                </a:cubicBezTo>
                <a:cubicBezTo>
                  <a:pt x="2744" y="756"/>
                  <a:pt x="2758" y="758"/>
                  <a:pt x="2773" y="763"/>
                </a:cubicBezTo>
                <a:cubicBezTo>
                  <a:pt x="2810" y="774"/>
                  <a:pt x="2841" y="799"/>
                  <a:pt x="2860" y="834"/>
                </a:cubicBezTo>
                <a:cubicBezTo>
                  <a:pt x="2879" y="869"/>
                  <a:pt x="2882" y="909"/>
                  <a:pt x="2871" y="947"/>
                </a:cubicBezTo>
                <a:cubicBezTo>
                  <a:pt x="2860" y="984"/>
                  <a:pt x="2834" y="1015"/>
                  <a:pt x="2799" y="1034"/>
                </a:cubicBezTo>
                <a:close/>
                <a:moveTo>
                  <a:pt x="2056" y="1520"/>
                </a:moveTo>
                <a:cubicBezTo>
                  <a:pt x="2056" y="1783"/>
                  <a:pt x="1842" y="1997"/>
                  <a:pt x="1579" y="1997"/>
                </a:cubicBezTo>
                <a:cubicBezTo>
                  <a:pt x="1316" y="1997"/>
                  <a:pt x="1102" y="1783"/>
                  <a:pt x="1102" y="1520"/>
                </a:cubicBezTo>
                <a:cubicBezTo>
                  <a:pt x="1102" y="1257"/>
                  <a:pt x="1316" y="1043"/>
                  <a:pt x="1579" y="1043"/>
                </a:cubicBezTo>
                <a:cubicBezTo>
                  <a:pt x="1842" y="1043"/>
                  <a:pt x="2056" y="1257"/>
                  <a:pt x="2056" y="1520"/>
                </a:cubicBezTo>
                <a:close/>
                <a:moveTo>
                  <a:pt x="1432" y="308"/>
                </a:moveTo>
                <a:cubicBezTo>
                  <a:pt x="1432" y="226"/>
                  <a:pt x="1498" y="160"/>
                  <a:pt x="1579" y="160"/>
                </a:cubicBezTo>
                <a:cubicBezTo>
                  <a:pt x="1660" y="160"/>
                  <a:pt x="1727" y="226"/>
                  <a:pt x="1727" y="308"/>
                </a:cubicBezTo>
                <a:cubicBezTo>
                  <a:pt x="1727" y="389"/>
                  <a:pt x="1660" y="455"/>
                  <a:pt x="1579" y="455"/>
                </a:cubicBezTo>
                <a:cubicBezTo>
                  <a:pt x="1498" y="455"/>
                  <a:pt x="1432" y="389"/>
                  <a:pt x="1432" y="308"/>
                </a:cubicBezTo>
                <a:close/>
                <a:moveTo>
                  <a:pt x="280" y="1323"/>
                </a:moveTo>
                <a:cubicBezTo>
                  <a:pt x="242" y="1313"/>
                  <a:pt x="210" y="1288"/>
                  <a:pt x="191" y="1254"/>
                </a:cubicBezTo>
                <a:cubicBezTo>
                  <a:pt x="171" y="1220"/>
                  <a:pt x="166" y="1180"/>
                  <a:pt x="176" y="1142"/>
                </a:cubicBezTo>
                <a:cubicBezTo>
                  <a:pt x="197" y="1063"/>
                  <a:pt x="279" y="1017"/>
                  <a:pt x="357" y="1038"/>
                </a:cubicBezTo>
                <a:cubicBezTo>
                  <a:pt x="395" y="1048"/>
                  <a:pt x="427" y="1073"/>
                  <a:pt x="447" y="1107"/>
                </a:cubicBezTo>
                <a:cubicBezTo>
                  <a:pt x="466" y="1141"/>
                  <a:pt x="471" y="1181"/>
                  <a:pt x="461" y="1219"/>
                </a:cubicBezTo>
                <a:cubicBezTo>
                  <a:pt x="440" y="1297"/>
                  <a:pt x="359" y="1344"/>
                  <a:pt x="280" y="1323"/>
                </a:cubicBezTo>
                <a:close/>
                <a:moveTo>
                  <a:pt x="760" y="2547"/>
                </a:moveTo>
                <a:cubicBezTo>
                  <a:pt x="703" y="2605"/>
                  <a:pt x="609" y="2605"/>
                  <a:pt x="552" y="2547"/>
                </a:cubicBezTo>
                <a:cubicBezTo>
                  <a:pt x="494" y="2490"/>
                  <a:pt x="494" y="2396"/>
                  <a:pt x="552" y="2339"/>
                </a:cubicBezTo>
                <a:cubicBezTo>
                  <a:pt x="580" y="2310"/>
                  <a:pt x="618" y="2296"/>
                  <a:pt x="656" y="2296"/>
                </a:cubicBezTo>
                <a:cubicBezTo>
                  <a:pt x="694" y="2296"/>
                  <a:pt x="732" y="2310"/>
                  <a:pt x="760" y="2339"/>
                </a:cubicBezTo>
                <a:cubicBezTo>
                  <a:pt x="818" y="2396"/>
                  <a:pt x="818" y="2490"/>
                  <a:pt x="760" y="2547"/>
                </a:cubicBezTo>
                <a:close/>
                <a:moveTo>
                  <a:pt x="2606" y="2339"/>
                </a:moveTo>
                <a:cubicBezTo>
                  <a:pt x="2664" y="2396"/>
                  <a:pt x="2664" y="2490"/>
                  <a:pt x="2606" y="2547"/>
                </a:cubicBezTo>
                <a:cubicBezTo>
                  <a:pt x="2549" y="2605"/>
                  <a:pt x="2455" y="2605"/>
                  <a:pt x="2398" y="2547"/>
                </a:cubicBezTo>
                <a:cubicBezTo>
                  <a:pt x="2340" y="2490"/>
                  <a:pt x="2340" y="2396"/>
                  <a:pt x="2398" y="2339"/>
                </a:cubicBezTo>
                <a:cubicBezTo>
                  <a:pt x="2427" y="2310"/>
                  <a:pt x="2464" y="2296"/>
                  <a:pt x="2502" y="2296"/>
                </a:cubicBezTo>
                <a:cubicBezTo>
                  <a:pt x="2540" y="2296"/>
                  <a:pt x="2578" y="2310"/>
                  <a:pt x="2606" y="2339"/>
                </a:cubicBezTo>
                <a:close/>
              </a:path>
            </a:pathLst>
          </a:custGeom>
          <a:solidFill>
            <a:schemeClr val="accent2"/>
          </a:solidFill>
          <a:ln>
            <a:noFill/>
          </a:ln>
        </p:spPr>
      </p:sp>
      <p:sp>
        <p:nvSpPr>
          <p:cNvPr id="85" name="wifi_246687">
            <a:extLst>
              <a:ext uri="{FF2B5EF4-FFF2-40B4-BE49-F238E27FC236}">
                <a16:creationId xmlns:a16="http://schemas.microsoft.com/office/drawing/2014/main" xmlns="" id="{C9A3FE5E-6861-427C-94A8-810C9848DE80}"/>
              </a:ext>
            </a:extLst>
          </p:cNvPr>
          <p:cNvSpPr>
            <a:spLocks noChangeAspect="1"/>
          </p:cNvSpPr>
          <p:nvPr/>
        </p:nvSpPr>
        <p:spPr bwMode="auto">
          <a:xfrm>
            <a:off x="6427880" y="5705439"/>
            <a:ext cx="538391" cy="380143"/>
          </a:xfrm>
          <a:custGeom>
            <a:avLst/>
            <a:gdLst>
              <a:gd name="connsiteX0" fmla="*/ 303785 w 607639"/>
              <a:gd name="connsiteY0" fmla="*/ 199383 h 429038"/>
              <a:gd name="connsiteX1" fmla="*/ 288649 w 607639"/>
              <a:gd name="connsiteY1" fmla="*/ 214484 h 429038"/>
              <a:gd name="connsiteX2" fmla="*/ 303785 w 607639"/>
              <a:gd name="connsiteY2" fmla="*/ 229673 h 429038"/>
              <a:gd name="connsiteX3" fmla="*/ 319009 w 607639"/>
              <a:gd name="connsiteY3" fmla="*/ 214484 h 429038"/>
              <a:gd name="connsiteX4" fmla="*/ 303785 w 607639"/>
              <a:gd name="connsiteY4" fmla="*/ 199383 h 429038"/>
              <a:gd name="connsiteX5" fmla="*/ 303785 w 607639"/>
              <a:gd name="connsiteY5" fmla="*/ 169004 h 429038"/>
              <a:gd name="connsiteX6" fmla="*/ 349370 w 607639"/>
              <a:gd name="connsiteY6" fmla="*/ 214484 h 429038"/>
              <a:gd name="connsiteX7" fmla="*/ 303785 w 607639"/>
              <a:gd name="connsiteY7" fmla="*/ 259963 h 429038"/>
              <a:gd name="connsiteX8" fmla="*/ 258199 w 607639"/>
              <a:gd name="connsiteY8" fmla="*/ 214484 h 429038"/>
              <a:gd name="connsiteX9" fmla="*/ 303785 w 607639"/>
              <a:gd name="connsiteY9" fmla="*/ 169004 h 429038"/>
              <a:gd name="connsiteX10" fmla="*/ 389756 w 607639"/>
              <a:gd name="connsiteY10" fmla="*/ 128711 h 429038"/>
              <a:gd name="connsiteX11" fmla="*/ 425368 w 607639"/>
              <a:gd name="connsiteY11" fmla="*/ 214474 h 429038"/>
              <a:gd name="connsiteX12" fmla="*/ 389756 w 607639"/>
              <a:gd name="connsiteY12" fmla="*/ 300326 h 429038"/>
              <a:gd name="connsiteX13" fmla="*/ 368210 w 607639"/>
              <a:gd name="connsiteY13" fmla="*/ 278819 h 429038"/>
              <a:gd name="connsiteX14" fmla="*/ 394919 w 607639"/>
              <a:gd name="connsiteY14" fmla="*/ 214474 h 429038"/>
              <a:gd name="connsiteX15" fmla="*/ 368210 w 607639"/>
              <a:gd name="connsiteY15" fmla="*/ 150218 h 429038"/>
              <a:gd name="connsiteX16" fmla="*/ 217883 w 607639"/>
              <a:gd name="connsiteY16" fmla="*/ 128711 h 429038"/>
              <a:gd name="connsiteX17" fmla="*/ 239429 w 607639"/>
              <a:gd name="connsiteY17" fmla="*/ 150218 h 429038"/>
              <a:gd name="connsiteX18" fmla="*/ 212631 w 607639"/>
              <a:gd name="connsiteY18" fmla="*/ 214474 h 429038"/>
              <a:gd name="connsiteX19" fmla="*/ 239429 w 607639"/>
              <a:gd name="connsiteY19" fmla="*/ 278819 h 429038"/>
              <a:gd name="connsiteX20" fmla="*/ 217883 w 607639"/>
              <a:gd name="connsiteY20" fmla="*/ 300326 h 429038"/>
              <a:gd name="connsiteX21" fmla="*/ 182271 w 607639"/>
              <a:gd name="connsiteY21" fmla="*/ 214474 h 429038"/>
              <a:gd name="connsiteX22" fmla="*/ 217883 w 607639"/>
              <a:gd name="connsiteY22" fmla="*/ 128711 h 429038"/>
              <a:gd name="connsiteX23" fmla="*/ 153467 w 607639"/>
              <a:gd name="connsiteY23" fmla="*/ 64356 h 429038"/>
              <a:gd name="connsiteX24" fmla="*/ 175003 w 607639"/>
              <a:gd name="connsiteY24" fmla="*/ 85865 h 429038"/>
              <a:gd name="connsiteX25" fmla="*/ 121518 w 607639"/>
              <a:gd name="connsiteY25" fmla="*/ 214475 h 429038"/>
              <a:gd name="connsiteX26" fmla="*/ 175003 w 607639"/>
              <a:gd name="connsiteY26" fmla="*/ 343174 h 429038"/>
              <a:gd name="connsiteX27" fmla="*/ 153467 w 607639"/>
              <a:gd name="connsiteY27" fmla="*/ 364683 h 429038"/>
              <a:gd name="connsiteX28" fmla="*/ 91171 w 607639"/>
              <a:gd name="connsiteY28" fmla="*/ 214475 h 429038"/>
              <a:gd name="connsiteX29" fmla="*/ 153467 w 607639"/>
              <a:gd name="connsiteY29" fmla="*/ 64356 h 429038"/>
              <a:gd name="connsiteX30" fmla="*/ 454173 w 607639"/>
              <a:gd name="connsiteY30" fmla="*/ 64356 h 429038"/>
              <a:gd name="connsiteX31" fmla="*/ 516469 w 607639"/>
              <a:gd name="connsiteY31" fmla="*/ 214475 h 429038"/>
              <a:gd name="connsiteX32" fmla="*/ 454173 w 607639"/>
              <a:gd name="connsiteY32" fmla="*/ 364683 h 429038"/>
              <a:gd name="connsiteX33" fmla="*/ 432637 w 607639"/>
              <a:gd name="connsiteY33" fmla="*/ 343174 h 429038"/>
              <a:gd name="connsiteX34" fmla="*/ 486033 w 607639"/>
              <a:gd name="connsiteY34" fmla="*/ 214475 h 429038"/>
              <a:gd name="connsiteX35" fmla="*/ 432637 w 607639"/>
              <a:gd name="connsiteY35" fmla="*/ 85865 h 429038"/>
              <a:gd name="connsiteX36" fmla="*/ 518608 w 607639"/>
              <a:gd name="connsiteY36" fmla="*/ 0 h 429038"/>
              <a:gd name="connsiteX37" fmla="*/ 607639 w 607639"/>
              <a:gd name="connsiteY37" fmla="*/ 214475 h 429038"/>
              <a:gd name="connsiteX38" fmla="*/ 518608 w 607639"/>
              <a:gd name="connsiteY38" fmla="*/ 429038 h 429038"/>
              <a:gd name="connsiteX39" fmla="*/ 497063 w 607639"/>
              <a:gd name="connsiteY39" fmla="*/ 407528 h 429038"/>
              <a:gd name="connsiteX40" fmla="*/ 577191 w 607639"/>
              <a:gd name="connsiteY40" fmla="*/ 214475 h 429038"/>
              <a:gd name="connsiteX41" fmla="*/ 497063 w 607639"/>
              <a:gd name="connsiteY41" fmla="*/ 21510 h 429038"/>
              <a:gd name="connsiteX42" fmla="*/ 89031 w 607639"/>
              <a:gd name="connsiteY42" fmla="*/ 0 h 429038"/>
              <a:gd name="connsiteX43" fmla="*/ 110576 w 607639"/>
              <a:gd name="connsiteY43" fmla="*/ 21510 h 429038"/>
              <a:gd name="connsiteX44" fmla="*/ 30359 w 607639"/>
              <a:gd name="connsiteY44" fmla="*/ 214475 h 429038"/>
              <a:gd name="connsiteX45" fmla="*/ 110576 w 607639"/>
              <a:gd name="connsiteY45" fmla="*/ 407528 h 429038"/>
              <a:gd name="connsiteX46" fmla="*/ 89031 w 607639"/>
              <a:gd name="connsiteY46" fmla="*/ 429038 h 429038"/>
              <a:gd name="connsiteX47" fmla="*/ 0 w 607639"/>
              <a:gd name="connsiteY47" fmla="*/ 214475 h 429038"/>
              <a:gd name="connsiteX48" fmla="*/ 89031 w 607639"/>
              <a:gd name="connsiteY48" fmla="*/ 0 h 42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7639" h="429038">
                <a:moveTo>
                  <a:pt x="303785" y="199383"/>
                </a:moveTo>
                <a:cubicBezTo>
                  <a:pt x="295415" y="199383"/>
                  <a:pt x="288649" y="206134"/>
                  <a:pt x="288649" y="214484"/>
                </a:cubicBezTo>
                <a:cubicBezTo>
                  <a:pt x="288649" y="222833"/>
                  <a:pt x="295415" y="229673"/>
                  <a:pt x="303785" y="229673"/>
                </a:cubicBezTo>
                <a:cubicBezTo>
                  <a:pt x="312154" y="229673"/>
                  <a:pt x="319009" y="222833"/>
                  <a:pt x="319009" y="214484"/>
                </a:cubicBezTo>
                <a:cubicBezTo>
                  <a:pt x="319009" y="206134"/>
                  <a:pt x="312154" y="199383"/>
                  <a:pt x="303785" y="199383"/>
                </a:cubicBezTo>
                <a:close/>
                <a:moveTo>
                  <a:pt x="303785" y="169004"/>
                </a:moveTo>
                <a:cubicBezTo>
                  <a:pt x="328981" y="169004"/>
                  <a:pt x="349370" y="189434"/>
                  <a:pt x="349370" y="214484"/>
                </a:cubicBezTo>
                <a:cubicBezTo>
                  <a:pt x="349370" y="239622"/>
                  <a:pt x="328981" y="259963"/>
                  <a:pt x="303785" y="259963"/>
                </a:cubicBezTo>
                <a:cubicBezTo>
                  <a:pt x="278677" y="259963"/>
                  <a:pt x="258199" y="239622"/>
                  <a:pt x="258199" y="214484"/>
                </a:cubicBezTo>
                <a:cubicBezTo>
                  <a:pt x="258199" y="189434"/>
                  <a:pt x="278677" y="169004"/>
                  <a:pt x="303785" y="169004"/>
                </a:cubicBezTo>
                <a:close/>
                <a:moveTo>
                  <a:pt x="389756" y="128711"/>
                </a:moveTo>
                <a:cubicBezTo>
                  <a:pt x="411746" y="150663"/>
                  <a:pt x="425368" y="180969"/>
                  <a:pt x="425368" y="214474"/>
                </a:cubicBezTo>
                <a:cubicBezTo>
                  <a:pt x="425368" y="247979"/>
                  <a:pt x="411746" y="278374"/>
                  <a:pt x="389756" y="300326"/>
                </a:cubicBezTo>
                <a:lnTo>
                  <a:pt x="368210" y="278819"/>
                </a:lnTo>
                <a:cubicBezTo>
                  <a:pt x="384770" y="262377"/>
                  <a:pt x="394919" y="239625"/>
                  <a:pt x="394919" y="214474"/>
                </a:cubicBezTo>
                <a:cubicBezTo>
                  <a:pt x="394919" y="189412"/>
                  <a:pt x="384770" y="166660"/>
                  <a:pt x="368210" y="150218"/>
                </a:cubicBezTo>
                <a:close/>
                <a:moveTo>
                  <a:pt x="217883" y="128711"/>
                </a:moveTo>
                <a:lnTo>
                  <a:pt x="239429" y="150218"/>
                </a:lnTo>
                <a:cubicBezTo>
                  <a:pt x="222869" y="166660"/>
                  <a:pt x="212631" y="189412"/>
                  <a:pt x="212631" y="214474"/>
                </a:cubicBezTo>
                <a:cubicBezTo>
                  <a:pt x="212631" y="239625"/>
                  <a:pt x="222869" y="262377"/>
                  <a:pt x="239429" y="278819"/>
                </a:cubicBezTo>
                <a:lnTo>
                  <a:pt x="217883" y="300326"/>
                </a:lnTo>
                <a:cubicBezTo>
                  <a:pt x="195893" y="278374"/>
                  <a:pt x="182271" y="247979"/>
                  <a:pt x="182271" y="214474"/>
                </a:cubicBezTo>
                <a:cubicBezTo>
                  <a:pt x="182271" y="180969"/>
                  <a:pt x="195893" y="150663"/>
                  <a:pt x="217883" y="128711"/>
                </a:cubicBezTo>
                <a:close/>
                <a:moveTo>
                  <a:pt x="153467" y="64356"/>
                </a:moveTo>
                <a:lnTo>
                  <a:pt x="175003" y="85865"/>
                </a:lnTo>
                <a:cubicBezTo>
                  <a:pt x="141986" y="118840"/>
                  <a:pt x="121518" y="164347"/>
                  <a:pt x="121518" y="214475"/>
                </a:cubicBezTo>
                <a:cubicBezTo>
                  <a:pt x="121518" y="264693"/>
                  <a:pt x="141986" y="310199"/>
                  <a:pt x="175003" y="343174"/>
                </a:cubicBezTo>
                <a:lnTo>
                  <a:pt x="153467" y="364683"/>
                </a:lnTo>
                <a:cubicBezTo>
                  <a:pt x="114932" y="326198"/>
                  <a:pt x="91171" y="273136"/>
                  <a:pt x="91171" y="214475"/>
                </a:cubicBezTo>
                <a:cubicBezTo>
                  <a:pt x="91171" y="155903"/>
                  <a:pt x="114932" y="102752"/>
                  <a:pt x="153467" y="64356"/>
                </a:cubicBezTo>
                <a:close/>
                <a:moveTo>
                  <a:pt x="454173" y="64356"/>
                </a:moveTo>
                <a:cubicBezTo>
                  <a:pt x="492619" y="102752"/>
                  <a:pt x="516469" y="155903"/>
                  <a:pt x="516469" y="214475"/>
                </a:cubicBezTo>
                <a:cubicBezTo>
                  <a:pt x="516469" y="273136"/>
                  <a:pt x="492619" y="326198"/>
                  <a:pt x="454173" y="364683"/>
                </a:cubicBezTo>
                <a:lnTo>
                  <a:pt x="432637" y="343174"/>
                </a:lnTo>
                <a:cubicBezTo>
                  <a:pt x="465654" y="310199"/>
                  <a:pt x="486033" y="264693"/>
                  <a:pt x="486033" y="214475"/>
                </a:cubicBezTo>
                <a:cubicBezTo>
                  <a:pt x="486033" y="164347"/>
                  <a:pt x="465654" y="118840"/>
                  <a:pt x="432637" y="85865"/>
                </a:cubicBezTo>
                <a:close/>
                <a:moveTo>
                  <a:pt x="518608" y="0"/>
                </a:moveTo>
                <a:cubicBezTo>
                  <a:pt x="573629" y="54841"/>
                  <a:pt x="607639" y="130747"/>
                  <a:pt x="607639" y="214475"/>
                </a:cubicBezTo>
                <a:cubicBezTo>
                  <a:pt x="607639" y="298291"/>
                  <a:pt x="573629" y="374108"/>
                  <a:pt x="518608" y="429038"/>
                </a:cubicBezTo>
                <a:lnTo>
                  <a:pt x="497063" y="407528"/>
                </a:lnTo>
                <a:cubicBezTo>
                  <a:pt x="546564" y="358021"/>
                  <a:pt x="577191" y="289758"/>
                  <a:pt x="577191" y="214475"/>
                </a:cubicBezTo>
                <a:cubicBezTo>
                  <a:pt x="577191" y="139191"/>
                  <a:pt x="546564" y="70929"/>
                  <a:pt x="497063" y="21510"/>
                </a:cubicBezTo>
                <a:close/>
                <a:moveTo>
                  <a:pt x="89031" y="0"/>
                </a:moveTo>
                <a:lnTo>
                  <a:pt x="110576" y="21510"/>
                </a:lnTo>
                <a:cubicBezTo>
                  <a:pt x="61075" y="70929"/>
                  <a:pt x="30359" y="139191"/>
                  <a:pt x="30359" y="214475"/>
                </a:cubicBezTo>
                <a:cubicBezTo>
                  <a:pt x="30359" y="289758"/>
                  <a:pt x="61075" y="358021"/>
                  <a:pt x="110576" y="407528"/>
                </a:cubicBezTo>
                <a:lnTo>
                  <a:pt x="89031" y="429038"/>
                </a:lnTo>
                <a:cubicBezTo>
                  <a:pt x="34010" y="374108"/>
                  <a:pt x="0" y="298291"/>
                  <a:pt x="0" y="214475"/>
                </a:cubicBezTo>
                <a:cubicBezTo>
                  <a:pt x="0" y="130747"/>
                  <a:pt x="34010" y="54841"/>
                  <a:pt x="89031" y="0"/>
                </a:cubicBezTo>
                <a:close/>
              </a:path>
            </a:pathLst>
          </a:custGeom>
          <a:solidFill>
            <a:schemeClr val="accent2"/>
          </a:solidFill>
          <a:ln>
            <a:noFill/>
          </a:ln>
        </p:spPr>
      </p:sp>
      <p:sp>
        <p:nvSpPr>
          <p:cNvPr id="87" name="speech_384626">
            <a:extLst>
              <a:ext uri="{FF2B5EF4-FFF2-40B4-BE49-F238E27FC236}">
                <a16:creationId xmlns:a16="http://schemas.microsoft.com/office/drawing/2014/main" xmlns="" id="{48E71A6E-5C49-4C1D-8931-0D56D2EE0915}"/>
              </a:ext>
            </a:extLst>
          </p:cNvPr>
          <p:cNvSpPr>
            <a:spLocks noChangeAspect="1"/>
          </p:cNvSpPr>
          <p:nvPr/>
        </p:nvSpPr>
        <p:spPr bwMode="auto">
          <a:xfrm>
            <a:off x="7553139" y="5590668"/>
            <a:ext cx="416819" cy="609685"/>
          </a:xfrm>
          <a:custGeom>
            <a:avLst/>
            <a:gdLst>
              <a:gd name="connsiteX0" fmla="*/ 56556 w 414360"/>
              <a:gd name="connsiteY0" fmla="*/ 353577 h 606087"/>
              <a:gd name="connsiteX1" fmla="*/ 98234 w 414360"/>
              <a:gd name="connsiteY1" fmla="*/ 572443 h 606087"/>
              <a:gd name="connsiteX2" fmla="*/ 316036 w 414360"/>
              <a:gd name="connsiteY2" fmla="*/ 572443 h 606087"/>
              <a:gd name="connsiteX3" fmla="*/ 357624 w 414360"/>
              <a:gd name="connsiteY3" fmla="*/ 353577 h 606087"/>
              <a:gd name="connsiteX4" fmla="*/ 151923 w 414360"/>
              <a:gd name="connsiteY4" fmla="*/ 221506 h 606087"/>
              <a:gd name="connsiteX5" fmla="*/ 80308 w 414360"/>
              <a:gd name="connsiteY5" fmla="*/ 319754 h 606087"/>
              <a:gd name="connsiteX6" fmla="*/ 334052 w 414360"/>
              <a:gd name="connsiteY6" fmla="*/ 319754 h 606087"/>
              <a:gd name="connsiteX7" fmla="*/ 262616 w 414360"/>
              <a:gd name="connsiteY7" fmla="*/ 221506 h 606087"/>
              <a:gd name="connsiteX8" fmla="*/ 221835 w 414360"/>
              <a:gd name="connsiteY8" fmla="*/ 291120 h 606087"/>
              <a:gd name="connsiteX9" fmla="*/ 207225 w 414360"/>
              <a:gd name="connsiteY9" fmla="*/ 299532 h 606087"/>
              <a:gd name="connsiteX10" fmla="*/ 192705 w 414360"/>
              <a:gd name="connsiteY10" fmla="*/ 291120 h 606087"/>
              <a:gd name="connsiteX11" fmla="*/ 153447 w 414360"/>
              <a:gd name="connsiteY11" fmla="*/ 184461 h 606087"/>
              <a:gd name="connsiteX12" fmla="*/ 173703 w 414360"/>
              <a:gd name="connsiteY12" fmla="*/ 191888 h 606087"/>
              <a:gd name="connsiteX13" fmla="*/ 207135 w 414360"/>
              <a:gd name="connsiteY13" fmla="*/ 249244 h 606087"/>
              <a:gd name="connsiteX14" fmla="*/ 240747 w 414360"/>
              <a:gd name="connsiteY14" fmla="*/ 191888 h 606087"/>
              <a:gd name="connsiteX15" fmla="*/ 260913 w 414360"/>
              <a:gd name="connsiteY15" fmla="*/ 184461 h 606087"/>
              <a:gd name="connsiteX16" fmla="*/ 367842 w 414360"/>
              <a:gd name="connsiteY16" fmla="*/ 319754 h 606087"/>
              <a:gd name="connsiteX17" fmla="*/ 397420 w 414360"/>
              <a:gd name="connsiteY17" fmla="*/ 319754 h 606087"/>
              <a:gd name="connsiteX18" fmla="*/ 414360 w 414360"/>
              <a:gd name="connsiteY18" fmla="*/ 336576 h 606087"/>
              <a:gd name="connsiteX19" fmla="*/ 397510 w 414360"/>
              <a:gd name="connsiteY19" fmla="*/ 353398 h 606087"/>
              <a:gd name="connsiteX20" fmla="*/ 392132 w 414360"/>
              <a:gd name="connsiteY20" fmla="*/ 353398 h 606087"/>
              <a:gd name="connsiteX21" fmla="*/ 346600 w 414360"/>
              <a:gd name="connsiteY21" fmla="*/ 592397 h 606087"/>
              <a:gd name="connsiteX22" fmla="*/ 330018 w 414360"/>
              <a:gd name="connsiteY22" fmla="*/ 606087 h 606087"/>
              <a:gd name="connsiteX23" fmla="*/ 84431 w 414360"/>
              <a:gd name="connsiteY23" fmla="*/ 606087 h 606087"/>
              <a:gd name="connsiteX24" fmla="*/ 67760 w 414360"/>
              <a:gd name="connsiteY24" fmla="*/ 592397 h 606087"/>
              <a:gd name="connsiteX25" fmla="*/ 22228 w 414360"/>
              <a:gd name="connsiteY25" fmla="*/ 353398 h 606087"/>
              <a:gd name="connsiteX26" fmla="*/ 16850 w 414360"/>
              <a:gd name="connsiteY26" fmla="*/ 353398 h 606087"/>
              <a:gd name="connsiteX27" fmla="*/ 0 w 414360"/>
              <a:gd name="connsiteY27" fmla="*/ 336576 h 606087"/>
              <a:gd name="connsiteX28" fmla="*/ 16850 w 414360"/>
              <a:gd name="connsiteY28" fmla="*/ 319754 h 606087"/>
              <a:gd name="connsiteX29" fmla="*/ 46518 w 414360"/>
              <a:gd name="connsiteY29" fmla="*/ 319754 h 606087"/>
              <a:gd name="connsiteX30" fmla="*/ 153447 w 414360"/>
              <a:gd name="connsiteY30" fmla="*/ 184461 h 606087"/>
              <a:gd name="connsiteX31" fmla="*/ 207145 w 414360"/>
              <a:gd name="connsiteY31" fmla="*/ 33652 h 606087"/>
              <a:gd name="connsiteX32" fmla="*/ 162613 w 414360"/>
              <a:gd name="connsiteY32" fmla="*/ 78133 h 606087"/>
              <a:gd name="connsiteX33" fmla="*/ 207145 w 414360"/>
              <a:gd name="connsiteY33" fmla="*/ 122703 h 606087"/>
              <a:gd name="connsiteX34" fmla="*/ 251676 w 414360"/>
              <a:gd name="connsiteY34" fmla="*/ 78133 h 606087"/>
              <a:gd name="connsiteX35" fmla="*/ 207145 w 414360"/>
              <a:gd name="connsiteY35" fmla="*/ 33652 h 606087"/>
              <a:gd name="connsiteX36" fmla="*/ 207145 w 414360"/>
              <a:gd name="connsiteY36" fmla="*/ 0 h 606087"/>
              <a:gd name="connsiteX37" fmla="*/ 285366 w 414360"/>
              <a:gd name="connsiteY37" fmla="*/ 78311 h 606087"/>
              <a:gd name="connsiteX38" fmla="*/ 207145 w 414360"/>
              <a:gd name="connsiteY38" fmla="*/ 156444 h 606087"/>
              <a:gd name="connsiteX39" fmla="*/ 128923 w 414360"/>
              <a:gd name="connsiteY39" fmla="*/ 78133 h 606087"/>
              <a:gd name="connsiteX40" fmla="*/ 207145 w 414360"/>
              <a:gd name="connsiteY40"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4360" h="606087">
                <a:moveTo>
                  <a:pt x="56556" y="353577"/>
                </a:moveTo>
                <a:lnTo>
                  <a:pt x="98234" y="572443"/>
                </a:lnTo>
                <a:lnTo>
                  <a:pt x="316036" y="572443"/>
                </a:lnTo>
                <a:lnTo>
                  <a:pt x="357624" y="353577"/>
                </a:lnTo>
                <a:close/>
                <a:moveTo>
                  <a:pt x="151923" y="221506"/>
                </a:moveTo>
                <a:cubicBezTo>
                  <a:pt x="112934" y="240117"/>
                  <a:pt x="85955" y="277341"/>
                  <a:pt x="80308" y="319754"/>
                </a:cubicBezTo>
                <a:lnTo>
                  <a:pt x="334052" y="319754"/>
                </a:lnTo>
                <a:cubicBezTo>
                  <a:pt x="328405" y="277162"/>
                  <a:pt x="301426" y="240117"/>
                  <a:pt x="262616" y="221506"/>
                </a:cubicBezTo>
                <a:lnTo>
                  <a:pt x="221835" y="291120"/>
                </a:lnTo>
                <a:cubicBezTo>
                  <a:pt x="218877" y="296310"/>
                  <a:pt x="213230" y="299532"/>
                  <a:pt x="207225" y="299532"/>
                </a:cubicBezTo>
                <a:cubicBezTo>
                  <a:pt x="201309" y="299532"/>
                  <a:pt x="195663" y="296310"/>
                  <a:pt x="192705" y="291120"/>
                </a:cubicBezTo>
                <a:close/>
                <a:moveTo>
                  <a:pt x="153447" y="184461"/>
                </a:moveTo>
                <a:cubicBezTo>
                  <a:pt x="161155" y="181777"/>
                  <a:pt x="169580" y="184998"/>
                  <a:pt x="173703" y="191888"/>
                </a:cubicBezTo>
                <a:lnTo>
                  <a:pt x="207135" y="249244"/>
                </a:lnTo>
                <a:lnTo>
                  <a:pt x="240747" y="191888"/>
                </a:lnTo>
                <a:cubicBezTo>
                  <a:pt x="244780" y="184998"/>
                  <a:pt x="253295" y="181777"/>
                  <a:pt x="260913" y="184461"/>
                </a:cubicBezTo>
                <a:cubicBezTo>
                  <a:pt x="320069" y="205221"/>
                  <a:pt x="361389" y="258461"/>
                  <a:pt x="367842" y="319754"/>
                </a:cubicBezTo>
                <a:lnTo>
                  <a:pt x="397420" y="319754"/>
                </a:lnTo>
                <a:cubicBezTo>
                  <a:pt x="406742" y="319754"/>
                  <a:pt x="414271" y="327449"/>
                  <a:pt x="414360" y="336576"/>
                </a:cubicBezTo>
                <a:cubicBezTo>
                  <a:pt x="414360" y="345882"/>
                  <a:pt x="406831" y="353398"/>
                  <a:pt x="397510" y="353398"/>
                </a:cubicBezTo>
                <a:lnTo>
                  <a:pt x="392132" y="353398"/>
                </a:lnTo>
                <a:lnTo>
                  <a:pt x="346600" y="592397"/>
                </a:lnTo>
                <a:cubicBezTo>
                  <a:pt x="345076" y="600360"/>
                  <a:pt x="338085" y="606087"/>
                  <a:pt x="330018" y="606087"/>
                </a:cubicBezTo>
                <a:lnTo>
                  <a:pt x="84431" y="606087"/>
                </a:lnTo>
                <a:cubicBezTo>
                  <a:pt x="76275" y="606087"/>
                  <a:pt x="69373" y="600360"/>
                  <a:pt x="67760" y="592397"/>
                </a:cubicBezTo>
                <a:lnTo>
                  <a:pt x="22228" y="353398"/>
                </a:lnTo>
                <a:lnTo>
                  <a:pt x="16850" y="353398"/>
                </a:lnTo>
                <a:cubicBezTo>
                  <a:pt x="7529" y="353398"/>
                  <a:pt x="0" y="345882"/>
                  <a:pt x="0" y="336576"/>
                </a:cubicBezTo>
                <a:cubicBezTo>
                  <a:pt x="0" y="327270"/>
                  <a:pt x="7529" y="319754"/>
                  <a:pt x="16850" y="319754"/>
                </a:cubicBezTo>
                <a:lnTo>
                  <a:pt x="46518" y="319754"/>
                </a:lnTo>
                <a:cubicBezTo>
                  <a:pt x="52971" y="258461"/>
                  <a:pt x="94201" y="205399"/>
                  <a:pt x="153447" y="184461"/>
                </a:cubicBezTo>
                <a:close/>
                <a:moveTo>
                  <a:pt x="207145" y="33652"/>
                </a:moveTo>
                <a:cubicBezTo>
                  <a:pt x="182505" y="33652"/>
                  <a:pt x="162613" y="53610"/>
                  <a:pt x="162613" y="78133"/>
                </a:cubicBezTo>
                <a:cubicBezTo>
                  <a:pt x="162613" y="102745"/>
                  <a:pt x="182505" y="122703"/>
                  <a:pt x="207145" y="122703"/>
                </a:cubicBezTo>
                <a:cubicBezTo>
                  <a:pt x="231785" y="122703"/>
                  <a:pt x="251676" y="102745"/>
                  <a:pt x="251676" y="78133"/>
                </a:cubicBezTo>
                <a:cubicBezTo>
                  <a:pt x="251676" y="53610"/>
                  <a:pt x="231785" y="33652"/>
                  <a:pt x="207145" y="33652"/>
                </a:cubicBezTo>
                <a:close/>
                <a:moveTo>
                  <a:pt x="207145" y="0"/>
                </a:moveTo>
                <a:cubicBezTo>
                  <a:pt x="250243" y="0"/>
                  <a:pt x="285366" y="35173"/>
                  <a:pt x="285366" y="78311"/>
                </a:cubicBezTo>
                <a:cubicBezTo>
                  <a:pt x="285366" y="121360"/>
                  <a:pt x="250243" y="156444"/>
                  <a:pt x="207145" y="156444"/>
                </a:cubicBezTo>
                <a:cubicBezTo>
                  <a:pt x="164047" y="156444"/>
                  <a:pt x="128923" y="121271"/>
                  <a:pt x="128923" y="78133"/>
                </a:cubicBezTo>
                <a:cubicBezTo>
                  <a:pt x="128923" y="35084"/>
                  <a:pt x="164047" y="0"/>
                  <a:pt x="207145" y="0"/>
                </a:cubicBezTo>
                <a:close/>
              </a:path>
            </a:pathLst>
          </a:custGeom>
          <a:solidFill>
            <a:schemeClr val="accent2"/>
          </a:solidFill>
          <a:ln>
            <a:noFill/>
          </a:ln>
        </p:spPr>
      </p:sp>
      <p:sp>
        <p:nvSpPr>
          <p:cNvPr id="89" name="verified-protection_57595">
            <a:extLst>
              <a:ext uri="{FF2B5EF4-FFF2-40B4-BE49-F238E27FC236}">
                <a16:creationId xmlns:a16="http://schemas.microsoft.com/office/drawing/2014/main" xmlns="" id="{6CD9B940-2D8E-439F-9FE5-7041865EF0F4}"/>
              </a:ext>
            </a:extLst>
          </p:cNvPr>
          <p:cNvSpPr>
            <a:spLocks noChangeAspect="1"/>
          </p:cNvSpPr>
          <p:nvPr/>
        </p:nvSpPr>
        <p:spPr bwMode="auto">
          <a:xfrm>
            <a:off x="8588119" y="5626219"/>
            <a:ext cx="495686" cy="538583"/>
          </a:xfrm>
          <a:custGeom>
            <a:avLst/>
            <a:gdLst>
              <a:gd name="connsiteX0" fmla="*/ 400482 w 560086"/>
              <a:gd name="connsiteY0" fmla="*/ 203934 h 608556"/>
              <a:gd name="connsiteX1" fmla="*/ 431714 w 560086"/>
              <a:gd name="connsiteY1" fmla="*/ 235122 h 608556"/>
              <a:gd name="connsiteX2" fmla="*/ 254767 w 560086"/>
              <a:gd name="connsiteY2" fmla="*/ 411820 h 608556"/>
              <a:gd name="connsiteX3" fmla="*/ 157356 w 560086"/>
              <a:gd name="connsiteY3" fmla="*/ 314596 h 608556"/>
              <a:gd name="connsiteX4" fmla="*/ 173022 w 560086"/>
              <a:gd name="connsiteY4" fmla="*/ 299002 h 608556"/>
              <a:gd name="connsiteX5" fmla="*/ 188638 w 560086"/>
              <a:gd name="connsiteY5" fmla="*/ 283408 h 608556"/>
              <a:gd name="connsiteX6" fmla="*/ 196521 w 560086"/>
              <a:gd name="connsiteY6" fmla="*/ 291280 h 608556"/>
              <a:gd name="connsiteX7" fmla="*/ 254767 w 560086"/>
              <a:gd name="connsiteY7" fmla="*/ 349444 h 608556"/>
              <a:gd name="connsiteX8" fmla="*/ 369652 w 560086"/>
              <a:gd name="connsiteY8" fmla="*/ 234721 h 608556"/>
              <a:gd name="connsiteX9" fmla="*/ 280059 w 560086"/>
              <a:gd name="connsiteY9" fmla="*/ 56759 h 608556"/>
              <a:gd name="connsiteX10" fmla="*/ 217645 w 560086"/>
              <a:gd name="connsiteY10" fmla="*/ 96069 h 608556"/>
              <a:gd name="connsiteX11" fmla="*/ 132685 w 560086"/>
              <a:gd name="connsiteY11" fmla="*/ 133675 h 608556"/>
              <a:gd name="connsiteX12" fmla="*/ 44412 w 560086"/>
              <a:gd name="connsiteY12" fmla="*/ 155486 h 608556"/>
              <a:gd name="connsiteX13" fmla="*/ 70874 w 560086"/>
              <a:gd name="connsiteY13" fmla="*/ 306259 h 608556"/>
              <a:gd name="connsiteX14" fmla="*/ 143330 w 560086"/>
              <a:gd name="connsiteY14" fmla="*/ 446752 h 608556"/>
              <a:gd name="connsiteX15" fmla="*/ 280059 w 560086"/>
              <a:gd name="connsiteY15" fmla="*/ 559519 h 608556"/>
              <a:gd name="connsiteX16" fmla="*/ 417290 w 560086"/>
              <a:gd name="connsiteY16" fmla="*/ 446101 h 608556"/>
              <a:gd name="connsiteX17" fmla="*/ 489646 w 560086"/>
              <a:gd name="connsiteY17" fmla="*/ 304855 h 608556"/>
              <a:gd name="connsiteX18" fmla="*/ 515656 w 560086"/>
              <a:gd name="connsiteY18" fmla="*/ 155486 h 608556"/>
              <a:gd name="connsiteX19" fmla="*/ 427383 w 560086"/>
              <a:gd name="connsiteY19" fmla="*/ 133675 h 608556"/>
              <a:gd name="connsiteX20" fmla="*/ 342423 w 560086"/>
              <a:gd name="connsiteY20" fmla="*/ 96069 h 608556"/>
              <a:gd name="connsiteX21" fmla="*/ 280059 w 560086"/>
              <a:gd name="connsiteY21" fmla="*/ 56759 h 608556"/>
              <a:gd name="connsiteX22" fmla="*/ 280059 w 560086"/>
              <a:gd name="connsiteY22" fmla="*/ 0 h 608556"/>
              <a:gd name="connsiteX23" fmla="*/ 294319 w 560086"/>
              <a:gd name="connsiteY23" fmla="*/ 12034 h 608556"/>
              <a:gd name="connsiteX24" fmla="*/ 364567 w 560086"/>
              <a:gd name="connsiteY24" fmla="*/ 57862 h 608556"/>
              <a:gd name="connsiteX25" fmla="*/ 540110 w 560086"/>
              <a:gd name="connsiteY25" fmla="*/ 114070 h 608556"/>
              <a:gd name="connsiteX26" fmla="*/ 559140 w 560086"/>
              <a:gd name="connsiteY26" fmla="*/ 116025 h 608556"/>
              <a:gd name="connsiteX27" fmla="*/ 559944 w 560086"/>
              <a:gd name="connsiteY27" fmla="*/ 135079 h 608556"/>
              <a:gd name="connsiteX28" fmla="*/ 531774 w 560086"/>
              <a:gd name="connsiteY28" fmla="*/ 318242 h 608556"/>
              <a:gd name="connsiteX29" fmla="*/ 452338 w 560086"/>
              <a:gd name="connsiteY29" fmla="*/ 472926 h 608556"/>
              <a:gd name="connsiteX30" fmla="*/ 289549 w 560086"/>
              <a:gd name="connsiteY30" fmla="*/ 604043 h 608556"/>
              <a:gd name="connsiteX31" fmla="*/ 280059 w 560086"/>
              <a:gd name="connsiteY31" fmla="*/ 608556 h 608556"/>
              <a:gd name="connsiteX32" fmla="*/ 270519 w 560086"/>
              <a:gd name="connsiteY32" fmla="*/ 604043 h 608556"/>
              <a:gd name="connsiteX33" fmla="*/ 107730 w 560086"/>
              <a:gd name="connsiteY33" fmla="*/ 472926 h 608556"/>
              <a:gd name="connsiteX34" fmla="*/ 28294 w 560086"/>
              <a:gd name="connsiteY34" fmla="*/ 318242 h 608556"/>
              <a:gd name="connsiteX35" fmla="*/ 124 w 560086"/>
              <a:gd name="connsiteY35" fmla="*/ 135079 h 608556"/>
              <a:gd name="connsiteX36" fmla="*/ 978 w 560086"/>
              <a:gd name="connsiteY36" fmla="*/ 116025 h 608556"/>
              <a:gd name="connsiteX37" fmla="*/ 19958 w 560086"/>
              <a:gd name="connsiteY37" fmla="*/ 114070 h 608556"/>
              <a:gd name="connsiteX38" fmla="*/ 195501 w 560086"/>
              <a:gd name="connsiteY38" fmla="*/ 57862 h 608556"/>
              <a:gd name="connsiteX39" fmla="*/ 265799 w 560086"/>
              <a:gd name="connsiteY39" fmla="*/ 12034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0086" h="608556">
                <a:moveTo>
                  <a:pt x="400482" y="203934"/>
                </a:moveTo>
                <a:lnTo>
                  <a:pt x="431714" y="235122"/>
                </a:lnTo>
                <a:lnTo>
                  <a:pt x="254767" y="411820"/>
                </a:lnTo>
                <a:lnTo>
                  <a:pt x="157356" y="314596"/>
                </a:lnTo>
                <a:lnTo>
                  <a:pt x="173022" y="299002"/>
                </a:lnTo>
                <a:lnTo>
                  <a:pt x="188638" y="283408"/>
                </a:lnTo>
                <a:lnTo>
                  <a:pt x="196521" y="291280"/>
                </a:lnTo>
                <a:lnTo>
                  <a:pt x="254767" y="349444"/>
                </a:lnTo>
                <a:lnTo>
                  <a:pt x="369652" y="234721"/>
                </a:lnTo>
                <a:close/>
                <a:moveTo>
                  <a:pt x="280059" y="56759"/>
                </a:moveTo>
                <a:cubicBezTo>
                  <a:pt x="267054" y="66286"/>
                  <a:pt x="245714" y="80827"/>
                  <a:pt x="217645" y="96069"/>
                </a:cubicBezTo>
                <a:cubicBezTo>
                  <a:pt x="189978" y="111111"/>
                  <a:pt x="161407" y="123747"/>
                  <a:pt x="132685" y="133675"/>
                </a:cubicBezTo>
                <a:cubicBezTo>
                  <a:pt x="103311" y="143803"/>
                  <a:pt x="73736" y="151124"/>
                  <a:pt x="44412" y="155486"/>
                </a:cubicBezTo>
                <a:cubicBezTo>
                  <a:pt x="45366" y="183815"/>
                  <a:pt x="50036" y="241527"/>
                  <a:pt x="70874" y="306259"/>
                </a:cubicBezTo>
                <a:cubicBezTo>
                  <a:pt x="87896" y="359207"/>
                  <a:pt x="112249" y="406490"/>
                  <a:pt x="143330" y="446752"/>
                </a:cubicBezTo>
                <a:cubicBezTo>
                  <a:pt x="179785" y="494085"/>
                  <a:pt x="225729" y="531991"/>
                  <a:pt x="280059" y="559519"/>
                </a:cubicBezTo>
                <a:cubicBezTo>
                  <a:pt x="334590" y="531841"/>
                  <a:pt x="380735" y="493734"/>
                  <a:pt x="417290" y="446101"/>
                </a:cubicBezTo>
                <a:cubicBezTo>
                  <a:pt x="448371" y="405587"/>
                  <a:pt x="472725" y="358054"/>
                  <a:pt x="489646" y="304855"/>
                </a:cubicBezTo>
                <a:cubicBezTo>
                  <a:pt x="510183" y="240424"/>
                  <a:pt x="514752" y="183514"/>
                  <a:pt x="515656" y="155486"/>
                </a:cubicBezTo>
                <a:cubicBezTo>
                  <a:pt x="486382" y="151124"/>
                  <a:pt x="456757" y="143803"/>
                  <a:pt x="427383" y="133675"/>
                </a:cubicBezTo>
                <a:cubicBezTo>
                  <a:pt x="398661" y="123747"/>
                  <a:pt x="370090" y="111111"/>
                  <a:pt x="342423" y="96069"/>
                </a:cubicBezTo>
                <a:cubicBezTo>
                  <a:pt x="314354" y="80827"/>
                  <a:pt x="293014" y="66286"/>
                  <a:pt x="280059" y="56759"/>
                </a:cubicBezTo>
                <a:close/>
                <a:moveTo>
                  <a:pt x="280059" y="0"/>
                </a:moveTo>
                <a:lnTo>
                  <a:pt x="294319" y="12034"/>
                </a:lnTo>
                <a:cubicBezTo>
                  <a:pt x="294571" y="12234"/>
                  <a:pt x="320982" y="34346"/>
                  <a:pt x="364567" y="57862"/>
                </a:cubicBezTo>
                <a:cubicBezTo>
                  <a:pt x="404335" y="79373"/>
                  <a:pt x="467101" y="106599"/>
                  <a:pt x="540110" y="114070"/>
                </a:cubicBezTo>
                <a:lnTo>
                  <a:pt x="559140" y="116025"/>
                </a:lnTo>
                <a:lnTo>
                  <a:pt x="559944" y="135079"/>
                </a:lnTo>
                <a:cubicBezTo>
                  <a:pt x="560094" y="138488"/>
                  <a:pt x="563107" y="219766"/>
                  <a:pt x="531774" y="318242"/>
                </a:cubicBezTo>
                <a:cubicBezTo>
                  <a:pt x="513246" y="376305"/>
                  <a:pt x="486533" y="428351"/>
                  <a:pt x="452338" y="472926"/>
                </a:cubicBezTo>
                <a:cubicBezTo>
                  <a:pt x="409407" y="528883"/>
                  <a:pt x="354625" y="573006"/>
                  <a:pt x="289549" y="604043"/>
                </a:cubicBezTo>
                <a:lnTo>
                  <a:pt x="280059" y="608556"/>
                </a:lnTo>
                <a:lnTo>
                  <a:pt x="270519" y="604043"/>
                </a:lnTo>
                <a:cubicBezTo>
                  <a:pt x="205443" y="573006"/>
                  <a:pt x="150661" y="528883"/>
                  <a:pt x="107730" y="472926"/>
                </a:cubicBezTo>
                <a:cubicBezTo>
                  <a:pt x="73535" y="428351"/>
                  <a:pt x="46822" y="376305"/>
                  <a:pt x="28294" y="318242"/>
                </a:cubicBezTo>
                <a:cubicBezTo>
                  <a:pt x="-3039" y="219766"/>
                  <a:pt x="24" y="138488"/>
                  <a:pt x="124" y="135079"/>
                </a:cubicBezTo>
                <a:lnTo>
                  <a:pt x="978" y="116025"/>
                </a:lnTo>
                <a:lnTo>
                  <a:pt x="19958" y="114070"/>
                </a:lnTo>
                <a:cubicBezTo>
                  <a:pt x="92967" y="106599"/>
                  <a:pt x="155733" y="79373"/>
                  <a:pt x="195501" y="57862"/>
                </a:cubicBezTo>
                <a:cubicBezTo>
                  <a:pt x="239086" y="34346"/>
                  <a:pt x="265497" y="12234"/>
                  <a:pt x="265799" y="12034"/>
                </a:cubicBezTo>
                <a:close/>
              </a:path>
            </a:pathLst>
          </a:custGeom>
          <a:solidFill>
            <a:schemeClr val="accent2"/>
          </a:solidFill>
          <a:ln>
            <a:noFill/>
          </a:ln>
        </p:spPr>
      </p:sp>
      <p:sp>
        <p:nvSpPr>
          <p:cNvPr id="90" name="shopping-cart_116600">
            <a:extLst>
              <a:ext uri="{FF2B5EF4-FFF2-40B4-BE49-F238E27FC236}">
                <a16:creationId xmlns:a16="http://schemas.microsoft.com/office/drawing/2014/main" xmlns="" id="{28192C48-4533-4FC0-903F-657FA6495801}"/>
              </a:ext>
            </a:extLst>
          </p:cNvPr>
          <p:cNvSpPr>
            <a:spLocks noChangeAspect="1"/>
          </p:cNvSpPr>
          <p:nvPr/>
        </p:nvSpPr>
        <p:spPr bwMode="auto">
          <a:xfrm>
            <a:off x="10656581" y="5626658"/>
            <a:ext cx="538583" cy="537705"/>
          </a:xfrm>
          <a:custGeom>
            <a:avLst/>
            <a:gdLst>
              <a:gd name="connsiteX0" fmla="*/ 305544 w 581560"/>
              <a:gd name="connsiteY0" fmla="*/ 467562 h 580612"/>
              <a:gd name="connsiteX1" fmla="*/ 272785 w 581560"/>
              <a:gd name="connsiteY1" fmla="*/ 499913 h 580612"/>
              <a:gd name="connsiteX2" fmla="*/ 305544 w 581560"/>
              <a:gd name="connsiteY2" fmla="*/ 532264 h 580612"/>
              <a:gd name="connsiteX3" fmla="*/ 338214 w 581560"/>
              <a:gd name="connsiteY3" fmla="*/ 499913 h 580612"/>
              <a:gd name="connsiteX4" fmla="*/ 305544 w 581560"/>
              <a:gd name="connsiteY4" fmla="*/ 467562 h 580612"/>
              <a:gd name="connsiteX5" fmla="*/ 113182 w 581560"/>
              <a:gd name="connsiteY5" fmla="*/ 467562 h 580612"/>
              <a:gd name="connsiteX6" fmla="*/ 80423 w 581560"/>
              <a:gd name="connsiteY6" fmla="*/ 499913 h 580612"/>
              <a:gd name="connsiteX7" fmla="*/ 113182 w 581560"/>
              <a:gd name="connsiteY7" fmla="*/ 532264 h 580612"/>
              <a:gd name="connsiteX8" fmla="*/ 145763 w 581560"/>
              <a:gd name="connsiteY8" fmla="*/ 499913 h 580612"/>
              <a:gd name="connsiteX9" fmla="*/ 113182 w 581560"/>
              <a:gd name="connsiteY9" fmla="*/ 467562 h 580612"/>
              <a:gd name="connsiteX10" fmla="*/ 305544 w 581560"/>
              <a:gd name="connsiteY10" fmla="*/ 418947 h 580612"/>
              <a:gd name="connsiteX11" fmla="*/ 386729 w 581560"/>
              <a:gd name="connsiteY11" fmla="*/ 499824 h 580612"/>
              <a:gd name="connsiteX12" fmla="*/ 305544 w 581560"/>
              <a:gd name="connsiteY12" fmla="*/ 580612 h 580612"/>
              <a:gd name="connsiteX13" fmla="*/ 224358 w 581560"/>
              <a:gd name="connsiteY13" fmla="*/ 499824 h 580612"/>
              <a:gd name="connsiteX14" fmla="*/ 305544 w 581560"/>
              <a:gd name="connsiteY14" fmla="*/ 418947 h 580612"/>
              <a:gd name="connsiteX15" fmla="*/ 113182 w 581560"/>
              <a:gd name="connsiteY15" fmla="*/ 418947 h 580612"/>
              <a:gd name="connsiteX16" fmla="*/ 194368 w 581560"/>
              <a:gd name="connsiteY16" fmla="*/ 499824 h 580612"/>
              <a:gd name="connsiteX17" fmla="*/ 113182 w 581560"/>
              <a:gd name="connsiteY17" fmla="*/ 580612 h 580612"/>
              <a:gd name="connsiteX18" fmla="*/ 31997 w 581560"/>
              <a:gd name="connsiteY18" fmla="*/ 499824 h 580612"/>
              <a:gd name="connsiteX19" fmla="*/ 113182 w 581560"/>
              <a:gd name="connsiteY19" fmla="*/ 418947 h 580612"/>
              <a:gd name="connsiteX20" fmla="*/ 469764 w 581560"/>
              <a:gd name="connsiteY20" fmla="*/ 0 h 580612"/>
              <a:gd name="connsiteX21" fmla="*/ 557350 w 581560"/>
              <a:gd name="connsiteY21" fmla="*/ 0 h 580612"/>
              <a:gd name="connsiteX22" fmla="*/ 581560 w 581560"/>
              <a:gd name="connsiteY22" fmla="*/ 24174 h 580612"/>
              <a:gd name="connsiteX23" fmla="*/ 557350 w 581560"/>
              <a:gd name="connsiteY23" fmla="*/ 48348 h 580612"/>
              <a:gd name="connsiteX24" fmla="*/ 486498 w 581560"/>
              <a:gd name="connsiteY24" fmla="*/ 48348 h 580612"/>
              <a:gd name="connsiteX25" fmla="*/ 366869 w 581560"/>
              <a:gd name="connsiteY25" fmla="*/ 364564 h 580612"/>
              <a:gd name="connsiteX26" fmla="*/ 344260 w 581560"/>
              <a:gd name="connsiteY26" fmla="*/ 380206 h 580612"/>
              <a:gd name="connsiteX27" fmla="*/ 76340 w 581560"/>
              <a:gd name="connsiteY27" fmla="*/ 380206 h 580612"/>
              <a:gd name="connsiteX28" fmla="*/ 52664 w 581560"/>
              <a:gd name="connsiteY28" fmla="*/ 361187 h 580612"/>
              <a:gd name="connsiteX29" fmla="*/ 415 w 581560"/>
              <a:gd name="connsiteY29" fmla="*/ 120514 h 580612"/>
              <a:gd name="connsiteX30" fmla="*/ 24181 w 581560"/>
              <a:gd name="connsiteY30" fmla="*/ 91185 h 580612"/>
              <a:gd name="connsiteX31" fmla="*/ 286760 w 581560"/>
              <a:gd name="connsiteY31" fmla="*/ 91185 h 580612"/>
              <a:gd name="connsiteX32" fmla="*/ 310971 w 581560"/>
              <a:gd name="connsiteY32" fmla="*/ 115359 h 580612"/>
              <a:gd name="connsiteX33" fmla="*/ 286760 w 581560"/>
              <a:gd name="connsiteY33" fmla="*/ 139533 h 580612"/>
              <a:gd name="connsiteX34" fmla="*/ 54177 w 581560"/>
              <a:gd name="connsiteY34" fmla="*/ 139533 h 580612"/>
              <a:gd name="connsiteX35" fmla="*/ 95922 w 581560"/>
              <a:gd name="connsiteY35" fmla="*/ 331769 h 580612"/>
              <a:gd name="connsiteX36" fmla="*/ 327615 w 581560"/>
              <a:gd name="connsiteY36" fmla="*/ 331769 h 580612"/>
              <a:gd name="connsiteX37" fmla="*/ 447155 w 581560"/>
              <a:gd name="connsiteY37" fmla="*/ 15642 h 580612"/>
              <a:gd name="connsiteX38" fmla="*/ 469764 w 581560"/>
              <a:gd name="connsiteY38"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1560" h="580612">
                <a:moveTo>
                  <a:pt x="305544" y="467562"/>
                </a:moveTo>
                <a:cubicBezTo>
                  <a:pt x="287473" y="467562"/>
                  <a:pt x="272785" y="482049"/>
                  <a:pt x="272785" y="499913"/>
                </a:cubicBezTo>
                <a:cubicBezTo>
                  <a:pt x="272785" y="517688"/>
                  <a:pt x="287473" y="532264"/>
                  <a:pt x="305544" y="532264"/>
                </a:cubicBezTo>
                <a:cubicBezTo>
                  <a:pt x="323615" y="532264"/>
                  <a:pt x="338214" y="517688"/>
                  <a:pt x="338214" y="499913"/>
                </a:cubicBezTo>
                <a:cubicBezTo>
                  <a:pt x="338214" y="482138"/>
                  <a:pt x="323615" y="467562"/>
                  <a:pt x="305544" y="467562"/>
                </a:cubicBezTo>
                <a:close/>
                <a:moveTo>
                  <a:pt x="113182" y="467562"/>
                </a:moveTo>
                <a:cubicBezTo>
                  <a:pt x="95111" y="467562"/>
                  <a:pt x="80423" y="482049"/>
                  <a:pt x="80423" y="499913"/>
                </a:cubicBezTo>
                <a:cubicBezTo>
                  <a:pt x="80423" y="517688"/>
                  <a:pt x="95111" y="532264"/>
                  <a:pt x="113182" y="532264"/>
                </a:cubicBezTo>
                <a:cubicBezTo>
                  <a:pt x="131164" y="532264"/>
                  <a:pt x="145763" y="517688"/>
                  <a:pt x="145763" y="499913"/>
                </a:cubicBezTo>
                <a:cubicBezTo>
                  <a:pt x="145763" y="482138"/>
                  <a:pt x="131164" y="467562"/>
                  <a:pt x="113182" y="467562"/>
                </a:cubicBezTo>
                <a:close/>
                <a:moveTo>
                  <a:pt x="305544" y="418947"/>
                </a:moveTo>
                <a:cubicBezTo>
                  <a:pt x="350320" y="418947"/>
                  <a:pt x="386729" y="455208"/>
                  <a:pt x="386729" y="499824"/>
                </a:cubicBezTo>
                <a:cubicBezTo>
                  <a:pt x="386729" y="544351"/>
                  <a:pt x="350320" y="580612"/>
                  <a:pt x="305544" y="580612"/>
                </a:cubicBezTo>
                <a:cubicBezTo>
                  <a:pt x="260767" y="580612"/>
                  <a:pt x="224358" y="544351"/>
                  <a:pt x="224358" y="499824"/>
                </a:cubicBezTo>
                <a:cubicBezTo>
                  <a:pt x="224358" y="455208"/>
                  <a:pt x="260767" y="418947"/>
                  <a:pt x="305544" y="418947"/>
                </a:cubicBezTo>
                <a:close/>
                <a:moveTo>
                  <a:pt x="113182" y="418947"/>
                </a:moveTo>
                <a:cubicBezTo>
                  <a:pt x="157870" y="418947"/>
                  <a:pt x="194368" y="455208"/>
                  <a:pt x="194368" y="499824"/>
                </a:cubicBezTo>
                <a:cubicBezTo>
                  <a:pt x="194368" y="544351"/>
                  <a:pt x="157870" y="580612"/>
                  <a:pt x="113182" y="580612"/>
                </a:cubicBezTo>
                <a:cubicBezTo>
                  <a:pt x="68406" y="580612"/>
                  <a:pt x="31997" y="544351"/>
                  <a:pt x="31997" y="499824"/>
                </a:cubicBezTo>
                <a:cubicBezTo>
                  <a:pt x="31997" y="455208"/>
                  <a:pt x="68406" y="418947"/>
                  <a:pt x="113182" y="418947"/>
                </a:cubicBezTo>
                <a:close/>
                <a:moveTo>
                  <a:pt x="469764" y="0"/>
                </a:moveTo>
                <a:lnTo>
                  <a:pt x="557350" y="0"/>
                </a:lnTo>
                <a:cubicBezTo>
                  <a:pt x="570701" y="0"/>
                  <a:pt x="581560" y="10754"/>
                  <a:pt x="581560" y="24174"/>
                </a:cubicBezTo>
                <a:cubicBezTo>
                  <a:pt x="581560" y="37505"/>
                  <a:pt x="570790" y="48348"/>
                  <a:pt x="557350" y="48348"/>
                </a:cubicBezTo>
                <a:lnTo>
                  <a:pt x="486498" y="48348"/>
                </a:lnTo>
                <a:lnTo>
                  <a:pt x="366869" y="364564"/>
                </a:lnTo>
                <a:cubicBezTo>
                  <a:pt x="363308" y="373985"/>
                  <a:pt x="354318" y="380206"/>
                  <a:pt x="344260" y="380206"/>
                </a:cubicBezTo>
                <a:lnTo>
                  <a:pt x="76340" y="380206"/>
                </a:lnTo>
                <a:cubicBezTo>
                  <a:pt x="64858" y="380206"/>
                  <a:pt x="54978" y="372296"/>
                  <a:pt x="52664" y="361187"/>
                </a:cubicBezTo>
                <a:lnTo>
                  <a:pt x="415" y="120514"/>
                </a:lnTo>
                <a:cubicBezTo>
                  <a:pt x="-1098" y="113404"/>
                  <a:pt x="415" y="91185"/>
                  <a:pt x="24181" y="91185"/>
                </a:cubicBezTo>
                <a:lnTo>
                  <a:pt x="286760" y="91185"/>
                </a:lnTo>
                <a:cubicBezTo>
                  <a:pt x="300200" y="91185"/>
                  <a:pt x="310971" y="102028"/>
                  <a:pt x="310971" y="115359"/>
                </a:cubicBezTo>
                <a:cubicBezTo>
                  <a:pt x="310971" y="128779"/>
                  <a:pt x="300200" y="139533"/>
                  <a:pt x="286760" y="139533"/>
                </a:cubicBezTo>
                <a:lnTo>
                  <a:pt x="54177" y="139533"/>
                </a:lnTo>
                <a:lnTo>
                  <a:pt x="95922" y="331769"/>
                </a:lnTo>
                <a:lnTo>
                  <a:pt x="327615" y="331769"/>
                </a:lnTo>
                <a:lnTo>
                  <a:pt x="447155" y="15642"/>
                </a:lnTo>
                <a:cubicBezTo>
                  <a:pt x="450716" y="6221"/>
                  <a:pt x="459706" y="0"/>
                  <a:pt x="469764" y="0"/>
                </a:cubicBezTo>
                <a:close/>
              </a:path>
            </a:pathLst>
          </a:custGeom>
          <a:solidFill>
            <a:schemeClr val="accent2"/>
          </a:solidFill>
          <a:ln>
            <a:noFill/>
          </a:ln>
        </p:spPr>
      </p:sp>
      <p:sp>
        <p:nvSpPr>
          <p:cNvPr id="91" name="trash_263067">
            <a:extLst>
              <a:ext uri="{FF2B5EF4-FFF2-40B4-BE49-F238E27FC236}">
                <a16:creationId xmlns:a16="http://schemas.microsoft.com/office/drawing/2014/main" xmlns="" id="{02898E89-93AF-4E5C-ACD2-FBED815638A6}"/>
              </a:ext>
            </a:extLst>
          </p:cNvPr>
          <p:cNvSpPr>
            <a:spLocks noChangeAspect="1"/>
          </p:cNvSpPr>
          <p:nvPr/>
        </p:nvSpPr>
        <p:spPr bwMode="auto">
          <a:xfrm>
            <a:off x="9664564" y="5626315"/>
            <a:ext cx="466442" cy="538391"/>
          </a:xfrm>
          <a:custGeom>
            <a:avLst/>
            <a:gdLst>
              <a:gd name="connsiteX0" fmla="*/ 364492 w 525642"/>
              <a:gd name="connsiteY0" fmla="*/ 201148 h 606722"/>
              <a:gd name="connsiteX1" fmla="*/ 378547 w 525642"/>
              <a:gd name="connsiteY1" fmla="*/ 215723 h 606722"/>
              <a:gd name="connsiteX2" fmla="*/ 374010 w 525642"/>
              <a:gd name="connsiteY2" fmla="*/ 448744 h 606722"/>
              <a:gd name="connsiteX3" fmla="*/ 359777 w 525642"/>
              <a:gd name="connsiteY3" fmla="*/ 462697 h 606722"/>
              <a:gd name="connsiteX4" fmla="*/ 359510 w 525642"/>
              <a:gd name="connsiteY4" fmla="*/ 462697 h 606722"/>
              <a:gd name="connsiteX5" fmla="*/ 345455 w 525642"/>
              <a:gd name="connsiteY5" fmla="*/ 448211 h 606722"/>
              <a:gd name="connsiteX6" fmla="*/ 349992 w 525642"/>
              <a:gd name="connsiteY6" fmla="*/ 215190 h 606722"/>
              <a:gd name="connsiteX7" fmla="*/ 364492 w 525642"/>
              <a:gd name="connsiteY7" fmla="*/ 201148 h 606722"/>
              <a:gd name="connsiteX8" fmla="*/ 262847 w 525642"/>
              <a:gd name="connsiteY8" fmla="*/ 201112 h 606722"/>
              <a:gd name="connsiteX9" fmla="*/ 277181 w 525642"/>
              <a:gd name="connsiteY9" fmla="*/ 215422 h 606722"/>
              <a:gd name="connsiteX10" fmla="*/ 277181 w 525642"/>
              <a:gd name="connsiteY10" fmla="*/ 448477 h 606722"/>
              <a:gd name="connsiteX11" fmla="*/ 262847 w 525642"/>
              <a:gd name="connsiteY11" fmla="*/ 462698 h 606722"/>
              <a:gd name="connsiteX12" fmla="*/ 248602 w 525642"/>
              <a:gd name="connsiteY12" fmla="*/ 448477 h 606722"/>
              <a:gd name="connsiteX13" fmla="*/ 248602 w 525642"/>
              <a:gd name="connsiteY13" fmla="*/ 215422 h 606722"/>
              <a:gd name="connsiteX14" fmla="*/ 262847 w 525642"/>
              <a:gd name="connsiteY14" fmla="*/ 201112 h 606722"/>
              <a:gd name="connsiteX15" fmla="*/ 161210 w 525642"/>
              <a:gd name="connsiteY15" fmla="*/ 201112 h 606722"/>
              <a:gd name="connsiteX16" fmla="*/ 161566 w 525642"/>
              <a:gd name="connsiteY16" fmla="*/ 201112 h 606722"/>
              <a:gd name="connsiteX17" fmla="*/ 175807 w 525642"/>
              <a:gd name="connsiteY17" fmla="*/ 215156 h 606722"/>
              <a:gd name="connsiteX18" fmla="*/ 180257 w 525642"/>
              <a:gd name="connsiteY18" fmla="*/ 448210 h 606722"/>
              <a:gd name="connsiteX19" fmla="*/ 166283 w 525642"/>
              <a:gd name="connsiteY19" fmla="*/ 462698 h 606722"/>
              <a:gd name="connsiteX20" fmla="*/ 166016 w 525642"/>
              <a:gd name="connsiteY20" fmla="*/ 462698 h 606722"/>
              <a:gd name="connsiteX21" fmla="*/ 151686 w 525642"/>
              <a:gd name="connsiteY21" fmla="*/ 448743 h 606722"/>
              <a:gd name="connsiteX22" fmla="*/ 147236 w 525642"/>
              <a:gd name="connsiteY22" fmla="*/ 215689 h 606722"/>
              <a:gd name="connsiteX23" fmla="*/ 161210 w 525642"/>
              <a:gd name="connsiteY23" fmla="*/ 201112 h 606722"/>
              <a:gd name="connsiteX24" fmla="*/ 69421 w 525642"/>
              <a:gd name="connsiteY24" fmla="*/ 85760 h 606722"/>
              <a:gd name="connsiteX25" fmla="*/ 87488 w 525642"/>
              <a:gd name="connsiteY25" fmla="*/ 554288 h 606722"/>
              <a:gd name="connsiteX26" fmla="*/ 112231 w 525642"/>
              <a:gd name="connsiteY26" fmla="*/ 578106 h 606722"/>
              <a:gd name="connsiteX27" fmla="*/ 413411 w 525642"/>
              <a:gd name="connsiteY27" fmla="*/ 578106 h 606722"/>
              <a:gd name="connsiteX28" fmla="*/ 438243 w 525642"/>
              <a:gd name="connsiteY28" fmla="*/ 554288 h 606722"/>
              <a:gd name="connsiteX29" fmla="*/ 456221 w 525642"/>
              <a:gd name="connsiteY29" fmla="*/ 85760 h 606722"/>
              <a:gd name="connsiteX30" fmla="*/ 206216 w 525642"/>
              <a:gd name="connsiteY30" fmla="*/ 28527 h 606722"/>
              <a:gd name="connsiteX31" fmla="*/ 206216 w 525642"/>
              <a:gd name="connsiteY31" fmla="*/ 57144 h 606722"/>
              <a:gd name="connsiteX32" fmla="*/ 319515 w 525642"/>
              <a:gd name="connsiteY32" fmla="*/ 57144 h 606722"/>
              <a:gd name="connsiteX33" fmla="*/ 319515 w 525642"/>
              <a:gd name="connsiteY33" fmla="*/ 28527 h 606722"/>
              <a:gd name="connsiteX34" fmla="*/ 206038 w 525642"/>
              <a:gd name="connsiteY34" fmla="*/ 0 h 606722"/>
              <a:gd name="connsiteX35" fmla="*/ 319693 w 525642"/>
              <a:gd name="connsiteY35" fmla="*/ 0 h 606722"/>
              <a:gd name="connsiteX36" fmla="*/ 348084 w 525642"/>
              <a:gd name="connsiteY36" fmla="*/ 28350 h 606722"/>
              <a:gd name="connsiteX37" fmla="*/ 348084 w 525642"/>
              <a:gd name="connsiteY37" fmla="*/ 57144 h 606722"/>
              <a:gd name="connsiteX38" fmla="*/ 511402 w 525642"/>
              <a:gd name="connsiteY38" fmla="*/ 57144 h 606722"/>
              <a:gd name="connsiteX39" fmla="*/ 525642 w 525642"/>
              <a:gd name="connsiteY39" fmla="*/ 71452 h 606722"/>
              <a:gd name="connsiteX40" fmla="*/ 511402 w 525642"/>
              <a:gd name="connsiteY40" fmla="*/ 85671 h 606722"/>
              <a:gd name="connsiteX41" fmla="*/ 484879 w 525642"/>
              <a:gd name="connsiteY41" fmla="*/ 85671 h 606722"/>
              <a:gd name="connsiteX42" fmla="*/ 466812 w 525642"/>
              <a:gd name="connsiteY42" fmla="*/ 555444 h 606722"/>
              <a:gd name="connsiteX43" fmla="*/ 413411 w 525642"/>
              <a:gd name="connsiteY43" fmla="*/ 606722 h 606722"/>
              <a:gd name="connsiteX44" fmla="*/ 112231 w 525642"/>
              <a:gd name="connsiteY44" fmla="*/ 606722 h 606722"/>
              <a:gd name="connsiteX45" fmla="*/ 58919 w 525642"/>
              <a:gd name="connsiteY45" fmla="*/ 555444 h 606722"/>
              <a:gd name="connsiteX46" fmla="*/ 40852 w 525642"/>
              <a:gd name="connsiteY46" fmla="*/ 85760 h 606722"/>
              <a:gd name="connsiteX47" fmla="*/ 14329 w 525642"/>
              <a:gd name="connsiteY47" fmla="*/ 85760 h 606722"/>
              <a:gd name="connsiteX48" fmla="*/ 0 w 525642"/>
              <a:gd name="connsiteY48" fmla="*/ 71452 h 606722"/>
              <a:gd name="connsiteX49" fmla="*/ 14329 w 525642"/>
              <a:gd name="connsiteY49" fmla="*/ 57144 h 606722"/>
              <a:gd name="connsiteX50" fmla="*/ 177647 w 525642"/>
              <a:gd name="connsiteY50" fmla="*/ 57144 h 606722"/>
              <a:gd name="connsiteX51" fmla="*/ 177647 w 525642"/>
              <a:gd name="connsiteY51" fmla="*/ 28350 h 606722"/>
              <a:gd name="connsiteX52" fmla="*/ 206038 w 525642"/>
              <a:gd name="connsiteY5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25642" h="606722">
                <a:moveTo>
                  <a:pt x="364492" y="201148"/>
                </a:moveTo>
                <a:cubicBezTo>
                  <a:pt x="372409" y="201326"/>
                  <a:pt x="378725" y="207813"/>
                  <a:pt x="378547" y="215723"/>
                </a:cubicBezTo>
                <a:lnTo>
                  <a:pt x="374010" y="448744"/>
                </a:lnTo>
                <a:cubicBezTo>
                  <a:pt x="373921" y="456565"/>
                  <a:pt x="367516" y="462697"/>
                  <a:pt x="359777" y="462697"/>
                </a:cubicBezTo>
                <a:cubicBezTo>
                  <a:pt x="359688" y="462697"/>
                  <a:pt x="359599" y="462697"/>
                  <a:pt x="359510" y="462697"/>
                </a:cubicBezTo>
                <a:cubicBezTo>
                  <a:pt x="351593" y="462608"/>
                  <a:pt x="345277" y="456032"/>
                  <a:pt x="345455" y="448211"/>
                </a:cubicBezTo>
                <a:lnTo>
                  <a:pt x="349992" y="215190"/>
                </a:lnTo>
                <a:cubicBezTo>
                  <a:pt x="350081" y="207280"/>
                  <a:pt x="356664" y="200970"/>
                  <a:pt x="364492" y="201148"/>
                </a:cubicBezTo>
                <a:close/>
                <a:moveTo>
                  <a:pt x="262847" y="201112"/>
                </a:moveTo>
                <a:cubicBezTo>
                  <a:pt x="270771" y="201112"/>
                  <a:pt x="277181" y="207512"/>
                  <a:pt x="277181" y="215422"/>
                </a:cubicBezTo>
                <a:lnTo>
                  <a:pt x="277181" y="448477"/>
                </a:lnTo>
                <a:cubicBezTo>
                  <a:pt x="277181" y="456387"/>
                  <a:pt x="270771" y="462698"/>
                  <a:pt x="262847" y="462698"/>
                </a:cubicBezTo>
                <a:cubicBezTo>
                  <a:pt x="255012" y="462698"/>
                  <a:pt x="248602" y="456387"/>
                  <a:pt x="248602" y="448477"/>
                </a:cubicBezTo>
                <a:lnTo>
                  <a:pt x="248602" y="215422"/>
                </a:lnTo>
                <a:cubicBezTo>
                  <a:pt x="248602" y="207512"/>
                  <a:pt x="255012" y="201112"/>
                  <a:pt x="262847" y="201112"/>
                </a:cubicBezTo>
                <a:close/>
                <a:moveTo>
                  <a:pt x="161210" y="201112"/>
                </a:moveTo>
                <a:cubicBezTo>
                  <a:pt x="161299" y="201112"/>
                  <a:pt x="161388" y="201112"/>
                  <a:pt x="161566" y="201112"/>
                </a:cubicBezTo>
                <a:cubicBezTo>
                  <a:pt x="169309" y="201112"/>
                  <a:pt x="175629" y="207334"/>
                  <a:pt x="175807" y="215156"/>
                </a:cubicBezTo>
                <a:lnTo>
                  <a:pt x="180257" y="448210"/>
                </a:lnTo>
                <a:cubicBezTo>
                  <a:pt x="180435" y="456032"/>
                  <a:pt x="174205" y="462609"/>
                  <a:pt x="166283" y="462698"/>
                </a:cubicBezTo>
                <a:cubicBezTo>
                  <a:pt x="166194" y="462698"/>
                  <a:pt x="166105" y="462698"/>
                  <a:pt x="166016" y="462698"/>
                </a:cubicBezTo>
                <a:cubicBezTo>
                  <a:pt x="158273" y="462698"/>
                  <a:pt x="151864" y="456565"/>
                  <a:pt x="151686" y="448743"/>
                </a:cubicBezTo>
                <a:lnTo>
                  <a:pt x="147236" y="215689"/>
                </a:lnTo>
                <a:cubicBezTo>
                  <a:pt x="147058" y="207778"/>
                  <a:pt x="153377" y="201290"/>
                  <a:pt x="161210" y="201112"/>
                </a:cubicBezTo>
                <a:close/>
                <a:moveTo>
                  <a:pt x="69421" y="85760"/>
                </a:moveTo>
                <a:lnTo>
                  <a:pt x="87488" y="554288"/>
                </a:lnTo>
                <a:cubicBezTo>
                  <a:pt x="88022" y="567708"/>
                  <a:pt x="98881" y="578106"/>
                  <a:pt x="112231" y="578106"/>
                </a:cubicBezTo>
                <a:lnTo>
                  <a:pt x="413411" y="578106"/>
                </a:lnTo>
                <a:cubicBezTo>
                  <a:pt x="426850" y="578106"/>
                  <a:pt x="437709" y="567708"/>
                  <a:pt x="438243" y="554288"/>
                </a:cubicBezTo>
                <a:lnTo>
                  <a:pt x="456221" y="85760"/>
                </a:lnTo>
                <a:close/>
                <a:moveTo>
                  <a:pt x="206216" y="28527"/>
                </a:moveTo>
                <a:lnTo>
                  <a:pt x="206216" y="57144"/>
                </a:lnTo>
                <a:lnTo>
                  <a:pt x="319515" y="57144"/>
                </a:lnTo>
                <a:lnTo>
                  <a:pt x="319515" y="28527"/>
                </a:lnTo>
                <a:close/>
                <a:moveTo>
                  <a:pt x="206038" y="0"/>
                </a:moveTo>
                <a:lnTo>
                  <a:pt x="319693" y="0"/>
                </a:lnTo>
                <a:cubicBezTo>
                  <a:pt x="335357" y="0"/>
                  <a:pt x="348084" y="12708"/>
                  <a:pt x="348084" y="28350"/>
                </a:cubicBezTo>
                <a:lnTo>
                  <a:pt x="348084" y="57144"/>
                </a:lnTo>
                <a:lnTo>
                  <a:pt x="511402" y="57144"/>
                </a:lnTo>
                <a:cubicBezTo>
                  <a:pt x="519234" y="57144"/>
                  <a:pt x="525642" y="63543"/>
                  <a:pt x="525642" y="71452"/>
                </a:cubicBezTo>
                <a:cubicBezTo>
                  <a:pt x="525642" y="79362"/>
                  <a:pt x="519234" y="85671"/>
                  <a:pt x="511402" y="85671"/>
                </a:cubicBezTo>
                <a:lnTo>
                  <a:pt x="484879" y="85671"/>
                </a:lnTo>
                <a:lnTo>
                  <a:pt x="466812" y="555444"/>
                </a:lnTo>
                <a:cubicBezTo>
                  <a:pt x="465655" y="584149"/>
                  <a:pt x="442248" y="606722"/>
                  <a:pt x="413411" y="606722"/>
                </a:cubicBezTo>
                <a:lnTo>
                  <a:pt x="112231" y="606722"/>
                </a:lnTo>
                <a:cubicBezTo>
                  <a:pt x="83483" y="606722"/>
                  <a:pt x="59987" y="584149"/>
                  <a:pt x="58919" y="555444"/>
                </a:cubicBezTo>
                <a:lnTo>
                  <a:pt x="40852" y="85760"/>
                </a:lnTo>
                <a:lnTo>
                  <a:pt x="14329" y="85760"/>
                </a:lnTo>
                <a:cubicBezTo>
                  <a:pt x="6408" y="85760"/>
                  <a:pt x="0" y="79362"/>
                  <a:pt x="0" y="71452"/>
                </a:cubicBezTo>
                <a:cubicBezTo>
                  <a:pt x="0" y="63543"/>
                  <a:pt x="6408" y="57144"/>
                  <a:pt x="14329" y="57144"/>
                </a:cubicBezTo>
                <a:lnTo>
                  <a:pt x="177647" y="57144"/>
                </a:lnTo>
                <a:lnTo>
                  <a:pt x="177647" y="28350"/>
                </a:lnTo>
                <a:cubicBezTo>
                  <a:pt x="177647" y="12708"/>
                  <a:pt x="190374" y="0"/>
                  <a:pt x="206038" y="0"/>
                </a:cubicBezTo>
                <a:close/>
              </a:path>
            </a:pathLst>
          </a:custGeom>
          <a:solidFill>
            <a:schemeClr val="accent2"/>
          </a:solidFill>
          <a:ln w="3175">
            <a:solidFill>
              <a:schemeClr val="accent2"/>
            </a:solidFill>
          </a:ln>
        </p:spPr>
      </p:sp>
      <p:pic>
        <p:nvPicPr>
          <p:cNvPr id="10" name="图形 9">
            <a:extLst>
              <a:ext uri="{FF2B5EF4-FFF2-40B4-BE49-F238E27FC236}">
                <a16:creationId xmlns:a16="http://schemas.microsoft.com/office/drawing/2014/main" xmlns="" id="{1AA1269F-111C-4F14-91B9-772E6724A01A}"/>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tretch>
            <a:fillRect/>
          </a:stretch>
        </p:blipFill>
        <p:spPr>
          <a:xfrm>
            <a:off x="7485991" y="1731958"/>
            <a:ext cx="551114" cy="551114"/>
          </a:xfrm>
          <a:prstGeom prst="rect">
            <a:avLst/>
          </a:prstGeom>
        </p:spPr>
      </p:pic>
      <p:sp>
        <p:nvSpPr>
          <p:cNvPr id="13" name="Shape">
            <a:extLst>
              <a:ext uri="{FF2B5EF4-FFF2-40B4-BE49-F238E27FC236}">
                <a16:creationId xmlns:a16="http://schemas.microsoft.com/office/drawing/2014/main" xmlns="" id="{B7BEB21E-05F4-46D1-9EDF-46A869FF2484}"/>
              </a:ext>
            </a:extLst>
          </p:cNvPr>
          <p:cNvSpPr/>
          <p:nvPr/>
        </p:nvSpPr>
        <p:spPr bwMode="auto">
          <a:xfrm>
            <a:off x="2286713" y="1768828"/>
            <a:ext cx="407610" cy="477374"/>
          </a:xfrm>
          <a:custGeom>
            <a:avLst/>
            <a:gdLst/>
            <a:ahLst/>
            <a:cxnLst>
              <a:cxn ang="0">
                <a:pos x="wd2" y="hd2"/>
              </a:cxn>
              <a:cxn ang="5400000">
                <a:pos x="wd2" y="hd2"/>
              </a:cxn>
              <a:cxn ang="10800000">
                <a:pos x="wd2" y="hd2"/>
              </a:cxn>
              <a:cxn ang="16200000">
                <a:pos x="wd2" y="hd2"/>
              </a:cxn>
            </a:cxnLst>
            <a:rect l="0" t="0" r="r" b="b"/>
            <a:pathLst>
              <a:path w="21548" h="21597" extrusionOk="0">
                <a:moveTo>
                  <a:pt x="4572" y="0"/>
                </a:moveTo>
                <a:cubicBezTo>
                  <a:pt x="4297" y="0"/>
                  <a:pt x="4075" y="191"/>
                  <a:pt x="4075" y="426"/>
                </a:cubicBezTo>
                <a:cubicBezTo>
                  <a:pt x="4075" y="660"/>
                  <a:pt x="4297" y="851"/>
                  <a:pt x="4572" y="851"/>
                </a:cubicBezTo>
                <a:lnTo>
                  <a:pt x="4607" y="851"/>
                </a:lnTo>
                <a:lnTo>
                  <a:pt x="4607" y="1894"/>
                </a:lnTo>
                <a:lnTo>
                  <a:pt x="1972" y="1894"/>
                </a:lnTo>
                <a:cubicBezTo>
                  <a:pt x="1438" y="1897"/>
                  <a:pt x="928" y="2084"/>
                  <a:pt x="557" y="2413"/>
                </a:cubicBezTo>
                <a:cubicBezTo>
                  <a:pt x="175" y="2752"/>
                  <a:pt x="-26" y="3212"/>
                  <a:pt x="3" y="3682"/>
                </a:cubicBezTo>
                <a:lnTo>
                  <a:pt x="3" y="4836"/>
                </a:lnTo>
                <a:cubicBezTo>
                  <a:pt x="76" y="5848"/>
                  <a:pt x="587" y="6801"/>
                  <a:pt x="1434" y="7510"/>
                </a:cubicBezTo>
                <a:cubicBezTo>
                  <a:pt x="2313" y="8245"/>
                  <a:pt x="3487" y="8659"/>
                  <a:pt x="4713" y="8676"/>
                </a:cubicBezTo>
                <a:cubicBezTo>
                  <a:pt x="4837" y="9340"/>
                  <a:pt x="5170" y="9963"/>
                  <a:pt x="5681" y="10475"/>
                </a:cubicBezTo>
                <a:cubicBezTo>
                  <a:pt x="6438" y="11232"/>
                  <a:pt x="7514" y="11691"/>
                  <a:pt x="8665" y="11764"/>
                </a:cubicBezTo>
                <a:cubicBezTo>
                  <a:pt x="8816" y="12375"/>
                  <a:pt x="8895" y="12997"/>
                  <a:pt x="8896" y="13621"/>
                </a:cubicBezTo>
                <a:cubicBezTo>
                  <a:pt x="8897" y="14228"/>
                  <a:pt x="8824" y="14833"/>
                  <a:pt x="8684" y="15427"/>
                </a:cubicBezTo>
                <a:lnTo>
                  <a:pt x="8355" y="15427"/>
                </a:lnTo>
                <a:lnTo>
                  <a:pt x="8348" y="15427"/>
                </a:lnTo>
                <a:cubicBezTo>
                  <a:pt x="8146" y="15427"/>
                  <a:pt x="7994" y="15428"/>
                  <a:pt x="7865" y="15435"/>
                </a:cubicBezTo>
                <a:cubicBezTo>
                  <a:pt x="7737" y="15443"/>
                  <a:pt x="7631" y="15457"/>
                  <a:pt x="7523" y="15487"/>
                </a:cubicBezTo>
                <a:cubicBezTo>
                  <a:pt x="7404" y="15524"/>
                  <a:pt x="7298" y="15582"/>
                  <a:pt x="7211" y="15657"/>
                </a:cubicBezTo>
                <a:cubicBezTo>
                  <a:pt x="7123" y="15732"/>
                  <a:pt x="7055" y="15823"/>
                  <a:pt x="7012" y="15925"/>
                </a:cubicBezTo>
                <a:cubicBezTo>
                  <a:pt x="6977" y="16018"/>
                  <a:pt x="6960" y="16108"/>
                  <a:pt x="6951" y="16218"/>
                </a:cubicBezTo>
                <a:cubicBezTo>
                  <a:pt x="6942" y="16328"/>
                  <a:pt x="6942" y="16458"/>
                  <a:pt x="6942" y="16631"/>
                </a:cubicBezTo>
                <a:lnTo>
                  <a:pt x="6942" y="19187"/>
                </a:lnTo>
                <a:lnTo>
                  <a:pt x="6231" y="19184"/>
                </a:lnTo>
                <a:cubicBezTo>
                  <a:pt x="5784" y="19210"/>
                  <a:pt x="5369" y="19389"/>
                  <a:pt x="5078" y="19680"/>
                </a:cubicBezTo>
                <a:cubicBezTo>
                  <a:pt x="4834" y="19925"/>
                  <a:pt x="4694" y="20234"/>
                  <a:pt x="4683" y="20556"/>
                </a:cubicBezTo>
                <a:lnTo>
                  <a:pt x="4683" y="21224"/>
                </a:lnTo>
                <a:cubicBezTo>
                  <a:pt x="4680" y="21330"/>
                  <a:pt x="4732" y="21433"/>
                  <a:pt x="4825" y="21505"/>
                </a:cubicBezTo>
                <a:cubicBezTo>
                  <a:pt x="4905" y="21566"/>
                  <a:pt x="5010" y="21600"/>
                  <a:pt x="5119" y="21597"/>
                </a:cubicBezTo>
                <a:lnTo>
                  <a:pt x="16380" y="21597"/>
                </a:lnTo>
                <a:cubicBezTo>
                  <a:pt x="16527" y="21600"/>
                  <a:pt x="16668" y="21551"/>
                  <a:pt x="16770" y="21461"/>
                </a:cubicBezTo>
                <a:cubicBezTo>
                  <a:pt x="16867" y="21374"/>
                  <a:pt x="16921" y="21258"/>
                  <a:pt x="16917" y="21138"/>
                </a:cubicBezTo>
                <a:lnTo>
                  <a:pt x="16917" y="20601"/>
                </a:lnTo>
                <a:cubicBezTo>
                  <a:pt x="16906" y="20256"/>
                  <a:pt x="16753" y="19925"/>
                  <a:pt x="16484" y="19668"/>
                </a:cubicBezTo>
                <a:cubicBezTo>
                  <a:pt x="16165" y="19362"/>
                  <a:pt x="15712" y="19184"/>
                  <a:pt x="15233" y="19176"/>
                </a:cubicBezTo>
                <a:lnTo>
                  <a:pt x="14692" y="19176"/>
                </a:lnTo>
                <a:lnTo>
                  <a:pt x="14692" y="16637"/>
                </a:lnTo>
                <a:cubicBezTo>
                  <a:pt x="14692" y="16461"/>
                  <a:pt x="14691" y="16330"/>
                  <a:pt x="14683" y="16219"/>
                </a:cubicBezTo>
                <a:cubicBezTo>
                  <a:pt x="14674" y="16108"/>
                  <a:pt x="14657" y="16018"/>
                  <a:pt x="14622" y="15925"/>
                </a:cubicBezTo>
                <a:cubicBezTo>
                  <a:pt x="14579" y="15823"/>
                  <a:pt x="14510" y="15732"/>
                  <a:pt x="14423" y="15657"/>
                </a:cubicBezTo>
                <a:cubicBezTo>
                  <a:pt x="14336" y="15582"/>
                  <a:pt x="14229" y="15524"/>
                  <a:pt x="14110" y="15487"/>
                </a:cubicBezTo>
                <a:cubicBezTo>
                  <a:pt x="14002" y="15457"/>
                  <a:pt x="13896" y="15442"/>
                  <a:pt x="13768" y="15435"/>
                </a:cubicBezTo>
                <a:cubicBezTo>
                  <a:pt x="13639" y="15427"/>
                  <a:pt x="13487" y="15427"/>
                  <a:pt x="13286" y="15427"/>
                </a:cubicBezTo>
                <a:lnTo>
                  <a:pt x="12859" y="15427"/>
                </a:lnTo>
                <a:cubicBezTo>
                  <a:pt x="12719" y="14833"/>
                  <a:pt x="12647" y="14228"/>
                  <a:pt x="12648" y="13621"/>
                </a:cubicBezTo>
                <a:cubicBezTo>
                  <a:pt x="12649" y="12996"/>
                  <a:pt x="12727" y="12373"/>
                  <a:pt x="12878" y="11761"/>
                </a:cubicBezTo>
                <a:cubicBezTo>
                  <a:pt x="14007" y="11691"/>
                  <a:pt x="15062" y="11252"/>
                  <a:pt x="15820" y="10530"/>
                </a:cubicBezTo>
                <a:cubicBezTo>
                  <a:pt x="16371" y="10005"/>
                  <a:pt x="16731" y="9361"/>
                  <a:pt x="16871" y="8674"/>
                </a:cubicBezTo>
                <a:cubicBezTo>
                  <a:pt x="18084" y="8650"/>
                  <a:pt x="19244" y="8238"/>
                  <a:pt x="20115" y="7510"/>
                </a:cubicBezTo>
                <a:cubicBezTo>
                  <a:pt x="20962" y="6801"/>
                  <a:pt x="21471" y="5848"/>
                  <a:pt x="21545" y="4836"/>
                </a:cubicBezTo>
                <a:lnTo>
                  <a:pt x="21545" y="3682"/>
                </a:lnTo>
                <a:cubicBezTo>
                  <a:pt x="21574" y="3212"/>
                  <a:pt x="21374" y="2753"/>
                  <a:pt x="20992" y="2413"/>
                </a:cubicBezTo>
                <a:cubicBezTo>
                  <a:pt x="20621" y="2084"/>
                  <a:pt x="20110" y="1897"/>
                  <a:pt x="19576" y="1894"/>
                </a:cubicBezTo>
                <a:lnTo>
                  <a:pt x="16940" y="1894"/>
                </a:lnTo>
                <a:lnTo>
                  <a:pt x="16940" y="850"/>
                </a:lnTo>
                <a:cubicBezTo>
                  <a:pt x="17205" y="841"/>
                  <a:pt x="17418" y="655"/>
                  <a:pt x="17418" y="426"/>
                </a:cubicBezTo>
                <a:cubicBezTo>
                  <a:pt x="17418" y="191"/>
                  <a:pt x="17195" y="0"/>
                  <a:pt x="16921" y="0"/>
                </a:cubicBezTo>
                <a:lnTo>
                  <a:pt x="4572" y="0"/>
                </a:lnTo>
                <a:close/>
                <a:moveTo>
                  <a:pt x="5600" y="851"/>
                </a:moveTo>
                <a:lnTo>
                  <a:pt x="15947" y="851"/>
                </a:lnTo>
                <a:lnTo>
                  <a:pt x="15942" y="7870"/>
                </a:lnTo>
                <a:cubicBezTo>
                  <a:pt x="15949" y="7989"/>
                  <a:pt x="15947" y="8109"/>
                  <a:pt x="15937" y="8228"/>
                </a:cubicBezTo>
                <a:cubicBezTo>
                  <a:pt x="15878" y="8926"/>
                  <a:pt x="15541" y="9587"/>
                  <a:pt x="14969" y="10087"/>
                </a:cubicBezTo>
                <a:cubicBezTo>
                  <a:pt x="14341" y="10636"/>
                  <a:pt x="13480" y="10945"/>
                  <a:pt x="12582" y="10945"/>
                </a:cubicBezTo>
                <a:lnTo>
                  <a:pt x="8826" y="10945"/>
                </a:lnTo>
                <a:cubicBezTo>
                  <a:pt x="7856" y="10895"/>
                  <a:pt x="6955" y="10498"/>
                  <a:pt x="6345" y="9850"/>
                </a:cubicBezTo>
                <a:cubicBezTo>
                  <a:pt x="5848" y="9324"/>
                  <a:pt x="5580" y="8666"/>
                  <a:pt x="5587" y="7989"/>
                </a:cubicBezTo>
                <a:cubicBezTo>
                  <a:pt x="5601" y="7823"/>
                  <a:pt x="5486" y="7668"/>
                  <a:pt x="5304" y="7609"/>
                </a:cubicBezTo>
                <a:cubicBezTo>
                  <a:pt x="5063" y="7531"/>
                  <a:pt x="4798" y="7639"/>
                  <a:pt x="4710" y="7843"/>
                </a:cubicBezTo>
                <a:cubicBezTo>
                  <a:pt x="3686" y="7824"/>
                  <a:pt x="2712" y="7457"/>
                  <a:pt x="2011" y="6815"/>
                </a:cubicBezTo>
                <a:cubicBezTo>
                  <a:pt x="1377" y="6235"/>
                  <a:pt x="1014" y="5475"/>
                  <a:pt x="991" y="4681"/>
                </a:cubicBezTo>
                <a:lnTo>
                  <a:pt x="991" y="3456"/>
                </a:lnTo>
                <a:cubicBezTo>
                  <a:pt x="996" y="3282"/>
                  <a:pt x="1072" y="3115"/>
                  <a:pt x="1207" y="2984"/>
                </a:cubicBezTo>
                <a:cubicBezTo>
                  <a:pt x="1371" y="2827"/>
                  <a:pt x="1606" y="2736"/>
                  <a:pt x="1852" y="2736"/>
                </a:cubicBezTo>
                <a:lnTo>
                  <a:pt x="4607" y="2736"/>
                </a:lnTo>
                <a:lnTo>
                  <a:pt x="4607" y="4864"/>
                </a:lnTo>
                <a:cubicBezTo>
                  <a:pt x="4607" y="5099"/>
                  <a:pt x="4829" y="5289"/>
                  <a:pt x="5104" y="5289"/>
                </a:cubicBezTo>
                <a:cubicBezTo>
                  <a:pt x="5378" y="5289"/>
                  <a:pt x="5601" y="5098"/>
                  <a:pt x="5600" y="4864"/>
                </a:cubicBezTo>
                <a:lnTo>
                  <a:pt x="5600" y="851"/>
                </a:lnTo>
                <a:close/>
                <a:moveTo>
                  <a:pt x="13883" y="2513"/>
                </a:moveTo>
                <a:cubicBezTo>
                  <a:pt x="13609" y="2513"/>
                  <a:pt x="13386" y="2703"/>
                  <a:pt x="13386" y="2938"/>
                </a:cubicBezTo>
                <a:cubicBezTo>
                  <a:pt x="13386" y="3173"/>
                  <a:pt x="13608" y="3364"/>
                  <a:pt x="13883" y="3364"/>
                </a:cubicBezTo>
                <a:cubicBezTo>
                  <a:pt x="14157" y="3364"/>
                  <a:pt x="14380" y="3173"/>
                  <a:pt x="14379" y="2938"/>
                </a:cubicBezTo>
                <a:cubicBezTo>
                  <a:pt x="14379" y="2703"/>
                  <a:pt x="14158" y="2513"/>
                  <a:pt x="13883" y="2513"/>
                </a:cubicBezTo>
                <a:close/>
                <a:moveTo>
                  <a:pt x="16940" y="2736"/>
                </a:moveTo>
                <a:lnTo>
                  <a:pt x="19696" y="2736"/>
                </a:lnTo>
                <a:cubicBezTo>
                  <a:pt x="19942" y="2736"/>
                  <a:pt x="20177" y="2827"/>
                  <a:pt x="20341" y="2984"/>
                </a:cubicBezTo>
                <a:cubicBezTo>
                  <a:pt x="20477" y="3115"/>
                  <a:pt x="20553" y="3282"/>
                  <a:pt x="20557" y="3456"/>
                </a:cubicBezTo>
                <a:lnTo>
                  <a:pt x="20557" y="4681"/>
                </a:lnTo>
                <a:cubicBezTo>
                  <a:pt x="20535" y="5475"/>
                  <a:pt x="20172" y="6235"/>
                  <a:pt x="19538" y="6815"/>
                </a:cubicBezTo>
                <a:cubicBezTo>
                  <a:pt x="18860" y="7435"/>
                  <a:pt x="17927" y="7798"/>
                  <a:pt x="16940" y="7838"/>
                </a:cubicBezTo>
                <a:lnTo>
                  <a:pt x="16940" y="2736"/>
                </a:lnTo>
                <a:close/>
                <a:moveTo>
                  <a:pt x="13890" y="4044"/>
                </a:moveTo>
                <a:cubicBezTo>
                  <a:pt x="13629" y="4041"/>
                  <a:pt x="13414" y="4221"/>
                  <a:pt x="13412" y="4445"/>
                </a:cubicBezTo>
                <a:lnTo>
                  <a:pt x="13412" y="7254"/>
                </a:lnTo>
                <a:cubicBezTo>
                  <a:pt x="13398" y="7509"/>
                  <a:pt x="13292" y="7754"/>
                  <a:pt x="13109" y="7955"/>
                </a:cubicBezTo>
                <a:cubicBezTo>
                  <a:pt x="12915" y="8168"/>
                  <a:pt x="12649" y="8318"/>
                  <a:pt x="12366" y="8435"/>
                </a:cubicBezTo>
                <a:cubicBezTo>
                  <a:pt x="12261" y="8478"/>
                  <a:pt x="12154" y="8517"/>
                  <a:pt x="12042" y="8541"/>
                </a:cubicBezTo>
                <a:cubicBezTo>
                  <a:pt x="11910" y="8570"/>
                  <a:pt x="11773" y="8579"/>
                  <a:pt x="11638" y="8567"/>
                </a:cubicBezTo>
                <a:cubicBezTo>
                  <a:pt x="11413" y="8572"/>
                  <a:pt x="11226" y="8716"/>
                  <a:pt x="11195" y="8906"/>
                </a:cubicBezTo>
                <a:cubicBezTo>
                  <a:pt x="11157" y="9146"/>
                  <a:pt x="11371" y="9362"/>
                  <a:pt x="11654" y="9368"/>
                </a:cubicBezTo>
                <a:cubicBezTo>
                  <a:pt x="11981" y="9384"/>
                  <a:pt x="12309" y="9343"/>
                  <a:pt x="12617" y="9247"/>
                </a:cubicBezTo>
                <a:cubicBezTo>
                  <a:pt x="13065" y="9108"/>
                  <a:pt x="13453" y="8861"/>
                  <a:pt x="13770" y="8556"/>
                </a:cubicBezTo>
                <a:cubicBezTo>
                  <a:pt x="13939" y="8394"/>
                  <a:pt x="14086" y="8216"/>
                  <a:pt x="14188" y="8019"/>
                </a:cubicBezTo>
                <a:cubicBezTo>
                  <a:pt x="14287" y="7828"/>
                  <a:pt x="14343" y="7622"/>
                  <a:pt x="14352" y="7412"/>
                </a:cubicBezTo>
                <a:lnTo>
                  <a:pt x="14352" y="4442"/>
                </a:lnTo>
                <a:cubicBezTo>
                  <a:pt x="14350" y="4224"/>
                  <a:pt x="14145" y="4047"/>
                  <a:pt x="13890" y="4044"/>
                </a:cubicBezTo>
                <a:close/>
                <a:moveTo>
                  <a:pt x="5104" y="6129"/>
                </a:moveTo>
                <a:cubicBezTo>
                  <a:pt x="4830" y="6129"/>
                  <a:pt x="4607" y="6319"/>
                  <a:pt x="4607" y="6554"/>
                </a:cubicBezTo>
                <a:cubicBezTo>
                  <a:pt x="4607" y="6789"/>
                  <a:pt x="4829" y="6980"/>
                  <a:pt x="5104" y="6980"/>
                </a:cubicBezTo>
                <a:cubicBezTo>
                  <a:pt x="5378" y="6980"/>
                  <a:pt x="5601" y="6789"/>
                  <a:pt x="5600" y="6554"/>
                </a:cubicBezTo>
                <a:cubicBezTo>
                  <a:pt x="5600" y="6319"/>
                  <a:pt x="5378" y="6130"/>
                  <a:pt x="5104" y="6129"/>
                </a:cubicBezTo>
                <a:close/>
                <a:moveTo>
                  <a:pt x="11879" y="11771"/>
                </a:moveTo>
                <a:cubicBezTo>
                  <a:pt x="11738" y="12396"/>
                  <a:pt x="11666" y="13031"/>
                  <a:pt x="11668" y="13667"/>
                </a:cubicBezTo>
                <a:cubicBezTo>
                  <a:pt x="11670" y="14258"/>
                  <a:pt x="11736" y="14847"/>
                  <a:pt x="11861" y="15427"/>
                </a:cubicBezTo>
                <a:lnTo>
                  <a:pt x="9682" y="15427"/>
                </a:lnTo>
                <a:cubicBezTo>
                  <a:pt x="9807" y="14847"/>
                  <a:pt x="9873" y="14258"/>
                  <a:pt x="9875" y="13667"/>
                </a:cubicBezTo>
                <a:cubicBezTo>
                  <a:pt x="9877" y="13033"/>
                  <a:pt x="9806" y="12400"/>
                  <a:pt x="9666" y="11777"/>
                </a:cubicBezTo>
                <a:lnTo>
                  <a:pt x="11879" y="11771"/>
                </a:lnTo>
                <a:close/>
                <a:moveTo>
                  <a:pt x="7852" y="16226"/>
                </a:moveTo>
                <a:lnTo>
                  <a:pt x="13695" y="16226"/>
                </a:lnTo>
                <a:lnTo>
                  <a:pt x="13695" y="19176"/>
                </a:lnTo>
                <a:lnTo>
                  <a:pt x="10701" y="19176"/>
                </a:lnTo>
                <a:cubicBezTo>
                  <a:pt x="10453" y="19191"/>
                  <a:pt x="10258" y="19363"/>
                  <a:pt x="10248" y="19576"/>
                </a:cubicBezTo>
                <a:cubicBezTo>
                  <a:pt x="10238" y="19802"/>
                  <a:pt x="10437" y="19995"/>
                  <a:pt x="10701" y="20013"/>
                </a:cubicBezTo>
                <a:lnTo>
                  <a:pt x="15202" y="20013"/>
                </a:lnTo>
                <a:cubicBezTo>
                  <a:pt x="15405" y="20020"/>
                  <a:pt x="15598" y="20096"/>
                  <a:pt x="15736" y="20225"/>
                </a:cubicBezTo>
                <a:cubicBezTo>
                  <a:pt x="15853" y="20334"/>
                  <a:pt x="15923" y="20473"/>
                  <a:pt x="15936" y="20620"/>
                </a:cubicBezTo>
                <a:lnTo>
                  <a:pt x="15936" y="20755"/>
                </a:lnTo>
                <a:lnTo>
                  <a:pt x="5635" y="20755"/>
                </a:lnTo>
                <a:lnTo>
                  <a:pt x="5635" y="20620"/>
                </a:lnTo>
                <a:cubicBezTo>
                  <a:pt x="5669" y="20461"/>
                  <a:pt x="5764" y="20317"/>
                  <a:pt x="5904" y="20210"/>
                </a:cubicBezTo>
                <a:cubicBezTo>
                  <a:pt x="6065" y="20087"/>
                  <a:pt x="6276" y="20020"/>
                  <a:pt x="6492" y="20025"/>
                </a:cubicBezTo>
                <a:lnTo>
                  <a:pt x="8093" y="20025"/>
                </a:lnTo>
                <a:cubicBezTo>
                  <a:pt x="8356" y="20011"/>
                  <a:pt x="8559" y="19820"/>
                  <a:pt x="8551" y="19595"/>
                </a:cubicBezTo>
                <a:cubicBezTo>
                  <a:pt x="8544" y="19379"/>
                  <a:pt x="8344" y="19204"/>
                  <a:pt x="8093" y="19192"/>
                </a:cubicBezTo>
                <a:lnTo>
                  <a:pt x="7852" y="19192"/>
                </a:lnTo>
                <a:lnTo>
                  <a:pt x="7852" y="16226"/>
                </a:lnTo>
                <a:close/>
              </a:path>
            </a:pathLst>
          </a:custGeom>
          <a:solidFill>
            <a:schemeClr val="accent2"/>
          </a:solidFill>
          <a:ln w="3175">
            <a:noFill/>
            <a:miter lim="400000"/>
          </a:ln>
        </p:spPr>
        <p:txBody>
          <a:bodyPr lIns="0" tIns="0" rIns="0" bIns="0" anchor="ctr"/>
          <a:lstStyle/>
          <a:p>
            <a:pPr>
              <a:defRPr sz="3200" b="0">
                <a:solidFill>
                  <a:srgbClr val="FFFFFF"/>
                </a:solidFill>
                <a:latin typeface="+mn-lt"/>
                <a:ea typeface="+mn-ea"/>
                <a:cs typeface="+mn-cs"/>
                <a:sym typeface="Helvetica Neue Medium"/>
              </a:defRPr>
            </a:pPr>
            <a:endParaRPr sz="3200" dirty="0">
              <a:solidFill>
                <a:srgbClr val="FFFFFF"/>
              </a:solidFill>
              <a:latin typeface="+mn-lt"/>
              <a:ea typeface="+mn-ea"/>
              <a:cs typeface="+mn-cs"/>
              <a:sym typeface="Helvetica Neue Medium"/>
            </a:endParaRPr>
          </a:p>
        </p:txBody>
      </p:sp>
      <p:sp>
        <p:nvSpPr>
          <p:cNvPr id="39" name="Freeform 131">
            <a:extLst>
              <a:ext uri="{FF2B5EF4-FFF2-40B4-BE49-F238E27FC236}">
                <a16:creationId xmlns:a16="http://schemas.microsoft.com/office/drawing/2014/main" xmlns="" id="{0C939B38-7949-4543-A069-898393E2CD0A}"/>
              </a:ext>
            </a:extLst>
          </p:cNvPr>
          <p:cNvSpPr>
            <a:spLocks noEditPoints="1"/>
          </p:cNvSpPr>
          <p:nvPr/>
        </p:nvSpPr>
        <p:spPr bwMode="auto">
          <a:xfrm>
            <a:off x="9660186" y="1769916"/>
            <a:ext cx="475199" cy="475199"/>
          </a:xfrm>
          <a:custGeom>
            <a:avLst/>
            <a:gdLst/>
            <a:ahLst/>
            <a:cxnLst>
              <a:cxn ang="0">
                <a:pos x="178" y="8"/>
              </a:cxn>
              <a:cxn ang="0">
                <a:pos x="162" y="28"/>
              </a:cxn>
              <a:cxn ang="0">
                <a:pos x="122" y="68"/>
              </a:cxn>
              <a:cxn ang="0">
                <a:pos x="66" y="72"/>
              </a:cxn>
              <a:cxn ang="0">
                <a:pos x="20" y="76"/>
              </a:cxn>
              <a:cxn ang="0">
                <a:pos x="2" y="96"/>
              </a:cxn>
              <a:cxn ang="0">
                <a:pos x="0" y="120"/>
              </a:cxn>
              <a:cxn ang="0">
                <a:pos x="14" y="146"/>
              </a:cxn>
              <a:cxn ang="0">
                <a:pos x="32" y="152"/>
              </a:cxn>
              <a:cxn ang="0">
                <a:pos x="48" y="168"/>
              </a:cxn>
              <a:cxn ang="0">
                <a:pos x="52" y="252"/>
              </a:cxn>
              <a:cxn ang="0">
                <a:pos x="96" y="256"/>
              </a:cxn>
              <a:cxn ang="0">
                <a:pos x="112" y="240"/>
              </a:cxn>
              <a:cxn ang="0">
                <a:pos x="108" y="222"/>
              </a:cxn>
              <a:cxn ang="0">
                <a:pos x="104" y="160"/>
              </a:cxn>
              <a:cxn ang="0">
                <a:pos x="106" y="156"/>
              </a:cxn>
              <a:cxn ang="0">
                <a:pos x="108" y="154"/>
              </a:cxn>
              <a:cxn ang="0">
                <a:pos x="108" y="154"/>
              </a:cxn>
              <a:cxn ang="0">
                <a:pos x="124" y="156"/>
              </a:cxn>
              <a:cxn ang="0">
                <a:pos x="162" y="196"/>
              </a:cxn>
              <a:cxn ang="0">
                <a:pos x="188" y="222"/>
              </a:cxn>
              <a:cxn ang="0">
                <a:pos x="212" y="222"/>
              </a:cxn>
              <a:cxn ang="0">
                <a:pos x="248" y="172"/>
              </a:cxn>
              <a:cxn ang="0">
                <a:pos x="256" y="112"/>
              </a:cxn>
              <a:cxn ang="0">
                <a:pos x="242" y="36"/>
              </a:cxn>
              <a:cxn ang="0">
                <a:pos x="206" y="0"/>
              </a:cxn>
              <a:cxn ang="0">
                <a:pos x="162" y="88"/>
              </a:cxn>
              <a:cxn ang="0">
                <a:pos x="196" y="96"/>
              </a:cxn>
              <a:cxn ang="0">
                <a:pos x="198" y="122"/>
              </a:cxn>
              <a:cxn ang="0">
                <a:pos x="162" y="136"/>
              </a:cxn>
              <a:cxn ang="0">
                <a:pos x="16" y="112"/>
              </a:cxn>
              <a:cxn ang="0">
                <a:pos x="32" y="88"/>
              </a:cxn>
              <a:cxn ang="0">
                <a:pos x="80" y="112"/>
              </a:cxn>
              <a:cxn ang="0">
                <a:pos x="32" y="136"/>
              </a:cxn>
              <a:cxn ang="0">
                <a:pos x="18" y="122"/>
              </a:cxn>
              <a:cxn ang="0">
                <a:pos x="64" y="168"/>
              </a:cxn>
              <a:cxn ang="0">
                <a:pos x="66" y="152"/>
              </a:cxn>
              <a:cxn ang="0">
                <a:pos x="88" y="160"/>
              </a:cxn>
              <a:cxn ang="0">
                <a:pos x="90" y="226"/>
              </a:cxn>
              <a:cxn ang="0">
                <a:pos x="96" y="240"/>
              </a:cxn>
              <a:cxn ang="0">
                <a:pos x="104" y="136"/>
              </a:cxn>
              <a:cxn ang="0">
                <a:pos x="88" y="112"/>
              </a:cxn>
              <a:cxn ang="0">
                <a:pos x="98" y="90"/>
              </a:cxn>
              <a:cxn ang="0">
                <a:pos x="116" y="86"/>
              </a:cxn>
              <a:cxn ang="0">
                <a:pos x="148" y="72"/>
              </a:cxn>
              <a:cxn ang="0">
                <a:pos x="144" y="132"/>
              </a:cxn>
              <a:cxn ang="0">
                <a:pos x="128" y="140"/>
              </a:cxn>
              <a:cxn ang="0">
                <a:pos x="200" y="208"/>
              </a:cxn>
              <a:cxn ang="0">
                <a:pos x="178" y="192"/>
              </a:cxn>
              <a:cxn ang="0">
                <a:pos x="184" y="152"/>
              </a:cxn>
              <a:cxn ang="0">
                <a:pos x="206" y="140"/>
              </a:cxn>
              <a:cxn ang="0">
                <a:pos x="216" y="112"/>
              </a:cxn>
              <a:cxn ang="0">
                <a:pos x="210" y="90"/>
              </a:cxn>
              <a:cxn ang="0">
                <a:pos x="190" y="72"/>
              </a:cxn>
              <a:cxn ang="0">
                <a:pos x="170" y="50"/>
              </a:cxn>
              <a:cxn ang="0">
                <a:pos x="194" y="18"/>
              </a:cxn>
              <a:cxn ang="0">
                <a:pos x="216" y="24"/>
              </a:cxn>
              <a:cxn ang="0">
                <a:pos x="236" y="74"/>
              </a:cxn>
              <a:cxn ang="0">
                <a:pos x="240" y="132"/>
              </a:cxn>
              <a:cxn ang="0">
                <a:pos x="222" y="192"/>
              </a:cxn>
            </a:cxnLst>
            <a:rect l="0" t="0" r="r" b="b"/>
            <a:pathLst>
              <a:path w="256" h="256">
                <a:moveTo>
                  <a:pt x="200" y="0"/>
                </a:moveTo>
                <a:lnTo>
                  <a:pt x="200" y="0"/>
                </a:lnTo>
                <a:lnTo>
                  <a:pt x="188" y="2"/>
                </a:lnTo>
                <a:lnTo>
                  <a:pt x="178" y="8"/>
                </a:lnTo>
                <a:lnTo>
                  <a:pt x="170" y="16"/>
                </a:lnTo>
                <a:lnTo>
                  <a:pt x="162" y="28"/>
                </a:lnTo>
                <a:lnTo>
                  <a:pt x="162" y="28"/>
                </a:lnTo>
                <a:lnTo>
                  <a:pt x="162" y="28"/>
                </a:lnTo>
                <a:lnTo>
                  <a:pt x="150" y="46"/>
                </a:lnTo>
                <a:lnTo>
                  <a:pt x="136" y="60"/>
                </a:lnTo>
                <a:lnTo>
                  <a:pt x="130" y="66"/>
                </a:lnTo>
                <a:lnTo>
                  <a:pt x="122" y="68"/>
                </a:lnTo>
                <a:lnTo>
                  <a:pt x="114" y="72"/>
                </a:lnTo>
                <a:lnTo>
                  <a:pt x="106" y="72"/>
                </a:lnTo>
                <a:lnTo>
                  <a:pt x="100" y="72"/>
                </a:lnTo>
                <a:lnTo>
                  <a:pt x="66" y="72"/>
                </a:lnTo>
                <a:lnTo>
                  <a:pt x="32" y="72"/>
                </a:lnTo>
                <a:lnTo>
                  <a:pt x="32" y="72"/>
                </a:lnTo>
                <a:lnTo>
                  <a:pt x="26" y="72"/>
                </a:lnTo>
                <a:lnTo>
                  <a:pt x="20" y="76"/>
                </a:lnTo>
                <a:lnTo>
                  <a:pt x="14" y="78"/>
                </a:lnTo>
                <a:lnTo>
                  <a:pt x="10" y="84"/>
                </a:lnTo>
                <a:lnTo>
                  <a:pt x="6" y="90"/>
                </a:lnTo>
                <a:lnTo>
                  <a:pt x="2" y="96"/>
                </a:lnTo>
                <a:lnTo>
                  <a:pt x="0" y="104"/>
                </a:lnTo>
                <a:lnTo>
                  <a:pt x="0" y="112"/>
                </a:lnTo>
                <a:lnTo>
                  <a:pt x="0" y="112"/>
                </a:lnTo>
                <a:lnTo>
                  <a:pt x="0" y="120"/>
                </a:lnTo>
                <a:lnTo>
                  <a:pt x="2" y="128"/>
                </a:lnTo>
                <a:lnTo>
                  <a:pt x="6" y="134"/>
                </a:lnTo>
                <a:lnTo>
                  <a:pt x="10" y="140"/>
                </a:lnTo>
                <a:lnTo>
                  <a:pt x="14" y="146"/>
                </a:lnTo>
                <a:lnTo>
                  <a:pt x="20" y="148"/>
                </a:lnTo>
                <a:lnTo>
                  <a:pt x="26" y="152"/>
                </a:lnTo>
                <a:lnTo>
                  <a:pt x="32" y="152"/>
                </a:lnTo>
                <a:lnTo>
                  <a:pt x="32" y="152"/>
                </a:lnTo>
                <a:lnTo>
                  <a:pt x="38" y="154"/>
                </a:lnTo>
                <a:lnTo>
                  <a:pt x="44" y="156"/>
                </a:lnTo>
                <a:lnTo>
                  <a:pt x="46" y="162"/>
                </a:lnTo>
                <a:lnTo>
                  <a:pt x="48" y="168"/>
                </a:lnTo>
                <a:lnTo>
                  <a:pt x="48" y="240"/>
                </a:lnTo>
                <a:lnTo>
                  <a:pt x="48" y="240"/>
                </a:lnTo>
                <a:lnTo>
                  <a:pt x="50" y="246"/>
                </a:lnTo>
                <a:lnTo>
                  <a:pt x="52" y="252"/>
                </a:lnTo>
                <a:lnTo>
                  <a:pt x="58" y="254"/>
                </a:lnTo>
                <a:lnTo>
                  <a:pt x="64" y="256"/>
                </a:lnTo>
                <a:lnTo>
                  <a:pt x="96" y="256"/>
                </a:lnTo>
                <a:lnTo>
                  <a:pt x="96" y="256"/>
                </a:lnTo>
                <a:lnTo>
                  <a:pt x="102" y="254"/>
                </a:lnTo>
                <a:lnTo>
                  <a:pt x="108" y="252"/>
                </a:lnTo>
                <a:lnTo>
                  <a:pt x="110" y="246"/>
                </a:lnTo>
                <a:lnTo>
                  <a:pt x="112" y="240"/>
                </a:lnTo>
                <a:lnTo>
                  <a:pt x="112" y="232"/>
                </a:lnTo>
                <a:lnTo>
                  <a:pt x="112" y="232"/>
                </a:lnTo>
                <a:lnTo>
                  <a:pt x="110" y="226"/>
                </a:lnTo>
                <a:lnTo>
                  <a:pt x="108" y="222"/>
                </a:lnTo>
                <a:lnTo>
                  <a:pt x="106" y="220"/>
                </a:lnTo>
                <a:lnTo>
                  <a:pt x="104" y="216"/>
                </a:lnTo>
                <a:lnTo>
                  <a:pt x="104" y="160"/>
                </a:lnTo>
                <a:lnTo>
                  <a:pt x="104" y="160"/>
                </a:lnTo>
                <a:lnTo>
                  <a:pt x="104" y="160"/>
                </a:lnTo>
                <a:lnTo>
                  <a:pt x="104" y="160"/>
                </a:lnTo>
                <a:lnTo>
                  <a:pt x="106" y="156"/>
                </a:lnTo>
                <a:lnTo>
                  <a:pt x="106" y="156"/>
                </a:lnTo>
                <a:lnTo>
                  <a:pt x="106" y="156"/>
                </a:lnTo>
                <a:lnTo>
                  <a:pt x="106" y="156"/>
                </a:lnTo>
                <a:lnTo>
                  <a:pt x="108" y="154"/>
                </a:lnTo>
                <a:lnTo>
                  <a:pt x="108" y="154"/>
                </a:lnTo>
                <a:lnTo>
                  <a:pt x="108" y="154"/>
                </a:lnTo>
                <a:lnTo>
                  <a:pt x="108" y="154"/>
                </a:lnTo>
                <a:lnTo>
                  <a:pt x="108" y="154"/>
                </a:lnTo>
                <a:lnTo>
                  <a:pt x="108" y="154"/>
                </a:lnTo>
                <a:lnTo>
                  <a:pt x="110" y="152"/>
                </a:lnTo>
                <a:lnTo>
                  <a:pt x="110" y="152"/>
                </a:lnTo>
                <a:lnTo>
                  <a:pt x="118" y="154"/>
                </a:lnTo>
                <a:lnTo>
                  <a:pt x="124" y="156"/>
                </a:lnTo>
                <a:lnTo>
                  <a:pt x="138" y="166"/>
                </a:lnTo>
                <a:lnTo>
                  <a:pt x="150" y="178"/>
                </a:lnTo>
                <a:lnTo>
                  <a:pt x="162" y="196"/>
                </a:lnTo>
                <a:lnTo>
                  <a:pt x="162" y="196"/>
                </a:lnTo>
                <a:lnTo>
                  <a:pt x="162" y="196"/>
                </a:lnTo>
                <a:lnTo>
                  <a:pt x="170" y="208"/>
                </a:lnTo>
                <a:lnTo>
                  <a:pt x="178" y="216"/>
                </a:lnTo>
                <a:lnTo>
                  <a:pt x="188" y="222"/>
                </a:lnTo>
                <a:lnTo>
                  <a:pt x="200" y="224"/>
                </a:lnTo>
                <a:lnTo>
                  <a:pt x="200" y="224"/>
                </a:lnTo>
                <a:lnTo>
                  <a:pt x="206" y="224"/>
                </a:lnTo>
                <a:lnTo>
                  <a:pt x="212" y="222"/>
                </a:lnTo>
                <a:lnTo>
                  <a:pt x="224" y="214"/>
                </a:lnTo>
                <a:lnTo>
                  <a:pt x="234" y="204"/>
                </a:lnTo>
                <a:lnTo>
                  <a:pt x="242" y="188"/>
                </a:lnTo>
                <a:lnTo>
                  <a:pt x="248" y="172"/>
                </a:lnTo>
                <a:lnTo>
                  <a:pt x="252" y="152"/>
                </a:lnTo>
                <a:lnTo>
                  <a:pt x="256" y="132"/>
                </a:lnTo>
                <a:lnTo>
                  <a:pt x="256" y="112"/>
                </a:lnTo>
                <a:lnTo>
                  <a:pt x="256" y="112"/>
                </a:lnTo>
                <a:lnTo>
                  <a:pt x="256" y="92"/>
                </a:lnTo>
                <a:lnTo>
                  <a:pt x="252" y="72"/>
                </a:lnTo>
                <a:lnTo>
                  <a:pt x="248" y="52"/>
                </a:lnTo>
                <a:lnTo>
                  <a:pt x="242" y="36"/>
                </a:lnTo>
                <a:lnTo>
                  <a:pt x="234" y="20"/>
                </a:lnTo>
                <a:lnTo>
                  <a:pt x="224" y="10"/>
                </a:lnTo>
                <a:lnTo>
                  <a:pt x="212" y="2"/>
                </a:lnTo>
                <a:lnTo>
                  <a:pt x="206" y="0"/>
                </a:lnTo>
                <a:lnTo>
                  <a:pt x="200" y="0"/>
                </a:lnTo>
                <a:close/>
                <a:moveTo>
                  <a:pt x="160" y="112"/>
                </a:moveTo>
                <a:lnTo>
                  <a:pt x="160" y="112"/>
                </a:lnTo>
                <a:lnTo>
                  <a:pt x="162" y="88"/>
                </a:lnTo>
                <a:lnTo>
                  <a:pt x="184" y="88"/>
                </a:lnTo>
                <a:lnTo>
                  <a:pt x="184" y="88"/>
                </a:lnTo>
                <a:lnTo>
                  <a:pt x="190" y="90"/>
                </a:lnTo>
                <a:lnTo>
                  <a:pt x="196" y="96"/>
                </a:lnTo>
                <a:lnTo>
                  <a:pt x="198" y="102"/>
                </a:lnTo>
                <a:lnTo>
                  <a:pt x="200" y="112"/>
                </a:lnTo>
                <a:lnTo>
                  <a:pt x="200" y="112"/>
                </a:lnTo>
                <a:lnTo>
                  <a:pt x="198" y="122"/>
                </a:lnTo>
                <a:lnTo>
                  <a:pt x="196" y="128"/>
                </a:lnTo>
                <a:lnTo>
                  <a:pt x="190" y="134"/>
                </a:lnTo>
                <a:lnTo>
                  <a:pt x="184" y="136"/>
                </a:lnTo>
                <a:lnTo>
                  <a:pt x="162" y="136"/>
                </a:lnTo>
                <a:lnTo>
                  <a:pt x="162" y="136"/>
                </a:lnTo>
                <a:lnTo>
                  <a:pt x="160" y="112"/>
                </a:lnTo>
                <a:close/>
                <a:moveTo>
                  <a:pt x="16" y="112"/>
                </a:moveTo>
                <a:lnTo>
                  <a:pt x="16" y="112"/>
                </a:lnTo>
                <a:lnTo>
                  <a:pt x="18" y="102"/>
                </a:lnTo>
                <a:lnTo>
                  <a:pt x="20" y="96"/>
                </a:lnTo>
                <a:lnTo>
                  <a:pt x="26" y="90"/>
                </a:lnTo>
                <a:lnTo>
                  <a:pt x="32" y="88"/>
                </a:lnTo>
                <a:lnTo>
                  <a:pt x="88" y="88"/>
                </a:lnTo>
                <a:lnTo>
                  <a:pt x="88" y="88"/>
                </a:lnTo>
                <a:lnTo>
                  <a:pt x="82" y="98"/>
                </a:lnTo>
                <a:lnTo>
                  <a:pt x="80" y="112"/>
                </a:lnTo>
                <a:lnTo>
                  <a:pt x="80" y="112"/>
                </a:lnTo>
                <a:lnTo>
                  <a:pt x="82" y="126"/>
                </a:lnTo>
                <a:lnTo>
                  <a:pt x="88" y="136"/>
                </a:lnTo>
                <a:lnTo>
                  <a:pt x="32" y="136"/>
                </a:lnTo>
                <a:lnTo>
                  <a:pt x="32" y="136"/>
                </a:lnTo>
                <a:lnTo>
                  <a:pt x="26" y="134"/>
                </a:lnTo>
                <a:lnTo>
                  <a:pt x="20" y="128"/>
                </a:lnTo>
                <a:lnTo>
                  <a:pt x="18" y="122"/>
                </a:lnTo>
                <a:lnTo>
                  <a:pt x="16" y="112"/>
                </a:lnTo>
                <a:close/>
                <a:moveTo>
                  <a:pt x="96" y="240"/>
                </a:moveTo>
                <a:lnTo>
                  <a:pt x="64" y="240"/>
                </a:lnTo>
                <a:lnTo>
                  <a:pt x="64" y="168"/>
                </a:lnTo>
                <a:lnTo>
                  <a:pt x="64" y="168"/>
                </a:lnTo>
                <a:lnTo>
                  <a:pt x="62" y="160"/>
                </a:lnTo>
                <a:lnTo>
                  <a:pt x="60" y="152"/>
                </a:lnTo>
                <a:lnTo>
                  <a:pt x="66" y="152"/>
                </a:lnTo>
                <a:lnTo>
                  <a:pt x="66" y="152"/>
                </a:lnTo>
                <a:lnTo>
                  <a:pt x="90" y="152"/>
                </a:lnTo>
                <a:lnTo>
                  <a:pt x="90" y="152"/>
                </a:lnTo>
                <a:lnTo>
                  <a:pt x="88" y="160"/>
                </a:lnTo>
                <a:lnTo>
                  <a:pt x="88" y="216"/>
                </a:lnTo>
                <a:lnTo>
                  <a:pt x="88" y="216"/>
                </a:lnTo>
                <a:lnTo>
                  <a:pt x="88" y="222"/>
                </a:lnTo>
                <a:lnTo>
                  <a:pt x="90" y="226"/>
                </a:lnTo>
                <a:lnTo>
                  <a:pt x="94" y="232"/>
                </a:lnTo>
                <a:lnTo>
                  <a:pt x="94" y="232"/>
                </a:lnTo>
                <a:lnTo>
                  <a:pt x="96" y="234"/>
                </a:lnTo>
                <a:lnTo>
                  <a:pt x="96" y="240"/>
                </a:lnTo>
                <a:close/>
                <a:moveTo>
                  <a:pt x="106" y="136"/>
                </a:moveTo>
                <a:lnTo>
                  <a:pt x="104" y="136"/>
                </a:lnTo>
                <a:lnTo>
                  <a:pt x="104" y="136"/>
                </a:lnTo>
                <a:lnTo>
                  <a:pt x="104" y="136"/>
                </a:lnTo>
                <a:lnTo>
                  <a:pt x="98" y="134"/>
                </a:lnTo>
                <a:lnTo>
                  <a:pt x="92" y="128"/>
                </a:lnTo>
                <a:lnTo>
                  <a:pt x="90" y="122"/>
                </a:lnTo>
                <a:lnTo>
                  <a:pt x="88" y="112"/>
                </a:lnTo>
                <a:lnTo>
                  <a:pt x="88" y="112"/>
                </a:lnTo>
                <a:lnTo>
                  <a:pt x="90" y="102"/>
                </a:lnTo>
                <a:lnTo>
                  <a:pt x="92" y="96"/>
                </a:lnTo>
                <a:lnTo>
                  <a:pt x="98" y="90"/>
                </a:lnTo>
                <a:lnTo>
                  <a:pt x="104" y="88"/>
                </a:lnTo>
                <a:lnTo>
                  <a:pt x="106" y="88"/>
                </a:lnTo>
                <a:lnTo>
                  <a:pt x="106" y="88"/>
                </a:lnTo>
                <a:lnTo>
                  <a:pt x="116" y="86"/>
                </a:lnTo>
                <a:lnTo>
                  <a:pt x="128" y="84"/>
                </a:lnTo>
                <a:lnTo>
                  <a:pt x="138" y="78"/>
                </a:lnTo>
                <a:lnTo>
                  <a:pt x="148" y="72"/>
                </a:lnTo>
                <a:lnTo>
                  <a:pt x="148" y="72"/>
                </a:lnTo>
                <a:lnTo>
                  <a:pt x="144" y="92"/>
                </a:lnTo>
                <a:lnTo>
                  <a:pt x="144" y="112"/>
                </a:lnTo>
                <a:lnTo>
                  <a:pt x="144" y="112"/>
                </a:lnTo>
                <a:lnTo>
                  <a:pt x="144" y="132"/>
                </a:lnTo>
                <a:lnTo>
                  <a:pt x="148" y="152"/>
                </a:lnTo>
                <a:lnTo>
                  <a:pt x="148" y="152"/>
                </a:lnTo>
                <a:lnTo>
                  <a:pt x="138" y="146"/>
                </a:lnTo>
                <a:lnTo>
                  <a:pt x="128" y="140"/>
                </a:lnTo>
                <a:lnTo>
                  <a:pt x="116" y="138"/>
                </a:lnTo>
                <a:lnTo>
                  <a:pt x="106" y="136"/>
                </a:lnTo>
                <a:close/>
                <a:moveTo>
                  <a:pt x="200" y="208"/>
                </a:moveTo>
                <a:lnTo>
                  <a:pt x="200" y="208"/>
                </a:lnTo>
                <a:lnTo>
                  <a:pt x="194" y="206"/>
                </a:lnTo>
                <a:lnTo>
                  <a:pt x="188" y="204"/>
                </a:lnTo>
                <a:lnTo>
                  <a:pt x="184" y="198"/>
                </a:lnTo>
                <a:lnTo>
                  <a:pt x="178" y="192"/>
                </a:lnTo>
                <a:lnTo>
                  <a:pt x="170" y="174"/>
                </a:lnTo>
                <a:lnTo>
                  <a:pt x="164" y="152"/>
                </a:lnTo>
                <a:lnTo>
                  <a:pt x="184" y="152"/>
                </a:lnTo>
                <a:lnTo>
                  <a:pt x="184" y="152"/>
                </a:lnTo>
                <a:lnTo>
                  <a:pt x="190" y="152"/>
                </a:lnTo>
                <a:lnTo>
                  <a:pt x="196" y="148"/>
                </a:lnTo>
                <a:lnTo>
                  <a:pt x="202" y="146"/>
                </a:lnTo>
                <a:lnTo>
                  <a:pt x="206" y="140"/>
                </a:lnTo>
                <a:lnTo>
                  <a:pt x="210" y="134"/>
                </a:lnTo>
                <a:lnTo>
                  <a:pt x="214" y="128"/>
                </a:lnTo>
                <a:lnTo>
                  <a:pt x="216" y="120"/>
                </a:lnTo>
                <a:lnTo>
                  <a:pt x="216" y="112"/>
                </a:lnTo>
                <a:lnTo>
                  <a:pt x="216" y="112"/>
                </a:lnTo>
                <a:lnTo>
                  <a:pt x="216" y="104"/>
                </a:lnTo>
                <a:lnTo>
                  <a:pt x="214" y="96"/>
                </a:lnTo>
                <a:lnTo>
                  <a:pt x="210" y="90"/>
                </a:lnTo>
                <a:lnTo>
                  <a:pt x="206" y="84"/>
                </a:lnTo>
                <a:lnTo>
                  <a:pt x="202" y="78"/>
                </a:lnTo>
                <a:lnTo>
                  <a:pt x="196" y="76"/>
                </a:lnTo>
                <a:lnTo>
                  <a:pt x="190" y="72"/>
                </a:lnTo>
                <a:lnTo>
                  <a:pt x="184" y="72"/>
                </a:lnTo>
                <a:lnTo>
                  <a:pt x="164" y="72"/>
                </a:lnTo>
                <a:lnTo>
                  <a:pt x="164" y="72"/>
                </a:lnTo>
                <a:lnTo>
                  <a:pt x="170" y="50"/>
                </a:lnTo>
                <a:lnTo>
                  <a:pt x="178" y="32"/>
                </a:lnTo>
                <a:lnTo>
                  <a:pt x="184" y="26"/>
                </a:lnTo>
                <a:lnTo>
                  <a:pt x="188" y="20"/>
                </a:lnTo>
                <a:lnTo>
                  <a:pt x="194" y="18"/>
                </a:lnTo>
                <a:lnTo>
                  <a:pt x="200" y="16"/>
                </a:lnTo>
                <a:lnTo>
                  <a:pt x="200" y="16"/>
                </a:lnTo>
                <a:lnTo>
                  <a:pt x="208" y="18"/>
                </a:lnTo>
                <a:lnTo>
                  <a:pt x="216" y="24"/>
                </a:lnTo>
                <a:lnTo>
                  <a:pt x="222" y="32"/>
                </a:lnTo>
                <a:lnTo>
                  <a:pt x="228" y="44"/>
                </a:lnTo>
                <a:lnTo>
                  <a:pt x="234" y="58"/>
                </a:lnTo>
                <a:lnTo>
                  <a:pt x="236" y="74"/>
                </a:lnTo>
                <a:lnTo>
                  <a:pt x="240" y="92"/>
                </a:lnTo>
                <a:lnTo>
                  <a:pt x="240" y="112"/>
                </a:lnTo>
                <a:lnTo>
                  <a:pt x="240" y="112"/>
                </a:lnTo>
                <a:lnTo>
                  <a:pt x="240" y="132"/>
                </a:lnTo>
                <a:lnTo>
                  <a:pt x="236" y="150"/>
                </a:lnTo>
                <a:lnTo>
                  <a:pt x="234" y="166"/>
                </a:lnTo>
                <a:lnTo>
                  <a:pt x="228" y="180"/>
                </a:lnTo>
                <a:lnTo>
                  <a:pt x="222" y="192"/>
                </a:lnTo>
                <a:lnTo>
                  <a:pt x="216" y="200"/>
                </a:lnTo>
                <a:lnTo>
                  <a:pt x="208" y="206"/>
                </a:lnTo>
                <a:lnTo>
                  <a:pt x="200" y="208"/>
                </a:lnTo>
                <a:close/>
              </a:path>
            </a:pathLst>
          </a:custGeom>
          <a:solidFill>
            <a:schemeClr val="accent2"/>
          </a:solid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nvGrpSpPr>
          <p:cNvPr id="50" name="Group 135">
            <a:extLst>
              <a:ext uri="{FF2B5EF4-FFF2-40B4-BE49-F238E27FC236}">
                <a16:creationId xmlns:a16="http://schemas.microsoft.com/office/drawing/2014/main" xmlns="" id="{C20EBCCD-3B3E-43FF-98F8-0C98DDFDEBD8}"/>
              </a:ext>
            </a:extLst>
          </p:cNvPr>
          <p:cNvGrpSpPr/>
          <p:nvPr/>
        </p:nvGrpSpPr>
        <p:grpSpPr>
          <a:xfrm>
            <a:off x="6459476" y="1769916"/>
            <a:ext cx="475199" cy="475199"/>
            <a:chOff x="3149600" y="1962150"/>
            <a:chExt cx="406400" cy="406400"/>
          </a:xfrm>
          <a:solidFill>
            <a:schemeClr val="accent2"/>
          </a:solidFill>
        </p:grpSpPr>
        <p:sp>
          <p:nvSpPr>
            <p:cNvPr id="51" name="Freeform 166">
              <a:extLst>
                <a:ext uri="{FF2B5EF4-FFF2-40B4-BE49-F238E27FC236}">
                  <a16:creationId xmlns:a16="http://schemas.microsoft.com/office/drawing/2014/main" xmlns="" id="{CBAFCD1B-A360-4BDD-A526-1A55D4C78F03}"/>
                </a:ext>
              </a:extLst>
            </p:cNvPr>
            <p:cNvSpPr>
              <a:spLocks noEditPoints="1"/>
            </p:cNvSpPr>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52" name="Freeform 171">
              <a:extLst>
                <a:ext uri="{FF2B5EF4-FFF2-40B4-BE49-F238E27FC236}">
                  <a16:creationId xmlns:a16="http://schemas.microsoft.com/office/drawing/2014/main" xmlns="" id="{AA0ABF5C-6532-4BD7-9CDF-63D5817EB56E}"/>
                </a:ext>
              </a:extLst>
            </p:cNvPr>
            <p:cNvSpPr>
              <a:spLocks noEditPoints="1"/>
            </p:cNvSpPr>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53" name="Freeform 176">
              <a:extLst>
                <a:ext uri="{FF2B5EF4-FFF2-40B4-BE49-F238E27FC236}">
                  <a16:creationId xmlns:a16="http://schemas.microsoft.com/office/drawing/2014/main" xmlns="" id="{6C83FEB8-7B55-43B9-AC76-B9D8879BF63E}"/>
                </a:ext>
              </a:extLst>
            </p:cNvPr>
            <p:cNvSpPr>
              <a:spLocks noEditPoints="1"/>
            </p:cNvSpPr>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dirty="0"/>
            </a:p>
          </p:txBody>
        </p:sp>
      </p:grpSp>
      <p:grpSp>
        <p:nvGrpSpPr>
          <p:cNvPr id="57" name="Group 166">
            <a:extLst>
              <a:ext uri="{FF2B5EF4-FFF2-40B4-BE49-F238E27FC236}">
                <a16:creationId xmlns:a16="http://schemas.microsoft.com/office/drawing/2014/main" xmlns="" id="{FD8C72BD-97CE-4A61-836E-BFD43BF64DE7}"/>
              </a:ext>
            </a:extLst>
          </p:cNvPr>
          <p:cNvGrpSpPr/>
          <p:nvPr/>
        </p:nvGrpSpPr>
        <p:grpSpPr>
          <a:xfrm>
            <a:off x="3285245" y="1769916"/>
            <a:ext cx="475199" cy="475199"/>
            <a:chOff x="5588000" y="1962150"/>
            <a:chExt cx="406400" cy="406400"/>
          </a:xfrm>
          <a:solidFill>
            <a:schemeClr val="accent2"/>
          </a:solidFill>
        </p:grpSpPr>
        <p:sp>
          <p:nvSpPr>
            <p:cNvPr id="58" name="Freeform 106">
              <a:extLst>
                <a:ext uri="{FF2B5EF4-FFF2-40B4-BE49-F238E27FC236}">
                  <a16:creationId xmlns:a16="http://schemas.microsoft.com/office/drawing/2014/main" xmlns="" id="{4495F14F-D3AA-4D0F-9221-EDA94AE93AD9}"/>
                </a:ext>
              </a:extLst>
            </p:cNvPr>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59" name="Freeform 109">
              <a:extLst>
                <a:ext uri="{FF2B5EF4-FFF2-40B4-BE49-F238E27FC236}">
                  <a16:creationId xmlns:a16="http://schemas.microsoft.com/office/drawing/2014/main" xmlns="" id="{5027F534-BCB7-45BB-BA12-F1F533083770}"/>
                </a:ext>
              </a:extLst>
            </p:cNvPr>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sp>
          <p:nvSpPr>
            <p:cNvPr id="60" name="Freeform 112">
              <a:extLst>
                <a:ext uri="{FF2B5EF4-FFF2-40B4-BE49-F238E27FC236}">
                  <a16:creationId xmlns:a16="http://schemas.microsoft.com/office/drawing/2014/main" xmlns="" id="{FC05BB74-7D5C-447B-A94D-7FD89E131D0D}"/>
                </a:ext>
              </a:extLst>
            </p:cNvPr>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57150" tIns="28575" rIns="57150" bIns="28575" numCol="1" anchor="t" anchorCtr="0" compatLnSpc="1">
              <a:prstTxWarp prst="textNoShape">
                <a:avLst/>
              </a:prstTxWarp>
            </a:bodyPr>
            <a:lstStyle/>
            <a:p>
              <a:pPr>
                <a:lnSpc>
                  <a:spcPct val="120000"/>
                </a:lnSpc>
              </a:pPr>
              <a:endParaRPr lang="ar-SA" sz="1125"/>
            </a:p>
          </p:txBody>
        </p:sp>
      </p:grpSp>
      <p:sp>
        <p:nvSpPr>
          <p:cNvPr id="66" name="Freeform 13">
            <a:extLst>
              <a:ext uri="{FF2B5EF4-FFF2-40B4-BE49-F238E27FC236}">
                <a16:creationId xmlns:a16="http://schemas.microsoft.com/office/drawing/2014/main" xmlns="" id="{168CD97A-EBB8-492F-8181-9CB34C96BA9A}"/>
              </a:ext>
            </a:extLst>
          </p:cNvPr>
          <p:cNvSpPr/>
          <p:nvPr/>
        </p:nvSpPr>
        <p:spPr>
          <a:xfrm>
            <a:off x="4358573" y="1816074"/>
            <a:ext cx="394638" cy="382883"/>
          </a:xfrm>
          <a:custGeom>
            <a:avLst/>
            <a:gdLst/>
            <a:ahLst/>
            <a:cxnLst/>
            <a:rect l="l" t="t" r="r" b="b"/>
            <a:pathLst>
              <a:path w="209848" h="203597">
                <a:moveTo>
                  <a:pt x="96888" y="162074"/>
                </a:moveTo>
                <a:cubicBezTo>
                  <a:pt x="93018" y="162074"/>
                  <a:pt x="89669" y="163487"/>
                  <a:pt x="86842" y="166315"/>
                </a:cubicBezTo>
                <a:cubicBezTo>
                  <a:pt x="84014" y="169143"/>
                  <a:pt x="82600" y="172491"/>
                  <a:pt x="82600" y="176361"/>
                </a:cubicBezTo>
                <a:cubicBezTo>
                  <a:pt x="82600" y="180231"/>
                  <a:pt x="84014" y="183579"/>
                  <a:pt x="86842" y="186407"/>
                </a:cubicBezTo>
                <a:cubicBezTo>
                  <a:pt x="89669" y="189235"/>
                  <a:pt x="93018" y="190649"/>
                  <a:pt x="96888" y="190649"/>
                </a:cubicBezTo>
                <a:lnTo>
                  <a:pt x="182613" y="190649"/>
                </a:lnTo>
                <a:cubicBezTo>
                  <a:pt x="186780" y="190649"/>
                  <a:pt x="190203" y="189235"/>
                  <a:pt x="192882" y="186407"/>
                </a:cubicBezTo>
                <a:cubicBezTo>
                  <a:pt x="195561" y="183579"/>
                  <a:pt x="196900" y="180231"/>
                  <a:pt x="196900" y="176361"/>
                </a:cubicBezTo>
                <a:cubicBezTo>
                  <a:pt x="196900" y="172491"/>
                  <a:pt x="195561" y="169143"/>
                  <a:pt x="192882" y="166315"/>
                </a:cubicBezTo>
                <a:cubicBezTo>
                  <a:pt x="190203" y="163487"/>
                  <a:pt x="186780" y="162074"/>
                  <a:pt x="182613" y="162074"/>
                </a:cubicBezTo>
                <a:close/>
                <a:moveTo>
                  <a:pt x="27236" y="162074"/>
                </a:moveTo>
                <a:cubicBezTo>
                  <a:pt x="23069" y="162074"/>
                  <a:pt x="19646" y="163487"/>
                  <a:pt x="16967" y="166315"/>
                </a:cubicBezTo>
                <a:cubicBezTo>
                  <a:pt x="14288" y="169143"/>
                  <a:pt x="12948" y="172491"/>
                  <a:pt x="12948" y="176361"/>
                </a:cubicBezTo>
                <a:cubicBezTo>
                  <a:pt x="12948" y="180231"/>
                  <a:pt x="14288" y="183579"/>
                  <a:pt x="16967" y="186407"/>
                </a:cubicBezTo>
                <a:cubicBezTo>
                  <a:pt x="19646" y="189235"/>
                  <a:pt x="23069" y="190649"/>
                  <a:pt x="27236" y="190649"/>
                </a:cubicBezTo>
                <a:lnTo>
                  <a:pt x="30361" y="190649"/>
                </a:lnTo>
                <a:cubicBezTo>
                  <a:pt x="34231" y="190649"/>
                  <a:pt x="37580" y="189235"/>
                  <a:pt x="40407" y="186407"/>
                </a:cubicBezTo>
                <a:cubicBezTo>
                  <a:pt x="43235" y="183579"/>
                  <a:pt x="44649" y="180231"/>
                  <a:pt x="44649" y="176361"/>
                </a:cubicBezTo>
                <a:cubicBezTo>
                  <a:pt x="44649" y="172491"/>
                  <a:pt x="43235" y="169143"/>
                  <a:pt x="40407" y="166315"/>
                </a:cubicBezTo>
                <a:cubicBezTo>
                  <a:pt x="37580" y="163487"/>
                  <a:pt x="34231" y="162074"/>
                  <a:pt x="30361" y="162074"/>
                </a:cubicBezTo>
                <a:close/>
                <a:moveTo>
                  <a:pt x="96888" y="149572"/>
                </a:moveTo>
                <a:lnTo>
                  <a:pt x="182613" y="149572"/>
                </a:lnTo>
                <a:cubicBezTo>
                  <a:pt x="190054" y="149572"/>
                  <a:pt x="196454" y="152176"/>
                  <a:pt x="201811" y="157385"/>
                </a:cubicBezTo>
                <a:cubicBezTo>
                  <a:pt x="207169" y="162594"/>
                  <a:pt x="209848" y="168920"/>
                  <a:pt x="209848" y="176361"/>
                </a:cubicBezTo>
                <a:cubicBezTo>
                  <a:pt x="209848" y="183802"/>
                  <a:pt x="207169" y="190202"/>
                  <a:pt x="201811" y="195560"/>
                </a:cubicBezTo>
                <a:cubicBezTo>
                  <a:pt x="196454" y="200918"/>
                  <a:pt x="190054" y="203597"/>
                  <a:pt x="182613" y="203597"/>
                </a:cubicBezTo>
                <a:lnTo>
                  <a:pt x="96888" y="203597"/>
                </a:lnTo>
                <a:cubicBezTo>
                  <a:pt x="89446" y="203597"/>
                  <a:pt x="83121" y="200918"/>
                  <a:pt x="77912" y="195560"/>
                </a:cubicBezTo>
                <a:cubicBezTo>
                  <a:pt x="72703" y="190202"/>
                  <a:pt x="70098" y="183802"/>
                  <a:pt x="70098" y="176361"/>
                </a:cubicBezTo>
                <a:cubicBezTo>
                  <a:pt x="70098" y="168920"/>
                  <a:pt x="72703" y="162594"/>
                  <a:pt x="77912" y="157385"/>
                </a:cubicBezTo>
                <a:cubicBezTo>
                  <a:pt x="83121" y="152176"/>
                  <a:pt x="89446" y="149572"/>
                  <a:pt x="96888" y="149572"/>
                </a:cubicBezTo>
                <a:close/>
                <a:moveTo>
                  <a:pt x="27236" y="149572"/>
                </a:moveTo>
                <a:lnTo>
                  <a:pt x="30361" y="149572"/>
                </a:lnTo>
                <a:cubicBezTo>
                  <a:pt x="37803" y="149572"/>
                  <a:pt x="44128" y="152176"/>
                  <a:pt x="49337" y="157385"/>
                </a:cubicBezTo>
                <a:cubicBezTo>
                  <a:pt x="54546" y="162594"/>
                  <a:pt x="57150" y="168920"/>
                  <a:pt x="57150" y="176361"/>
                </a:cubicBezTo>
                <a:cubicBezTo>
                  <a:pt x="57150" y="183802"/>
                  <a:pt x="54546" y="190202"/>
                  <a:pt x="49337" y="195560"/>
                </a:cubicBezTo>
                <a:cubicBezTo>
                  <a:pt x="44128" y="200918"/>
                  <a:pt x="37803" y="203597"/>
                  <a:pt x="30361" y="203597"/>
                </a:cubicBezTo>
                <a:lnTo>
                  <a:pt x="27236" y="203597"/>
                </a:lnTo>
                <a:cubicBezTo>
                  <a:pt x="19795" y="203597"/>
                  <a:pt x="13395" y="200918"/>
                  <a:pt x="8037" y="195560"/>
                </a:cubicBezTo>
                <a:cubicBezTo>
                  <a:pt x="2679" y="190202"/>
                  <a:pt x="0" y="183802"/>
                  <a:pt x="0" y="176361"/>
                </a:cubicBezTo>
                <a:cubicBezTo>
                  <a:pt x="0" y="168920"/>
                  <a:pt x="2679" y="162594"/>
                  <a:pt x="8037" y="157385"/>
                </a:cubicBezTo>
                <a:cubicBezTo>
                  <a:pt x="13395" y="152176"/>
                  <a:pt x="19795" y="149572"/>
                  <a:pt x="27236" y="149572"/>
                </a:cubicBezTo>
                <a:close/>
                <a:moveTo>
                  <a:pt x="96888" y="89297"/>
                </a:moveTo>
                <a:cubicBezTo>
                  <a:pt x="93018" y="89297"/>
                  <a:pt x="89669" y="90710"/>
                  <a:pt x="86842" y="93538"/>
                </a:cubicBezTo>
                <a:cubicBezTo>
                  <a:pt x="84014" y="96366"/>
                  <a:pt x="82600" y="99715"/>
                  <a:pt x="82600" y="103584"/>
                </a:cubicBezTo>
                <a:cubicBezTo>
                  <a:pt x="82600" y="107454"/>
                  <a:pt x="84014" y="110802"/>
                  <a:pt x="86842" y="113630"/>
                </a:cubicBezTo>
                <a:cubicBezTo>
                  <a:pt x="89669" y="116458"/>
                  <a:pt x="93018" y="117872"/>
                  <a:pt x="96888" y="117872"/>
                </a:cubicBezTo>
                <a:lnTo>
                  <a:pt x="182613" y="117872"/>
                </a:lnTo>
                <a:cubicBezTo>
                  <a:pt x="186482" y="117872"/>
                  <a:pt x="189831" y="116458"/>
                  <a:pt x="192658" y="113630"/>
                </a:cubicBezTo>
                <a:cubicBezTo>
                  <a:pt x="195486" y="110802"/>
                  <a:pt x="196900" y="107454"/>
                  <a:pt x="196900" y="103584"/>
                </a:cubicBezTo>
                <a:cubicBezTo>
                  <a:pt x="196900" y="99417"/>
                  <a:pt x="195561" y="95994"/>
                  <a:pt x="192882" y="93315"/>
                </a:cubicBezTo>
                <a:cubicBezTo>
                  <a:pt x="190203" y="90636"/>
                  <a:pt x="186780" y="89297"/>
                  <a:pt x="182613" y="89297"/>
                </a:cubicBezTo>
                <a:close/>
                <a:moveTo>
                  <a:pt x="27236" y="89297"/>
                </a:moveTo>
                <a:cubicBezTo>
                  <a:pt x="23069" y="89297"/>
                  <a:pt x="19646" y="90636"/>
                  <a:pt x="16967" y="93315"/>
                </a:cubicBezTo>
                <a:cubicBezTo>
                  <a:pt x="14288" y="95994"/>
                  <a:pt x="12948" y="99417"/>
                  <a:pt x="12948" y="103584"/>
                </a:cubicBezTo>
                <a:cubicBezTo>
                  <a:pt x="12948" y="107454"/>
                  <a:pt x="14362" y="110802"/>
                  <a:pt x="17190" y="113630"/>
                </a:cubicBezTo>
                <a:cubicBezTo>
                  <a:pt x="20018" y="116458"/>
                  <a:pt x="23366" y="117872"/>
                  <a:pt x="27236" y="117872"/>
                </a:cubicBezTo>
                <a:lnTo>
                  <a:pt x="30361" y="117872"/>
                </a:lnTo>
                <a:cubicBezTo>
                  <a:pt x="34231" y="117872"/>
                  <a:pt x="37580" y="116458"/>
                  <a:pt x="40407" y="113630"/>
                </a:cubicBezTo>
                <a:cubicBezTo>
                  <a:pt x="43235" y="110802"/>
                  <a:pt x="44649" y="107454"/>
                  <a:pt x="44649" y="103584"/>
                </a:cubicBezTo>
                <a:cubicBezTo>
                  <a:pt x="44649" y="99417"/>
                  <a:pt x="43235" y="95994"/>
                  <a:pt x="40407" y="93315"/>
                </a:cubicBezTo>
                <a:cubicBezTo>
                  <a:pt x="37580" y="90636"/>
                  <a:pt x="34231" y="89297"/>
                  <a:pt x="30361" y="89297"/>
                </a:cubicBezTo>
                <a:close/>
                <a:moveTo>
                  <a:pt x="96888" y="76349"/>
                </a:moveTo>
                <a:lnTo>
                  <a:pt x="182613" y="76349"/>
                </a:lnTo>
                <a:cubicBezTo>
                  <a:pt x="190352" y="76349"/>
                  <a:pt x="196826" y="78953"/>
                  <a:pt x="202035" y="84162"/>
                </a:cubicBezTo>
                <a:cubicBezTo>
                  <a:pt x="207244" y="89371"/>
                  <a:pt x="209848" y="95845"/>
                  <a:pt x="209848" y="103584"/>
                </a:cubicBezTo>
                <a:cubicBezTo>
                  <a:pt x="209848" y="111025"/>
                  <a:pt x="207169" y="117351"/>
                  <a:pt x="201811" y="122560"/>
                </a:cubicBezTo>
                <a:cubicBezTo>
                  <a:pt x="196454" y="127769"/>
                  <a:pt x="190054" y="130373"/>
                  <a:pt x="182613" y="130373"/>
                </a:cubicBezTo>
                <a:lnTo>
                  <a:pt x="96888" y="130373"/>
                </a:lnTo>
                <a:cubicBezTo>
                  <a:pt x="89446" y="130373"/>
                  <a:pt x="83121" y="127769"/>
                  <a:pt x="77912" y="122560"/>
                </a:cubicBezTo>
                <a:cubicBezTo>
                  <a:pt x="72703" y="117351"/>
                  <a:pt x="70098" y="111025"/>
                  <a:pt x="70098" y="103584"/>
                </a:cubicBezTo>
                <a:cubicBezTo>
                  <a:pt x="70098" y="96143"/>
                  <a:pt x="72703" y="89743"/>
                  <a:pt x="77912" y="84385"/>
                </a:cubicBezTo>
                <a:cubicBezTo>
                  <a:pt x="83121" y="79027"/>
                  <a:pt x="89446" y="76349"/>
                  <a:pt x="96888" y="76349"/>
                </a:cubicBezTo>
                <a:close/>
                <a:moveTo>
                  <a:pt x="27236" y="76349"/>
                </a:moveTo>
                <a:lnTo>
                  <a:pt x="30361" y="76349"/>
                </a:lnTo>
                <a:cubicBezTo>
                  <a:pt x="37803" y="76349"/>
                  <a:pt x="44128" y="79027"/>
                  <a:pt x="49337" y="84385"/>
                </a:cubicBezTo>
                <a:cubicBezTo>
                  <a:pt x="54546" y="89743"/>
                  <a:pt x="57150" y="96143"/>
                  <a:pt x="57150" y="103584"/>
                </a:cubicBezTo>
                <a:cubicBezTo>
                  <a:pt x="57150" y="111025"/>
                  <a:pt x="54546" y="117351"/>
                  <a:pt x="49337" y="122560"/>
                </a:cubicBezTo>
                <a:cubicBezTo>
                  <a:pt x="44128" y="127769"/>
                  <a:pt x="37803" y="130373"/>
                  <a:pt x="30361" y="130373"/>
                </a:cubicBezTo>
                <a:lnTo>
                  <a:pt x="27236" y="130373"/>
                </a:lnTo>
                <a:cubicBezTo>
                  <a:pt x="19795" y="130373"/>
                  <a:pt x="13395" y="127769"/>
                  <a:pt x="8037" y="122560"/>
                </a:cubicBezTo>
                <a:cubicBezTo>
                  <a:pt x="2679" y="117351"/>
                  <a:pt x="0" y="111025"/>
                  <a:pt x="0" y="103584"/>
                </a:cubicBezTo>
                <a:cubicBezTo>
                  <a:pt x="0" y="95845"/>
                  <a:pt x="2605" y="89371"/>
                  <a:pt x="7814" y="84162"/>
                </a:cubicBezTo>
                <a:cubicBezTo>
                  <a:pt x="13023" y="78953"/>
                  <a:pt x="19497" y="76349"/>
                  <a:pt x="27236" y="76349"/>
                </a:cubicBezTo>
                <a:close/>
                <a:moveTo>
                  <a:pt x="96888" y="12948"/>
                </a:moveTo>
                <a:cubicBezTo>
                  <a:pt x="93018" y="12948"/>
                  <a:pt x="89669" y="14362"/>
                  <a:pt x="86842" y="17189"/>
                </a:cubicBezTo>
                <a:cubicBezTo>
                  <a:pt x="84014" y="20017"/>
                  <a:pt x="82600" y="23366"/>
                  <a:pt x="82600" y="27235"/>
                </a:cubicBezTo>
                <a:cubicBezTo>
                  <a:pt x="82600" y="31105"/>
                  <a:pt x="84014" y="34453"/>
                  <a:pt x="86842" y="37281"/>
                </a:cubicBezTo>
                <a:cubicBezTo>
                  <a:pt x="89669" y="40109"/>
                  <a:pt x="93018" y="41523"/>
                  <a:pt x="96888" y="41523"/>
                </a:cubicBezTo>
                <a:lnTo>
                  <a:pt x="182613" y="41523"/>
                </a:lnTo>
                <a:cubicBezTo>
                  <a:pt x="186780" y="41523"/>
                  <a:pt x="190203" y="40109"/>
                  <a:pt x="192882" y="37281"/>
                </a:cubicBezTo>
                <a:cubicBezTo>
                  <a:pt x="195561" y="34453"/>
                  <a:pt x="196900" y="31105"/>
                  <a:pt x="196900" y="27235"/>
                </a:cubicBezTo>
                <a:cubicBezTo>
                  <a:pt x="196900" y="23366"/>
                  <a:pt x="195561" y="20017"/>
                  <a:pt x="192882" y="17189"/>
                </a:cubicBezTo>
                <a:cubicBezTo>
                  <a:pt x="190203" y="14362"/>
                  <a:pt x="186780" y="12948"/>
                  <a:pt x="182613" y="12948"/>
                </a:cubicBezTo>
                <a:close/>
                <a:moveTo>
                  <a:pt x="27236" y="12948"/>
                </a:moveTo>
                <a:cubicBezTo>
                  <a:pt x="23069" y="12948"/>
                  <a:pt x="19646" y="14362"/>
                  <a:pt x="16967" y="17189"/>
                </a:cubicBezTo>
                <a:cubicBezTo>
                  <a:pt x="14288" y="20017"/>
                  <a:pt x="12948" y="23366"/>
                  <a:pt x="12948" y="27235"/>
                </a:cubicBezTo>
                <a:cubicBezTo>
                  <a:pt x="12948" y="31105"/>
                  <a:pt x="14288" y="34453"/>
                  <a:pt x="16967" y="37281"/>
                </a:cubicBezTo>
                <a:cubicBezTo>
                  <a:pt x="19646" y="40109"/>
                  <a:pt x="23069" y="41523"/>
                  <a:pt x="27236" y="41523"/>
                </a:cubicBezTo>
                <a:lnTo>
                  <a:pt x="30361" y="41523"/>
                </a:lnTo>
                <a:cubicBezTo>
                  <a:pt x="34231" y="41523"/>
                  <a:pt x="37580" y="40109"/>
                  <a:pt x="40407" y="37281"/>
                </a:cubicBezTo>
                <a:cubicBezTo>
                  <a:pt x="43235" y="34453"/>
                  <a:pt x="44649" y="31105"/>
                  <a:pt x="44649" y="27235"/>
                </a:cubicBezTo>
                <a:cubicBezTo>
                  <a:pt x="44649" y="23366"/>
                  <a:pt x="43235" y="20017"/>
                  <a:pt x="40407" y="17189"/>
                </a:cubicBezTo>
                <a:cubicBezTo>
                  <a:pt x="37580" y="14362"/>
                  <a:pt x="34231" y="12948"/>
                  <a:pt x="30361" y="12948"/>
                </a:cubicBezTo>
                <a:close/>
                <a:moveTo>
                  <a:pt x="96888" y="0"/>
                </a:moveTo>
                <a:lnTo>
                  <a:pt x="182613" y="0"/>
                </a:lnTo>
                <a:cubicBezTo>
                  <a:pt x="190054" y="0"/>
                  <a:pt x="196454" y="2679"/>
                  <a:pt x="201811" y="8036"/>
                </a:cubicBezTo>
                <a:cubicBezTo>
                  <a:pt x="207169" y="13394"/>
                  <a:pt x="209848" y="19794"/>
                  <a:pt x="209848" y="27235"/>
                </a:cubicBezTo>
                <a:cubicBezTo>
                  <a:pt x="209848" y="34677"/>
                  <a:pt x="207169" y="41002"/>
                  <a:pt x="201811" y="46211"/>
                </a:cubicBezTo>
                <a:cubicBezTo>
                  <a:pt x="196454" y="51420"/>
                  <a:pt x="190054" y="54024"/>
                  <a:pt x="182613" y="54024"/>
                </a:cubicBezTo>
                <a:lnTo>
                  <a:pt x="96888" y="54024"/>
                </a:lnTo>
                <a:cubicBezTo>
                  <a:pt x="89446" y="54024"/>
                  <a:pt x="83121" y="51420"/>
                  <a:pt x="77912" y="46211"/>
                </a:cubicBezTo>
                <a:cubicBezTo>
                  <a:pt x="72703" y="41002"/>
                  <a:pt x="70098" y="34677"/>
                  <a:pt x="70098" y="27235"/>
                </a:cubicBezTo>
                <a:cubicBezTo>
                  <a:pt x="70098" y="19794"/>
                  <a:pt x="72703" y="13394"/>
                  <a:pt x="77912" y="8036"/>
                </a:cubicBezTo>
                <a:cubicBezTo>
                  <a:pt x="83121" y="2679"/>
                  <a:pt x="89446" y="0"/>
                  <a:pt x="96888" y="0"/>
                </a:cubicBezTo>
                <a:close/>
                <a:moveTo>
                  <a:pt x="27236" y="0"/>
                </a:moveTo>
                <a:lnTo>
                  <a:pt x="30361" y="0"/>
                </a:lnTo>
                <a:cubicBezTo>
                  <a:pt x="37803" y="0"/>
                  <a:pt x="44128" y="2679"/>
                  <a:pt x="49337" y="8036"/>
                </a:cubicBezTo>
                <a:cubicBezTo>
                  <a:pt x="54546" y="13394"/>
                  <a:pt x="57150" y="19794"/>
                  <a:pt x="57150" y="27235"/>
                </a:cubicBezTo>
                <a:cubicBezTo>
                  <a:pt x="57150" y="34677"/>
                  <a:pt x="54546" y="41002"/>
                  <a:pt x="49337" y="46211"/>
                </a:cubicBezTo>
                <a:cubicBezTo>
                  <a:pt x="44128" y="51420"/>
                  <a:pt x="37803" y="54024"/>
                  <a:pt x="30361" y="54024"/>
                </a:cubicBezTo>
                <a:lnTo>
                  <a:pt x="27236" y="54024"/>
                </a:lnTo>
                <a:cubicBezTo>
                  <a:pt x="19795" y="54024"/>
                  <a:pt x="13395" y="51420"/>
                  <a:pt x="8037" y="46211"/>
                </a:cubicBezTo>
                <a:cubicBezTo>
                  <a:pt x="2679" y="41002"/>
                  <a:pt x="0" y="34677"/>
                  <a:pt x="0" y="27235"/>
                </a:cubicBezTo>
                <a:cubicBezTo>
                  <a:pt x="0" y="19794"/>
                  <a:pt x="2679" y="13394"/>
                  <a:pt x="8037" y="8036"/>
                </a:cubicBezTo>
                <a:cubicBezTo>
                  <a:pt x="13395" y="2679"/>
                  <a:pt x="19795" y="0"/>
                  <a:pt x="27236" y="0"/>
                </a:cubicBezTo>
                <a:close/>
              </a:path>
            </a:pathLst>
          </a:custGeom>
          <a:solidFill>
            <a:schemeClr val="accent2"/>
          </a:solidFill>
          <a:ln>
            <a:noFill/>
          </a:ln>
          <a:effectLst/>
        </p:spPr>
        <p:txBody>
          <a:bodyPr rot="0" spcFirstLastPara="0" vertOverflow="overflow" horzOverflow="overflow" vert="horz" wrap="square" lIns="57150" tIns="28575" rIns="57150" bIns="28575" numCol="1" spcCol="0" rtlCol="0" fromWordArt="0" anchor="t" anchorCtr="0" forceAA="0" compatLnSpc="1">
            <a:prstTxWarp prst="textNoShape">
              <a:avLst/>
            </a:prstTxWarp>
            <a:noAutofit/>
          </a:bodyPr>
          <a:lstStyle/>
          <a:p>
            <a:pPr>
              <a:lnSpc>
                <a:spcPct val="120000"/>
              </a:lnSpc>
            </a:pPr>
            <a:endParaRPr lang="en-US" sz="1125"/>
          </a:p>
        </p:txBody>
      </p:sp>
      <p:sp>
        <p:nvSpPr>
          <p:cNvPr id="73" name="puzzle_115402">
            <a:extLst>
              <a:ext uri="{FF2B5EF4-FFF2-40B4-BE49-F238E27FC236}">
                <a16:creationId xmlns:a16="http://schemas.microsoft.com/office/drawing/2014/main" xmlns="" id="{0AEDFE13-1F30-4AB0-BA9E-3581BEECCB00}"/>
              </a:ext>
            </a:extLst>
          </p:cNvPr>
          <p:cNvSpPr>
            <a:spLocks noChangeAspect="1"/>
          </p:cNvSpPr>
          <p:nvPr/>
        </p:nvSpPr>
        <p:spPr bwMode="auto">
          <a:xfrm>
            <a:off x="1068586" y="1750110"/>
            <a:ext cx="514870" cy="51481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88862 h 440259"/>
              <a:gd name="T37" fmla="*/ 88862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30" h="5638">
                <a:moveTo>
                  <a:pt x="5497" y="5638"/>
                </a:moveTo>
                <a:lnTo>
                  <a:pt x="4067" y="5638"/>
                </a:lnTo>
                <a:cubicBezTo>
                  <a:pt x="4018" y="5638"/>
                  <a:pt x="3973" y="5611"/>
                  <a:pt x="3950" y="5567"/>
                </a:cubicBezTo>
                <a:cubicBezTo>
                  <a:pt x="3926" y="5524"/>
                  <a:pt x="3929" y="5471"/>
                  <a:pt x="3956" y="5431"/>
                </a:cubicBezTo>
                <a:cubicBezTo>
                  <a:pt x="4027" y="5324"/>
                  <a:pt x="4064" y="5201"/>
                  <a:pt x="4064" y="5073"/>
                </a:cubicBezTo>
                <a:cubicBezTo>
                  <a:pt x="4064" y="4716"/>
                  <a:pt x="3775" y="4426"/>
                  <a:pt x="3418" y="4426"/>
                </a:cubicBezTo>
                <a:cubicBezTo>
                  <a:pt x="3062" y="4426"/>
                  <a:pt x="2772" y="4716"/>
                  <a:pt x="2772" y="5073"/>
                </a:cubicBezTo>
                <a:cubicBezTo>
                  <a:pt x="2772" y="5201"/>
                  <a:pt x="2810" y="5324"/>
                  <a:pt x="2880" y="5431"/>
                </a:cubicBezTo>
                <a:cubicBezTo>
                  <a:pt x="2908" y="5471"/>
                  <a:pt x="2910" y="5524"/>
                  <a:pt x="2887" y="5567"/>
                </a:cubicBezTo>
                <a:cubicBezTo>
                  <a:pt x="2864" y="5611"/>
                  <a:pt x="2819" y="5638"/>
                  <a:pt x="2769" y="5638"/>
                </a:cubicBezTo>
                <a:lnTo>
                  <a:pt x="1340" y="5638"/>
                </a:lnTo>
                <a:cubicBezTo>
                  <a:pt x="1266" y="5638"/>
                  <a:pt x="1206" y="5578"/>
                  <a:pt x="1206" y="5505"/>
                </a:cubicBezTo>
                <a:lnTo>
                  <a:pt x="1206" y="4290"/>
                </a:lnTo>
                <a:cubicBezTo>
                  <a:pt x="1112" y="4322"/>
                  <a:pt x="1013" y="4339"/>
                  <a:pt x="912" y="4339"/>
                </a:cubicBezTo>
                <a:cubicBezTo>
                  <a:pt x="409" y="4339"/>
                  <a:pt x="0" y="3929"/>
                  <a:pt x="0" y="3426"/>
                </a:cubicBezTo>
                <a:cubicBezTo>
                  <a:pt x="0" y="2923"/>
                  <a:pt x="409" y="2513"/>
                  <a:pt x="912" y="2513"/>
                </a:cubicBezTo>
                <a:cubicBezTo>
                  <a:pt x="1013" y="2513"/>
                  <a:pt x="1112" y="2530"/>
                  <a:pt x="1206" y="2561"/>
                </a:cubicBezTo>
                <a:lnTo>
                  <a:pt x="1206" y="1347"/>
                </a:lnTo>
                <a:cubicBezTo>
                  <a:pt x="1206" y="1274"/>
                  <a:pt x="1266" y="1214"/>
                  <a:pt x="1340" y="1214"/>
                </a:cubicBezTo>
                <a:lnTo>
                  <a:pt x="2556" y="1214"/>
                </a:lnTo>
                <a:cubicBezTo>
                  <a:pt x="2523" y="1118"/>
                  <a:pt x="2505" y="1016"/>
                  <a:pt x="2505" y="913"/>
                </a:cubicBezTo>
                <a:cubicBezTo>
                  <a:pt x="2505" y="409"/>
                  <a:pt x="2915" y="0"/>
                  <a:pt x="3418" y="0"/>
                </a:cubicBezTo>
                <a:cubicBezTo>
                  <a:pt x="3922" y="0"/>
                  <a:pt x="4331" y="409"/>
                  <a:pt x="4331" y="913"/>
                </a:cubicBezTo>
                <a:cubicBezTo>
                  <a:pt x="4331" y="1016"/>
                  <a:pt x="4314" y="1118"/>
                  <a:pt x="4280" y="1214"/>
                </a:cubicBezTo>
                <a:lnTo>
                  <a:pt x="5497" y="1214"/>
                </a:lnTo>
                <a:cubicBezTo>
                  <a:pt x="5571" y="1214"/>
                  <a:pt x="5630" y="1274"/>
                  <a:pt x="5630" y="1347"/>
                </a:cubicBezTo>
                <a:lnTo>
                  <a:pt x="5630" y="2779"/>
                </a:lnTo>
                <a:cubicBezTo>
                  <a:pt x="5630" y="2828"/>
                  <a:pt x="5603" y="2873"/>
                  <a:pt x="5560" y="2896"/>
                </a:cubicBezTo>
                <a:cubicBezTo>
                  <a:pt x="5516" y="2920"/>
                  <a:pt x="5463" y="2917"/>
                  <a:pt x="5423" y="2889"/>
                </a:cubicBezTo>
                <a:cubicBezTo>
                  <a:pt x="5316" y="2818"/>
                  <a:pt x="5191" y="2780"/>
                  <a:pt x="5062" y="2780"/>
                </a:cubicBezTo>
                <a:cubicBezTo>
                  <a:pt x="4706" y="2780"/>
                  <a:pt x="4416" y="3070"/>
                  <a:pt x="4416" y="3426"/>
                </a:cubicBezTo>
                <a:cubicBezTo>
                  <a:pt x="4416" y="3782"/>
                  <a:pt x="4706" y="4072"/>
                  <a:pt x="5062" y="4072"/>
                </a:cubicBezTo>
                <a:cubicBezTo>
                  <a:pt x="5191" y="4072"/>
                  <a:pt x="5316" y="4034"/>
                  <a:pt x="5423" y="3962"/>
                </a:cubicBezTo>
                <a:cubicBezTo>
                  <a:pt x="5463" y="3935"/>
                  <a:pt x="5516" y="3932"/>
                  <a:pt x="5560" y="3955"/>
                </a:cubicBezTo>
                <a:cubicBezTo>
                  <a:pt x="5603" y="3978"/>
                  <a:pt x="5630" y="4024"/>
                  <a:pt x="5630" y="4073"/>
                </a:cubicBezTo>
                <a:lnTo>
                  <a:pt x="5630" y="5505"/>
                </a:lnTo>
                <a:cubicBezTo>
                  <a:pt x="5630" y="5578"/>
                  <a:pt x="5571" y="5638"/>
                  <a:pt x="5497" y="5638"/>
                </a:cubicBezTo>
                <a:close/>
                <a:moveTo>
                  <a:pt x="4281" y="5371"/>
                </a:moveTo>
                <a:lnTo>
                  <a:pt x="5364" y="5371"/>
                </a:lnTo>
                <a:lnTo>
                  <a:pt x="5364" y="4288"/>
                </a:lnTo>
                <a:cubicBezTo>
                  <a:pt x="5268" y="4321"/>
                  <a:pt x="5166" y="4339"/>
                  <a:pt x="5062" y="4339"/>
                </a:cubicBezTo>
                <a:cubicBezTo>
                  <a:pt x="4559" y="4339"/>
                  <a:pt x="4149" y="3929"/>
                  <a:pt x="4149" y="3426"/>
                </a:cubicBezTo>
                <a:cubicBezTo>
                  <a:pt x="4149" y="2923"/>
                  <a:pt x="4559" y="2513"/>
                  <a:pt x="5062" y="2513"/>
                </a:cubicBezTo>
                <a:cubicBezTo>
                  <a:pt x="5166" y="2513"/>
                  <a:pt x="5268" y="2530"/>
                  <a:pt x="5364" y="2564"/>
                </a:cubicBezTo>
                <a:lnTo>
                  <a:pt x="5364" y="1481"/>
                </a:lnTo>
                <a:lnTo>
                  <a:pt x="4066" y="1481"/>
                </a:lnTo>
                <a:cubicBezTo>
                  <a:pt x="4016" y="1481"/>
                  <a:pt x="3971" y="1453"/>
                  <a:pt x="3948" y="1410"/>
                </a:cubicBezTo>
                <a:cubicBezTo>
                  <a:pt x="3925" y="1366"/>
                  <a:pt x="3927" y="1314"/>
                  <a:pt x="3955" y="1273"/>
                </a:cubicBezTo>
                <a:cubicBezTo>
                  <a:pt x="4027" y="1166"/>
                  <a:pt x="4064" y="1042"/>
                  <a:pt x="4064" y="913"/>
                </a:cubicBezTo>
                <a:cubicBezTo>
                  <a:pt x="4064" y="557"/>
                  <a:pt x="3775" y="267"/>
                  <a:pt x="3418" y="267"/>
                </a:cubicBezTo>
                <a:cubicBezTo>
                  <a:pt x="3062" y="267"/>
                  <a:pt x="2772" y="557"/>
                  <a:pt x="2772" y="913"/>
                </a:cubicBezTo>
                <a:cubicBezTo>
                  <a:pt x="2772" y="1042"/>
                  <a:pt x="2810" y="1166"/>
                  <a:pt x="2882" y="1273"/>
                </a:cubicBezTo>
                <a:cubicBezTo>
                  <a:pt x="2909" y="1314"/>
                  <a:pt x="2912" y="1366"/>
                  <a:pt x="2889" y="1410"/>
                </a:cubicBezTo>
                <a:cubicBezTo>
                  <a:pt x="2865" y="1453"/>
                  <a:pt x="2820" y="1481"/>
                  <a:pt x="2771" y="1481"/>
                </a:cubicBezTo>
                <a:lnTo>
                  <a:pt x="1473" y="1481"/>
                </a:lnTo>
                <a:lnTo>
                  <a:pt x="1473" y="2774"/>
                </a:lnTo>
                <a:cubicBezTo>
                  <a:pt x="1473" y="2823"/>
                  <a:pt x="1446" y="2868"/>
                  <a:pt x="1403" y="2891"/>
                </a:cubicBezTo>
                <a:cubicBezTo>
                  <a:pt x="1360" y="2915"/>
                  <a:pt x="1307" y="2912"/>
                  <a:pt x="1266" y="2885"/>
                </a:cubicBezTo>
                <a:cubicBezTo>
                  <a:pt x="1161" y="2816"/>
                  <a:pt x="1039" y="2780"/>
                  <a:pt x="912" y="2780"/>
                </a:cubicBezTo>
                <a:cubicBezTo>
                  <a:pt x="556" y="2780"/>
                  <a:pt x="266" y="3070"/>
                  <a:pt x="266" y="3426"/>
                </a:cubicBezTo>
                <a:cubicBezTo>
                  <a:pt x="266" y="3782"/>
                  <a:pt x="556" y="4072"/>
                  <a:pt x="912" y="4072"/>
                </a:cubicBezTo>
                <a:cubicBezTo>
                  <a:pt x="1039" y="4072"/>
                  <a:pt x="1161" y="4036"/>
                  <a:pt x="1266" y="3966"/>
                </a:cubicBezTo>
                <a:cubicBezTo>
                  <a:pt x="1307" y="3940"/>
                  <a:pt x="1360" y="3937"/>
                  <a:pt x="1403" y="3961"/>
                </a:cubicBezTo>
                <a:cubicBezTo>
                  <a:pt x="1446" y="3984"/>
                  <a:pt x="1473" y="4029"/>
                  <a:pt x="1473" y="4078"/>
                </a:cubicBezTo>
                <a:lnTo>
                  <a:pt x="1473" y="5371"/>
                </a:lnTo>
                <a:lnTo>
                  <a:pt x="2555" y="5371"/>
                </a:lnTo>
                <a:cubicBezTo>
                  <a:pt x="2522" y="5276"/>
                  <a:pt x="2505" y="5175"/>
                  <a:pt x="2505" y="5073"/>
                </a:cubicBezTo>
                <a:cubicBezTo>
                  <a:pt x="2505" y="4569"/>
                  <a:pt x="2915" y="4160"/>
                  <a:pt x="3418" y="4160"/>
                </a:cubicBezTo>
                <a:cubicBezTo>
                  <a:pt x="3922" y="4160"/>
                  <a:pt x="4331" y="4569"/>
                  <a:pt x="4331" y="5073"/>
                </a:cubicBezTo>
                <a:cubicBezTo>
                  <a:pt x="4331" y="5175"/>
                  <a:pt x="4314" y="5276"/>
                  <a:pt x="4281" y="5371"/>
                </a:cubicBezTo>
                <a:close/>
              </a:path>
            </a:pathLst>
          </a:custGeom>
          <a:solidFill>
            <a:schemeClr val="accent2"/>
          </a:solidFill>
          <a:ln>
            <a:noFill/>
          </a:ln>
        </p:spPr>
      </p:sp>
      <p:sp>
        <p:nvSpPr>
          <p:cNvPr id="74" name="structure_173508">
            <a:extLst>
              <a:ext uri="{FF2B5EF4-FFF2-40B4-BE49-F238E27FC236}">
                <a16:creationId xmlns:a16="http://schemas.microsoft.com/office/drawing/2014/main" xmlns="" id="{E17B81DC-16D1-4CB2-B10E-BD0F047F43C4}"/>
              </a:ext>
            </a:extLst>
          </p:cNvPr>
          <p:cNvSpPr>
            <a:spLocks noChangeAspect="1"/>
          </p:cNvSpPr>
          <p:nvPr/>
        </p:nvSpPr>
        <p:spPr bwMode="auto">
          <a:xfrm>
            <a:off x="8563958" y="1702673"/>
            <a:ext cx="544009" cy="609684"/>
          </a:xfrm>
          <a:custGeom>
            <a:avLst/>
            <a:gdLst>
              <a:gd name="connsiteX0" fmla="*/ 271218 w 542436"/>
              <a:gd name="connsiteY0" fmla="*/ 508447 h 607921"/>
              <a:gd name="connsiteX1" fmla="*/ 232501 w 542436"/>
              <a:gd name="connsiteY1" fmla="*/ 547109 h 607921"/>
              <a:gd name="connsiteX2" fmla="*/ 271218 w 542436"/>
              <a:gd name="connsiteY2" fmla="*/ 585972 h 607921"/>
              <a:gd name="connsiteX3" fmla="*/ 309935 w 542436"/>
              <a:gd name="connsiteY3" fmla="*/ 547109 h 607921"/>
              <a:gd name="connsiteX4" fmla="*/ 271218 w 542436"/>
              <a:gd name="connsiteY4" fmla="*/ 508447 h 607921"/>
              <a:gd name="connsiteX5" fmla="*/ 481538 w 542436"/>
              <a:gd name="connsiteY5" fmla="*/ 386822 h 607921"/>
              <a:gd name="connsiteX6" fmla="*/ 442821 w 542436"/>
              <a:gd name="connsiteY6" fmla="*/ 425686 h 607921"/>
              <a:gd name="connsiteX7" fmla="*/ 481538 w 542436"/>
              <a:gd name="connsiteY7" fmla="*/ 464348 h 607921"/>
              <a:gd name="connsiteX8" fmla="*/ 520255 w 542436"/>
              <a:gd name="connsiteY8" fmla="*/ 425686 h 607921"/>
              <a:gd name="connsiteX9" fmla="*/ 481538 w 542436"/>
              <a:gd name="connsiteY9" fmla="*/ 386822 h 607921"/>
              <a:gd name="connsiteX10" fmla="*/ 60898 w 542436"/>
              <a:gd name="connsiteY10" fmla="*/ 386822 h 607921"/>
              <a:gd name="connsiteX11" fmla="*/ 21980 w 542436"/>
              <a:gd name="connsiteY11" fmla="*/ 425686 h 607921"/>
              <a:gd name="connsiteX12" fmla="*/ 60898 w 542436"/>
              <a:gd name="connsiteY12" fmla="*/ 464348 h 607921"/>
              <a:gd name="connsiteX13" fmla="*/ 99615 w 542436"/>
              <a:gd name="connsiteY13" fmla="*/ 425686 h 607921"/>
              <a:gd name="connsiteX14" fmla="*/ 60898 w 542436"/>
              <a:gd name="connsiteY14" fmla="*/ 386822 h 607921"/>
              <a:gd name="connsiteX15" fmla="*/ 271213 w 542436"/>
              <a:gd name="connsiteY15" fmla="*/ 243236 h 607921"/>
              <a:gd name="connsiteX16" fmla="*/ 210310 w 542436"/>
              <a:gd name="connsiteY16" fmla="*/ 304061 h 607921"/>
              <a:gd name="connsiteX17" fmla="*/ 271213 w 542436"/>
              <a:gd name="connsiteY17" fmla="*/ 364886 h 607921"/>
              <a:gd name="connsiteX18" fmla="*/ 332116 w 542436"/>
              <a:gd name="connsiteY18" fmla="*/ 304061 h 607921"/>
              <a:gd name="connsiteX19" fmla="*/ 271213 w 542436"/>
              <a:gd name="connsiteY19" fmla="*/ 243236 h 607921"/>
              <a:gd name="connsiteX20" fmla="*/ 271213 w 542436"/>
              <a:gd name="connsiteY20" fmla="*/ 221081 h 607921"/>
              <a:gd name="connsiteX21" fmla="*/ 354097 w 542436"/>
              <a:gd name="connsiteY21" fmla="*/ 304061 h 607921"/>
              <a:gd name="connsiteX22" fmla="*/ 271213 w 542436"/>
              <a:gd name="connsiteY22" fmla="*/ 386839 h 607921"/>
              <a:gd name="connsiteX23" fmla="*/ 188127 w 542436"/>
              <a:gd name="connsiteY23" fmla="*/ 304061 h 607921"/>
              <a:gd name="connsiteX24" fmla="*/ 271213 w 542436"/>
              <a:gd name="connsiteY24" fmla="*/ 221081 h 607921"/>
              <a:gd name="connsiteX25" fmla="*/ 481538 w 542436"/>
              <a:gd name="connsiteY25" fmla="*/ 143775 h 607921"/>
              <a:gd name="connsiteX26" fmla="*/ 442821 w 542436"/>
              <a:gd name="connsiteY26" fmla="*/ 182437 h 607921"/>
              <a:gd name="connsiteX27" fmla="*/ 481538 w 542436"/>
              <a:gd name="connsiteY27" fmla="*/ 221099 h 607921"/>
              <a:gd name="connsiteX28" fmla="*/ 520255 w 542436"/>
              <a:gd name="connsiteY28" fmla="*/ 182437 h 607921"/>
              <a:gd name="connsiteX29" fmla="*/ 481538 w 542436"/>
              <a:gd name="connsiteY29" fmla="*/ 143775 h 607921"/>
              <a:gd name="connsiteX30" fmla="*/ 60898 w 542436"/>
              <a:gd name="connsiteY30" fmla="*/ 143775 h 607921"/>
              <a:gd name="connsiteX31" fmla="*/ 21980 w 542436"/>
              <a:gd name="connsiteY31" fmla="*/ 182437 h 607921"/>
              <a:gd name="connsiteX32" fmla="*/ 60898 w 542436"/>
              <a:gd name="connsiteY32" fmla="*/ 221099 h 607921"/>
              <a:gd name="connsiteX33" fmla="*/ 99615 w 542436"/>
              <a:gd name="connsiteY33" fmla="*/ 182437 h 607921"/>
              <a:gd name="connsiteX34" fmla="*/ 60898 w 542436"/>
              <a:gd name="connsiteY34" fmla="*/ 143775 h 607921"/>
              <a:gd name="connsiteX35" fmla="*/ 320824 w 542436"/>
              <a:gd name="connsiteY35" fmla="*/ 95850 h 607921"/>
              <a:gd name="connsiteX36" fmla="*/ 271218 w 542436"/>
              <a:gd name="connsiteY36" fmla="*/ 121624 h 607921"/>
              <a:gd name="connsiteX37" fmla="*/ 222217 w 542436"/>
              <a:gd name="connsiteY37" fmla="*/ 96655 h 607921"/>
              <a:gd name="connsiteX38" fmla="*/ 116150 w 542436"/>
              <a:gd name="connsiteY38" fmla="*/ 157467 h 607921"/>
              <a:gd name="connsiteX39" fmla="*/ 121796 w 542436"/>
              <a:gd name="connsiteY39" fmla="*/ 182437 h 607921"/>
              <a:gd name="connsiteX40" fmla="*/ 66544 w 542436"/>
              <a:gd name="connsiteY40" fmla="*/ 242846 h 607921"/>
              <a:gd name="connsiteX41" fmla="*/ 66544 w 542436"/>
              <a:gd name="connsiteY41" fmla="*/ 365075 h 607921"/>
              <a:gd name="connsiteX42" fmla="*/ 121796 w 542436"/>
              <a:gd name="connsiteY42" fmla="*/ 425686 h 607921"/>
              <a:gd name="connsiteX43" fmla="*/ 115948 w 542436"/>
              <a:gd name="connsiteY43" fmla="*/ 451259 h 607921"/>
              <a:gd name="connsiteX44" fmla="*/ 172007 w 542436"/>
              <a:gd name="connsiteY44" fmla="*/ 483679 h 607921"/>
              <a:gd name="connsiteX45" fmla="*/ 221411 w 542436"/>
              <a:gd name="connsiteY45" fmla="*/ 512273 h 607921"/>
              <a:gd name="connsiteX46" fmla="*/ 271218 w 542436"/>
              <a:gd name="connsiteY46" fmla="*/ 486297 h 607921"/>
              <a:gd name="connsiteX47" fmla="*/ 320420 w 542436"/>
              <a:gd name="connsiteY47" fmla="*/ 511669 h 607921"/>
              <a:gd name="connsiteX48" fmla="*/ 376277 w 542436"/>
              <a:gd name="connsiteY48" fmla="*/ 479450 h 607921"/>
              <a:gd name="connsiteX49" fmla="*/ 426286 w 542436"/>
              <a:gd name="connsiteY49" fmla="*/ 450856 h 607921"/>
              <a:gd name="connsiteX50" fmla="*/ 420640 w 542436"/>
              <a:gd name="connsiteY50" fmla="*/ 425686 h 607921"/>
              <a:gd name="connsiteX51" fmla="*/ 475690 w 542436"/>
              <a:gd name="connsiteY51" fmla="*/ 365075 h 607921"/>
              <a:gd name="connsiteX52" fmla="*/ 475690 w 542436"/>
              <a:gd name="connsiteY52" fmla="*/ 242846 h 607921"/>
              <a:gd name="connsiteX53" fmla="*/ 420640 w 542436"/>
              <a:gd name="connsiteY53" fmla="*/ 182437 h 607921"/>
              <a:gd name="connsiteX54" fmla="*/ 426085 w 542436"/>
              <a:gd name="connsiteY54" fmla="*/ 157467 h 607921"/>
              <a:gd name="connsiteX55" fmla="*/ 372043 w 542436"/>
              <a:gd name="connsiteY55" fmla="*/ 125652 h 607921"/>
              <a:gd name="connsiteX56" fmla="*/ 320824 w 542436"/>
              <a:gd name="connsiteY56" fmla="*/ 95850 h 607921"/>
              <a:gd name="connsiteX57" fmla="*/ 271218 w 542436"/>
              <a:gd name="connsiteY57" fmla="*/ 22150 h 607921"/>
              <a:gd name="connsiteX58" fmla="*/ 232501 w 542436"/>
              <a:gd name="connsiteY58" fmla="*/ 60812 h 607921"/>
              <a:gd name="connsiteX59" fmla="*/ 271218 w 542436"/>
              <a:gd name="connsiteY59" fmla="*/ 99474 h 607921"/>
              <a:gd name="connsiteX60" fmla="*/ 309935 w 542436"/>
              <a:gd name="connsiteY60" fmla="*/ 60812 h 607921"/>
              <a:gd name="connsiteX61" fmla="*/ 271218 w 542436"/>
              <a:gd name="connsiteY61" fmla="*/ 22150 h 607921"/>
              <a:gd name="connsiteX62" fmla="*/ 271218 w 542436"/>
              <a:gd name="connsiteY62" fmla="*/ 0 h 607921"/>
              <a:gd name="connsiteX63" fmla="*/ 332116 w 542436"/>
              <a:gd name="connsiteY63" fmla="*/ 60812 h 607921"/>
              <a:gd name="connsiteX64" fmla="*/ 330100 w 542436"/>
              <a:gd name="connsiteY64" fmla="*/ 75512 h 607921"/>
              <a:gd name="connsiteX65" fmla="*/ 383133 w 542436"/>
              <a:gd name="connsiteY65" fmla="*/ 106723 h 607921"/>
              <a:gd name="connsiteX66" fmla="*/ 438587 w 542436"/>
              <a:gd name="connsiteY66" fmla="*/ 139143 h 607921"/>
              <a:gd name="connsiteX67" fmla="*/ 481538 w 542436"/>
              <a:gd name="connsiteY67" fmla="*/ 121624 h 607921"/>
              <a:gd name="connsiteX68" fmla="*/ 542436 w 542436"/>
              <a:gd name="connsiteY68" fmla="*/ 182437 h 607921"/>
              <a:gd name="connsiteX69" fmla="*/ 497872 w 542436"/>
              <a:gd name="connsiteY69" fmla="*/ 240833 h 607921"/>
              <a:gd name="connsiteX70" fmla="*/ 497872 w 542436"/>
              <a:gd name="connsiteY70" fmla="*/ 366283 h 607921"/>
              <a:gd name="connsiteX71" fmla="*/ 497670 w 542436"/>
              <a:gd name="connsiteY71" fmla="*/ 367088 h 607921"/>
              <a:gd name="connsiteX72" fmla="*/ 542436 w 542436"/>
              <a:gd name="connsiteY72" fmla="*/ 425686 h 607921"/>
              <a:gd name="connsiteX73" fmla="*/ 481538 w 542436"/>
              <a:gd name="connsiteY73" fmla="*/ 486297 h 607921"/>
              <a:gd name="connsiteX74" fmla="*/ 438990 w 542436"/>
              <a:gd name="connsiteY74" fmla="*/ 468979 h 607921"/>
              <a:gd name="connsiteX75" fmla="*/ 387368 w 542436"/>
              <a:gd name="connsiteY75" fmla="*/ 498781 h 607921"/>
              <a:gd name="connsiteX76" fmla="*/ 329898 w 542436"/>
              <a:gd name="connsiteY76" fmla="*/ 531604 h 607921"/>
              <a:gd name="connsiteX77" fmla="*/ 332116 w 542436"/>
              <a:gd name="connsiteY77" fmla="*/ 547109 h 607921"/>
              <a:gd name="connsiteX78" fmla="*/ 271218 w 542436"/>
              <a:gd name="connsiteY78" fmla="*/ 607921 h 607921"/>
              <a:gd name="connsiteX79" fmla="*/ 210320 w 542436"/>
              <a:gd name="connsiteY79" fmla="*/ 547109 h 607921"/>
              <a:gd name="connsiteX80" fmla="*/ 212135 w 542436"/>
              <a:gd name="connsiteY80" fmla="*/ 532409 h 607921"/>
              <a:gd name="connsiteX81" fmla="*/ 160916 w 542436"/>
              <a:gd name="connsiteY81" fmla="*/ 502808 h 607921"/>
              <a:gd name="connsiteX82" fmla="*/ 103043 w 542436"/>
              <a:gd name="connsiteY82" fmla="*/ 469181 h 607921"/>
              <a:gd name="connsiteX83" fmla="*/ 60898 w 542436"/>
              <a:gd name="connsiteY83" fmla="*/ 486297 h 607921"/>
              <a:gd name="connsiteX84" fmla="*/ 0 w 542436"/>
              <a:gd name="connsiteY84" fmla="*/ 425686 h 607921"/>
              <a:gd name="connsiteX85" fmla="*/ 44564 w 542436"/>
              <a:gd name="connsiteY85" fmla="*/ 367088 h 607921"/>
              <a:gd name="connsiteX86" fmla="*/ 44363 w 542436"/>
              <a:gd name="connsiteY86" fmla="*/ 366082 h 607921"/>
              <a:gd name="connsiteX87" fmla="*/ 44363 w 542436"/>
              <a:gd name="connsiteY87" fmla="*/ 240833 h 607921"/>
              <a:gd name="connsiteX88" fmla="*/ 0 w 542436"/>
              <a:gd name="connsiteY88" fmla="*/ 182437 h 607921"/>
              <a:gd name="connsiteX89" fmla="*/ 60898 w 542436"/>
              <a:gd name="connsiteY89" fmla="*/ 121624 h 607921"/>
              <a:gd name="connsiteX90" fmla="*/ 103648 w 542436"/>
              <a:gd name="connsiteY90" fmla="*/ 139143 h 607921"/>
              <a:gd name="connsiteX91" fmla="*/ 212538 w 542436"/>
              <a:gd name="connsiteY91" fmla="*/ 76720 h 607921"/>
              <a:gd name="connsiteX92" fmla="*/ 210320 w 542436"/>
              <a:gd name="connsiteY92" fmla="*/ 60812 h 607921"/>
              <a:gd name="connsiteX93" fmla="*/ 271218 w 542436"/>
              <a:gd name="connsiteY9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42436" h="607921">
                <a:moveTo>
                  <a:pt x="271218" y="508447"/>
                </a:moveTo>
                <a:cubicBezTo>
                  <a:pt x="249843" y="508447"/>
                  <a:pt x="232501" y="525764"/>
                  <a:pt x="232501" y="547109"/>
                </a:cubicBezTo>
                <a:cubicBezTo>
                  <a:pt x="232501" y="568453"/>
                  <a:pt x="249843" y="585972"/>
                  <a:pt x="271218" y="585972"/>
                </a:cubicBezTo>
                <a:cubicBezTo>
                  <a:pt x="292593" y="585972"/>
                  <a:pt x="309935" y="568453"/>
                  <a:pt x="309935" y="547109"/>
                </a:cubicBezTo>
                <a:cubicBezTo>
                  <a:pt x="309935" y="525764"/>
                  <a:pt x="292593" y="508447"/>
                  <a:pt x="271218" y="508447"/>
                </a:cubicBezTo>
                <a:close/>
                <a:moveTo>
                  <a:pt x="481538" y="386822"/>
                </a:moveTo>
                <a:cubicBezTo>
                  <a:pt x="460163" y="386822"/>
                  <a:pt x="442821" y="404341"/>
                  <a:pt x="442821" y="425686"/>
                </a:cubicBezTo>
                <a:cubicBezTo>
                  <a:pt x="442821" y="446829"/>
                  <a:pt x="460163" y="464348"/>
                  <a:pt x="481538" y="464348"/>
                </a:cubicBezTo>
                <a:cubicBezTo>
                  <a:pt x="502913" y="464348"/>
                  <a:pt x="520255" y="446829"/>
                  <a:pt x="520255" y="425686"/>
                </a:cubicBezTo>
                <a:cubicBezTo>
                  <a:pt x="520255" y="404341"/>
                  <a:pt x="502913" y="386822"/>
                  <a:pt x="481538" y="386822"/>
                </a:cubicBezTo>
                <a:close/>
                <a:moveTo>
                  <a:pt x="60898" y="386822"/>
                </a:moveTo>
                <a:cubicBezTo>
                  <a:pt x="39523" y="386822"/>
                  <a:pt x="21980" y="404341"/>
                  <a:pt x="21980" y="425686"/>
                </a:cubicBezTo>
                <a:cubicBezTo>
                  <a:pt x="21980" y="446829"/>
                  <a:pt x="39523" y="464348"/>
                  <a:pt x="60898" y="464348"/>
                </a:cubicBezTo>
                <a:cubicBezTo>
                  <a:pt x="82273" y="464348"/>
                  <a:pt x="99615" y="446829"/>
                  <a:pt x="99615" y="425686"/>
                </a:cubicBezTo>
                <a:cubicBezTo>
                  <a:pt x="99615" y="404341"/>
                  <a:pt x="82273" y="386822"/>
                  <a:pt x="60898" y="386822"/>
                </a:cubicBezTo>
                <a:close/>
                <a:moveTo>
                  <a:pt x="271213" y="243236"/>
                </a:moveTo>
                <a:cubicBezTo>
                  <a:pt x="237535" y="243236"/>
                  <a:pt x="210310" y="270426"/>
                  <a:pt x="210310" y="304061"/>
                </a:cubicBezTo>
                <a:cubicBezTo>
                  <a:pt x="210310" y="337494"/>
                  <a:pt x="237535" y="364886"/>
                  <a:pt x="271213" y="364886"/>
                </a:cubicBezTo>
                <a:cubicBezTo>
                  <a:pt x="304689" y="364886"/>
                  <a:pt x="332116" y="337494"/>
                  <a:pt x="332116" y="304061"/>
                </a:cubicBezTo>
                <a:cubicBezTo>
                  <a:pt x="332116" y="270426"/>
                  <a:pt x="304689" y="243236"/>
                  <a:pt x="271213" y="243236"/>
                </a:cubicBezTo>
                <a:close/>
                <a:moveTo>
                  <a:pt x="271213" y="221081"/>
                </a:moveTo>
                <a:cubicBezTo>
                  <a:pt x="316991" y="221081"/>
                  <a:pt x="354097" y="258341"/>
                  <a:pt x="354097" y="304061"/>
                </a:cubicBezTo>
                <a:cubicBezTo>
                  <a:pt x="354097" y="349780"/>
                  <a:pt x="316991" y="386839"/>
                  <a:pt x="271213" y="386839"/>
                </a:cubicBezTo>
                <a:cubicBezTo>
                  <a:pt x="225435" y="386839"/>
                  <a:pt x="188127" y="349780"/>
                  <a:pt x="188127" y="304061"/>
                </a:cubicBezTo>
                <a:cubicBezTo>
                  <a:pt x="188127" y="258341"/>
                  <a:pt x="225435" y="221081"/>
                  <a:pt x="271213" y="221081"/>
                </a:cubicBezTo>
                <a:close/>
                <a:moveTo>
                  <a:pt x="481538" y="143775"/>
                </a:moveTo>
                <a:cubicBezTo>
                  <a:pt x="460163" y="143775"/>
                  <a:pt x="442821" y="161092"/>
                  <a:pt x="442821" y="182437"/>
                </a:cubicBezTo>
                <a:cubicBezTo>
                  <a:pt x="442821" y="203781"/>
                  <a:pt x="460163" y="221099"/>
                  <a:pt x="481538" y="221099"/>
                </a:cubicBezTo>
                <a:cubicBezTo>
                  <a:pt x="502913" y="221099"/>
                  <a:pt x="520255" y="203781"/>
                  <a:pt x="520255" y="182437"/>
                </a:cubicBezTo>
                <a:cubicBezTo>
                  <a:pt x="520255" y="161092"/>
                  <a:pt x="502913" y="143775"/>
                  <a:pt x="481538" y="143775"/>
                </a:cubicBezTo>
                <a:close/>
                <a:moveTo>
                  <a:pt x="60898" y="143775"/>
                </a:moveTo>
                <a:cubicBezTo>
                  <a:pt x="39523" y="143775"/>
                  <a:pt x="21980" y="161092"/>
                  <a:pt x="21980" y="182437"/>
                </a:cubicBezTo>
                <a:cubicBezTo>
                  <a:pt x="21980" y="203781"/>
                  <a:pt x="39523" y="221099"/>
                  <a:pt x="60898" y="221099"/>
                </a:cubicBezTo>
                <a:cubicBezTo>
                  <a:pt x="82273" y="221099"/>
                  <a:pt x="99615" y="203781"/>
                  <a:pt x="99615" y="182437"/>
                </a:cubicBezTo>
                <a:cubicBezTo>
                  <a:pt x="99615" y="161092"/>
                  <a:pt x="82273" y="143775"/>
                  <a:pt x="60898" y="143775"/>
                </a:cubicBezTo>
                <a:close/>
                <a:moveTo>
                  <a:pt x="320824" y="95850"/>
                </a:moveTo>
                <a:cubicBezTo>
                  <a:pt x="309733" y="111355"/>
                  <a:pt x="291585" y="121624"/>
                  <a:pt x="271218" y="121624"/>
                </a:cubicBezTo>
                <a:cubicBezTo>
                  <a:pt x="251053" y="121624"/>
                  <a:pt x="233308" y="111758"/>
                  <a:pt x="222217" y="96655"/>
                </a:cubicBezTo>
                <a:lnTo>
                  <a:pt x="116150" y="157467"/>
                </a:lnTo>
                <a:cubicBezTo>
                  <a:pt x="119780" y="165119"/>
                  <a:pt x="121796" y="173375"/>
                  <a:pt x="121796" y="182437"/>
                </a:cubicBezTo>
                <a:cubicBezTo>
                  <a:pt x="121796" y="214051"/>
                  <a:pt x="97397" y="240027"/>
                  <a:pt x="66544" y="242846"/>
                </a:cubicBezTo>
                <a:lnTo>
                  <a:pt x="66544" y="365075"/>
                </a:lnTo>
                <a:cubicBezTo>
                  <a:pt x="97397" y="367894"/>
                  <a:pt x="121796" y="394071"/>
                  <a:pt x="121796" y="425686"/>
                </a:cubicBezTo>
                <a:cubicBezTo>
                  <a:pt x="121796" y="434747"/>
                  <a:pt x="119578" y="443406"/>
                  <a:pt x="115948" y="451259"/>
                </a:cubicBezTo>
                <a:cubicBezTo>
                  <a:pt x="133895" y="461529"/>
                  <a:pt x="153052" y="472604"/>
                  <a:pt x="172007" y="483679"/>
                </a:cubicBezTo>
                <a:cubicBezTo>
                  <a:pt x="189348" y="493747"/>
                  <a:pt x="206287" y="503614"/>
                  <a:pt x="221411" y="512273"/>
                </a:cubicBezTo>
                <a:cubicBezTo>
                  <a:pt x="232501" y="496566"/>
                  <a:pt x="250650" y="486297"/>
                  <a:pt x="271218" y="486297"/>
                </a:cubicBezTo>
                <a:cubicBezTo>
                  <a:pt x="291383" y="486297"/>
                  <a:pt x="309330" y="496365"/>
                  <a:pt x="320420" y="511669"/>
                </a:cubicBezTo>
                <a:cubicBezTo>
                  <a:pt x="337964" y="501399"/>
                  <a:pt x="357322" y="490324"/>
                  <a:pt x="376277" y="479450"/>
                </a:cubicBezTo>
                <a:cubicBezTo>
                  <a:pt x="394022" y="469382"/>
                  <a:pt x="411364" y="459515"/>
                  <a:pt x="426286" y="450856"/>
                </a:cubicBezTo>
                <a:cubicBezTo>
                  <a:pt x="422656" y="443204"/>
                  <a:pt x="420640" y="434546"/>
                  <a:pt x="420640" y="425686"/>
                </a:cubicBezTo>
                <a:cubicBezTo>
                  <a:pt x="420640" y="394071"/>
                  <a:pt x="444838" y="367894"/>
                  <a:pt x="475690" y="365075"/>
                </a:cubicBezTo>
                <a:lnTo>
                  <a:pt x="475690" y="242846"/>
                </a:lnTo>
                <a:cubicBezTo>
                  <a:pt x="444838" y="240027"/>
                  <a:pt x="420640" y="214051"/>
                  <a:pt x="420640" y="182437"/>
                </a:cubicBezTo>
                <a:cubicBezTo>
                  <a:pt x="420640" y="173577"/>
                  <a:pt x="422656" y="165119"/>
                  <a:pt x="426085" y="157467"/>
                </a:cubicBezTo>
                <a:cubicBezTo>
                  <a:pt x="408743" y="147399"/>
                  <a:pt x="390191" y="136525"/>
                  <a:pt x="372043" y="125652"/>
                </a:cubicBezTo>
                <a:cubicBezTo>
                  <a:pt x="353894" y="114979"/>
                  <a:pt x="336351" y="104710"/>
                  <a:pt x="320824" y="95850"/>
                </a:cubicBezTo>
                <a:close/>
                <a:moveTo>
                  <a:pt x="271218" y="22150"/>
                </a:moveTo>
                <a:cubicBezTo>
                  <a:pt x="249843" y="22150"/>
                  <a:pt x="232501" y="39468"/>
                  <a:pt x="232501" y="60812"/>
                </a:cubicBezTo>
                <a:cubicBezTo>
                  <a:pt x="232501" y="82157"/>
                  <a:pt x="249843" y="99474"/>
                  <a:pt x="271218" y="99474"/>
                </a:cubicBezTo>
                <a:cubicBezTo>
                  <a:pt x="292593" y="99474"/>
                  <a:pt x="309935" y="82157"/>
                  <a:pt x="309935" y="60812"/>
                </a:cubicBezTo>
                <a:cubicBezTo>
                  <a:pt x="309935" y="39468"/>
                  <a:pt x="292593" y="22150"/>
                  <a:pt x="271218" y="22150"/>
                </a:cubicBezTo>
                <a:close/>
                <a:moveTo>
                  <a:pt x="271218" y="0"/>
                </a:moveTo>
                <a:cubicBezTo>
                  <a:pt x="304692" y="0"/>
                  <a:pt x="332116" y="27184"/>
                  <a:pt x="332116" y="60812"/>
                </a:cubicBezTo>
                <a:cubicBezTo>
                  <a:pt x="332116" y="65846"/>
                  <a:pt x="331309" y="70880"/>
                  <a:pt x="330100" y="75512"/>
                </a:cubicBezTo>
                <a:cubicBezTo>
                  <a:pt x="346030" y="84775"/>
                  <a:pt x="364380" y="95648"/>
                  <a:pt x="383133" y="106723"/>
                </a:cubicBezTo>
                <a:cubicBezTo>
                  <a:pt x="401887" y="117799"/>
                  <a:pt x="420842" y="128874"/>
                  <a:pt x="438587" y="139143"/>
                </a:cubicBezTo>
                <a:cubicBezTo>
                  <a:pt x="449677" y="128270"/>
                  <a:pt x="464801" y="121624"/>
                  <a:pt x="481538" y="121624"/>
                </a:cubicBezTo>
                <a:cubicBezTo>
                  <a:pt x="515012" y="121624"/>
                  <a:pt x="542436" y="148809"/>
                  <a:pt x="542436" y="182437"/>
                </a:cubicBezTo>
                <a:cubicBezTo>
                  <a:pt x="542436" y="210225"/>
                  <a:pt x="523481" y="233785"/>
                  <a:pt x="497872" y="240833"/>
                </a:cubicBezTo>
                <a:lnTo>
                  <a:pt x="497872" y="366283"/>
                </a:lnTo>
                <a:cubicBezTo>
                  <a:pt x="497872" y="366484"/>
                  <a:pt x="497872" y="366686"/>
                  <a:pt x="497670" y="367088"/>
                </a:cubicBezTo>
                <a:cubicBezTo>
                  <a:pt x="523481" y="374136"/>
                  <a:pt x="542436" y="397696"/>
                  <a:pt x="542436" y="425686"/>
                </a:cubicBezTo>
                <a:cubicBezTo>
                  <a:pt x="542436" y="459112"/>
                  <a:pt x="515012" y="486297"/>
                  <a:pt x="481538" y="486297"/>
                </a:cubicBezTo>
                <a:cubicBezTo>
                  <a:pt x="465003" y="486297"/>
                  <a:pt x="450081" y="479853"/>
                  <a:pt x="438990" y="468979"/>
                </a:cubicBezTo>
                <a:cubicBezTo>
                  <a:pt x="423665" y="477839"/>
                  <a:pt x="405920" y="488109"/>
                  <a:pt x="387368" y="498781"/>
                </a:cubicBezTo>
                <a:cubicBezTo>
                  <a:pt x="367808" y="509856"/>
                  <a:pt x="347845" y="521334"/>
                  <a:pt x="329898" y="531604"/>
                </a:cubicBezTo>
                <a:cubicBezTo>
                  <a:pt x="331309" y="536638"/>
                  <a:pt x="332116" y="541873"/>
                  <a:pt x="332116" y="547109"/>
                </a:cubicBezTo>
                <a:cubicBezTo>
                  <a:pt x="332116" y="580737"/>
                  <a:pt x="304692" y="607921"/>
                  <a:pt x="271218" y="607921"/>
                </a:cubicBezTo>
                <a:cubicBezTo>
                  <a:pt x="237543" y="607921"/>
                  <a:pt x="210320" y="580737"/>
                  <a:pt x="210320" y="547109"/>
                </a:cubicBezTo>
                <a:cubicBezTo>
                  <a:pt x="210320" y="542075"/>
                  <a:pt x="210925" y="537242"/>
                  <a:pt x="212135" y="532409"/>
                </a:cubicBezTo>
                <a:cubicBezTo>
                  <a:pt x="196608" y="523549"/>
                  <a:pt x="179064" y="513279"/>
                  <a:pt x="160916" y="502808"/>
                </a:cubicBezTo>
                <a:cubicBezTo>
                  <a:pt x="141356" y="491331"/>
                  <a:pt x="121393" y="479853"/>
                  <a:pt x="103043" y="469181"/>
                </a:cubicBezTo>
                <a:cubicBezTo>
                  <a:pt x="92154" y="479853"/>
                  <a:pt x="77232" y="486297"/>
                  <a:pt x="60898" y="486297"/>
                </a:cubicBezTo>
                <a:cubicBezTo>
                  <a:pt x="27223" y="486297"/>
                  <a:pt x="0" y="459112"/>
                  <a:pt x="0" y="425686"/>
                </a:cubicBezTo>
                <a:cubicBezTo>
                  <a:pt x="0" y="397696"/>
                  <a:pt x="18955" y="374136"/>
                  <a:pt x="44564" y="367088"/>
                </a:cubicBezTo>
                <a:cubicBezTo>
                  <a:pt x="44564" y="366686"/>
                  <a:pt x="44363" y="366484"/>
                  <a:pt x="44363" y="366082"/>
                </a:cubicBezTo>
                <a:lnTo>
                  <a:pt x="44363" y="240833"/>
                </a:lnTo>
                <a:cubicBezTo>
                  <a:pt x="18753" y="233785"/>
                  <a:pt x="0" y="210225"/>
                  <a:pt x="0" y="182437"/>
                </a:cubicBezTo>
                <a:cubicBezTo>
                  <a:pt x="0" y="148809"/>
                  <a:pt x="27223" y="121624"/>
                  <a:pt x="60898" y="121624"/>
                </a:cubicBezTo>
                <a:cubicBezTo>
                  <a:pt x="77433" y="121624"/>
                  <a:pt x="92557" y="128270"/>
                  <a:pt x="103648" y="139143"/>
                </a:cubicBezTo>
                <a:lnTo>
                  <a:pt x="212538" y="76720"/>
                </a:lnTo>
                <a:cubicBezTo>
                  <a:pt x="211127" y="71686"/>
                  <a:pt x="210320" y="66249"/>
                  <a:pt x="210320" y="60812"/>
                </a:cubicBezTo>
                <a:cubicBezTo>
                  <a:pt x="210320" y="27184"/>
                  <a:pt x="237543" y="0"/>
                  <a:pt x="271218" y="0"/>
                </a:cubicBezTo>
                <a:close/>
              </a:path>
            </a:pathLst>
          </a:custGeom>
          <a:solidFill>
            <a:schemeClr val="accent2"/>
          </a:solidFill>
          <a:ln w="0">
            <a:noFill/>
          </a:ln>
        </p:spPr>
      </p:sp>
      <p:sp>
        <p:nvSpPr>
          <p:cNvPr id="82" name="teamwork_348593">
            <a:extLst>
              <a:ext uri="{FF2B5EF4-FFF2-40B4-BE49-F238E27FC236}">
                <a16:creationId xmlns:a16="http://schemas.microsoft.com/office/drawing/2014/main" xmlns="" id="{AA7B7425-4397-4FA8-ACA1-B5FD5CB74B6E}"/>
              </a:ext>
            </a:extLst>
          </p:cNvPr>
          <p:cNvSpPr>
            <a:spLocks noChangeAspect="1"/>
          </p:cNvSpPr>
          <p:nvPr/>
        </p:nvSpPr>
        <p:spPr bwMode="auto">
          <a:xfrm>
            <a:off x="10665050" y="1812209"/>
            <a:ext cx="521644" cy="390613"/>
          </a:xfrm>
          <a:custGeom>
            <a:avLst/>
            <a:gdLst>
              <a:gd name="connsiteX0" fmla="*/ 203416 w 608485"/>
              <a:gd name="connsiteY0" fmla="*/ 248259 h 455641"/>
              <a:gd name="connsiteX1" fmla="*/ 196546 w 608485"/>
              <a:gd name="connsiteY1" fmla="*/ 250298 h 455641"/>
              <a:gd name="connsiteX2" fmla="*/ 122551 w 608485"/>
              <a:gd name="connsiteY2" fmla="*/ 349679 h 455641"/>
              <a:gd name="connsiteX3" fmla="*/ 122551 w 608485"/>
              <a:gd name="connsiteY3" fmla="*/ 430333 h 455641"/>
              <a:gd name="connsiteX4" fmla="*/ 485934 w 608485"/>
              <a:gd name="connsiteY4" fmla="*/ 430333 h 455641"/>
              <a:gd name="connsiteX5" fmla="*/ 485934 w 608485"/>
              <a:gd name="connsiteY5" fmla="*/ 349679 h 455641"/>
              <a:gd name="connsiteX6" fmla="*/ 411846 w 608485"/>
              <a:gd name="connsiteY6" fmla="*/ 250298 h 455641"/>
              <a:gd name="connsiteX7" fmla="*/ 405069 w 608485"/>
              <a:gd name="connsiteY7" fmla="*/ 248259 h 455641"/>
              <a:gd name="connsiteX8" fmla="*/ 304243 w 608485"/>
              <a:gd name="connsiteY8" fmla="*/ 348937 h 455641"/>
              <a:gd name="connsiteX9" fmla="*/ 507102 w 608485"/>
              <a:gd name="connsiteY9" fmla="*/ 220633 h 455641"/>
              <a:gd name="connsiteX10" fmla="*/ 471358 w 608485"/>
              <a:gd name="connsiteY10" fmla="*/ 256232 h 455641"/>
              <a:gd name="connsiteX11" fmla="*/ 511280 w 608485"/>
              <a:gd name="connsiteY11" fmla="*/ 349679 h 455641"/>
              <a:gd name="connsiteX12" fmla="*/ 511280 w 608485"/>
              <a:gd name="connsiteY12" fmla="*/ 392416 h 455641"/>
              <a:gd name="connsiteX13" fmla="*/ 583139 w 608485"/>
              <a:gd name="connsiteY13" fmla="*/ 392416 h 455641"/>
              <a:gd name="connsiteX14" fmla="*/ 583139 w 608485"/>
              <a:gd name="connsiteY14" fmla="*/ 316212 h 455641"/>
              <a:gd name="connsiteX15" fmla="*/ 513137 w 608485"/>
              <a:gd name="connsiteY15" fmla="*/ 222394 h 455641"/>
              <a:gd name="connsiteX16" fmla="*/ 101383 w 608485"/>
              <a:gd name="connsiteY16" fmla="*/ 220633 h 455641"/>
              <a:gd name="connsiteX17" fmla="*/ 95256 w 608485"/>
              <a:gd name="connsiteY17" fmla="*/ 222394 h 455641"/>
              <a:gd name="connsiteX18" fmla="*/ 25346 w 608485"/>
              <a:gd name="connsiteY18" fmla="*/ 316212 h 455641"/>
              <a:gd name="connsiteX19" fmla="*/ 25346 w 608485"/>
              <a:gd name="connsiteY19" fmla="*/ 392416 h 455641"/>
              <a:gd name="connsiteX20" fmla="*/ 97205 w 608485"/>
              <a:gd name="connsiteY20" fmla="*/ 392416 h 455641"/>
              <a:gd name="connsiteX21" fmla="*/ 97205 w 608485"/>
              <a:gd name="connsiteY21" fmla="*/ 349679 h 455641"/>
              <a:gd name="connsiteX22" fmla="*/ 137035 w 608485"/>
              <a:gd name="connsiteY22" fmla="*/ 256232 h 455641"/>
              <a:gd name="connsiteX23" fmla="*/ 108625 w 608485"/>
              <a:gd name="connsiteY23" fmla="*/ 192079 h 455641"/>
              <a:gd name="connsiteX24" fmla="*/ 157274 w 608485"/>
              <a:gd name="connsiteY24" fmla="*/ 240657 h 455641"/>
              <a:gd name="connsiteX25" fmla="*/ 189304 w 608485"/>
              <a:gd name="connsiteY25" fmla="*/ 226009 h 455641"/>
              <a:gd name="connsiteX26" fmla="*/ 210658 w 608485"/>
              <a:gd name="connsiteY26" fmla="*/ 219706 h 455641"/>
              <a:gd name="connsiteX27" fmla="*/ 304243 w 608485"/>
              <a:gd name="connsiteY27" fmla="*/ 313153 h 455641"/>
              <a:gd name="connsiteX28" fmla="*/ 397734 w 608485"/>
              <a:gd name="connsiteY28" fmla="*/ 219706 h 455641"/>
              <a:gd name="connsiteX29" fmla="*/ 419088 w 608485"/>
              <a:gd name="connsiteY29" fmla="*/ 226009 h 455641"/>
              <a:gd name="connsiteX30" fmla="*/ 451211 w 608485"/>
              <a:gd name="connsiteY30" fmla="*/ 240657 h 455641"/>
              <a:gd name="connsiteX31" fmla="*/ 499860 w 608485"/>
              <a:gd name="connsiteY31" fmla="*/ 192079 h 455641"/>
              <a:gd name="connsiteX32" fmla="*/ 520378 w 608485"/>
              <a:gd name="connsiteY32" fmla="*/ 198105 h 455641"/>
              <a:gd name="connsiteX33" fmla="*/ 608485 w 608485"/>
              <a:gd name="connsiteY33" fmla="*/ 316212 h 455641"/>
              <a:gd name="connsiteX34" fmla="*/ 608485 w 608485"/>
              <a:gd name="connsiteY34" fmla="*/ 417725 h 455641"/>
              <a:gd name="connsiteX35" fmla="*/ 511280 w 608485"/>
              <a:gd name="connsiteY35" fmla="*/ 417725 h 455641"/>
              <a:gd name="connsiteX36" fmla="*/ 511280 w 608485"/>
              <a:gd name="connsiteY36" fmla="*/ 455641 h 455641"/>
              <a:gd name="connsiteX37" fmla="*/ 97205 w 608485"/>
              <a:gd name="connsiteY37" fmla="*/ 455641 h 455641"/>
              <a:gd name="connsiteX38" fmla="*/ 97205 w 608485"/>
              <a:gd name="connsiteY38" fmla="*/ 417725 h 455641"/>
              <a:gd name="connsiteX39" fmla="*/ 0 w 608485"/>
              <a:gd name="connsiteY39" fmla="*/ 417725 h 455641"/>
              <a:gd name="connsiteX40" fmla="*/ 0 w 608485"/>
              <a:gd name="connsiteY40" fmla="*/ 316212 h 455641"/>
              <a:gd name="connsiteX41" fmla="*/ 88014 w 608485"/>
              <a:gd name="connsiteY41" fmla="*/ 198105 h 455641"/>
              <a:gd name="connsiteX42" fmla="*/ 304254 w 608485"/>
              <a:gd name="connsiteY42" fmla="*/ 42828 h 455641"/>
              <a:gd name="connsiteX43" fmla="*/ 239177 w 608485"/>
              <a:gd name="connsiteY43" fmla="*/ 107810 h 455641"/>
              <a:gd name="connsiteX44" fmla="*/ 304254 w 608485"/>
              <a:gd name="connsiteY44" fmla="*/ 172700 h 455641"/>
              <a:gd name="connsiteX45" fmla="*/ 369331 w 608485"/>
              <a:gd name="connsiteY45" fmla="*/ 107810 h 455641"/>
              <a:gd name="connsiteX46" fmla="*/ 304254 w 608485"/>
              <a:gd name="connsiteY46" fmla="*/ 42828 h 455641"/>
              <a:gd name="connsiteX47" fmla="*/ 411106 w 608485"/>
              <a:gd name="connsiteY47" fmla="*/ 25307 h 455641"/>
              <a:gd name="connsiteX48" fmla="*/ 367660 w 608485"/>
              <a:gd name="connsiteY48" fmla="*/ 43569 h 455641"/>
              <a:gd name="connsiteX49" fmla="*/ 394674 w 608485"/>
              <a:gd name="connsiteY49" fmla="*/ 107810 h 455641"/>
              <a:gd name="connsiteX50" fmla="*/ 387619 w 608485"/>
              <a:gd name="connsiteY50" fmla="*/ 142665 h 455641"/>
              <a:gd name="connsiteX51" fmla="*/ 411106 w 608485"/>
              <a:gd name="connsiteY51" fmla="*/ 147486 h 455641"/>
              <a:gd name="connsiteX52" fmla="*/ 472283 w 608485"/>
              <a:gd name="connsiteY52" fmla="*/ 86397 h 455641"/>
              <a:gd name="connsiteX53" fmla="*/ 411106 w 608485"/>
              <a:gd name="connsiteY53" fmla="*/ 25307 h 455641"/>
              <a:gd name="connsiteX54" fmla="*/ 197309 w 608485"/>
              <a:gd name="connsiteY54" fmla="*/ 25307 h 455641"/>
              <a:gd name="connsiteX55" fmla="*/ 136132 w 608485"/>
              <a:gd name="connsiteY55" fmla="*/ 86397 h 455641"/>
              <a:gd name="connsiteX56" fmla="*/ 197309 w 608485"/>
              <a:gd name="connsiteY56" fmla="*/ 147486 h 455641"/>
              <a:gd name="connsiteX57" fmla="*/ 220889 w 608485"/>
              <a:gd name="connsiteY57" fmla="*/ 142665 h 455641"/>
              <a:gd name="connsiteX58" fmla="*/ 213834 w 608485"/>
              <a:gd name="connsiteY58" fmla="*/ 107810 h 455641"/>
              <a:gd name="connsiteX59" fmla="*/ 240756 w 608485"/>
              <a:gd name="connsiteY59" fmla="*/ 43569 h 455641"/>
              <a:gd name="connsiteX60" fmla="*/ 197309 w 608485"/>
              <a:gd name="connsiteY60" fmla="*/ 25307 h 455641"/>
              <a:gd name="connsiteX61" fmla="*/ 197309 w 608485"/>
              <a:gd name="connsiteY61" fmla="*/ 0 h 455641"/>
              <a:gd name="connsiteX62" fmla="*/ 261272 w 608485"/>
              <a:gd name="connsiteY62" fmla="*/ 28366 h 455641"/>
              <a:gd name="connsiteX63" fmla="*/ 304254 w 608485"/>
              <a:gd name="connsiteY63" fmla="*/ 17521 h 455641"/>
              <a:gd name="connsiteX64" fmla="*/ 347143 w 608485"/>
              <a:gd name="connsiteY64" fmla="*/ 28366 h 455641"/>
              <a:gd name="connsiteX65" fmla="*/ 411106 w 608485"/>
              <a:gd name="connsiteY65" fmla="*/ 0 h 455641"/>
              <a:gd name="connsiteX66" fmla="*/ 497627 w 608485"/>
              <a:gd name="connsiteY66" fmla="*/ 86397 h 455641"/>
              <a:gd name="connsiteX67" fmla="*/ 411106 w 608485"/>
              <a:gd name="connsiteY67" fmla="*/ 172793 h 455641"/>
              <a:gd name="connsiteX68" fmla="*/ 374344 w 608485"/>
              <a:gd name="connsiteY68" fmla="*/ 164635 h 455641"/>
              <a:gd name="connsiteX69" fmla="*/ 304254 w 608485"/>
              <a:gd name="connsiteY69" fmla="*/ 198007 h 455641"/>
              <a:gd name="connsiteX70" fmla="*/ 234072 w 608485"/>
              <a:gd name="connsiteY70" fmla="*/ 164635 h 455641"/>
              <a:gd name="connsiteX71" fmla="*/ 197309 w 608485"/>
              <a:gd name="connsiteY71" fmla="*/ 172793 h 455641"/>
              <a:gd name="connsiteX72" fmla="*/ 110788 w 608485"/>
              <a:gd name="connsiteY72" fmla="*/ 86397 h 455641"/>
              <a:gd name="connsiteX73" fmla="*/ 197309 w 608485"/>
              <a:gd name="connsiteY73" fmla="*/ 0 h 45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8485" h="455641">
                <a:moveTo>
                  <a:pt x="203416" y="248259"/>
                </a:moveTo>
                <a:lnTo>
                  <a:pt x="196546" y="250298"/>
                </a:lnTo>
                <a:cubicBezTo>
                  <a:pt x="152353" y="263555"/>
                  <a:pt x="122551" y="303511"/>
                  <a:pt x="122551" y="349679"/>
                </a:cubicBezTo>
                <a:lnTo>
                  <a:pt x="122551" y="430333"/>
                </a:lnTo>
                <a:lnTo>
                  <a:pt x="485934" y="430333"/>
                </a:lnTo>
                <a:lnTo>
                  <a:pt x="485934" y="349679"/>
                </a:lnTo>
                <a:cubicBezTo>
                  <a:pt x="485934" y="303511"/>
                  <a:pt x="456132" y="263555"/>
                  <a:pt x="411846" y="250298"/>
                </a:cubicBezTo>
                <a:lnTo>
                  <a:pt x="405069" y="248259"/>
                </a:lnTo>
                <a:lnTo>
                  <a:pt x="304243" y="348937"/>
                </a:lnTo>
                <a:close/>
                <a:moveTo>
                  <a:pt x="507102" y="220633"/>
                </a:moveTo>
                <a:lnTo>
                  <a:pt x="471358" y="256232"/>
                </a:lnTo>
                <a:cubicBezTo>
                  <a:pt x="496332" y="279964"/>
                  <a:pt x="511280" y="313245"/>
                  <a:pt x="511280" y="349679"/>
                </a:cubicBezTo>
                <a:lnTo>
                  <a:pt x="511280" y="392416"/>
                </a:lnTo>
                <a:lnTo>
                  <a:pt x="583139" y="392416"/>
                </a:lnTo>
                <a:lnTo>
                  <a:pt x="583139" y="316212"/>
                </a:lnTo>
                <a:cubicBezTo>
                  <a:pt x="583139" y="272640"/>
                  <a:pt x="555008" y="234909"/>
                  <a:pt x="513137" y="222394"/>
                </a:cubicBezTo>
                <a:close/>
                <a:moveTo>
                  <a:pt x="101383" y="220633"/>
                </a:moveTo>
                <a:lnTo>
                  <a:pt x="95256" y="222394"/>
                </a:lnTo>
                <a:cubicBezTo>
                  <a:pt x="53477" y="234909"/>
                  <a:pt x="25346" y="272640"/>
                  <a:pt x="25346" y="316212"/>
                </a:cubicBezTo>
                <a:lnTo>
                  <a:pt x="25346" y="392416"/>
                </a:lnTo>
                <a:lnTo>
                  <a:pt x="97205" y="392416"/>
                </a:lnTo>
                <a:lnTo>
                  <a:pt x="97205" y="349679"/>
                </a:lnTo>
                <a:cubicBezTo>
                  <a:pt x="97205" y="313245"/>
                  <a:pt x="112153" y="279964"/>
                  <a:pt x="137035" y="256232"/>
                </a:cubicBezTo>
                <a:close/>
                <a:moveTo>
                  <a:pt x="108625" y="192079"/>
                </a:moveTo>
                <a:lnTo>
                  <a:pt x="157274" y="240657"/>
                </a:lnTo>
                <a:cubicBezTo>
                  <a:pt x="167115" y="234446"/>
                  <a:pt x="177792" y="229440"/>
                  <a:pt x="189304" y="226009"/>
                </a:cubicBezTo>
                <a:lnTo>
                  <a:pt x="210658" y="219706"/>
                </a:lnTo>
                <a:lnTo>
                  <a:pt x="304243" y="313153"/>
                </a:lnTo>
                <a:lnTo>
                  <a:pt x="397734" y="219706"/>
                </a:lnTo>
                <a:lnTo>
                  <a:pt x="419088" y="226009"/>
                </a:lnTo>
                <a:cubicBezTo>
                  <a:pt x="430693" y="229440"/>
                  <a:pt x="441370" y="234446"/>
                  <a:pt x="451211" y="240657"/>
                </a:cubicBezTo>
                <a:lnTo>
                  <a:pt x="499860" y="192079"/>
                </a:lnTo>
                <a:lnTo>
                  <a:pt x="520378" y="198105"/>
                </a:lnTo>
                <a:cubicBezTo>
                  <a:pt x="573112" y="213958"/>
                  <a:pt x="608485" y="261330"/>
                  <a:pt x="608485" y="316212"/>
                </a:cubicBezTo>
                <a:lnTo>
                  <a:pt x="608485" y="417725"/>
                </a:lnTo>
                <a:lnTo>
                  <a:pt x="511280" y="417725"/>
                </a:lnTo>
                <a:lnTo>
                  <a:pt x="511280" y="455641"/>
                </a:lnTo>
                <a:lnTo>
                  <a:pt x="97205" y="455641"/>
                </a:lnTo>
                <a:lnTo>
                  <a:pt x="97205" y="417725"/>
                </a:lnTo>
                <a:lnTo>
                  <a:pt x="0" y="417725"/>
                </a:lnTo>
                <a:lnTo>
                  <a:pt x="0" y="316212"/>
                </a:lnTo>
                <a:cubicBezTo>
                  <a:pt x="0" y="261330"/>
                  <a:pt x="35373" y="213958"/>
                  <a:pt x="88014" y="198105"/>
                </a:cubicBezTo>
                <a:close/>
                <a:moveTo>
                  <a:pt x="304254" y="42828"/>
                </a:moveTo>
                <a:cubicBezTo>
                  <a:pt x="268327" y="42828"/>
                  <a:pt x="239177" y="71935"/>
                  <a:pt x="239177" y="107810"/>
                </a:cubicBezTo>
                <a:cubicBezTo>
                  <a:pt x="239177" y="143592"/>
                  <a:pt x="268327" y="172700"/>
                  <a:pt x="304254" y="172700"/>
                </a:cubicBezTo>
                <a:cubicBezTo>
                  <a:pt x="340088" y="172700"/>
                  <a:pt x="369331" y="143592"/>
                  <a:pt x="369331" y="107810"/>
                </a:cubicBezTo>
                <a:cubicBezTo>
                  <a:pt x="369331" y="71935"/>
                  <a:pt x="340088" y="42828"/>
                  <a:pt x="304254" y="42828"/>
                </a:cubicBezTo>
                <a:close/>
                <a:moveTo>
                  <a:pt x="411106" y="25307"/>
                </a:moveTo>
                <a:cubicBezTo>
                  <a:pt x="394581" y="25307"/>
                  <a:pt x="379078" y="32074"/>
                  <a:pt x="367660" y="43569"/>
                </a:cubicBezTo>
                <a:cubicBezTo>
                  <a:pt x="384277" y="59977"/>
                  <a:pt x="394674" y="82689"/>
                  <a:pt x="394674" y="107810"/>
                </a:cubicBezTo>
                <a:cubicBezTo>
                  <a:pt x="394674" y="120139"/>
                  <a:pt x="392168" y="131912"/>
                  <a:pt x="387619" y="142665"/>
                </a:cubicBezTo>
                <a:cubicBezTo>
                  <a:pt x="395046" y="145817"/>
                  <a:pt x="402936" y="147486"/>
                  <a:pt x="411106" y="147486"/>
                </a:cubicBezTo>
                <a:cubicBezTo>
                  <a:pt x="444897" y="147486"/>
                  <a:pt x="472283" y="120139"/>
                  <a:pt x="472283" y="86397"/>
                </a:cubicBezTo>
                <a:cubicBezTo>
                  <a:pt x="472283" y="52746"/>
                  <a:pt x="444897" y="25307"/>
                  <a:pt x="411106" y="25307"/>
                </a:cubicBezTo>
                <a:close/>
                <a:moveTo>
                  <a:pt x="197309" y="25307"/>
                </a:moveTo>
                <a:cubicBezTo>
                  <a:pt x="163611" y="25307"/>
                  <a:pt x="136132" y="52746"/>
                  <a:pt x="136132" y="86397"/>
                </a:cubicBezTo>
                <a:cubicBezTo>
                  <a:pt x="136132" y="120139"/>
                  <a:pt x="163611" y="147486"/>
                  <a:pt x="197309" y="147486"/>
                </a:cubicBezTo>
                <a:cubicBezTo>
                  <a:pt x="205479" y="147486"/>
                  <a:pt x="213462" y="145817"/>
                  <a:pt x="220889" y="142665"/>
                </a:cubicBezTo>
                <a:cubicBezTo>
                  <a:pt x="216340" y="131912"/>
                  <a:pt x="213834" y="120139"/>
                  <a:pt x="213834" y="107810"/>
                </a:cubicBezTo>
                <a:cubicBezTo>
                  <a:pt x="213834" y="82689"/>
                  <a:pt x="224138" y="59977"/>
                  <a:pt x="240756" y="43569"/>
                </a:cubicBezTo>
                <a:cubicBezTo>
                  <a:pt x="229430" y="32074"/>
                  <a:pt x="213834" y="25307"/>
                  <a:pt x="197309" y="25307"/>
                </a:cubicBezTo>
                <a:close/>
                <a:moveTo>
                  <a:pt x="197309" y="0"/>
                </a:moveTo>
                <a:cubicBezTo>
                  <a:pt x="221910" y="0"/>
                  <a:pt x="245026" y="10475"/>
                  <a:pt x="261272" y="28366"/>
                </a:cubicBezTo>
                <a:cubicBezTo>
                  <a:pt x="274083" y="21414"/>
                  <a:pt x="288751" y="17521"/>
                  <a:pt x="304254" y="17521"/>
                </a:cubicBezTo>
                <a:cubicBezTo>
                  <a:pt x="319757" y="17521"/>
                  <a:pt x="334425" y="21414"/>
                  <a:pt x="347143" y="28366"/>
                </a:cubicBezTo>
                <a:cubicBezTo>
                  <a:pt x="363482" y="10475"/>
                  <a:pt x="386598" y="0"/>
                  <a:pt x="411106" y="0"/>
                </a:cubicBezTo>
                <a:cubicBezTo>
                  <a:pt x="458822" y="0"/>
                  <a:pt x="497627" y="38749"/>
                  <a:pt x="497627" y="86397"/>
                </a:cubicBezTo>
                <a:cubicBezTo>
                  <a:pt x="497627" y="134044"/>
                  <a:pt x="458822" y="172793"/>
                  <a:pt x="411106" y="172793"/>
                </a:cubicBezTo>
                <a:cubicBezTo>
                  <a:pt x="398295" y="172793"/>
                  <a:pt x="385855" y="170012"/>
                  <a:pt x="374344" y="164635"/>
                </a:cubicBezTo>
                <a:cubicBezTo>
                  <a:pt x="357819" y="185029"/>
                  <a:pt x="332476" y="198007"/>
                  <a:pt x="304254" y="198007"/>
                </a:cubicBezTo>
                <a:cubicBezTo>
                  <a:pt x="275940" y="198007"/>
                  <a:pt x="250689" y="185029"/>
                  <a:pt x="234072" y="164635"/>
                </a:cubicBezTo>
                <a:cubicBezTo>
                  <a:pt x="222653" y="170012"/>
                  <a:pt x="210120" y="172793"/>
                  <a:pt x="197309" y="172793"/>
                </a:cubicBezTo>
                <a:cubicBezTo>
                  <a:pt x="149593" y="172793"/>
                  <a:pt x="110788" y="134044"/>
                  <a:pt x="110788" y="86397"/>
                </a:cubicBezTo>
                <a:cubicBezTo>
                  <a:pt x="110788" y="38749"/>
                  <a:pt x="149593" y="0"/>
                  <a:pt x="197309" y="0"/>
                </a:cubicBezTo>
                <a:close/>
              </a:path>
            </a:pathLst>
          </a:custGeom>
          <a:solidFill>
            <a:schemeClr val="accent2"/>
          </a:solidFill>
          <a:ln>
            <a:noFill/>
          </a:ln>
        </p:spPr>
      </p:sp>
      <p:sp>
        <p:nvSpPr>
          <p:cNvPr id="92" name="saturn_175878">
            <a:extLst>
              <a:ext uri="{FF2B5EF4-FFF2-40B4-BE49-F238E27FC236}">
                <a16:creationId xmlns:a16="http://schemas.microsoft.com/office/drawing/2014/main" xmlns="" id="{358453E6-4618-4D1F-941F-93D9593530BA}"/>
              </a:ext>
            </a:extLst>
          </p:cNvPr>
          <p:cNvSpPr>
            <a:spLocks noChangeAspect="1"/>
          </p:cNvSpPr>
          <p:nvPr/>
        </p:nvSpPr>
        <p:spPr bwMode="auto">
          <a:xfrm>
            <a:off x="5274240" y="1766976"/>
            <a:ext cx="609685" cy="481078"/>
          </a:xfrm>
          <a:custGeom>
            <a:avLst/>
            <a:gdLst>
              <a:gd name="connsiteX0" fmla="*/ 325240 w 609360"/>
              <a:gd name="connsiteY0" fmla="*/ 405056 h 480822"/>
              <a:gd name="connsiteX1" fmla="*/ 280510 w 609360"/>
              <a:gd name="connsiteY1" fmla="*/ 452337 h 480822"/>
              <a:gd name="connsiteX2" fmla="*/ 374045 w 609360"/>
              <a:gd name="connsiteY2" fmla="*/ 445749 h 480822"/>
              <a:gd name="connsiteX3" fmla="*/ 359297 w 609360"/>
              <a:gd name="connsiteY3" fmla="*/ 417651 h 480822"/>
              <a:gd name="connsiteX4" fmla="*/ 325240 w 609360"/>
              <a:gd name="connsiteY4" fmla="*/ 405056 h 480822"/>
              <a:gd name="connsiteX5" fmla="*/ 81406 w 609360"/>
              <a:gd name="connsiteY5" fmla="*/ 294701 h 480822"/>
              <a:gd name="connsiteX6" fmla="*/ 26488 w 609360"/>
              <a:gd name="connsiteY6" fmla="*/ 383353 h 480822"/>
              <a:gd name="connsiteX7" fmla="*/ 48611 w 609360"/>
              <a:gd name="connsiteY7" fmla="*/ 394011 h 480822"/>
              <a:gd name="connsiteX8" fmla="*/ 121576 w 609360"/>
              <a:gd name="connsiteY8" fmla="*/ 382675 h 480822"/>
              <a:gd name="connsiteX9" fmla="*/ 107022 w 609360"/>
              <a:gd name="connsiteY9" fmla="*/ 359809 h 480822"/>
              <a:gd name="connsiteX10" fmla="*/ 81406 w 609360"/>
              <a:gd name="connsiteY10" fmla="*/ 294701 h 480822"/>
              <a:gd name="connsiteX11" fmla="*/ 402184 w 609360"/>
              <a:gd name="connsiteY11" fmla="*/ 207405 h 480822"/>
              <a:gd name="connsiteX12" fmla="*/ 355610 w 609360"/>
              <a:gd name="connsiteY12" fmla="*/ 255849 h 480822"/>
              <a:gd name="connsiteX13" fmla="*/ 402184 w 609360"/>
              <a:gd name="connsiteY13" fmla="*/ 303130 h 480822"/>
              <a:gd name="connsiteX14" fmla="*/ 448757 w 609360"/>
              <a:gd name="connsiteY14" fmla="*/ 255849 h 480822"/>
              <a:gd name="connsiteX15" fmla="*/ 402184 w 609360"/>
              <a:gd name="connsiteY15" fmla="*/ 207405 h 480822"/>
              <a:gd name="connsiteX16" fmla="*/ 518909 w 609360"/>
              <a:gd name="connsiteY16" fmla="*/ 195585 h 480822"/>
              <a:gd name="connsiteX17" fmla="*/ 471462 w 609360"/>
              <a:gd name="connsiteY17" fmla="*/ 234146 h 480822"/>
              <a:gd name="connsiteX18" fmla="*/ 474664 w 609360"/>
              <a:gd name="connsiteY18" fmla="*/ 255946 h 480822"/>
              <a:gd name="connsiteX19" fmla="*/ 402184 w 609360"/>
              <a:gd name="connsiteY19" fmla="*/ 329096 h 480822"/>
              <a:gd name="connsiteX20" fmla="*/ 350176 w 609360"/>
              <a:gd name="connsiteY20" fmla="*/ 306715 h 480822"/>
              <a:gd name="connsiteX21" fmla="*/ 166598 w 609360"/>
              <a:gd name="connsiteY21" fmla="*/ 395464 h 480822"/>
              <a:gd name="connsiteX22" fmla="*/ 254991 w 609360"/>
              <a:gd name="connsiteY22" fmla="*/ 446718 h 480822"/>
              <a:gd name="connsiteX23" fmla="*/ 273912 w 609360"/>
              <a:gd name="connsiteY23" fmla="*/ 403215 h 480822"/>
              <a:gd name="connsiteX24" fmla="*/ 324367 w 609360"/>
              <a:gd name="connsiteY24" fmla="*/ 379284 h 480822"/>
              <a:gd name="connsiteX25" fmla="*/ 376859 w 609360"/>
              <a:gd name="connsiteY25" fmla="*/ 398952 h 480822"/>
              <a:gd name="connsiteX26" fmla="*/ 398497 w 609360"/>
              <a:gd name="connsiteY26" fmla="*/ 436544 h 480822"/>
              <a:gd name="connsiteX27" fmla="*/ 418096 w 609360"/>
              <a:gd name="connsiteY27" fmla="*/ 426468 h 480822"/>
              <a:gd name="connsiteX28" fmla="*/ 518909 w 609360"/>
              <a:gd name="connsiteY28" fmla="*/ 195585 h 480822"/>
              <a:gd name="connsiteX29" fmla="*/ 207990 w 609360"/>
              <a:gd name="connsiteY29" fmla="*/ 132402 h 480822"/>
              <a:gd name="connsiteX30" fmla="*/ 190623 w 609360"/>
              <a:gd name="connsiteY30" fmla="*/ 149077 h 480822"/>
              <a:gd name="connsiteX31" fmla="*/ 207990 w 609360"/>
              <a:gd name="connsiteY31" fmla="*/ 166819 h 480822"/>
              <a:gd name="connsiteX32" fmla="*/ 224291 w 609360"/>
              <a:gd name="connsiteY32" fmla="*/ 149077 h 480822"/>
              <a:gd name="connsiteX33" fmla="*/ 207990 w 609360"/>
              <a:gd name="connsiteY33" fmla="*/ 132402 h 480822"/>
              <a:gd name="connsiteX34" fmla="*/ 207990 w 609360"/>
              <a:gd name="connsiteY34" fmla="*/ 106614 h 480822"/>
              <a:gd name="connsiteX35" fmla="*/ 250197 w 609360"/>
              <a:gd name="connsiteY35" fmla="*/ 149077 h 480822"/>
              <a:gd name="connsiteX36" fmla="*/ 207990 w 609360"/>
              <a:gd name="connsiteY36" fmla="*/ 192704 h 480822"/>
              <a:gd name="connsiteX37" fmla="*/ 164813 w 609360"/>
              <a:gd name="connsiteY37" fmla="*/ 149077 h 480822"/>
              <a:gd name="connsiteX38" fmla="*/ 207990 w 609360"/>
              <a:gd name="connsiteY38" fmla="*/ 106614 h 480822"/>
              <a:gd name="connsiteX39" fmla="*/ 547690 w 609360"/>
              <a:gd name="connsiteY39" fmla="*/ 56587 h 480822"/>
              <a:gd name="connsiteX40" fmla="*/ 480486 w 609360"/>
              <a:gd name="connsiteY40" fmla="*/ 70600 h 480822"/>
              <a:gd name="connsiteX41" fmla="*/ 517842 w 609360"/>
              <a:gd name="connsiteY41" fmla="*/ 119915 h 480822"/>
              <a:gd name="connsiteX42" fmla="*/ 531717 w 609360"/>
              <a:gd name="connsiteY42" fmla="*/ 148691 h 480822"/>
              <a:gd name="connsiteX43" fmla="*/ 583433 w 609360"/>
              <a:gd name="connsiteY43" fmla="*/ 71762 h 480822"/>
              <a:gd name="connsiteX44" fmla="*/ 583433 w 609360"/>
              <a:gd name="connsiteY44" fmla="*/ 71375 h 480822"/>
              <a:gd name="connsiteX45" fmla="*/ 579455 w 609360"/>
              <a:gd name="connsiteY45" fmla="*/ 61686 h 480822"/>
              <a:gd name="connsiteX46" fmla="*/ 547690 w 609360"/>
              <a:gd name="connsiteY46" fmla="*/ 56587 h 480822"/>
              <a:gd name="connsiteX47" fmla="*/ 269448 w 609360"/>
              <a:gd name="connsiteY47" fmla="*/ 30391 h 480822"/>
              <a:gd name="connsiteX48" fmla="*/ 206574 w 609360"/>
              <a:gd name="connsiteY48" fmla="*/ 54516 h 480822"/>
              <a:gd name="connsiteX49" fmla="*/ 129727 w 609360"/>
              <a:gd name="connsiteY49" fmla="*/ 347117 h 480822"/>
              <a:gd name="connsiteX50" fmla="*/ 147968 w 609360"/>
              <a:gd name="connsiteY50" fmla="*/ 374536 h 480822"/>
              <a:gd name="connsiteX51" fmla="*/ 168538 w 609360"/>
              <a:gd name="connsiteY51" fmla="*/ 367076 h 480822"/>
              <a:gd name="connsiteX52" fmla="*/ 336010 w 609360"/>
              <a:gd name="connsiteY52" fmla="*/ 285012 h 480822"/>
              <a:gd name="connsiteX53" fmla="*/ 329897 w 609360"/>
              <a:gd name="connsiteY53" fmla="*/ 255849 h 480822"/>
              <a:gd name="connsiteX54" fmla="*/ 402378 w 609360"/>
              <a:gd name="connsiteY54" fmla="*/ 181536 h 480822"/>
              <a:gd name="connsiteX55" fmla="*/ 459625 w 609360"/>
              <a:gd name="connsiteY55" fmla="*/ 210505 h 480822"/>
              <a:gd name="connsiteX56" fmla="*/ 511438 w 609360"/>
              <a:gd name="connsiteY56" fmla="*/ 167875 h 480822"/>
              <a:gd name="connsiteX57" fmla="*/ 495331 w 609360"/>
              <a:gd name="connsiteY57" fmla="*/ 132608 h 480822"/>
              <a:gd name="connsiteX58" fmla="*/ 413342 w 609360"/>
              <a:gd name="connsiteY58" fmla="*/ 51803 h 480822"/>
              <a:gd name="connsiteX59" fmla="*/ 370746 w 609360"/>
              <a:gd name="connsiteY59" fmla="*/ 96275 h 480822"/>
              <a:gd name="connsiteX60" fmla="*/ 370552 w 609360"/>
              <a:gd name="connsiteY60" fmla="*/ 96372 h 480822"/>
              <a:gd name="connsiteX61" fmla="*/ 342026 w 609360"/>
              <a:gd name="connsiteY61" fmla="*/ 101410 h 480822"/>
              <a:gd name="connsiteX62" fmla="*/ 292929 w 609360"/>
              <a:gd name="connsiteY62" fmla="*/ 83970 h 480822"/>
              <a:gd name="connsiteX63" fmla="*/ 269448 w 609360"/>
              <a:gd name="connsiteY63" fmla="*/ 30391 h 480822"/>
              <a:gd name="connsiteX64" fmla="*/ 311947 w 609360"/>
              <a:gd name="connsiteY64" fmla="*/ 26031 h 480822"/>
              <a:gd name="connsiteX65" fmla="*/ 296228 w 609360"/>
              <a:gd name="connsiteY65" fmla="*/ 26516 h 480822"/>
              <a:gd name="connsiteX66" fmla="*/ 309230 w 609360"/>
              <a:gd name="connsiteY66" fmla="*/ 64011 h 480822"/>
              <a:gd name="connsiteX67" fmla="*/ 361723 w 609360"/>
              <a:gd name="connsiteY67" fmla="*/ 72150 h 480822"/>
              <a:gd name="connsiteX68" fmla="*/ 388988 w 609360"/>
              <a:gd name="connsiteY68" fmla="*/ 40564 h 480822"/>
              <a:gd name="connsiteX69" fmla="*/ 366671 w 609360"/>
              <a:gd name="connsiteY69" fmla="*/ 33201 h 480822"/>
              <a:gd name="connsiteX70" fmla="*/ 311947 w 609360"/>
              <a:gd name="connsiteY70" fmla="*/ 26031 h 480822"/>
              <a:gd name="connsiteX71" fmla="*/ 327250 w 609360"/>
              <a:gd name="connsiteY71" fmla="*/ 510 h 480822"/>
              <a:gd name="connsiteX72" fmla="*/ 373366 w 609360"/>
              <a:gd name="connsiteY72" fmla="*/ 8204 h 480822"/>
              <a:gd name="connsiteX73" fmla="*/ 458654 w 609360"/>
              <a:gd name="connsiteY73" fmla="*/ 50931 h 480822"/>
              <a:gd name="connsiteX74" fmla="*/ 461953 w 609360"/>
              <a:gd name="connsiteY74" fmla="*/ 49284 h 480822"/>
              <a:gd name="connsiteX75" fmla="*/ 594883 w 609360"/>
              <a:gd name="connsiteY75" fmla="*/ 40855 h 480822"/>
              <a:gd name="connsiteX76" fmla="*/ 609340 w 609360"/>
              <a:gd name="connsiteY76" fmla="*/ 71956 h 480822"/>
              <a:gd name="connsiteX77" fmla="*/ 540935 w 609360"/>
              <a:gd name="connsiteY77" fmla="*/ 175626 h 480822"/>
              <a:gd name="connsiteX78" fmla="*/ 541711 w 609360"/>
              <a:gd name="connsiteY78" fmla="*/ 302355 h 480822"/>
              <a:gd name="connsiteX79" fmla="*/ 431195 w 609360"/>
              <a:gd name="connsiteY79" fmla="*/ 448849 h 480822"/>
              <a:gd name="connsiteX80" fmla="*/ 313111 w 609360"/>
              <a:gd name="connsiteY80" fmla="*/ 480822 h 480822"/>
              <a:gd name="connsiteX81" fmla="*/ 251401 w 609360"/>
              <a:gd name="connsiteY81" fmla="*/ 472587 h 480822"/>
              <a:gd name="connsiteX82" fmla="*/ 139333 w 609360"/>
              <a:gd name="connsiteY82" fmla="*/ 404475 h 480822"/>
              <a:gd name="connsiteX83" fmla="*/ 55791 w 609360"/>
              <a:gd name="connsiteY83" fmla="*/ 420170 h 480822"/>
              <a:gd name="connsiteX84" fmla="*/ 46573 w 609360"/>
              <a:gd name="connsiteY84" fmla="*/ 419783 h 480822"/>
              <a:gd name="connsiteX85" fmla="*/ 46282 w 609360"/>
              <a:gd name="connsiteY85" fmla="*/ 419783 h 480822"/>
              <a:gd name="connsiteX86" fmla="*/ 2037 w 609360"/>
              <a:gd name="connsiteY86" fmla="*/ 391589 h 480822"/>
              <a:gd name="connsiteX87" fmla="*/ 76167 w 609360"/>
              <a:gd name="connsiteY87" fmla="*/ 263697 h 480822"/>
              <a:gd name="connsiteX88" fmla="*/ 193669 w 609360"/>
              <a:gd name="connsiteY88" fmla="*/ 32038 h 480822"/>
              <a:gd name="connsiteX89" fmla="*/ 327250 w 609360"/>
              <a:gd name="connsiteY89" fmla="*/ 510 h 48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9360" h="480822">
                <a:moveTo>
                  <a:pt x="325240" y="405056"/>
                </a:moveTo>
                <a:cubicBezTo>
                  <a:pt x="300497" y="405928"/>
                  <a:pt x="281480" y="426371"/>
                  <a:pt x="280510" y="452337"/>
                </a:cubicBezTo>
                <a:cubicBezTo>
                  <a:pt x="311947" y="457375"/>
                  <a:pt x="343772" y="455050"/>
                  <a:pt x="374045" y="445749"/>
                </a:cubicBezTo>
                <a:cubicBezTo>
                  <a:pt x="372202" y="434897"/>
                  <a:pt x="367156" y="425015"/>
                  <a:pt x="359297" y="417651"/>
                </a:cubicBezTo>
                <a:cubicBezTo>
                  <a:pt x="350079" y="409125"/>
                  <a:pt x="337951" y="404668"/>
                  <a:pt x="325240" y="405056"/>
                </a:cubicBezTo>
                <a:close/>
                <a:moveTo>
                  <a:pt x="81406" y="294701"/>
                </a:moveTo>
                <a:cubicBezTo>
                  <a:pt x="34930" y="341207"/>
                  <a:pt x="22413" y="371145"/>
                  <a:pt x="26488" y="383353"/>
                </a:cubicBezTo>
                <a:cubicBezTo>
                  <a:pt x="29011" y="390717"/>
                  <a:pt x="39878" y="393139"/>
                  <a:pt x="48611" y="394011"/>
                </a:cubicBezTo>
                <a:cubicBezTo>
                  <a:pt x="66076" y="395464"/>
                  <a:pt x="91303" y="391492"/>
                  <a:pt x="121576" y="382675"/>
                </a:cubicBezTo>
                <a:cubicBezTo>
                  <a:pt x="116434" y="375311"/>
                  <a:pt x="111485" y="367657"/>
                  <a:pt x="107022" y="359809"/>
                </a:cubicBezTo>
                <a:cubicBezTo>
                  <a:pt x="95087" y="338882"/>
                  <a:pt x="86549" y="317082"/>
                  <a:pt x="81406" y="294701"/>
                </a:cubicBezTo>
                <a:close/>
                <a:moveTo>
                  <a:pt x="402184" y="207405"/>
                </a:moveTo>
                <a:cubicBezTo>
                  <a:pt x="376471" y="207405"/>
                  <a:pt x="355610" y="229108"/>
                  <a:pt x="355610" y="255849"/>
                </a:cubicBezTo>
                <a:cubicBezTo>
                  <a:pt x="355610" y="281427"/>
                  <a:pt x="376956" y="303130"/>
                  <a:pt x="402184" y="303130"/>
                </a:cubicBezTo>
                <a:cubicBezTo>
                  <a:pt x="427411" y="303130"/>
                  <a:pt x="448757" y="281427"/>
                  <a:pt x="448757" y="255849"/>
                </a:cubicBezTo>
                <a:cubicBezTo>
                  <a:pt x="448757" y="229108"/>
                  <a:pt x="427799" y="207405"/>
                  <a:pt x="402184" y="207405"/>
                </a:cubicBezTo>
                <a:close/>
                <a:moveTo>
                  <a:pt x="518909" y="195585"/>
                </a:moveTo>
                <a:cubicBezTo>
                  <a:pt x="501056" y="211087"/>
                  <a:pt x="484076" y="224554"/>
                  <a:pt x="471462" y="234146"/>
                </a:cubicBezTo>
                <a:cubicBezTo>
                  <a:pt x="473500" y="240928"/>
                  <a:pt x="474664" y="248292"/>
                  <a:pt x="474664" y="255946"/>
                </a:cubicBezTo>
                <a:cubicBezTo>
                  <a:pt x="474664" y="296251"/>
                  <a:pt x="442159" y="329096"/>
                  <a:pt x="402184" y="329096"/>
                </a:cubicBezTo>
                <a:cubicBezTo>
                  <a:pt x="381905" y="329096"/>
                  <a:pt x="363372" y="320570"/>
                  <a:pt x="350176" y="306715"/>
                </a:cubicBezTo>
                <a:cubicBezTo>
                  <a:pt x="284876" y="345179"/>
                  <a:pt x="221128" y="375796"/>
                  <a:pt x="166598" y="395464"/>
                </a:cubicBezTo>
                <a:cubicBezTo>
                  <a:pt x="191243" y="419492"/>
                  <a:pt x="221322" y="437029"/>
                  <a:pt x="254991" y="446718"/>
                </a:cubicBezTo>
                <a:cubicBezTo>
                  <a:pt x="256543" y="430440"/>
                  <a:pt x="263141" y="415229"/>
                  <a:pt x="273912" y="403215"/>
                </a:cubicBezTo>
                <a:cubicBezTo>
                  <a:pt x="287107" y="388488"/>
                  <a:pt x="304961" y="379962"/>
                  <a:pt x="324367" y="379284"/>
                </a:cubicBezTo>
                <a:cubicBezTo>
                  <a:pt x="343966" y="378702"/>
                  <a:pt x="362596" y="385678"/>
                  <a:pt x="376859" y="398952"/>
                </a:cubicBezTo>
                <a:cubicBezTo>
                  <a:pt x="387726" y="409028"/>
                  <a:pt x="395101" y="422108"/>
                  <a:pt x="398497" y="436544"/>
                </a:cubicBezTo>
                <a:cubicBezTo>
                  <a:pt x="405192" y="433541"/>
                  <a:pt x="411692" y="430247"/>
                  <a:pt x="418096" y="426468"/>
                </a:cubicBezTo>
                <a:cubicBezTo>
                  <a:pt x="499018" y="378702"/>
                  <a:pt x="537248" y="284140"/>
                  <a:pt x="518909" y="195585"/>
                </a:cubicBezTo>
                <a:close/>
                <a:moveTo>
                  <a:pt x="207990" y="132402"/>
                </a:moveTo>
                <a:cubicBezTo>
                  <a:pt x="198579" y="132402"/>
                  <a:pt x="190623" y="140061"/>
                  <a:pt x="190623" y="149077"/>
                </a:cubicBezTo>
                <a:cubicBezTo>
                  <a:pt x="190623" y="159063"/>
                  <a:pt x="198288" y="166819"/>
                  <a:pt x="207990" y="166819"/>
                </a:cubicBezTo>
                <a:cubicBezTo>
                  <a:pt x="216820" y="166819"/>
                  <a:pt x="224291" y="158675"/>
                  <a:pt x="224291" y="149077"/>
                </a:cubicBezTo>
                <a:cubicBezTo>
                  <a:pt x="224194" y="140352"/>
                  <a:pt x="216529" y="132402"/>
                  <a:pt x="207990" y="132402"/>
                </a:cubicBezTo>
                <a:close/>
                <a:moveTo>
                  <a:pt x="207990" y="106614"/>
                </a:moveTo>
                <a:cubicBezTo>
                  <a:pt x="230792" y="106614"/>
                  <a:pt x="250197" y="126101"/>
                  <a:pt x="250197" y="149077"/>
                </a:cubicBezTo>
                <a:cubicBezTo>
                  <a:pt x="250003" y="173024"/>
                  <a:pt x="231180" y="192704"/>
                  <a:pt x="207990" y="192704"/>
                </a:cubicBezTo>
                <a:cubicBezTo>
                  <a:pt x="184219" y="192704"/>
                  <a:pt x="164813" y="173121"/>
                  <a:pt x="164813" y="149077"/>
                </a:cubicBezTo>
                <a:cubicBezTo>
                  <a:pt x="164813" y="125713"/>
                  <a:pt x="184219" y="106614"/>
                  <a:pt x="207990" y="106614"/>
                </a:cubicBezTo>
                <a:close/>
                <a:moveTo>
                  <a:pt x="547690" y="56587"/>
                </a:moveTo>
                <a:cubicBezTo>
                  <a:pt x="531402" y="57544"/>
                  <a:pt x="509206" y="61686"/>
                  <a:pt x="480486" y="70600"/>
                </a:cubicBezTo>
                <a:cubicBezTo>
                  <a:pt x="494846" y="85133"/>
                  <a:pt x="507363" y="101701"/>
                  <a:pt x="517842" y="119915"/>
                </a:cubicBezTo>
                <a:cubicBezTo>
                  <a:pt x="523082" y="129314"/>
                  <a:pt x="527739" y="138905"/>
                  <a:pt x="531717" y="148691"/>
                </a:cubicBezTo>
                <a:cubicBezTo>
                  <a:pt x="568879" y="111874"/>
                  <a:pt x="583433" y="85520"/>
                  <a:pt x="583433" y="71762"/>
                </a:cubicBezTo>
                <a:lnTo>
                  <a:pt x="583433" y="71375"/>
                </a:lnTo>
                <a:cubicBezTo>
                  <a:pt x="583627" y="65561"/>
                  <a:pt x="581493" y="63236"/>
                  <a:pt x="579455" y="61686"/>
                </a:cubicBezTo>
                <a:cubicBezTo>
                  <a:pt x="574361" y="57859"/>
                  <a:pt x="563979" y="55630"/>
                  <a:pt x="547690" y="56587"/>
                </a:cubicBezTo>
                <a:close/>
                <a:moveTo>
                  <a:pt x="269448" y="30391"/>
                </a:moveTo>
                <a:cubicBezTo>
                  <a:pt x="247617" y="34945"/>
                  <a:pt x="226562" y="43084"/>
                  <a:pt x="206574" y="54516"/>
                </a:cubicBezTo>
                <a:cubicBezTo>
                  <a:pt x="105470" y="113230"/>
                  <a:pt x="70733" y="244416"/>
                  <a:pt x="129727" y="347117"/>
                </a:cubicBezTo>
                <a:cubicBezTo>
                  <a:pt x="135160" y="356806"/>
                  <a:pt x="141273" y="366010"/>
                  <a:pt x="147968" y="374536"/>
                </a:cubicBezTo>
                <a:cubicBezTo>
                  <a:pt x="154760" y="372211"/>
                  <a:pt x="161552" y="369789"/>
                  <a:pt x="168538" y="367076"/>
                </a:cubicBezTo>
                <a:cubicBezTo>
                  <a:pt x="220449" y="347408"/>
                  <a:pt x="278278" y="319020"/>
                  <a:pt x="336010" y="285012"/>
                </a:cubicBezTo>
                <a:cubicBezTo>
                  <a:pt x="332129" y="276098"/>
                  <a:pt x="329897" y="266119"/>
                  <a:pt x="329897" y="255849"/>
                </a:cubicBezTo>
                <a:cubicBezTo>
                  <a:pt x="329897" y="214865"/>
                  <a:pt x="362402" y="181536"/>
                  <a:pt x="402378" y="181536"/>
                </a:cubicBezTo>
                <a:cubicBezTo>
                  <a:pt x="425665" y="181536"/>
                  <a:pt x="446429" y="192872"/>
                  <a:pt x="459625" y="210505"/>
                </a:cubicBezTo>
                <a:cubicBezTo>
                  <a:pt x="479613" y="195197"/>
                  <a:pt x="496787" y="181052"/>
                  <a:pt x="511438" y="167875"/>
                </a:cubicBezTo>
                <a:cubicBezTo>
                  <a:pt x="507169" y="155861"/>
                  <a:pt x="501832" y="144041"/>
                  <a:pt x="495331" y="132608"/>
                </a:cubicBezTo>
                <a:cubicBezTo>
                  <a:pt x="475537" y="98116"/>
                  <a:pt x="447205" y="70309"/>
                  <a:pt x="413342" y="51803"/>
                </a:cubicBezTo>
                <a:cubicBezTo>
                  <a:pt x="408199" y="71472"/>
                  <a:pt x="392675" y="88136"/>
                  <a:pt x="370746" y="96275"/>
                </a:cubicBezTo>
                <a:cubicBezTo>
                  <a:pt x="370649" y="96372"/>
                  <a:pt x="370649" y="96372"/>
                  <a:pt x="370552" y="96372"/>
                </a:cubicBezTo>
                <a:cubicBezTo>
                  <a:pt x="361043" y="99763"/>
                  <a:pt x="351535" y="101410"/>
                  <a:pt x="342026" y="101410"/>
                </a:cubicBezTo>
                <a:cubicBezTo>
                  <a:pt x="324075" y="101410"/>
                  <a:pt x="306901" y="95500"/>
                  <a:pt x="292929" y="83970"/>
                </a:cubicBezTo>
                <a:cubicBezTo>
                  <a:pt x="276046" y="70309"/>
                  <a:pt x="267702" y="50447"/>
                  <a:pt x="269448" y="30391"/>
                </a:cubicBezTo>
                <a:close/>
                <a:moveTo>
                  <a:pt x="311947" y="26031"/>
                </a:moveTo>
                <a:cubicBezTo>
                  <a:pt x="306707" y="26031"/>
                  <a:pt x="301565" y="26128"/>
                  <a:pt x="296228" y="26516"/>
                </a:cubicBezTo>
                <a:cubicBezTo>
                  <a:pt x="292541" y="40177"/>
                  <a:pt x="297295" y="54323"/>
                  <a:pt x="309230" y="64011"/>
                </a:cubicBezTo>
                <a:cubicBezTo>
                  <a:pt x="323396" y="75735"/>
                  <a:pt x="342996" y="78738"/>
                  <a:pt x="361723" y="72150"/>
                </a:cubicBezTo>
                <a:cubicBezTo>
                  <a:pt x="377247" y="66337"/>
                  <a:pt x="387726" y="54129"/>
                  <a:pt x="388988" y="40564"/>
                </a:cubicBezTo>
                <a:cubicBezTo>
                  <a:pt x="381808" y="37755"/>
                  <a:pt x="374239" y="35333"/>
                  <a:pt x="366671" y="33201"/>
                </a:cubicBezTo>
                <a:cubicBezTo>
                  <a:pt x="348527" y="28453"/>
                  <a:pt x="330188" y="26031"/>
                  <a:pt x="311947" y="26031"/>
                </a:cubicBezTo>
                <a:close/>
                <a:moveTo>
                  <a:pt x="327250" y="510"/>
                </a:moveTo>
                <a:cubicBezTo>
                  <a:pt x="342675" y="1531"/>
                  <a:pt x="358108" y="4086"/>
                  <a:pt x="373366" y="8204"/>
                </a:cubicBezTo>
                <a:cubicBezTo>
                  <a:pt x="404803" y="16730"/>
                  <a:pt x="433621" y="31263"/>
                  <a:pt x="458654" y="50931"/>
                </a:cubicBezTo>
                <a:cubicBezTo>
                  <a:pt x="459625" y="50253"/>
                  <a:pt x="460692" y="49672"/>
                  <a:pt x="461953" y="49284"/>
                </a:cubicBezTo>
                <a:cubicBezTo>
                  <a:pt x="528127" y="27291"/>
                  <a:pt x="572760" y="24481"/>
                  <a:pt x="594883" y="40855"/>
                </a:cubicBezTo>
                <a:cubicBezTo>
                  <a:pt x="604683" y="48219"/>
                  <a:pt x="609728" y="58973"/>
                  <a:pt x="609340" y="71956"/>
                </a:cubicBezTo>
                <a:cubicBezTo>
                  <a:pt x="609243" y="102476"/>
                  <a:pt x="576447" y="141715"/>
                  <a:pt x="540935" y="175626"/>
                </a:cubicBezTo>
                <a:cubicBezTo>
                  <a:pt x="552287" y="216706"/>
                  <a:pt x="552675" y="260209"/>
                  <a:pt x="541711" y="302355"/>
                </a:cubicBezTo>
                <a:cubicBezTo>
                  <a:pt x="525410" y="364363"/>
                  <a:pt x="486211" y="416392"/>
                  <a:pt x="431195" y="448849"/>
                </a:cubicBezTo>
                <a:cubicBezTo>
                  <a:pt x="394615" y="469971"/>
                  <a:pt x="354057" y="480822"/>
                  <a:pt x="313111" y="480822"/>
                </a:cubicBezTo>
                <a:cubicBezTo>
                  <a:pt x="292541" y="480822"/>
                  <a:pt x="271777" y="478109"/>
                  <a:pt x="251401" y="472587"/>
                </a:cubicBezTo>
                <a:cubicBezTo>
                  <a:pt x="207738" y="460669"/>
                  <a:pt x="169315" y="437223"/>
                  <a:pt x="139333" y="404475"/>
                </a:cubicBezTo>
                <a:cubicBezTo>
                  <a:pt x="106440" y="414745"/>
                  <a:pt x="77913" y="420170"/>
                  <a:pt x="55791" y="420170"/>
                </a:cubicBezTo>
                <a:cubicBezTo>
                  <a:pt x="52686" y="420170"/>
                  <a:pt x="49581" y="419977"/>
                  <a:pt x="46573" y="419783"/>
                </a:cubicBezTo>
                <a:lnTo>
                  <a:pt x="46282" y="419783"/>
                </a:lnTo>
                <a:cubicBezTo>
                  <a:pt x="16688" y="416779"/>
                  <a:pt x="5821" y="402827"/>
                  <a:pt x="2037" y="391589"/>
                </a:cubicBezTo>
                <a:cubicBezTo>
                  <a:pt x="-10189" y="355256"/>
                  <a:pt x="34930" y="302549"/>
                  <a:pt x="76167" y="263697"/>
                </a:cubicBezTo>
                <a:cubicBezTo>
                  <a:pt x="67143" y="172622"/>
                  <a:pt x="110224" y="80385"/>
                  <a:pt x="193669" y="32038"/>
                </a:cubicBezTo>
                <a:cubicBezTo>
                  <a:pt x="234785" y="8204"/>
                  <a:pt x="280976" y="-2551"/>
                  <a:pt x="327250" y="510"/>
                </a:cubicBezTo>
                <a:close/>
              </a:path>
            </a:pathLst>
          </a:custGeom>
          <a:solidFill>
            <a:schemeClr val="accent2"/>
          </a:solidFill>
          <a:ln>
            <a:noFill/>
          </a:ln>
        </p:spPr>
      </p:sp>
    </p:spTree>
    <p:extLst>
      <p:ext uri="{BB962C8B-B14F-4D97-AF65-F5344CB8AC3E}">
        <p14:creationId xmlns:p14="http://schemas.microsoft.com/office/powerpoint/2010/main" val="1929050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AF35DB72-F97D-4511-8BB6-222CE193D0F5}"/>
              </a:ext>
            </a:extLst>
          </p:cNvPr>
          <p:cNvSpPr>
            <a:spLocks noGrp="1"/>
          </p:cNvSpPr>
          <p:nvPr>
            <p:ph sz="quarter" idx="13"/>
          </p:nvPr>
        </p:nvSpPr>
        <p:spPr>
          <a:xfrm>
            <a:off x="675372" y="252736"/>
            <a:ext cx="2605842" cy="523220"/>
          </a:xfrm>
        </p:spPr>
        <p:txBody>
          <a:bodyPr/>
          <a:lstStyle/>
          <a:p>
            <a:r>
              <a:rPr lang="zh-CN" altLang="en-US" dirty="0"/>
              <a:t>辅助对齐的色块</a:t>
            </a:r>
          </a:p>
        </p:txBody>
      </p:sp>
      <p:sp>
        <p:nvSpPr>
          <p:cNvPr id="3" name="矩形 2">
            <a:extLst>
              <a:ext uri="{FF2B5EF4-FFF2-40B4-BE49-F238E27FC236}">
                <a16:creationId xmlns:a16="http://schemas.microsoft.com/office/drawing/2014/main" xmlns="" id="{F7228694-BD44-43DF-B575-721A7D081771}"/>
              </a:ext>
            </a:extLst>
          </p:cNvPr>
          <p:cNvSpPr/>
          <p:nvPr/>
        </p:nvSpPr>
        <p:spPr>
          <a:xfrm>
            <a:off x="0" y="1045028"/>
            <a:ext cx="12192000" cy="58129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200" dirty="0">
                <a:latin typeface="+mn-ea"/>
              </a:rPr>
              <a:t>将页面元素（除大标题部分）组合</a:t>
            </a:r>
            <a:r>
              <a:rPr lang="en-US" altLang="zh-CN" sz="2200" dirty="0">
                <a:latin typeface="+mn-ea"/>
              </a:rPr>
              <a:t>&gt;</a:t>
            </a:r>
            <a:r>
              <a:rPr lang="zh-CN" altLang="en-US" sz="2200" dirty="0">
                <a:latin typeface="+mn-ea"/>
              </a:rPr>
              <a:t>将色块置于底层</a:t>
            </a:r>
            <a:r>
              <a:rPr lang="en-US" altLang="zh-CN" sz="2200" dirty="0">
                <a:latin typeface="+mn-ea"/>
              </a:rPr>
              <a:t>&gt;</a:t>
            </a:r>
            <a:r>
              <a:rPr lang="zh-CN" altLang="en-US" sz="2200" dirty="0">
                <a:latin typeface="+mn-ea"/>
              </a:rPr>
              <a:t>选中组合与色块</a:t>
            </a:r>
            <a:r>
              <a:rPr lang="en-US" altLang="zh-CN" sz="2200" dirty="0">
                <a:latin typeface="+mn-ea"/>
              </a:rPr>
              <a:t>&gt;</a:t>
            </a:r>
            <a:r>
              <a:rPr lang="zh-CN" altLang="en-US" sz="2200" dirty="0">
                <a:latin typeface="+mn-ea"/>
              </a:rPr>
              <a:t>水平</a:t>
            </a:r>
            <a:r>
              <a:rPr lang="en-US" altLang="zh-CN" sz="2200" dirty="0">
                <a:latin typeface="+mn-ea"/>
              </a:rPr>
              <a:t>&amp;</a:t>
            </a:r>
            <a:r>
              <a:rPr lang="zh-CN" altLang="en-US" sz="2200" dirty="0">
                <a:latin typeface="+mn-ea"/>
              </a:rPr>
              <a:t>垂直居中</a:t>
            </a:r>
            <a:endParaRPr lang="en-US" altLang="zh-CN" sz="2200" dirty="0">
              <a:latin typeface="+mn-ea"/>
            </a:endParaRPr>
          </a:p>
          <a:p>
            <a:pPr algn="ctr">
              <a:lnSpc>
                <a:spcPct val="150000"/>
              </a:lnSpc>
            </a:pPr>
            <a:r>
              <a:rPr lang="en-US" altLang="zh-CN" sz="2200" dirty="0">
                <a:latin typeface="+mn-ea"/>
              </a:rPr>
              <a:t>【</a:t>
            </a:r>
            <a:r>
              <a:rPr lang="zh-CN" altLang="en-US" sz="2200" b="1" dirty="0">
                <a:latin typeface="+mn-ea"/>
              </a:rPr>
              <a:t>提示</a:t>
            </a:r>
            <a:r>
              <a:rPr lang="en-US" altLang="zh-CN" sz="2200" dirty="0">
                <a:latin typeface="+mn-ea"/>
              </a:rPr>
              <a:t>】</a:t>
            </a:r>
            <a:r>
              <a:rPr lang="zh-CN" altLang="en-US" sz="2200" dirty="0">
                <a:latin typeface="+mn-ea"/>
              </a:rPr>
              <a:t>根据页面内容，可适度（</a:t>
            </a:r>
            <a:r>
              <a:rPr lang="en-US" altLang="zh-CN" sz="2200" dirty="0">
                <a:latin typeface="+mn-ea"/>
              </a:rPr>
              <a:t>Shift+Ctrl</a:t>
            </a:r>
            <a:r>
              <a:rPr lang="zh-CN" altLang="en-US" sz="2200" dirty="0">
                <a:latin typeface="+mn-ea"/>
              </a:rPr>
              <a:t>）拉长矩形宽度</a:t>
            </a:r>
          </a:p>
        </p:txBody>
      </p:sp>
    </p:spTree>
    <p:extLst>
      <p:ext uri="{BB962C8B-B14F-4D97-AF65-F5344CB8AC3E}">
        <p14:creationId xmlns:p14="http://schemas.microsoft.com/office/powerpoint/2010/main" val="39884016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DC54FC2-4126-4C6B-B8F3-099E161ABC83}"/>
              </a:ext>
            </a:extLst>
          </p:cNvPr>
          <p:cNvSpPr/>
          <p:nvPr/>
        </p:nvSpPr>
        <p:spPr>
          <a:xfrm>
            <a:off x="669925" y="1740993"/>
            <a:ext cx="1804340" cy="419154"/>
          </a:xfrm>
          <a:prstGeom prst="rect">
            <a:avLst/>
          </a:prstGeom>
        </p:spPr>
        <p:txBody>
          <a:bodyPr wrap="none" lIns="0">
            <a:spAutoFit/>
          </a:bodyPr>
          <a:lstStyle/>
          <a:p>
            <a:pPr lvl="0">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郭慧</a:t>
            </a:r>
          </a:p>
        </p:txBody>
      </p:sp>
      <p:pic>
        <p:nvPicPr>
          <p:cNvPr id="10" name="图片 9">
            <a:extLst>
              <a:ext uri="{FF2B5EF4-FFF2-40B4-BE49-F238E27FC236}">
                <a16:creationId xmlns:a16="http://schemas.microsoft.com/office/drawing/2014/main" xmlns="" id="{3C86C2EA-B311-445A-9844-9F17DDA0F4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741" y="2578326"/>
            <a:ext cx="3383589" cy="2537691"/>
          </a:xfrm>
          <a:prstGeom prst="rect">
            <a:avLst/>
          </a:prstGeom>
        </p:spPr>
      </p:pic>
      <p:pic>
        <p:nvPicPr>
          <p:cNvPr id="12" name="图片 11">
            <a:extLst>
              <a:ext uri="{FF2B5EF4-FFF2-40B4-BE49-F238E27FC236}">
                <a16:creationId xmlns:a16="http://schemas.microsoft.com/office/drawing/2014/main" xmlns="" id="{61C0CDA5-C17A-4FC2-9F66-3729AE4EAE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2687" y="2578325"/>
            <a:ext cx="3383589" cy="2538683"/>
          </a:xfrm>
          <a:prstGeom prst="rect">
            <a:avLst/>
          </a:prstGeom>
        </p:spPr>
      </p:pic>
      <p:pic>
        <p:nvPicPr>
          <p:cNvPr id="14" name="图片 13">
            <a:extLst>
              <a:ext uri="{FF2B5EF4-FFF2-40B4-BE49-F238E27FC236}">
                <a16:creationId xmlns:a16="http://schemas.microsoft.com/office/drawing/2014/main" xmlns="" id="{68181C13-9FAF-4AF6-B99E-8C7FBAFD36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6633" y="2578325"/>
            <a:ext cx="3382267" cy="2537692"/>
          </a:xfrm>
          <a:prstGeom prst="rect">
            <a:avLst/>
          </a:prstGeom>
        </p:spPr>
      </p:pic>
    </p:spTree>
    <p:extLst>
      <p:ext uri="{BB962C8B-B14F-4D97-AF65-F5344CB8AC3E}">
        <p14:creationId xmlns:p14="http://schemas.microsoft.com/office/powerpoint/2010/main" val="10722181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DC54FC2-4126-4C6B-B8F3-099E161ABC83}"/>
              </a:ext>
            </a:extLst>
          </p:cNvPr>
          <p:cNvSpPr/>
          <p:nvPr/>
        </p:nvSpPr>
        <p:spPr>
          <a:xfrm>
            <a:off x="665266" y="1735759"/>
            <a:ext cx="1804340" cy="419154"/>
          </a:xfrm>
          <a:prstGeom prst="rect">
            <a:avLst/>
          </a:prstGeom>
        </p:spPr>
        <p:txBody>
          <a:bodyPr wrap="none" lIns="0">
            <a:spAutoFit/>
          </a:bodyPr>
          <a:lstStyle/>
          <a:p>
            <a:pPr lvl="0">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郭慧</a:t>
            </a:r>
          </a:p>
        </p:txBody>
      </p:sp>
      <p:pic>
        <p:nvPicPr>
          <p:cNvPr id="3" name="图片 2">
            <a:extLst>
              <a:ext uri="{FF2B5EF4-FFF2-40B4-BE49-F238E27FC236}">
                <a16:creationId xmlns:a16="http://schemas.microsoft.com/office/drawing/2014/main" xmlns="" id="{42A90FD2-73EB-45C8-9E97-39D9929D8A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4791" y="2573091"/>
            <a:ext cx="3397540" cy="2549151"/>
          </a:xfrm>
          <a:prstGeom prst="rect">
            <a:avLst/>
          </a:prstGeom>
        </p:spPr>
      </p:pic>
      <p:pic>
        <p:nvPicPr>
          <p:cNvPr id="5" name="图片 4">
            <a:extLst>
              <a:ext uri="{FF2B5EF4-FFF2-40B4-BE49-F238E27FC236}">
                <a16:creationId xmlns:a16="http://schemas.microsoft.com/office/drawing/2014/main" xmlns="" id="{670DFCAC-C9A3-4F36-8D2B-A25894CDA2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8076" y="2573091"/>
            <a:ext cx="3397540" cy="2549151"/>
          </a:xfrm>
          <a:prstGeom prst="rect">
            <a:avLst/>
          </a:prstGeom>
        </p:spPr>
      </p:pic>
      <p:pic>
        <p:nvPicPr>
          <p:cNvPr id="8" name="图片 7">
            <a:extLst>
              <a:ext uri="{FF2B5EF4-FFF2-40B4-BE49-F238E27FC236}">
                <a16:creationId xmlns:a16="http://schemas.microsoft.com/office/drawing/2014/main" xmlns="" id="{945D6226-3155-4B70-BD4C-4122A2F564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360" y="2573091"/>
            <a:ext cx="3397540" cy="2549151"/>
          </a:xfrm>
          <a:prstGeom prst="rect">
            <a:avLst/>
          </a:prstGeom>
        </p:spPr>
      </p:pic>
    </p:spTree>
    <p:extLst>
      <p:ext uri="{BB962C8B-B14F-4D97-AF65-F5344CB8AC3E}">
        <p14:creationId xmlns:p14="http://schemas.microsoft.com/office/powerpoint/2010/main" val="4211353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hidden="1">
            <a:extLst>
              <a:ext uri="{FF2B5EF4-FFF2-40B4-BE49-F238E27FC236}">
                <a16:creationId xmlns:a16="http://schemas.microsoft.com/office/drawing/2014/main" xmlns="" id="{72241564-1906-4FE5-B1E0-633325D387E7}"/>
              </a:ext>
            </a:extLst>
          </p:cNvPr>
          <p:cNvGrpSpPr/>
          <p:nvPr/>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7A156D4F-4C92-475E-AAE2-2A0695213B66}"/>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797BCE24-5B72-40BD-84C4-B4C306D83388}"/>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5ED64A9D-CAD6-4292-B221-F6A4506CA32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B2F19B13-C0F7-4C1F-A9D9-D78608EF67D1}"/>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A3BDF0A5-3068-4C9D-9C49-4C8009864390}"/>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11CA5217-F472-46D2-B702-304345E08782}"/>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9448A9CF-0762-4B26-B13A-4890AE7B37AF}"/>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67745CC0-63A6-459F-B086-F2C53EB9CE08}"/>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0BC25210-6D38-4501-9FA3-59665D2A644A}"/>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A91ABD87-6A00-4D8D-8265-88E6623226B7}"/>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33C0A63E-756A-4D51-BFF7-40A8FB0E5C33}"/>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2164AFB2-360F-4D50-B0DC-9071D0CC89E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4A183196-D7A3-4CCB-A479-2881C0BC96A1}"/>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24DF924F-FB74-4CD6-800A-CCFF617C72EB}"/>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25D99008-9F4E-4A18-A084-1912BB8AACDE}"/>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802AB13C-78A9-429A-A823-84037727A881}"/>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550DA99C-4055-4B50-8493-BC1C0E464A16}"/>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159DD6B6-3DF3-47B0-9258-5F7A02B25D4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F9DFF8A9-BE4D-4867-A530-84FC47DF6FC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1230E59C-6101-4983-BBB1-ABB90D398553}"/>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01239949-1C8B-499E-8197-BE79E1C29565}"/>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8DC03CAC-160C-442A-BD04-30C8AE5D031D}"/>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A53B29EE-CBB9-43D3-AB30-904A1DEACC42}"/>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E3F2DDF0-CC23-4662-B435-5645E8CF6DEA}"/>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4938F639-D5AB-464C-84D1-A15B5EBCFFC3}"/>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72C0A34F-68A5-4D81-9141-B1C9A56C694E}"/>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CA7D0943-65C3-4D0D-946C-1887364A3585}"/>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F70BEEEA-899A-4709-93CA-7E599F1FC99B}"/>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B6897215-4788-4F5D-B592-BF10B0A28532}"/>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80CFC8D8-2469-4B9B-9CB9-1F77DE27375E}"/>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9B1EFA68-9D0D-4CEE-8DCC-A9BBC491FC8C}"/>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3E4F46DC-2213-4A16-AE93-06448CE92581}"/>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497580CA-1F6D-49CD-BC73-870E300872F2}"/>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67873B07-3AB4-408C-800D-411D97FE261E}"/>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FCD30057-0630-48FE-97DA-A45F9EB61F82}"/>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9B9432EE-6F0E-42F7-91AC-67E1120E4CE9}"/>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A106D591-ED1A-4D05-950B-C30A49E97C5F}"/>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83E1F3C7-C624-4C5D-BDEA-87B8CA153206}"/>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9D9FBF27-E8D9-4AAE-BEB1-C3833F99B1A3}"/>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91" name="文本框 90">
            <a:extLst>
              <a:ext uri="{FF2B5EF4-FFF2-40B4-BE49-F238E27FC236}">
                <a16:creationId xmlns:a16="http://schemas.microsoft.com/office/drawing/2014/main" xmlns="" id="{CB7BE652-6C52-480D-803E-7D86DA3B9CEC}"/>
              </a:ext>
            </a:extLst>
          </p:cNvPr>
          <p:cNvSpPr txBox="1"/>
          <p:nvPr/>
        </p:nvSpPr>
        <p:spPr>
          <a:xfrm>
            <a:off x="1026412" y="2095666"/>
            <a:ext cx="1159292" cy="1107996"/>
          </a:xfrm>
          <a:prstGeom prst="rect">
            <a:avLst/>
          </a:prstGeom>
          <a:noFill/>
        </p:spPr>
        <p:txBody>
          <a:bodyPr wrap="none" rtlCol="0">
            <a:spAutoFit/>
          </a:bodyPr>
          <a:lstStyle/>
          <a:p>
            <a:pPr algn="ctr"/>
            <a:r>
              <a:rPr lang="en-US" altLang="zh-CN" sz="6600" b="1" dirty="0">
                <a:solidFill>
                  <a:schemeClr val="accent2"/>
                </a:solidFill>
                <a:latin typeface="+mj-lt"/>
              </a:rPr>
              <a:t>01</a:t>
            </a:r>
            <a:endParaRPr lang="zh-CN" altLang="en-US" sz="6600" b="1" dirty="0">
              <a:solidFill>
                <a:schemeClr val="accent2"/>
              </a:solidFill>
              <a:latin typeface="+mj-lt"/>
            </a:endParaRPr>
          </a:p>
        </p:txBody>
      </p:sp>
      <p:sp>
        <p:nvSpPr>
          <p:cNvPr id="92" name="文本框 91">
            <a:extLst>
              <a:ext uri="{FF2B5EF4-FFF2-40B4-BE49-F238E27FC236}">
                <a16:creationId xmlns:a16="http://schemas.microsoft.com/office/drawing/2014/main" xmlns="" id="{8CD64BF8-B321-43D1-954C-BA8D397A69F6}"/>
              </a:ext>
            </a:extLst>
          </p:cNvPr>
          <p:cNvSpPr txBox="1"/>
          <p:nvPr/>
        </p:nvSpPr>
        <p:spPr>
          <a:xfrm>
            <a:off x="2624906" y="2234166"/>
            <a:ext cx="2646878" cy="830997"/>
          </a:xfrm>
          <a:prstGeom prst="rect">
            <a:avLst/>
          </a:prstGeom>
          <a:noFill/>
        </p:spPr>
        <p:txBody>
          <a:bodyPr wrap="none" rtlCol="0">
            <a:spAutoFit/>
          </a:bodyPr>
          <a:lstStyle/>
          <a:p>
            <a:pPr algn="ctr"/>
            <a:r>
              <a:rPr lang="zh-CN" altLang="en-US" sz="4800" b="1" dirty="0">
                <a:solidFill>
                  <a:schemeClr val="accent2"/>
                </a:solidFill>
                <a:latin typeface="+mj-ea"/>
                <a:ea typeface="+mj-ea"/>
              </a:rPr>
              <a:t>研究现状</a:t>
            </a:r>
          </a:p>
        </p:txBody>
      </p:sp>
      <p:cxnSp>
        <p:nvCxnSpPr>
          <p:cNvPr id="94" name="直接连接符 93">
            <a:extLst>
              <a:ext uri="{FF2B5EF4-FFF2-40B4-BE49-F238E27FC236}">
                <a16:creationId xmlns:a16="http://schemas.microsoft.com/office/drawing/2014/main" xmlns="" id="{1B62FF2A-1AAB-48E2-A088-A52E724D285A}"/>
              </a:ext>
            </a:extLst>
          </p:cNvPr>
          <p:cNvCxnSpPr>
            <a:cxnSpLocks/>
          </p:cNvCxnSpPr>
          <p:nvPr/>
        </p:nvCxnSpPr>
        <p:spPr>
          <a:xfrm>
            <a:off x="2361764" y="2393788"/>
            <a:ext cx="0" cy="511753"/>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DE419E2-C17E-43FD-8860-2A7F67439D93}"/>
              </a:ext>
            </a:extLst>
          </p:cNvPr>
          <p:cNvCxnSpPr/>
          <p:nvPr/>
        </p:nvCxnSpPr>
        <p:spPr>
          <a:xfrm>
            <a:off x="1204882" y="3231441"/>
            <a:ext cx="38884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a16="http://schemas.microsoft.com/office/drawing/2014/main" xmlns="" id="{2DE60026-E5AF-447C-B5A6-F4078B1BC149}"/>
              </a:ext>
            </a:extLst>
          </p:cNvPr>
          <p:cNvSpPr txBox="1"/>
          <p:nvPr/>
        </p:nvSpPr>
        <p:spPr>
          <a:xfrm>
            <a:off x="1204882" y="3479535"/>
            <a:ext cx="1107996" cy="369332"/>
          </a:xfrm>
          <a:prstGeom prst="rect">
            <a:avLst/>
          </a:prstGeom>
          <a:noFill/>
        </p:spPr>
        <p:txBody>
          <a:bodyPr wrap="none" lIns="0" rtlCol="0">
            <a:noAutofit/>
          </a:bodyPr>
          <a:lstStyle/>
          <a:p>
            <a:r>
              <a:rPr lang="zh-CN" altLang="en-US" sz="2400" dirty="0">
                <a:solidFill>
                  <a:schemeClr val="accent2"/>
                </a:solidFill>
              </a:rPr>
              <a:t>摘要</a:t>
            </a:r>
          </a:p>
        </p:txBody>
      </p:sp>
      <p:sp>
        <p:nvSpPr>
          <p:cNvPr id="104" name="文本框 103">
            <a:extLst>
              <a:ext uri="{FF2B5EF4-FFF2-40B4-BE49-F238E27FC236}">
                <a16:creationId xmlns:a16="http://schemas.microsoft.com/office/drawing/2014/main" xmlns="" id="{4F242FF0-EE3B-4114-B0BD-4F8C00F21971}"/>
              </a:ext>
            </a:extLst>
          </p:cNvPr>
          <p:cNvSpPr txBox="1"/>
          <p:nvPr/>
        </p:nvSpPr>
        <p:spPr>
          <a:xfrm>
            <a:off x="1204882" y="4067780"/>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引言</a:t>
            </a:r>
          </a:p>
        </p:txBody>
      </p:sp>
      <p:cxnSp>
        <p:nvCxnSpPr>
          <p:cNvPr id="52" name="直接连接符 51">
            <a:extLst>
              <a:ext uri="{FF2B5EF4-FFF2-40B4-BE49-F238E27FC236}">
                <a16:creationId xmlns:a16="http://schemas.microsoft.com/office/drawing/2014/main" xmlns="" id="{61DA0ED5-4838-4836-A89E-9F84E2979951}"/>
              </a:ext>
            </a:extLst>
          </p:cNvPr>
          <p:cNvCxnSpPr>
            <a:cxnSpLocks/>
          </p:cNvCxnSpPr>
          <p:nvPr/>
        </p:nvCxnSpPr>
        <p:spPr>
          <a:xfrm flipH="1">
            <a:off x="6218345" y="-387424"/>
            <a:ext cx="83331" cy="861839"/>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7BD934C-15D1-474C-90EA-13CC0C658FE1}"/>
              </a:ext>
            </a:extLst>
          </p:cNvPr>
          <p:cNvCxnSpPr>
            <a:cxnSpLocks/>
          </p:cNvCxnSpPr>
          <p:nvPr/>
        </p:nvCxnSpPr>
        <p:spPr>
          <a:xfrm flipH="1">
            <a:off x="3396840" y="3911553"/>
            <a:ext cx="41664" cy="43091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F754007D-362D-4217-909D-350785BC7B0B}"/>
              </a:ext>
            </a:extLst>
          </p:cNvPr>
          <p:cNvCxnSpPr>
            <a:cxnSpLocks/>
          </p:cNvCxnSpPr>
          <p:nvPr/>
        </p:nvCxnSpPr>
        <p:spPr>
          <a:xfrm flipH="1">
            <a:off x="4798527" y="5143877"/>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6C7182F-5DDC-4DB9-B432-FA02998BCD91}"/>
              </a:ext>
            </a:extLst>
          </p:cNvPr>
          <p:cNvCxnSpPr>
            <a:cxnSpLocks/>
          </p:cNvCxnSpPr>
          <p:nvPr/>
        </p:nvCxnSpPr>
        <p:spPr>
          <a:xfrm flipH="1">
            <a:off x="2225234" y="6514692"/>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55A48979-E26A-40EB-899C-88826593FC13}"/>
              </a:ext>
            </a:extLst>
          </p:cNvPr>
          <p:cNvCxnSpPr>
            <a:cxnSpLocks/>
          </p:cNvCxnSpPr>
          <p:nvPr/>
        </p:nvCxnSpPr>
        <p:spPr>
          <a:xfrm flipH="1">
            <a:off x="4462514" y="913009"/>
            <a:ext cx="34226" cy="35398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369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DC54FC2-4126-4C6B-B8F3-099E161ABC83}"/>
              </a:ext>
            </a:extLst>
          </p:cNvPr>
          <p:cNvSpPr/>
          <p:nvPr/>
        </p:nvSpPr>
        <p:spPr>
          <a:xfrm>
            <a:off x="665353" y="1335516"/>
            <a:ext cx="2512227" cy="419154"/>
          </a:xfrm>
          <a:prstGeom prst="rect">
            <a:avLst/>
          </a:prstGeom>
        </p:spPr>
        <p:txBody>
          <a:bodyPr wrap="none" lIns="0">
            <a:spAutoFit/>
          </a:bodyPr>
          <a:lstStyle/>
          <a:p>
            <a:pPr lvl="0">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百度贴吧</a:t>
            </a:r>
          </a:p>
        </p:txBody>
      </p:sp>
      <p:pic>
        <p:nvPicPr>
          <p:cNvPr id="4" name="图片 3">
            <a:extLst>
              <a:ext uri="{FF2B5EF4-FFF2-40B4-BE49-F238E27FC236}">
                <a16:creationId xmlns:a16="http://schemas.microsoft.com/office/drawing/2014/main" xmlns="" id="{FF51FE93-017A-4D8A-B30C-F0C99DC6A2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100" y="2172848"/>
            <a:ext cx="2512227" cy="3349636"/>
          </a:xfrm>
          <a:prstGeom prst="rect">
            <a:avLst/>
          </a:prstGeom>
        </p:spPr>
      </p:pic>
      <p:pic>
        <p:nvPicPr>
          <p:cNvPr id="11" name="图片 10">
            <a:extLst>
              <a:ext uri="{FF2B5EF4-FFF2-40B4-BE49-F238E27FC236}">
                <a16:creationId xmlns:a16="http://schemas.microsoft.com/office/drawing/2014/main" xmlns="" id="{529303A8-7D15-4B1D-B62F-8FEB5AB23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3452" y="2172848"/>
            <a:ext cx="2344745" cy="3349636"/>
          </a:xfrm>
          <a:prstGeom prst="rect">
            <a:avLst/>
          </a:prstGeom>
        </p:spPr>
      </p:pic>
      <p:pic>
        <p:nvPicPr>
          <p:cNvPr id="13" name="图片 12">
            <a:extLst>
              <a:ext uri="{FF2B5EF4-FFF2-40B4-BE49-F238E27FC236}">
                <a16:creationId xmlns:a16="http://schemas.microsoft.com/office/drawing/2014/main" xmlns="" id="{063BFD5E-03D5-4C28-B137-7CBF487F3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3584" y="2172848"/>
            <a:ext cx="2233091" cy="3349636"/>
          </a:xfrm>
          <a:prstGeom prst="rect">
            <a:avLst/>
          </a:prstGeom>
        </p:spPr>
      </p:pic>
      <p:pic>
        <p:nvPicPr>
          <p:cNvPr id="15" name="图片 14">
            <a:extLst>
              <a:ext uri="{FF2B5EF4-FFF2-40B4-BE49-F238E27FC236}">
                <a16:creationId xmlns:a16="http://schemas.microsoft.com/office/drawing/2014/main" xmlns="" id="{8AA6D7FD-2644-41AA-A855-05F5249AE5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6322" y="2145043"/>
            <a:ext cx="1819137" cy="3377442"/>
          </a:xfrm>
          <a:prstGeom prst="rect">
            <a:avLst/>
          </a:prstGeom>
        </p:spPr>
      </p:pic>
    </p:spTree>
    <p:extLst>
      <p:ext uri="{BB962C8B-B14F-4D97-AF65-F5344CB8AC3E}">
        <p14:creationId xmlns:p14="http://schemas.microsoft.com/office/powerpoint/2010/main" val="34867405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DC54FC2-4126-4C6B-B8F3-099E161ABC83}"/>
              </a:ext>
            </a:extLst>
          </p:cNvPr>
          <p:cNvSpPr/>
          <p:nvPr/>
        </p:nvSpPr>
        <p:spPr>
          <a:xfrm>
            <a:off x="669545" y="1335516"/>
            <a:ext cx="2512227" cy="419154"/>
          </a:xfrm>
          <a:prstGeom prst="rect">
            <a:avLst/>
          </a:prstGeom>
        </p:spPr>
        <p:txBody>
          <a:bodyPr wrap="none" lIns="0">
            <a:spAutoFit/>
          </a:bodyPr>
          <a:lstStyle/>
          <a:p>
            <a:pPr lvl="0">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百度贴吧</a:t>
            </a:r>
          </a:p>
        </p:txBody>
      </p:sp>
      <p:pic>
        <p:nvPicPr>
          <p:cNvPr id="9" name="图片 8">
            <a:extLst>
              <a:ext uri="{FF2B5EF4-FFF2-40B4-BE49-F238E27FC236}">
                <a16:creationId xmlns:a16="http://schemas.microsoft.com/office/drawing/2014/main" xmlns="" id="{081C12B2-A3B2-45DB-A9A5-B499ACDFAA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518" y="2172848"/>
            <a:ext cx="5024454" cy="3349636"/>
          </a:xfrm>
          <a:prstGeom prst="rect">
            <a:avLst/>
          </a:prstGeom>
        </p:spPr>
      </p:pic>
      <p:pic>
        <p:nvPicPr>
          <p:cNvPr id="3" name="图片 2">
            <a:extLst>
              <a:ext uri="{FF2B5EF4-FFF2-40B4-BE49-F238E27FC236}">
                <a16:creationId xmlns:a16="http://schemas.microsoft.com/office/drawing/2014/main" xmlns="" id="{50A3D847-37FC-4E3D-8AFA-184541558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3029" y="2172848"/>
            <a:ext cx="5024454" cy="3349636"/>
          </a:xfrm>
          <a:prstGeom prst="rect">
            <a:avLst/>
          </a:prstGeom>
        </p:spPr>
      </p:pic>
    </p:spTree>
    <p:extLst>
      <p:ext uri="{BB962C8B-B14F-4D97-AF65-F5344CB8AC3E}">
        <p14:creationId xmlns:p14="http://schemas.microsoft.com/office/powerpoint/2010/main" val="20983100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F4AAE6BF-87C2-4623-9AFC-4119F9F91309}"/>
              </a:ext>
            </a:extLst>
          </p:cNvPr>
          <p:cNvSpPr>
            <a:spLocks noGrp="1"/>
          </p:cNvSpPr>
          <p:nvPr>
            <p:ph sz="quarter" idx="13"/>
          </p:nvPr>
        </p:nvSpPr>
        <p:spPr>
          <a:xfrm>
            <a:off x="675372" y="252736"/>
            <a:ext cx="2605842" cy="523220"/>
          </a:xfrm>
        </p:spPr>
        <p:txBody>
          <a:bodyPr/>
          <a:lstStyle/>
          <a:p>
            <a:r>
              <a:rPr lang="zh-CN" altLang="en-US" dirty="0"/>
              <a:t>本页提示可删除</a:t>
            </a:r>
          </a:p>
        </p:txBody>
      </p:sp>
      <p:sp>
        <p:nvSpPr>
          <p:cNvPr id="5" name="文本框 4">
            <a:extLst>
              <a:ext uri="{FF2B5EF4-FFF2-40B4-BE49-F238E27FC236}">
                <a16:creationId xmlns:a16="http://schemas.microsoft.com/office/drawing/2014/main" xmlns="" id="{A724DE6E-A62C-432A-A4C6-283011551709}"/>
              </a:ext>
            </a:extLst>
          </p:cNvPr>
          <p:cNvSpPr txBox="1"/>
          <p:nvPr/>
        </p:nvSpPr>
        <p:spPr>
          <a:xfrm>
            <a:off x="551384" y="2209209"/>
            <a:ext cx="11089232" cy="3484608"/>
          </a:xfrm>
          <a:prstGeom prst="rect">
            <a:avLst/>
          </a:prstGeom>
          <a:noFill/>
        </p:spPr>
        <p:txBody>
          <a:bodyPr wrap="square" rtlCol="0">
            <a:spAutoFit/>
          </a:bodyPr>
          <a:lstStyle/>
          <a:p>
            <a:pPr algn="just">
              <a:lnSpc>
                <a:spcPct val="130000"/>
              </a:lnSpc>
            </a:pPr>
            <a:r>
              <a:rPr lang="en-US" altLang="zh-CN" sz="4400" dirty="0">
                <a:latin typeface="+mn-ea"/>
              </a:rPr>
              <a:t>【</a:t>
            </a:r>
            <a:r>
              <a:rPr lang="zh-CN" altLang="en-US" sz="4400" dirty="0">
                <a:latin typeface="+mn-ea"/>
              </a:rPr>
              <a:t>温馨提示</a:t>
            </a:r>
            <a:r>
              <a:rPr lang="en-US" altLang="zh-CN" sz="4400" dirty="0">
                <a:latin typeface="+mn-ea"/>
              </a:rPr>
              <a:t>】</a:t>
            </a:r>
          </a:p>
          <a:p>
            <a:pPr algn="just">
              <a:lnSpc>
                <a:spcPct val="150000"/>
              </a:lnSpc>
            </a:pPr>
            <a:r>
              <a:rPr lang="en-US" altLang="zh-CN" sz="2800" dirty="0"/>
              <a:t>01. </a:t>
            </a:r>
            <a:r>
              <a:rPr lang="zh-CN" altLang="en-US" sz="2800" dirty="0">
                <a:latin typeface="+mn-ea"/>
              </a:rPr>
              <a:t>本模板的个别画布外配有小教程，考虑到个人的</a:t>
            </a:r>
            <a:r>
              <a:rPr lang="en-US" altLang="zh-CN" sz="2800" dirty="0">
                <a:latin typeface="+mn-ea"/>
              </a:rPr>
              <a:t>office</a:t>
            </a:r>
            <a:r>
              <a:rPr lang="zh-CN" altLang="en-US" sz="2800" dirty="0">
                <a:latin typeface="+mn-ea"/>
              </a:rPr>
              <a:t>主题可能不同，若感觉字体颜色不清晰，请记得调整字体颜色。</a:t>
            </a:r>
            <a:endParaRPr lang="en-US" altLang="zh-CN" sz="2800" dirty="0">
              <a:latin typeface="+mn-ea"/>
            </a:endParaRPr>
          </a:p>
          <a:p>
            <a:pPr algn="just">
              <a:lnSpc>
                <a:spcPct val="150000"/>
              </a:lnSpc>
            </a:pPr>
            <a:r>
              <a:rPr lang="en-US" altLang="zh-CN" sz="2800" dirty="0"/>
              <a:t>02. </a:t>
            </a:r>
            <a:r>
              <a:rPr lang="zh-CN" altLang="en-US" sz="2800" dirty="0">
                <a:latin typeface="+mn-ea"/>
              </a:rPr>
              <a:t>本模板每个部分（封面页、过渡页、内容页、结束页、人物介绍页等）都设置好了相应的版式。在</a:t>
            </a:r>
            <a:r>
              <a:rPr lang="zh-CN" altLang="en-US" sz="2800" b="1" dirty="0">
                <a:solidFill>
                  <a:schemeClr val="accent2"/>
                </a:solidFill>
                <a:latin typeface="+mn-ea"/>
              </a:rPr>
              <a:t>开始</a:t>
            </a:r>
            <a:r>
              <a:rPr lang="en-US" altLang="zh-CN" sz="2800" b="1" dirty="0">
                <a:solidFill>
                  <a:schemeClr val="accent2"/>
                </a:solidFill>
                <a:latin typeface="+mn-ea"/>
              </a:rPr>
              <a:t>&gt;&gt;</a:t>
            </a:r>
            <a:r>
              <a:rPr lang="zh-CN" altLang="en-US" sz="2800" b="1" dirty="0">
                <a:solidFill>
                  <a:schemeClr val="accent2"/>
                </a:solidFill>
                <a:latin typeface="+mn-ea"/>
              </a:rPr>
              <a:t>版式</a:t>
            </a:r>
            <a:r>
              <a:rPr lang="zh-CN" altLang="en-US" sz="2800" dirty="0">
                <a:latin typeface="+mn-ea"/>
              </a:rPr>
              <a:t>中可进行查看。</a:t>
            </a:r>
          </a:p>
        </p:txBody>
      </p:sp>
    </p:spTree>
    <p:extLst>
      <p:ext uri="{BB962C8B-B14F-4D97-AF65-F5344CB8AC3E}">
        <p14:creationId xmlns:p14="http://schemas.microsoft.com/office/powerpoint/2010/main" val="2953005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1919536" y="2924944"/>
            <a:ext cx="4988866" cy="369332"/>
          </a:xfrm>
          <a:prstGeom prst="rect">
            <a:avLst/>
          </a:prstGeom>
          <a:noFill/>
        </p:spPr>
        <p:txBody>
          <a:bodyPr wrap="none" rtlCol="0">
            <a:spAutoFit/>
          </a:bodyPr>
          <a:lstStyle/>
          <a:p>
            <a:r>
              <a:rPr lang="zh-CN" altLang="en-US" smtClean="0"/>
              <a:t>授权发布作品   仅供学习参考之用，禁止商用。</a:t>
            </a:r>
            <a:endParaRPr lang="zh-CN" altLang="en-US"/>
          </a:p>
        </p:txBody>
      </p:sp>
    </p:spTree>
    <p:extLst>
      <p:ext uri="{BB962C8B-B14F-4D97-AF65-F5344CB8AC3E}">
        <p14:creationId xmlns:p14="http://schemas.microsoft.com/office/powerpoint/2010/main" val="1803634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hidden="1">
            <a:extLst>
              <a:ext uri="{FF2B5EF4-FFF2-40B4-BE49-F238E27FC236}">
                <a16:creationId xmlns:a16="http://schemas.microsoft.com/office/drawing/2014/main" xmlns="" id="{72241564-1906-4FE5-B1E0-633325D387E7}"/>
              </a:ext>
            </a:extLst>
          </p:cNvPr>
          <p:cNvGrpSpPr/>
          <p:nvPr/>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7A156D4F-4C92-475E-AAE2-2A0695213B66}"/>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797BCE24-5B72-40BD-84C4-B4C306D83388}"/>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5ED64A9D-CAD6-4292-B221-F6A4506CA32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B2F19B13-C0F7-4C1F-A9D9-D78608EF67D1}"/>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A3BDF0A5-3068-4C9D-9C49-4C8009864390}"/>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11CA5217-F472-46D2-B702-304345E08782}"/>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9448A9CF-0762-4B26-B13A-4890AE7B37AF}"/>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67745CC0-63A6-459F-B086-F2C53EB9CE08}"/>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0BC25210-6D38-4501-9FA3-59665D2A644A}"/>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A91ABD87-6A00-4D8D-8265-88E6623226B7}"/>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33C0A63E-756A-4D51-BFF7-40A8FB0E5C33}"/>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2164AFB2-360F-4D50-B0DC-9071D0CC89E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4A183196-D7A3-4CCB-A479-2881C0BC96A1}"/>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24DF924F-FB74-4CD6-800A-CCFF617C72EB}"/>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25D99008-9F4E-4A18-A084-1912BB8AACDE}"/>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802AB13C-78A9-429A-A823-84037727A881}"/>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550DA99C-4055-4B50-8493-BC1C0E464A16}"/>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159DD6B6-3DF3-47B0-9258-5F7A02B25D4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F9DFF8A9-BE4D-4867-A530-84FC47DF6FC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1230E59C-6101-4983-BBB1-ABB90D398553}"/>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01239949-1C8B-499E-8197-BE79E1C29565}"/>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8DC03CAC-160C-442A-BD04-30C8AE5D031D}"/>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A53B29EE-CBB9-43D3-AB30-904A1DEACC42}"/>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E3F2DDF0-CC23-4662-B435-5645E8CF6DEA}"/>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4938F639-D5AB-464C-84D1-A15B5EBCFFC3}"/>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72C0A34F-68A5-4D81-9141-B1C9A56C694E}"/>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CA7D0943-65C3-4D0D-946C-1887364A3585}"/>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F70BEEEA-899A-4709-93CA-7E599F1FC99B}"/>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B6897215-4788-4F5D-B592-BF10B0A28532}"/>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80CFC8D8-2469-4B9B-9CB9-1F77DE27375E}"/>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9B1EFA68-9D0D-4CEE-8DCC-A9BBC491FC8C}"/>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3E4F46DC-2213-4A16-AE93-06448CE92581}"/>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497580CA-1F6D-49CD-BC73-870E300872F2}"/>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67873B07-3AB4-408C-800D-411D97FE261E}"/>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FCD30057-0630-48FE-97DA-A45F9EB61F82}"/>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9B9432EE-6F0E-42F7-91AC-67E1120E4CE9}"/>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A106D591-ED1A-4D05-950B-C30A49E97C5F}"/>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83E1F3C7-C624-4C5D-BDEA-87B8CA153206}"/>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9D9FBF27-E8D9-4AAE-BEB1-C3833F99B1A3}"/>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91" name="文本框 90">
            <a:extLst>
              <a:ext uri="{FF2B5EF4-FFF2-40B4-BE49-F238E27FC236}">
                <a16:creationId xmlns:a16="http://schemas.microsoft.com/office/drawing/2014/main" xmlns="" id="{CB7BE652-6C52-480D-803E-7D86DA3B9CEC}"/>
              </a:ext>
            </a:extLst>
          </p:cNvPr>
          <p:cNvSpPr txBox="1"/>
          <p:nvPr/>
        </p:nvSpPr>
        <p:spPr>
          <a:xfrm>
            <a:off x="1026412" y="2095666"/>
            <a:ext cx="1159292" cy="1107996"/>
          </a:xfrm>
          <a:prstGeom prst="rect">
            <a:avLst/>
          </a:prstGeom>
          <a:noFill/>
        </p:spPr>
        <p:txBody>
          <a:bodyPr wrap="none" rtlCol="0">
            <a:spAutoFit/>
          </a:bodyPr>
          <a:lstStyle/>
          <a:p>
            <a:pPr algn="ctr"/>
            <a:r>
              <a:rPr lang="en-US" altLang="zh-CN" sz="6600" b="1" dirty="0">
                <a:solidFill>
                  <a:schemeClr val="accent2"/>
                </a:solidFill>
                <a:latin typeface="+mj-lt"/>
              </a:rPr>
              <a:t>02</a:t>
            </a:r>
            <a:endParaRPr lang="zh-CN" altLang="en-US" sz="6600" b="1" dirty="0">
              <a:solidFill>
                <a:schemeClr val="accent2"/>
              </a:solidFill>
              <a:latin typeface="+mj-lt"/>
            </a:endParaRPr>
          </a:p>
        </p:txBody>
      </p:sp>
      <p:sp>
        <p:nvSpPr>
          <p:cNvPr id="92" name="文本框 91">
            <a:extLst>
              <a:ext uri="{FF2B5EF4-FFF2-40B4-BE49-F238E27FC236}">
                <a16:creationId xmlns:a16="http://schemas.microsoft.com/office/drawing/2014/main" xmlns="" id="{8CD64BF8-B321-43D1-954C-BA8D397A69F6}"/>
              </a:ext>
            </a:extLst>
          </p:cNvPr>
          <p:cNvSpPr txBox="1"/>
          <p:nvPr/>
        </p:nvSpPr>
        <p:spPr>
          <a:xfrm>
            <a:off x="2624907" y="2234166"/>
            <a:ext cx="2646878" cy="830997"/>
          </a:xfrm>
          <a:prstGeom prst="rect">
            <a:avLst/>
          </a:prstGeom>
          <a:noFill/>
        </p:spPr>
        <p:txBody>
          <a:bodyPr wrap="none" rtlCol="0">
            <a:spAutoFit/>
          </a:bodyPr>
          <a:lstStyle/>
          <a:p>
            <a:pPr algn="ctr"/>
            <a:r>
              <a:rPr lang="zh-CN" altLang="en-US" sz="4800" b="1" dirty="0">
                <a:solidFill>
                  <a:schemeClr val="accent2"/>
                </a:solidFill>
                <a:latin typeface="+mj-ea"/>
                <a:ea typeface="+mj-ea"/>
              </a:rPr>
              <a:t>研究目的</a:t>
            </a:r>
          </a:p>
        </p:txBody>
      </p:sp>
      <p:cxnSp>
        <p:nvCxnSpPr>
          <p:cNvPr id="94" name="直接连接符 93">
            <a:extLst>
              <a:ext uri="{FF2B5EF4-FFF2-40B4-BE49-F238E27FC236}">
                <a16:creationId xmlns:a16="http://schemas.microsoft.com/office/drawing/2014/main" xmlns="" id="{1B62FF2A-1AAB-48E2-A088-A52E724D285A}"/>
              </a:ext>
            </a:extLst>
          </p:cNvPr>
          <p:cNvCxnSpPr>
            <a:cxnSpLocks/>
          </p:cNvCxnSpPr>
          <p:nvPr/>
        </p:nvCxnSpPr>
        <p:spPr>
          <a:xfrm>
            <a:off x="2361764" y="2393788"/>
            <a:ext cx="0" cy="511753"/>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DE419E2-C17E-43FD-8860-2A7F67439D93}"/>
              </a:ext>
            </a:extLst>
          </p:cNvPr>
          <p:cNvCxnSpPr/>
          <p:nvPr/>
        </p:nvCxnSpPr>
        <p:spPr>
          <a:xfrm>
            <a:off x="1204882" y="3231441"/>
            <a:ext cx="38884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xmlns="" id="{E2DF17FC-67CA-488D-94B0-ED3FC426F264}"/>
              </a:ext>
            </a:extLst>
          </p:cNvPr>
          <p:cNvSpPr txBox="1"/>
          <p:nvPr/>
        </p:nvSpPr>
        <p:spPr>
          <a:xfrm>
            <a:off x="1204882" y="3479535"/>
            <a:ext cx="1107996" cy="369332"/>
          </a:xfrm>
          <a:prstGeom prst="rect">
            <a:avLst/>
          </a:prstGeom>
          <a:noFill/>
        </p:spPr>
        <p:txBody>
          <a:bodyPr wrap="none" lIns="0" rtlCol="0">
            <a:noAutofit/>
          </a:bodyPr>
          <a:lstStyle/>
          <a:p>
            <a:r>
              <a:rPr lang="zh-CN" altLang="en-US" sz="2400" dirty="0">
                <a:solidFill>
                  <a:schemeClr val="accent2"/>
                </a:solidFill>
              </a:rPr>
              <a:t>概念界定</a:t>
            </a:r>
          </a:p>
        </p:txBody>
      </p:sp>
      <p:sp>
        <p:nvSpPr>
          <p:cNvPr id="100" name="文本框 99">
            <a:extLst>
              <a:ext uri="{FF2B5EF4-FFF2-40B4-BE49-F238E27FC236}">
                <a16:creationId xmlns:a16="http://schemas.microsoft.com/office/drawing/2014/main" xmlns="" id="{7D0CB99D-7B02-4072-8363-315318A8375F}"/>
              </a:ext>
            </a:extLst>
          </p:cNvPr>
          <p:cNvSpPr txBox="1"/>
          <p:nvPr/>
        </p:nvSpPr>
        <p:spPr>
          <a:xfrm>
            <a:off x="1204882" y="4067780"/>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研究意义</a:t>
            </a:r>
          </a:p>
        </p:txBody>
      </p:sp>
      <p:cxnSp>
        <p:nvCxnSpPr>
          <p:cNvPr id="49" name="直接连接符 48">
            <a:extLst>
              <a:ext uri="{FF2B5EF4-FFF2-40B4-BE49-F238E27FC236}">
                <a16:creationId xmlns:a16="http://schemas.microsoft.com/office/drawing/2014/main" xmlns="" id="{F7159FFF-070E-4544-916C-86E80CBC05A9}"/>
              </a:ext>
            </a:extLst>
          </p:cNvPr>
          <p:cNvCxnSpPr>
            <a:cxnSpLocks/>
          </p:cNvCxnSpPr>
          <p:nvPr/>
        </p:nvCxnSpPr>
        <p:spPr>
          <a:xfrm flipH="1">
            <a:off x="6218345" y="-387424"/>
            <a:ext cx="83331" cy="861839"/>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1D5B0952-ED18-45D2-B67A-66233832CA6F}"/>
              </a:ext>
            </a:extLst>
          </p:cNvPr>
          <p:cNvCxnSpPr>
            <a:cxnSpLocks/>
          </p:cNvCxnSpPr>
          <p:nvPr/>
        </p:nvCxnSpPr>
        <p:spPr>
          <a:xfrm flipH="1">
            <a:off x="5239625" y="3799348"/>
            <a:ext cx="41664" cy="43091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1E5127CE-6074-4108-B083-0D1129A3F19D}"/>
              </a:ext>
            </a:extLst>
          </p:cNvPr>
          <p:cNvCxnSpPr>
            <a:cxnSpLocks/>
          </p:cNvCxnSpPr>
          <p:nvPr/>
        </p:nvCxnSpPr>
        <p:spPr>
          <a:xfrm flipH="1">
            <a:off x="3067029" y="4978948"/>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453BE8D1-D1B1-4C90-A9AF-FB1526CE716C}"/>
              </a:ext>
            </a:extLst>
          </p:cNvPr>
          <p:cNvCxnSpPr>
            <a:cxnSpLocks/>
          </p:cNvCxnSpPr>
          <p:nvPr/>
        </p:nvCxnSpPr>
        <p:spPr>
          <a:xfrm flipH="1">
            <a:off x="5401762" y="6172305"/>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6A51AEE-DB4E-419B-A50B-DF4E2D1674B1}"/>
              </a:ext>
            </a:extLst>
          </p:cNvPr>
          <p:cNvCxnSpPr>
            <a:cxnSpLocks/>
          </p:cNvCxnSpPr>
          <p:nvPr/>
        </p:nvCxnSpPr>
        <p:spPr>
          <a:xfrm flipH="1">
            <a:off x="3340914" y="925902"/>
            <a:ext cx="34226" cy="35398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818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hidden="1">
            <a:extLst>
              <a:ext uri="{FF2B5EF4-FFF2-40B4-BE49-F238E27FC236}">
                <a16:creationId xmlns:a16="http://schemas.microsoft.com/office/drawing/2014/main" xmlns="" id="{72241564-1906-4FE5-B1E0-633325D387E7}"/>
              </a:ext>
            </a:extLst>
          </p:cNvPr>
          <p:cNvGrpSpPr/>
          <p:nvPr/>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7A156D4F-4C92-475E-AAE2-2A0695213B66}"/>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797BCE24-5B72-40BD-84C4-B4C306D83388}"/>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5ED64A9D-CAD6-4292-B221-F6A4506CA32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B2F19B13-C0F7-4C1F-A9D9-D78608EF67D1}"/>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A3BDF0A5-3068-4C9D-9C49-4C8009864390}"/>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11CA5217-F472-46D2-B702-304345E08782}"/>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9448A9CF-0762-4B26-B13A-4890AE7B37AF}"/>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67745CC0-63A6-459F-B086-F2C53EB9CE08}"/>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0BC25210-6D38-4501-9FA3-59665D2A644A}"/>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A91ABD87-6A00-4D8D-8265-88E6623226B7}"/>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33C0A63E-756A-4D51-BFF7-40A8FB0E5C33}"/>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2164AFB2-360F-4D50-B0DC-9071D0CC89E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4A183196-D7A3-4CCB-A479-2881C0BC96A1}"/>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24DF924F-FB74-4CD6-800A-CCFF617C72EB}"/>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25D99008-9F4E-4A18-A084-1912BB8AACDE}"/>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802AB13C-78A9-429A-A823-84037727A881}"/>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550DA99C-4055-4B50-8493-BC1C0E464A16}"/>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159DD6B6-3DF3-47B0-9258-5F7A02B25D4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F9DFF8A9-BE4D-4867-A530-84FC47DF6FC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1230E59C-6101-4983-BBB1-ABB90D398553}"/>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01239949-1C8B-499E-8197-BE79E1C29565}"/>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8DC03CAC-160C-442A-BD04-30C8AE5D031D}"/>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A53B29EE-CBB9-43D3-AB30-904A1DEACC42}"/>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E3F2DDF0-CC23-4662-B435-5645E8CF6DEA}"/>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4938F639-D5AB-464C-84D1-A15B5EBCFFC3}"/>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72C0A34F-68A5-4D81-9141-B1C9A56C694E}"/>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CA7D0943-65C3-4D0D-946C-1887364A3585}"/>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F70BEEEA-899A-4709-93CA-7E599F1FC99B}"/>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B6897215-4788-4F5D-B592-BF10B0A28532}"/>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80CFC8D8-2469-4B9B-9CB9-1F77DE27375E}"/>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9B1EFA68-9D0D-4CEE-8DCC-A9BBC491FC8C}"/>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3E4F46DC-2213-4A16-AE93-06448CE92581}"/>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497580CA-1F6D-49CD-BC73-870E300872F2}"/>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67873B07-3AB4-408C-800D-411D97FE261E}"/>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FCD30057-0630-48FE-97DA-A45F9EB61F82}"/>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9B9432EE-6F0E-42F7-91AC-67E1120E4CE9}"/>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A106D591-ED1A-4D05-950B-C30A49E97C5F}"/>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83E1F3C7-C624-4C5D-BDEA-87B8CA153206}"/>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9D9FBF27-E8D9-4AAE-BEB1-C3833F99B1A3}"/>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91" name="文本框 90">
            <a:extLst>
              <a:ext uri="{FF2B5EF4-FFF2-40B4-BE49-F238E27FC236}">
                <a16:creationId xmlns:a16="http://schemas.microsoft.com/office/drawing/2014/main" xmlns="" id="{CB7BE652-6C52-480D-803E-7D86DA3B9CEC}"/>
              </a:ext>
            </a:extLst>
          </p:cNvPr>
          <p:cNvSpPr txBox="1"/>
          <p:nvPr/>
        </p:nvSpPr>
        <p:spPr>
          <a:xfrm>
            <a:off x="1026412" y="2095666"/>
            <a:ext cx="1159292" cy="1107996"/>
          </a:xfrm>
          <a:prstGeom prst="rect">
            <a:avLst/>
          </a:prstGeom>
          <a:noFill/>
        </p:spPr>
        <p:txBody>
          <a:bodyPr wrap="none" rtlCol="0">
            <a:spAutoFit/>
          </a:bodyPr>
          <a:lstStyle/>
          <a:p>
            <a:pPr algn="ctr"/>
            <a:r>
              <a:rPr lang="en-US" altLang="zh-CN" sz="6600" b="1" dirty="0">
                <a:solidFill>
                  <a:schemeClr val="accent2"/>
                </a:solidFill>
                <a:latin typeface="+mj-lt"/>
              </a:rPr>
              <a:t>03</a:t>
            </a:r>
            <a:endParaRPr lang="zh-CN" altLang="en-US" sz="6600" b="1" dirty="0">
              <a:solidFill>
                <a:schemeClr val="accent2"/>
              </a:solidFill>
              <a:latin typeface="+mj-lt"/>
            </a:endParaRPr>
          </a:p>
        </p:txBody>
      </p:sp>
      <p:sp>
        <p:nvSpPr>
          <p:cNvPr id="92" name="文本框 91">
            <a:extLst>
              <a:ext uri="{FF2B5EF4-FFF2-40B4-BE49-F238E27FC236}">
                <a16:creationId xmlns:a16="http://schemas.microsoft.com/office/drawing/2014/main" xmlns="" id="{8CD64BF8-B321-43D1-954C-BA8D397A69F6}"/>
              </a:ext>
            </a:extLst>
          </p:cNvPr>
          <p:cNvSpPr txBox="1"/>
          <p:nvPr/>
        </p:nvSpPr>
        <p:spPr>
          <a:xfrm>
            <a:off x="2624906" y="2234166"/>
            <a:ext cx="2646878" cy="830997"/>
          </a:xfrm>
          <a:prstGeom prst="rect">
            <a:avLst/>
          </a:prstGeom>
          <a:noFill/>
        </p:spPr>
        <p:txBody>
          <a:bodyPr wrap="none" rtlCol="0">
            <a:spAutoFit/>
          </a:bodyPr>
          <a:lstStyle/>
          <a:p>
            <a:pPr algn="ctr"/>
            <a:r>
              <a:rPr lang="zh-CN" altLang="en-US" sz="4800" b="1" dirty="0">
                <a:solidFill>
                  <a:schemeClr val="accent2"/>
                </a:solidFill>
                <a:latin typeface="+mj-ea"/>
                <a:ea typeface="+mj-ea"/>
              </a:rPr>
              <a:t>研究方法</a:t>
            </a:r>
          </a:p>
        </p:txBody>
      </p:sp>
      <p:cxnSp>
        <p:nvCxnSpPr>
          <p:cNvPr id="94" name="直接连接符 93">
            <a:extLst>
              <a:ext uri="{FF2B5EF4-FFF2-40B4-BE49-F238E27FC236}">
                <a16:creationId xmlns:a16="http://schemas.microsoft.com/office/drawing/2014/main" xmlns="" id="{1B62FF2A-1AAB-48E2-A088-A52E724D285A}"/>
              </a:ext>
            </a:extLst>
          </p:cNvPr>
          <p:cNvCxnSpPr>
            <a:cxnSpLocks/>
          </p:cNvCxnSpPr>
          <p:nvPr/>
        </p:nvCxnSpPr>
        <p:spPr>
          <a:xfrm>
            <a:off x="2361764" y="2393788"/>
            <a:ext cx="0" cy="511753"/>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DE419E2-C17E-43FD-8860-2A7F67439D93}"/>
              </a:ext>
            </a:extLst>
          </p:cNvPr>
          <p:cNvCxnSpPr/>
          <p:nvPr/>
        </p:nvCxnSpPr>
        <p:spPr>
          <a:xfrm>
            <a:off x="1204882" y="3231441"/>
            <a:ext cx="38884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xmlns="" id="{E2DF17FC-67CA-488D-94B0-ED3FC426F264}"/>
              </a:ext>
            </a:extLst>
          </p:cNvPr>
          <p:cNvSpPr txBox="1"/>
          <p:nvPr/>
        </p:nvSpPr>
        <p:spPr>
          <a:xfrm>
            <a:off x="1204882" y="3479535"/>
            <a:ext cx="1107996" cy="369332"/>
          </a:xfrm>
          <a:prstGeom prst="rect">
            <a:avLst/>
          </a:prstGeom>
          <a:noFill/>
        </p:spPr>
        <p:txBody>
          <a:bodyPr wrap="none" lIns="0" rtlCol="0">
            <a:noAutofit/>
          </a:bodyPr>
          <a:lstStyle/>
          <a:p>
            <a:r>
              <a:rPr lang="zh-CN" altLang="en-US" sz="2400" dirty="0">
                <a:solidFill>
                  <a:schemeClr val="accent2"/>
                </a:solidFill>
              </a:rPr>
              <a:t>研究对象</a:t>
            </a:r>
          </a:p>
        </p:txBody>
      </p:sp>
      <p:sp>
        <p:nvSpPr>
          <p:cNvPr id="100" name="文本框 99">
            <a:extLst>
              <a:ext uri="{FF2B5EF4-FFF2-40B4-BE49-F238E27FC236}">
                <a16:creationId xmlns:a16="http://schemas.microsoft.com/office/drawing/2014/main" xmlns="" id="{7D0CB99D-7B02-4072-8363-315318A8375F}"/>
              </a:ext>
            </a:extLst>
          </p:cNvPr>
          <p:cNvSpPr txBox="1"/>
          <p:nvPr/>
        </p:nvSpPr>
        <p:spPr>
          <a:xfrm>
            <a:off x="1204882" y="4043094"/>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研究工具</a:t>
            </a:r>
          </a:p>
        </p:txBody>
      </p:sp>
      <p:sp>
        <p:nvSpPr>
          <p:cNvPr id="101" name="文本框 100">
            <a:extLst>
              <a:ext uri="{FF2B5EF4-FFF2-40B4-BE49-F238E27FC236}">
                <a16:creationId xmlns:a16="http://schemas.microsoft.com/office/drawing/2014/main" xmlns="" id="{6C33D1E4-91BD-4959-AEB0-857D3DE28E03}"/>
              </a:ext>
            </a:extLst>
          </p:cNvPr>
          <p:cNvSpPr txBox="1"/>
          <p:nvPr/>
        </p:nvSpPr>
        <p:spPr>
          <a:xfrm>
            <a:off x="1204882" y="4643844"/>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数据统计与处理</a:t>
            </a:r>
          </a:p>
        </p:txBody>
      </p:sp>
      <p:cxnSp>
        <p:nvCxnSpPr>
          <p:cNvPr id="50" name="直接连接符 49">
            <a:extLst>
              <a:ext uri="{FF2B5EF4-FFF2-40B4-BE49-F238E27FC236}">
                <a16:creationId xmlns:a16="http://schemas.microsoft.com/office/drawing/2014/main" xmlns="" id="{2A522EAD-FC48-45BB-8EDE-D98D0D668BCC}"/>
              </a:ext>
            </a:extLst>
          </p:cNvPr>
          <p:cNvCxnSpPr>
            <a:cxnSpLocks/>
          </p:cNvCxnSpPr>
          <p:nvPr/>
        </p:nvCxnSpPr>
        <p:spPr>
          <a:xfrm flipH="1">
            <a:off x="2783632" y="-253799"/>
            <a:ext cx="83331" cy="861839"/>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C452840B-76CA-445B-8FEC-DEEC7B011D3C}"/>
              </a:ext>
            </a:extLst>
          </p:cNvPr>
          <p:cNvCxnSpPr>
            <a:cxnSpLocks/>
          </p:cNvCxnSpPr>
          <p:nvPr/>
        </p:nvCxnSpPr>
        <p:spPr>
          <a:xfrm flipH="1">
            <a:off x="5491946" y="3981512"/>
            <a:ext cx="41664" cy="43091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55127013-3711-442F-8887-1D1E40E5C80F}"/>
              </a:ext>
            </a:extLst>
          </p:cNvPr>
          <p:cNvCxnSpPr>
            <a:cxnSpLocks/>
          </p:cNvCxnSpPr>
          <p:nvPr/>
        </p:nvCxnSpPr>
        <p:spPr>
          <a:xfrm flipH="1">
            <a:off x="3386665" y="5981521"/>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F1F22E52-E7A8-4853-9179-509B1F4C6BF3}"/>
              </a:ext>
            </a:extLst>
          </p:cNvPr>
          <p:cNvCxnSpPr>
            <a:cxnSpLocks/>
          </p:cNvCxnSpPr>
          <p:nvPr/>
        </p:nvCxnSpPr>
        <p:spPr>
          <a:xfrm flipH="1">
            <a:off x="6388312" y="6461571"/>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DE89E675-B800-4B4F-916A-15A9A0EC0B0A}"/>
              </a:ext>
            </a:extLst>
          </p:cNvPr>
          <p:cNvCxnSpPr>
            <a:cxnSpLocks/>
          </p:cNvCxnSpPr>
          <p:nvPr/>
        </p:nvCxnSpPr>
        <p:spPr>
          <a:xfrm flipH="1">
            <a:off x="4927443" y="1304184"/>
            <a:ext cx="34226" cy="35398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7439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hidden="1">
            <a:extLst>
              <a:ext uri="{FF2B5EF4-FFF2-40B4-BE49-F238E27FC236}">
                <a16:creationId xmlns:a16="http://schemas.microsoft.com/office/drawing/2014/main" xmlns="" id="{72241564-1906-4FE5-B1E0-633325D387E7}"/>
              </a:ext>
            </a:extLst>
          </p:cNvPr>
          <p:cNvGrpSpPr/>
          <p:nvPr/>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7A156D4F-4C92-475E-AAE2-2A0695213B66}"/>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797BCE24-5B72-40BD-84C4-B4C306D83388}"/>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5ED64A9D-CAD6-4292-B221-F6A4506CA32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B2F19B13-C0F7-4C1F-A9D9-D78608EF67D1}"/>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A3BDF0A5-3068-4C9D-9C49-4C8009864390}"/>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11CA5217-F472-46D2-B702-304345E08782}"/>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9448A9CF-0762-4B26-B13A-4890AE7B37AF}"/>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67745CC0-63A6-459F-B086-F2C53EB9CE08}"/>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0BC25210-6D38-4501-9FA3-59665D2A644A}"/>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A91ABD87-6A00-4D8D-8265-88E6623226B7}"/>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33C0A63E-756A-4D51-BFF7-40A8FB0E5C33}"/>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2164AFB2-360F-4D50-B0DC-9071D0CC89E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4A183196-D7A3-4CCB-A479-2881C0BC96A1}"/>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24DF924F-FB74-4CD6-800A-CCFF617C72EB}"/>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25D99008-9F4E-4A18-A084-1912BB8AACDE}"/>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802AB13C-78A9-429A-A823-84037727A881}"/>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550DA99C-4055-4B50-8493-BC1C0E464A16}"/>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159DD6B6-3DF3-47B0-9258-5F7A02B25D4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F9DFF8A9-BE4D-4867-A530-84FC47DF6FC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1230E59C-6101-4983-BBB1-ABB90D398553}"/>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01239949-1C8B-499E-8197-BE79E1C29565}"/>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8DC03CAC-160C-442A-BD04-30C8AE5D031D}"/>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A53B29EE-CBB9-43D3-AB30-904A1DEACC42}"/>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E3F2DDF0-CC23-4662-B435-5645E8CF6DEA}"/>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4938F639-D5AB-464C-84D1-A15B5EBCFFC3}"/>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72C0A34F-68A5-4D81-9141-B1C9A56C694E}"/>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CA7D0943-65C3-4D0D-946C-1887364A3585}"/>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F70BEEEA-899A-4709-93CA-7E599F1FC99B}"/>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B6897215-4788-4F5D-B592-BF10B0A28532}"/>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80CFC8D8-2469-4B9B-9CB9-1F77DE27375E}"/>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9B1EFA68-9D0D-4CEE-8DCC-A9BBC491FC8C}"/>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3E4F46DC-2213-4A16-AE93-06448CE92581}"/>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497580CA-1F6D-49CD-BC73-870E300872F2}"/>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67873B07-3AB4-408C-800D-411D97FE261E}"/>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FCD30057-0630-48FE-97DA-A45F9EB61F82}"/>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9B9432EE-6F0E-42F7-91AC-67E1120E4CE9}"/>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A106D591-ED1A-4D05-950B-C30A49E97C5F}"/>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83E1F3C7-C624-4C5D-BDEA-87B8CA153206}"/>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9D9FBF27-E8D9-4AAE-BEB1-C3833F99B1A3}"/>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91" name="文本框 90">
            <a:extLst>
              <a:ext uri="{FF2B5EF4-FFF2-40B4-BE49-F238E27FC236}">
                <a16:creationId xmlns:a16="http://schemas.microsoft.com/office/drawing/2014/main" xmlns="" id="{CB7BE652-6C52-480D-803E-7D86DA3B9CEC}"/>
              </a:ext>
            </a:extLst>
          </p:cNvPr>
          <p:cNvSpPr txBox="1"/>
          <p:nvPr/>
        </p:nvSpPr>
        <p:spPr>
          <a:xfrm>
            <a:off x="1026412" y="2095666"/>
            <a:ext cx="1159292" cy="1107996"/>
          </a:xfrm>
          <a:prstGeom prst="rect">
            <a:avLst/>
          </a:prstGeom>
          <a:noFill/>
        </p:spPr>
        <p:txBody>
          <a:bodyPr wrap="none" rtlCol="0">
            <a:spAutoFit/>
          </a:bodyPr>
          <a:lstStyle/>
          <a:p>
            <a:pPr algn="ctr"/>
            <a:r>
              <a:rPr lang="en-US" altLang="zh-CN" sz="6600" b="1" dirty="0">
                <a:solidFill>
                  <a:schemeClr val="accent2"/>
                </a:solidFill>
                <a:latin typeface="+mj-lt"/>
              </a:rPr>
              <a:t>04</a:t>
            </a:r>
            <a:endParaRPr lang="zh-CN" altLang="en-US" sz="6600" b="1" dirty="0">
              <a:solidFill>
                <a:schemeClr val="accent2"/>
              </a:solidFill>
              <a:latin typeface="+mj-lt"/>
            </a:endParaRPr>
          </a:p>
        </p:txBody>
      </p:sp>
      <p:sp>
        <p:nvSpPr>
          <p:cNvPr id="92" name="文本框 91">
            <a:extLst>
              <a:ext uri="{FF2B5EF4-FFF2-40B4-BE49-F238E27FC236}">
                <a16:creationId xmlns:a16="http://schemas.microsoft.com/office/drawing/2014/main" xmlns="" id="{8CD64BF8-B321-43D1-954C-BA8D397A69F6}"/>
              </a:ext>
            </a:extLst>
          </p:cNvPr>
          <p:cNvSpPr txBox="1"/>
          <p:nvPr/>
        </p:nvSpPr>
        <p:spPr>
          <a:xfrm>
            <a:off x="2624906" y="2234166"/>
            <a:ext cx="2646878" cy="830997"/>
          </a:xfrm>
          <a:prstGeom prst="rect">
            <a:avLst/>
          </a:prstGeom>
          <a:noFill/>
        </p:spPr>
        <p:txBody>
          <a:bodyPr wrap="none" rtlCol="0">
            <a:spAutoFit/>
          </a:bodyPr>
          <a:lstStyle/>
          <a:p>
            <a:pPr algn="ctr"/>
            <a:r>
              <a:rPr lang="zh-CN" altLang="en-US" sz="4800" b="1" dirty="0">
                <a:solidFill>
                  <a:schemeClr val="accent2"/>
                </a:solidFill>
                <a:latin typeface="+mj-ea"/>
                <a:ea typeface="+mj-ea"/>
              </a:rPr>
              <a:t>研究结果</a:t>
            </a:r>
          </a:p>
        </p:txBody>
      </p:sp>
      <p:cxnSp>
        <p:nvCxnSpPr>
          <p:cNvPr id="94" name="直接连接符 93">
            <a:extLst>
              <a:ext uri="{FF2B5EF4-FFF2-40B4-BE49-F238E27FC236}">
                <a16:creationId xmlns:a16="http://schemas.microsoft.com/office/drawing/2014/main" xmlns="" id="{1B62FF2A-1AAB-48E2-A088-A52E724D285A}"/>
              </a:ext>
            </a:extLst>
          </p:cNvPr>
          <p:cNvCxnSpPr>
            <a:cxnSpLocks/>
          </p:cNvCxnSpPr>
          <p:nvPr/>
        </p:nvCxnSpPr>
        <p:spPr>
          <a:xfrm>
            <a:off x="2361764" y="2393788"/>
            <a:ext cx="0" cy="511753"/>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DE419E2-C17E-43FD-8860-2A7F67439D93}"/>
              </a:ext>
            </a:extLst>
          </p:cNvPr>
          <p:cNvCxnSpPr/>
          <p:nvPr/>
        </p:nvCxnSpPr>
        <p:spPr>
          <a:xfrm>
            <a:off x="1204882" y="3231441"/>
            <a:ext cx="388843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xmlns="" id="{E2DF17FC-67CA-488D-94B0-ED3FC426F264}"/>
              </a:ext>
            </a:extLst>
          </p:cNvPr>
          <p:cNvSpPr txBox="1"/>
          <p:nvPr/>
        </p:nvSpPr>
        <p:spPr>
          <a:xfrm>
            <a:off x="1204882" y="3479535"/>
            <a:ext cx="1107996" cy="369332"/>
          </a:xfrm>
          <a:prstGeom prst="rect">
            <a:avLst/>
          </a:prstGeom>
          <a:noFill/>
        </p:spPr>
        <p:txBody>
          <a:bodyPr wrap="none" lIns="0" rtlCol="0">
            <a:noAutofit/>
          </a:bodyPr>
          <a:lstStyle/>
          <a:p>
            <a:r>
              <a:rPr lang="zh-CN" altLang="en-US" sz="2400" dirty="0">
                <a:solidFill>
                  <a:schemeClr val="accent2"/>
                </a:solidFill>
              </a:rPr>
              <a:t>总体情况</a:t>
            </a:r>
          </a:p>
        </p:txBody>
      </p:sp>
      <p:sp>
        <p:nvSpPr>
          <p:cNvPr id="100" name="文本框 99">
            <a:extLst>
              <a:ext uri="{FF2B5EF4-FFF2-40B4-BE49-F238E27FC236}">
                <a16:creationId xmlns:a16="http://schemas.microsoft.com/office/drawing/2014/main" xmlns="" id="{7D0CB99D-7B02-4072-8363-315318A8375F}"/>
              </a:ext>
            </a:extLst>
          </p:cNvPr>
          <p:cNvSpPr txBox="1"/>
          <p:nvPr/>
        </p:nvSpPr>
        <p:spPr>
          <a:xfrm>
            <a:off x="1204882" y="4043093"/>
            <a:ext cx="2154814" cy="406185"/>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人口学变量差异分析</a:t>
            </a:r>
          </a:p>
        </p:txBody>
      </p:sp>
      <p:sp>
        <p:nvSpPr>
          <p:cNvPr id="101" name="文本框 100">
            <a:extLst>
              <a:ext uri="{FF2B5EF4-FFF2-40B4-BE49-F238E27FC236}">
                <a16:creationId xmlns:a16="http://schemas.microsoft.com/office/drawing/2014/main" xmlns="" id="{6C33D1E4-91BD-4959-AEB0-857D3DE28E03}"/>
              </a:ext>
            </a:extLst>
          </p:cNvPr>
          <p:cNvSpPr txBox="1"/>
          <p:nvPr/>
        </p:nvSpPr>
        <p:spPr>
          <a:xfrm>
            <a:off x="1204882" y="4643844"/>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相关分析与回归分析</a:t>
            </a:r>
          </a:p>
        </p:txBody>
      </p:sp>
      <p:cxnSp>
        <p:nvCxnSpPr>
          <p:cNvPr id="50" name="直接连接符 49">
            <a:extLst>
              <a:ext uri="{FF2B5EF4-FFF2-40B4-BE49-F238E27FC236}">
                <a16:creationId xmlns:a16="http://schemas.microsoft.com/office/drawing/2014/main" xmlns="" id="{4FE2ADD4-6C42-406A-97E2-168D45585EEF}"/>
              </a:ext>
            </a:extLst>
          </p:cNvPr>
          <p:cNvCxnSpPr>
            <a:cxnSpLocks/>
          </p:cNvCxnSpPr>
          <p:nvPr/>
        </p:nvCxnSpPr>
        <p:spPr>
          <a:xfrm flipH="1">
            <a:off x="3154628" y="113185"/>
            <a:ext cx="60837" cy="629210"/>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FAA6619-6557-40A4-9050-63C2F6947BF3}"/>
              </a:ext>
            </a:extLst>
          </p:cNvPr>
          <p:cNvCxnSpPr>
            <a:cxnSpLocks/>
          </p:cNvCxnSpPr>
          <p:nvPr/>
        </p:nvCxnSpPr>
        <p:spPr>
          <a:xfrm flipH="1">
            <a:off x="6285048" y="3295538"/>
            <a:ext cx="41664" cy="43091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5A942757-1352-4404-9A2E-3574D4B68B4C}"/>
              </a:ext>
            </a:extLst>
          </p:cNvPr>
          <p:cNvCxnSpPr>
            <a:cxnSpLocks/>
          </p:cNvCxnSpPr>
          <p:nvPr/>
        </p:nvCxnSpPr>
        <p:spPr>
          <a:xfrm flipH="1">
            <a:off x="5436004" y="5639475"/>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8EE358F2-BD70-4CD0-A5C4-65A75B95FE30}"/>
              </a:ext>
            </a:extLst>
          </p:cNvPr>
          <p:cNvCxnSpPr>
            <a:cxnSpLocks/>
          </p:cNvCxnSpPr>
          <p:nvPr/>
        </p:nvCxnSpPr>
        <p:spPr>
          <a:xfrm flipH="1">
            <a:off x="2225234" y="6514692"/>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CCDC6B51-9190-4C94-90E0-382BF75B2625}"/>
              </a:ext>
            </a:extLst>
          </p:cNvPr>
          <p:cNvCxnSpPr>
            <a:cxnSpLocks/>
          </p:cNvCxnSpPr>
          <p:nvPr/>
        </p:nvCxnSpPr>
        <p:spPr>
          <a:xfrm flipH="1">
            <a:off x="5090617" y="933395"/>
            <a:ext cx="34226" cy="35398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8973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hidden="1">
            <a:extLst>
              <a:ext uri="{FF2B5EF4-FFF2-40B4-BE49-F238E27FC236}">
                <a16:creationId xmlns:a16="http://schemas.microsoft.com/office/drawing/2014/main" xmlns="" id="{72241564-1906-4FE5-B1E0-633325D387E7}"/>
              </a:ext>
            </a:extLst>
          </p:cNvPr>
          <p:cNvGrpSpPr/>
          <p:nvPr/>
        </p:nvGrpSpPr>
        <p:grpSpPr>
          <a:xfrm>
            <a:off x="6807775" y="-387424"/>
            <a:ext cx="7676002" cy="7632848"/>
            <a:chOff x="8112224" y="260648"/>
            <a:chExt cx="6372530" cy="6336704"/>
          </a:xfrm>
        </p:grpSpPr>
        <p:sp>
          <p:nvSpPr>
            <p:cNvPr id="8" name="Freeform 5">
              <a:extLst>
                <a:ext uri="{FF2B5EF4-FFF2-40B4-BE49-F238E27FC236}">
                  <a16:creationId xmlns:a16="http://schemas.microsoft.com/office/drawing/2014/main" xmlns="" id="{7A156D4F-4C92-475E-AAE2-2A0695213B66}"/>
                </a:ext>
              </a:extLst>
            </p:cNvPr>
            <p:cNvSpPr>
              <a:spLocks noEditPoints="1"/>
            </p:cNvSpPr>
            <p:nvPr/>
          </p:nvSpPr>
          <p:spPr bwMode="auto">
            <a:xfrm>
              <a:off x="8112224" y="260648"/>
              <a:ext cx="6372530" cy="6336704"/>
            </a:xfrm>
            <a:custGeom>
              <a:avLst/>
              <a:gdLst>
                <a:gd name="T0" fmla="*/ 779 w 1557"/>
                <a:gd name="T1" fmla="*/ 1545 h 1546"/>
                <a:gd name="T2" fmla="*/ 708 w 1557"/>
                <a:gd name="T3" fmla="*/ 1545 h 1546"/>
                <a:gd name="T4" fmla="*/ 626 w 1557"/>
                <a:gd name="T5" fmla="*/ 1534 h 1546"/>
                <a:gd name="T6" fmla="*/ 526 w 1557"/>
                <a:gd name="T7" fmla="*/ 1507 h 1546"/>
                <a:gd name="T8" fmla="*/ 398 w 1557"/>
                <a:gd name="T9" fmla="*/ 1450 h 1546"/>
                <a:gd name="T10" fmla="*/ 219 w 1557"/>
                <a:gd name="T11" fmla="*/ 1313 h 1546"/>
                <a:gd name="T12" fmla="*/ 75 w 1557"/>
                <a:gd name="T13" fmla="*/ 1105 h 1546"/>
                <a:gd name="T14" fmla="*/ 30 w 1557"/>
                <a:gd name="T15" fmla="*/ 985 h 1546"/>
                <a:gd name="T16" fmla="*/ 7 w 1557"/>
                <a:gd name="T17" fmla="*/ 869 h 1546"/>
                <a:gd name="T18" fmla="*/ 2 w 1557"/>
                <a:gd name="T19" fmla="*/ 740 h 1546"/>
                <a:gd name="T20" fmla="*/ 15 w 1557"/>
                <a:gd name="T21" fmla="*/ 627 h 1546"/>
                <a:gd name="T22" fmla="*/ 57 w 1557"/>
                <a:gd name="T23" fmla="*/ 483 h 1546"/>
                <a:gd name="T24" fmla="*/ 134 w 1557"/>
                <a:gd name="T25" fmla="*/ 340 h 1546"/>
                <a:gd name="T26" fmla="*/ 233 w 1557"/>
                <a:gd name="T27" fmla="*/ 222 h 1546"/>
                <a:gd name="T28" fmla="*/ 378 w 1557"/>
                <a:gd name="T29" fmla="*/ 109 h 1546"/>
                <a:gd name="T30" fmla="*/ 541 w 1557"/>
                <a:gd name="T31" fmla="*/ 36 h 1546"/>
                <a:gd name="T32" fmla="*/ 695 w 1557"/>
                <a:gd name="T33" fmla="*/ 5 h 1546"/>
                <a:gd name="T34" fmla="*/ 779 w 1557"/>
                <a:gd name="T35" fmla="*/ 0 h 1546"/>
                <a:gd name="T36" fmla="*/ 1014 w 1557"/>
                <a:gd name="T37" fmla="*/ 35 h 1546"/>
                <a:gd name="T38" fmla="*/ 1253 w 1557"/>
                <a:gd name="T39" fmla="*/ 159 h 1546"/>
                <a:gd name="T40" fmla="*/ 1336 w 1557"/>
                <a:gd name="T41" fmla="*/ 233 h 1546"/>
                <a:gd name="T42" fmla="*/ 1432 w 1557"/>
                <a:gd name="T43" fmla="*/ 353 h 1546"/>
                <a:gd name="T44" fmla="*/ 1527 w 1557"/>
                <a:gd name="T45" fmla="*/ 560 h 1546"/>
                <a:gd name="T46" fmla="*/ 1552 w 1557"/>
                <a:gd name="T47" fmla="*/ 688 h 1546"/>
                <a:gd name="T48" fmla="*/ 1556 w 1557"/>
                <a:gd name="T49" fmla="*/ 803 h 1546"/>
                <a:gd name="T50" fmla="*/ 1543 w 1557"/>
                <a:gd name="T51" fmla="*/ 922 h 1546"/>
                <a:gd name="T52" fmla="*/ 1457 w 1557"/>
                <a:gd name="T53" fmla="*/ 1155 h 1546"/>
                <a:gd name="T54" fmla="*/ 1355 w 1557"/>
                <a:gd name="T55" fmla="*/ 1295 h 1546"/>
                <a:gd name="T56" fmla="*/ 1213 w 1557"/>
                <a:gd name="T57" fmla="*/ 1417 h 1546"/>
                <a:gd name="T58" fmla="*/ 1105 w 1557"/>
                <a:gd name="T59" fmla="*/ 1478 h 1546"/>
                <a:gd name="T60" fmla="*/ 977 w 1557"/>
                <a:gd name="T61" fmla="*/ 1524 h 1546"/>
                <a:gd name="T62" fmla="*/ 844 w 1557"/>
                <a:gd name="T63" fmla="*/ 1545 h 1546"/>
                <a:gd name="T64" fmla="*/ 779 w 1557"/>
                <a:gd name="T65" fmla="*/ 1545 h 1546"/>
                <a:gd name="T66" fmla="*/ 779 w 1557"/>
                <a:gd name="T67" fmla="*/ 1545 h 1546"/>
                <a:gd name="T68" fmla="*/ 779 w 1557"/>
                <a:gd name="T69" fmla="*/ 1517 h 1546"/>
                <a:gd name="T70" fmla="*/ 787 w 1557"/>
                <a:gd name="T71" fmla="*/ 1517 h 1546"/>
                <a:gd name="T72" fmla="*/ 898 w 1557"/>
                <a:gd name="T73" fmla="*/ 1507 h 1546"/>
                <a:gd name="T74" fmla="*/ 1092 w 1557"/>
                <a:gd name="T75" fmla="*/ 1448 h 1546"/>
                <a:gd name="T76" fmla="*/ 1300 w 1557"/>
                <a:gd name="T77" fmla="*/ 1305 h 1546"/>
                <a:gd name="T78" fmla="*/ 1404 w 1557"/>
                <a:gd name="T79" fmla="*/ 1178 h 1546"/>
                <a:gd name="T80" fmla="*/ 1484 w 1557"/>
                <a:gd name="T81" fmla="*/ 1014 h 1546"/>
                <a:gd name="T82" fmla="*/ 1523 w 1557"/>
                <a:gd name="T83" fmla="*/ 820 h 1546"/>
                <a:gd name="T84" fmla="*/ 1513 w 1557"/>
                <a:gd name="T85" fmla="*/ 644 h 1546"/>
                <a:gd name="T86" fmla="*/ 1439 w 1557"/>
                <a:gd name="T87" fmla="*/ 429 h 1546"/>
                <a:gd name="T88" fmla="*/ 1288 w 1557"/>
                <a:gd name="T89" fmla="*/ 232 h 1546"/>
                <a:gd name="T90" fmla="*/ 1125 w 1557"/>
                <a:gd name="T91" fmla="*/ 117 h 1546"/>
                <a:gd name="T92" fmla="*/ 961 w 1557"/>
                <a:gd name="T93" fmla="*/ 54 h 1546"/>
                <a:gd name="T94" fmla="*/ 816 w 1557"/>
                <a:gd name="T95" fmla="*/ 32 h 1546"/>
                <a:gd name="T96" fmla="*/ 663 w 1557"/>
                <a:gd name="T97" fmla="*/ 40 h 1546"/>
                <a:gd name="T98" fmla="*/ 414 w 1557"/>
                <a:gd name="T99" fmla="*/ 127 h 1546"/>
                <a:gd name="T100" fmla="*/ 230 w 1557"/>
                <a:gd name="T101" fmla="*/ 272 h 1546"/>
                <a:gd name="T102" fmla="*/ 107 w 1557"/>
                <a:gd name="T103" fmla="*/ 451 h 1546"/>
                <a:gd name="T104" fmla="*/ 40 w 1557"/>
                <a:gd name="T105" fmla="*/ 674 h 1546"/>
                <a:gd name="T106" fmla="*/ 38 w 1557"/>
                <a:gd name="T107" fmla="*/ 861 h 1546"/>
                <a:gd name="T108" fmla="*/ 73 w 1557"/>
                <a:gd name="T109" fmla="*/ 1015 h 1546"/>
                <a:gd name="T110" fmla="*/ 183 w 1557"/>
                <a:gd name="T111" fmla="*/ 1221 h 1546"/>
                <a:gd name="T112" fmla="*/ 318 w 1557"/>
                <a:gd name="T113" fmla="*/ 1358 h 1546"/>
                <a:gd name="T114" fmla="*/ 481 w 1557"/>
                <a:gd name="T115" fmla="*/ 1455 h 1546"/>
                <a:gd name="T116" fmla="*/ 656 w 1557"/>
                <a:gd name="T117" fmla="*/ 1507 h 1546"/>
                <a:gd name="T118" fmla="*/ 779 w 1557"/>
                <a:gd name="T119" fmla="*/ 1517 h 1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7" h="1546">
                  <a:moveTo>
                    <a:pt x="779" y="1545"/>
                  </a:moveTo>
                  <a:cubicBezTo>
                    <a:pt x="755" y="1545"/>
                    <a:pt x="731" y="1546"/>
                    <a:pt x="708" y="1545"/>
                  </a:cubicBezTo>
                  <a:cubicBezTo>
                    <a:pt x="680" y="1543"/>
                    <a:pt x="653" y="1539"/>
                    <a:pt x="626" y="1534"/>
                  </a:cubicBezTo>
                  <a:cubicBezTo>
                    <a:pt x="592" y="1526"/>
                    <a:pt x="559" y="1517"/>
                    <a:pt x="526" y="1507"/>
                  </a:cubicBezTo>
                  <a:cubicBezTo>
                    <a:pt x="481" y="1493"/>
                    <a:pt x="439" y="1473"/>
                    <a:pt x="398" y="1450"/>
                  </a:cubicBezTo>
                  <a:cubicBezTo>
                    <a:pt x="332" y="1413"/>
                    <a:pt x="272" y="1367"/>
                    <a:pt x="219" y="1313"/>
                  </a:cubicBezTo>
                  <a:cubicBezTo>
                    <a:pt x="159" y="1252"/>
                    <a:pt x="111" y="1182"/>
                    <a:pt x="75" y="1105"/>
                  </a:cubicBezTo>
                  <a:cubicBezTo>
                    <a:pt x="56" y="1066"/>
                    <a:pt x="41" y="1026"/>
                    <a:pt x="30" y="985"/>
                  </a:cubicBezTo>
                  <a:cubicBezTo>
                    <a:pt x="19" y="947"/>
                    <a:pt x="11" y="908"/>
                    <a:pt x="7" y="869"/>
                  </a:cubicBezTo>
                  <a:cubicBezTo>
                    <a:pt x="2" y="826"/>
                    <a:pt x="0" y="783"/>
                    <a:pt x="2" y="740"/>
                  </a:cubicBezTo>
                  <a:cubicBezTo>
                    <a:pt x="4" y="702"/>
                    <a:pt x="7" y="664"/>
                    <a:pt x="15" y="627"/>
                  </a:cubicBezTo>
                  <a:cubicBezTo>
                    <a:pt x="24" y="578"/>
                    <a:pt x="38" y="530"/>
                    <a:pt x="57" y="483"/>
                  </a:cubicBezTo>
                  <a:cubicBezTo>
                    <a:pt x="78" y="433"/>
                    <a:pt x="103" y="385"/>
                    <a:pt x="134" y="340"/>
                  </a:cubicBezTo>
                  <a:cubicBezTo>
                    <a:pt x="163" y="297"/>
                    <a:pt x="196" y="258"/>
                    <a:pt x="233" y="222"/>
                  </a:cubicBezTo>
                  <a:cubicBezTo>
                    <a:pt x="277" y="179"/>
                    <a:pt x="325" y="141"/>
                    <a:pt x="378" y="109"/>
                  </a:cubicBezTo>
                  <a:cubicBezTo>
                    <a:pt x="430" y="79"/>
                    <a:pt x="484" y="54"/>
                    <a:pt x="541" y="36"/>
                  </a:cubicBezTo>
                  <a:cubicBezTo>
                    <a:pt x="591" y="20"/>
                    <a:pt x="643" y="9"/>
                    <a:pt x="695" y="5"/>
                  </a:cubicBezTo>
                  <a:cubicBezTo>
                    <a:pt x="723" y="2"/>
                    <a:pt x="751" y="1"/>
                    <a:pt x="779" y="0"/>
                  </a:cubicBezTo>
                  <a:cubicBezTo>
                    <a:pt x="859" y="0"/>
                    <a:pt x="937" y="11"/>
                    <a:pt x="1014" y="35"/>
                  </a:cubicBezTo>
                  <a:cubicBezTo>
                    <a:pt x="1100" y="63"/>
                    <a:pt x="1180" y="104"/>
                    <a:pt x="1253" y="159"/>
                  </a:cubicBezTo>
                  <a:cubicBezTo>
                    <a:pt x="1282" y="182"/>
                    <a:pt x="1310" y="206"/>
                    <a:pt x="1336" y="233"/>
                  </a:cubicBezTo>
                  <a:cubicBezTo>
                    <a:pt x="1372" y="270"/>
                    <a:pt x="1404" y="310"/>
                    <a:pt x="1432" y="353"/>
                  </a:cubicBezTo>
                  <a:cubicBezTo>
                    <a:pt x="1474" y="417"/>
                    <a:pt x="1506" y="486"/>
                    <a:pt x="1527" y="560"/>
                  </a:cubicBezTo>
                  <a:cubicBezTo>
                    <a:pt x="1539" y="602"/>
                    <a:pt x="1547" y="645"/>
                    <a:pt x="1552" y="688"/>
                  </a:cubicBezTo>
                  <a:cubicBezTo>
                    <a:pt x="1556" y="726"/>
                    <a:pt x="1557" y="765"/>
                    <a:pt x="1556" y="803"/>
                  </a:cubicBezTo>
                  <a:cubicBezTo>
                    <a:pt x="1554" y="843"/>
                    <a:pt x="1550" y="883"/>
                    <a:pt x="1543" y="922"/>
                  </a:cubicBezTo>
                  <a:cubicBezTo>
                    <a:pt x="1527" y="1004"/>
                    <a:pt x="1498" y="1082"/>
                    <a:pt x="1457" y="1155"/>
                  </a:cubicBezTo>
                  <a:cubicBezTo>
                    <a:pt x="1428" y="1206"/>
                    <a:pt x="1394" y="1252"/>
                    <a:pt x="1355" y="1295"/>
                  </a:cubicBezTo>
                  <a:cubicBezTo>
                    <a:pt x="1313" y="1341"/>
                    <a:pt x="1265" y="1382"/>
                    <a:pt x="1213" y="1417"/>
                  </a:cubicBezTo>
                  <a:cubicBezTo>
                    <a:pt x="1179" y="1441"/>
                    <a:pt x="1143" y="1461"/>
                    <a:pt x="1105" y="1478"/>
                  </a:cubicBezTo>
                  <a:cubicBezTo>
                    <a:pt x="1064" y="1497"/>
                    <a:pt x="1021" y="1513"/>
                    <a:pt x="977" y="1524"/>
                  </a:cubicBezTo>
                  <a:cubicBezTo>
                    <a:pt x="933" y="1535"/>
                    <a:pt x="889" y="1543"/>
                    <a:pt x="844" y="1545"/>
                  </a:cubicBezTo>
                  <a:cubicBezTo>
                    <a:pt x="822" y="1546"/>
                    <a:pt x="800" y="1545"/>
                    <a:pt x="779" y="1545"/>
                  </a:cubicBezTo>
                  <a:cubicBezTo>
                    <a:pt x="779" y="1545"/>
                    <a:pt x="779" y="1545"/>
                    <a:pt x="779" y="1545"/>
                  </a:cubicBezTo>
                  <a:close/>
                  <a:moveTo>
                    <a:pt x="779" y="1517"/>
                  </a:moveTo>
                  <a:cubicBezTo>
                    <a:pt x="781" y="1517"/>
                    <a:pt x="784" y="1517"/>
                    <a:pt x="787" y="1517"/>
                  </a:cubicBezTo>
                  <a:cubicBezTo>
                    <a:pt x="824" y="1517"/>
                    <a:pt x="861" y="1513"/>
                    <a:pt x="898" y="1507"/>
                  </a:cubicBezTo>
                  <a:cubicBezTo>
                    <a:pt x="966" y="1496"/>
                    <a:pt x="1030" y="1477"/>
                    <a:pt x="1092" y="1448"/>
                  </a:cubicBezTo>
                  <a:cubicBezTo>
                    <a:pt x="1169" y="1412"/>
                    <a:pt x="1239" y="1365"/>
                    <a:pt x="1300" y="1305"/>
                  </a:cubicBezTo>
                  <a:cubicBezTo>
                    <a:pt x="1339" y="1267"/>
                    <a:pt x="1374" y="1224"/>
                    <a:pt x="1404" y="1178"/>
                  </a:cubicBezTo>
                  <a:cubicBezTo>
                    <a:pt x="1438" y="1127"/>
                    <a:pt x="1464" y="1072"/>
                    <a:pt x="1484" y="1014"/>
                  </a:cubicBezTo>
                  <a:cubicBezTo>
                    <a:pt x="1506" y="951"/>
                    <a:pt x="1519" y="886"/>
                    <a:pt x="1523" y="820"/>
                  </a:cubicBezTo>
                  <a:cubicBezTo>
                    <a:pt x="1527" y="761"/>
                    <a:pt x="1523" y="702"/>
                    <a:pt x="1513" y="644"/>
                  </a:cubicBezTo>
                  <a:cubicBezTo>
                    <a:pt x="1499" y="568"/>
                    <a:pt x="1474" y="496"/>
                    <a:pt x="1439" y="429"/>
                  </a:cubicBezTo>
                  <a:cubicBezTo>
                    <a:pt x="1399" y="354"/>
                    <a:pt x="1349" y="289"/>
                    <a:pt x="1288" y="232"/>
                  </a:cubicBezTo>
                  <a:cubicBezTo>
                    <a:pt x="1239" y="186"/>
                    <a:pt x="1184" y="148"/>
                    <a:pt x="1125" y="117"/>
                  </a:cubicBezTo>
                  <a:cubicBezTo>
                    <a:pt x="1073" y="90"/>
                    <a:pt x="1018" y="69"/>
                    <a:pt x="961" y="54"/>
                  </a:cubicBezTo>
                  <a:cubicBezTo>
                    <a:pt x="914" y="42"/>
                    <a:pt x="865" y="34"/>
                    <a:pt x="816" y="32"/>
                  </a:cubicBezTo>
                  <a:cubicBezTo>
                    <a:pt x="765" y="30"/>
                    <a:pt x="714" y="32"/>
                    <a:pt x="663" y="40"/>
                  </a:cubicBezTo>
                  <a:cubicBezTo>
                    <a:pt x="575" y="55"/>
                    <a:pt x="492" y="83"/>
                    <a:pt x="414" y="127"/>
                  </a:cubicBezTo>
                  <a:cubicBezTo>
                    <a:pt x="345" y="166"/>
                    <a:pt x="283" y="214"/>
                    <a:pt x="230" y="272"/>
                  </a:cubicBezTo>
                  <a:cubicBezTo>
                    <a:pt x="180" y="326"/>
                    <a:pt x="139" y="386"/>
                    <a:pt x="107" y="451"/>
                  </a:cubicBezTo>
                  <a:cubicBezTo>
                    <a:pt x="73" y="522"/>
                    <a:pt x="50" y="596"/>
                    <a:pt x="40" y="674"/>
                  </a:cubicBezTo>
                  <a:cubicBezTo>
                    <a:pt x="31" y="737"/>
                    <a:pt x="30" y="799"/>
                    <a:pt x="38" y="861"/>
                  </a:cubicBezTo>
                  <a:cubicBezTo>
                    <a:pt x="44" y="914"/>
                    <a:pt x="56" y="965"/>
                    <a:pt x="73" y="1015"/>
                  </a:cubicBezTo>
                  <a:cubicBezTo>
                    <a:pt x="99" y="1090"/>
                    <a:pt x="136" y="1158"/>
                    <a:pt x="183" y="1221"/>
                  </a:cubicBezTo>
                  <a:cubicBezTo>
                    <a:pt x="222" y="1272"/>
                    <a:pt x="267" y="1318"/>
                    <a:pt x="318" y="1358"/>
                  </a:cubicBezTo>
                  <a:cubicBezTo>
                    <a:pt x="368" y="1397"/>
                    <a:pt x="423" y="1430"/>
                    <a:pt x="481" y="1455"/>
                  </a:cubicBezTo>
                  <a:cubicBezTo>
                    <a:pt x="537" y="1479"/>
                    <a:pt x="596" y="1497"/>
                    <a:pt x="656" y="1507"/>
                  </a:cubicBezTo>
                  <a:cubicBezTo>
                    <a:pt x="697" y="1514"/>
                    <a:pt x="738" y="1517"/>
                    <a:pt x="779" y="151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9" name="Freeform 6">
              <a:extLst>
                <a:ext uri="{FF2B5EF4-FFF2-40B4-BE49-F238E27FC236}">
                  <a16:creationId xmlns:a16="http://schemas.microsoft.com/office/drawing/2014/main" xmlns="" id="{797BCE24-5B72-40BD-84C4-B4C306D83388}"/>
                </a:ext>
              </a:extLst>
            </p:cNvPr>
            <p:cNvSpPr>
              <a:spLocks noEditPoints="1"/>
            </p:cNvSpPr>
            <p:nvPr/>
          </p:nvSpPr>
          <p:spPr bwMode="auto">
            <a:xfrm>
              <a:off x="8234038" y="384850"/>
              <a:ext cx="6128902" cy="6093076"/>
            </a:xfrm>
            <a:custGeom>
              <a:avLst/>
              <a:gdLst>
                <a:gd name="T0" fmla="*/ 384 w 1497"/>
                <a:gd name="T1" fmla="*/ 97 h 1487"/>
                <a:gd name="T2" fmla="*/ 1270 w 1497"/>
                <a:gd name="T3" fmla="*/ 1275 h 1487"/>
                <a:gd name="T4" fmla="*/ 1308 w 1497"/>
                <a:gd name="T5" fmla="*/ 1036 h 1487"/>
                <a:gd name="T6" fmla="*/ 1285 w 1497"/>
                <a:gd name="T7" fmla="*/ 1026 h 1487"/>
                <a:gd name="T8" fmla="*/ 1199 w 1497"/>
                <a:gd name="T9" fmla="*/ 1188 h 1487"/>
                <a:gd name="T10" fmla="*/ 1195 w 1497"/>
                <a:gd name="T11" fmla="*/ 1139 h 1487"/>
                <a:gd name="T12" fmla="*/ 1233 w 1497"/>
                <a:gd name="T13" fmla="*/ 1093 h 1487"/>
                <a:gd name="T14" fmla="*/ 864 w 1497"/>
                <a:gd name="T15" fmla="*/ 152 h 1487"/>
                <a:gd name="T16" fmla="*/ 904 w 1497"/>
                <a:gd name="T17" fmla="*/ 203 h 1487"/>
                <a:gd name="T18" fmla="*/ 973 w 1497"/>
                <a:gd name="T19" fmla="*/ 164 h 1487"/>
                <a:gd name="T20" fmla="*/ 936 w 1497"/>
                <a:gd name="T21" fmla="*/ 123 h 1487"/>
                <a:gd name="T22" fmla="*/ 923 w 1497"/>
                <a:gd name="T23" fmla="*/ 162 h 1487"/>
                <a:gd name="T24" fmla="*/ 924 w 1497"/>
                <a:gd name="T25" fmla="*/ 116 h 1487"/>
                <a:gd name="T26" fmla="*/ 634 w 1497"/>
                <a:gd name="T27" fmla="*/ 145 h 1487"/>
                <a:gd name="T28" fmla="*/ 582 w 1497"/>
                <a:gd name="T29" fmla="*/ 98 h 1487"/>
                <a:gd name="T30" fmla="*/ 547 w 1497"/>
                <a:gd name="T31" fmla="*/ 107 h 1487"/>
                <a:gd name="T32" fmla="*/ 597 w 1497"/>
                <a:gd name="T33" fmla="*/ 195 h 1487"/>
                <a:gd name="T34" fmla="*/ 624 w 1497"/>
                <a:gd name="T35" fmla="*/ 127 h 1487"/>
                <a:gd name="T36" fmla="*/ 197 w 1497"/>
                <a:gd name="T37" fmla="*/ 1136 h 1487"/>
                <a:gd name="T38" fmla="*/ 195 w 1497"/>
                <a:gd name="T39" fmla="*/ 947 h 1487"/>
                <a:gd name="T40" fmla="*/ 134 w 1497"/>
                <a:gd name="T41" fmla="*/ 1028 h 1487"/>
                <a:gd name="T42" fmla="*/ 153 w 1497"/>
                <a:gd name="T43" fmla="*/ 488 h 1487"/>
                <a:gd name="T44" fmla="*/ 105 w 1497"/>
                <a:gd name="T45" fmla="*/ 535 h 1487"/>
                <a:gd name="T46" fmla="*/ 133 w 1497"/>
                <a:gd name="T47" fmla="*/ 612 h 1487"/>
                <a:gd name="T48" fmla="*/ 173 w 1497"/>
                <a:gd name="T49" fmla="*/ 588 h 1487"/>
                <a:gd name="T50" fmla="*/ 1362 w 1497"/>
                <a:gd name="T51" fmla="*/ 492 h 1487"/>
                <a:gd name="T52" fmla="*/ 1337 w 1497"/>
                <a:gd name="T53" fmla="*/ 534 h 1487"/>
                <a:gd name="T54" fmla="*/ 1321 w 1497"/>
                <a:gd name="T55" fmla="*/ 593 h 1487"/>
                <a:gd name="T56" fmla="*/ 1370 w 1497"/>
                <a:gd name="T57" fmla="*/ 595 h 1487"/>
                <a:gd name="T58" fmla="*/ 1399 w 1497"/>
                <a:gd name="T59" fmla="*/ 538 h 1487"/>
                <a:gd name="T60" fmla="*/ 924 w 1497"/>
                <a:gd name="T61" fmla="*/ 1318 h 1487"/>
                <a:gd name="T62" fmla="*/ 809 w 1497"/>
                <a:gd name="T63" fmla="*/ 1406 h 1487"/>
                <a:gd name="T64" fmla="*/ 809 w 1497"/>
                <a:gd name="T65" fmla="*/ 1348 h 1487"/>
                <a:gd name="T66" fmla="*/ 877 w 1497"/>
                <a:gd name="T67" fmla="*/ 1353 h 1487"/>
                <a:gd name="T68" fmla="*/ 291 w 1497"/>
                <a:gd name="T69" fmla="*/ 295 h 1487"/>
                <a:gd name="T70" fmla="*/ 286 w 1497"/>
                <a:gd name="T71" fmla="*/ 322 h 1487"/>
                <a:gd name="T72" fmla="*/ 339 w 1497"/>
                <a:gd name="T73" fmla="*/ 318 h 1487"/>
                <a:gd name="T74" fmla="*/ 312 w 1497"/>
                <a:gd name="T75" fmla="*/ 218 h 1487"/>
                <a:gd name="T76" fmla="*/ 1173 w 1497"/>
                <a:gd name="T77" fmla="*/ 278 h 1487"/>
                <a:gd name="T78" fmla="*/ 1238 w 1497"/>
                <a:gd name="T79" fmla="*/ 330 h 1487"/>
                <a:gd name="T80" fmla="*/ 1188 w 1497"/>
                <a:gd name="T81" fmla="*/ 285 h 1487"/>
                <a:gd name="T82" fmla="*/ 693 w 1497"/>
                <a:gd name="T83" fmla="*/ 1382 h 1487"/>
                <a:gd name="T84" fmla="*/ 724 w 1497"/>
                <a:gd name="T85" fmla="*/ 1363 h 1487"/>
                <a:gd name="T86" fmla="*/ 665 w 1497"/>
                <a:gd name="T87" fmla="*/ 1400 h 1487"/>
                <a:gd name="T88" fmla="*/ 1405 w 1497"/>
                <a:gd name="T89" fmla="*/ 889 h 1487"/>
                <a:gd name="T90" fmla="*/ 1299 w 1497"/>
                <a:gd name="T91" fmla="*/ 947 h 1487"/>
                <a:gd name="T92" fmla="*/ 471 w 1497"/>
                <a:gd name="T93" fmla="*/ 1275 h 1487"/>
                <a:gd name="T94" fmla="*/ 526 w 1497"/>
                <a:gd name="T95" fmla="*/ 1339 h 1487"/>
                <a:gd name="T96" fmla="*/ 1081 w 1497"/>
                <a:gd name="T97" fmla="*/ 1228 h 1487"/>
                <a:gd name="T98" fmla="*/ 1143 w 1497"/>
                <a:gd name="T99" fmla="*/ 1256 h 1487"/>
                <a:gd name="T100" fmla="*/ 364 w 1497"/>
                <a:gd name="T101" fmla="*/ 1191 h 1487"/>
                <a:gd name="T102" fmla="*/ 302 w 1497"/>
                <a:gd name="T103" fmla="*/ 1252 h 1487"/>
                <a:gd name="T104" fmla="*/ 1019 w 1497"/>
                <a:gd name="T105" fmla="*/ 1265 h 1487"/>
                <a:gd name="T106" fmla="*/ 1138 w 1497"/>
                <a:gd name="T107" fmla="*/ 326 h 1487"/>
                <a:gd name="T108" fmla="*/ 1178 w 1497"/>
                <a:gd name="T109" fmla="*/ 373 h 1487"/>
                <a:gd name="T110" fmla="*/ 1160 w 1497"/>
                <a:gd name="T111" fmla="*/ 330 h 1487"/>
                <a:gd name="T112" fmla="*/ 577 w 1497"/>
                <a:gd name="T113" fmla="*/ 1376 h 1487"/>
                <a:gd name="T114" fmla="*/ 108 w 1497"/>
                <a:gd name="T115" fmla="*/ 859 h 1487"/>
                <a:gd name="T116" fmla="*/ 186 w 1497"/>
                <a:gd name="T117" fmla="*/ 923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7" h="1487">
                  <a:moveTo>
                    <a:pt x="749" y="1487"/>
                  </a:moveTo>
                  <a:cubicBezTo>
                    <a:pt x="708" y="1487"/>
                    <a:pt x="667" y="1484"/>
                    <a:pt x="626" y="1477"/>
                  </a:cubicBezTo>
                  <a:cubicBezTo>
                    <a:pt x="566" y="1467"/>
                    <a:pt x="507" y="1449"/>
                    <a:pt x="451" y="1425"/>
                  </a:cubicBezTo>
                  <a:cubicBezTo>
                    <a:pt x="393" y="1400"/>
                    <a:pt x="338" y="1367"/>
                    <a:pt x="288" y="1328"/>
                  </a:cubicBezTo>
                  <a:cubicBezTo>
                    <a:pt x="237" y="1288"/>
                    <a:pt x="192" y="1242"/>
                    <a:pt x="153" y="1191"/>
                  </a:cubicBezTo>
                  <a:cubicBezTo>
                    <a:pt x="106" y="1128"/>
                    <a:pt x="69" y="1060"/>
                    <a:pt x="43" y="985"/>
                  </a:cubicBezTo>
                  <a:cubicBezTo>
                    <a:pt x="26" y="935"/>
                    <a:pt x="14" y="884"/>
                    <a:pt x="8" y="831"/>
                  </a:cubicBezTo>
                  <a:cubicBezTo>
                    <a:pt x="0" y="769"/>
                    <a:pt x="1" y="707"/>
                    <a:pt x="10" y="644"/>
                  </a:cubicBezTo>
                  <a:cubicBezTo>
                    <a:pt x="20" y="566"/>
                    <a:pt x="43" y="492"/>
                    <a:pt x="77" y="421"/>
                  </a:cubicBezTo>
                  <a:cubicBezTo>
                    <a:pt x="109" y="356"/>
                    <a:pt x="150" y="296"/>
                    <a:pt x="200" y="242"/>
                  </a:cubicBezTo>
                  <a:cubicBezTo>
                    <a:pt x="253" y="184"/>
                    <a:pt x="315" y="136"/>
                    <a:pt x="384" y="97"/>
                  </a:cubicBezTo>
                  <a:cubicBezTo>
                    <a:pt x="462" y="53"/>
                    <a:pt x="545" y="25"/>
                    <a:pt x="633" y="10"/>
                  </a:cubicBezTo>
                  <a:cubicBezTo>
                    <a:pt x="684" y="2"/>
                    <a:pt x="735" y="0"/>
                    <a:pt x="786" y="2"/>
                  </a:cubicBezTo>
                  <a:cubicBezTo>
                    <a:pt x="835" y="4"/>
                    <a:pt x="884" y="12"/>
                    <a:pt x="931" y="24"/>
                  </a:cubicBezTo>
                  <a:cubicBezTo>
                    <a:pt x="988" y="39"/>
                    <a:pt x="1043" y="60"/>
                    <a:pt x="1095" y="87"/>
                  </a:cubicBezTo>
                  <a:cubicBezTo>
                    <a:pt x="1154" y="118"/>
                    <a:pt x="1209" y="156"/>
                    <a:pt x="1258" y="202"/>
                  </a:cubicBezTo>
                  <a:cubicBezTo>
                    <a:pt x="1319" y="259"/>
                    <a:pt x="1369" y="324"/>
                    <a:pt x="1409" y="399"/>
                  </a:cubicBezTo>
                  <a:cubicBezTo>
                    <a:pt x="1444" y="466"/>
                    <a:pt x="1469" y="538"/>
                    <a:pt x="1483" y="614"/>
                  </a:cubicBezTo>
                  <a:cubicBezTo>
                    <a:pt x="1493" y="672"/>
                    <a:pt x="1497" y="731"/>
                    <a:pt x="1493" y="790"/>
                  </a:cubicBezTo>
                  <a:cubicBezTo>
                    <a:pt x="1489" y="856"/>
                    <a:pt x="1476" y="921"/>
                    <a:pt x="1454" y="984"/>
                  </a:cubicBezTo>
                  <a:cubicBezTo>
                    <a:pt x="1434" y="1042"/>
                    <a:pt x="1408" y="1097"/>
                    <a:pt x="1374" y="1148"/>
                  </a:cubicBezTo>
                  <a:cubicBezTo>
                    <a:pt x="1344" y="1194"/>
                    <a:pt x="1309" y="1237"/>
                    <a:pt x="1270" y="1275"/>
                  </a:cubicBezTo>
                  <a:cubicBezTo>
                    <a:pt x="1209" y="1335"/>
                    <a:pt x="1139" y="1382"/>
                    <a:pt x="1062" y="1418"/>
                  </a:cubicBezTo>
                  <a:cubicBezTo>
                    <a:pt x="1000" y="1447"/>
                    <a:pt x="936" y="1466"/>
                    <a:pt x="868" y="1477"/>
                  </a:cubicBezTo>
                  <a:cubicBezTo>
                    <a:pt x="831" y="1483"/>
                    <a:pt x="794" y="1487"/>
                    <a:pt x="757" y="1487"/>
                  </a:cubicBezTo>
                  <a:cubicBezTo>
                    <a:pt x="754" y="1487"/>
                    <a:pt x="751" y="1487"/>
                    <a:pt x="749" y="1487"/>
                  </a:cubicBezTo>
                  <a:close/>
                  <a:moveTo>
                    <a:pt x="739" y="1275"/>
                  </a:moveTo>
                  <a:cubicBezTo>
                    <a:pt x="1027" y="1283"/>
                    <a:pt x="1257" y="1049"/>
                    <a:pt x="1264" y="772"/>
                  </a:cubicBezTo>
                  <a:cubicBezTo>
                    <a:pt x="1272" y="473"/>
                    <a:pt x="1028" y="234"/>
                    <a:pt x="737" y="240"/>
                  </a:cubicBezTo>
                  <a:cubicBezTo>
                    <a:pt x="462" y="245"/>
                    <a:pt x="237" y="469"/>
                    <a:pt x="230" y="745"/>
                  </a:cubicBezTo>
                  <a:cubicBezTo>
                    <a:pt x="224" y="1043"/>
                    <a:pt x="464" y="1275"/>
                    <a:pt x="739" y="1275"/>
                  </a:cubicBezTo>
                  <a:close/>
                  <a:moveTo>
                    <a:pt x="1289" y="1051"/>
                  </a:moveTo>
                  <a:cubicBezTo>
                    <a:pt x="1296" y="1045"/>
                    <a:pt x="1302" y="1041"/>
                    <a:pt x="1308" y="1036"/>
                  </a:cubicBezTo>
                  <a:cubicBezTo>
                    <a:pt x="1311" y="1032"/>
                    <a:pt x="1314" y="1028"/>
                    <a:pt x="1318" y="1024"/>
                  </a:cubicBezTo>
                  <a:cubicBezTo>
                    <a:pt x="1324" y="1019"/>
                    <a:pt x="1329" y="1019"/>
                    <a:pt x="1336" y="1023"/>
                  </a:cubicBezTo>
                  <a:cubicBezTo>
                    <a:pt x="1342" y="1027"/>
                    <a:pt x="1344" y="1032"/>
                    <a:pt x="1341" y="1039"/>
                  </a:cubicBezTo>
                  <a:cubicBezTo>
                    <a:pt x="1339" y="1045"/>
                    <a:pt x="1335" y="1051"/>
                    <a:pt x="1331" y="1056"/>
                  </a:cubicBezTo>
                  <a:cubicBezTo>
                    <a:pt x="1329" y="1060"/>
                    <a:pt x="1326" y="1062"/>
                    <a:pt x="1323" y="1066"/>
                  </a:cubicBezTo>
                  <a:cubicBezTo>
                    <a:pt x="1328" y="1067"/>
                    <a:pt x="1333" y="1070"/>
                    <a:pt x="1337" y="1065"/>
                  </a:cubicBezTo>
                  <a:cubicBezTo>
                    <a:pt x="1346" y="1055"/>
                    <a:pt x="1352" y="1045"/>
                    <a:pt x="1355" y="1032"/>
                  </a:cubicBezTo>
                  <a:cubicBezTo>
                    <a:pt x="1357" y="1024"/>
                    <a:pt x="1356" y="1016"/>
                    <a:pt x="1349" y="1009"/>
                  </a:cubicBezTo>
                  <a:cubicBezTo>
                    <a:pt x="1335" y="995"/>
                    <a:pt x="1321" y="996"/>
                    <a:pt x="1308" y="1011"/>
                  </a:cubicBezTo>
                  <a:cubicBezTo>
                    <a:pt x="1304" y="1015"/>
                    <a:pt x="1300" y="1020"/>
                    <a:pt x="1295" y="1024"/>
                  </a:cubicBezTo>
                  <a:cubicBezTo>
                    <a:pt x="1293" y="1026"/>
                    <a:pt x="1288" y="1027"/>
                    <a:pt x="1285" y="1026"/>
                  </a:cubicBezTo>
                  <a:cubicBezTo>
                    <a:pt x="1283" y="1024"/>
                    <a:pt x="1282" y="1020"/>
                    <a:pt x="1281" y="1016"/>
                  </a:cubicBezTo>
                  <a:cubicBezTo>
                    <a:pt x="1281" y="1014"/>
                    <a:pt x="1282" y="1011"/>
                    <a:pt x="1284" y="1008"/>
                  </a:cubicBezTo>
                  <a:cubicBezTo>
                    <a:pt x="1288" y="1001"/>
                    <a:pt x="1293" y="994"/>
                    <a:pt x="1299" y="985"/>
                  </a:cubicBezTo>
                  <a:cubicBezTo>
                    <a:pt x="1294" y="985"/>
                    <a:pt x="1288" y="984"/>
                    <a:pt x="1286" y="986"/>
                  </a:cubicBezTo>
                  <a:cubicBezTo>
                    <a:pt x="1274" y="1001"/>
                    <a:pt x="1262" y="1016"/>
                    <a:pt x="1269" y="1039"/>
                  </a:cubicBezTo>
                  <a:cubicBezTo>
                    <a:pt x="1256" y="1039"/>
                    <a:pt x="1249" y="1049"/>
                    <a:pt x="1244" y="1059"/>
                  </a:cubicBezTo>
                  <a:cubicBezTo>
                    <a:pt x="1227" y="1087"/>
                    <a:pt x="1206" y="1112"/>
                    <a:pt x="1185" y="1137"/>
                  </a:cubicBezTo>
                  <a:cubicBezTo>
                    <a:pt x="1182" y="1140"/>
                    <a:pt x="1182" y="1142"/>
                    <a:pt x="1184" y="1146"/>
                  </a:cubicBezTo>
                  <a:cubicBezTo>
                    <a:pt x="1190" y="1158"/>
                    <a:pt x="1195" y="1170"/>
                    <a:pt x="1201" y="1183"/>
                  </a:cubicBezTo>
                  <a:cubicBezTo>
                    <a:pt x="1202" y="1185"/>
                    <a:pt x="1202" y="1187"/>
                    <a:pt x="1203" y="1190"/>
                  </a:cubicBezTo>
                  <a:cubicBezTo>
                    <a:pt x="1201" y="1189"/>
                    <a:pt x="1200" y="1189"/>
                    <a:pt x="1199" y="1188"/>
                  </a:cubicBezTo>
                  <a:cubicBezTo>
                    <a:pt x="1185" y="1183"/>
                    <a:pt x="1171" y="1179"/>
                    <a:pt x="1157" y="1173"/>
                  </a:cubicBezTo>
                  <a:cubicBezTo>
                    <a:pt x="1153" y="1172"/>
                    <a:pt x="1150" y="1172"/>
                    <a:pt x="1147" y="1175"/>
                  </a:cubicBezTo>
                  <a:cubicBezTo>
                    <a:pt x="1143" y="1179"/>
                    <a:pt x="1139" y="1182"/>
                    <a:pt x="1135" y="1186"/>
                  </a:cubicBezTo>
                  <a:cubicBezTo>
                    <a:pt x="1131" y="1189"/>
                    <a:pt x="1127" y="1193"/>
                    <a:pt x="1123" y="1196"/>
                  </a:cubicBezTo>
                  <a:cubicBezTo>
                    <a:pt x="1141" y="1219"/>
                    <a:pt x="1160" y="1240"/>
                    <a:pt x="1178" y="1262"/>
                  </a:cubicBezTo>
                  <a:cubicBezTo>
                    <a:pt x="1184" y="1257"/>
                    <a:pt x="1188" y="1253"/>
                    <a:pt x="1193" y="1249"/>
                  </a:cubicBezTo>
                  <a:cubicBezTo>
                    <a:pt x="1175" y="1229"/>
                    <a:pt x="1158" y="1209"/>
                    <a:pt x="1141" y="1189"/>
                  </a:cubicBezTo>
                  <a:cubicBezTo>
                    <a:pt x="1141" y="1188"/>
                    <a:pt x="1142" y="1188"/>
                    <a:pt x="1142" y="1187"/>
                  </a:cubicBezTo>
                  <a:cubicBezTo>
                    <a:pt x="1170" y="1197"/>
                    <a:pt x="1197" y="1207"/>
                    <a:pt x="1227" y="1217"/>
                  </a:cubicBezTo>
                  <a:cubicBezTo>
                    <a:pt x="1215" y="1190"/>
                    <a:pt x="1204" y="1165"/>
                    <a:pt x="1193" y="1140"/>
                  </a:cubicBezTo>
                  <a:cubicBezTo>
                    <a:pt x="1194" y="1139"/>
                    <a:pt x="1194" y="1139"/>
                    <a:pt x="1195" y="1139"/>
                  </a:cubicBezTo>
                  <a:cubicBezTo>
                    <a:pt x="1215" y="1155"/>
                    <a:pt x="1235" y="1171"/>
                    <a:pt x="1255" y="1187"/>
                  </a:cubicBezTo>
                  <a:cubicBezTo>
                    <a:pt x="1268" y="1172"/>
                    <a:pt x="1280" y="1157"/>
                    <a:pt x="1292" y="1141"/>
                  </a:cubicBezTo>
                  <a:cubicBezTo>
                    <a:pt x="1289" y="1139"/>
                    <a:pt x="1287" y="1137"/>
                    <a:pt x="1284" y="1135"/>
                  </a:cubicBezTo>
                  <a:cubicBezTo>
                    <a:pt x="1276" y="1146"/>
                    <a:pt x="1268" y="1156"/>
                    <a:pt x="1259" y="1166"/>
                  </a:cubicBezTo>
                  <a:cubicBezTo>
                    <a:pt x="1252" y="1161"/>
                    <a:pt x="1247" y="1156"/>
                    <a:pt x="1241" y="1152"/>
                  </a:cubicBezTo>
                  <a:cubicBezTo>
                    <a:pt x="1236" y="1148"/>
                    <a:pt x="1237" y="1146"/>
                    <a:pt x="1240" y="1142"/>
                  </a:cubicBezTo>
                  <a:cubicBezTo>
                    <a:pt x="1246" y="1136"/>
                    <a:pt x="1251" y="1129"/>
                    <a:pt x="1256" y="1122"/>
                  </a:cubicBezTo>
                  <a:cubicBezTo>
                    <a:pt x="1254" y="1120"/>
                    <a:pt x="1251" y="1118"/>
                    <a:pt x="1249" y="1116"/>
                  </a:cubicBezTo>
                  <a:cubicBezTo>
                    <a:pt x="1242" y="1124"/>
                    <a:pt x="1235" y="1132"/>
                    <a:pt x="1228" y="1141"/>
                  </a:cubicBezTo>
                  <a:cubicBezTo>
                    <a:pt x="1221" y="1135"/>
                    <a:pt x="1215" y="1130"/>
                    <a:pt x="1208" y="1125"/>
                  </a:cubicBezTo>
                  <a:cubicBezTo>
                    <a:pt x="1216" y="1114"/>
                    <a:pt x="1225" y="1104"/>
                    <a:pt x="1233" y="1093"/>
                  </a:cubicBezTo>
                  <a:cubicBezTo>
                    <a:pt x="1255" y="1107"/>
                    <a:pt x="1276" y="1121"/>
                    <a:pt x="1297" y="1134"/>
                  </a:cubicBezTo>
                  <a:cubicBezTo>
                    <a:pt x="1301" y="1129"/>
                    <a:pt x="1304" y="1124"/>
                    <a:pt x="1307" y="1119"/>
                  </a:cubicBezTo>
                  <a:cubicBezTo>
                    <a:pt x="1294" y="1110"/>
                    <a:pt x="1282" y="1103"/>
                    <a:pt x="1271" y="1095"/>
                  </a:cubicBezTo>
                  <a:cubicBezTo>
                    <a:pt x="1273" y="1093"/>
                    <a:pt x="1275" y="1093"/>
                    <a:pt x="1278" y="1093"/>
                  </a:cubicBezTo>
                  <a:cubicBezTo>
                    <a:pt x="1290" y="1094"/>
                    <a:pt x="1302" y="1095"/>
                    <a:pt x="1315" y="1095"/>
                  </a:cubicBezTo>
                  <a:cubicBezTo>
                    <a:pt x="1317" y="1096"/>
                    <a:pt x="1321" y="1095"/>
                    <a:pt x="1322" y="1094"/>
                  </a:cubicBezTo>
                  <a:cubicBezTo>
                    <a:pt x="1326" y="1089"/>
                    <a:pt x="1329" y="1084"/>
                    <a:pt x="1334" y="1077"/>
                  </a:cubicBezTo>
                  <a:cubicBezTo>
                    <a:pt x="1318" y="1077"/>
                    <a:pt x="1304" y="1077"/>
                    <a:pt x="1289" y="1077"/>
                  </a:cubicBezTo>
                  <a:cubicBezTo>
                    <a:pt x="1292" y="1067"/>
                    <a:pt x="1294" y="1058"/>
                    <a:pt x="1289" y="1051"/>
                  </a:cubicBezTo>
                  <a:close/>
                  <a:moveTo>
                    <a:pt x="882" y="126"/>
                  </a:moveTo>
                  <a:cubicBezTo>
                    <a:pt x="876" y="135"/>
                    <a:pt x="869" y="143"/>
                    <a:pt x="864" y="152"/>
                  </a:cubicBezTo>
                  <a:cubicBezTo>
                    <a:pt x="857" y="167"/>
                    <a:pt x="859" y="174"/>
                    <a:pt x="873" y="184"/>
                  </a:cubicBezTo>
                  <a:cubicBezTo>
                    <a:pt x="874" y="185"/>
                    <a:pt x="875" y="186"/>
                    <a:pt x="877" y="189"/>
                  </a:cubicBezTo>
                  <a:cubicBezTo>
                    <a:pt x="874" y="189"/>
                    <a:pt x="872" y="189"/>
                    <a:pt x="870" y="189"/>
                  </a:cubicBezTo>
                  <a:cubicBezTo>
                    <a:pt x="867" y="190"/>
                    <a:pt x="864" y="191"/>
                    <a:pt x="860" y="193"/>
                  </a:cubicBezTo>
                  <a:cubicBezTo>
                    <a:pt x="862" y="196"/>
                    <a:pt x="863" y="199"/>
                    <a:pt x="864" y="202"/>
                  </a:cubicBezTo>
                  <a:cubicBezTo>
                    <a:pt x="865" y="203"/>
                    <a:pt x="867" y="204"/>
                    <a:pt x="868" y="205"/>
                  </a:cubicBezTo>
                  <a:cubicBezTo>
                    <a:pt x="869" y="206"/>
                    <a:pt x="870" y="208"/>
                    <a:pt x="872" y="209"/>
                  </a:cubicBezTo>
                  <a:cubicBezTo>
                    <a:pt x="874" y="211"/>
                    <a:pt x="876" y="213"/>
                    <a:pt x="878" y="214"/>
                  </a:cubicBezTo>
                  <a:cubicBezTo>
                    <a:pt x="881" y="215"/>
                    <a:pt x="884" y="213"/>
                    <a:pt x="884" y="210"/>
                  </a:cubicBezTo>
                  <a:cubicBezTo>
                    <a:pt x="885" y="206"/>
                    <a:pt x="887" y="205"/>
                    <a:pt x="891" y="206"/>
                  </a:cubicBezTo>
                  <a:cubicBezTo>
                    <a:pt x="896" y="206"/>
                    <a:pt x="902" y="208"/>
                    <a:pt x="904" y="203"/>
                  </a:cubicBezTo>
                  <a:cubicBezTo>
                    <a:pt x="909" y="209"/>
                    <a:pt x="912" y="216"/>
                    <a:pt x="917" y="221"/>
                  </a:cubicBezTo>
                  <a:cubicBezTo>
                    <a:pt x="925" y="228"/>
                    <a:pt x="935" y="231"/>
                    <a:pt x="946" y="232"/>
                  </a:cubicBezTo>
                  <a:cubicBezTo>
                    <a:pt x="952" y="233"/>
                    <a:pt x="960" y="233"/>
                    <a:pt x="962" y="226"/>
                  </a:cubicBezTo>
                  <a:cubicBezTo>
                    <a:pt x="965" y="219"/>
                    <a:pt x="959" y="215"/>
                    <a:pt x="955" y="210"/>
                  </a:cubicBezTo>
                  <a:cubicBezTo>
                    <a:pt x="955" y="210"/>
                    <a:pt x="955" y="210"/>
                    <a:pt x="955" y="210"/>
                  </a:cubicBezTo>
                  <a:cubicBezTo>
                    <a:pt x="950" y="205"/>
                    <a:pt x="946" y="203"/>
                    <a:pt x="940" y="208"/>
                  </a:cubicBezTo>
                  <a:cubicBezTo>
                    <a:pt x="934" y="212"/>
                    <a:pt x="928" y="208"/>
                    <a:pt x="928" y="201"/>
                  </a:cubicBezTo>
                  <a:cubicBezTo>
                    <a:pt x="928" y="198"/>
                    <a:pt x="928" y="195"/>
                    <a:pt x="929" y="192"/>
                  </a:cubicBezTo>
                  <a:cubicBezTo>
                    <a:pt x="930" y="187"/>
                    <a:pt x="933" y="184"/>
                    <a:pt x="940" y="186"/>
                  </a:cubicBezTo>
                  <a:cubicBezTo>
                    <a:pt x="944" y="188"/>
                    <a:pt x="951" y="190"/>
                    <a:pt x="955" y="188"/>
                  </a:cubicBezTo>
                  <a:cubicBezTo>
                    <a:pt x="963" y="182"/>
                    <a:pt x="970" y="174"/>
                    <a:pt x="973" y="164"/>
                  </a:cubicBezTo>
                  <a:cubicBezTo>
                    <a:pt x="976" y="156"/>
                    <a:pt x="972" y="151"/>
                    <a:pt x="968" y="145"/>
                  </a:cubicBezTo>
                  <a:cubicBezTo>
                    <a:pt x="972" y="141"/>
                    <a:pt x="974" y="137"/>
                    <a:pt x="969" y="132"/>
                  </a:cubicBezTo>
                  <a:cubicBezTo>
                    <a:pt x="966" y="129"/>
                    <a:pt x="968" y="125"/>
                    <a:pt x="971" y="123"/>
                  </a:cubicBezTo>
                  <a:cubicBezTo>
                    <a:pt x="974" y="122"/>
                    <a:pt x="978" y="122"/>
                    <a:pt x="981" y="120"/>
                  </a:cubicBezTo>
                  <a:cubicBezTo>
                    <a:pt x="983" y="118"/>
                    <a:pt x="985" y="116"/>
                    <a:pt x="986" y="113"/>
                  </a:cubicBezTo>
                  <a:cubicBezTo>
                    <a:pt x="986" y="111"/>
                    <a:pt x="984" y="108"/>
                    <a:pt x="982" y="107"/>
                  </a:cubicBezTo>
                  <a:cubicBezTo>
                    <a:pt x="979" y="104"/>
                    <a:pt x="977" y="102"/>
                    <a:pt x="978" y="98"/>
                  </a:cubicBezTo>
                  <a:cubicBezTo>
                    <a:pt x="980" y="92"/>
                    <a:pt x="975" y="87"/>
                    <a:pt x="970" y="89"/>
                  </a:cubicBezTo>
                  <a:cubicBezTo>
                    <a:pt x="964" y="90"/>
                    <a:pt x="958" y="92"/>
                    <a:pt x="954" y="95"/>
                  </a:cubicBezTo>
                  <a:cubicBezTo>
                    <a:pt x="947" y="99"/>
                    <a:pt x="942" y="106"/>
                    <a:pt x="936" y="111"/>
                  </a:cubicBezTo>
                  <a:cubicBezTo>
                    <a:pt x="931" y="115"/>
                    <a:pt x="931" y="118"/>
                    <a:pt x="936" y="123"/>
                  </a:cubicBezTo>
                  <a:cubicBezTo>
                    <a:pt x="941" y="128"/>
                    <a:pt x="944" y="128"/>
                    <a:pt x="950" y="123"/>
                  </a:cubicBezTo>
                  <a:cubicBezTo>
                    <a:pt x="951" y="122"/>
                    <a:pt x="953" y="122"/>
                    <a:pt x="953" y="122"/>
                  </a:cubicBezTo>
                  <a:cubicBezTo>
                    <a:pt x="954" y="128"/>
                    <a:pt x="956" y="134"/>
                    <a:pt x="957" y="140"/>
                  </a:cubicBezTo>
                  <a:cubicBezTo>
                    <a:pt x="956" y="140"/>
                    <a:pt x="955" y="140"/>
                    <a:pt x="954" y="140"/>
                  </a:cubicBezTo>
                  <a:cubicBezTo>
                    <a:pt x="943" y="139"/>
                    <a:pt x="933" y="141"/>
                    <a:pt x="924" y="147"/>
                  </a:cubicBezTo>
                  <a:cubicBezTo>
                    <a:pt x="921" y="149"/>
                    <a:pt x="921" y="151"/>
                    <a:pt x="923" y="154"/>
                  </a:cubicBezTo>
                  <a:cubicBezTo>
                    <a:pt x="926" y="160"/>
                    <a:pt x="931" y="162"/>
                    <a:pt x="938" y="161"/>
                  </a:cubicBezTo>
                  <a:cubicBezTo>
                    <a:pt x="942" y="160"/>
                    <a:pt x="946" y="160"/>
                    <a:pt x="951" y="160"/>
                  </a:cubicBezTo>
                  <a:cubicBezTo>
                    <a:pt x="949" y="165"/>
                    <a:pt x="948" y="169"/>
                    <a:pt x="946" y="173"/>
                  </a:cubicBezTo>
                  <a:cubicBezTo>
                    <a:pt x="943" y="178"/>
                    <a:pt x="937" y="178"/>
                    <a:pt x="934" y="172"/>
                  </a:cubicBezTo>
                  <a:cubicBezTo>
                    <a:pt x="931" y="167"/>
                    <a:pt x="929" y="162"/>
                    <a:pt x="923" y="162"/>
                  </a:cubicBezTo>
                  <a:cubicBezTo>
                    <a:pt x="920" y="157"/>
                    <a:pt x="917" y="153"/>
                    <a:pt x="914" y="148"/>
                  </a:cubicBezTo>
                  <a:cubicBezTo>
                    <a:pt x="913" y="146"/>
                    <a:pt x="913" y="143"/>
                    <a:pt x="913" y="141"/>
                  </a:cubicBezTo>
                  <a:cubicBezTo>
                    <a:pt x="913" y="137"/>
                    <a:pt x="915" y="132"/>
                    <a:pt x="913" y="129"/>
                  </a:cubicBezTo>
                  <a:cubicBezTo>
                    <a:pt x="910" y="126"/>
                    <a:pt x="905" y="124"/>
                    <a:pt x="899" y="126"/>
                  </a:cubicBezTo>
                  <a:cubicBezTo>
                    <a:pt x="895" y="128"/>
                    <a:pt x="891" y="127"/>
                    <a:pt x="886" y="128"/>
                  </a:cubicBezTo>
                  <a:cubicBezTo>
                    <a:pt x="890" y="124"/>
                    <a:pt x="893" y="121"/>
                    <a:pt x="896" y="118"/>
                  </a:cubicBezTo>
                  <a:cubicBezTo>
                    <a:pt x="899" y="115"/>
                    <a:pt x="902" y="113"/>
                    <a:pt x="905" y="110"/>
                  </a:cubicBezTo>
                  <a:cubicBezTo>
                    <a:pt x="908" y="116"/>
                    <a:pt x="911" y="121"/>
                    <a:pt x="914" y="125"/>
                  </a:cubicBezTo>
                  <a:cubicBezTo>
                    <a:pt x="915" y="127"/>
                    <a:pt x="919" y="128"/>
                    <a:pt x="920" y="127"/>
                  </a:cubicBezTo>
                  <a:cubicBezTo>
                    <a:pt x="922" y="126"/>
                    <a:pt x="923" y="124"/>
                    <a:pt x="924" y="121"/>
                  </a:cubicBezTo>
                  <a:cubicBezTo>
                    <a:pt x="925" y="120"/>
                    <a:pt x="924" y="118"/>
                    <a:pt x="924" y="116"/>
                  </a:cubicBezTo>
                  <a:cubicBezTo>
                    <a:pt x="923" y="106"/>
                    <a:pt x="924" y="106"/>
                    <a:pt x="933" y="105"/>
                  </a:cubicBezTo>
                  <a:cubicBezTo>
                    <a:pt x="937" y="105"/>
                    <a:pt x="941" y="102"/>
                    <a:pt x="944" y="101"/>
                  </a:cubicBezTo>
                  <a:cubicBezTo>
                    <a:pt x="942" y="97"/>
                    <a:pt x="941" y="92"/>
                    <a:pt x="938" y="91"/>
                  </a:cubicBezTo>
                  <a:cubicBezTo>
                    <a:pt x="934" y="88"/>
                    <a:pt x="933" y="85"/>
                    <a:pt x="932" y="81"/>
                  </a:cubicBezTo>
                  <a:cubicBezTo>
                    <a:pt x="930" y="73"/>
                    <a:pt x="922" y="71"/>
                    <a:pt x="915" y="76"/>
                  </a:cubicBezTo>
                  <a:cubicBezTo>
                    <a:pt x="903" y="85"/>
                    <a:pt x="890" y="95"/>
                    <a:pt x="878" y="105"/>
                  </a:cubicBezTo>
                  <a:cubicBezTo>
                    <a:pt x="869" y="112"/>
                    <a:pt x="869" y="117"/>
                    <a:pt x="878" y="124"/>
                  </a:cubicBezTo>
                  <a:cubicBezTo>
                    <a:pt x="879" y="125"/>
                    <a:pt x="881" y="126"/>
                    <a:pt x="882" y="126"/>
                  </a:cubicBezTo>
                  <a:close/>
                  <a:moveTo>
                    <a:pt x="624" y="127"/>
                  </a:moveTo>
                  <a:cubicBezTo>
                    <a:pt x="632" y="126"/>
                    <a:pt x="635" y="128"/>
                    <a:pt x="635" y="134"/>
                  </a:cubicBezTo>
                  <a:cubicBezTo>
                    <a:pt x="634" y="138"/>
                    <a:pt x="634" y="142"/>
                    <a:pt x="634" y="145"/>
                  </a:cubicBezTo>
                  <a:cubicBezTo>
                    <a:pt x="633" y="152"/>
                    <a:pt x="637" y="155"/>
                    <a:pt x="644" y="156"/>
                  </a:cubicBezTo>
                  <a:cubicBezTo>
                    <a:pt x="651" y="158"/>
                    <a:pt x="652" y="153"/>
                    <a:pt x="653" y="148"/>
                  </a:cubicBezTo>
                  <a:cubicBezTo>
                    <a:pt x="653" y="146"/>
                    <a:pt x="654" y="144"/>
                    <a:pt x="655" y="142"/>
                  </a:cubicBezTo>
                  <a:cubicBezTo>
                    <a:pt x="660" y="125"/>
                    <a:pt x="649" y="106"/>
                    <a:pt x="630" y="109"/>
                  </a:cubicBezTo>
                  <a:cubicBezTo>
                    <a:pt x="625" y="109"/>
                    <a:pt x="619" y="105"/>
                    <a:pt x="614" y="103"/>
                  </a:cubicBezTo>
                  <a:cubicBezTo>
                    <a:pt x="614" y="103"/>
                    <a:pt x="614" y="102"/>
                    <a:pt x="614" y="101"/>
                  </a:cubicBezTo>
                  <a:cubicBezTo>
                    <a:pt x="617" y="99"/>
                    <a:pt x="619" y="97"/>
                    <a:pt x="621" y="95"/>
                  </a:cubicBezTo>
                  <a:cubicBezTo>
                    <a:pt x="622" y="94"/>
                    <a:pt x="624" y="92"/>
                    <a:pt x="624" y="92"/>
                  </a:cubicBezTo>
                  <a:cubicBezTo>
                    <a:pt x="622" y="86"/>
                    <a:pt x="620" y="81"/>
                    <a:pt x="617" y="75"/>
                  </a:cubicBezTo>
                  <a:cubicBezTo>
                    <a:pt x="616" y="74"/>
                    <a:pt x="612" y="74"/>
                    <a:pt x="611" y="75"/>
                  </a:cubicBezTo>
                  <a:cubicBezTo>
                    <a:pt x="601" y="82"/>
                    <a:pt x="590" y="89"/>
                    <a:pt x="582" y="98"/>
                  </a:cubicBezTo>
                  <a:cubicBezTo>
                    <a:pt x="573" y="106"/>
                    <a:pt x="574" y="108"/>
                    <a:pt x="585" y="112"/>
                  </a:cubicBezTo>
                  <a:cubicBezTo>
                    <a:pt x="586" y="112"/>
                    <a:pt x="586" y="112"/>
                    <a:pt x="587" y="112"/>
                  </a:cubicBezTo>
                  <a:cubicBezTo>
                    <a:pt x="592" y="113"/>
                    <a:pt x="593" y="116"/>
                    <a:pt x="592" y="121"/>
                  </a:cubicBezTo>
                  <a:cubicBezTo>
                    <a:pt x="589" y="134"/>
                    <a:pt x="585" y="147"/>
                    <a:pt x="593" y="160"/>
                  </a:cubicBezTo>
                  <a:cubicBezTo>
                    <a:pt x="581" y="156"/>
                    <a:pt x="576" y="166"/>
                    <a:pt x="567" y="170"/>
                  </a:cubicBezTo>
                  <a:cubicBezTo>
                    <a:pt x="566" y="166"/>
                    <a:pt x="565" y="163"/>
                    <a:pt x="564" y="160"/>
                  </a:cubicBezTo>
                  <a:cubicBezTo>
                    <a:pt x="569" y="155"/>
                    <a:pt x="574" y="151"/>
                    <a:pt x="578" y="147"/>
                  </a:cubicBezTo>
                  <a:cubicBezTo>
                    <a:pt x="587" y="139"/>
                    <a:pt x="585" y="125"/>
                    <a:pt x="578" y="117"/>
                  </a:cubicBezTo>
                  <a:cubicBezTo>
                    <a:pt x="572" y="109"/>
                    <a:pt x="563" y="108"/>
                    <a:pt x="552" y="114"/>
                  </a:cubicBezTo>
                  <a:cubicBezTo>
                    <a:pt x="550" y="115"/>
                    <a:pt x="548" y="114"/>
                    <a:pt x="546" y="114"/>
                  </a:cubicBezTo>
                  <a:cubicBezTo>
                    <a:pt x="546" y="112"/>
                    <a:pt x="546" y="109"/>
                    <a:pt x="547" y="107"/>
                  </a:cubicBezTo>
                  <a:cubicBezTo>
                    <a:pt x="551" y="104"/>
                    <a:pt x="555" y="101"/>
                    <a:pt x="559" y="97"/>
                  </a:cubicBezTo>
                  <a:cubicBezTo>
                    <a:pt x="561" y="96"/>
                    <a:pt x="562" y="93"/>
                    <a:pt x="562" y="91"/>
                  </a:cubicBezTo>
                  <a:cubicBezTo>
                    <a:pt x="562" y="87"/>
                    <a:pt x="552" y="80"/>
                    <a:pt x="548" y="80"/>
                  </a:cubicBezTo>
                  <a:cubicBezTo>
                    <a:pt x="538" y="79"/>
                    <a:pt x="533" y="86"/>
                    <a:pt x="528" y="92"/>
                  </a:cubicBezTo>
                  <a:cubicBezTo>
                    <a:pt x="515" y="109"/>
                    <a:pt x="514" y="106"/>
                    <a:pt x="524" y="124"/>
                  </a:cubicBezTo>
                  <a:cubicBezTo>
                    <a:pt x="525" y="126"/>
                    <a:pt x="526" y="128"/>
                    <a:pt x="527" y="129"/>
                  </a:cubicBezTo>
                  <a:cubicBezTo>
                    <a:pt x="539" y="151"/>
                    <a:pt x="550" y="174"/>
                    <a:pt x="553" y="200"/>
                  </a:cubicBezTo>
                  <a:cubicBezTo>
                    <a:pt x="554" y="207"/>
                    <a:pt x="558" y="212"/>
                    <a:pt x="565" y="212"/>
                  </a:cubicBezTo>
                  <a:cubicBezTo>
                    <a:pt x="575" y="213"/>
                    <a:pt x="575" y="213"/>
                    <a:pt x="579" y="203"/>
                  </a:cubicBezTo>
                  <a:cubicBezTo>
                    <a:pt x="582" y="203"/>
                    <a:pt x="585" y="203"/>
                    <a:pt x="588" y="203"/>
                  </a:cubicBezTo>
                  <a:cubicBezTo>
                    <a:pt x="594" y="204"/>
                    <a:pt x="596" y="200"/>
                    <a:pt x="597" y="195"/>
                  </a:cubicBezTo>
                  <a:cubicBezTo>
                    <a:pt x="598" y="192"/>
                    <a:pt x="598" y="188"/>
                    <a:pt x="599" y="184"/>
                  </a:cubicBezTo>
                  <a:cubicBezTo>
                    <a:pt x="602" y="177"/>
                    <a:pt x="605" y="170"/>
                    <a:pt x="598" y="163"/>
                  </a:cubicBezTo>
                  <a:cubicBezTo>
                    <a:pt x="609" y="159"/>
                    <a:pt x="605" y="152"/>
                    <a:pt x="605" y="146"/>
                  </a:cubicBezTo>
                  <a:cubicBezTo>
                    <a:pt x="605" y="142"/>
                    <a:pt x="606" y="137"/>
                    <a:pt x="606" y="133"/>
                  </a:cubicBezTo>
                  <a:cubicBezTo>
                    <a:pt x="607" y="133"/>
                    <a:pt x="607" y="133"/>
                    <a:pt x="608" y="133"/>
                  </a:cubicBezTo>
                  <a:cubicBezTo>
                    <a:pt x="609" y="135"/>
                    <a:pt x="610" y="138"/>
                    <a:pt x="610" y="140"/>
                  </a:cubicBezTo>
                  <a:cubicBezTo>
                    <a:pt x="617" y="163"/>
                    <a:pt x="624" y="186"/>
                    <a:pt x="631" y="208"/>
                  </a:cubicBezTo>
                  <a:cubicBezTo>
                    <a:pt x="632" y="213"/>
                    <a:pt x="636" y="215"/>
                    <a:pt x="640" y="214"/>
                  </a:cubicBezTo>
                  <a:cubicBezTo>
                    <a:pt x="644" y="213"/>
                    <a:pt x="646" y="210"/>
                    <a:pt x="644" y="205"/>
                  </a:cubicBezTo>
                  <a:cubicBezTo>
                    <a:pt x="639" y="188"/>
                    <a:pt x="634" y="170"/>
                    <a:pt x="629" y="152"/>
                  </a:cubicBezTo>
                  <a:cubicBezTo>
                    <a:pt x="627" y="144"/>
                    <a:pt x="626" y="135"/>
                    <a:pt x="624" y="127"/>
                  </a:cubicBezTo>
                  <a:close/>
                  <a:moveTo>
                    <a:pt x="134" y="1028"/>
                  </a:moveTo>
                  <a:cubicBezTo>
                    <a:pt x="145" y="1048"/>
                    <a:pt x="154" y="1066"/>
                    <a:pt x="164" y="1085"/>
                  </a:cubicBezTo>
                  <a:cubicBezTo>
                    <a:pt x="167" y="1083"/>
                    <a:pt x="170" y="1082"/>
                    <a:pt x="173" y="1080"/>
                  </a:cubicBezTo>
                  <a:cubicBezTo>
                    <a:pt x="167" y="1069"/>
                    <a:pt x="161" y="1058"/>
                    <a:pt x="155" y="1046"/>
                  </a:cubicBezTo>
                  <a:cubicBezTo>
                    <a:pt x="183" y="1047"/>
                    <a:pt x="209" y="1047"/>
                    <a:pt x="236" y="1048"/>
                  </a:cubicBezTo>
                  <a:cubicBezTo>
                    <a:pt x="236" y="1049"/>
                    <a:pt x="236" y="1049"/>
                    <a:pt x="236" y="1050"/>
                  </a:cubicBezTo>
                  <a:cubicBezTo>
                    <a:pt x="214" y="1065"/>
                    <a:pt x="192" y="1080"/>
                    <a:pt x="170" y="1095"/>
                  </a:cubicBezTo>
                  <a:cubicBezTo>
                    <a:pt x="174" y="1101"/>
                    <a:pt x="177" y="1106"/>
                    <a:pt x="181" y="1110"/>
                  </a:cubicBezTo>
                  <a:cubicBezTo>
                    <a:pt x="192" y="1103"/>
                    <a:pt x="202" y="1096"/>
                    <a:pt x="214" y="1088"/>
                  </a:cubicBezTo>
                  <a:cubicBezTo>
                    <a:pt x="219" y="1097"/>
                    <a:pt x="225" y="1105"/>
                    <a:pt x="230" y="1113"/>
                  </a:cubicBezTo>
                  <a:cubicBezTo>
                    <a:pt x="219" y="1121"/>
                    <a:pt x="208" y="1128"/>
                    <a:pt x="197" y="1136"/>
                  </a:cubicBezTo>
                  <a:cubicBezTo>
                    <a:pt x="201" y="1141"/>
                    <a:pt x="204" y="1146"/>
                    <a:pt x="208" y="1151"/>
                  </a:cubicBezTo>
                  <a:cubicBezTo>
                    <a:pt x="232" y="1135"/>
                    <a:pt x="255" y="1119"/>
                    <a:pt x="279" y="1103"/>
                  </a:cubicBezTo>
                  <a:cubicBezTo>
                    <a:pt x="275" y="1097"/>
                    <a:pt x="272" y="1093"/>
                    <a:pt x="268" y="1088"/>
                  </a:cubicBezTo>
                  <a:cubicBezTo>
                    <a:pt x="258" y="1094"/>
                    <a:pt x="249" y="1101"/>
                    <a:pt x="239" y="1108"/>
                  </a:cubicBezTo>
                  <a:cubicBezTo>
                    <a:pt x="233" y="1099"/>
                    <a:pt x="227" y="1091"/>
                    <a:pt x="222" y="1083"/>
                  </a:cubicBezTo>
                  <a:cubicBezTo>
                    <a:pt x="232" y="1076"/>
                    <a:pt x="242" y="1069"/>
                    <a:pt x="250" y="1063"/>
                  </a:cubicBezTo>
                  <a:cubicBezTo>
                    <a:pt x="235" y="1035"/>
                    <a:pt x="220" y="1007"/>
                    <a:pt x="206" y="979"/>
                  </a:cubicBezTo>
                  <a:cubicBezTo>
                    <a:pt x="188" y="986"/>
                    <a:pt x="170" y="993"/>
                    <a:pt x="151" y="1000"/>
                  </a:cubicBezTo>
                  <a:cubicBezTo>
                    <a:pt x="153" y="996"/>
                    <a:pt x="155" y="994"/>
                    <a:pt x="157" y="992"/>
                  </a:cubicBezTo>
                  <a:cubicBezTo>
                    <a:pt x="169" y="979"/>
                    <a:pt x="181" y="966"/>
                    <a:pt x="193" y="953"/>
                  </a:cubicBezTo>
                  <a:cubicBezTo>
                    <a:pt x="194" y="951"/>
                    <a:pt x="195" y="949"/>
                    <a:pt x="195" y="947"/>
                  </a:cubicBezTo>
                  <a:cubicBezTo>
                    <a:pt x="193" y="941"/>
                    <a:pt x="190" y="935"/>
                    <a:pt x="187" y="928"/>
                  </a:cubicBezTo>
                  <a:cubicBezTo>
                    <a:pt x="160" y="938"/>
                    <a:pt x="134" y="948"/>
                    <a:pt x="107" y="959"/>
                  </a:cubicBezTo>
                  <a:cubicBezTo>
                    <a:pt x="109" y="963"/>
                    <a:pt x="110" y="967"/>
                    <a:pt x="112" y="971"/>
                  </a:cubicBezTo>
                  <a:cubicBezTo>
                    <a:pt x="132" y="963"/>
                    <a:pt x="151" y="956"/>
                    <a:pt x="170" y="948"/>
                  </a:cubicBezTo>
                  <a:cubicBezTo>
                    <a:pt x="169" y="951"/>
                    <a:pt x="168" y="953"/>
                    <a:pt x="166" y="955"/>
                  </a:cubicBezTo>
                  <a:cubicBezTo>
                    <a:pt x="153" y="969"/>
                    <a:pt x="140" y="983"/>
                    <a:pt x="127" y="997"/>
                  </a:cubicBezTo>
                  <a:cubicBezTo>
                    <a:pt x="125" y="999"/>
                    <a:pt x="124" y="1002"/>
                    <a:pt x="124" y="1003"/>
                  </a:cubicBezTo>
                  <a:cubicBezTo>
                    <a:pt x="126" y="1009"/>
                    <a:pt x="129" y="1015"/>
                    <a:pt x="131" y="1022"/>
                  </a:cubicBezTo>
                  <a:cubicBezTo>
                    <a:pt x="155" y="1013"/>
                    <a:pt x="179" y="1004"/>
                    <a:pt x="203" y="994"/>
                  </a:cubicBezTo>
                  <a:cubicBezTo>
                    <a:pt x="209" y="1007"/>
                    <a:pt x="215" y="1018"/>
                    <a:pt x="221" y="1031"/>
                  </a:cubicBezTo>
                  <a:cubicBezTo>
                    <a:pt x="192" y="1030"/>
                    <a:pt x="164" y="1029"/>
                    <a:pt x="134" y="1028"/>
                  </a:cubicBezTo>
                  <a:close/>
                  <a:moveTo>
                    <a:pt x="149" y="535"/>
                  </a:moveTo>
                  <a:cubicBezTo>
                    <a:pt x="152" y="536"/>
                    <a:pt x="153" y="536"/>
                    <a:pt x="154" y="537"/>
                  </a:cubicBezTo>
                  <a:cubicBezTo>
                    <a:pt x="166" y="543"/>
                    <a:pt x="178" y="550"/>
                    <a:pt x="190" y="557"/>
                  </a:cubicBezTo>
                  <a:cubicBezTo>
                    <a:pt x="199" y="562"/>
                    <a:pt x="208" y="567"/>
                    <a:pt x="217" y="571"/>
                  </a:cubicBezTo>
                  <a:cubicBezTo>
                    <a:pt x="223" y="574"/>
                    <a:pt x="225" y="569"/>
                    <a:pt x="227" y="565"/>
                  </a:cubicBezTo>
                  <a:cubicBezTo>
                    <a:pt x="230" y="561"/>
                    <a:pt x="229" y="558"/>
                    <a:pt x="225" y="556"/>
                  </a:cubicBezTo>
                  <a:cubicBezTo>
                    <a:pt x="218" y="552"/>
                    <a:pt x="212" y="549"/>
                    <a:pt x="206" y="546"/>
                  </a:cubicBezTo>
                  <a:cubicBezTo>
                    <a:pt x="191" y="536"/>
                    <a:pt x="177" y="527"/>
                    <a:pt x="163" y="517"/>
                  </a:cubicBezTo>
                  <a:cubicBezTo>
                    <a:pt x="158" y="514"/>
                    <a:pt x="156" y="509"/>
                    <a:pt x="159" y="503"/>
                  </a:cubicBezTo>
                  <a:cubicBezTo>
                    <a:pt x="159" y="501"/>
                    <a:pt x="159" y="499"/>
                    <a:pt x="159" y="497"/>
                  </a:cubicBezTo>
                  <a:cubicBezTo>
                    <a:pt x="160" y="492"/>
                    <a:pt x="158" y="488"/>
                    <a:pt x="153" y="488"/>
                  </a:cubicBezTo>
                  <a:cubicBezTo>
                    <a:pt x="149" y="488"/>
                    <a:pt x="142" y="487"/>
                    <a:pt x="140" y="493"/>
                  </a:cubicBezTo>
                  <a:cubicBezTo>
                    <a:pt x="137" y="499"/>
                    <a:pt x="135" y="505"/>
                    <a:pt x="133" y="511"/>
                  </a:cubicBezTo>
                  <a:cubicBezTo>
                    <a:pt x="131" y="517"/>
                    <a:pt x="130" y="524"/>
                    <a:pt x="128" y="530"/>
                  </a:cubicBezTo>
                  <a:cubicBezTo>
                    <a:pt x="128" y="530"/>
                    <a:pt x="127" y="530"/>
                    <a:pt x="126" y="530"/>
                  </a:cubicBezTo>
                  <a:cubicBezTo>
                    <a:pt x="125" y="527"/>
                    <a:pt x="123" y="524"/>
                    <a:pt x="123" y="521"/>
                  </a:cubicBezTo>
                  <a:cubicBezTo>
                    <a:pt x="122" y="516"/>
                    <a:pt x="122" y="510"/>
                    <a:pt x="121" y="505"/>
                  </a:cubicBezTo>
                  <a:cubicBezTo>
                    <a:pt x="120" y="501"/>
                    <a:pt x="119" y="496"/>
                    <a:pt x="117" y="493"/>
                  </a:cubicBezTo>
                  <a:cubicBezTo>
                    <a:pt x="114" y="490"/>
                    <a:pt x="109" y="487"/>
                    <a:pt x="106" y="488"/>
                  </a:cubicBezTo>
                  <a:cubicBezTo>
                    <a:pt x="97" y="490"/>
                    <a:pt x="93" y="497"/>
                    <a:pt x="96" y="506"/>
                  </a:cubicBezTo>
                  <a:cubicBezTo>
                    <a:pt x="96" y="509"/>
                    <a:pt x="98" y="512"/>
                    <a:pt x="99" y="514"/>
                  </a:cubicBezTo>
                  <a:cubicBezTo>
                    <a:pt x="101" y="521"/>
                    <a:pt x="103" y="528"/>
                    <a:pt x="105" y="535"/>
                  </a:cubicBezTo>
                  <a:cubicBezTo>
                    <a:pt x="105" y="537"/>
                    <a:pt x="104" y="540"/>
                    <a:pt x="103" y="540"/>
                  </a:cubicBezTo>
                  <a:cubicBezTo>
                    <a:pt x="97" y="542"/>
                    <a:pt x="92" y="549"/>
                    <a:pt x="85" y="542"/>
                  </a:cubicBezTo>
                  <a:cubicBezTo>
                    <a:pt x="81" y="538"/>
                    <a:pt x="74" y="540"/>
                    <a:pt x="71" y="546"/>
                  </a:cubicBezTo>
                  <a:cubicBezTo>
                    <a:pt x="67" y="550"/>
                    <a:pt x="71" y="553"/>
                    <a:pt x="74" y="556"/>
                  </a:cubicBezTo>
                  <a:cubicBezTo>
                    <a:pt x="76" y="558"/>
                    <a:pt x="79" y="559"/>
                    <a:pt x="81" y="561"/>
                  </a:cubicBezTo>
                  <a:cubicBezTo>
                    <a:pt x="86" y="565"/>
                    <a:pt x="92" y="569"/>
                    <a:pt x="97" y="573"/>
                  </a:cubicBezTo>
                  <a:cubicBezTo>
                    <a:pt x="95" y="575"/>
                    <a:pt x="94" y="576"/>
                    <a:pt x="92" y="578"/>
                  </a:cubicBezTo>
                  <a:cubicBezTo>
                    <a:pt x="85" y="586"/>
                    <a:pt x="84" y="593"/>
                    <a:pt x="91" y="601"/>
                  </a:cubicBezTo>
                  <a:cubicBezTo>
                    <a:pt x="98" y="608"/>
                    <a:pt x="107" y="614"/>
                    <a:pt x="115" y="620"/>
                  </a:cubicBezTo>
                  <a:cubicBezTo>
                    <a:pt x="116" y="621"/>
                    <a:pt x="119" y="621"/>
                    <a:pt x="120" y="620"/>
                  </a:cubicBezTo>
                  <a:cubicBezTo>
                    <a:pt x="124" y="618"/>
                    <a:pt x="129" y="615"/>
                    <a:pt x="133" y="612"/>
                  </a:cubicBezTo>
                  <a:cubicBezTo>
                    <a:pt x="136" y="609"/>
                    <a:pt x="136" y="606"/>
                    <a:pt x="133" y="602"/>
                  </a:cubicBezTo>
                  <a:cubicBezTo>
                    <a:pt x="130" y="598"/>
                    <a:pt x="127" y="595"/>
                    <a:pt x="123" y="590"/>
                  </a:cubicBezTo>
                  <a:cubicBezTo>
                    <a:pt x="125" y="591"/>
                    <a:pt x="126" y="591"/>
                    <a:pt x="127" y="591"/>
                  </a:cubicBezTo>
                  <a:cubicBezTo>
                    <a:pt x="143" y="599"/>
                    <a:pt x="159" y="606"/>
                    <a:pt x="174" y="614"/>
                  </a:cubicBezTo>
                  <a:cubicBezTo>
                    <a:pt x="181" y="618"/>
                    <a:pt x="185" y="616"/>
                    <a:pt x="190" y="612"/>
                  </a:cubicBezTo>
                  <a:cubicBezTo>
                    <a:pt x="195" y="608"/>
                    <a:pt x="195" y="605"/>
                    <a:pt x="189" y="603"/>
                  </a:cubicBezTo>
                  <a:cubicBezTo>
                    <a:pt x="176" y="596"/>
                    <a:pt x="163" y="590"/>
                    <a:pt x="150" y="583"/>
                  </a:cubicBezTo>
                  <a:cubicBezTo>
                    <a:pt x="139" y="577"/>
                    <a:pt x="128" y="570"/>
                    <a:pt x="117" y="563"/>
                  </a:cubicBezTo>
                  <a:cubicBezTo>
                    <a:pt x="120" y="556"/>
                    <a:pt x="123" y="554"/>
                    <a:pt x="128" y="557"/>
                  </a:cubicBezTo>
                  <a:cubicBezTo>
                    <a:pt x="131" y="559"/>
                    <a:pt x="134" y="560"/>
                    <a:pt x="136" y="561"/>
                  </a:cubicBezTo>
                  <a:cubicBezTo>
                    <a:pt x="149" y="570"/>
                    <a:pt x="161" y="579"/>
                    <a:pt x="173" y="588"/>
                  </a:cubicBezTo>
                  <a:cubicBezTo>
                    <a:pt x="178" y="592"/>
                    <a:pt x="182" y="592"/>
                    <a:pt x="186" y="588"/>
                  </a:cubicBezTo>
                  <a:cubicBezTo>
                    <a:pt x="190" y="582"/>
                    <a:pt x="190" y="580"/>
                    <a:pt x="183" y="575"/>
                  </a:cubicBezTo>
                  <a:cubicBezTo>
                    <a:pt x="172" y="567"/>
                    <a:pt x="161" y="558"/>
                    <a:pt x="153" y="547"/>
                  </a:cubicBezTo>
                  <a:cubicBezTo>
                    <a:pt x="151" y="544"/>
                    <a:pt x="151" y="540"/>
                    <a:pt x="149" y="535"/>
                  </a:cubicBezTo>
                  <a:close/>
                  <a:moveTo>
                    <a:pt x="1370" y="536"/>
                  </a:moveTo>
                  <a:cubicBezTo>
                    <a:pt x="1369" y="535"/>
                    <a:pt x="1369" y="534"/>
                    <a:pt x="1368" y="533"/>
                  </a:cubicBezTo>
                  <a:cubicBezTo>
                    <a:pt x="1371" y="532"/>
                    <a:pt x="1373" y="531"/>
                    <a:pt x="1376" y="530"/>
                  </a:cubicBezTo>
                  <a:cubicBezTo>
                    <a:pt x="1381" y="530"/>
                    <a:pt x="1386" y="530"/>
                    <a:pt x="1390" y="529"/>
                  </a:cubicBezTo>
                  <a:cubicBezTo>
                    <a:pt x="1401" y="527"/>
                    <a:pt x="1409" y="514"/>
                    <a:pt x="1402" y="507"/>
                  </a:cubicBezTo>
                  <a:cubicBezTo>
                    <a:pt x="1394" y="499"/>
                    <a:pt x="1385" y="491"/>
                    <a:pt x="1373" y="488"/>
                  </a:cubicBezTo>
                  <a:cubicBezTo>
                    <a:pt x="1369" y="487"/>
                    <a:pt x="1364" y="487"/>
                    <a:pt x="1362" y="492"/>
                  </a:cubicBezTo>
                  <a:cubicBezTo>
                    <a:pt x="1360" y="497"/>
                    <a:pt x="1362" y="501"/>
                    <a:pt x="1366" y="504"/>
                  </a:cubicBezTo>
                  <a:cubicBezTo>
                    <a:pt x="1370" y="506"/>
                    <a:pt x="1373" y="509"/>
                    <a:pt x="1377" y="513"/>
                  </a:cubicBezTo>
                  <a:cubicBezTo>
                    <a:pt x="1373" y="514"/>
                    <a:pt x="1370" y="515"/>
                    <a:pt x="1368" y="516"/>
                  </a:cubicBezTo>
                  <a:cubicBezTo>
                    <a:pt x="1362" y="501"/>
                    <a:pt x="1356" y="499"/>
                    <a:pt x="1344" y="509"/>
                  </a:cubicBezTo>
                  <a:cubicBezTo>
                    <a:pt x="1342" y="512"/>
                    <a:pt x="1339" y="514"/>
                    <a:pt x="1336" y="515"/>
                  </a:cubicBezTo>
                  <a:cubicBezTo>
                    <a:pt x="1318" y="527"/>
                    <a:pt x="1300" y="538"/>
                    <a:pt x="1282" y="549"/>
                  </a:cubicBezTo>
                  <a:cubicBezTo>
                    <a:pt x="1278" y="552"/>
                    <a:pt x="1274" y="556"/>
                    <a:pt x="1275" y="561"/>
                  </a:cubicBezTo>
                  <a:cubicBezTo>
                    <a:pt x="1275" y="564"/>
                    <a:pt x="1278" y="568"/>
                    <a:pt x="1281" y="570"/>
                  </a:cubicBezTo>
                  <a:cubicBezTo>
                    <a:pt x="1282" y="571"/>
                    <a:pt x="1286" y="570"/>
                    <a:pt x="1288" y="568"/>
                  </a:cubicBezTo>
                  <a:cubicBezTo>
                    <a:pt x="1298" y="562"/>
                    <a:pt x="1307" y="554"/>
                    <a:pt x="1317" y="547"/>
                  </a:cubicBezTo>
                  <a:cubicBezTo>
                    <a:pt x="1324" y="543"/>
                    <a:pt x="1331" y="538"/>
                    <a:pt x="1337" y="534"/>
                  </a:cubicBezTo>
                  <a:cubicBezTo>
                    <a:pt x="1343" y="539"/>
                    <a:pt x="1346" y="546"/>
                    <a:pt x="1351" y="548"/>
                  </a:cubicBezTo>
                  <a:cubicBezTo>
                    <a:pt x="1358" y="550"/>
                    <a:pt x="1361" y="554"/>
                    <a:pt x="1364" y="558"/>
                  </a:cubicBezTo>
                  <a:cubicBezTo>
                    <a:pt x="1361" y="561"/>
                    <a:pt x="1358" y="565"/>
                    <a:pt x="1356" y="568"/>
                  </a:cubicBezTo>
                  <a:cubicBezTo>
                    <a:pt x="1352" y="566"/>
                    <a:pt x="1350" y="558"/>
                    <a:pt x="1343" y="560"/>
                  </a:cubicBezTo>
                  <a:cubicBezTo>
                    <a:pt x="1335" y="563"/>
                    <a:pt x="1336" y="570"/>
                    <a:pt x="1337" y="577"/>
                  </a:cubicBezTo>
                  <a:cubicBezTo>
                    <a:pt x="1334" y="576"/>
                    <a:pt x="1333" y="576"/>
                    <a:pt x="1331" y="576"/>
                  </a:cubicBezTo>
                  <a:cubicBezTo>
                    <a:pt x="1323" y="574"/>
                    <a:pt x="1314" y="572"/>
                    <a:pt x="1305" y="571"/>
                  </a:cubicBezTo>
                  <a:cubicBezTo>
                    <a:pt x="1303" y="571"/>
                    <a:pt x="1299" y="572"/>
                    <a:pt x="1299" y="573"/>
                  </a:cubicBezTo>
                  <a:cubicBezTo>
                    <a:pt x="1298" y="577"/>
                    <a:pt x="1298" y="581"/>
                    <a:pt x="1299" y="585"/>
                  </a:cubicBezTo>
                  <a:cubicBezTo>
                    <a:pt x="1300" y="587"/>
                    <a:pt x="1303" y="590"/>
                    <a:pt x="1306" y="591"/>
                  </a:cubicBezTo>
                  <a:cubicBezTo>
                    <a:pt x="1311" y="592"/>
                    <a:pt x="1316" y="592"/>
                    <a:pt x="1321" y="593"/>
                  </a:cubicBezTo>
                  <a:cubicBezTo>
                    <a:pt x="1319" y="597"/>
                    <a:pt x="1318" y="600"/>
                    <a:pt x="1317" y="603"/>
                  </a:cubicBezTo>
                  <a:cubicBezTo>
                    <a:pt x="1313" y="619"/>
                    <a:pt x="1321" y="630"/>
                    <a:pt x="1331" y="641"/>
                  </a:cubicBezTo>
                  <a:cubicBezTo>
                    <a:pt x="1335" y="645"/>
                    <a:pt x="1339" y="648"/>
                    <a:pt x="1344" y="646"/>
                  </a:cubicBezTo>
                  <a:cubicBezTo>
                    <a:pt x="1350" y="644"/>
                    <a:pt x="1351" y="639"/>
                    <a:pt x="1352" y="634"/>
                  </a:cubicBezTo>
                  <a:cubicBezTo>
                    <a:pt x="1353" y="630"/>
                    <a:pt x="1352" y="628"/>
                    <a:pt x="1347" y="628"/>
                  </a:cubicBezTo>
                  <a:cubicBezTo>
                    <a:pt x="1344" y="627"/>
                    <a:pt x="1341" y="625"/>
                    <a:pt x="1338" y="623"/>
                  </a:cubicBezTo>
                  <a:cubicBezTo>
                    <a:pt x="1329" y="616"/>
                    <a:pt x="1329" y="608"/>
                    <a:pt x="1339" y="603"/>
                  </a:cubicBezTo>
                  <a:cubicBezTo>
                    <a:pt x="1343" y="600"/>
                    <a:pt x="1347" y="598"/>
                    <a:pt x="1351" y="596"/>
                  </a:cubicBezTo>
                  <a:cubicBezTo>
                    <a:pt x="1355" y="598"/>
                    <a:pt x="1358" y="601"/>
                    <a:pt x="1362" y="602"/>
                  </a:cubicBezTo>
                  <a:cubicBezTo>
                    <a:pt x="1364" y="603"/>
                    <a:pt x="1368" y="603"/>
                    <a:pt x="1369" y="602"/>
                  </a:cubicBezTo>
                  <a:cubicBezTo>
                    <a:pt x="1370" y="600"/>
                    <a:pt x="1371" y="597"/>
                    <a:pt x="1370" y="595"/>
                  </a:cubicBezTo>
                  <a:cubicBezTo>
                    <a:pt x="1370" y="592"/>
                    <a:pt x="1369" y="590"/>
                    <a:pt x="1367" y="586"/>
                  </a:cubicBezTo>
                  <a:cubicBezTo>
                    <a:pt x="1372" y="588"/>
                    <a:pt x="1375" y="590"/>
                    <a:pt x="1379" y="591"/>
                  </a:cubicBezTo>
                  <a:cubicBezTo>
                    <a:pt x="1381" y="591"/>
                    <a:pt x="1384" y="592"/>
                    <a:pt x="1385" y="591"/>
                  </a:cubicBezTo>
                  <a:cubicBezTo>
                    <a:pt x="1390" y="587"/>
                    <a:pt x="1394" y="589"/>
                    <a:pt x="1398" y="591"/>
                  </a:cubicBezTo>
                  <a:cubicBezTo>
                    <a:pt x="1401" y="593"/>
                    <a:pt x="1404" y="594"/>
                    <a:pt x="1407" y="596"/>
                  </a:cubicBezTo>
                  <a:cubicBezTo>
                    <a:pt x="1416" y="600"/>
                    <a:pt x="1424" y="596"/>
                    <a:pt x="1423" y="585"/>
                  </a:cubicBezTo>
                  <a:cubicBezTo>
                    <a:pt x="1423" y="581"/>
                    <a:pt x="1421" y="577"/>
                    <a:pt x="1420" y="573"/>
                  </a:cubicBezTo>
                  <a:cubicBezTo>
                    <a:pt x="1420" y="571"/>
                    <a:pt x="1420" y="568"/>
                    <a:pt x="1421" y="566"/>
                  </a:cubicBezTo>
                  <a:cubicBezTo>
                    <a:pt x="1424" y="558"/>
                    <a:pt x="1424" y="550"/>
                    <a:pt x="1421" y="542"/>
                  </a:cubicBezTo>
                  <a:cubicBezTo>
                    <a:pt x="1417" y="536"/>
                    <a:pt x="1414" y="535"/>
                    <a:pt x="1408" y="539"/>
                  </a:cubicBezTo>
                  <a:cubicBezTo>
                    <a:pt x="1405" y="541"/>
                    <a:pt x="1402" y="541"/>
                    <a:pt x="1399" y="538"/>
                  </a:cubicBezTo>
                  <a:cubicBezTo>
                    <a:pt x="1393" y="533"/>
                    <a:pt x="1386" y="530"/>
                    <a:pt x="1377" y="534"/>
                  </a:cubicBezTo>
                  <a:cubicBezTo>
                    <a:pt x="1375" y="535"/>
                    <a:pt x="1372" y="535"/>
                    <a:pt x="1370" y="536"/>
                  </a:cubicBezTo>
                  <a:close/>
                  <a:moveTo>
                    <a:pt x="886" y="1390"/>
                  </a:moveTo>
                  <a:cubicBezTo>
                    <a:pt x="890" y="1393"/>
                    <a:pt x="894" y="1398"/>
                    <a:pt x="897" y="1398"/>
                  </a:cubicBezTo>
                  <a:cubicBezTo>
                    <a:pt x="911" y="1399"/>
                    <a:pt x="924" y="1396"/>
                    <a:pt x="935" y="1390"/>
                  </a:cubicBezTo>
                  <a:cubicBezTo>
                    <a:pt x="946" y="1384"/>
                    <a:pt x="949" y="1374"/>
                    <a:pt x="947" y="1361"/>
                  </a:cubicBezTo>
                  <a:cubicBezTo>
                    <a:pt x="944" y="1348"/>
                    <a:pt x="938" y="1342"/>
                    <a:pt x="925" y="1341"/>
                  </a:cubicBezTo>
                  <a:cubicBezTo>
                    <a:pt x="917" y="1340"/>
                    <a:pt x="909" y="1341"/>
                    <a:pt x="901" y="1340"/>
                  </a:cubicBezTo>
                  <a:cubicBezTo>
                    <a:pt x="898" y="1339"/>
                    <a:pt x="894" y="1337"/>
                    <a:pt x="893" y="1334"/>
                  </a:cubicBezTo>
                  <a:cubicBezTo>
                    <a:pt x="891" y="1330"/>
                    <a:pt x="893" y="1325"/>
                    <a:pt x="898" y="1324"/>
                  </a:cubicBezTo>
                  <a:cubicBezTo>
                    <a:pt x="906" y="1322"/>
                    <a:pt x="915" y="1320"/>
                    <a:pt x="924" y="1318"/>
                  </a:cubicBezTo>
                  <a:cubicBezTo>
                    <a:pt x="926" y="1318"/>
                    <a:pt x="929" y="1318"/>
                    <a:pt x="931" y="1318"/>
                  </a:cubicBezTo>
                  <a:cubicBezTo>
                    <a:pt x="931" y="1318"/>
                    <a:pt x="932" y="1317"/>
                    <a:pt x="932" y="1316"/>
                  </a:cubicBezTo>
                  <a:cubicBezTo>
                    <a:pt x="929" y="1313"/>
                    <a:pt x="925" y="1308"/>
                    <a:pt x="922" y="1308"/>
                  </a:cubicBezTo>
                  <a:cubicBezTo>
                    <a:pt x="903" y="1309"/>
                    <a:pt x="883" y="1310"/>
                    <a:pt x="872" y="1331"/>
                  </a:cubicBezTo>
                  <a:cubicBezTo>
                    <a:pt x="865" y="1323"/>
                    <a:pt x="856" y="1322"/>
                    <a:pt x="846" y="1323"/>
                  </a:cubicBezTo>
                  <a:cubicBezTo>
                    <a:pt x="816" y="1329"/>
                    <a:pt x="785" y="1331"/>
                    <a:pt x="753" y="1332"/>
                  </a:cubicBezTo>
                  <a:cubicBezTo>
                    <a:pt x="749" y="1332"/>
                    <a:pt x="747" y="1333"/>
                    <a:pt x="748" y="1338"/>
                  </a:cubicBezTo>
                  <a:cubicBezTo>
                    <a:pt x="749" y="1354"/>
                    <a:pt x="749" y="1370"/>
                    <a:pt x="750" y="1387"/>
                  </a:cubicBezTo>
                  <a:cubicBezTo>
                    <a:pt x="751" y="1397"/>
                    <a:pt x="751" y="1407"/>
                    <a:pt x="752" y="1418"/>
                  </a:cubicBezTo>
                  <a:cubicBezTo>
                    <a:pt x="769" y="1418"/>
                    <a:pt x="786" y="1417"/>
                    <a:pt x="803" y="1416"/>
                  </a:cubicBezTo>
                  <a:cubicBezTo>
                    <a:pt x="812" y="1415"/>
                    <a:pt x="812" y="1415"/>
                    <a:pt x="809" y="1406"/>
                  </a:cubicBezTo>
                  <a:cubicBezTo>
                    <a:pt x="796" y="1406"/>
                    <a:pt x="784" y="1407"/>
                    <a:pt x="770" y="1407"/>
                  </a:cubicBezTo>
                  <a:cubicBezTo>
                    <a:pt x="770" y="1399"/>
                    <a:pt x="770" y="1391"/>
                    <a:pt x="769" y="1384"/>
                  </a:cubicBezTo>
                  <a:cubicBezTo>
                    <a:pt x="769" y="1379"/>
                    <a:pt x="771" y="1377"/>
                    <a:pt x="775" y="1377"/>
                  </a:cubicBezTo>
                  <a:cubicBezTo>
                    <a:pt x="784" y="1377"/>
                    <a:pt x="793" y="1376"/>
                    <a:pt x="802" y="1376"/>
                  </a:cubicBezTo>
                  <a:cubicBezTo>
                    <a:pt x="801" y="1372"/>
                    <a:pt x="801" y="1370"/>
                    <a:pt x="801" y="1366"/>
                  </a:cubicBezTo>
                  <a:cubicBezTo>
                    <a:pt x="792" y="1367"/>
                    <a:pt x="784" y="1367"/>
                    <a:pt x="776" y="1367"/>
                  </a:cubicBezTo>
                  <a:cubicBezTo>
                    <a:pt x="770" y="1368"/>
                    <a:pt x="767" y="1366"/>
                    <a:pt x="768" y="1360"/>
                  </a:cubicBezTo>
                  <a:cubicBezTo>
                    <a:pt x="768" y="1356"/>
                    <a:pt x="768" y="1353"/>
                    <a:pt x="767" y="1349"/>
                  </a:cubicBezTo>
                  <a:cubicBezTo>
                    <a:pt x="766" y="1343"/>
                    <a:pt x="769" y="1341"/>
                    <a:pt x="775" y="1341"/>
                  </a:cubicBezTo>
                  <a:cubicBezTo>
                    <a:pt x="783" y="1341"/>
                    <a:pt x="791" y="1340"/>
                    <a:pt x="798" y="1340"/>
                  </a:cubicBezTo>
                  <a:cubicBezTo>
                    <a:pt x="807" y="1339"/>
                    <a:pt x="807" y="1339"/>
                    <a:pt x="809" y="1348"/>
                  </a:cubicBezTo>
                  <a:cubicBezTo>
                    <a:pt x="812" y="1368"/>
                    <a:pt x="815" y="1387"/>
                    <a:pt x="818" y="1407"/>
                  </a:cubicBezTo>
                  <a:cubicBezTo>
                    <a:pt x="819" y="1413"/>
                    <a:pt x="821" y="1415"/>
                    <a:pt x="827" y="1414"/>
                  </a:cubicBezTo>
                  <a:cubicBezTo>
                    <a:pt x="837" y="1411"/>
                    <a:pt x="837" y="1411"/>
                    <a:pt x="836" y="1401"/>
                  </a:cubicBezTo>
                  <a:cubicBezTo>
                    <a:pt x="836" y="1399"/>
                    <a:pt x="835" y="1397"/>
                    <a:pt x="835" y="1396"/>
                  </a:cubicBezTo>
                  <a:cubicBezTo>
                    <a:pt x="834" y="1387"/>
                    <a:pt x="832" y="1377"/>
                    <a:pt x="831" y="1368"/>
                  </a:cubicBezTo>
                  <a:cubicBezTo>
                    <a:pt x="834" y="1370"/>
                    <a:pt x="836" y="1372"/>
                    <a:pt x="838" y="1374"/>
                  </a:cubicBezTo>
                  <a:cubicBezTo>
                    <a:pt x="846" y="1384"/>
                    <a:pt x="853" y="1394"/>
                    <a:pt x="861" y="1404"/>
                  </a:cubicBezTo>
                  <a:cubicBezTo>
                    <a:pt x="863" y="1405"/>
                    <a:pt x="865" y="1407"/>
                    <a:pt x="867" y="1407"/>
                  </a:cubicBezTo>
                  <a:cubicBezTo>
                    <a:pt x="873" y="1407"/>
                    <a:pt x="878" y="1405"/>
                    <a:pt x="886" y="1404"/>
                  </a:cubicBezTo>
                  <a:cubicBezTo>
                    <a:pt x="876" y="1392"/>
                    <a:pt x="866" y="1382"/>
                    <a:pt x="856" y="1370"/>
                  </a:cubicBezTo>
                  <a:cubicBezTo>
                    <a:pt x="867" y="1367"/>
                    <a:pt x="875" y="1361"/>
                    <a:pt x="877" y="1353"/>
                  </a:cubicBezTo>
                  <a:cubicBezTo>
                    <a:pt x="885" y="1355"/>
                    <a:pt x="893" y="1356"/>
                    <a:pt x="900" y="1357"/>
                  </a:cubicBezTo>
                  <a:cubicBezTo>
                    <a:pt x="906" y="1358"/>
                    <a:pt x="912" y="1357"/>
                    <a:pt x="917" y="1358"/>
                  </a:cubicBezTo>
                  <a:cubicBezTo>
                    <a:pt x="921" y="1359"/>
                    <a:pt x="925" y="1362"/>
                    <a:pt x="926" y="1365"/>
                  </a:cubicBezTo>
                  <a:cubicBezTo>
                    <a:pt x="931" y="1374"/>
                    <a:pt x="928" y="1382"/>
                    <a:pt x="918" y="1385"/>
                  </a:cubicBezTo>
                  <a:cubicBezTo>
                    <a:pt x="908" y="1388"/>
                    <a:pt x="898" y="1388"/>
                    <a:pt x="886" y="1390"/>
                  </a:cubicBezTo>
                  <a:close/>
                  <a:moveTo>
                    <a:pt x="304" y="273"/>
                  </a:moveTo>
                  <a:cubicBezTo>
                    <a:pt x="299" y="266"/>
                    <a:pt x="294" y="260"/>
                    <a:pt x="288" y="254"/>
                  </a:cubicBezTo>
                  <a:cubicBezTo>
                    <a:pt x="283" y="249"/>
                    <a:pt x="279" y="250"/>
                    <a:pt x="278" y="257"/>
                  </a:cubicBezTo>
                  <a:cubicBezTo>
                    <a:pt x="276" y="265"/>
                    <a:pt x="279" y="271"/>
                    <a:pt x="283" y="278"/>
                  </a:cubicBezTo>
                  <a:cubicBezTo>
                    <a:pt x="286" y="283"/>
                    <a:pt x="290" y="288"/>
                    <a:pt x="293" y="294"/>
                  </a:cubicBezTo>
                  <a:cubicBezTo>
                    <a:pt x="292" y="294"/>
                    <a:pt x="292" y="294"/>
                    <a:pt x="291" y="295"/>
                  </a:cubicBezTo>
                  <a:cubicBezTo>
                    <a:pt x="289" y="292"/>
                    <a:pt x="287" y="289"/>
                    <a:pt x="285" y="287"/>
                  </a:cubicBezTo>
                  <a:cubicBezTo>
                    <a:pt x="279" y="279"/>
                    <a:pt x="273" y="272"/>
                    <a:pt x="267" y="264"/>
                  </a:cubicBezTo>
                  <a:cubicBezTo>
                    <a:pt x="263" y="260"/>
                    <a:pt x="260" y="262"/>
                    <a:pt x="257" y="264"/>
                  </a:cubicBezTo>
                  <a:cubicBezTo>
                    <a:pt x="255" y="265"/>
                    <a:pt x="254" y="269"/>
                    <a:pt x="254" y="271"/>
                  </a:cubicBezTo>
                  <a:cubicBezTo>
                    <a:pt x="256" y="277"/>
                    <a:pt x="258" y="284"/>
                    <a:pt x="262" y="289"/>
                  </a:cubicBezTo>
                  <a:cubicBezTo>
                    <a:pt x="267" y="298"/>
                    <a:pt x="267" y="302"/>
                    <a:pt x="259" y="308"/>
                  </a:cubicBezTo>
                  <a:cubicBezTo>
                    <a:pt x="258" y="308"/>
                    <a:pt x="257" y="309"/>
                    <a:pt x="257" y="310"/>
                  </a:cubicBezTo>
                  <a:cubicBezTo>
                    <a:pt x="249" y="317"/>
                    <a:pt x="257" y="322"/>
                    <a:pt x="259" y="327"/>
                  </a:cubicBezTo>
                  <a:cubicBezTo>
                    <a:pt x="260" y="331"/>
                    <a:pt x="263" y="337"/>
                    <a:pt x="269" y="336"/>
                  </a:cubicBezTo>
                  <a:cubicBezTo>
                    <a:pt x="276" y="336"/>
                    <a:pt x="284" y="327"/>
                    <a:pt x="283" y="319"/>
                  </a:cubicBezTo>
                  <a:cubicBezTo>
                    <a:pt x="285" y="320"/>
                    <a:pt x="286" y="321"/>
                    <a:pt x="286" y="322"/>
                  </a:cubicBezTo>
                  <a:cubicBezTo>
                    <a:pt x="296" y="334"/>
                    <a:pt x="303" y="346"/>
                    <a:pt x="307" y="361"/>
                  </a:cubicBezTo>
                  <a:cubicBezTo>
                    <a:pt x="308" y="366"/>
                    <a:pt x="311" y="368"/>
                    <a:pt x="317" y="366"/>
                  </a:cubicBezTo>
                  <a:cubicBezTo>
                    <a:pt x="324" y="363"/>
                    <a:pt x="325" y="361"/>
                    <a:pt x="322" y="354"/>
                  </a:cubicBezTo>
                  <a:cubicBezTo>
                    <a:pt x="321" y="353"/>
                    <a:pt x="321" y="351"/>
                    <a:pt x="321" y="350"/>
                  </a:cubicBezTo>
                  <a:cubicBezTo>
                    <a:pt x="317" y="341"/>
                    <a:pt x="313" y="331"/>
                    <a:pt x="309" y="322"/>
                  </a:cubicBezTo>
                  <a:cubicBezTo>
                    <a:pt x="307" y="319"/>
                    <a:pt x="306" y="315"/>
                    <a:pt x="305" y="311"/>
                  </a:cubicBezTo>
                  <a:cubicBezTo>
                    <a:pt x="306" y="311"/>
                    <a:pt x="307" y="311"/>
                    <a:pt x="307" y="310"/>
                  </a:cubicBezTo>
                  <a:cubicBezTo>
                    <a:pt x="309" y="312"/>
                    <a:pt x="311" y="313"/>
                    <a:pt x="313" y="315"/>
                  </a:cubicBezTo>
                  <a:cubicBezTo>
                    <a:pt x="319" y="321"/>
                    <a:pt x="324" y="327"/>
                    <a:pt x="330" y="331"/>
                  </a:cubicBezTo>
                  <a:cubicBezTo>
                    <a:pt x="336" y="336"/>
                    <a:pt x="339" y="334"/>
                    <a:pt x="343" y="329"/>
                  </a:cubicBezTo>
                  <a:cubicBezTo>
                    <a:pt x="347" y="323"/>
                    <a:pt x="343" y="321"/>
                    <a:pt x="339" y="318"/>
                  </a:cubicBezTo>
                  <a:cubicBezTo>
                    <a:pt x="327" y="309"/>
                    <a:pt x="319" y="296"/>
                    <a:pt x="310" y="281"/>
                  </a:cubicBezTo>
                  <a:cubicBezTo>
                    <a:pt x="321" y="285"/>
                    <a:pt x="328" y="283"/>
                    <a:pt x="332" y="272"/>
                  </a:cubicBezTo>
                  <a:cubicBezTo>
                    <a:pt x="339" y="282"/>
                    <a:pt x="345" y="290"/>
                    <a:pt x="351" y="299"/>
                  </a:cubicBezTo>
                  <a:cubicBezTo>
                    <a:pt x="360" y="311"/>
                    <a:pt x="369" y="323"/>
                    <a:pt x="378" y="336"/>
                  </a:cubicBezTo>
                  <a:cubicBezTo>
                    <a:pt x="381" y="339"/>
                    <a:pt x="384" y="339"/>
                    <a:pt x="387" y="337"/>
                  </a:cubicBezTo>
                  <a:cubicBezTo>
                    <a:pt x="392" y="333"/>
                    <a:pt x="392" y="326"/>
                    <a:pt x="388" y="322"/>
                  </a:cubicBezTo>
                  <a:cubicBezTo>
                    <a:pt x="385" y="318"/>
                    <a:pt x="382" y="314"/>
                    <a:pt x="380" y="311"/>
                  </a:cubicBezTo>
                  <a:cubicBezTo>
                    <a:pt x="372" y="299"/>
                    <a:pt x="364" y="286"/>
                    <a:pt x="356" y="274"/>
                  </a:cubicBezTo>
                  <a:cubicBezTo>
                    <a:pt x="349" y="263"/>
                    <a:pt x="342" y="253"/>
                    <a:pt x="335" y="242"/>
                  </a:cubicBezTo>
                  <a:cubicBezTo>
                    <a:pt x="330" y="234"/>
                    <a:pt x="325" y="227"/>
                    <a:pt x="320" y="220"/>
                  </a:cubicBezTo>
                  <a:cubicBezTo>
                    <a:pt x="318" y="216"/>
                    <a:pt x="316" y="216"/>
                    <a:pt x="312" y="218"/>
                  </a:cubicBezTo>
                  <a:cubicBezTo>
                    <a:pt x="304" y="223"/>
                    <a:pt x="301" y="231"/>
                    <a:pt x="304" y="240"/>
                  </a:cubicBezTo>
                  <a:cubicBezTo>
                    <a:pt x="306" y="244"/>
                    <a:pt x="307" y="248"/>
                    <a:pt x="309" y="252"/>
                  </a:cubicBezTo>
                  <a:cubicBezTo>
                    <a:pt x="314" y="264"/>
                    <a:pt x="314" y="264"/>
                    <a:pt x="304" y="273"/>
                  </a:cubicBezTo>
                  <a:close/>
                  <a:moveTo>
                    <a:pt x="1188" y="285"/>
                  </a:moveTo>
                  <a:cubicBezTo>
                    <a:pt x="1188" y="284"/>
                    <a:pt x="1187" y="284"/>
                    <a:pt x="1187" y="283"/>
                  </a:cubicBezTo>
                  <a:cubicBezTo>
                    <a:pt x="1187" y="282"/>
                    <a:pt x="1188" y="281"/>
                    <a:pt x="1188" y="280"/>
                  </a:cubicBezTo>
                  <a:cubicBezTo>
                    <a:pt x="1193" y="274"/>
                    <a:pt x="1199" y="267"/>
                    <a:pt x="1204" y="260"/>
                  </a:cubicBezTo>
                  <a:cubicBezTo>
                    <a:pt x="1208" y="254"/>
                    <a:pt x="1209" y="248"/>
                    <a:pt x="1206" y="241"/>
                  </a:cubicBezTo>
                  <a:cubicBezTo>
                    <a:pt x="1203" y="236"/>
                    <a:pt x="1200" y="235"/>
                    <a:pt x="1197" y="240"/>
                  </a:cubicBezTo>
                  <a:cubicBezTo>
                    <a:pt x="1194" y="245"/>
                    <a:pt x="1192" y="250"/>
                    <a:pt x="1189" y="255"/>
                  </a:cubicBezTo>
                  <a:cubicBezTo>
                    <a:pt x="1184" y="263"/>
                    <a:pt x="1179" y="270"/>
                    <a:pt x="1173" y="278"/>
                  </a:cubicBezTo>
                  <a:cubicBezTo>
                    <a:pt x="1171" y="281"/>
                    <a:pt x="1169" y="281"/>
                    <a:pt x="1166" y="278"/>
                  </a:cubicBezTo>
                  <a:cubicBezTo>
                    <a:pt x="1156" y="269"/>
                    <a:pt x="1142" y="269"/>
                    <a:pt x="1134" y="279"/>
                  </a:cubicBezTo>
                  <a:cubicBezTo>
                    <a:pt x="1131" y="283"/>
                    <a:pt x="1127" y="287"/>
                    <a:pt x="1131" y="291"/>
                  </a:cubicBezTo>
                  <a:cubicBezTo>
                    <a:pt x="1134" y="296"/>
                    <a:pt x="1138" y="302"/>
                    <a:pt x="1146" y="300"/>
                  </a:cubicBezTo>
                  <a:cubicBezTo>
                    <a:pt x="1154" y="298"/>
                    <a:pt x="1162" y="298"/>
                    <a:pt x="1170" y="302"/>
                  </a:cubicBezTo>
                  <a:cubicBezTo>
                    <a:pt x="1185" y="311"/>
                    <a:pt x="1200" y="320"/>
                    <a:pt x="1214" y="329"/>
                  </a:cubicBezTo>
                  <a:cubicBezTo>
                    <a:pt x="1217" y="331"/>
                    <a:pt x="1219" y="335"/>
                    <a:pt x="1222" y="339"/>
                  </a:cubicBezTo>
                  <a:cubicBezTo>
                    <a:pt x="1215" y="340"/>
                    <a:pt x="1211" y="340"/>
                    <a:pt x="1205" y="341"/>
                  </a:cubicBezTo>
                  <a:cubicBezTo>
                    <a:pt x="1206" y="342"/>
                    <a:pt x="1206" y="344"/>
                    <a:pt x="1207" y="344"/>
                  </a:cubicBezTo>
                  <a:cubicBezTo>
                    <a:pt x="1211" y="351"/>
                    <a:pt x="1221" y="354"/>
                    <a:pt x="1231" y="351"/>
                  </a:cubicBezTo>
                  <a:cubicBezTo>
                    <a:pt x="1243" y="348"/>
                    <a:pt x="1245" y="341"/>
                    <a:pt x="1238" y="330"/>
                  </a:cubicBezTo>
                  <a:cubicBezTo>
                    <a:pt x="1237" y="328"/>
                    <a:pt x="1236" y="326"/>
                    <a:pt x="1234" y="324"/>
                  </a:cubicBezTo>
                  <a:cubicBezTo>
                    <a:pt x="1237" y="323"/>
                    <a:pt x="1238" y="323"/>
                    <a:pt x="1240" y="322"/>
                  </a:cubicBezTo>
                  <a:cubicBezTo>
                    <a:pt x="1252" y="319"/>
                    <a:pt x="1258" y="308"/>
                    <a:pt x="1255" y="297"/>
                  </a:cubicBezTo>
                  <a:cubicBezTo>
                    <a:pt x="1253" y="288"/>
                    <a:pt x="1253" y="284"/>
                    <a:pt x="1258" y="275"/>
                  </a:cubicBezTo>
                  <a:cubicBezTo>
                    <a:pt x="1259" y="273"/>
                    <a:pt x="1259" y="271"/>
                    <a:pt x="1258" y="269"/>
                  </a:cubicBezTo>
                  <a:cubicBezTo>
                    <a:pt x="1258" y="268"/>
                    <a:pt x="1254" y="267"/>
                    <a:pt x="1253" y="268"/>
                  </a:cubicBezTo>
                  <a:cubicBezTo>
                    <a:pt x="1244" y="272"/>
                    <a:pt x="1236" y="265"/>
                    <a:pt x="1227" y="266"/>
                  </a:cubicBezTo>
                  <a:cubicBezTo>
                    <a:pt x="1231" y="259"/>
                    <a:pt x="1234" y="255"/>
                    <a:pt x="1236" y="250"/>
                  </a:cubicBezTo>
                  <a:cubicBezTo>
                    <a:pt x="1240" y="243"/>
                    <a:pt x="1238" y="240"/>
                    <a:pt x="1231" y="236"/>
                  </a:cubicBezTo>
                  <a:cubicBezTo>
                    <a:pt x="1225" y="245"/>
                    <a:pt x="1218" y="254"/>
                    <a:pt x="1211" y="262"/>
                  </a:cubicBezTo>
                  <a:cubicBezTo>
                    <a:pt x="1204" y="270"/>
                    <a:pt x="1196" y="277"/>
                    <a:pt x="1188" y="285"/>
                  </a:cubicBezTo>
                  <a:close/>
                  <a:moveTo>
                    <a:pt x="665" y="1400"/>
                  </a:moveTo>
                  <a:cubicBezTo>
                    <a:pt x="658" y="1400"/>
                    <a:pt x="651" y="1401"/>
                    <a:pt x="643" y="1400"/>
                  </a:cubicBezTo>
                  <a:cubicBezTo>
                    <a:pt x="635" y="1400"/>
                    <a:pt x="629" y="1395"/>
                    <a:pt x="628" y="1386"/>
                  </a:cubicBezTo>
                  <a:cubicBezTo>
                    <a:pt x="627" y="1371"/>
                    <a:pt x="628" y="1356"/>
                    <a:pt x="636" y="1343"/>
                  </a:cubicBezTo>
                  <a:cubicBezTo>
                    <a:pt x="639" y="1337"/>
                    <a:pt x="644" y="1334"/>
                    <a:pt x="651" y="1335"/>
                  </a:cubicBezTo>
                  <a:cubicBezTo>
                    <a:pt x="658" y="1336"/>
                    <a:pt x="664" y="1339"/>
                    <a:pt x="671" y="1341"/>
                  </a:cubicBezTo>
                  <a:cubicBezTo>
                    <a:pt x="675" y="1343"/>
                    <a:pt x="676" y="1346"/>
                    <a:pt x="676" y="1351"/>
                  </a:cubicBezTo>
                  <a:cubicBezTo>
                    <a:pt x="675" y="1369"/>
                    <a:pt x="674" y="1386"/>
                    <a:pt x="673" y="1403"/>
                  </a:cubicBezTo>
                  <a:cubicBezTo>
                    <a:pt x="672" y="1417"/>
                    <a:pt x="671" y="1415"/>
                    <a:pt x="685" y="1416"/>
                  </a:cubicBezTo>
                  <a:cubicBezTo>
                    <a:pt x="690" y="1416"/>
                    <a:pt x="692" y="1414"/>
                    <a:pt x="692" y="1409"/>
                  </a:cubicBezTo>
                  <a:cubicBezTo>
                    <a:pt x="692" y="1400"/>
                    <a:pt x="693" y="1391"/>
                    <a:pt x="693" y="1382"/>
                  </a:cubicBezTo>
                  <a:cubicBezTo>
                    <a:pt x="693" y="1377"/>
                    <a:pt x="695" y="1376"/>
                    <a:pt x="700" y="1376"/>
                  </a:cubicBezTo>
                  <a:cubicBezTo>
                    <a:pt x="706" y="1377"/>
                    <a:pt x="712" y="1377"/>
                    <a:pt x="719" y="1377"/>
                  </a:cubicBezTo>
                  <a:cubicBezTo>
                    <a:pt x="722" y="1378"/>
                    <a:pt x="724" y="1379"/>
                    <a:pt x="723" y="1383"/>
                  </a:cubicBezTo>
                  <a:cubicBezTo>
                    <a:pt x="723" y="1391"/>
                    <a:pt x="722" y="1400"/>
                    <a:pt x="722" y="1409"/>
                  </a:cubicBezTo>
                  <a:cubicBezTo>
                    <a:pt x="721" y="1412"/>
                    <a:pt x="722" y="1415"/>
                    <a:pt x="722" y="1418"/>
                  </a:cubicBezTo>
                  <a:cubicBezTo>
                    <a:pt x="727" y="1418"/>
                    <a:pt x="731" y="1418"/>
                    <a:pt x="735" y="1418"/>
                  </a:cubicBezTo>
                  <a:cubicBezTo>
                    <a:pt x="739" y="1419"/>
                    <a:pt x="740" y="1417"/>
                    <a:pt x="740" y="1413"/>
                  </a:cubicBezTo>
                  <a:cubicBezTo>
                    <a:pt x="742" y="1390"/>
                    <a:pt x="743" y="1368"/>
                    <a:pt x="744" y="1345"/>
                  </a:cubicBezTo>
                  <a:cubicBezTo>
                    <a:pt x="745" y="1332"/>
                    <a:pt x="745" y="1332"/>
                    <a:pt x="732" y="1332"/>
                  </a:cubicBezTo>
                  <a:cubicBezTo>
                    <a:pt x="728" y="1332"/>
                    <a:pt x="726" y="1333"/>
                    <a:pt x="726" y="1338"/>
                  </a:cubicBezTo>
                  <a:cubicBezTo>
                    <a:pt x="726" y="1346"/>
                    <a:pt x="725" y="1355"/>
                    <a:pt x="724" y="1363"/>
                  </a:cubicBezTo>
                  <a:cubicBezTo>
                    <a:pt x="724" y="1365"/>
                    <a:pt x="721" y="1367"/>
                    <a:pt x="720" y="1367"/>
                  </a:cubicBezTo>
                  <a:cubicBezTo>
                    <a:pt x="712" y="1367"/>
                    <a:pt x="703" y="1367"/>
                    <a:pt x="694" y="1366"/>
                  </a:cubicBezTo>
                  <a:cubicBezTo>
                    <a:pt x="695" y="1355"/>
                    <a:pt x="695" y="1345"/>
                    <a:pt x="696" y="1335"/>
                  </a:cubicBezTo>
                  <a:cubicBezTo>
                    <a:pt x="696" y="1333"/>
                    <a:pt x="695" y="1331"/>
                    <a:pt x="694" y="1330"/>
                  </a:cubicBezTo>
                  <a:cubicBezTo>
                    <a:pt x="691" y="1328"/>
                    <a:pt x="678" y="1330"/>
                    <a:pt x="676" y="1332"/>
                  </a:cubicBezTo>
                  <a:cubicBezTo>
                    <a:pt x="663" y="1326"/>
                    <a:pt x="651" y="1322"/>
                    <a:pt x="637" y="1324"/>
                  </a:cubicBezTo>
                  <a:cubicBezTo>
                    <a:pt x="626" y="1325"/>
                    <a:pt x="618" y="1331"/>
                    <a:pt x="615" y="1341"/>
                  </a:cubicBezTo>
                  <a:cubicBezTo>
                    <a:pt x="611" y="1351"/>
                    <a:pt x="608" y="1362"/>
                    <a:pt x="608" y="1372"/>
                  </a:cubicBezTo>
                  <a:cubicBezTo>
                    <a:pt x="606" y="1394"/>
                    <a:pt x="615" y="1405"/>
                    <a:pt x="636" y="1410"/>
                  </a:cubicBezTo>
                  <a:cubicBezTo>
                    <a:pt x="642" y="1411"/>
                    <a:pt x="648" y="1411"/>
                    <a:pt x="654" y="1411"/>
                  </a:cubicBezTo>
                  <a:cubicBezTo>
                    <a:pt x="664" y="1411"/>
                    <a:pt x="665" y="1410"/>
                    <a:pt x="665" y="1400"/>
                  </a:cubicBezTo>
                  <a:close/>
                  <a:moveTo>
                    <a:pt x="1375" y="988"/>
                  </a:moveTo>
                  <a:cubicBezTo>
                    <a:pt x="1352" y="978"/>
                    <a:pt x="1329" y="969"/>
                    <a:pt x="1306" y="960"/>
                  </a:cubicBezTo>
                  <a:cubicBezTo>
                    <a:pt x="1308" y="951"/>
                    <a:pt x="1311" y="944"/>
                    <a:pt x="1313" y="936"/>
                  </a:cubicBezTo>
                  <a:cubicBezTo>
                    <a:pt x="1338" y="944"/>
                    <a:pt x="1361" y="951"/>
                    <a:pt x="1386" y="959"/>
                  </a:cubicBezTo>
                  <a:cubicBezTo>
                    <a:pt x="1388" y="953"/>
                    <a:pt x="1389" y="947"/>
                    <a:pt x="1391" y="941"/>
                  </a:cubicBezTo>
                  <a:cubicBezTo>
                    <a:pt x="1367" y="933"/>
                    <a:pt x="1343" y="926"/>
                    <a:pt x="1319" y="918"/>
                  </a:cubicBezTo>
                  <a:cubicBezTo>
                    <a:pt x="1322" y="910"/>
                    <a:pt x="1324" y="903"/>
                    <a:pt x="1326" y="897"/>
                  </a:cubicBezTo>
                  <a:cubicBezTo>
                    <a:pt x="1326" y="896"/>
                    <a:pt x="1328" y="894"/>
                    <a:pt x="1329" y="894"/>
                  </a:cubicBezTo>
                  <a:cubicBezTo>
                    <a:pt x="1340" y="890"/>
                    <a:pt x="1351" y="885"/>
                    <a:pt x="1362" y="881"/>
                  </a:cubicBezTo>
                  <a:cubicBezTo>
                    <a:pt x="1364" y="881"/>
                    <a:pt x="1367" y="881"/>
                    <a:pt x="1369" y="882"/>
                  </a:cubicBezTo>
                  <a:cubicBezTo>
                    <a:pt x="1381" y="884"/>
                    <a:pt x="1393" y="887"/>
                    <a:pt x="1405" y="889"/>
                  </a:cubicBezTo>
                  <a:cubicBezTo>
                    <a:pt x="1406" y="884"/>
                    <a:pt x="1407" y="879"/>
                    <a:pt x="1408" y="875"/>
                  </a:cubicBezTo>
                  <a:cubicBezTo>
                    <a:pt x="1408" y="873"/>
                    <a:pt x="1406" y="870"/>
                    <a:pt x="1404" y="870"/>
                  </a:cubicBezTo>
                  <a:cubicBezTo>
                    <a:pt x="1399" y="868"/>
                    <a:pt x="1393" y="867"/>
                    <a:pt x="1387" y="866"/>
                  </a:cubicBezTo>
                  <a:cubicBezTo>
                    <a:pt x="1374" y="865"/>
                    <a:pt x="1364" y="860"/>
                    <a:pt x="1355" y="851"/>
                  </a:cubicBezTo>
                  <a:cubicBezTo>
                    <a:pt x="1348" y="842"/>
                    <a:pt x="1339" y="835"/>
                    <a:pt x="1331" y="827"/>
                  </a:cubicBezTo>
                  <a:cubicBezTo>
                    <a:pt x="1327" y="835"/>
                    <a:pt x="1328" y="840"/>
                    <a:pt x="1335" y="845"/>
                  </a:cubicBezTo>
                  <a:cubicBezTo>
                    <a:pt x="1340" y="849"/>
                    <a:pt x="1346" y="855"/>
                    <a:pt x="1351" y="860"/>
                  </a:cubicBezTo>
                  <a:cubicBezTo>
                    <a:pt x="1353" y="861"/>
                    <a:pt x="1354" y="863"/>
                    <a:pt x="1356" y="865"/>
                  </a:cubicBezTo>
                  <a:cubicBezTo>
                    <a:pt x="1345" y="869"/>
                    <a:pt x="1334" y="872"/>
                    <a:pt x="1324" y="877"/>
                  </a:cubicBezTo>
                  <a:cubicBezTo>
                    <a:pt x="1322" y="877"/>
                    <a:pt x="1319" y="880"/>
                    <a:pt x="1319" y="883"/>
                  </a:cubicBezTo>
                  <a:cubicBezTo>
                    <a:pt x="1312" y="904"/>
                    <a:pt x="1306" y="926"/>
                    <a:pt x="1299" y="947"/>
                  </a:cubicBezTo>
                  <a:cubicBezTo>
                    <a:pt x="1296" y="956"/>
                    <a:pt x="1292" y="964"/>
                    <a:pt x="1289" y="973"/>
                  </a:cubicBezTo>
                  <a:cubicBezTo>
                    <a:pt x="1315" y="984"/>
                    <a:pt x="1342" y="995"/>
                    <a:pt x="1368" y="1005"/>
                  </a:cubicBezTo>
                  <a:cubicBezTo>
                    <a:pt x="1371" y="999"/>
                    <a:pt x="1373" y="994"/>
                    <a:pt x="1375" y="988"/>
                  </a:cubicBezTo>
                  <a:close/>
                  <a:moveTo>
                    <a:pt x="438" y="1247"/>
                  </a:moveTo>
                  <a:cubicBezTo>
                    <a:pt x="433" y="1254"/>
                    <a:pt x="433" y="1254"/>
                    <a:pt x="440" y="1258"/>
                  </a:cubicBezTo>
                  <a:cubicBezTo>
                    <a:pt x="443" y="1260"/>
                    <a:pt x="446" y="1262"/>
                    <a:pt x="448" y="1263"/>
                  </a:cubicBezTo>
                  <a:cubicBezTo>
                    <a:pt x="453" y="1265"/>
                    <a:pt x="454" y="1267"/>
                    <a:pt x="451" y="1272"/>
                  </a:cubicBezTo>
                  <a:cubicBezTo>
                    <a:pt x="446" y="1280"/>
                    <a:pt x="442" y="1289"/>
                    <a:pt x="437" y="1298"/>
                  </a:cubicBezTo>
                  <a:cubicBezTo>
                    <a:pt x="431" y="1309"/>
                    <a:pt x="425" y="1321"/>
                    <a:pt x="418" y="1333"/>
                  </a:cubicBezTo>
                  <a:cubicBezTo>
                    <a:pt x="424" y="1336"/>
                    <a:pt x="429" y="1339"/>
                    <a:pt x="435" y="1342"/>
                  </a:cubicBezTo>
                  <a:cubicBezTo>
                    <a:pt x="447" y="1319"/>
                    <a:pt x="459" y="1297"/>
                    <a:pt x="471" y="1275"/>
                  </a:cubicBezTo>
                  <a:cubicBezTo>
                    <a:pt x="477" y="1278"/>
                    <a:pt x="482" y="1281"/>
                    <a:pt x="487" y="1284"/>
                  </a:cubicBezTo>
                  <a:cubicBezTo>
                    <a:pt x="491" y="1285"/>
                    <a:pt x="491" y="1288"/>
                    <a:pt x="490" y="1291"/>
                  </a:cubicBezTo>
                  <a:cubicBezTo>
                    <a:pt x="486" y="1299"/>
                    <a:pt x="483" y="1308"/>
                    <a:pt x="480" y="1316"/>
                  </a:cubicBezTo>
                  <a:cubicBezTo>
                    <a:pt x="474" y="1329"/>
                    <a:pt x="469" y="1342"/>
                    <a:pt x="463" y="1356"/>
                  </a:cubicBezTo>
                  <a:cubicBezTo>
                    <a:pt x="481" y="1364"/>
                    <a:pt x="499" y="1371"/>
                    <a:pt x="517" y="1379"/>
                  </a:cubicBezTo>
                  <a:cubicBezTo>
                    <a:pt x="519" y="1375"/>
                    <a:pt x="520" y="1373"/>
                    <a:pt x="521" y="1370"/>
                  </a:cubicBezTo>
                  <a:cubicBezTo>
                    <a:pt x="510" y="1365"/>
                    <a:pt x="500" y="1360"/>
                    <a:pt x="489" y="1356"/>
                  </a:cubicBezTo>
                  <a:cubicBezTo>
                    <a:pt x="485" y="1355"/>
                    <a:pt x="484" y="1353"/>
                    <a:pt x="486" y="1349"/>
                  </a:cubicBezTo>
                  <a:cubicBezTo>
                    <a:pt x="489" y="1344"/>
                    <a:pt x="491" y="1337"/>
                    <a:pt x="494" y="1331"/>
                  </a:cubicBezTo>
                  <a:cubicBezTo>
                    <a:pt x="495" y="1327"/>
                    <a:pt x="497" y="1327"/>
                    <a:pt x="500" y="1329"/>
                  </a:cubicBezTo>
                  <a:cubicBezTo>
                    <a:pt x="509" y="1332"/>
                    <a:pt x="517" y="1335"/>
                    <a:pt x="526" y="1339"/>
                  </a:cubicBezTo>
                  <a:cubicBezTo>
                    <a:pt x="527" y="1336"/>
                    <a:pt x="528" y="1333"/>
                    <a:pt x="530" y="1330"/>
                  </a:cubicBezTo>
                  <a:cubicBezTo>
                    <a:pt x="519" y="1326"/>
                    <a:pt x="510" y="1322"/>
                    <a:pt x="500" y="1317"/>
                  </a:cubicBezTo>
                  <a:cubicBezTo>
                    <a:pt x="503" y="1309"/>
                    <a:pt x="506" y="1302"/>
                    <a:pt x="509" y="1293"/>
                  </a:cubicBezTo>
                  <a:cubicBezTo>
                    <a:pt x="522" y="1298"/>
                    <a:pt x="534" y="1303"/>
                    <a:pt x="546" y="1308"/>
                  </a:cubicBezTo>
                  <a:cubicBezTo>
                    <a:pt x="547" y="1305"/>
                    <a:pt x="548" y="1302"/>
                    <a:pt x="549" y="1301"/>
                  </a:cubicBezTo>
                  <a:cubicBezTo>
                    <a:pt x="512" y="1283"/>
                    <a:pt x="475" y="1265"/>
                    <a:pt x="438" y="1247"/>
                  </a:cubicBezTo>
                  <a:close/>
                  <a:moveTo>
                    <a:pt x="1143" y="1256"/>
                  </a:moveTo>
                  <a:cubicBezTo>
                    <a:pt x="1142" y="1257"/>
                    <a:pt x="1142" y="1257"/>
                    <a:pt x="1142" y="1257"/>
                  </a:cubicBezTo>
                  <a:cubicBezTo>
                    <a:pt x="1139" y="1256"/>
                    <a:pt x="1137" y="1255"/>
                    <a:pt x="1134" y="1254"/>
                  </a:cubicBezTo>
                  <a:cubicBezTo>
                    <a:pt x="1119" y="1246"/>
                    <a:pt x="1103" y="1237"/>
                    <a:pt x="1088" y="1229"/>
                  </a:cubicBezTo>
                  <a:cubicBezTo>
                    <a:pt x="1086" y="1228"/>
                    <a:pt x="1083" y="1227"/>
                    <a:pt x="1081" y="1228"/>
                  </a:cubicBezTo>
                  <a:cubicBezTo>
                    <a:pt x="1075" y="1232"/>
                    <a:pt x="1070" y="1236"/>
                    <a:pt x="1064" y="1240"/>
                  </a:cubicBezTo>
                  <a:cubicBezTo>
                    <a:pt x="1081" y="1264"/>
                    <a:pt x="1097" y="1287"/>
                    <a:pt x="1114" y="1310"/>
                  </a:cubicBezTo>
                  <a:cubicBezTo>
                    <a:pt x="1118" y="1307"/>
                    <a:pt x="1121" y="1305"/>
                    <a:pt x="1125" y="1302"/>
                  </a:cubicBezTo>
                  <a:cubicBezTo>
                    <a:pt x="1112" y="1285"/>
                    <a:pt x="1100" y="1268"/>
                    <a:pt x="1089" y="1252"/>
                  </a:cubicBezTo>
                  <a:cubicBezTo>
                    <a:pt x="1092" y="1251"/>
                    <a:pt x="1093" y="1252"/>
                    <a:pt x="1095" y="1253"/>
                  </a:cubicBezTo>
                  <a:cubicBezTo>
                    <a:pt x="1112" y="1262"/>
                    <a:pt x="1129" y="1271"/>
                    <a:pt x="1146" y="1281"/>
                  </a:cubicBezTo>
                  <a:cubicBezTo>
                    <a:pt x="1148" y="1282"/>
                    <a:pt x="1152" y="1283"/>
                    <a:pt x="1153" y="1282"/>
                  </a:cubicBezTo>
                  <a:cubicBezTo>
                    <a:pt x="1159" y="1278"/>
                    <a:pt x="1164" y="1274"/>
                    <a:pt x="1169" y="1270"/>
                  </a:cubicBezTo>
                  <a:cubicBezTo>
                    <a:pt x="1152" y="1247"/>
                    <a:pt x="1136" y="1224"/>
                    <a:pt x="1119" y="1201"/>
                  </a:cubicBezTo>
                  <a:cubicBezTo>
                    <a:pt x="1115" y="1204"/>
                    <a:pt x="1112" y="1206"/>
                    <a:pt x="1108" y="1209"/>
                  </a:cubicBezTo>
                  <a:cubicBezTo>
                    <a:pt x="1120" y="1225"/>
                    <a:pt x="1131" y="1240"/>
                    <a:pt x="1143" y="1256"/>
                  </a:cubicBezTo>
                  <a:close/>
                  <a:moveTo>
                    <a:pt x="262" y="1201"/>
                  </a:moveTo>
                  <a:cubicBezTo>
                    <a:pt x="265" y="1201"/>
                    <a:pt x="266" y="1201"/>
                    <a:pt x="268" y="1201"/>
                  </a:cubicBezTo>
                  <a:cubicBezTo>
                    <a:pt x="269" y="1200"/>
                    <a:pt x="270" y="1200"/>
                    <a:pt x="271" y="1200"/>
                  </a:cubicBezTo>
                  <a:cubicBezTo>
                    <a:pt x="289" y="1193"/>
                    <a:pt x="302" y="1182"/>
                    <a:pt x="311" y="1166"/>
                  </a:cubicBezTo>
                  <a:cubicBezTo>
                    <a:pt x="312" y="1165"/>
                    <a:pt x="312" y="1163"/>
                    <a:pt x="312" y="1162"/>
                  </a:cubicBezTo>
                  <a:cubicBezTo>
                    <a:pt x="317" y="1147"/>
                    <a:pt x="306" y="1126"/>
                    <a:pt x="289" y="1119"/>
                  </a:cubicBezTo>
                  <a:cubicBezTo>
                    <a:pt x="283" y="1117"/>
                    <a:pt x="276" y="1116"/>
                    <a:pt x="270" y="1117"/>
                  </a:cubicBezTo>
                  <a:cubicBezTo>
                    <a:pt x="255" y="1121"/>
                    <a:pt x="244" y="1131"/>
                    <a:pt x="234" y="1143"/>
                  </a:cubicBezTo>
                  <a:cubicBezTo>
                    <a:pt x="226" y="1153"/>
                    <a:pt x="223" y="1164"/>
                    <a:pt x="230" y="1176"/>
                  </a:cubicBezTo>
                  <a:cubicBezTo>
                    <a:pt x="237" y="1189"/>
                    <a:pt x="247" y="1200"/>
                    <a:pt x="262" y="1201"/>
                  </a:cubicBezTo>
                  <a:close/>
                  <a:moveTo>
                    <a:pt x="364" y="1191"/>
                  </a:moveTo>
                  <a:cubicBezTo>
                    <a:pt x="363" y="1193"/>
                    <a:pt x="362" y="1195"/>
                    <a:pt x="360" y="1197"/>
                  </a:cubicBezTo>
                  <a:cubicBezTo>
                    <a:pt x="348" y="1210"/>
                    <a:pt x="336" y="1223"/>
                    <a:pt x="324" y="1237"/>
                  </a:cubicBezTo>
                  <a:cubicBezTo>
                    <a:pt x="317" y="1245"/>
                    <a:pt x="309" y="1245"/>
                    <a:pt x="301" y="1238"/>
                  </a:cubicBezTo>
                  <a:cubicBezTo>
                    <a:pt x="293" y="1230"/>
                    <a:pt x="292" y="1222"/>
                    <a:pt x="300" y="1214"/>
                  </a:cubicBezTo>
                  <a:cubicBezTo>
                    <a:pt x="308" y="1204"/>
                    <a:pt x="318" y="1195"/>
                    <a:pt x="326" y="1185"/>
                  </a:cubicBezTo>
                  <a:cubicBezTo>
                    <a:pt x="331" y="1180"/>
                    <a:pt x="335" y="1175"/>
                    <a:pt x="340" y="1170"/>
                  </a:cubicBezTo>
                  <a:cubicBezTo>
                    <a:pt x="335" y="1165"/>
                    <a:pt x="331" y="1161"/>
                    <a:pt x="326" y="1157"/>
                  </a:cubicBezTo>
                  <a:cubicBezTo>
                    <a:pt x="323" y="1160"/>
                    <a:pt x="320" y="1163"/>
                    <a:pt x="318" y="1166"/>
                  </a:cubicBezTo>
                  <a:cubicBezTo>
                    <a:pt x="306" y="1179"/>
                    <a:pt x="294" y="1191"/>
                    <a:pt x="283" y="1205"/>
                  </a:cubicBezTo>
                  <a:cubicBezTo>
                    <a:pt x="276" y="1214"/>
                    <a:pt x="275" y="1224"/>
                    <a:pt x="283" y="1233"/>
                  </a:cubicBezTo>
                  <a:cubicBezTo>
                    <a:pt x="289" y="1240"/>
                    <a:pt x="295" y="1247"/>
                    <a:pt x="302" y="1252"/>
                  </a:cubicBezTo>
                  <a:cubicBezTo>
                    <a:pt x="315" y="1260"/>
                    <a:pt x="326" y="1258"/>
                    <a:pt x="336" y="1247"/>
                  </a:cubicBezTo>
                  <a:cubicBezTo>
                    <a:pt x="346" y="1236"/>
                    <a:pt x="355" y="1226"/>
                    <a:pt x="364" y="1216"/>
                  </a:cubicBezTo>
                  <a:cubicBezTo>
                    <a:pt x="368" y="1211"/>
                    <a:pt x="372" y="1207"/>
                    <a:pt x="376" y="1202"/>
                  </a:cubicBezTo>
                  <a:cubicBezTo>
                    <a:pt x="372" y="1199"/>
                    <a:pt x="369" y="1195"/>
                    <a:pt x="364" y="1191"/>
                  </a:cubicBezTo>
                  <a:close/>
                  <a:moveTo>
                    <a:pt x="1048" y="1249"/>
                  </a:moveTo>
                  <a:cubicBezTo>
                    <a:pt x="1050" y="1252"/>
                    <a:pt x="1050" y="1254"/>
                    <a:pt x="1051" y="1256"/>
                  </a:cubicBezTo>
                  <a:cubicBezTo>
                    <a:pt x="1060" y="1271"/>
                    <a:pt x="1069" y="1287"/>
                    <a:pt x="1078" y="1303"/>
                  </a:cubicBezTo>
                  <a:cubicBezTo>
                    <a:pt x="1082" y="1311"/>
                    <a:pt x="1080" y="1319"/>
                    <a:pt x="1072" y="1324"/>
                  </a:cubicBezTo>
                  <a:cubicBezTo>
                    <a:pt x="1062" y="1329"/>
                    <a:pt x="1054" y="1328"/>
                    <a:pt x="1049" y="1319"/>
                  </a:cubicBezTo>
                  <a:cubicBezTo>
                    <a:pt x="1046" y="1315"/>
                    <a:pt x="1044" y="1310"/>
                    <a:pt x="1041" y="1306"/>
                  </a:cubicBezTo>
                  <a:cubicBezTo>
                    <a:pt x="1034" y="1292"/>
                    <a:pt x="1026" y="1279"/>
                    <a:pt x="1019" y="1265"/>
                  </a:cubicBezTo>
                  <a:cubicBezTo>
                    <a:pt x="1013" y="1269"/>
                    <a:pt x="1008" y="1272"/>
                    <a:pt x="1002" y="1275"/>
                  </a:cubicBezTo>
                  <a:cubicBezTo>
                    <a:pt x="1013" y="1294"/>
                    <a:pt x="1022" y="1312"/>
                    <a:pt x="1033" y="1330"/>
                  </a:cubicBezTo>
                  <a:cubicBezTo>
                    <a:pt x="1040" y="1341"/>
                    <a:pt x="1049" y="1344"/>
                    <a:pt x="1062" y="1340"/>
                  </a:cubicBezTo>
                  <a:cubicBezTo>
                    <a:pt x="1069" y="1337"/>
                    <a:pt x="1076" y="1334"/>
                    <a:pt x="1082" y="1329"/>
                  </a:cubicBezTo>
                  <a:cubicBezTo>
                    <a:pt x="1096" y="1319"/>
                    <a:pt x="1098" y="1308"/>
                    <a:pt x="1090" y="1293"/>
                  </a:cubicBezTo>
                  <a:cubicBezTo>
                    <a:pt x="1082" y="1277"/>
                    <a:pt x="1073" y="1262"/>
                    <a:pt x="1064" y="1246"/>
                  </a:cubicBezTo>
                  <a:cubicBezTo>
                    <a:pt x="1063" y="1244"/>
                    <a:pt x="1062" y="1243"/>
                    <a:pt x="1061" y="1242"/>
                  </a:cubicBezTo>
                  <a:cubicBezTo>
                    <a:pt x="1057" y="1244"/>
                    <a:pt x="1053" y="1247"/>
                    <a:pt x="1048" y="1249"/>
                  </a:cubicBezTo>
                  <a:close/>
                  <a:moveTo>
                    <a:pt x="1175" y="336"/>
                  </a:moveTo>
                  <a:cubicBezTo>
                    <a:pt x="1167" y="340"/>
                    <a:pt x="1161" y="338"/>
                    <a:pt x="1156" y="335"/>
                  </a:cubicBezTo>
                  <a:cubicBezTo>
                    <a:pt x="1150" y="332"/>
                    <a:pt x="1144" y="329"/>
                    <a:pt x="1138" y="326"/>
                  </a:cubicBezTo>
                  <a:cubicBezTo>
                    <a:pt x="1135" y="324"/>
                    <a:pt x="1131" y="322"/>
                    <a:pt x="1128" y="327"/>
                  </a:cubicBezTo>
                  <a:cubicBezTo>
                    <a:pt x="1125" y="332"/>
                    <a:pt x="1127" y="336"/>
                    <a:pt x="1130" y="339"/>
                  </a:cubicBezTo>
                  <a:cubicBezTo>
                    <a:pt x="1136" y="342"/>
                    <a:pt x="1142" y="346"/>
                    <a:pt x="1148" y="349"/>
                  </a:cubicBezTo>
                  <a:cubicBezTo>
                    <a:pt x="1151" y="350"/>
                    <a:pt x="1153" y="352"/>
                    <a:pt x="1151" y="356"/>
                  </a:cubicBezTo>
                  <a:cubicBezTo>
                    <a:pt x="1149" y="359"/>
                    <a:pt x="1146" y="359"/>
                    <a:pt x="1144" y="356"/>
                  </a:cubicBezTo>
                  <a:cubicBezTo>
                    <a:pt x="1139" y="353"/>
                    <a:pt x="1138" y="356"/>
                    <a:pt x="1138" y="360"/>
                  </a:cubicBezTo>
                  <a:cubicBezTo>
                    <a:pt x="1137" y="368"/>
                    <a:pt x="1142" y="374"/>
                    <a:pt x="1147" y="379"/>
                  </a:cubicBezTo>
                  <a:cubicBezTo>
                    <a:pt x="1148" y="380"/>
                    <a:pt x="1153" y="380"/>
                    <a:pt x="1154" y="379"/>
                  </a:cubicBezTo>
                  <a:cubicBezTo>
                    <a:pt x="1157" y="377"/>
                    <a:pt x="1160" y="373"/>
                    <a:pt x="1162" y="371"/>
                  </a:cubicBezTo>
                  <a:cubicBezTo>
                    <a:pt x="1164" y="368"/>
                    <a:pt x="1165" y="366"/>
                    <a:pt x="1167" y="363"/>
                  </a:cubicBezTo>
                  <a:cubicBezTo>
                    <a:pt x="1171" y="367"/>
                    <a:pt x="1175" y="370"/>
                    <a:pt x="1178" y="373"/>
                  </a:cubicBezTo>
                  <a:cubicBezTo>
                    <a:pt x="1182" y="376"/>
                    <a:pt x="1186" y="380"/>
                    <a:pt x="1191" y="376"/>
                  </a:cubicBezTo>
                  <a:cubicBezTo>
                    <a:pt x="1194" y="373"/>
                    <a:pt x="1194" y="367"/>
                    <a:pt x="1189" y="362"/>
                  </a:cubicBezTo>
                  <a:cubicBezTo>
                    <a:pt x="1187" y="360"/>
                    <a:pt x="1184" y="358"/>
                    <a:pt x="1182" y="355"/>
                  </a:cubicBezTo>
                  <a:cubicBezTo>
                    <a:pt x="1180" y="354"/>
                    <a:pt x="1178" y="352"/>
                    <a:pt x="1177" y="350"/>
                  </a:cubicBezTo>
                  <a:cubicBezTo>
                    <a:pt x="1177" y="349"/>
                    <a:pt x="1177" y="349"/>
                    <a:pt x="1178" y="348"/>
                  </a:cubicBezTo>
                  <a:cubicBezTo>
                    <a:pt x="1182" y="349"/>
                    <a:pt x="1186" y="350"/>
                    <a:pt x="1190" y="352"/>
                  </a:cubicBezTo>
                  <a:cubicBezTo>
                    <a:pt x="1197" y="355"/>
                    <a:pt x="1203" y="352"/>
                    <a:pt x="1203" y="344"/>
                  </a:cubicBezTo>
                  <a:cubicBezTo>
                    <a:pt x="1203" y="337"/>
                    <a:pt x="1201" y="331"/>
                    <a:pt x="1195" y="326"/>
                  </a:cubicBezTo>
                  <a:cubicBezTo>
                    <a:pt x="1186" y="319"/>
                    <a:pt x="1178" y="311"/>
                    <a:pt x="1167" y="309"/>
                  </a:cubicBezTo>
                  <a:cubicBezTo>
                    <a:pt x="1160" y="307"/>
                    <a:pt x="1153" y="311"/>
                    <a:pt x="1151" y="318"/>
                  </a:cubicBezTo>
                  <a:cubicBezTo>
                    <a:pt x="1150" y="323"/>
                    <a:pt x="1153" y="328"/>
                    <a:pt x="1160" y="330"/>
                  </a:cubicBezTo>
                  <a:cubicBezTo>
                    <a:pt x="1164" y="332"/>
                    <a:pt x="1169" y="334"/>
                    <a:pt x="1175" y="336"/>
                  </a:cubicBezTo>
                  <a:close/>
                  <a:moveTo>
                    <a:pt x="598" y="1403"/>
                  </a:moveTo>
                  <a:cubicBezTo>
                    <a:pt x="598" y="1399"/>
                    <a:pt x="598" y="1396"/>
                    <a:pt x="598" y="1393"/>
                  </a:cubicBezTo>
                  <a:cubicBezTo>
                    <a:pt x="596" y="1371"/>
                    <a:pt x="595" y="1350"/>
                    <a:pt x="594" y="1328"/>
                  </a:cubicBezTo>
                  <a:cubicBezTo>
                    <a:pt x="593" y="1311"/>
                    <a:pt x="593" y="1311"/>
                    <a:pt x="577" y="1307"/>
                  </a:cubicBezTo>
                  <a:cubicBezTo>
                    <a:pt x="573" y="1306"/>
                    <a:pt x="571" y="1307"/>
                    <a:pt x="569" y="1310"/>
                  </a:cubicBezTo>
                  <a:cubicBezTo>
                    <a:pt x="559" y="1325"/>
                    <a:pt x="548" y="1341"/>
                    <a:pt x="537" y="1356"/>
                  </a:cubicBezTo>
                  <a:cubicBezTo>
                    <a:pt x="531" y="1364"/>
                    <a:pt x="526" y="1372"/>
                    <a:pt x="521" y="1379"/>
                  </a:cubicBezTo>
                  <a:cubicBezTo>
                    <a:pt x="529" y="1384"/>
                    <a:pt x="532" y="1384"/>
                    <a:pt x="536" y="1378"/>
                  </a:cubicBezTo>
                  <a:cubicBezTo>
                    <a:pt x="545" y="1366"/>
                    <a:pt x="545" y="1366"/>
                    <a:pt x="560" y="1370"/>
                  </a:cubicBezTo>
                  <a:cubicBezTo>
                    <a:pt x="566" y="1372"/>
                    <a:pt x="573" y="1372"/>
                    <a:pt x="577" y="1376"/>
                  </a:cubicBezTo>
                  <a:cubicBezTo>
                    <a:pt x="580" y="1380"/>
                    <a:pt x="579" y="1388"/>
                    <a:pt x="580" y="1394"/>
                  </a:cubicBezTo>
                  <a:cubicBezTo>
                    <a:pt x="580" y="1395"/>
                    <a:pt x="582" y="1398"/>
                    <a:pt x="583" y="1398"/>
                  </a:cubicBezTo>
                  <a:cubicBezTo>
                    <a:pt x="587" y="1400"/>
                    <a:pt x="592" y="1401"/>
                    <a:pt x="598" y="1403"/>
                  </a:cubicBezTo>
                  <a:close/>
                  <a:moveTo>
                    <a:pt x="179" y="900"/>
                  </a:moveTo>
                  <a:cubicBezTo>
                    <a:pt x="177" y="886"/>
                    <a:pt x="177" y="886"/>
                    <a:pt x="165" y="882"/>
                  </a:cubicBezTo>
                  <a:cubicBezTo>
                    <a:pt x="159" y="880"/>
                    <a:pt x="154" y="878"/>
                    <a:pt x="147" y="875"/>
                  </a:cubicBezTo>
                  <a:cubicBezTo>
                    <a:pt x="154" y="868"/>
                    <a:pt x="160" y="863"/>
                    <a:pt x="166" y="857"/>
                  </a:cubicBezTo>
                  <a:cubicBezTo>
                    <a:pt x="167" y="856"/>
                    <a:pt x="169" y="853"/>
                    <a:pt x="169" y="852"/>
                  </a:cubicBezTo>
                  <a:cubicBezTo>
                    <a:pt x="168" y="845"/>
                    <a:pt x="166" y="839"/>
                    <a:pt x="165" y="832"/>
                  </a:cubicBezTo>
                  <a:cubicBezTo>
                    <a:pt x="156" y="840"/>
                    <a:pt x="147" y="846"/>
                    <a:pt x="141" y="854"/>
                  </a:cubicBezTo>
                  <a:cubicBezTo>
                    <a:pt x="131" y="866"/>
                    <a:pt x="121" y="866"/>
                    <a:pt x="108" y="859"/>
                  </a:cubicBezTo>
                  <a:cubicBezTo>
                    <a:pt x="100" y="855"/>
                    <a:pt x="91" y="852"/>
                    <a:pt x="81" y="849"/>
                  </a:cubicBezTo>
                  <a:cubicBezTo>
                    <a:pt x="81" y="857"/>
                    <a:pt x="83" y="863"/>
                    <a:pt x="91" y="865"/>
                  </a:cubicBezTo>
                  <a:cubicBezTo>
                    <a:pt x="99" y="868"/>
                    <a:pt x="107" y="872"/>
                    <a:pt x="116" y="876"/>
                  </a:cubicBezTo>
                  <a:cubicBezTo>
                    <a:pt x="108" y="883"/>
                    <a:pt x="102" y="889"/>
                    <a:pt x="95" y="896"/>
                  </a:cubicBezTo>
                  <a:cubicBezTo>
                    <a:pt x="94" y="897"/>
                    <a:pt x="92" y="900"/>
                    <a:pt x="92" y="901"/>
                  </a:cubicBezTo>
                  <a:cubicBezTo>
                    <a:pt x="93" y="908"/>
                    <a:pt x="94" y="914"/>
                    <a:pt x="96" y="922"/>
                  </a:cubicBezTo>
                  <a:cubicBezTo>
                    <a:pt x="109" y="910"/>
                    <a:pt x="121" y="899"/>
                    <a:pt x="132" y="888"/>
                  </a:cubicBezTo>
                  <a:cubicBezTo>
                    <a:pt x="136" y="885"/>
                    <a:pt x="138" y="884"/>
                    <a:pt x="143" y="886"/>
                  </a:cubicBezTo>
                  <a:cubicBezTo>
                    <a:pt x="154" y="891"/>
                    <a:pt x="166" y="895"/>
                    <a:pt x="179" y="900"/>
                  </a:cubicBezTo>
                  <a:close/>
                  <a:moveTo>
                    <a:pt x="105" y="947"/>
                  </a:moveTo>
                  <a:cubicBezTo>
                    <a:pt x="132" y="939"/>
                    <a:pt x="159" y="931"/>
                    <a:pt x="186" y="923"/>
                  </a:cubicBezTo>
                  <a:cubicBezTo>
                    <a:pt x="185" y="918"/>
                    <a:pt x="184" y="914"/>
                    <a:pt x="183" y="910"/>
                  </a:cubicBezTo>
                  <a:cubicBezTo>
                    <a:pt x="182" y="905"/>
                    <a:pt x="180" y="905"/>
                    <a:pt x="175" y="906"/>
                  </a:cubicBezTo>
                  <a:cubicBezTo>
                    <a:pt x="155" y="912"/>
                    <a:pt x="134" y="918"/>
                    <a:pt x="114" y="924"/>
                  </a:cubicBezTo>
                  <a:cubicBezTo>
                    <a:pt x="97" y="929"/>
                    <a:pt x="97" y="929"/>
                    <a:pt x="104" y="946"/>
                  </a:cubicBezTo>
                  <a:cubicBezTo>
                    <a:pt x="104" y="946"/>
                    <a:pt x="104" y="946"/>
                    <a:pt x="105" y="947"/>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endParaRPr>
            </a:p>
          </p:txBody>
        </p:sp>
        <p:sp>
          <p:nvSpPr>
            <p:cNvPr id="10" name="Freeform 7">
              <a:extLst>
                <a:ext uri="{FF2B5EF4-FFF2-40B4-BE49-F238E27FC236}">
                  <a16:creationId xmlns:a16="http://schemas.microsoft.com/office/drawing/2014/main" xmlns="" id="{5ED64A9D-CAD6-4292-B221-F6A4506CA324}"/>
                </a:ext>
              </a:extLst>
            </p:cNvPr>
            <p:cNvSpPr>
              <a:spLocks noEditPoints="1"/>
            </p:cNvSpPr>
            <p:nvPr/>
          </p:nvSpPr>
          <p:spPr bwMode="auto">
            <a:xfrm>
              <a:off x="9151225" y="1342642"/>
              <a:ext cx="4289754" cy="4299310"/>
            </a:xfrm>
            <a:custGeom>
              <a:avLst/>
              <a:gdLst>
                <a:gd name="T0" fmla="*/ 515 w 1048"/>
                <a:gd name="T1" fmla="*/ 1041 h 1049"/>
                <a:gd name="T2" fmla="*/ 6 w 1048"/>
                <a:gd name="T3" fmla="*/ 511 h 1049"/>
                <a:gd name="T4" fmla="*/ 513 w 1048"/>
                <a:gd name="T5" fmla="*/ 6 h 1049"/>
                <a:gd name="T6" fmla="*/ 1040 w 1048"/>
                <a:gd name="T7" fmla="*/ 538 h 1049"/>
                <a:gd name="T8" fmla="*/ 515 w 1048"/>
                <a:gd name="T9" fmla="*/ 1041 h 1049"/>
                <a:gd name="T10" fmla="*/ 524 w 1048"/>
                <a:gd name="T11" fmla="*/ 1027 h 1049"/>
                <a:gd name="T12" fmla="*/ 1025 w 1048"/>
                <a:gd name="T13" fmla="*/ 527 h 1049"/>
                <a:gd name="T14" fmla="*/ 524 w 1048"/>
                <a:gd name="T15" fmla="*/ 22 h 1049"/>
                <a:gd name="T16" fmla="*/ 22 w 1048"/>
                <a:gd name="T17" fmla="*/ 530 h 1049"/>
                <a:gd name="T18" fmla="*/ 524 w 1048"/>
                <a:gd name="T19" fmla="*/ 1027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8" h="1049">
                  <a:moveTo>
                    <a:pt x="515" y="1041"/>
                  </a:moveTo>
                  <a:cubicBezTo>
                    <a:pt x="240" y="1041"/>
                    <a:pt x="0" y="809"/>
                    <a:pt x="6" y="511"/>
                  </a:cubicBezTo>
                  <a:cubicBezTo>
                    <a:pt x="13" y="235"/>
                    <a:pt x="238" y="11"/>
                    <a:pt x="513" y="6"/>
                  </a:cubicBezTo>
                  <a:cubicBezTo>
                    <a:pt x="804" y="0"/>
                    <a:pt x="1048" y="239"/>
                    <a:pt x="1040" y="538"/>
                  </a:cubicBezTo>
                  <a:cubicBezTo>
                    <a:pt x="1033" y="815"/>
                    <a:pt x="803" y="1049"/>
                    <a:pt x="515" y="1041"/>
                  </a:cubicBezTo>
                  <a:close/>
                  <a:moveTo>
                    <a:pt x="524" y="1027"/>
                  </a:moveTo>
                  <a:cubicBezTo>
                    <a:pt x="805" y="1023"/>
                    <a:pt x="1023" y="801"/>
                    <a:pt x="1025" y="527"/>
                  </a:cubicBezTo>
                  <a:cubicBezTo>
                    <a:pt x="1026" y="249"/>
                    <a:pt x="806" y="22"/>
                    <a:pt x="524" y="22"/>
                  </a:cubicBezTo>
                  <a:cubicBezTo>
                    <a:pt x="242" y="21"/>
                    <a:pt x="19" y="248"/>
                    <a:pt x="22" y="530"/>
                  </a:cubicBezTo>
                  <a:cubicBezTo>
                    <a:pt x="25" y="803"/>
                    <a:pt x="243" y="1023"/>
                    <a:pt x="524" y="102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1" name="Freeform 8">
              <a:extLst>
                <a:ext uri="{FF2B5EF4-FFF2-40B4-BE49-F238E27FC236}">
                  <a16:creationId xmlns:a16="http://schemas.microsoft.com/office/drawing/2014/main" xmlns="" id="{B2F19B13-C0F7-4C1F-A9D9-D78608EF67D1}"/>
                </a:ext>
              </a:extLst>
            </p:cNvPr>
            <p:cNvSpPr>
              <a:spLocks noEditPoints="1"/>
            </p:cNvSpPr>
            <p:nvPr/>
          </p:nvSpPr>
          <p:spPr bwMode="auto">
            <a:xfrm>
              <a:off x="12831909" y="4416646"/>
              <a:ext cx="957791" cy="1139317"/>
            </a:xfrm>
            <a:custGeom>
              <a:avLst/>
              <a:gdLst>
                <a:gd name="T0" fmla="*/ 166 w 234"/>
                <a:gd name="T1" fmla="*/ 67 h 278"/>
                <a:gd name="T2" fmla="*/ 166 w 234"/>
                <a:gd name="T3" fmla="*/ 93 h 278"/>
                <a:gd name="T4" fmla="*/ 211 w 234"/>
                <a:gd name="T5" fmla="*/ 93 h 278"/>
                <a:gd name="T6" fmla="*/ 199 w 234"/>
                <a:gd name="T7" fmla="*/ 110 h 278"/>
                <a:gd name="T8" fmla="*/ 192 w 234"/>
                <a:gd name="T9" fmla="*/ 111 h 278"/>
                <a:gd name="T10" fmla="*/ 155 w 234"/>
                <a:gd name="T11" fmla="*/ 109 h 278"/>
                <a:gd name="T12" fmla="*/ 148 w 234"/>
                <a:gd name="T13" fmla="*/ 111 h 278"/>
                <a:gd name="T14" fmla="*/ 184 w 234"/>
                <a:gd name="T15" fmla="*/ 135 h 278"/>
                <a:gd name="T16" fmla="*/ 174 w 234"/>
                <a:gd name="T17" fmla="*/ 150 h 278"/>
                <a:gd name="T18" fmla="*/ 110 w 234"/>
                <a:gd name="T19" fmla="*/ 109 h 278"/>
                <a:gd name="T20" fmla="*/ 85 w 234"/>
                <a:gd name="T21" fmla="*/ 141 h 278"/>
                <a:gd name="T22" fmla="*/ 105 w 234"/>
                <a:gd name="T23" fmla="*/ 157 h 278"/>
                <a:gd name="T24" fmla="*/ 126 w 234"/>
                <a:gd name="T25" fmla="*/ 132 h 278"/>
                <a:gd name="T26" fmla="*/ 133 w 234"/>
                <a:gd name="T27" fmla="*/ 138 h 278"/>
                <a:gd name="T28" fmla="*/ 117 w 234"/>
                <a:gd name="T29" fmla="*/ 158 h 278"/>
                <a:gd name="T30" fmla="*/ 118 w 234"/>
                <a:gd name="T31" fmla="*/ 168 h 278"/>
                <a:gd name="T32" fmla="*/ 136 w 234"/>
                <a:gd name="T33" fmla="*/ 182 h 278"/>
                <a:gd name="T34" fmla="*/ 161 w 234"/>
                <a:gd name="T35" fmla="*/ 151 h 278"/>
                <a:gd name="T36" fmla="*/ 169 w 234"/>
                <a:gd name="T37" fmla="*/ 157 h 278"/>
                <a:gd name="T38" fmla="*/ 132 w 234"/>
                <a:gd name="T39" fmla="*/ 203 h 278"/>
                <a:gd name="T40" fmla="*/ 72 w 234"/>
                <a:gd name="T41" fmla="*/ 155 h 278"/>
                <a:gd name="T42" fmla="*/ 70 w 234"/>
                <a:gd name="T43" fmla="*/ 156 h 278"/>
                <a:gd name="T44" fmla="*/ 104 w 234"/>
                <a:gd name="T45" fmla="*/ 233 h 278"/>
                <a:gd name="T46" fmla="*/ 19 w 234"/>
                <a:gd name="T47" fmla="*/ 203 h 278"/>
                <a:gd name="T48" fmla="*/ 18 w 234"/>
                <a:gd name="T49" fmla="*/ 205 h 278"/>
                <a:gd name="T50" fmla="*/ 70 w 234"/>
                <a:gd name="T51" fmla="*/ 265 h 278"/>
                <a:gd name="T52" fmla="*/ 55 w 234"/>
                <a:gd name="T53" fmla="*/ 278 h 278"/>
                <a:gd name="T54" fmla="*/ 0 w 234"/>
                <a:gd name="T55" fmla="*/ 212 h 278"/>
                <a:gd name="T56" fmla="*/ 12 w 234"/>
                <a:gd name="T57" fmla="*/ 202 h 278"/>
                <a:gd name="T58" fmla="*/ 24 w 234"/>
                <a:gd name="T59" fmla="*/ 191 h 278"/>
                <a:gd name="T60" fmla="*/ 34 w 234"/>
                <a:gd name="T61" fmla="*/ 189 h 278"/>
                <a:gd name="T62" fmla="*/ 76 w 234"/>
                <a:gd name="T63" fmla="*/ 204 h 278"/>
                <a:gd name="T64" fmla="*/ 80 w 234"/>
                <a:gd name="T65" fmla="*/ 206 h 278"/>
                <a:gd name="T66" fmla="*/ 78 w 234"/>
                <a:gd name="T67" fmla="*/ 199 h 278"/>
                <a:gd name="T68" fmla="*/ 61 w 234"/>
                <a:gd name="T69" fmla="*/ 162 h 278"/>
                <a:gd name="T70" fmla="*/ 62 w 234"/>
                <a:gd name="T71" fmla="*/ 153 h 278"/>
                <a:gd name="T72" fmla="*/ 121 w 234"/>
                <a:gd name="T73" fmla="*/ 75 h 278"/>
                <a:gd name="T74" fmla="*/ 146 w 234"/>
                <a:gd name="T75" fmla="*/ 55 h 278"/>
                <a:gd name="T76" fmla="*/ 163 w 234"/>
                <a:gd name="T77" fmla="*/ 2 h 278"/>
                <a:gd name="T78" fmla="*/ 176 w 234"/>
                <a:gd name="T79" fmla="*/ 1 h 278"/>
                <a:gd name="T80" fmla="*/ 161 w 234"/>
                <a:gd name="T81" fmla="*/ 24 h 278"/>
                <a:gd name="T82" fmla="*/ 158 w 234"/>
                <a:gd name="T83" fmla="*/ 32 h 278"/>
                <a:gd name="T84" fmla="*/ 162 w 234"/>
                <a:gd name="T85" fmla="*/ 42 h 278"/>
                <a:gd name="T86" fmla="*/ 172 w 234"/>
                <a:gd name="T87" fmla="*/ 40 h 278"/>
                <a:gd name="T88" fmla="*/ 185 w 234"/>
                <a:gd name="T89" fmla="*/ 27 h 278"/>
                <a:gd name="T90" fmla="*/ 226 w 234"/>
                <a:gd name="T91" fmla="*/ 25 h 278"/>
                <a:gd name="T92" fmla="*/ 232 w 234"/>
                <a:gd name="T93" fmla="*/ 48 h 278"/>
                <a:gd name="T94" fmla="*/ 214 w 234"/>
                <a:gd name="T95" fmla="*/ 81 h 278"/>
                <a:gd name="T96" fmla="*/ 200 w 234"/>
                <a:gd name="T97" fmla="*/ 82 h 278"/>
                <a:gd name="T98" fmla="*/ 208 w 234"/>
                <a:gd name="T99" fmla="*/ 72 h 278"/>
                <a:gd name="T100" fmla="*/ 218 w 234"/>
                <a:gd name="T101" fmla="*/ 55 h 278"/>
                <a:gd name="T102" fmla="*/ 213 w 234"/>
                <a:gd name="T103" fmla="*/ 39 h 278"/>
                <a:gd name="T104" fmla="*/ 195 w 234"/>
                <a:gd name="T105" fmla="*/ 40 h 278"/>
                <a:gd name="T106" fmla="*/ 185 w 234"/>
                <a:gd name="T107" fmla="*/ 52 h 278"/>
                <a:gd name="T108" fmla="*/ 166 w 234"/>
                <a:gd name="T109" fmla="*/ 67 h 278"/>
                <a:gd name="T110" fmla="*/ 159 w 234"/>
                <a:gd name="T111" fmla="*/ 87 h 278"/>
                <a:gd name="T112" fmla="*/ 147 w 234"/>
                <a:gd name="T113" fmla="*/ 73 h 278"/>
                <a:gd name="T114" fmla="*/ 131 w 234"/>
                <a:gd name="T115" fmla="*/ 77 h 278"/>
                <a:gd name="T116" fmla="*/ 123 w 234"/>
                <a:gd name="T117" fmla="*/ 90 h 278"/>
                <a:gd name="T118" fmla="*/ 124 w 234"/>
                <a:gd name="T119" fmla="*/ 95 h 278"/>
                <a:gd name="T120" fmla="*/ 142 w 234"/>
                <a:gd name="T121" fmla="*/ 108 h 278"/>
                <a:gd name="T122" fmla="*/ 146 w 234"/>
                <a:gd name="T123" fmla="*/ 108 h 278"/>
                <a:gd name="T124" fmla="*/ 159 w 234"/>
                <a:gd name="T125" fmla="*/ 8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278">
                  <a:moveTo>
                    <a:pt x="166" y="67"/>
                  </a:moveTo>
                  <a:cubicBezTo>
                    <a:pt x="171" y="74"/>
                    <a:pt x="169" y="83"/>
                    <a:pt x="166" y="93"/>
                  </a:cubicBezTo>
                  <a:cubicBezTo>
                    <a:pt x="181" y="93"/>
                    <a:pt x="195" y="93"/>
                    <a:pt x="211" y="93"/>
                  </a:cubicBezTo>
                  <a:cubicBezTo>
                    <a:pt x="206" y="100"/>
                    <a:pt x="203" y="105"/>
                    <a:pt x="199" y="110"/>
                  </a:cubicBezTo>
                  <a:cubicBezTo>
                    <a:pt x="198" y="111"/>
                    <a:pt x="194" y="112"/>
                    <a:pt x="192" y="111"/>
                  </a:cubicBezTo>
                  <a:cubicBezTo>
                    <a:pt x="179" y="111"/>
                    <a:pt x="167" y="110"/>
                    <a:pt x="155" y="109"/>
                  </a:cubicBezTo>
                  <a:cubicBezTo>
                    <a:pt x="152" y="109"/>
                    <a:pt x="150" y="109"/>
                    <a:pt x="148" y="111"/>
                  </a:cubicBezTo>
                  <a:cubicBezTo>
                    <a:pt x="159" y="119"/>
                    <a:pt x="171" y="126"/>
                    <a:pt x="184" y="135"/>
                  </a:cubicBezTo>
                  <a:cubicBezTo>
                    <a:pt x="181" y="140"/>
                    <a:pt x="178" y="145"/>
                    <a:pt x="174" y="150"/>
                  </a:cubicBezTo>
                  <a:cubicBezTo>
                    <a:pt x="153" y="137"/>
                    <a:pt x="132" y="123"/>
                    <a:pt x="110" y="109"/>
                  </a:cubicBezTo>
                  <a:cubicBezTo>
                    <a:pt x="102" y="120"/>
                    <a:pt x="93" y="130"/>
                    <a:pt x="85" y="141"/>
                  </a:cubicBezTo>
                  <a:cubicBezTo>
                    <a:pt x="92" y="146"/>
                    <a:pt x="98" y="151"/>
                    <a:pt x="105" y="157"/>
                  </a:cubicBezTo>
                  <a:cubicBezTo>
                    <a:pt x="112" y="148"/>
                    <a:pt x="119" y="140"/>
                    <a:pt x="126" y="132"/>
                  </a:cubicBezTo>
                  <a:cubicBezTo>
                    <a:pt x="128" y="134"/>
                    <a:pt x="131" y="136"/>
                    <a:pt x="133" y="138"/>
                  </a:cubicBezTo>
                  <a:cubicBezTo>
                    <a:pt x="128" y="145"/>
                    <a:pt x="123" y="152"/>
                    <a:pt x="117" y="158"/>
                  </a:cubicBezTo>
                  <a:cubicBezTo>
                    <a:pt x="114" y="162"/>
                    <a:pt x="113" y="164"/>
                    <a:pt x="118" y="168"/>
                  </a:cubicBezTo>
                  <a:cubicBezTo>
                    <a:pt x="124" y="172"/>
                    <a:pt x="129" y="177"/>
                    <a:pt x="136" y="182"/>
                  </a:cubicBezTo>
                  <a:cubicBezTo>
                    <a:pt x="145" y="172"/>
                    <a:pt x="153" y="162"/>
                    <a:pt x="161" y="151"/>
                  </a:cubicBezTo>
                  <a:cubicBezTo>
                    <a:pt x="164" y="153"/>
                    <a:pt x="166" y="155"/>
                    <a:pt x="169" y="157"/>
                  </a:cubicBezTo>
                  <a:cubicBezTo>
                    <a:pt x="157" y="173"/>
                    <a:pt x="145" y="188"/>
                    <a:pt x="132" y="203"/>
                  </a:cubicBezTo>
                  <a:cubicBezTo>
                    <a:pt x="112" y="187"/>
                    <a:pt x="92" y="171"/>
                    <a:pt x="72" y="155"/>
                  </a:cubicBezTo>
                  <a:cubicBezTo>
                    <a:pt x="71" y="155"/>
                    <a:pt x="71" y="155"/>
                    <a:pt x="70" y="156"/>
                  </a:cubicBezTo>
                  <a:cubicBezTo>
                    <a:pt x="81" y="181"/>
                    <a:pt x="92" y="206"/>
                    <a:pt x="104" y="233"/>
                  </a:cubicBezTo>
                  <a:cubicBezTo>
                    <a:pt x="74" y="223"/>
                    <a:pt x="47" y="213"/>
                    <a:pt x="19" y="203"/>
                  </a:cubicBezTo>
                  <a:cubicBezTo>
                    <a:pt x="19" y="204"/>
                    <a:pt x="18" y="204"/>
                    <a:pt x="18" y="205"/>
                  </a:cubicBezTo>
                  <a:cubicBezTo>
                    <a:pt x="35" y="225"/>
                    <a:pt x="52" y="245"/>
                    <a:pt x="70" y="265"/>
                  </a:cubicBezTo>
                  <a:cubicBezTo>
                    <a:pt x="65" y="269"/>
                    <a:pt x="61" y="273"/>
                    <a:pt x="55" y="278"/>
                  </a:cubicBezTo>
                  <a:cubicBezTo>
                    <a:pt x="37" y="256"/>
                    <a:pt x="18" y="235"/>
                    <a:pt x="0" y="212"/>
                  </a:cubicBezTo>
                  <a:cubicBezTo>
                    <a:pt x="4" y="209"/>
                    <a:pt x="8" y="205"/>
                    <a:pt x="12" y="202"/>
                  </a:cubicBezTo>
                  <a:cubicBezTo>
                    <a:pt x="16" y="198"/>
                    <a:pt x="20" y="195"/>
                    <a:pt x="24" y="191"/>
                  </a:cubicBezTo>
                  <a:cubicBezTo>
                    <a:pt x="27" y="188"/>
                    <a:pt x="30" y="188"/>
                    <a:pt x="34" y="189"/>
                  </a:cubicBezTo>
                  <a:cubicBezTo>
                    <a:pt x="48" y="195"/>
                    <a:pt x="62" y="199"/>
                    <a:pt x="76" y="204"/>
                  </a:cubicBezTo>
                  <a:cubicBezTo>
                    <a:pt x="77" y="205"/>
                    <a:pt x="78" y="205"/>
                    <a:pt x="80" y="206"/>
                  </a:cubicBezTo>
                  <a:cubicBezTo>
                    <a:pt x="79" y="203"/>
                    <a:pt x="79" y="201"/>
                    <a:pt x="78" y="199"/>
                  </a:cubicBezTo>
                  <a:cubicBezTo>
                    <a:pt x="72" y="186"/>
                    <a:pt x="67" y="174"/>
                    <a:pt x="61" y="162"/>
                  </a:cubicBezTo>
                  <a:cubicBezTo>
                    <a:pt x="59" y="158"/>
                    <a:pt x="59" y="156"/>
                    <a:pt x="62" y="153"/>
                  </a:cubicBezTo>
                  <a:cubicBezTo>
                    <a:pt x="83" y="128"/>
                    <a:pt x="104" y="103"/>
                    <a:pt x="121" y="75"/>
                  </a:cubicBezTo>
                  <a:cubicBezTo>
                    <a:pt x="126" y="65"/>
                    <a:pt x="133" y="55"/>
                    <a:pt x="146" y="55"/>
                  </a:cubicBezTo>
                  <a:cubicBezTo>
                    <a:pt x="139" y="32"/>
                    <a:pt x="151" y="17"/>
                    <a:pt x="163" y="2"/>
                  </a:cubicBezTo>
                  <a:cubicBezTo>
                    <a:pt x="165" y="0"/>
                    <a:pt x="171" y="1"/>
                    <a:pt x="176" y="1"/>
                  </a:cubicBezTo>
                  <a:cubicBezTo>
                    <a:pt x="170" y="10"/>
                    <a:pt x="165" y="17"/>
                    <a:pt x="161" y="24"/>
                  </a:cubicBezTo>
                  <a:cubicBezTo>
                    <a:pt x="159" y="27"/>
                    <a:pt x="158" y="30"/>
                    <a:pt x="158" y="32"/>
                  </a:cubicBezTo>
                  <a:cubicBezTo>
                    <a:pt x="159" y="36"/>
                    <a:pt x="160" y="40"/>
                    <a:pt x="162" y="42"/>
                  </a:cubicBezTo>
                  <a:cubicBezTo>
                    <a:pt x="165" y="43"/>
                    <a:pt x="170" y="42"/>
                    <a:pt x="172" y="40"/>
                  </a:cubicBezTo>
                  <a:cubicBezTo>
                    <a:pt x="177" y="36"/>
                    <a:pt x="181" y="31"/>
                    <a:pt x="185" y="27"/>
                  </a:cubicBezTo>
                  <a:cubicBezTo>
                    <a:pt x="198" y="12"/>
                    <a:pt x="212" y="11"/>
                    <a:pt x="226" y="25"/>
                  </a:cubicBezTo>
                  <a:cubicBezTo>
                    <a:pt x="233" y="32"/>
                    <a:pt x="234" y="40"/>
                    <a:pt x="232" y="48"/>
                  </a:cubicBezTo>
                  <a:cubicBezTo>
                    <a:pt x="229" y="61"/>
                    <a:pt x="223" y="71"/>
                    <a:pt x="214" y="81"/>
                  </a:cubicBezTo>
                  <a:cubicBezTo>
                    <a:pt x="210" y="86"/>
                    <a:pt x="205" y="83"/>
                    <a:pt x="200" y="82"/>
                  </a:cubicBezTo>
                  <a:cubicBezTo>
                    <a:pt x="203" y="78"/>
                    <a:pt x="206" y="76"/>
                    <a:pt x="208" y="72"/>
                  </a:cubicBezTo>
                  <a:cubicBezTo>
                    <a:pt x="212" y="67"/>
                    <a:pt x="216" y="61"/>
                    <a:pt x="218" y="55"/>
                  </a:cubicBezTo>
                  <a:cubicBezTo>
                    <a:pt x="221" y="48"/>
                    <a:pt x="219" y="43"/>
                    <a:pt x="213" y="39"/>
                  </a:cubicBezTo>
                  <a:cubicBezTo>
                    <a:pt x="206" y="35"/>
                    <a:pt x="201" y="35"/>
                    <a:pt x="195" y="40"/>
                  </a:cubicBezTo>
                  <a:cubicBezTo>
                    <a:pt x="191" y="44"/>
                    <a:pt x="188" y="48"/>
                    <a:pt x="185" y="52"/>
                  </a:cubicBezTo>
                  <a:cubicBezTo>
                    <a:pt x="179" y="57"/>
                    <a:pt x="173" y="61"/>
                    <a:pt x="166" y="67"/>
                  </a:cubicBezTo>
                  <a:close/>
                  <a:moveTo>
                    <a:pt x="159" y="87"/>
                  </a:moveTo>
                  <a:cubicBezTo>
                    <a:pt x="157" y="80"/>
                    <a:pt x="153" y="75"/>
                    <a:pt x="147" y="73"/>
                  </a:cubicBezTo>
                  <a:cubicBezTo>
                    <a:pt x="140" y="71"/>
                    <a:pt x="135" y="72"/>
                    <a:pt x="131" y="77"/>
                  </a:cubicBezTo>
                  <a:cubicBezTo>
                    <a:pt x="128" y="81"/>
                    <a:pt x="125" y="85"/>
                    <a:pt x="123" y="90"/>
                  </a:cubicBezTo>
                  <a:cubicBezTo>
                    <a:pt x="122" y="91"/>
                    <a:pt x="123" y="95"/>
                    <a:pt x="124" y="95"/>
                  </a:cubicBezTo>
                  <a:cubicBezTo>
                    <a:pt x="130" y="100"/>
                    <a:pt x="136" y="104"/>
                    <a:pt x="142" y="108"/>
                  </a:cubicBezTo>
                  <a:cubicBezTo>
                    <a:pt x="143" y="108"/>
                    <a:pt x="146" y="108"/>
                    <a:pt x="146" y="108"/>
                  </a:cubicBezTo>
                  <a:cubicBezTo>
                    <a:pt x="151" y="101"/>
                    <a:pt x="155" y="94"/>
                    <a:pt x="159" y="8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2" name="Freeform 9">
              <a:extLst>
                <a:ext uri="{FF2B5EF4-FFF2-40B4-BE49-F238E27FC236}">
                  <a16:creationId xmlns:a16="http://schemas.microsoft.com/office/drawing/2014/main" xmlns="" id="{A3BDF0A5-3068-4C9D-9C49-4C8009864390}"/>
                </a:ext>
              </a:extLst>
            </p:cNvPr>
            <p:cNvSpPr>
              <a:spLocks noEditPoints="1"/>
            </p:cNvSpPr>
            <p:nvPr/>
          </p:nvSpPr>
          <p:spPr bwMode="auto">
            <a:xfrm>
              <a:off x="11742750" y="676248"/>
              <a:ext cx="527861" cy="664005"/>
            </a:xfrm>
            <a:custGeom>
              <a:avLst/>
              <a:gdLst>
                <a:gd name="T0" fmla="*/ 21 w 129"/>
                <a:gd name="T1" fmla="*/ 53 h 162"/>
                <a:gd name="T2" fmla="*/ 58 w 129"/>
                <a:gd name="T3" fmla="*/ 5 h 162"/>
                <a:gd name="T4" fmla="*/ 81 w 129"/>
                <a:gd name="T5" fmla="*/ 20 h 162"/>
                <a:gd name="T6" fmla="*/ 76 w 129"/>
                <a:gd name="T7" fmla="*/ 34 h 162"/>
                <a:gd name="T8" fmla="*/ 67 w 129"/>
                <a:gd name="T9" fmla="*/ 50 h 162"/>
                <a:gd name="T10" fmla="*/ 57 w 129"/>
                <a:gd name="T11" fmla="*/ 54 h 162"/>
                <a:gd name="T12" fmla="*/ 39 w 129"/>
                <a:gd name="T13" fmla="*/ 47 h 162"/>
                <a:gd name="T14" fmla="*/ 42 w 129"/>
                <a:gd name="T15" fmla="*/ 55 h 162"/>
                <a:gd name="T16" fmla="*/ 56 w 129"/>
                <a:gd name="T17" fmla="*/ 70 h 162"/>
                <a:gd name="T18" fmla="*/ 66 w 129"/>
                <a:gd name="T19" fmla="*/ 91 h 162"/>
                <a:gd name="T20" fmla="*/ 89 w 129"/>
                <a:gd name="T21" fmla="*/ 102 h 162"/>
                <a:gd name="T22" fmla="*/ 81 w 129"/>
                <a:gd name="T23" fmla="*/ 90 h 162"/>
                <a:gd name="T24" fmla="*/ 67 w 129"/>
                <a:gd name="T25" fmla="*/ 76 h 162"/>
                <a:gd name="T26" fmla="*/ 100 w 129"/>
                <a:gd name="T27" fmla="*/ 69 h 162"/>
                <a:gd name="T28" fmla="*/ 93 w 129"/>
                <a:gd name="T29" fmla="*/ 52 h 162"/>
                <a:gd name="T30" fmla="*/ 79 w 129"/>
                <a:gd name="T31" fmla="*/ 40 h 162"/>
                <a:gd name="T32" fmla="*/ 113 w 129"/>
                <a:gd name="T33" fmla="*/ 18 h 162"/>
                <a:gd name="T34" fmla="*/ 125 w 129"/>
                <a:gd name="T35" fmla="*/ 36 h 162"/>
                <a:gd name="T36" fmla="*/ 124 w 129"/>
                <a:gd name="T37" fmla="*/ 49 h 162"/>
                <a:gd name="T38" fmla="*/ 112 w 129"/>
                <a:gd name="T39" fmla="*/ 61 h 162"/>
                <a:gd name="T40" fmla="*/ 116 w 129"/>
                <a:gd name="T41" fmla="*/ 93 h 162"/>
                <a:gd name="T42" fmla="*/ 83 w 129"/>
                <a:gd name="T43" fmla="*/ 115 h 162"/>
                <a:gd name="T44" fmla="*/ 71 w 129"/>
                <a:gd name="T45" fmla="*/ 130 h 162"/>
                <a:gd name="T46" fmla="*/ 98 w 129"/>
                <a:gd name="T47" fmla="*/ 139 h 162"/>
                <a:gd name="T48" fmla="*/ 105 w 129"/>
                <a:gd name="T49" fmla="*/ 155 h 162"/>
                <a:gd name="T50" fmla="*/ 60 w 129"/>
                <a:gd name="T51" fmla="*/ 150 h 162"/>
                <a:gd name="T52" fmla="*/ 34 w 129"/>
                <a:gd name="T53" fmla="*/ 135 h 162"/>
                <a:gd name="T54" fmla="*/ 21 w 129"/>
                <a:gd name="T55" fmla="*/ 143 h 162"/>
                <a:gd name="T56" fmla="*/ 11 w 129"/>
                <a:gd name="T57" fmla="*/ 134 h 162"/>
                <a:gd name="T58" fmla="*/ 3 w 129"/>
                <a:gd name="T59" fmla="*/ 122 h 162"/>
                <a:gd name="T60" fmla="*/ 20 w 129"/>
                <a:gd name="T61" fmla="*/ 118 h 162"/>
                <a:gd name="T62" fmla="*/ 7 w 129"/>
                <a:gd name="T63" fmla="*/ 81 h 162"/>
                <a:gd name="T64" fmla="*/ 57 w 129"/>
                <a:gd name="T65" fmla="*/ 106 h 162"/>
                <a:gd name="T66" fmla="*/ 34 w 129"/>
                <a:gd name="T67" fmla="*/ 121 h 162"/>
                <a:gd name="T68" fmla="*/ 57 w 129"/>
                <a:gd name="T69" fmla="*/ 106 h 162"/>
                <a:gd name="T70" fmla="*/ 24 w 129"/>
                <a:gd name="T71" fmla="*/ 103 h 162"/>
                <a:gd name="T72" fmla="*/ 18 w 129"/>
                <a:gd name="T73" fmla="*/ 9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62">
                  <a:moveTo>
                    <a:pt x="25" y="55"/>
                  </a:moveTo>
                  <a:cubicBezTo>
                    <a:pt x="24" y="55"/>
                    <a:pt x="22" y="54"/>
                    <a:pt x="21" y="53"/>
                  </a:cubicBezTo>
                  <a:cubicBezTo>
                    <a:pt x="12" y="46"/>
                    <a:pt x="12" y="41"/>
                    <a:pt x="21" y="34"/>
                  </a:cubicBezTo>
                  <a:cubicBezTo>
                    <a:pt x="33" y="24"/>
                    <a:pt x="46" y="14"/>
                    <a:pt x="58" y="5"/>
                  </a:cubicBezTo>
                  <a:cubicBezTo>
                    <a:pt x="65" y="0"/>
                    <a:pt x="73" y="2"/>
                    <a:pt x="75" y="10"/>
                  </a:cubicBezTo>
                  <a:cubicBezTo>
                    <a:pt x="76" y="14"/>
                    <a:pt x="77" y="17"/>
                    <a:pt x="81" y="20"/>
                  </a:cubicBezTo>
                  <a:cubicBezTo>
                    <a:pt x="84" y="21"/>
                    <a:pt x="85" y="26"/>
                    <a:pt x="87" y="30"/>
                  </a:cubicBezTo>
                  <a:cubicBezTo>
                    <a:pt x="84" y="31"/>
                    <a:pt x="80" y="34"/>
                    <a:pt x="76" y="34"/>
                  </a:cubicBezTo>
                  <a:cubicBezTo>
                    <a:pt x="67" y="35"/>
                    <a:pt x="66" y="35"/>
                    <a:pt x="67" y="45"/>
                  </a:cubicBezTo>
                  <a:cubicBezTo>
                    <a:pt x="67" y="47"/>
                    <a:pt x="68" y="49"/>
                    <a:pt x="67" y="50"/>
                  </a:cubicBezTo>
                  <a:cubicBezTo>
                    <a:pt x="66" y="53"/>
                    <a:pt x="65" y="55"/>
                    <a:pt x="63" y="56"/>
                  </a:cubicBezTo>
                  <a:cubicBezTo>
                    <a:pt x="62" y="57"/>
                    <a:pt x="58" y="56"/>
                    <a:pt x="57" y="54"/>
                  </a:cubicBezTo>
                  <a:cubicBezTo>
                    <a:pt x="54" y="50"/>
                    <a:pt x="51" y="45"/>
                    <a:pt x="48" y="39"/>
                  </a:cubicBezTo>
                  <a:cubicBezTo>
                    <a:pt x="45" y="42"/>
                    <a:pt x="42" y="44"/>
                    <a:pt x="39" y="47"/>
                  </a:cubicBezTo>
                  <a:cubicBezTo>
                    <a:pt x="36" y="50"/>
                    <a:pt x="33" y="53"/>
                    <a:pt x="29" y="57"/>
                  </a:cubicBezTo>
                  <a:cubicBezTo>
                    <a:pt x="34" y="56"/>
                    <a:pt x="38" y="57"/>
                    <a:pt x="42" y="55"/>
                  </a:cubicBezTo>
                  <a:cubicBezTo>
                    <a:pt x="48" y="53"/>
                    <a:pt x="53" y="55"/>
                    <a:pt x="56" y="58"/>
                  </a:cubicBezTo>
                  <a:cubicBezTo>
                    <a:pt x="58" y="61"/>
                    <a:pt x="56" y="66"/>
                    <a:pt x="56" y="70"/>
                  </a:cubicBezTo>
                  <a:cubicBezTo>
                    <a:pt x="56" y="72"/>
                    <a:pt x="56" y="75"/>
                    <a:pt x="57" y="77"/>
                  </a:cubicBezTo>
                  <a:cubicBezTo>
                    <a:pt x="60" y="82"/>
                    <a:pt x="63" y="86"/>
                    <a:pt x="66" y="91"/>
                  </a:cubicBezTo>
                  <a:cubicBezTo>
                    <a:pt x="72" y="91"/>
                    <a:pt x="74" y="96"/>
                    <a:pt x="77" y="101"/>
                  </a:cubicBezTo>
                  <a:cubicBezTo>
                    <a:pt x="80" y="107"/>
                    <a:pt x="86" y="107"/>
                    <a:pt x="89" y="102"/>
                  </a:cubicBezTo>
                  <a:cubicBezTo>
                    <a:pt x="91" y="98"/>
                    <a:pt x="92" y="94"/>
                    <a:pt x="94" y="89"/>
                  </a:cubicBezTo>
                  <a:cubicBezTo>
                    <a:pt x="89" y="89"/>
                    <a:pt x="85" y="89"/>
                    <a:pt x="81" y="90"/>
                  </a:cubicBezTo>
                  <a:cubicBezTo>
                    <a:pt x="74" y="91"/>
                    <a:pt x="69" y="89"/>
                    <a:pt x="66" y="83"/>
                  </a:cubicBezTo>
                  <a:cubicBezTo>
                    <a:pt x="64" y="80"/>
                    <a:pt x="64" y="78"/>
                    <a:pt x="67" y="76"/>
                  </a:cubicBezTo>
                  <a:cubicBezTo>
                    <a:pt x="76" y="70"/>
                    <a:pt x="86" y="68"/>
                    <a:pt x="97" y="69"/>
                  </a:cubicBezTo>
                  <a:cubicBezTo>
                    <a:pt x="98" y="69"/>
                    <a:pt x="99" y="69"/>
                    <a:pt x="100" y="69"/>
                  </a:cubicBezTo>
                  <a:cubicBezTo>
                    <a:pt x="99" y="63"/>
                    <a:pt x="97" y="57"/>
                    <a:pt x="96" y="51"/>
                  </a:cubicBezTo>
                  <a:cubicBezTo>
                    <a:pt x="96" y="51"/>
                    <a:pt x="94" y="51"/>
                    <a:pt x="93" y="52"/>
                  </a:cubicBezTo>
                  <a:cubicBezTo>
                    <a:pt x="87" y="57"/>
                    <a:pt x="84" y="57"/>
                    <a:pt x="79" y="52"/>
                  </a:cubicBezTo>
                  <a:cubicBezTo>
                    <a:pt x="74" y="47"/>
                    <a:pt x="74" y="44"/>
                    <a:pt x="79" y="40"/>
                  </a:cubicBezTo>
                  <a:cubicBezTo>
                    <a:pt x="85" y="35"/>
                    <a:pt x="90" y="28"/>
                    <a:pt x="97" y="24"/>
                  </a:cubicBezTo>
                  <a:cubicBezTo>
                    <a:pt x="101" y="21"/>
                    <a:pt x="107" y="19"/>
                    <a:pt x="113" y="18"/>
                  </a:cubicBezTo>
                  <a:cubicBezTo>
                    <a:pt x="118" y="16"/>
                    <a:pt x="123" y="21"/>
                    <a:pt x="121" y="27"/>
                  </a:cubicBezTo>
                  <a:cubicBezTo>
                    <a:pt x="120" y="31"/>
                    <a:pt x="122" y="33"/>
                    <a:pt x="125" y="36"/>
                  </a:cubicBezTo>
                  <a:cubicBezTo>
                    <a:pt x="127" y="37"/>
                    <a:pt x="129" y="40"/>
                    <a:pt x="129" y="42"/>
                  </a:cubicBezTo>
                  <a:cubicBezTo>
                    <a:pt x="128" y="45"/>
                    <a:pt x="126" y="47"/>
                    <a:pt x="124" y="49"/>
                  </a:cubicBezTo>
                  <a:cubicBezTo>
                    <a:pt x="121" y="51"/>
                    <a:pt x="117" y="51"/>
                    <a:pt x="114" y="52"/>
                  </a:cubicBezTo>
                  <a:cubicBezTo>
                    <a:pt x="111" y="54"/>
                    <a:pt x="109" y="58"/>
                    <a:pt x="112" y="61"/>
                  </a:cubicBezTo>
                  <a:cubicBezTo>
                    <a:pt x="117" y="66"/>
                    <a:pt x="115" y="70"/>
                    <a:pt x="111" y="74"/>
                  </a:cubicBezTo>
                  <a:cubicBezTo>
                    <a:pt x="115" y="80"/>
                    <a:pt x="119" y="85"/>
                    <a:pt x="116" y="93"/>
                  </a:cubicBezTo>
                  <a:cubicBezTo>
                    <a:pt x="113" y="103"/>
                    <a:pt x="106" y="111"/>
                    <a:pt x="98" y="117"/>
                  </a:cubicBezTo>
                  <a:cubicBezTo>
                    <a:pt x="94" y="119"/>
                    <a:pt x="87" y="117"/>
                    <a:pt x="83" y="115"/>
                  </a:cubicBezTo>
                  <a:cubicBezTo>
                    <a:pt x="76" y="113"/>
                    <a:pt x="73" y="116"/>
                    <a:pt x="72" y="121"/>
                  </a:cubicBezTo>
                  <a:cubicBezTo>
                    <a:pt x="71" y="124"/>
                    <a:pt x="71" y="127"/>
                    <a:pt x="71" y="130"/>
                  </a:cubicBezTo>
                  <a:cubicBezTo>
                    <a:pt x="71" y="137"/>
                    <a:pt x="77" y="141"/>
                    <a:pt x="83" y="137"/>
                  </a:cubicBezTo>
                  <a:cubicBezTo>
                    <a:pt x="89" y="132"/>
                    <a:pt x="93" y="134"/>
                    <a:pt x="98" y="139"/>
                  </a:cubicBezTo>
                  <a:cubicBezTo>
                    <a:pt x="98" y="139"/>
                    <a:pt x="98" y="139"/>
                    <a:pt x="98" y="139"/>
                  </a:cubicBezTo>
                  <a:cubicBezTo>
                    <a:pt x="102" y="144"/>
                    <a:pt x="108" y="148"/>
                    <a:pt x="105" y="155"/>
                  </a:cubicBezTo>
                  <a:cubicBezTo>
                    <a:pt x="103" y="162"/>
                    <a:pt x="95" y="162"/>
                    <a:pt x="89" y="161"/>
                  </a:cubicBezTo>
                  <a:cubicBezTo>
                    <a:pt x="78" y="160"/>
                    <a:pt x="68" y="157"/>
                    <a:pt x="60" y="150"/>
                  </a:cubicBezTo>
                  <a:cubicBezTo>
                    <a:pt x="55" y="145"/>
                    <a:pt x="52" y="138"/>
                    <a:pt x="47" y="132"/>
                  </a:cubicBezTo>
                  <a:cubicBezTo>
                    <a:pt x="45" y="137"/>
                    <a:pt x="39" y="135"/>
                    <a:pt x="34" y="135"/>
                  </a:cubicBezTo>
                  <a:cubicBezTo>
                    <a:pt x="30" y="134"/>
                    <a:pt x="28" y="135"/>
                    <a:pt x="27" y="139"/>
                  </a:cubicBezTo>
                  <a:cubicBezTo>
                    <a:pt x="27" y="142"/>
                    <a:pt x="24" y="144"/>
                    <a:pt x="21" y="143"/>
                  </a:cubicBezTo>
                  <a:cubicBezTo>
                    <a:pt x="19" y="142"/>
                    <a:pt x="17" y="140"/>
                    <a:pt x="15" y="138"/>
                  </a:cubicBezTo>
                  <a:cubicBezTo>
                    <a:pt x="13" y="137"/>
                    <a:pt x="12" y="135"/>
                    <a:pt x="11" y="134"/>
                  </a:cubicBezTo>
                  <a:cubicBezTo>
                    <a:pt x="10" y="133"/>
                    <a:pt x="8" y="132"/>
                    <a:pt x="7" y="131"/>
                  </a:cubicBezTo>
                  <a:cubicBezTo>
                    <a:pt x="6" y="128"/>
                    <a:pt x="5" y="125"/>
                    <a:pt x="3" y="122"/>
                  </a:cubicBezTo>
                  <a:cubicBezTo>
                    <a:pt x="7" y="120"/>
                    <a:pt x="10" y="119"/>
                    <a:pt x="13" y="118"/>
                  </a:cubicBezTo>
                  <a:cubicBezTo>
                    <a:pt x="15" y="118"/>
                    <a:pt x="17" y="118"/>
                    <a:pt x="20" y="118"/>
                  </a:cubicBezTo>
                  <a:cubicBezTo>
                    <a:pt x="18" y="115"/>
                    <a:pt x="17" y="114"/>
                    <a:pt x="16" y="113"/>
                  </a:cubicBezTo>
                  <a:cubicBezTo>
                    <a:pt x="2" y="103"/>
                    <a:pt x="0" y="96"/>
                    <a:pt x="7" y="81"/>
                  </a:cubicBezTo>
                  <a:cubicBezTo>
                    <a:pt x="12" y="72"/>
                    <a:pt x="19" y="64"/>
                    <a:pt x="25" y="55"/>
                  </a:cubicBezTo>
                  <a:close/>
                  <a:moveTo>
                    <a:pt x="57" y="106"/>
                  </a:moveTo>
                  <a:cubicBezTo>
                    <a:pt x="50" y="107"/>
                    <a:pt x="45" y="107"/>
                    <a:pt x="39" y="108"/>
                  </a:cubicBezTo>
                  <a:cubicBezTo>
                    <a:pt x="43" y="113"/>
                    <a:pt x="38" y="116"/>
                    <a:pt x="34" y="121"/>
                  </a:cubicBezTo>
                  <a:cubicBezTo>
                    <a:pt x="40" y="122"/>
                    <a:pt x="45" y="124"/>
                    <a:pt x="50" y="125"/>
                  </a:cubicBezTo>
                  <a:cubicBezTo>
                    <a:pt x="52" y="119"/>
                    <a:pt x="55" y="113"/>
                    <a:pt x="57" y="106"/>
                  </a:cubicBezTo>
                  <a:close/>
                  <a:moveTo>
                    <a:pt x="21" y="105"/>
                  </a:moveTo>
                  <a:cubicBezTo>
                    <a:pt x="22" y="104"/>
                    <a:pt x="23" y="104"/>
                    <a:pt x="24" y="103"/>
                  </a:cubicBezTo>
                  <a:cubicBezTo>
                    <a:pt x="24" y="101"/>
                    <a:pt x="23" y="99"/>
                    <a:pt x="23" y="96"/>
                  </a:cubicBezTo>
                  <a:cubicBezTo>
                    <a:pt x="21" y="97"/>
                    <a:pt x="19" y="98"/>
                    <a:pt x="18" y="98"/>
                  </a:cubicBezTo>
                  <a:cubicBezTo>
                    <a:pt x="19" y="100"/>
                    <a:pt x="20" y="103"/>
                    <a:pt x="21" y="10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3" name="Freeform 10">
              <a:extLst>
                <a:ext uri="{FF2B5EF4-FFF2-40B4-BE49-F238E27FC236}">
                  <a16:creationId xmlns:a16="http://schemas.microsoft.com/office/drawing/2014/main" xmlns="" id="{11CA5217-F472-46D2-B702-304345E08782}"/>
                </a:ext>
              </a:extLst>
            </p:cNvPr>
            <p:cNvSpPr>
              <a:spLocks noEditPoints="1"/>
            </p:cNvSpPr>
            <p:nvPr/>
          </p:nvSpPr>
          <p:spPr bwMode="auto">
            <a:xfrm>
              <a:off x="10338309" y="688190"/>
              <a:ext cx="597126" cy="578019"/>
            </a:xfrm>
            <a:custGeom>
              <a:avLst/>
              <a:gdLst>
                <a:gd name="T0" fmla="*/ 110 w 146"/>
                <a:gd name="T1" fmla="*/ 53 h 141"/>
                <a:gd name="T2" fmla="*/ 115 w 146"/>
                <a:gd name="T3" fmla="*/ 78 h 141"/>
                <a:gd name="T4" fmla="*/ 130 w 146"/>
                <a:gd name="T5" fmla="*/ 131 h 141"/>
                <a:gd name="T6" fmla="*/ 126 w 146"/>
                <a:gd name="T7" fmla="*/ 140 h 141"/>
                <a:gd name="T8" fmla="*/ 117 w 146"/>
                <a:gd name="T9" fmla="*/ 134 h 141"/>
                <a:gd name="T10" fmla="*/ 96 w 146"/>
                <a:gd name="T11" fmla="*/ 66 h 141"/>
                <a:gd name="T12" fmla="*/ 94 w 146"/>
                <a:gd name="T13" fmla="*/ 59 h 141"/>
                <a:gd name="T14" fmla="*/ 92 w 146"/>
                <a:gd name="T15" fmla="*/ 59 h 141"/>
                <a:gd name="T16" fmla="*/ 91 w 146"/>
                <a:gd name="T17" fmla="*/ 72 h 141"/>
                <a:gd name="T18" fmla="*/ 84 w 146"/>
                <a:gd name="T19" fmla="*/ 89 h 141"/>
                <a:gd name="T20" fmla="*/ 85 w 146"/>
                <a:gd name="T21" fmla="*/ 110 h 141"/>
                <a:gd name="T22" fmla="*/ 83 w 146"/>
                <a:gd name="T23" fmla="*/ 121 h 141"/>
                <a:gd name="T24" fmla="*/ 74 w 146"/>
                <a:gd name="T25" fmla="*/ 129 h 141"/>
                <a:gd name="T26" fmla="*/ 65 w 146"/>
                <a:gd name="T27" fmla="*/ 129 h 141"/>
                <a:gd name="T28" fmla="*/ 51 w 146"/>
                <a:gd name="T29" fmla="*/ 138 h 141"/>
                <a:gd name="T30" fmla="*/ 39 w 146"/>
                <a:gd name="T31" fmla="*/ 126 h 141"/>
                <a:gd name="T32" fmla="*/ 13 w 146"/>
                <a:gd name="T33" fmla="*/ 55 h 141"/>
                <a:gd name="T34" fmla="*/ 10 w 146"/>
                <a:gd name="T35" fmla="*/ 50 h 141"/>
                <a:gd name="T36" fmla="*/ 14 w 146"/>
                <a:gd name="T37" fmla="*/ 18 h 141"/>
                <a:gd name="T38" fmla="*/ 34 w 146"/>
                <a:gd name="T39" fmla="*/ 6 h 141"/>
                <a:gd name="T40" fmla="*/ 48 w 146"/>
                <a:gd name="T41" fmla="*/ 17 h 141"/>
                <a:gd name="T42" fmla="*/ 45 w 146"/>
                <a:gd name="T43" fmla="*/ 23 h 141"/>
                <a:gd name="T44" fmla="*/ 33 w 146"/>
                <a:gd name="T45" fmla="*/ 33 h 141"/>
                <a:gd name="T46" fmla="*/ 32 w 146"/>
                <a:gd name="T47" fmla="*/ 40 h 141"/>
                <a:gd name="T48" fmla="*/ 38 w 146"/>
                <a:gd name="T49" fmla="*/ 40 h 141"/>
                <a:gd name="T50" fmla="*/ 64 w 146"/>
                <a:gd name="T51" fmla="*/ 43 h 141"/>
                <a:gd name="T52" fmla="*/ 64 w 146"/>
                <a:gd name="T53" fmla="*/ 73 h 141"/>
                <a:gd name="T54" fmla="*/ 50 w 146"/>
                <a:gd name="T55" fmla="*/ 86 h 141"/>
                <a:gd name="T56" fmla="*/ 53 w 146"/>
                <a:gd name="T57" fmla="*/ 96 h 141"/>
                <a:gd name="T58" fmla="*/ 79 w 146"/>
                <a:gd name="T59" fmla="*/ 86 h 141"/>
                <a:gd name="T60" fmla="*/ 78 w 146"/>
                <a:gd name="T61" fmla="*/ 47 h 141"/>
                <a:gd name="T62" fmla="*/ 73 w 146"/>
                <a:gd name="T63" fmla="*/ 38 h 141"/>
                <a:gd name="T64" fmla="*/ 71 w 146"/>
                <a:gd name="T65" fmla="*/ 38 h 141"/>
                <a:gd name="T66" fmla="*/ 68 w 146"/>
                <a:gd name="T67" fmla="*/ 24 h 141"/>
                <a:gd name="T68" fmla="*/ 97 w 146"/>
                <a:gd name="T69" fmla="*/ 1 h 141"/>
                <a:gd name="T70" fmla="*/ 103 w 146"/>
                <a:gd name="T71" fmla="*/ 1 h 141"/>
                <a:gd name="T72" fmla="*/ 110 w 146"/>
                <a:gd name="T73" fmla="*/ 18 h 141"/>
                <a:gd name="T74" fmla="*/ 107 w 146"/>
                <a:gd name="T75" fmla="*/ 21 h 141"/>
                <a:gd name="T76" fmla="*/ 100 w 146"/>
                <a:gd name="T77" fmla="*/ 27 h 141"/>
                <a:gd name="T78" fmla="*/ 100 w 146"/>
                <a:gd name="T79" fmla="*/ 29 h 141"/>
                <a:gd name="T80" fmla="*/ 116 w 146"/>
                <a:gd name="T81" fmla="*/ 35 h 141"/>
                <a:gd name="T82" fmla="*/ 141 w 146"/>
                <a:gd name="T83" fmla="*/ 68 h 141"/>
                <a:gd name="T84" fmla="*/ 139 w 146"/>
                <a:gd name="T85" fmla="*/ 74 h 141"/>
                <a:gd name="T86" fmla="*/ 130 w 146"/>
                <a:gd name="T87" fmla="*/ 82 h 141"/>
                <a:gd name="T88" fmla="*/ 120 w 146"/>
                <a:gd name="T89" fmla="*/ 71 h 141"/>
                <a:gd name="T90" fmla="*/ 121 w 146"/>
                <a:gd name="T91" fmla="*/ 60 h 141"/>
                <a:gd name="T92" fmla="*/ 110 w 146"/>
                <a:gd name="T93" fmla="*/ 53 h 141"/>
                <a:gd name="T94" fmla="*/ 46 w 146"/>
                <a:gd name="T95" fmla="*/ 71 h 141"/>
                <a:gd name="T96" fmla="*/ 53 w 146"/>
                <a:gd name="T97" fmla="*/ 60 h 141"/>
                <a:gd name="T98" fmla="*/ 53 w 146"/>
                <a:gd name="T99" fmla="*/ 56 h 141"/>
                <a:gd name="T100" fmla="*/ 49 w 146"/>
                <a:gd name="T101" fmla="*/ 56 h 141"/>
                <a:gd name="T102" fmla="*/ 46 w 146"/>
                <a:gd name="T103" fmla="*/ 71 h 141"/>
                <a:gd name="T104" fmla="*/ 71 w 146"/>
                <a:gd name="T105" fmla="*/ 103 h 141"/>
                <a:gd name="T106" fmla="*/ 69 w 146"/>
                <a:gd name="T107" fmla="*/ 102 h 141"/>
                <a:gd name="T108" fmla="*/ 62 w 146"/>
                <a:gd name="T109" fmla="*/ 116 h 141"/>
                <a:gd name="T110" fmla="*/ 64 w 146"/>
                <a:gd name="T111" fmla="*/ 117 h 141"/>
                <a:gd name="T112" fmla="*/ 71 w 146"/>
                <a:gd name="T113"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 h="141">
                  <a:moveTo>
                    <a:pt x="110" y="53"/>
                  </a:moveTo>
                  <a:cubicBezTo>
                    <a:pt x="112" y="61"/>
                    <a:pt x="113" y="70"/>
                    <a:pt x="115" y="78"/>
                  </a:cubicBezTo>
                  <a:cubicBezTo>
                    <a:pt x="120" y="96"/>
                    <a:pt x="125" y="114"/>
                    <a:pt x="130" y="131"/>
                  </a:cubicBezTo>
                  <a:cubicBezTo>
                    <a:pt x="132" y="136"/>
                    <a:pt x="130" y="139"/>
                    <a:pt x="126" y="140"/>
                  </a:cubicBezTo>
                  <a:cubicBezTo>
                    <a:pt x="122" y="141"/>
                    <a:pt x="118" y="139"/>
                    <a:pt x="117" y="134"/>
                  </a:cubicBezTo>
                  <a:cubicBezTo>
                    <a:pt x="110" y="112"/>
                    <a:pt x="103" y="89"/>
                    <a:pt x="96" y="66"/>
                  </a:cubicBezTo>
                  <a:cubicBezTo>
                    <a:pt x="96" y="64"/>
                    <a:pt x="95" y="61"/>
                    <a:pt x="94" y="59"/>
                  </a:cubicBezTo>
                  <a:cubicBezTo>
                    <a:pt x="93" y="59"/>
                    <a:pt x="93" y="59"/>
                    <a:pt x="92" y="59"/>
                  </a:cubicBezTo>
                  <a:cubicBezTo>
                    <a:pt x="92" y="63"/>
                    <a:pt x="91" y="68"/>
                    <a:pt x="91" y="72"/>
                  </a:cubicBezTo>
                  <a:cubicBezTo>
                    <a:pt x="91" y="78"/>
                    <a:pt x="95" y="85"/>
                    <a:pt x="84" y="89"/>
                  </a:cubicBezTo>
                  <a:cubicBezTo>
                    <a:pt x="91" y="96"/>
                    <a:pt x="88" y="103"/>
                    <a:pt x="85" y="110"/>
                  </a:cubicBezTo>
                  <a:cubicBezTo>
                    <a:pt x="84" y="114"/>
                    <a:pt x="84" y="118"/>
                    <a:pt x="83" y="121"/>
                  </a:cubicBezTo>
                  <a:cubicBezTo>
                    <a:pt x="82" y="126"/>
                    <a:pt x="80" y="130"/>
                    <a:pt x="74" y="129"/>
                  </a:cubicBezTo>
                  <a:cubicBezTo>
                    <a:pt x="71" y="129"/>
                    <a:pt x="68" y="129"/>
                    <a:pt x="65" y="129"/>
                  </a:cubicBezTo>
                  <a:cubicBezTo>
                    <a:pt x="61" y="139"/>
                    <a:pt x="61" y="139"/>
                    <a:pt x="51" y="138"/>
                  </a:cubicBezTo>
                  <a:cubicBezTo>
                    <a:pt x="44" y="138"/>
                    <a:pt x="40" y="133"/>
                    <a:pt x="39" y="126"/>
                  </a:cubicBezTo>
                  <a:cubicBezTo>
                    <a:pt x="36" y="100"/>
                    <a:pt x="25" y="77"/>
                    <a:pt x="13" y="55"/>
                  </a:cubicBezTo>
                  <a:cubicBezTo>
                    <a:pt x="12" y="54"/>
                    <a:pt x="11" y="52"/>
                    <a:pt x="10" y="50"/>
                  </a:cubicBezTo>
                  <a:cubicBezTo>
                    <a:pt x="0" y="32"/>
                    <a:pt x="1" y="35"/>
                    <a:pt x="14" y="18"/>
                  </a:cubicBezTo>
                  <a:cubicBezTo>
                    <a:pt x="19" y="12"/>
                    <a:pt x="24" y="5"/>
                    <a:pt x="34" y="6"/>
                  </a:cubicBezTo>
                  <a:cubicBezTo>
                    <a:pt x="38" y="6"/>
                    <a:pt x="48" y="13"/>
                    <a:pt x="48" y="17"/>
                  </a:cubicBezTo>
                  <a:cubicBezTo>
                    <a:pt x="48" y="19"/>
                    <a:pt x="47" y="22"/>
                    <a:pt x="45" y="23"/>
                  </a:cubicBezTo>
                  <a:cubicBezTo>
                    <a:pt x="41" y="27"/>
                    <a:pt x="37" y="30"/>
                    <a:pt x="33" y="33"/>
                  </a:cubicBezTo>
                  <a:cubicBezTo>
                    <a:pt x="32" y="35"/>
                    <a:pt x="32" y="38"/>
                    <a:pt x="32" y="40"/>
                  </a:cubicBezTo>
                  <a:cubicBezTo>
                    <a:pt x="34" y="40"/>
                    <a:pt x="36" y="41"/>
                    <a:pt x="38" y="40"/>
                  </a:cubicBezTo>
                  <a:cubicBezTo>
                    <a:pt x="49" y="34"/>
                    <a:pt x="58" y="35"/>
                    <a:pt x="64" y="43"/>
                  </a:cubicBezTo>
                  <a:cubicBezTo>
                    <a:pt x="71" y="51"/>
                    <a:pt x="73" y="65"/>
                    <a:pt x="64" y="73"/>
                  </a:cubicBezTo>
                  <a:cubicBezTo>
                    <a:pt x="60" y="77"/>
                    <a:pt x="55" y="81"/>
                    <a:pt x="50" y="86"/>
                  </a:cubicBezTo>
                  <a:cubicBezTo>
                    <a:pt x="51" y="89"/>
                    <a:pt x="52" y="92"/>
                    <a:pt x="53" y="96"/>
                  </a:cubicBezTo>
                  <a:cubicBezTo>
                    <a:pt x="62" y="92"/>
                    <a:pt x="67" y="82"/>
                    <a:pt x="79" y="86"/>
                  </a:cubicBezTo>
                  <a:cubicBezTo>
                    <a:pt x="71" y="73"/>
                    <a:pt x="75" y="60"/>
                    <a:pt x="78" y="47"/>
                  </a:cubicBezTo>
                  <a:cubicBezTo>
                    <a:pt x="79" y="42"/>
                    <a:pt x="78" y="39"/>
                    <a:pt x="73" y="38"/>
                  </a:cubicBezTo>
                  <a:cubicBezTo>
                    <a:pt x="72" y="38"/>
                    <a:pt x="72" y="38"/>
                    <a:pt x="71" y="38"/>
                  </a:cubicBezTo>
                  <a:cubicBezTo>
                    <a:pt x="60" y="34"/>
                    <a:pt x="59" y="32"/>
                    <a:pt x="68" y="24"/>
                  </a:cubicBezTo>
                  <a:cubicBezTo>
                    <a:pt x="76" y="15"/>
                    <a:pt x="87" y="8"/>
                    <a:pt x="97" y="1"/>
                  </a:cubicBezTo>
                  <a:cubicBezTo>
                    <a:pt x="98" y="0"/>
                    <a:pt x="102" y="0"/>
                    <a:pt x="103" y="1"/>
                  </a:cubicBezTo>
                  <a:cubicBezTo>
                    <a:pt x="106" y="7"/>
                    <a:pt x="108" y="12"/>
                    <a:pt x="110" y="18"/>
                  </a:cubicBezTo>
                  <a:cubicBezTo>
                    <a:pt x="110" y="18"/>
                    <a:pt x="108" y="20"/>
                    <a:pt x="107" y="21"/>
                  </a:cubicBezTo>
                  <a:cubicBezTo>
                    <a:pt x="105" y="23"/>
                    <a:pt x="103" y="25"/>
                    <a:pt x="100" y="27"/>
                  </a:cubicBezTo>
                  <a:cubicBezTo>
                    <a:pt x="100" y="28"/>
                    <a:pt x="100" y="29"/>
                    <a:pt x="100" y="29"/>
                  </a:cubicBezTo>
                  <a:cubicBezTo>
                    <a:pt x="105" y="31"/>
                    <a:pt x="111" y="35"/>
                    <a:pt x="116" y="35"/>
                  </a:cubicBezTo>
                  <a:cubicBezTo>
                    <a:pt x="135" y="32"/>
                    <a:pt x="146" y="51"/>
                    <a:pt x="141" y="68"/>
                  </a:cubicBezTo>
                  <a:cubicBezTo>
                    <a:pt x="140" y="70"/>
                    <a:pt x="139" y="72"/>
                    <a:pt x="139" y="74"/>
                  </a:cubicBezTo>
                  <a:cubicBezTo>
                    <a:pt x="138" y="79"/>
                    <a:pt x="137" y="84"/>
                    <a:pt x="130" y="82"/>
                  </a:cubicBezTo>
                  <a:cubicBezTo>
                    <a:pt x="123" y="81"/>
                    <a:pt x="119" y="78"/>
                    <a:pt x="120" y="71"/>
                  </a:cubicBezTo>
                  <a:cubicBezTo>
                    <a:pt x="120" y="68"/>
                    <a:pt x="120" y="64"/>
                    <a:pt x="121" y="60"/>
                  </a:cubicBezTo>
                  <a:cubicBezTo>
                    <a:pt x="121" y="54"/>
                    <a:pt x="118" y="52"/>
                    <a:pt x="110" y="53"/>
                  </a:cubicBezTo>
                  <a:close/>
                  <a:moveTo>
                    <a:pt x="46" y="71"/>
                  </a:moveTo>
                  <a:cubicBezTo>
                    <a:pt x="49" y="67"/>
                    <a:pt x="51" y="63"/>
                    <a:pt x="53" y="60"/>
                  </a:cubicBezTo>
                  <a:cubicBezTo>
                    <a:pt x="54" y="59"/>
                    <a:pt x="54" y="56"/>
                    <a:pt x="53" y="56"/>
                  </a:cubicBezTo>
                  <a:cubicBezTo>
                    <a:pt x="52" y="55"/>
                    <a:pt x="50" y="55"/>
                    <a:pt x="49" y="56"/>
                  </a:cubicBezTo>
                  <a:cubicBezTo>
                    <a:pt x="44" y="58"/>
                    <a:pt x="43" y="64"/>
                    <a:pt x="46" y="71"/>
                  </a:cubicBezTo>
                  <a:close/>
                  <a:moveTo>
                    <a:pt x="71" y="103"/>
                  </a:moveTo>
                  <a:cubicBezTo>
                    <a:pt x="70" y="102"/>
                    <a:pt x="69" y="102"/>
                    <a:pt x="69" y="102"/>
                  </a:cubicBezTo>
                  <a:cubicBezTo>
                    <a:pt x="66" y="106"/>
                    <a:pt x="64" y="111"/>
                    <a:pt x="62" y="116"/>
                  </a:cubicBezTo>
                  <a:cubicBezTo>
                    <a:pt x="62" y="116"/>
                    <a:pt x="63" y="116"/>
                    <a:pt x="64" y="117"/>
                  </a:cubicBezTo>
                  <a:cubicBezTo>
                    <a:pt x="67" y="113"/>
                    <a:pt x="71" y="109"/>
                    <a:pt x="71" y="103"/>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4" name="Freeform 11">
              <a:extLst>
                <a:ext uri="{FF2B5EF4-FFF2-40B4-BE49-F238E27FC236}">
                  <a16:creationId xmlns:a16="http://schemas.microsoft.com/office/drawing/2014/main" xmlns="" id="{9448A9CF-0762-4B26-B13A-4890AE7B37AF}"/>
                </a:ext>
              </a:extLst>
            </p:cNvPr>
            <p:cNvSpPr>
              <a:spLocks/>
            </p:cNvSpPr>
            <p:nvPr/>
          </p:nvSpPr>
          <p:spPr bwMode="auto">
            <a:xfrm>
              <a:off x="8673524" y="4187350"/>
              <a:ext cx="702221" cy="914798"/>
            </a:xfrm>
            <a:custGeom>
              <a:avLst/>
              <a:gdLst>
                <a:gd name="T0" fmla="*/ 27 w 172"/>
                <a:gd name="T1" fmla="*/ 100 h 223"/>
                <a:gd name="T2" fmla="*/ 114 w 172"/>
                <a:gd name="T3" fmla="*/ 103 h 223"/>
                <a:gd name="T4" fmla="*/ 96 w 172"/>
                <a:gd name="T5" fmla="*/ 66 h 223"/>
                <a:gd name="T6" fmla="*/ 24 w 172"/>
                <a:gd name="T7" fmla="*/ 94 h 223"/>
                <a:gd name="T8" fmla="*/ 17 w 172"/>
                <a:gd name="T9" fmla="*/ 75 h 223"/>
                <a:gd name="T10" fmla="*/ 20 w 172"/>
                <a:gd name="T11" fmla="*/ 69 h 223"/>
                <a:gd name="T12" fmla="*/ 59 w 172"/>
                <a:gd name="T13" fmla="*/ 27 h 223"/>
                <a:gd name="T14" fmla="*/ 63 w 172"/>
                <a:gd name="T15" fmla="*/ 20 h 223"/>
                <a:gd name="T16" fmla="*/ 5 w 172"/>
                <a:gd name="T17" fmla="*/ 43 h 223"/>
                <a:gd name="T18" fmla="*/ 0 w 172"/>
                <a:gd name="T19" fmla="*/ 31 h 223"/>
                <a:gd name="T20" fmla="*/ 80 w 172"/>
                <a:gd name="T21" fmla="*/ 0 h 223"/>
                <a:gd name="T22" fmla="*/ 88 w 172"/>
                <a:gd name="T23" fmla="*/ 19 h 223"/>
                <a:gd name="T24" fmla="*/ 86 w 172"/>
                <a:gd name="T25" fmla="*/ 25 h 223"/>
                <a:gd name="T26" fmla="*/ 50 w 172"/>
                <a:gd name="T27" fmla="*/ 64 h 223"/>
                <a:gd name="T28" fmla="*/ 44 w 172"/>
                <a:gd name="T29" fmla="*/ 72 h 223"/>
                <a:gd name="T30" fmla="*/ 99 w 172"/>
                <a:gd name="T31" fmla="*/ 51 h 223"/>
                <a:gd name="T32" fmla="*/ 143 w 172"/>
                <a:gd name="T33" fmla="*/ 135 h 223"/>
                <a:gd name="T34" fmla="*/ 115 w 172"/>
                <a:gd name="T35" fmla="*/ 155 h 223"/>
                <a:gd name="T36" fmla="*/ 132 w 172"/>
                <a:gd name="T37" fmla="*/ 180 h 223"/>
                <a:gd name="T38" fmla="*/ 161 w 172"/>
                <a:gd name="T39" fmla="*/ 160 h 223"/>
                <a:gd name="T40" fmla="*/ 172 w 172"/>
                <a:gd name="T41" fmla="*/ 175 h 223"/>
                <a:gd name="T42" fmla="*/ 101 w 172"/>
                <a:gd name="T43" fmla="*/ 223 h 223"/>
                <a:gd name="T44" fmla="*/ 90 w 172"/>
                <a:gd name="T45" fmla="*/ 208 h 223"/>
                <a:gd name="T46" fmla="*/ 123 w 172"/>
                <a:gd name="T47" fmla="*/ 185 h 223"/>
                <a:gd name="T48" fmla="*/ 107 w 172"/>
                <a:gd name="T49" fmla="*/ 160 h 223"/>
                <a:gd name="T50" fmla="*/ 74 w 172"/>
                <a:gd name="T51" fmla="*/ 182 h 223"/>
                <a:gd name="T52" fmla="*/ 63 w 172"/>
                <a:gd name="T53" fmla="*/ 167 h 223"/>
                <a:gd name="T54" fmla="*/ 129 w 172"/>
                <a:gd name="T55" fmla="*/ 122 h 223"/>
                <a:gd name="T56" fmla="*/ 129 w 172"/>
                <a:gd name="T57" fmla="*/ 120 h 223"/>
                <a:gd name="T58" fmla="*/ 48 w 172"/>
                <a:gd name="T59" fmla="*/ 118 h 223"/>
                <a:gd name="T60" fmla="*/ 66 w 172"/>
                <a:gd name="T61" fmla="*/ 152 h 223"/>
                <a:gd name="T62" fmla="*/ 57 w 172"/>
                <a:gd name="T63" fmla="*/ 157 h 223"/>
                <a:gd name="T64" fmla="*/ 27 w 172"/>
                <a:gd name="T65"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223">
                  <a:moveTo>
                    <a:pt x="27" y="100"/>
                  </a:moveTo>
                  <a:cubicBezTo>
                    <a:pt x="57" y="101"/>
                    <a:pt x="85" y="102"/>
                    <a:pt x="114" y="103"/>
                  </a:cubicBezTo>
                  <a:cubicBezTo>
                    <a:pt x="108" y="90"/>
                    <a:pt x="102" y="79"/>
                    <a:pt x="96" y="66"/>
                  </a:cubicBezTo>
                  <a:cubicBezTo>
                    <a:pt x="72" y="76"/>
                    <a:pt x="48" y="85"/>
                    <a:pt x="24" y="94"/>
                  </a:cubicBezTo>
                  <a:cubicBezTo>
                    <a:pt x="22" y="87"/>
                    <a:pt x="19" y="81"/>
                    <a:pt x="17" y="75"/>
                  </a:cubicBezTo>
                  <a:cubicBezTo>
                    <a:pt x="17" y="74"/>
                    <a:pt x="18" y="71"/>
                    <a:pt x="20" y="69"/>
                  </a:cubicBezTo>
                  <a:cubicBezTo>
                    <a:pt x="33" y="55"/>
                    <a:pt x="46" y="41"/>
                    <a:pt x="59" y="27"/>
                  </a:cubicBezTo>
                  <a:cubicBezTo>
                    <a:pt x="61" y="25"/>
                    <a:pt x="62" y="23"/>
                    <a:pt x="63" y="20"/>
                  </a:cubicBezTo>
                  <a:cubicBezTo>
                    <a:pt x="44" y="28"/>
                    <a:pt x="25" y="35"/>
                    <a:pt x="5" y="43"/>
                  </a:cubicBezTo>
                  <a:cubicBezTo>
                    <a:pt x="3" y="39"/>
                    <a:pt x="2" y="35"/>
                    <a:pt x="0" y="31"/>
                  </a:cubicBezTo>
                  <a:cubicBezTo>
                    <a:pt x="27" y="20"/>
                    <a:pt x="53" y="10"/>
                    <a:pt x="80" y="0"/>
                  </a:cubicBezTo>
                  <a:cubicBezTo>
                    <a:pt x="83" y="7"/>
                    <a:pt x="86" y="13"/>
                    <a:pt x="88" y="19"/>
                  </a:cubicBezTo>
                  <a:cubicBezTo>
                    <a:pt x="88" y="21"/>
                    <a:pt x="87" y="23"/>
                    <a:pt x="86" y="25"/>
                  </a:cubicBezTo>
                  <a:cubicBezTo>
                    <a:pt x="74" y="38"/>
                    <a:pt x="62" y="51"/>
                    <a:pt x="50" y="64"/>
                  </a:cubicBezTo>
                  <a:cubicBezTo>
                    <a:pt x="48" y="66"/>
                    <a:pt x="46" y="68"/>
                    <a:pt x="44" y="72"/>
                  </a:cubicBezTo>
                  <a:cubicBezTo>
                    <a:pt x="63" y="65"/>
                    <a:pt x="81" y="58"/>
                    <a:pt x="99" y="51"/>
                  </a:cubicBezTo>
                  <a:cubicBezTo>
                    <a:pt x="113" y="79"/>
                    <a:pt x="128" y="107"/>
                    <a:pt x="143" y="135"/>
                  </a:cubicBezTo>
                  <a:cubicBezTo>
                    <a:pt x="135" y="141"/>
                    <a:pt x="125" y="148"/>
                    <a:pt x="115" y="155"/>
                  </a:cubicBezTo>
                  <a:cubicBezTo>
                    <a:pt x="120" y="163"/>
                    <a:pt x="126" y="171"/>
                    <a:pt x="132" y="180"/>
                  </a:cubicBezTo>
                  <a:cubicBezTo>
                    <a:pt x="142" y="173"/>
                    <a:pt x="151" y="166"/>
                    <a:pt x="161" y="160"/>
                  </a:cubicBezTo>
                  <a:cubicBezTo>
                    <a:pt x="165" y="165"/>
                    <a:pt x="168" y="169"/>
                    <a:pt x="172" y="175"/>
                  </a:cubicBezTo>
                  <a:cubicBezTo>
                    <a:pt x="148" y="191"/>
                    <a:pt x="125" y="207"/>
                    <a:pt x="101" y="223"/>
                  </a:cubicBezTo>
                  <a:cubicBezTo>
                    <a:pt x="97" y="218"/>
                    <a:pt x="94" y="213"/>
                    <a:pt x="90" y="208"/>
                  </a:cubicBezTo>
                  <a:cubicBezTo>
                    <a:pt x="101" y="200"/>
                    <a:pt x="112" y="193"/>
                    <a:pt x="123" y="185"/>
                  </a:cubicBezTo>
                  <a:cubicBezTo>
                    <a:pt x="118" y="177"/>
                    <a:pt x="112" y="169"/>
                    <a:pt x="107" y="160"/>
                  </a:cubicBezTo>
                  <a:cubicBezTo>
                    <a:pt x="95" y="168"/>
                    <a:pt x="85" y="175"/>
                    <a:pt x="74" y="182"/>
                  </a:cubicBezTo>
                  <a:cubicBezTo>
                    <a:pt x="70" y="178"/>
                    <a:pt x="67" y="173"/>
                    <a:pt x="63" y="167"/>
                  </a:cubicBezTo>
                  <a:cubicBezTo>
                    <a:pt x="85" y="152"/>
                    <a:pt x="107" y="137"/>
                    <a:pt x="129" y="122"/>
                  </a:cubicBezTo>
                  <a:cubicBezTo>
                    <a:pt x="129" y="121"/>
                    <a:pt x="129" y="121"/>
                    <a:pt x="129" y="120"/>
                  </a:cubicBezTo>
                  <a:cubicBezTo>
                    <a:pt x="102" y="119"/>
                    <a:pt x="76" y="119"/>
                    <a:pt x="48" y="118"/>
                  </a:cubicBezTo>
                  <a:cubicBezTo>
                    <a:pt x="54" y="130"/>
                    <a:pt x="60" y="141"/>
                    <a:pt x="66" y="152"/>
                  </a:cubicBezTo>
                  <a:cubicBezTo>
                    <a:pt x="63" y="154"/>
                    <a:pt x="60" y="155"/>
                    <a:pt x="57" y="157"/>
                  </a:cubicBezTo>
                  <a:cubicBezTo>
                    <a:pt x="47" y="138"/>
                    <a:pt x="38" y="120"/>
                    <a:pt x="27" y="10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5" name="Freeform 12">
              <a:extLst>
                <a:ext uri="{FF2B5EF4-FFF2-40B4-BE49-F238E27FC236}">
                  <a16:creationId xmlns:a16="http://schemas.microsoft.com/office/drawing/2014/main" xmlns="" id="{67745CC0-63A6-459F-B086-F2C53EB9CE08}"/>
                </a:ext>
              </a:extLst>
            </p:cNvPr>
            <p:cNvSpPr>
              <a:spLocks/>
            </p:cNvSpPr>
            <p:nvPr/>
          </p:nvSpPr>
          <p:spPr bwMode="auto">
            <a:xfrm>
              <a:off x="8508715" y="2379252"/>
              <a:ext cx="666393" cy="549356"/>
            </a:xfrm>
            <a:custGeom>
              <a:avLst/>
              <a:gdLst>
                <a:gd name="T0" fmla="*/ 82 w 163"/>
                <a:gd name="T1" fmla="*/ 48 h 134"/>
                <a:gd name="T2" fmla="*/ 86 w 163"/>
                <a:gd name="T3" fmla="*/ 60 h 134"/>
                <a:gd name="T4" fmla="*/ 116 w 163"/>
                <a:gd name="T5" fmla="*/ 88 h 134"/>
                <a:gd name="T6" fmla="*/ 119 w 163"/>
                <a:gd name="T7" fmla="*/ 101 h 134"/>
                <a:gd name="T8" fmla="*/ 106 w 163"/>
                <a:gd name="T9" fmla="*/ 101 h 134"/>
                <a:gd name="T10" fmla="*/ 69 w 163"/>
                <a:gd name="T11" fmla="*/ 74 h 134"/>
                <a:gd name="T12" fmla="*/ 61 w 163"/>
                <a:gd name="T13" fmla="*/ 70 h 134"/>
                <a:gd name="T14" fmla="*/ 50 w 163"/>
                <a:gd name="T15" fmla="*/ 76 h 134"/>
                <a:gd name="T16" fmla="*/ 83 w 163"/>
                <a:gd name="T17" fmla="*/ 96 h 134"/>
                <a:gd name="T18" fmla="*/ 122 w 163"/>
                <a:gd name="T19" fmla="*/ 116 h 134"/>
                <a:gd name="T20" fmla="*/ 123 w 163"/>
                <a:gd name="T21" fmla="*/ 125 h 134"/>
                <a:gd name="T22" fmla="*/ 107 w 163"/>
                <a:gd name="T23" fmla="*/ 127 h 134"/>
                <a:gd name="T24" fmla="*/ 60 w 163"/>
                <a:gd name="T25" fmla="*/ 104 h 134"/>
                <a:gd name="T26" fmla="*/ 56 w 163"/>
                <a:gd name="T27" fmla="*/ 103 h 134"/>
                <a:gd name="T28" fmla="*/ 66 w 163"/>
                <a:gd name="T29" fmla="*/ 115 h 134"/>
                <a:gd name="T30" fmla="*/ 66 w 163"/>
                <a:gd name="T31" fmla="*/ 125 h 134"/>
                <a:gd name="T32" fmla="*/ 53 w 163"/>
                <a:gd name="T33" fmla="*/ 133 h 134"/>
                <a:gd name="T34" fmla="*/ 48 w 163"/>
                <a:gd name="T35" fmla="*/ 133 h 134"/>
                <a:gd name="T36" fmla="*/ 24 w 163"/>
                <a:gd name="T37" fmla="*/ 114 h 134"/>
                <a:gd name="T38" fmla="*/ 25 w 163"/>
                <a:gd name="T39" fmla="*/ 91 h 134"/>
                <a:gd name="T40" fmla="*/ 30 w 163"/>
                <a:gd name="T41" fmla="*/ 86 h 134"/>
                <a:gd name="T42" fmla="*/ 14 w 163"/>
                <a:gd name="T43" fmla="*/ 74 h 134"/>
                <a:gd name="T44" fmla="*/ 7 w 163"/>
                <a:gd name="T45" fmla="*/ 69 h 134"/>
                <a:gd name="T46" fmla="*/ 4 w 163"/>
                <a:gd name="T47" fmla="*/ 59 h 134"/>
                <a:gd name="T48" fmla="*/ 18 w 163"/>
                <a:gd name="T49" fmla="*/ 55 h 134"/>
                <a:gd name="T50" fmla="*/ 36 w 163"/>
                <a:gd name="T51" fmla="*/ 53 h 134"/>
                <a:gd name="T52" fmla="*/ 38 w 163"/>
                <a:gd name="T53" fmla="*/ 48 h 134"/>
                <a:gd name="T54" fmla="*/ 32 w 163"/>
                <a:gd name="T55" fmla="*/ 27 h 134"/>
                <a:gd name="T56" fmla="*/ 29 w 163"/>
                <a:gd name="T57" fmla="*/ 19 h 134"/>
                <a:gd name="T58" fmla="*/ 39 w 163"/>
                <a:gd name="T59" fmla="*/ 1 h 134"/>
                <a:gd name="T60" fmla="*/ 50 w 163"/>
                <a:gd name="T61" fmla="*/ 6 h 134"/>
                <a:gd name="T62" fmla="*/ 54 w 163"/>
                <a:gd name="T63" fmla="*/ 18 h 134"/>
                <a:gd name="T64" fmla="*/ 56 w 163"/>
                <a:gd name="T65" fmla="*/ 34 h 134"/>
                <a:gd name="T66" fmla="*/ 59 w 163"/>
                <a:gd name="T67" fmla="*/ 43 h 134"/>
                <a:gd name="T68" fmla="*/ 61 w 163"/>
                <a:gd name="T69" fmla="*/ 43 h 134"/>
                <a:gd name="T70" fmla="*/ 66 w 163"/>
                <a:gd name="T71" fmla="*/ 24 h 134"/>
                <a:gd name="T72" fmla="*/ 73 w 163"/>
                <a:gd name="T73" fmla="*/ 6 h 134"/>
                <a:gd name="T74" fmla="*/ 86 w 163"/>
                <a:gd name="T75" fmla="*/ 1 h 134"/>
                <a:gd name="T76" fmla="*/ 92 w 163"/>
                <a:gd name="T77" fmla="*/ 10 h 134"/>
                <a:gd name="T78" fmla="*/ 92 w 163"/>
                <a:gd name="T79" fmla="*/ 16 h 134"/>
                <a:gd name="T80" fmla="*/ 96 w 163"/>
                <a:gd name="T81" fmla="*/ 30 h 134"/>
                <a:gd name="T82" fmla="*/ 139 w 163"/>
                <a:gd name="T83" fmla="*/ 59 h 134"/>
                <a:gd name="T84" fmla="*/ 158 w 163"/>
                <a:gd name="T85" fmla="*/ 69 h 134"/>
                <a:gd name="T86" fmla="*/ 160 w 163"/>
                <a:gd name="T87" fmla="*/ 78 h 134"/>
                <a:gd name="T88" fmla="*/ 150 w 163"/>
                <a:gd name="T89" fmla="*/ 84 h 134"/>
                <a:gd name="T90" fmla="*/ 123 w 163"/>
                <a:gd name="T91" fmla="*/ 70 h 134"/>
                <a:gd name="T92" fmla="*/ 87 w 163"/>
                <a:gd name="T93" fmla="*/ 50 h 134"/>
                <a:gd name="T94" fmla="*/ 82 w 163"/>
                <a:gd name="T95" fmla="*/ 4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 h="134">
                  <a:moveTo>
                    <a:pt x="82" y="48"/>
                  </a:moveTo>
                  <a:cubicBezTo>
                    <a:pt x="84" y="53"/>
                    <a:pt x="84" y="57"/>
                    <a:pt x="86" y="60"/>
                  </a:cubicBezTo>
                  <a:cubicBezTo>
                    <a:pt x="94" y="71"/>
                    <a:pt x="105" y="80"/>
                    <a:pt x="116" y="88"/>
                  </a:cubicBezTo>
                  <a:cubicBezTo>
                    <a:pt x="123" y="93"/>
                    <a:pt x="123" y="95"/>
                    <a:pt x="119" y="101"/>
                  </a:cubicBezTo>
                  <a:cubicBezTo>
                    <a:pt x="115" y="105"/>
                    <a:pt x="111" y="105"/>
                    <a:pt x="106" y="101"/>
                  </a:cubicBezTo>
                  <a:cubicBezTo>
                    <a:pt x="94" y="92"/>
                    <a:pt x="82" y="83"/>
                    <a:pt x="69" y="74"/>
                  </a:cubicBezTo>
                  <a:cubicBezTo>
                    <a:pt x="67" y="73"/>
                    <a:pt x="64" y="72"/>
                    <a:pt x="61" y="70"/>
                  </a:cubicBezTo>
                  <a:cubicBezTo>
                    <a:pt x="56" y="67"/>
                    <a:pt x="53" y="69"/>
                    <a:pt x="50" y="76"/>
                  </a:cubicBezTo>
                  <a:cubicBezTo>
                    <a:pt x="61" y="83"/>
                    <a:pt x="72" y="90"/>
                    <a:pt x="83" y="96"/>
                  </a:cubicBezTo>
                  <a:cubicBezTo>
                    <a:pt x="96" y="103"/>
                    <a:pt x="109" y="109"/>
                    <a:pt x="122" y="116"/>
                  </a:cubicBezTo>
                  <a:cubicBezTo>
                    <a:pt x="128" y="118"/>
                    <a:pt x="128" y="121"/>
                    <a:pt x="123" y="125"/>
                  </a:cubicBezTo>
                  <a:cubicBezTo>
                    <a:pt x="118" y="129"/>
                    <a:pt x="114" y="131"/>
                    <a:pt x="107" y="127"/>
                  </a:cubicBezTo>
                  <a:cubicBezTo>
                    <a:pt x="92" y="119"/>
                    <a:pt x="76" y="112"/>
                    <a:pt x="60" y="104"/>
                  </a:cubicBezTo>
                  <a:cubicBezTo>
                    <a:pt x="59" y="104"/>
                    <a:pt x="58" y="104"/>
                    <a:pt x="56" y="103"/>
                  </a:cubicBezTo>
                  <a:cubicBezTo>
                    <a:pt x="60" y="108"/>
                    <a:pt x="63" y="111"/>
                    <a:pt x="66" y="115"/>
                  </a:cubicBezTo>
                  <a:cubicBezTo>
                    <a:pt x="69" y="119"/>
                    <a:pt x="69" y="122"/>
                    <a:pt x="66" y="125"/>
                  </a:cubicBezTo>
                  <a:cubicBezTo>
                    <a:pt x="62" y="128"/>
                    <a:pt x="57" y="131"/>
                    <a:pt x="53" y="133"/>
                  </a:cubicBezTo>
                  <a:cubicBezTo>
                    <a:pt x="52" y="134"/>
                    <a:pt x="49" y="134"/>
                    <a:pt x="48" y="133"/>
                  </a:cubicBezTo>
                  <a:cubicBezTo>
                    <a:pt x="40" y="127"/>
                    <a:pt x="31" y="121"/>
                    <a:pt x="24" y="114"/>
                  </a:cubicBezTo>
                  <a:cubicBezTo>
                    <a:pt x="17" y="106"/>
                    <a:pt x="18" y="99"/>
                    <a:pt x="25" y="91"/>
                  </a:cubicBezTo>
                  <a:cubicBezTo>
                    <a:pt x="27" y="89"/>
                    <a:pt x="28" y="88"/>
                    <a:pt x="30" y="86"/>
                  </a:cubicBezTo>
                  <a:cubicBezTo>
                    <a:pt x="25" y="82"/>
                    <a:pt x="19" y="78"/>
                    <a:pt x="14" y="74"/>
                  </a:cubicBezTo>
                  <a:cubicBezTo>
                    <a:pt x="12" y="72"/>
                    <a:pt x="9" y="71"/>
                    <a:pt x="7" y="69"/>
                  </a:cubicBezTo>
                  <a:cubicBezTo>
                    <a:pt x="4" y="66"/>
                    <a:pt x="0" y="63"/>
                    <a:pt x="4" y="59"/>
                  </a:cubicBezTo>
                  <a:cubicBezTo>
                    <a:pt x="7" y="53"/>
                    <a:pt x="14" y="51"/>
                    <a:pt x="18" y="55"/>
                  </a:cubicBezTo>
                  <a:cubicBezTo>
                    <a:pt x="25" y="62"/>
                    <a:pt x="30" y="55"/>
                    <a:pt x="36" y="53"/>
                  </a:cubicBezTo>
                  <a:cubicBezTo>
                    <a:pt x="37" y="53"/>
                    <a:pt x="38" y="50"/>
                    <a:pt x="38" y="48"/>
                  </a:cubicBezTo>
                  <a:cubicBezTo>
                    <a:pt x="36" y="41"/>
                    <a:pt x="34" y="34"/>
                    <a:pt x="32" y="27"/>
                  </a:cubicBezTo>
                  <a:cubicBezTo>
                    <a:pt x="31" y="25"/>
                    <a:pt x="29" y="22"/>
                    <a:pt x="29" y="19"/>
                  </a:cubicBezTo>
                  <a:cubicBezTo>
                    <a:pt x="26" y="10"/>
                    <a:pt x="30" y="3"/>
                    <a:pt x="39" y="1"/>
                  </a:cubicBezTo>
                  <a:cubicBezTo>
                    <a:pt x="42" y="0"/>
                    <a:pt x="47" y="3"/>
                    <a:pt x="50" y="6"/>
                  </a:cubicBezTo>
                  <a:cubicBezTo>
                    <a:pt x="52" y="9"/>
                    <a:pt x="53" y="14"/>
                    <a:pt x="54" y="18"/>
                  </a:cubicBezTo>
                  <a:cubicBezTo>
                    <a:pt x="55" y="23"/>
                    <a:pt x="55" y="29"/>
                    <a:pt x="56" y="34"/>
                  </a:cubicBezTo>
                  <a:cubicBezTo>
                    <a:pt x="56" y="37"/>
                    <a:pt x="58" y="40"/>
                    <a:pt x="59" y="43"/>
                  </a:cubicBezTo>
                  <a:cubicBezTo>
                    <a:pt x="60" y="43"/>
                    <a:pt x="61" y="43"/>
                    <a:pt x="61" y="43"/>
                  </a:cubicBezTo>
                  <a:cubicBezTo>
                    <a:pt x="63" y="37"/>
                    <a:pt x="64" y="30"/>
                    <a:pt x="66" y="24"/>
                  </a:cubicBezTo>
                  <a:cubicBezTo>
                    <a:pt x="68" y="18"/>
                    <a:pt x="70" y="12"/>
                    <a:pt x="73" y="6"/>
                  </a:cubicBezTo>
                  <a:cubicBezTo>
                    <a:pt x="75" y="0"/>
                    <a:pt x="82" y="1"/>
                    <a:pt x="86" y="1"/>
                  </a:cubicBezTo>
                  <a:cubicBezTo>
                    <a:pt x="91" y="1"/>
                    <a:pt x="93" y="5"/>
                    <a:pt x="92" y="10"/>
                  </a:cubicBezTo>
                  <a:cubicBezTo>
                    <a:pt x="92" y="12"/>
                    <a:pt x="92" y="14"/>
                    <a:pt x="92" y="16"/>
                  </a:cubicBezTo>
                  <a:cubicBezTo>
                    <a:pt x="89" y="22"/>
                    <a:pt x="91" y="27"/>
                    <a:pt x="96" y="30"/>
                  </a:cubicBezTo>
                  <a:cubicBezTo>
                    <a:pt x="110" y="40"/>
                    <a:pt x="124" y="49"/>
                    <a:pt x="139" y="59"/>
                  </a:cubicBezTo>
                  <a:cubicBezTo>
                    <a:pt x="145" y="62"/>
                    <a:pt x="151" y="65"/>
                    <a:pt x="158" y="69"/>
                  </a:cubicBezTo>
                  <a:cubicBezTo>
                    <a:pt x="162" y="71"/>
                    <a:pt x="163" y="74"/>
                    <a:pt x="160" y="78"/>
                  </a:cubicBezTo>
                  <a:cubicBezTo>
                    <a:pt x="158" y="82"/>
                    <a:pt x="156" y="87"/>
                    <a:pt x="150" y="84"/>
                  </a:cubicBezTo>
                  <a:cubicBezTo>
                    <a:pt x="141" y="80"/>
                    <a:pt x="132" y="75"/>
                    <a:pt x="123" y="70"/>
                  </a:cubicBezTo>
                  <a:cubicBezTo>
                    <a:pt x="111" y="63"/>
                    <a:pt x="99" y="56"/>
                    <a:pt x="87" y="50"/>
                  </a:cubicBezTo>
                  <a:cubicBezTo>
                    <a:pt x="86" y="49"/>
                    <a:pt x="85" y="49"/>
                    <a:pt x="82" y="4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6" name="Freeform 13">
              <a:extLst>
                <a:ext uri="{FF2B5EF4-FFF2-40B4-BE49-F238E27FC236}">
                  <a16:creationId xmlns:a16="http://schemas.microsoft.com/office/drawing/2014/main" xmlns="" id="{0BC25210-6D38-4501-9FA3-59665D2A644A}"/>
                </a:ext>
              </a:extLst>
            </p:cNvPr>
            <p:cNvSpPr>
              <a:spLocks noEditPoints="1"/>
            </p:cNvSpPr>
            <p:nvPr/>
          </p:nvSpPr>
          <p:spPr bwMode="auto">
            <a:xfrm>
              <a:off x="13448144" y="2379252"/>
              <a:ext cx="613847" cy="661617"/>
            </a:xfrm>
            <a:custGeom>
              <a:avLst/>
              <a:gdLst>
                <a:gd name="T0" fmla="*/ 96 w 150"/>
                <a:gd name="T1" fmla="*/ 49 h 161"/>
                <a:gd name="T2" fmla="*/ 103 w 150"/>
                <a:gd name="T3" fmla="*/ 47 h 161"/>
                <a:gd name="T4" fmla="*/ 125 w 150"/>
                <a:gd name="T5" fmla="*/ 51 h 161"/>
                <a:gd name="T6" fmla="*/ 134 w 150"/>
                <a:gd name="T7" fmla="*/ 52 h 161"/>
                <a:gd name="T8" fmla="*/ 147 w 150"/>
                <a:gd name="T9" fmla="*/ 55 h 161"/>
                <a:gd name="T10" fmla="*/ 147 w 150"/>
                <a:gd name="T11" fmla="*/ 79 h 161"/>
                <a:gd name="T12" fmla="*/ 146 w 150"/>
                <a:gd name="T13" fmla="*/ 86 h 161"/>
                <a:gd name="T14" fmla="*/ 149 w 150"/>
                <a:gd name="T15" fmla="*/ 98 h 161"/>
                <a:gd name="T16" fmla="*/ 133 w 150"/>
                <a:gd name="T17" fmla="*/ 109 h 161"/>
                <a:gd name="T18" fmla="*/ 124 w 150"/>
                <a:gd name="T19" fmla="*/ 104 h 161"/>
                <a:gd name="T20" fmla="*/ 111 w 150"/>
                <a:gd name="T21" fmla="*/ 104 h 161"/>
                <a:gd name="T22" fmla="*/ 105 w 150"/>
                <a:gd name="T23" fmla="*/ 104 h 161"/>
                <a:gd name="T24" fmla="*/ 93 w 150"/>
                <a:gd name="T25" fmla="*/ 99 h 161"/>
                <a:gd name="T26" fmla="*/ 96 w 150"/>
                <a:gd name="T27" fmla="*/ 108 h 161"/>
                <a:gd name="T28" fmla="*/ 95 w 150"/>
                <a:gd name="T29" fmla="*/ 115 h 161"/>
                <a:gd name="T30" fmla="*/ 88 w 150"/>
                <a:gd name="T31" fmla="*/ 115 h 161"/>
                <a:gd name="T32" fmla="*/ 77 w 150"/>
                <a:gd name="T33" fmla="*/ 109 h 161"/>
                <a:gd name="T34" fmla="*/ 65 w 150"/>
                <a:gd name="T35" fmla="*/ 116 h 161"/>
                <a:gd name="T36" fmla="*/ 64 w 150"/>
                <a:gd name="T37" fmla="*/ 136 h 161"/>
                <a:gd name="T38" fmla="*/ 73 w 150"/>
                <a:gd name="T39" fmla="*/ 141 h 161"/>
                <a:gd name="T40" fmla="*/ 78 w 150"/>
                <a:gd name="T41" fmla="*/ 147 h 161"/>
                <a:gd name="T42" fmla="*/ 70 w 150"/>
                <a:gd name="T43" fmla="*/ 159 h 161"/>
                <a:gd name="T44" fmla="*/ 57 w 150"/>
                <a:gd name="T45" fmla="*/ 154 h 161"/>
                <a:gd name="T46" fmla="*/ 43 w 150"/>
                <a:gd name="T47" fmla="*/ 116 h 161"/>
                <a:gd name="T48" fmla="*/ 47 w 150"/>
                <a:gd name="T49" fmla="*/ 106 h 161"/>
                <a:gd name="T50" fmla="*/ 32 w 150"/>
                <a:gd name="T51" fmla="*/ 104 h 161"/>
                <a:gd name="T52" fmla="*/ 25 w 150"/>
                <a:gd name="T53" fmla="*/ 98 h 161"/>
                <a:gd name="T54" fmla="*/ 25 w 150"/>
                <a:gd name="T55" fmla="*/ 86 h 161"/>
                <a:gd name="T56" fmla="*/ 31 w 150"/>
                <a:gd name="T57" fmla="*/ 84 h 161"/>
                <a:gd name="T58" fmla="*/ 57 w 150"/>
                <a:gd name="T59" fmla="*/ 89 h 161"/>
                <a:gd name="T60" fmla="*/ 63 w 150"/>
                <a:gd name="T61" fmla="*/ 90 h 161"/>
                <a:gd name="T62" fmla="*/ 69 w 150"/>
                <a:gd name="T63" fmla="*/ 73 h 161"/>
                <a:gd name="T64" fmla="*/ 82 w 150"/>
                <a:gd name="T65" fmla="*/ 81 h 161"/>
                <a:gd name="T66" fmla="*/ 90 w 150"/>
                <a:gd name="T67" fmla="*/ 71 h 161"/>
                <a:gd name="T68" fmla="*/ 77 w 150"/>
                <a:gd name="T69" fmla="*/ 61 h 161"/>
                <a:gd name="T70" fmla="*/ 63 w 150"/>
                <a:gd name="T71" fmla="*/ 47 h 161"/>
                <a:gd name="T72" fmla="*/ 43 w 150"/>
                <a:gd name="T73" fmla="*/ 60 h 161"/>
                <a:gd name="T74" fmla="*/ 14 w 150"/>
                <a:gd name="T75" fmla="*/ 81 h 161"/>
                <a:gd name="T76" fmla="*/ 7 w 150"/>
                <a:gd name="T77" fmla="*/ 83 h 161"/>
                <a:gd name="T78" fmla="*/ 1 w 150"/>
                <a:gd name="T79" fmla="*/ 74 h 161"/>
                <a:gd name="T80" fmla="*/ 8 w 150"/>
                <a:gd name="T81" fmla="*/ 62 h 161"/>
                <a:gd name="T82" fmla="*/ 62 w 150"/>
                <a:gd name="T83" fmla="*/ 28 h 161"/>
                <a:gd name="T84" fmla="*/ 70 w 150"/>
                <a:gd name="T85" fmla="*/ 22 h 161"/>
                <a:gd name="T86" fmla="*/ 94 w 150"/>
                <a:gd name="T87" fmla="*/ 29 h 161"/>
                <a:gd name="T88" fmla="*/ 103 w 150"/>
                <a:gd name="T89" fmla="*/ 26 h 161"/>
                <a:gd name="T90" fmla="*/ 92 w 150"/>
                <a:gd name="T91" fmla="*/ 17 h 161"/>
                <a:gd name="T92" fmla="*/ 88 w 150"/>
                <a:gd name="T93" fmla="*/ 5 h 161"/>
                <a:gd name="T94" fmla="*/ 99 w 150"/>
                <a:gd name="T95" fmla="*/ 1 h 161"/>
                <a:gd name="T96" fmla="*/ 128 w 150"/>
                <a:gd name="T97" fmla="*/ 20 h 161"/>
                <a:gd name="T98" fmla="*/ 116 w 150"/>
                <a:gd name="T99" fmla="*/ 42 h 161"/>
                <a:gd name="T100" fmla="*/ 102 w 150"/>
                <a:gd name="T101" fmla="*/ 43 h 161"/>
                <a:gd name="T102" fmla="*/ 94 w 150"/>
                <a:gd name="T103" fmla="*/ 46 h 161"/>
                <a:gd name="T104" fmla="*/ 96 w 150"/>
                <a:gd name="T105" fmla="*/ 49 h 161"/>
                <a:gd name="T106" fmla="*/ 132 w 150"/>
                <a:gd name="T107" fmla="*/ 91 h 161"/>
                <a:gd name="T108" fmla="*/ 97 w 150"/>
                <a:gd name="T109" fmla="*/ 72 h 161"/>
                <a:gd name="T110" fmla="*/ 109 w 150"/>
                <a:gd name="T111" fmla="*/ 82 h 161"/>
                <a:gd name="T112" fmla="*/ 132 w 150"/>
                <a:gd name="T113" fmla="*/ 91 h 161"/>
                <a:gd name="T114" fmla="*/ 86 w 150"/>
                <a:gd name="T115" fmla="*/ 34 h 161"/>
                <a:gd name="T116" fmla="*/ 72 w 150"/>
                <a:gd name="T117" fmla="*/ 44 h 161"/>
                <a:gd name="T118" fmla="*/ 86 w 150"/>
                <a:gd name="T119" fmla="*/ 3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161">
                  <a:moveTo>
                    <a:pt x="96" y="49"/>
                  </a:moveTo>
                  <a:cubicBezTo>
                    <a:pt x="98" y="48"/>
                    <a:pt x="101" y="48"/>
                    <a:pt x="103" y="47"/>
                  </a:cubicBezTo>
                  <a:cubicBezTo>
                    <a:pt x="112" y="43"/>
                    <a:pt x="119" y="46"/>
                    <a:pt x="125" y="51"/>
                  </a:cubicBezTo>
                  <a:cubicBezTo>
                    <a:pt x="128" y="54"/>
                    <a:pt x="131" y="54"/>
                    <a:pt x="134" y="52"/>
                  </a:cubicBezTo>
                  <a:cubicBezTo>
                    <a:pt x="140" y="48"/>
                    <a:pt x="143" y="49"/>
                    <a:pt x="147" y="55"/>
                  </a:cubicBezTo>
                  <a:cubicBezTo>
                    <a:pt x="150" y="63"/>
                    <a:pt x="150" y="71"/>
                    <a:pt x="147" y="79"/>
                  </a:cubicBezTo>
                  <a:cubicBezTo>
                    <a:pt x="146" y="81"/>
                    <a:pt x="146" y="84"/>
                    <a:pt x="146" y="86"/>
                  </a:cubicBezTo>
                  <a:cubicBezTo>
                    <a:pt x="147" y="90"/>
                    <a:pt x="149" y="94"/>
                    <a:pt x="149" y="98"/>
                  </a:cubicBezTo>
                  <a:cubicBezTo>
                    <a:pt x="150" y="109"/>
                    <a:pt x="142" y="113"/>
                    <a:pt x="133" y="109"/>
                  </a:cubicBezTo>
                  <a:cubicBezTo>
                    <a:pt x="130" y="107"/>
                    <a:pt x="127" y="106"/>
                    <a:pt x="124" y="104"/>
                  </a:cubicBezTo>
                  <a:cubicBezTo>
                    <a:pt x="120" y="102"/>
                    <a:pt x="116" y="100"/>
                    <a:pt x="111" y="104"/>
                  </a:cubicBezTo>
                  <a:cubicBezTo>
                    <a:pt x="110" y="105"/>
                    <a:pt x="107" y="104"/>
                    <a:pt x="105" y="104"/>
                  </a:cubicBezTo>
                  <a:cubicBezTo>
                    <a:pt x="101" y="103"/>
                    <a:pt x="98" y="101"/>
                    <a:pt x="93" y="99"/>
                  </a:cubicBezTo>
                  <a:cubicBezTo>
                    <a:pt x="95" y="103"/>
                    <a:pt x="96" y="105"/>
                    <a:pt x="96" y="108"/>
                  </a:cubicBezTo>
                  <a:cubicBezTo>
                    <a:pt x="97" y="110"/>
                    <a:pt x="96" y="113"/>
                    <a:pt x="95" y="115"/>
                  </a:cubicBezTo>
                  <a:cubicBezTo>
                    <a:pt x="94" y="116"/>
                    <a:pt x="90" y="116"/>
                    <a:pt x="88" y="115"/>
                  </a:cubicBezTo>
                  <a:cubicBezTo>
                    <a:pt x="84" y="114"/>
                    <a:pt x="81" y="111"/>
                    <a:pt x="77" y="109"/>
                  </a:cubicBezTo>
                  <a:cubicBezTo>
                    <a:pt x="73" y="111"/>
                    <a:pt x="69" y="113"/>
                    <a:pt x="65" y="116"/>
                  </a:cubicBezTo>
                  <a:cubicBezTo>
                    <a:pt x="55" y="121"/>
                    <a:pt x="55" y="129"/>
                    <a:pt x="64" y="136"/>
                  </a:cubicBezTo>
                  <a:cubicBezTo>
                    <a:pt x="67" y="138"/>
                    <a:pt x="70" y="140"/>
                    <a:pt x="73" y="141"/>
                  </a:cubicBezTo>
                  <a:cubicBezTo>
                    <a:pt x="78" y="141"/>
                    <a:pt x="79" y="143"/>
                    <a:pt x="78" y="147"/>
                  </a:cubicBezTo>
                  <a:cubicBezTo>
                    <a:pt x="77" y="152"/>
                    <a:pt x="76" y="157"/>
                    <a:pt x="70" y="159"/>
                  </a:cubicBezTo>
                  <a:cubicBezTo>
                    <a:pt x="65" y="161"/>
                    <a:pt x="61" y="158"/>
                    <a:pt x="57" y="154"/>
                  </a:cubicBezTo>
                  <a:cubicBezTo>
                    <a:pt x="47" y="143"/>
                    <a:pt x="39" y="132"/>
                    <a:pt x="43" y="116"/>
                  </a:cubicBezTo>
                  <a:cubicBezTo>
                    <a:pt x="44" y="113"/>
                    <a:pt x="45" y="110"/>
                    <a:pt x="47" y="106"/>
                  </a:cubicBezTo>
                  <a:cubicBezTo>
                    <a:pt x="42" y="105"/>
                    <a:pt x="37" y="105"/>
                    <a:pt x="32" y="104"/>
                  </a:cubicBezTo>
                  <a:cubicBezTo>
                    <a:pt x="29" y="103"/>
                    <a:pt x="26" y="100"/>
                    <a:pt x="25" y="98"/>
                  </a:cubicBezTo>
                  <a:cubicBezTo>
                    <a:pt x="24" y="94"/>
                    <a:pt x="24" y="90"/>
                    <a:pt x="25" y="86"/>
                  </a:cubicBezTo>
                  <a:cubicBezTo>
                    <a:pt x="25" y="85"/>
                    <a:pt x="29" y="84"/>
                    <a:pt x="31" y="84"/>
                  </a:cubicBezTo>
                  <a:cubicBezTo>
                    <a:pt x="40" y="85"/>
                    <a:pt x="49" y="87"/>
                    <a:pt x="57" y="89"/>
                  </a:cubicBezTo>
                  <a:cubicBezTo>
                    <a:pt x="59" y="89"/>
                    <a:pt x="60" y="89"/>
                    <a:pt x="63" y="90"/>
                  </a:cubicBezTo>
                  <a:cubicBezTo>
                    <a:pt x="62" y="83"/>
                    <a:pt x="61" y="76"/>
                    <a:pt x="69" y="73"/>
                  </a:cubicBezTo>
                  <a:cubicBezTo>
                    <a:pt x="76" y="71"/>
                    <a:pt x="78" y="79"/>
                    <a:pt x="82" y="81"/>
                  </a:cubicBezTo>
                  <a:cubicBezTo>
                    <a:pt x="84" y="78"/>
                    <a:pt x="87" y="74"/>
                    <a:pt x="90" y="71"/>
                  </a:cubicBezTo>
                  <a:cubicBezTo>
                    <a:pt x="87" y="67"/>
                    <a:pt x="84" y="63"/>
                    <a:pt x="77" y="61"/>
                  </a:cubicBezTo>
                  <a:cubicBezTo>
                    <a:pt x="72" y="59"/>
                    <a:pt x="69" y="52"/>
                    <a:pt x="63" y="47"/>
                  </a:cubicBezTo>
                  <a:cubicBezTo>
                    <a:pt x="57" y="51"/>
                    <a:pt x="50" y="56"/>
                    <a:pt x="43" y="60"/>
                  </a:cubicBezTo>
                  <a:cubicBezTo>
                    <a:pt x="33" y="67"/>
                    <a:pt x="24" y="75"/>
                    <a:pt x="14" y="81"/>
                  </a:cubicBezTo>
                  <a:cubicBezTo>
                    <a:pt x="12" y="83"/>
                    <a:pt x="8" y="84"/>
                    <a:pt x="7" y="83"/>
                  </a:cubicBezTo>
                  <a:cubicBezTo>
                    <a:pt x="4" y="81"/>
                    <a:pt x="1" y="77"/>
                    <a:pt x="1" y="74"/>
                  </a:cubicBezTo>
                  <a:cubicBezTo>
                    <a:pt x="0" y="69"/>
                    <a:pt x="4" y="65"/>
                    <a:pt x="8" y="62"/>
                  </a:cubicBezTo>
                  <a:cubicBezTo>
                    <a:pt x="26" y="51"/>
                    <a:pt x="44" y="40"/>
                    <a:pt x="62" y="28"/>
                  </a:cubicBezTo>
                  <a:cubicBezTo>
                    <a:pt x="65" y="27"/>
                    <a:pt x="68" y="25"/>
                    <a:pt x="70" y="22"/>
                  </a:cubicBezTo>
                  <a:cubicBezTo>
                    <a:pt x="82" y="12"/>
                    <a:pt x="88" y="14"/>
                    <a:pt x="94" y="29"/>
                  </a:cubicBezTo>
                  <a:cubicBezTo>
                    <a:pt x="96" y="28"/>
                    <a:pt x="99" y="27"/>
                    <a:pt x="103" y="26"/>
                  </a:cubicBezTo>
                  <a:cubicBezTo>
                    <a:pt x="99" y="22"/>
                    <a:pt x="96" y="19"/>
                    <a:pt x="92" y="17"/>
                  </a:cubicBezTo>
                  <a:cubicBezTo>
                    <a:pt x="88" y="14"/>
                    <a:pt x="86" y="10"/>
                    <a:pt x="88" y="5"/>
                  </a:cubicBezTo>
                  <a:cubicBezTo>
                    <a:pt x="90" y="0"/>
                    <a:pt x="95" y="0"/>
                    <a:pt x="99" y="1"/>
                  </a:cubicBezTo>
                  <a:cubicBezTo>
                    <a:pt x="111" y="4"/>
                    <a:pt x="120" y="12"/>
                    <a:pt x="128" y="20"/>
                  </a:cubicBezTo>
                  <a:cubicBezTo>
                    <a:pt x="135" y="27"/>
                    <a:pt x="127" y="40"/>
                    <a:pt x="116" y="42"/>
                  </a:cubicBezTo>
                  <a:cubicBezTo>
                    <a:pt x="112" y="43"/>
                    <a:pt x="107" y="43"/>
                    <a:pt x="102" y="43"/>
                  </a:cubicBezTo>
                  <a:cubicBezTo>
                    <a:pt x="99" y="44"/>
                    <a:pt x="97" y="45"/>
                    <a:pt x="94" y="46"/>
                  </a:cubicBezTo>
                  <a:cubicBezTo>
                    <a:pt x="95" y="47"/>
                    <a:pt x="95" y="48"/>
                    <a:pt x="96" y="49"/>
                  </a:cubicBezTo>
                  <a:close/>
                  <a:moveTo>
                    <a:pt x="132" y="91"/>
                  </a:moveTo>
                  <a:cubicBezTo>
                    <a:pt x="126" y="75"/>
                    <a:pt x="109" y="67"/>
                    <a:pt x="97" y="72"/>
                  </a:cubicBezTo>
                  <a:cubicBezTo>
                    <a:pt x="101" y="75"/>
                    <a:pt x="106" y="77"/>
                    <a:pt x="109" y="82"/>
                  </a:cubicBezTo>
                  <a:cubicBezTo>
                    <a:pt x="114" y="92"/>
                    <a:pt x="123" y="92"/>
                    <a:pt x="132" y="91"/>
                  </a:cubicBezTo>
                  <a:close/>
                  <a:moveTo>
                    <a:pt x="86" y="34"/>
                  </a:moveTo>
                  <a:cubicBezTo>
                    <a:pt x="81" y="37"/>
                    <a:pt x="77" y="40"/>
                    <a:pt x="72" y="44"/>
                  </a:cubicBezTo>
                  <a:cubicBezTo>
                    <a:pt x="79" y="48"/>
                    <a:pt x="81" y="47"/>
                    <a:pt x="86"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7" name="Freeform 14">
              <a:extLst>
                <a:ext uri="{FF2B5EF4-FFF2-40B4-BE49-F238E27FC236}">
                  <a16:creationId xmlns:a16="http://schemas.microsoft.com/office/drawing/2014/main" xmlns="" id="{A91ABD87-6A00-4D8D-8265-88E6623226B7}"/>
                </a:ext>
              </a:extLst>
            </p:cNvPr>
            <p:cNvSpPr>
              <a:spLocks noEditPoints="1"/>
            </p:cNvSpPr>
            <p:nvPr/>
          </p:nvSpPr>
          <p:spPr bwMode="auto">
            <a:xfrm>
              <a:off x="11291324" y="5744654"/>
              <a:ext cx="826422" cy="451428"/>
            </a:xfrm>
            <a:custGeom>
              <a:avLst/>
              <a:gdLst>
                <a:gd name="T0" fmla="*/ 139 w 202"/>
                <a:gd name="T1" fmla="*/ 82 h 110"/>
                <a:gd name="T2" fmla="*/ 171 w 202"/>
                <a:gd name="T3" fmla="*/ 77 h 110"/>
                <a:gd name="T4" fmla="*/ 179 w 202"/>
                <a:gd name="T5" fmla="*/ 57 h 110"/>
                <a:gd name="T6" fmla="*/ 170 w 202"/>
                <a:gd name="T7" fmla="*/ 50 h 110"/>
                <a:gd name="T8" fmla="*/ 153 w 202"/>
                <a:gd name="T9" fmla="*/ 49 h 110"/>
                <a:gd name="T10" fmla="*/ 130 w 202"/>
                <a:gd name="T11" fmla="*/ 45 h 110"/>
                <a:gd name="T12" fmla="*/ 109 w 202"/>
                <a:gd name="T13" fmla="*/ 62 h 110"/>
                <a:gd name="T14" fmla="*/ 139 w 202"/>
                <a:gd name="T15" fmla="*/ 96 h 110"/>
                <a:gd name="T16" fmla="*/ 120 w 202"/>
                <a:gd name="T17" fmla="*/ 99 h 110"/>
                <a:gd name="T18" fmla="*/ 114 w 202"/>
                <a:gd name="T19" fmla="*/ 96 h 110"/>
                <a:gd name="T20" fmla="*/ 91 w 202"/>
                <a:gd name="T21" fmla="*/ 66 h 110"/>
                <a:gd name="T22" fmla="*/ 84 w 202"/>
                <a:gd name="T23" fmla="*/ 60 h 110"/>
                <a:gd name="T24" fmla="*/ 88 w 202"/>
                <a:gd name="T25" fmla="*/ 88 h 110"/>
                <a:gd name="T26" fmla="*/ 89 w 202"/>
                <a:gd name="T27" fmla="*/ 93 h 110"/>
                <a:gd name="T28" fmla="*/ 80 w 202"/>
                <a:gd name="T29" fmla="*/ 106 h 110"/>
                <a:gd name="T30" fmla="*/ 71 w 202"/>
                <a:gd name="T31" fmla="*/ 99 h 110"/>
                <a:gd name="T32" fmla="*/ 62 w 202"/>
                <a:gd name="T33" fmla="*/ 40 h 110"/>
                <a:gd name="T34" fmla="*/ 51 w 202"/>
                <a:gd name="T35" fmla="*/ 32 h 110"/>
                <a:gd name="T36" fmla="*/ 28 w 202"/>
                <a:gd name="T37" fmla="*/ 33 h 110"/>
                <a:gd name="T38" fmla="*/ 20 w 202"/>
                <a:gd name="T39" fmla="*/ 41 h 110"/>
                <a:gd name="T40" fmla="*/ 21 w 202"/>
                <a:gd name="T41" fmla="*/ 52 h 110"/>
                <a:gd name="T42" fmla="*/ 29 w 202"/>
                <a:gd name="T43" fmla="*/ 59 h 110"/>
                <a:gd name="T44" fmla="*/ 54 w 202"/>
                <a:gd name="T45" fmla="*/ 58 h 110"/>
                <a:gd name="T46" fmla="*/ 55 w 202"/>
                <a:gd name="T47" fmla="*/ 68 h 110"/>
                <a:gd name="T48" fmla="*/ 28 w 202"/>
                <a:gd name="T49" fmla="*/ 69 h 110"/>
                <a:gd name="T50" fmla="*/ 22 w 202"/>
                <a:gd name="T51" fmla="*/ 76 h 110"/>
                <a:gd name="T52" fmla="*/ 23 w 202"/>
                <a:gd name="T53" fmla="*/ 99 h 110"/>
                <a:gd name="T54" fmla="*/ 62 w 202"/>
                <a:gd name="T55" fmla="*/ 98 h 110"/>
                <a:gd name="T56" fmla="*/ 56 w 202"/>
                <a:gd name="T57" fmla="*/ 108 h 110"/>
                <a:gd name="T58" fmla="*/ 5 w 202"/>
                <a:gd name="T59" fmla="*/ 110 h 110"/>
                <a:gd name="T60" fmla="*/ 3 w 202"/>
                <a:gd name="T61" fmla="*/ 79 h 110"/>
                <a:gd name="T62" fmla="*/ 1 w 202"/>
                <a:gd name="T63" fmla="*/ 30 h 110"/>
                <a:gd name="T64" fmla="*/ 6 w 202"/>
                <a:gd name="T65" fmla="*/ 24 h 110"/>
                <a:gd name="T66" fmla="*/ 99 w 202"/>
                <a:gd name="T67" fmla="*/ 15 h 110"/>
                <a:gd name="T68" fmla="*/ 125 w 202"/>
                <a:gd name="T69" fmla="*/ 23 h 110"/>
                <a:gd name="T70" fmla="*/ 175 w 202"/>
                <a:gd name="T71" fmla="*/ 0 h 110"/>
                <a:gd name="T72" fmla="*/ 185 w 202"/>
                <a:gd name="T73" fmla="*/ 8 h 110"/>
                <a:gd name="T74" fmla="*/ 184 w 202"/>
                <a:gd name="T75" fmla="*/ 10 h 110"/>
                <a:gd name="T76" fmla="*/ 177 w 202"/>
                <a:gd name="T77" fmla="*/ 10 h 110"/>
                <a:gd name="T78" fmla="*/ 151 w 202"/>
                <a:gd name="T79" fmla="*/ 16 h 110"/>
                <a:gd name="T80" fmla="*/ 146 w 202"/>
                <a:gd name="T81" fmla="*/ 26 h 110"/>
                <a:gd name="T82" fmla="*/ 154 w 202"/>
                <a:gd name="T83" fmla="*/ 32 h 110"/>
                <a:gd name="T84" fmla="*/ 178 w 202"/>
                <a:gd name="T85" fmla="*/ 33 h 110"/>
                <a:gd name="T86" fmla="*/ 200 w 202"/>
                <a:gd name="T87" fmla="*/ 53 h 110"/>
                <a:gd name="T88" fmla="*/ 188 w 202"/>
                <a:gd name="T89" fmla="*/ 82 h 110"/>
                <a:gd name="T90" fmla="*/ 150 w 202"/>
                <a:gd name="T91" fmla="*/ 90 h 110"/>
                <a:gd name="T92" fmla="*/ 139 w 202"/>
                <a:gd name="T93" fmla="*/ 82 h 110"/>
                <a:gd name="T94" fmla="*/ 84 w 202"/>
                <a:gd name="T95" fmla="*/ 58 h 110"/>
                <a:gd name="T96" fmla="*/ 103 w 202"/>
                <a:gd name="T97" fmla="*/ 55 h 110"/>
                <a:gd name="T98" fmla="*/ 113 w 202"/>
                <a:gd name="T99" fmla="*/ 39 h 110"/>
                <a:gd name="T100" fmla="*/ 98 w 202"/>
                <a:gd name="T101" fmla="*/ 26 h 110"/>
                <a:gd name="T102" fmla="*/ 84 w 202"/>
                <a:gd name="T103" fmla="*/ 28 h 110"/>
                <a:gd name="T104" fmla="*/ 80 w 202"/>
                <a:gd name="T105" fmla="*/ 32 h 110"/>
                <a:gd name="T106" fmla="*/ 84 w 202"/>
                <a:gd name="T107"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2" h="110">
                  <a:moveTo>
                    <a:pt x="139" y="82"/>
                  </a:moveTo>
                  <a:cubicBezTo>
                    <a:pt x="151" y="80"/>
                    <a:pt x="161" y="80"/>
                    <a:pt x="171" y="77"/>
                  </a:cubicBezTo>
                  <a:cubicBezTo>
                    <a:pt x="181" y="74"/>
                    <a:pt x="184" y="66"/>
                    <a:pt x="179" y="57"/>
                  </a:cubicBezTo>
                  <a:cubicBezTo>
                    <a:pt x="178" y="54"/>
                    <a:pt x="174" y="51"/>
                    <a:pt x="170" y="50"/>
                  </a:cubicBezTo>
                  <a:cubicBezTo>
                    <a:pt x="165" y="49"/>
                    <a:pt x="159" y="50"/>
                    <a:pt x="153" y="49"/>
                  </a:cubicBezTo>
                  <a:cubicBezTo>
                    <a:pt x="146" y="48"/>
                    <a:pt x="138" y="47"/>
                    <a:pt x="130" y="45"/>
                  </a:cubicBezTo>
                  <a:cubicBezTo>
                    <a:pt x="128" y="53"/>
                    <a:pt x="120" y="59"/>
                    <a:pt x="109" y="62"/>
                  </a:cubicBezTo>
                  <a:cubicBezTo>
                    <a:pt x="119" y="74"/>
                    <a:pt x="129" y="84"/>
                    <a:pt x="139" y="96"/>
                  </a:cubicBezTo>
                  <a:cubicBezTo>
                    <a:pt x="131" y="97"/>
                    <a:pt x="126" y="99"/>
                    <a:pt x="120" y="99"/>
                  </a:cubicBezTo>
                  <a:cubicBezTo>
                    <a:pt x="118" y="99"/>
                    <a:pt x="116" y="97"/>
                    <a:pt x="114" y="96"/>
                  </a:cubicBezTo>
                  <a:cubicBezTo>
                    <a:pt x="106" y="86"/>
                    <a:pt x="99" y="76"/>
                    <a:pt x="91" y="66"/>
                  </a:cubicBezTo>
                  <a:cubicBezTo>
                    <a:pt x="89" y="64"/>
                    <a:pt x="87" y="62"/>
                    <a:pt x="84" y="60"/>
                  </a:cubicBezTo>
                  <a:cubicBezTo>
                    <a:pt x="85" y="69"/>
                    <a:pt x="87" y="79"/>
                    <a:pt x="88" y="88"/>
                  </a:cubicBezTo>
                  <a:cubicBezTo>
                    <a:pt x="88" y="89"/>
                    <a:pt x="89" y="91"/>
                    <a:pt x="89" y="93"/>
                  </a:cubicBezTo>
                  <a:cubicBezTo>
                    <a:pt x="90" y="103"/>
                    <a:pt x="90" y="103"/>
                    <a:pt x="80" y="106"/>
                  </a:cubicBezTo>
                  <a:cubicBezTo>
                    <a:pt x="74" y="107"/>
                    <a:pt x="72" y="105"/>
                    <a:pt x="71" y="99"/>
                  </a:cubicBezTo>
                  <a:cubicBezTo>
                    <a:pt x="68" y="79"/>
                    <a:pt x="65" y="60"/>
                    <a:pt x="62" y="40"/>
                  </a:cubicBezTo>
                  <a:cubicBezTo>
                    <a:pt x="60" y="31"/>
                    <a:pt x="60" y="31"/>
                    <a:pt x="51" y="32"/>
                  </a:cubicBezTo>
                  <a:cubicBezTo>
                    <a:pt x="44" y="32"/>
                    <a:pt x="36" y="33"/>
                    <a:pt x="28" y="33"/>
                  </a:cubicBezTo>
                  <a:cubicBezTo>
                    <a:pt x="22" y="33"/>
                    <a:pt x="19" y="35"/>
                    <a:pt x="20" y="41"/>
                  </a:cubicBezTo>
                  <a:cubicBezTo>
                    <a:pt x="21" y="45"/>
                    <a:pt x="21" y="48"/>
                    <a:pt x="21" y="52"/>
                  </a:cubicBezTo>
                  <a:cubicBezTo>
                    <a:pt x="20" y="58"/>
                    <a:pt x="23" y="60"/>
                    <a:pt x="29" y="59"/>
                  </a:cubicBezTo>
                  <a:cubicBezTo>
                    <a:pt x="37" y="59"/>
                    <a:pt x="45" y="59"/>
                    <a:pt x="54" y="58"/>
                  </a:cubicBezTo>
                  <a:cubicBezTo>
                    <a:pt x="54" y="62"/>
                    <a:pt x="54" y="64"/>
                    <a:pt x="55" y="68"/>
                  </a:cubicBezTo>
                  <a:cubicBezTo>
                    <a:pt x="46" y="68"/>
                    <a:pt x="37" y="69"/>
                    <a:pt x="28" y="69"/>
                  </a:cubicBezTo>
                  <a:cubicBezTo>
                    <a:pt x="24" y="69"/>
                    <a:pt x="22" y="71"/>
                    <a:pt x="22" y="76"/>
                  </a:cubicBezTo>
                  <a:cubicBezTo>
                    <a:pt x="23" y="83"/>
                    <a:pt x="23" y="91"/>
                    <a:pt x="23" y="99"/>
                  </a:cubicBezTo>
                  <a:cubicBezTo>
                    <a:pt x="37" y="99"/>
                    <a:pt x="49" y="98"/>
                    <a:pt x="62" y="98"/>
                  </a:cubicBezTo>
                  <a:cubicBezTo>
                    <a:pt x="65" y="107"/>
                    <a:pt x="65" y="107"/>
                    <a:pt x="56" y="108"/>
                  </a:cubicBezTo>
                  <a:cubicBezTo>
                    <a:pt x="39" y="109"/>
                    <a:pt x="22" y="110"/>
                    <a:pt x="5" y="110"/>
                  </a:cubicBezTo>
                  <a:cubicBezTo>
                    <a:pt x="4" y="99"/>
                    <a:pt x="4" y="89"/>
                    <a:pt x="3" y="79"/>
                  </a:cubicBezTo>
                  <a:cubicBezTo>
                    <a:pt x="2" y="62"/>
                    <a:pt x="2" y="46"/>
                    <a:pt x="1" y="30"/>
                  </a:cubicBezTo>
                  <a:cubicBezTo>
                    <a:pt x="0" y="25"/>
                    <a:pt x="2" y="24"/>
                    <a:pt x="6" y="24"/>
                  </a:cubicBezTo>
                  <a:cubicBezTo>
                    <a:pt x="38" y="23"/>
                    <a:pt x="69" y="21"/>
                    <a:pt x="99" y="15"/>
                  </a:cubicBezTo>
                  <a:cubicBezTo>
                    <a:pt x="109" y="14"/>
                    <a:pt x="118" y="15"/>
                    <a:pt x="125" y="23"/>
                  </a:cubicBezTo>
                  <a:cubicBezTo>
                    <a:pt x="136" y="2"/>
                    <a:pt x="156" y="1"/>
                    <a:pt x="175" y="0"/>
                  </a:cubicBezTo>
                  <a:cubicBezTo>
                    <a:pt x="178" y="0"/>
                    <a:pt x="182" y="5"/>
                    <a:pt x="185" y="8"/>
                  </a:cubicBezTo>
                  <a:cubicBezTo>
                    <a:pt x="185" y="9"/>
                    <a:pt x="184" y="10"/>
                    <a:pt x="184" y="10"/>
                  </a:cubicBezTo>
                  <a:cubicBezTo>
                    <a:pt x="182" y="10"/>
                    <a:pt x="179" y="10"/>
                    <a:pt x="177" y="10"/>
                  </a:cubicBezTo>
                  <a:cubicBezTo>
                    <a:pt x="168" y="12"/>
                    <a:pt x="159" y="14"/>
                    <a:pt x="151" y="16"/>
                  </a:cubicBezTo>
                  <a:cubicBezTo>
                    <a:pt x="146" y="17"/>
                    <a:pt x="144" y="22"/>
                    <a:pt x="146" y="26"/>
                  </a:cubicBezTo>
                  <a:cubicBezTo>
                    <a:pt x="147" y="29"/>
                    <a:pt x="151" y="31"/>
                    <a:pt x="154" y="32"/>
                  </a:cubicBezTo>
                  <a:cubicBezTo>
                    <a:pt x="162" y="33"/>
                    <a:pt x="170" y="32"/>
                    <a:pt x="178" y="33"/>
                  </a:cubicBezTo>
                  <a:cubicBezTo>
                    <a:pt x="191" y="34"/>
                    <a:pt x="197" y="40"/>
                    <a:pt x="200" y="53"/>
                  </a:cubicBezTo>
                  <a:cubicBezTo>
                    <a:pt x="202" y="66"/>
                    <a:pt x="199" y="76"/>
                    <a:pt x="188" y="82"/>
                  </a:cubicBezTo>
                  <a:cubicBezTo>
                    <a:pt x="177" y="88"/>
                    <a:pt x="164" y="91"/>
                    <a:pt x="150" y="90"/>
                  </a:cubicBezTo>
                  <a:cubicBezTo>
                    <a:pt x="147" y="90"/>
                    <a:pt x="143" y="85"/>
                    <a:pt x="139" y="82"/>
                  </a:cubicBezTo>
                  <a:close/>
                  <a:moveTo>
                    <a:pt x="84" y="58"/>
                  </a:moveTo>
                  <a:cubicBezTo>
                    <a:pt x="91" y="57"/>
                    <a:pt x="97" y="56"/>
                    <a:pt x="103" y="55"/>
                  </a:cubicBezTo>
                  <a:cubicBezTo>
                    <a:pt x="111" y="53"/>
                    <a:pt x="114" y="47"/>
                    <a:pt x="113" y="39"/>
                  </a:cubicBezTo>
                  <a:cubicBezTo>
                    <a:pt x="112" y="30"/>
                    <a:pt x="106" y="25"/>
                    <a:pt x="98" y="26"/>
                  </a:cubicBezTo>
                  <a:cubicBezTo>
                    <a:pt x="93" y="26"/>
                    <a:pt x="88" y="27"/>
                    <a:pt x="84" y="28"/>
                  </a:cubicBezTo>
                  <a:cubicBezTo>
                    <a:pt x="82" y="28"/>
                    <a:pt x="80" y="31"/>
                    <a:pt x="80" y="32"/>
                  </a:cubicBezTo>
                  <a:cubicBezTo>
                    <a:pt x="81" y="41"/>
                    <a:pt x="82" y="49"/>
                    <a:pt x="84" y="5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8" name="Freeform 15">
              <a:extLst>
                <a:ext uri="{FF2B5EF4-FFF2-40B4-BE49-F238E27FC236}">
                  <a16:creationId xmlns:a16="http://schemas.microsoft.com/office/drawing/2014/main" xmlns="" id="{33C0A63E-756A-4D51-BFF7-40A8FB0E5C33}"/>
                </a:ext>
              </a:extLst>
            </p:cNvPr>
            <p:cNvSpPr>
              <a:spLocks/>
            </p:cNvSpPr>
            <p:nvPr/>
          </p:nvSpPr>
          <p:spPr bwMode="auto">
            <a:xfrm>
              <a:off x="9253929" y="1268597"/>
              <a:ext cx="585184" cy="623400"/>
            </a:xfrm>
            <a:custGeom>
              <a:avLst/>
              <a:gdLst>
                <a:gd name="T0" fmla="*/ 55 w 143"/>
                <a:gd name="T1" fmla="*/ 57 h 152"/>
                <a:gd name="T2" fmla="*/ 60 w 143"/>
                <a:gd name="T3" fmla="*/ 36 h 152"/>
                <a:gd name="T4" fmla="*/ 55 w 143"/>
                <a:gd name="T5" fmla="*/ 24 h 152"/>
                <a:gd name="T6" fmla="*/ 63 w 143"/>
                <a:gd name="T7" fmla="*/ 2 h 152"/>
                <a:gd name="T8" fmla="*/ 71 w 143"/>
                <a:gd name="T9" fmla="*/ 4 h 152"/>
                <a:gd name="T10" fmla="*/ 86 w 143"/>
                <a:gd name="T11" fmla="*/ 26 h 152"/>
                <a:gd name="T12" fmla="*/ 107 w 143"/>
                <a:gd name="T13" fmla="*/ 58 h 152"/>
                <a:gd name="T14" fmla="*/ 131 w 143"/>
                <a:gd name="T15" fmla="*/ 95 h 152"/>
                <a:gd name="T16" fmla="*/ 139 w 143"/>
                <a:gd name="T17" fmla="*/ 106 h 152"/>
                <a:gd name="T18" fmla="*/ 138 w 143"/>
                <a:gd name="T19" fmla="*/ 121 h 152"/>
                <a:gd name="T20" fmla="*/ 129 w 143"/>
                <a:gd name="T21" fmla="*/ 120 h 152"/>
                <a:gd name="T22" fmla="*/ 102 w 143"/>
                <a:gd name="T23" fmla="*/ 83 h 152"/>
                <a:gd name="T24" fmla="*/ 83 w 143"/>
                <a:gd name="T25" fmla="*/ 56 h 152"/>
                <a:gd name="T26" fmla="*/ 61 w 143"/>
                <a:gd name="T27" fmla="*/ 65 h 152"/>
                <a:gd name="T28" fmla="*/ 90 w 143"/>
                <a:gd name="T29" fmla="*/ 102 h 152"/>
                <a:gd name="T30" fmla="*/ 94 w 143"/>
                <a:gd name="T31" fmla="*/ 113 h 152"/>
                <a:gd name="T32" fmla="*/ 81 w 143"/>
                <a:gd name="T33" fmla="*/ 115 h 152"/>
                <a:gd name="T34" fmla="*/ 64 w 143"/>
                <a:gd name="T35" fmla="*/ 99 h 152"/>
                <a:gd name="T36" fmla="*/ 58 w 143"/>
                <a:gd name="T37" fmla="*/ 94 h 152"/>
                <a:gd name="T38" fmla="*/ 56 w 143"/>
                <a:gd name="T39" fmla="*/ 95 h 152"/>
                <a:gd name="T40" fmla="*/ 60 w 143"/>
                <a:gd name="T41" fmla="*/ 106 h 152"/>
                <a:gd name="T42" fmla="*/ 72 w 143"/>
                <a:gd name="T43" fmla="*/ 134 h 152"/>
                <a:gd name="T44" fmla="*/ 73 w 143"/>
                <a:gd name="T45" fmla="*/ 138 h 152"/>
                <a:gd name="T46" fmla="*/ 68 w 143"/>
                <a:gd name="T47" fmla="*/ 150 h 152"/>
                <a:gd name="T48" fmla="*/ 58 w 143"/>
                <a:gd name="T49" fmla="*/ 145 h 152"/>
                <a:gd name="T50" fmla="*/ 37 w 143"/>
                <a:gd name="T51" fmla="*/ 106 h 152"/>
                <a:gd name="T52" fmla="*/ 34 w 143"/>
                <a:gd name="T53" fmla="*/ 103 h 152"/>
                <a:gd name="T54" fmla="*/ 20 w 143"/>
                <a:gd name="T55" fmla="*/ 120 h 152"/>
                <a:gd name="T56" fmla="*/ 10 w 143"/>
                <a:gd name="T57" fmla="*/ 111 h 152"/>
                <a:gd name="T58" fmla="*/ 8 w 143"/>
                <a:gd name="T59" fmla="*/ 94 h 152"/>
                <a:gd name="T60" fmla="*/ 10 w 143"/>
                <a:gd name="T61" fmla="*/ 92 h 152"/>
                <a:gd name="T62" fmla="*/ 13 w 143"/>
                <a:gd name="T63" fmla="*/ 73 h 152"/>
                <a:gd name="T64" fmla="*/ 5 w 143"/>
                <a:gd name="T65" fmla="*/ 55 h 152"/>
                <a:gd name="T66" fmla="*/ 8 w 143"/>
                <a:gd name="T67" fmla="*/ 48 h 152"/>
                <a:gd name="T68" fmla="*/ 18 w 143"/>
                <a:gd name="T69" fmla="*/ 48 h 152"/>
                <a:gd name="T70" fmla="*/ 36 w 143"/>
                <a:gd name="T71" fmla="*/ 71 h 152"/>
                <a:gd name="T72" fmla="*/ 42 w 143"/>
                <a:gd name="T73" fmla="*/ 79 h 152"/>
                <a:gd name="T74" fmla="*/ 44 w 143"/>
                <a:gd name="T75" fmla="*/ 78 h 152"/>
                <a:gd name="T76" fmla="*/ 34 w 143"/>
                <a:gd name="T77" fmla="*/ 62 h 152"/>
                <a:gd name="T78" fmla="*/ 29 w 143"/>
                <a:gd name="T79" fmla="*/ 41 h 152"/>
                <a:gd name="T80" fmla="*/ 39 w 143"/>
                <a:gd name="T81" fmla="*/ 38 h 152"/>
                <a:gd name="T82" fmla="*/ 55 w 143"/>
                <a:gd name="T83"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 h="152">
                  <a:moveTo>
                    <a:pt x="55" y="57"/>
                  </a:moveTo>
                  <a:cubicBezTo>
                    <a:pt x="65" y="48"/>
                    <a:pt x="65" y="48"/>
                    <a:pt x="60" y="36"/>
                  </a:cubicBezTo>
                  <a:cubicBezTo>
                    <a:pt x="58" y="32"/>
                    <a:pt x="57" y="28"/>
                    <a:pt x="55" y="24"/>
                  </a:cubicBezTo>
                  <a:cubicBezTo>
                    <a:pt x="52" y="15"/>
                    <a:pt x="55" y="7"/>
                    <a:pt x="63" y="2"/>
                  </a:cubicBezTo>
                  <a:cubicBezTo>
                    <a:pt x="67" y="0"/>
                    <a:pt x="69" y="0"/>
                    <a:pt x="71" y="4"/>
                  </a:cubicBezTo>
                  <a:cubicBezTo>
                    <a:pt x="76" y="11"/>
                    <a:pt x="81" y="18"/>
                    <a:pt x="86" y="26"/>
                  </a:cubicBezTo>
                  <a:cubicBezTo>
                    <a:pt x="93" y="37"/>
                    <a:pt x="100" y="47"/>
                    <a:pt x="107" y="58"/>
                  </a:cubicBezTo>
                  <a:cubicBezTo>
                    <a:pt x="115" y="70"/>
                    <a:pt x="123" y="83"/>
                    <a:pt x="131" y="95"/>
                  </a:cubicBezTo>
                  <a:cubicBezTo>
                    <a:pt x="133" y="98"/>
                    <a:pt x="136" y="102"/>
                    <a:pt x="139" y="106"/>
                  </a:cubicBezTo>
                  <a:cubicBezTo>
                    <a:pt x="143" y="110"/>
                    <a:pt x="143" y="117"/>
                    <a:pt x="138" y="121"/>
                  </a:cubicBezTo>
                  <a:cubicBezTo>
                    <a:pt x="135" y="123"/>
                    <a:pt x="132" y="123"/>
                    <a:pt x="129" y="120"/>
                  </a:cubicBezTo>
                  <a:cubicBezTo>
                    <a:pt x="120" y="107"/>
                    <a:pt x="111" y="95"/>
                    <a:pt x="102" y="83"/>
                  </a:cubicBezTo>
                  <a:cubicBezTo>
                    <a:pt x="96" y="74"/>
                    <a:pt x="90" y="66"/>
                    <a:pt x="83" y="56"/>
                  </a:cubicBezTo>
                  <a:cubicBezTo>
                    <a:pt x="79" y="67"/>
                    <a:pt x="72" y="69"/>
                    <a:pt x="61" y="65"/>
                  </a:cubicBezTo>
                  <a:cubicBezTo>
                    <a:pt x="70" y="80"/>
                    <a:pt x="78" y="93"/>
                    <a:pt x="90" y="102"/>
                  </a:cubicBezTo>
                  <a:cubicBezTo>
                    <a:pt x="94" y="105"/>
                    <a:pt x="98" y="107"/>
                    <a:pt x="94" y="113"/>
                  </a:cubicBezTo>
                  <a:cubicBezTo>
                    <a:pt x="90" y="118"/>
                    <a:pt x="87" y="120"/>
                    <a:pt x="81" y="115"/>
                  </a:cubicBezTo>
                  <a:cubicBezTo>
                    <a:pt x="75" y="111"/>
                    <a:pt x="70" y="105"/>
                    <a:pt x="64" y="99"/>
                  </a:cubicBezTo>
                  <a:cubicBezTo>
                    <a:pt x="62" y="97"/>
                    <a:pt x="60" y="96"/>
                    <a:pt x="58" y="94"/>
                  </a:cubicBezTo>
                  <a:cubicBezTo>
                    <a:pt x="58" y="95"/>
                    <a:pt x="57" y="95"/>
                    <a:pt x="56" y="95"/>
                  </a:cubicBezTo>
                  <a:cubicBezTo>
                    <a:pt x="57" y="99"/>
                    <a:pt x="58" y="103"/>
                    <a:pt x="60" y="106"/>
                  </a:cubicBezTo>
                  <a:cubicBezTo>
                    <a:pt x="64" y="115"/>
                    <a:pt x="68" y="125"/>
                    <a:pt x="72" y="134"/>
                  </a:cubicBezTo>
                  <a:cubicBezTo>
                    <a:pt x="72" y="135"/>
                    <a:pt x="72" y="137"/>
                    <a:pt x="73" y="138"/>
                  </a:cubicBezTo>
                  <a:cubicBezTo>
                    <a:pt x="76" y="145"/>
                    <a:pt x="75" y="147"/>
                    <a:pt x="68" y="150"/>
                  </a:cubicBezTo>
                  <a:cubicBezTo>
                    <a:pt x="62" y="152"/>
                    <a:pt x="59" y="150"/>
                    <a:pt x="58" y="145"/>
                  </a:cubicBezTo>
                  <a:cubicBezTo>
                    <a:pt x="54" y="130"/>
                    <a:pt x="47" y="118"/>
                    <a:pt x="37" y="106"/>
                  </a:cubicBezTo>
                  <a:cubicBezTo>
                    <a:pt x="37" y="105"/>
                    <a:pt x="36" y="104"/>
                    <a:pt x="34" y="103"/>
                  </a:cubicBezTo>
                  <a:cubicBezTo>
                    <a:pt x="35" y="111"/>
                    <a:pt x="27" y="120"/>
                    <a:pt x="20" y="120"/>
                  </a:cubicBezTo>
                  <a:cubicBezTo>
                    <a:pt x="14" y="121"/>
                    <a:pt x="11" y="115"/>
                    <a:pt x="10" y="111"/>
                  </a:cubicBezTo>
                  <a:cubicBezTo>
                    <a:pt x="8" y="106"/>
                    <a:pt x="0" y="101"/>
                    <a:pt x="8" y="94"/>
                  </a:cubicBezTo>
                  <a:cubicBezTo>
                    <a:pt x="8" y="93"/>
                    <a:pt x="9" y="92"/>
                    <a:pt x="10" y="92"/>
                  </a:cubicBezTo>
                  <a:cubicBezTo>
                    <a:pt x="18" y="86"/>
                    <a:pt x="18" y="82"/>
                    <a:pt x="13" y="73"/>
                  </a:cubicBezTo>
                  <a:cubicBezTo>
                    <a:pt x="9" y="68"/>
                    <a:pt x="7" y="61"/>
                    <a:pt x="5" y="55"/>
                  </a:cubicBezTo>
                  <a:cubicBezTo>
                    <a:pt x="5" y="53"/>
                    <a:pt x="6" y="49"/>
                    <a:pt x="8" y="48"/>
                  </a:cubicBezTo>
                  <a:cubicBezTo>
                    <a:pt x="11" y="46"/>
                    <a:pt x="14" y="44"/>
                    <a:pt x="18" y="48"/>
                  </a:cubicBezTo>
                  <a:cubicBezTo>
                    <a:pt x="24" y="56"/>
                    <a:pt x="30" y="63"/>
                    <a:pt x="36" y="71"/>
                  </a:cubicBezTo>
                  <a:cubicBezTo>
                    <a:pt x="38" y="73"/>
                    <a:pt x="40" y="76"/>
                    <a:pt x="42" y="79"/>
                  </a:cubicBezTo>
                  <a:cubicBezTo>
                    <a:pt x="43" y="78"/>
                    <a:pt x="43" y="78"/>
                    <a:pt x="44" y="78"/>
                  </a:cubicBezTo>
                  <a:cubicBezTo>
                    <a:pt x="41" y="72"/>
                    <a:pt x="37" y="67"/>
                    <a:pt x="34" y="62"/>
                  </a:cubicBezTo>
                  <a:cubicBezTo>
                    <a:pt x="30" y="55"/>
                    <a:pt x="27" y="49"/>
                    <a:pt x="29" y="41"/>
                  </a:cubicBezTo>
                  <a:cubicBezTo>
                    <a:pt x="30" y="34"/>
                    <a:pt x="34" y="33"/>
                    <a:pt x="39" y="38"/>
                  </a:cubicBezTo>
                  <a:cubicBezTo>
                    <a:pt x="45" y="44"/>
                    <a:pt x="50" y="50"/>
                    <a:pt x="55" y="5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19" name="Freeform 16">
              <a:extLst>
                <a:ext uri="{FF2B5EF4-FFF2-40B4-BE49-F238E27FC236}">
                  <a16:creationId xmlns:a16="http://schemas.microsoft.com/office/drawing/2014/main" xmlns="" id="{2164AFB2-360F-4D50-B0DC-9071D0CC89ED}"/>
                </a:ext>
              </a:extLst>
            </p:cNvPr>
            <p:cNvSpPr>
              <a:spLocks noEditPoints="1"/>
            </p:cNvSpPr>
            <p:nvPr/>
          </p:nvSpPr>
          <p:spPr bwMode="auto">
            <a:xfrm>
              <a:off x="12848629" y="1347418"/>
              <a:ext cx="539803" cy="487256"/>
            </a:xfrm>
            <a:custGeom>
              <a:avLst/>
              <a:gdLst>
                <a:gd name="T0" fmla="*/ 61 w 132"/>
                <a:gd name="T1" fmla="*/ 50 h 119"/>
                <a:gd name="T2" fmla="*/ 84 w 132"/>
                <a:gd name="T3" fmla="*/ 27 h 119"/>
                <a:gd name="T4" fmla="*/ 104 w 132"/>
                <a:gd name="T5" fmla="*/ 1 h 119"/>
                <a:gd name="T6" fmla="*/ 109 w 132"/>
                <a:gd name="T7" fmla="*/ 15 h 119"/>
                <a:gd name="T8" fmla="*/ 100 w 132"/>
                <a:gd name="T9" fmla="*/ 31 h 119"/>
                <a:gd name="T10" fmla="*/ 126 w 132"/>
                <a:gd name="T11" fmla="*/ 33 h 119"/>
                <a:gd name="T12" fmla="*/ 131 w 132"/>
                <a:gd name="T13" fmla="*/ 34 h 119"/>
                <a:gd name="T14" fmla="*/ 131 w 132"/>
                <a:gd name="T15" fmla="*/ 40 h 119"/>
                <a:gd name="T16" fmla="*/ 128 w 132"/>
                <a:gd name="T17" fmla="*/ 62 h 119"/>
                <a:gd name="T18" fmla="*/ 113 w 132"/>
                <a:gd name="T19" fmla="*/ 87 h 119"/>
                <a:gd name="T20" fmla="*/ 107 w 132"/>
                <a:gd name="T21" fmla="*/ 89 h 119"/>
                <a:gd name="T22" fmla="*/ 111 w 132"/>
                <a:gd name="T23" fmla="*/ 95 h 119"/>
                <a:gd name="T24" fmla="*/ 104 w 132"/>
                <a:gd name="T25" fmla="*/ 116 h 119"/>
                <a:gd name="T26" fmla="*/ 80 w 132"/>
                <a:gd name="T27" fmla="*/ 109 h 119"/>
                <a:gd name="T28" fmla="*/ 78 w 132"/>
                <a:gd name="T29" fmla="*/ 106 h 119"/>
                <a:gd name="T30" fmla="*/ 95 w 132"/>
                <a:gd name="T31" fmla="*/ 104 h 119"/>
                <a:gd name="T32" fmla="*/ 87 w 132"/>
                <a:gd name="T33" fmla="*/ 94 h 119"/>
                <a:gd name="T34" fmla="*/ 43 w 132"/>
                <a:gd name="T35" fmla="*/ 67 h 119"/>
                <a:gd name="T36" fmla="*/ 19 w 132"/>
                <a:gd name="T37" fmla="*/ 65 h 119"/>
                <a:gd name="T38" fmla="*/ 4 w 132"/>
                <a:gd name="T39" fmla="*/ 56 h 119"/>
                <a:gd name="T40" fmla="*/ 7 w 132"/>
                <a:gd name="T41" fmla="*/ 44 h 119"/>
                <a:gd name="T42" fmla="*/ 39 w 132"/>
                <a:gd name="T43" fmla="*/ 43 h 119"/>
                <a:gd name="T44" fmla="*/ 46 w 132"/>
                <a:gd name="T45" fmla="*/ 43 h 119"/>
                <a:gd name="T46" fmla="*/ 62 w 132"/>
                <a:gd name="T47" fmla="*/ 20 h 119"/>
                <a:gd name="T48" fmla="*/ 70 w 132"/>
                <a:gd name="T49" fmla="*/ 5 h 119"/>
                <a:gd name="T50" fmla="*/ 79 w 132"/>
                <a:gd name="T51" fmla="*/ 6 h 119"/>
                <a:gd name="T52" fmla="*/ 77 w 132"/>
                <a:gd name="T53" fmla="*/ 25 h 119"/>
                <a:gd name="T54" fmla="*/ 61 w 132"/>
                <a:gd name="T55" fmla="*/ 45 h 119"/>
                <a:gd name="T56" fmla="*/ 60 w 132"/>
                <a:gd name="T57" fmla="*/ 48 h 119"/>
                <a:gd name="T58" fmla="*/ 61 w 132"/>
                <a:gd name="T59" fmla="*/ 50 h 119"/>
                <a:gd name="T60" fmla="*/ 111 w 132"/>
                <a:gd name="T61" fmla="*/ 62 h 119"/>
                <a:gd name="T62" fmla="*/ 86 w 132"/>
                <a:gd name="T63" fmla="*/ 68 h 119"/>
                <a:gd name="T64" fmla="*/ 78 w 132"/>
                <a:gd name="T65" fmla="*/ 62 h 119"/>
                <a:gd name="T66" fmla="*/ 74 w 132"/>
                <a:gd name="T67" fmla="*/ 61 h 119"/>
                <a:gd name="T68" fmla="*/ 74 w 132"/>
                <a:gd name="T69" fmla="*/ 64 h 119"/>
                <a:gd name="T70" fmla="*/ 104 w 132"/>
                <a:gd name="T71" fmla="*/ 78 h 119"/>
                <a:gd name="T72" fmla="*/ 111 w 132"/>
                <a:gd name="T73" fmla="*/ 62 h 119"/>
                <a:gd name="T74" fmla="*/ 105 w 132"/>
                <a:gd name="T75" fmla="*/ 54 h 119"/>
                <a:gd name="T76" fmla="*/ 89 w 132"/>
                <a:gd name="T77" fmla="*/ 52 h 119"/>
                <a:gd name="T78" fmla="*/ 87 w 132"/>
                <a:gd name="T79" fmla="*/ 57 h 119"/>
                <a:gd name="T80" fmla="*/ 93 w 132"/>
                <a:gd name="T81" fmla="*/ 59 h 119"/>
                <a:gd name="T82" fmla="*/ 105 w 132"/>
                <a:gd name="T83" fmla="*/ 54 h 119"/>
                <a:gd name="T84" fmla="*/ 94 w 132"/>
                <a:gd name="T85" fmla="*/ 37 h 119"/>
                <a:gd name="T86" fmla="*/ 94 w 132"/>
                <a:gd name="T87" fmla="*/ 40 h 119"/>
                <a:gd name="T88" fmla="*/ 111 w 132"/>
                <a:gd name="T89" fmla="*/ 43 h 119"/>
                <a:gd name="T90" fmla="*/ 112 w 132"/>
                <a:gd name="T91" fmla="*/ 40 h 119"/>
                <a:gd name="T92" fmla="*/ 94 w 132"/>
                <a:gd name="T93"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119">
                  <a:moveTo>
                    <a:pt x="61" y="50"/>
                  </a:moveTo>
                  <a:cubicBezTo>
                    <a:pt x="69" y="42"/>
                    <a:pt x="77" y="35"/>
                    <a:pt x="84" y="27"/>
                  </a:cubicBezTo>
                  <a:cubicBezTo>
                    <a:pt x="91" y="19"/>
                    <a:pt x="98" y="10"/>
                    <a:pt x="104" y="1"/>
                  </a:cubicBezTo>
                  <a:cubicBezTo>
                    <a:pt x="111" y="5"/>
                    <a:pt x="113" y="8"/>
                    <a:pt x="109" y="15"/>
                  </a:cubicBezTo>
                  <a:cubicBezTo>
                    <a:pt x="107" y="20"/>
                    <a:pt x="104" y="24"/>
                    <a:pt x="100" y="31"/>
                  </a:cubicBezTo>
                  <a:cubicBezTo>
                    <a:pt x="109" y="30"/>
                    <a:pt x="117" y="37"/>
                    <a:pt x="126" y="33"/>
                  </a:cubicBezTo>
                  <a:cubicBezTo>
                    <a:pt x="127" y="32"/>
                    <a:pt x="131" y="33"/>
                    <a:pt x="131" y="34"/>
                  </a:cubicBezTo>
                  <a:cubicBezTo>
                    <a:pt x="132" y="36"/>
                    <a:pt x="132" y="38"/>
                    <a:pt x="131" y="40"/>
                  </a:cubicBezTo>
                  <a:cubicBezTo>
                    <a:pt x="126" y="49"/>
                    <a:pt x="126" y="53"/>
                    <a:pt x="128" y="62"/>
                  </a:cubicBezTo>
                  <a:cubicBezTo>
                    <a:pt x="131" y="73"/>
                    <a:pt x="125" y="84"/>
                    <a:pt x="113" y="87"/>
                  </a:cubicBezTo>
                  <a:cubicBezTo>
                    <a:pt x="111" y="88"/>
                    <a:pt x="110" y="88"/>
                    <a:pt x="107" y="89"/>
                  </a:cubicBezTo>
                  <a:cubicBezTo>
                    <a:pt x="109" y="91"/>
                    <a:pt x="110" y="93"/>
                    <a:pt x="111" y="95"/>
                  </a:cubicBezTo>
                  <a:cubicBezTo>
                    <a:pt x="118" y="106"/>
                    <a:pt x="116" y="113"/>
                    <a:pt x="104" y="116"/>
                  </a:cubicBezTo>
                  <a:cubicBezTo>
                    <a:pt x="94" y="119"/>
                    <a:pt x="84" y="116"/>
                    <a:pt x="80" y="109"/>
                  </a:cubicBezTo>
                  <a:cubicBezTo>
                    <a:pt x="79" y="109"/>
                    <a:pt x="79" y="107"/>
                    <a:pt x="78" y="106"/>
                  </a:cubicBezTo>
                  <a:cubicBezTo>
                    <a:pt x="84" y="105"/>
                    <a:pt x="88" y="105"/>
                    <a:pt x="95" y="104"/>
                  </a:cubicBezTo>
                  <a:cubicBezTo>
                    <a:pt x="92" y="100"/>
                    <a:pt x="90" y="96"/>
                    <a:pt x="87" y="94"/>
                  </a:cubicBezTo>
                  <a:cubicBezTo>
                    <a:pt x="73" y="85"/>
                    <a:pt x="58" y="76"/>
                    <a:pt x="43" y="67"/>
                  </a:cubicBezTo>
                  <a:cubicBezTo>
                    <a:pt x="35" y="63"/>
                    <a:pt x="27" y="63"/>
                    <a:pt x="19" y="65"/>
                  </a:cubicBezTo>
                  <a:cubicBezTo>
                    <a:pt x="11" y="67"/>
                    <a:pt x="7" y="61"/>
                    <a:pt x="4" y="56"/>
                  </a:cubicBezTo>
                  <a:cubicBezTo>
                    <a:pt x="0" y="52"/>
                    <a:pt x="4" y="48"/>
                    <a:pt x="7" y="44"/>
                  </a:cubicBezTo>
                  <a:cubicBezTo>
                    <a:pt x="15" y="34"/>
                    <a:pt x="29" y="34"/>
                    <a:pt x="39" y="43"/>
                  </a:cubicBezTo>
                  <a:cubicBezTo>
                    <a:pt x="42" y="46"/>
                    <a:pt x="44" y="46"/>
                    <a:pt x="46" y="43"/>
                  </a:cubicBezTo>
                  <a:cubicBezTo>
                    <a:pt x="52" y="35"/>
                    <a:pt x="57" y="28"/>
                    <a:pt x="62" y="20"/>
                  </a:cubicBezTo>
                  <a:cubicBezTo>
                    <a:pt x="65" y="15"/>
                    <a:pt x="67" y="10"/>
                    <a:pt x="70" y="5"/>
                  </a:cubicBezTo>
                  <a:cubicBezTo>
                    <a:pt x="73" y="0"/>
                    <a:pt x="76" y="1"/>
                    <a:pt x="79" y="6"/>
                  </a:cubicBezTo>
                  <a:cubicBezTo>
                    <a:pt x="82" y="13"/>
                    <a:pt x="81" y="19"/>
                    <a:pt x="77" y="25"/>
                  </a:cubicBezTo>
                  <a:cubicBezTo>
                    <a:pt x="72" y="32"/>
                    <a:pt x="66" y="39"/>
                    <a:pt x="61" y="45"/>
                  </a:cubicBezTo>
                  <a:cubicBezTo>
                    <a:pt x="61" y="46"/>
                    <a:pt x="60" y="47"/>
                    <a:pt x="60" y="48"/>
                  </a:cubicBezTo>
                  <a:cubicBezTo>
                    <a:pt x="60" y="49"/>
                    <a:pt x="61" y="49"/>
                    <a:pt x="61" y="50"/>
                  </a:cubicBezTo>
                  <a:close/>
                  <a:moveTo>
                    <a:pt x="111" y="62"/>
                  </a:moveTo>
                  <a:cubicBezTo>
                    <a:pt x="104" y="72"/>
                    <a:pt x="96" y="74"/>
                    <a:pt x="86" y="68"/>
                  </a:cubicBezTo>
                  <a:cubicBezTo>
                    <a:pt x="83" y="67"/>
                    <a:pt x="81" y="64"/>
                    <a:pt x="78" y="62"/>
                  </a:cubicBezTo>
                  <a:cubicBezTo>
                    <a:pt x="77" y="61"/>
                    <a:pt x="75" y="61"/>
                    <a:pt x="74" y="61"/>
                  </a:cubicBezTo>
                  <a:cubicBezTo>
                    <a:pt x="74" y="62"/>
                    <a:pt x="73" y="64"/>
                    <a:pt x="74" y="64"/>
                  </a:cubicBezTo>
                  <a:cubicBezTo>
                    <a:pt x="82" y="71"/>
                    <a:pt x="91" y="78"/>
                    <a:pt x="104" y="78"/>
                  </a:cubicBezTo>
                  <a:cubicBezTo>
                    <a:pt x="113" y="78"/>
                    <a:pt x="116" y="72"/>
                    <a:pt x="111" y="62"/>
                  </a:cubicBezTo>
                  <a:close/>
                  <a:moveTo>
                    <a:pt x="105" y="54"/>
                  </a:moveTo>
                  <a:cubicBezTo>
                    <a:pt x="100" y="46"/>
                    <a:pt x="93" y="45"/>
                    <a:pt x="89" y="52"/>
                  </a:cubicBezTo>
                  <a:cubicBezTo>
                    <a:pt x="88" y="53"/>
                    <a:pt x="87" y="56"/>
                    <a:pt x="87" y="57"/>
                  </a:cubicBezTo>
                  <a:cubicBezTo>
                    <a:pt x="89" y="59"/>
                    <a:pt x="92" y="60"/>
                    <a:pt x="93" y="59"/>
                  </a:cubicBezTo>
                  <a:cubicBezTo>
                    <a:pt x="98" y="58"/>
                    <a:pt x="101" y="56"/>
                    <a:pt x="105" y="54"/>
                  </a:cubicBezTo>
                  <a:close/>
                  <a:moveTo>
                    <a:pt x="94" y="37"/>
                  </a:moveTo>
                  <a:cubicBezTo>
                    <a:pt x="94" y="38"/>
                    <a:pt x="94" y="39"/>
                    <a:pt x="94" y="40"/>
                  </a:cubicBezTo>
                  <a:cubicBezTo>
                    <a:pt x="100" y="41"/>
                    <a:pt x="106" y="42"/>
                    <a:pt x="111" y="43"/>
                  </a:cubicBezTo>
                  <a:cubicBezTo>
                    <a:pt x="112" y="42"/>
                    <a:pt x="112" y="41"/>
                    <a:pt x="112" y="40"/>
                  </a:cubicBezTo>
                  <a:cubicBezTo>
                    <a:pt x="106" y="39"/>
                    <a:pt x="100" y="38"/>
                    <a:pt x="94" y="3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0" name="Freeform 17">
              <a:extLst>
                <a:ext uri="{FF2B5EF4-FFF2-40B4-BE49-F238E27FC236}">
                  <a16:creationId xmlns:a16="http://schemas.microsoft.com/office/drawing/2014/main" xmlns="" id="{4A183196-D7A3-4CCB-A479-2881C0BC96A1}"/>
                </a:ext>
              </a:extLst>
            </p:cNvPr>
            <p:cNvSpPr>
              <a:spLocks/>
            </p:cNvSpPr>
            <p:nvPr/>
          </p:nvSpPr>
          <p:spPr bwMode="auto">
            <a:xfrm>
              <a:off x="10715693" y="5801979"/>
              <a:ext cx="568463" cy="398881"/>
            </a:xfrm>
            <a:custGeom>
              <a:avLst/>
              <a:gdLst>
                <a:gd name="T0" fmla="*/ 59 w 139"/>
                <a:gd name="T1" fmla="*/ 78 h 97"/>
                <a:gd name="T2" fmla="*/ 48 w 139"/>
                <a:gd name="T3" fmla="*/ 89 h 97"/>
                <a:gd name="T4" fmla="*/ 30 w 139"/>
                <a:gd name="T5" fmla="*/ 88 h 97"/>
                <a:gd name="T6" fmla="*/ 2 w 139"/>
                <a:gd name="T7" fmla="*/ 50 h 97"/>
                <a:gd name="T8" fmla="*/ 9 w 139"/>
                <a:gd name="T9" fmla="*/ 19 h 97"/>
                <a:gd name="T10" fmla="*/ 31 w 139"/>
                <a:gd name="T11" fmla="*/ 2 h 97"/>
                <a:gd name="T12" fmla="*/ 70 w 139"/>
                <a:gd name="T13" fmla="*/ 10 h 97"/>
                <a:gd name="T14" fmla="*/ 88 w 139"/>
                <a:gd name="T15" fmla="*/ 8 h 97"/>
                <a:gd name="T16" fmla="*/ 90 w 139"/>
                <a:gd name="T17" fmla="*/ 13 h 97"/>
                <a:gd name="T18" fmla="*/ 88 w 139"/>
                <a:gd name="T19" fmla="*/ 44 h 97"/>
                <a:gd name="T20" fmla="*/ 114 w 139"/>
                <a:gd name="T21" fmla="*/ 45 h 97"/>
                <a:gd name="T22" fmla="*/ 118 w 139"/>
                <a:gd name="T23" fmla="*/ 41 h 97"/>
                <a:gd name="T24" fmla="*/ 120 w 139"/>
                <a:gd name="T25" fmla="*/ 16 h 97"/>
                <a:gd name="T26" fmla="*/ 126 w 139"/>
                <a:gd name="T27" fmla="*/ 10 h 97"/>
                <a:gd name="T28" fmla="*/ 138 w 139"/>
                <a:gd name="T29" fmla="*/ 23 h 97"/>
                <a:gd name="T30" fmla="*/ 134 w 139"/>
                <a:gd name="T31" fmla="*/ 91 h 97"/>
                <a:gd name="T32" fmla="*/ 129 w 139"/>
                <a:gd name="T33" fmla="*/ 96 h 97"/>
                <a:gd name="T34" fmla="*/ 116 w 139"/>
                <a:gd name="T35" fmla="*/ 96 h 97"/>
                <a:gd name="T36" fmla="*/ 116 w 139"/>
                <a:gd name="T37" fmla="*/ 87 h 97"/>
                <a:gd name="T38" fmla="*/ 117 w 139"/>
                <a:gd name="T39" fmla="*/ 61 h 97"/>
                <a:gd name="T40" fmla="*/ 113 w 139"/>
                <a:gd name="T41" fmla="*/ 55 h 97"/>
                <a:gd name="T42" fmla="*/ 94 w 139"/>
                <a:gd name="T43" fmla="*/ 54 h 97"/>
                <a:gd name="T44" fmla="*/ 87 w 139"/>
                <a:gd name="T45" fmla="*/ 60 h 97"/>
                <a:gd name="T46" fmla="*/ 86 w 139"/>
                <a:gd name="T47" fmla="*/ 87 h 97"/>
                <a:gd name="T48" fmla="*/ 79 w 139"/>
                <a:gd name="T49" fmla="*/ 94 h 97"/>
                <a:gd name="T50" fmla="*/ 67 w 139"/>
                <a:gd name="T51" fmla="*/ 81 h 97"/>
                <a:gd name="T52" fmla="*/ 70 w 139"/>
                <a:gd name="T53" fmla="*/ 29 h 97"/>
                <a:gd name="T54" fmla="*/ 65 w 139"/>
                <a:gd name="T55" fmla="*/ 19 h 97"/>
                <a:gd name="T56" fmla="*/ 45 w 139"/>
                <a:gd name="T57" fmla="*/ 13 h 97"/>
                <a:gd name="T58" fmla="*/ 30 w 139"/>
                <a:gd name="T59" fmla="*/ 21 h 97"/>
                <a:gd name="T60" fmla="*/ 22 w 139"/>
                <a:gd name="T61" fmla="*/ 64 h 97"/>
                <a:gd name="T62" fmla="*/ 37 w 139"/>
                <a:gd name="T63" fmla="*/ 78 h 97"/>
                <a:gd name="T64" fmla="*/ 59 w 139"/>
                <a:gd name="T65"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9" h="97">
                  <a:moveTo>
                    <a:pt x="59" y="78"/>
                  </a:moveTo>
                  <a:cubicBezTo>
                    <a:pt x="59" y="88"/>
                    <a:pt x="58" y="89"/>
                    <a:pt x="48" y="89"/>
                  </a:cubicBezTo>
                  <a:cubicBezTo>
                    <a:pt x="42" y="89"/>
                    <a:pt x="36" y="89"/>
                    <a:pt x="30" y="88"/>
                  </a:cubicBezTo>
                  <a:cubicBezTo>
                    <a:pt x="9" y="83"/>
                    <a:pt x="0" y="72"/>
                    <a:pt x="2" y="50"/>
                  </a:cubicBezTo>
                  <a:cubicBezTo>
                    <a:pt x="2" y="40"/>
                    <a:pt x="5" y="29"/>
                    <a:pt x="9" y="19"/>
                  </a:cubicBezTo>
                  <a:cubicBezTo>
                    <a:pt x="12" y="9"/>
                    <a:pt x="20" y="3"/>
                    <a:pt x="31" y="2"/>
                  </a:cubicBezTo>
                  <a:cubicBezTo>
                    <a:pt x="45" y="0"/>
                    <a:pt x="57" y="4"/>
                    <a:pt x="70" y="10"/>
                  </a:cubicBezTo>
                  <a:cubicBezTo>
                    <a:pt x="72" y="8"/>
                    <a:pt x="85" y="6"/>
                    <a:pt x="88" y="8"/>
                  </a:cubicBezTo>
                  <a:cubicBezTo>
                    <a:pt x="89" y="9"/>
                    <a:pt x="90" y="11"/>
                    <a:pt x="90" y="13"/>
                  </a:cubicBezTo>
                  <a:cubicBezTo>
                    <a:pt x="89" y="23"/>
                    <a:pt x="89" y="33"/>
                    <a:pt x="88" y="44"/>
                  </a:cubicBezTo>
                  <a:cubicBezTo>
                    <a:pt x="97" y="45"/>
                    <a:pt x="106" y="45"/>
                    <a:pt x="114" y="45"/>
                  </a:cubicBezTo>
                  <a:cubicBezTo>
                    <a:pt x="115" y="45"/>
                    <a:pt x="118" y="43"/>
                    <a:pt x="118" y="41"/>
                  </a:cubicBezTo>
                  <a:cubicBezTo>
                    <a:pt x="119" y="33"/>
                    <a:pt x="120" y="24"/>
                    <a:pt x="120" y="16"/>
                  </a:cubicBezTo>
                  <a:cubicBezTo>
                    <a:pt x="120" y="11"/>
                    <a:pt x="122" y="10"/>
                    <a:pt x="126" y="10"/>
                  </a:cubicBezTo>
                  <a:cubicBezTo>
                    <a:pt x="139" y="10"/>
                    <a:pt x="139" y="10"/>
                    <a:pt x="138" y="23"/>
                  </a:cubicBezTo>
                  <a:cubicBezTo>
                    <a:pt x="137" y="46"/>
                    <a:pt x="136" y="68"/>
                    <a:pt x="134" y="91"/>
                  </a:cubicBezTo>
                  <a:cubicBezTo>
                    <a:pt x="134" y="95"/>
                    <a:pt x="133" y="97"/>
                    <a:pt x="129" y="96"/>
                  </a:cubicBezTo>
                  <a:cubicBezTo>
                    <a:pt x="125" y="96"/>
                    <a:pt x="121" y="96"/>
                    <a:pt x="116" y="96"/>
                  </a:cubicBezTo>
                  <a:cubicBezTo>
                    <a:pt x="116" y="93"/>
                    <a:pt x="115" y="90"/>
                    <a:pt x="116" y="87"/>
                  </a:cubicBezTo>
                  <a:cubicBezTo>
                    <a:pt x="116" y="78"/>
                    <a:pt x="117" y="69"/>
                    <a:pt x="117" y="61"/>
                  </a:cubicBezTo>
                  <a:cubicBezTo>
                    <a:pt x="118" y="57"/>
                    <a:pt x="116" y="56"/>
                    <a:pt x="113" y="55"/>
                  </a:cubicBezTo>
                  <a:cubicBezTo>
                    <a:pt x="106" y="55"/>
                    <a:pt x="100" y="55"/>
                    <a:pt x="94" y="54"/>
                  </a:cubicBezTo>
                  <a:cubicBezTo>
                    <a:pt x="89" y="54"/>
                    <a:pt x="87" y="55"/>
                    <a:pt x="87" y="60"/>
                  </a:cubicBezTo>
                  <a:cubicBezTo>
                    <a:pt x="87" y="69"/>
                    <a:pt x="86" y="78"/>
                    <a:pt x="86" y="87"/>
                  </a:cubicBezTo>
                  <a:cubicBezTo>
                    <a:pt x="86" y="92"/>
                    <a:pt x="84" y="94"/>
                    <a:pt x="79" y="94"/>
                  </a:cubicBezTo>
                  <a:cubicBezTo>
                    <a:pt x="65" y="93"/>
                    <a:pt x="66" y="95"/>
                    <a:pt x="67" y="81"/>
                  </a:cubicBezTo>
                  <a:cubicBezTo>
                    <a:pt x="68" y="64"/>
                    <a:pt x="69" y="47"/>
                    <a:pt x="70" y="29"/>
                  </a:cubicBezTo>
                  <a:cubicBezTo>
                    <a:pt x="70" y="24"/>
                    <a:pt x="69" y="21"/>
                    <a:pt x="65" y="19"/>
                  </a:cubicBezTo>
                  <a:cubicBezTo>
                    <a:pt x="58" y="17"/>
                    <a:pt x="52" y="14"/>
                    <a:pt x="45" y="13"/>
                  </a:cubicBezTo>
                  <a:cubicBezTo>
                    <a:pt x="38" y="12"/>
                    <a:pt x="33" y="15"/>
                    <a:pt x="30" y="21"/>
                  </a:cubicBezTo>
                  <a:cubicBezTo>
                    <a:pt x="22" y="34"/>
                    <a:pt x="21" y="49"/>
                    <a:pt x="22" y="64"/>
                  </a:cubicBezTo>
                  <a:cubicBezTo>
                    <a:pt x="23" y="73"/>
                    <a:pt x="29" y="78"/>
                    <a:pt x="37" y="78"/>
                  </a:cubicBezTo>
                  <a:cubicBezTo>
                    <a:pt x="45" y="79"/>
                    <a:pt x="52" y="78"/>
                    <a:pt x="59" y="7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1" name="Freeform 18">
              <a:extLst>
                <a:ext uri="{FF2B5EF4-FFF2-40B4-BE49-F238E27FC236}">
                  <a16:creationId xmlns:a16="http://schemas.microsoft.com/office/drawing/2014/main" xmlns="" id="{24DF924F-FB74-4CD6-800A-CCFF617C72EB}"/>
                </a:ext>
              </a:extLst>
            </p:cNvPr>
            <p:cNvSpPr>
              <a:spLocks/>
            </p:cNvSpPr>
            <p:nvPr/>
          </p:nvSpPr>
          <p:spPr bwMode="auto">
            <a:xfrm>
              <a:off x="13510244" y="3774139"/>
              <a:ext cx="487254" cy="728496"/>
            </a:xfrm>
            <a:custGeom>
              <a:avLst/>
              <a:gdLst>
                <a:gd name="T0" fmla="*/ 86 w 119"/>
                <a:gd name="T1" fmla="*/ 161 h 178"/>
                <a:gd name="T2" fmla="*/ 79 w 119"/>
                <a:gd name="T3" fmla="*/ 178 h 178"/>
                <a:gd name="T4" fmla="*/ 0 w 119"/>
                <a:gd name="T5" fmla="*/ 146 h 178"/>
                <a:gd name="T6" fmla="*/ 10 w 119"/>
                <a:gd name="T7" fmla="*/ 120 h 178"/>
                <a:gd name="T8" fmla="*/ 30 w 119"/>
                <a:gd name="T9" fmla="*/ 56 h 178"/>
                <a:gd name="T10" fmla="*/ 35 w 119"/>
                <a:gd name="T11" fmla="*/ 50 h 178"/>
                <a:gd name="T12" fmla="*/ 67 w 119"/>
                <a:gd name="T13" fmla="*/ 38 h 178"/>
                <a:gd name="T14" fmla="*/ 62 w 119"/>
                <a:gd name="T15" fmla="*/ 33 h 178"/>
                <a:gd name="T16" fmla="*/ 46 w 119"/>
                <a:gd name="T17" fmla="*/ 18 h 178"/>
                <a:gd name="T18" fmla="*/ 42 w 119"/>
                <a:gd name="T19" fmla="*/ 0 h 178"/>
                <a:gd name="T20" fmla="*/ 66 w 119"/>
                <a:gd name="T21" fmla="*/ 24 h 178"/>
                <a:gd name="T22" fmla="*/ 98 w 119"/>
                <a:gd name="T23" fmla="*/ 39 h 178"/>
                <a:gd name="T24" fmla="*/ 115 w 119"/>
                <a:gd name="T25" fmla="*/ 43 h 178"/>
                <a:gd name="T26" fmla="*/ 119 w 119"/>
                <a:gd name="T27" fmla="*/ 48 h 178"/>
                <a:gd name="T28" fmla="*/ 116 w 119"/>
                <a:gd name="T29" fmla="*/ 62 h 178"/>
                <a:gd name="T30" fmla="*/ 80 w 119"/>
                <a:gd name="T31" fmla="*/ 55 h 178"/>
                <a:gd name="T32" fmla="*/ 73 w 119"/>
                <a:gd name="T33" fmla="*/ 54 h 178"/>
                <a:gd name="T34" fmla="*/ 40 w 119"/>
                <a:gd name="T35" fmla="*/ 67 h 178"/>
                <a:gd name="T36" fmla="*/ 37 w 119"/>
                <a:gd name="T37" fmla="*/ 70 h 178"/>
                <a:gd name="T38" fmla="*/ 30 w 119"/>
                <a:gd name="T39" fmla="*/ 91 h 178"/>
                <a:gd name="T40" fmla="*/ 102 w 119"/>
                <a:gd name="T41" fmla="*/ 114 h 178"/>
                <a:gd name="T42" fmla="*/ 97 w 119"/>
                <a:gd name="T43" fmla="*/ 132 h 178"/>
                <a:gd name="T44" fmla="*/ 24 w 119"/>
                <a:gd name="T45" fmla="*/ 109 h 178"/>
                <a:gd name="T46" fmla="*/ 17 w 119"/>
                <a:gd name="T47" fmla="*/ 133 h 178"/>
                <a:gd name="T48" fmla="*/ 86 w 119"/>
                <a:gd name="T49" fmla="*/ 16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78">
                  <a:moveTo>
                    <a:pt x="86" y="161"/>
                  </a:moveTo>
                  <a:cubicBezTo>
                    <a:pt x="84" y="167"/>
                    <a:pt x="82" y="172"/>
                    <a:pt x="79" y="178"/>
                  </a:cubicBezTo>
                  <a:cubicBezTo>
                    <a:pt x="53" y="168"/>
                    <a:pt x="26" y="157"/>
                    <a:pt x="0" y="146"/>
                  </a:cubicBezTo>
                  <a:cubicBezTo>
                    <a:pt x="3" y="137"/>
                    <a:pt x="7" y="129"/>
                    <a:pt x="10" y="120"/>
                  </a:cubicBezTo>
                  <a:cubicBezTo>
                    <a:pt x="17" y="99"/>
                    <a:pt x="23" y="77"/>
                    <a:pt x="30" y="56"/>
                  </a:cubicBezTo>
                  <a:cubicBezTo>
                    <a:pt x="30" y="53"/>
                    <a:pt x="33" y="50"/>
                    <a:pt x="35" y="50"/>
                  </a:cubicBezTo>
                  <a:cubicBezTo>
                    <a:pt x="45" y="45"/>
                    <a:pt x="56" y="42"/>
                    <a:pt x="67" y="38"/>
                  </a:cubicBezTo>
                  <a:cubicBezTo>
                    <a:pt x="65" y="36"/>
                    <a:pt x="64" y="34"/>
                    <a:pt x="62" y="33"/>
                  </a:cubicBezTo>
                  <a:cubicBezTo>
                    <a:pt x="57" y="28"/>
                    <a:pt x="51" y="22"/>
                    <a:pt x="46" y="18"/>
                  </a:cubicBezTo>
                  <a:cubicBezTo>
                    <a:pt x="39" y="13"/>
                    <a:pt x="38" y="8"/>
                    <a:pt x="42" y="0"/>
                  </a:cubicBezTo>
                  <a:cubicBezTo>
                    <a:pt x="50" y="8"/>
                    <a:pt x="59" y="15"/>
                    <a:pt x="66" y="24"/>
                  </a:cubicBezTo>
                  <a:cubicBezTo>
                    <a:pt x="75" y="33"/>
                    <a:pt x="85" y="38"/>
                    <a:pt x="98" y="39"/>
                  </a:cubicBezTo>
                  <a:cubicBezTo>
                    <a:pt x="104" y="40"/>
                    <a:pt x="110" y="41"/>
                    <a:pt x="115" y="43"/>
                  </a:cubicBezTo>
                  <a:cubicBezTo>
                    <a:pt x="117" y="43"/>
                    <a:pt x="119" y="46"/>
                    <a:pt x="119" y="48"/>
                  </a:cubicBezTo>
                  <a:cubicBezTo>
                    <a:pt x="118" y="52"/>
                    <a:pt x="117" y="57"/>
                    <a:pt x="116" y="62"/>
                  </a:cubicBezTo>
                  <a:cubicBezTo>
                    <a:pt x="104" y="60"/>
                    <a:pt x="92" y="57"/>
                    <a:pt x="80" y="55"/>
                  </a:cubicBezTo>
                  <a:cubicBezTo>
                    <a:pt x="78" y="54"/>
                    <a:pt x="75" y="54"/>
                    <a:pt x="73" y="54"/>
                  </a:cubicBezTo>
                  <a:cubicBezTo>
                    <a:pt x="62" y="58"/>
                    <a:pt x="51" y="63"/>
                    <a:pt x="40" y="67"/>
                  </a:cubicBezTo>
                  <a:cubicBezTo>
                    <a:pt x="39" y="67"/>
                    <a:pt x="37" y="69"/>
                    <a:pt x="37" y="70"/>
                  </a:cubicBezTo>
                  <a:cubicBezTo>
                    <a:pt x="35" y="76"/>
                    <a:pt x="33" y="83"/>
                    <a:pt x="30" y="91"/>
                  </a:cubicBezTo>
                  <a:cubicBezTo>
                    <a:pt x="54" y="99"/>
                    <a:pt x="78" y="106"/>
                    <a:pt x="102" y="114"/>
                  </a:cubicBezTo>
                  <a:cubicBezTo>
                    <a:pt x="100" y="120"/>
                    <a:pt x="99" y="126"/>
                    <a:pt x="97" y="132"/>
                  </a:cubicBezTo>
                  <a:cubicBezTo>
                    <a:pt x="72" y="124"/>
                    <a:pt x="49" y="117"/>
                    <a:pt x="24" y="109"/>
                  </a:cubicBezTo>
                  <a:cubicBezTo>
                    <a:pt x="22" y="117"/>
                    <a:pt x="19" y="124"/>
                    <a:pt x="17" y="133"/>
                  </a:cubicBezTo>
                  <a:cubicBezTo>
                    <a:pt x="40" y="142"/>
                    <a:pt x="63" y="151"/>
                    <a:pt x="86" y="161"/>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2" name="Freeform 19">
              <a:extLst>
                <a:ext uri="{FF2B5EF4-FFF2-40B4-BE49-F238E27FC236}">
                  <a16:creationId xmlns:a16="http://schemas.microsoft.com/office/drawing/2014/main" xmlns="" id="{25D99008-9F4E-4A18-A084-1912BB8AACDE}"/>
                </a:ext>
              </a:extLst>
            </p:cNvPr>
            <p:cNvSpPr>
              <a:spLocks/>
            </p:cNvSpPr>
            <p:nvPr/>
          </p:nvSpPr>
          <p:spPr bwMode="auto">
            <a:xfrm>
              <a:off x="9946595" y="5493863"/>
              <a:ext cx="535026" cy="542191"/>
            </a:xfrm>
            <a:custGeom>
              <a:avLst/>
              <a:gdLst>
                <a:gd name="T0" fmla="*/ 20 w 131"/>
                <a:gd name="T1" fmla="*/ 0 h 132"/>
                <a:gd name="T2" fmla="*/ 131 w 131"/>
                <a:gd name="T3" fmla="*/ 54 h 132"/>
                <a:gd name="T4" fmla="*/ 128 w 131"/>
                <a:gd name="T5" fmla="*/ 61 h 132"/>
                <a:gd name="T6" fmla="*/ 91 w 131"/>
                <a:gd name="T7" fmla="*/ 46 h 132"/>
                <a:gd name="T8" fmla="*/ 82 w 131"/>
                <a:gd name="T9" fmla="*/ 70 h 132"/>
                <a:gd name="T10" fmla="*/ 112 w 131"/>
                <a:gd name="T11" fmla="*/ 83 h 132"/>
                <a:gd name="T12" fmla="*/ 108 w 131"/>
                <a:gd name="T13" fmla="*/ 92 h 132"/>
                <a:gd name="T14" fmla="*/ 82 w 131"/>
                <a:gd name="T15" fmla="*/ 82 h 132"/>
                <a:gd name="T16" fmla="*/ 76 w 131"/>
                <a:gd name="T17" fmla="*/ 84 h 132"/>
                <a:gd name="T18" fmla="*/ 68 w 131"/>
                <a:gd name="T19" fmla="*/ 102 h 132"/>
                <a:gd name="T20" fmla="*/ 71 w 131"/>
                <a:gd name="T21" fmla="*/ 109 h 132"/>
                <a:gd name="T22" fmla="*/ 103 w 131"/>
                <a:gd name="T23" fmla="*/ 123 h 132"/>
                <a:gd name="T24" fmla="*/ 99 w 131"/>
                <a:gd name="T25" fmla="*/ 132 h 132"/>
                <a:gd name="T26" fmla="*/ 45 w 131"/>
                <a:gd name="T27" fmla="*/ 109 h 132"/>
                <a:gd name="T28" fmla="*/ 62 w 131"/>
                <a:gd name="T29" fmla="*/ 69 h 132"/>
                <a:gd name="T30" fmla="*/ 72 w 131"/>
                <a:gd name="T31" fmla="*/ 44 h 132"/>
                <a:gd name="T32" fmla="*/ 69 w 131"/>
                <a:gd name="T33" fmla="*/ 37 h 132"/>
                <a:gd name="T34" fmla="*/ 53 w 131"/>
                <a:gd name="T35" fmla="*/ 28 h 132"/>
                <a:gd name="T36" fmla="*/ 17 w 131"/>
                <a:gd name="T37" fmla="*/ 95 h 132"/>
                <a:gd name="T38" fmla="*/ 0 w 131"/>
                <a:gd name="T39" fmla="*/ 86 h 132"/>
                <a:gd name="T40" fmla="*/ 19 w 131"/>
                <a:gd name="T41" fmla="*/ 51 h 132"/>
                <a:gd name="T42" fmla="*/ 33 w 131"/>
                <a:gd name="T43" fmla="*/ 25 h 132"/>
                <a:gd name="T44" fmla="*/ 30 w 131"/>
                <a:gd name="T45" fmla="*/ 16 h 132"/>
                <a:gd name="T46" fmla="*/ 22 w 131"/>
                <a:gd name="T47" fmla="*/ 11 h 132"/>
                <a:gd name="T48" fmla="*/ 20 w 13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32">
                  <a:moveTo>
                    <a:pt x="20" y="0"/>
                  </a:moveTo>
                  <a:cubicBezTo>
                    <a:pt x="57" y="18"/>
                    <a:pt x="94" y="36"/>
                    <a:pt x="131" y="54"/>
                  </a:cubicBezTo>
                  <a:cubicBezTo>
                    <a:pt x="130" y="55"/>
                    <a:pt x="129" y="58"/>
                    <a:pt x="128" y="61"/>
                  </a:cubicBezTo>
                  <a:cubicBezTo>
                    <a:pt x="116" y="56"/>
                    <a:pt x="104" y="51"/>
                    <a:pt x="91" y="46"/>
                  </a:cubicBezTo>
                  <a:cubicBezTo>
                    <a:pt x="88" y="55"/>
                    <a:pt x="85" y="62"/>
                    <a:pt x="82" y="70"/>
                  </a:cubicBezTo>
                  <a:cubicBezTo>
                    <a:pt x="92" y="75"/>
                    <a:pt x="101" y="79"/>
                    <a:pt x="112" y="83"/>
                  </a:cubicBezTo>
                  <a:cubicBezTo>
                    <a:pt x="110" y="86"/>
                    <a:pt x="109" y="89"/>
                    <a:pt x="108" y="92"/>
                  </a:cubicBezTo>
                  <a:cubicBezTo>
                    <a:pt x="99" y="88"/>
                    <a:pt x="91" y="85"/>
                    <a:pt x="82" y="82"/>
                  </a:cubicBezTo>
                  <a:cubicBezTo>
                    <a:pt x="79" y="80"/>
                    <a:pt x="77" y="80"/>
                    <a:pt x="76" y="84"/>
                  </a:cubicBezTo>
                  <a:cubicBezTo>
                    <a:pt x="73" y="90"/>
                    <a:pt x="71" y="97"/>
                    <a:pt x="68" y="102"/>
                  </a:cubicBezTo>
                  <a:cubicBezTo>
                    <a:pt x="66" y="106"/>
                    <a:pt x="67" y="108"/>
                    <a:pt x="71" y="109"/>
                  </a:cubicBezTo>
                  <a:cubicBezTo>
                    <a:pt x="82" y="113"/>
                    <a:pt x="92" y="118"/>
                    <a:pt x="103" y="123"/>
                  </a:cubicBezTo>
                  <a:cubicBezTo>
                    <a:pt x="102" y="126"/>
                    <a:pt x="101" y="128"/>
                    <a:pt x="99" y="132"/>
                  </a:cubicBezTo>
                  <a:cubicBezTo>
                    <a:pt x="81" y="124"/>
                    <a:pt x="63" y="117"/>
                    <a:pt x="45" y="109"/>
                  </a:cubicBezTo>
                  <a:cubicBezTo>
                    <a:pt x="51" y="95"/>
                    <a:pt x="56" y="82"/>
                    <a:pt x="62" y="69"/>
                  </a:cubicBezTo>
                  <a:cubicBezTo>
                    <a:pt x="65" y="61"/>
                    <a:pt x="68" y="52"/>
                    <a:pt x="72" y="44"/>
                  </a:cubicBezTo>
                  <a:cubicBezTo>
                    <a:pt x="73" y="41"/>
                    <a:pt x="73" y="38"/>
                    <a:pt x="69" y="37"/>
                  </a:cubicBezTo>
                  <a:cubicBezTo>
                    <a:pt x="64" y="34"/>
                    <a:pt x="59" y="31"/>
                    <a:pt x="53" y="28"/>
                  </a:cubicBezTo>
                  <a:cubicBezTo>
                    <a:pt x="41" y="50"/>
                    <a:pt x="29" y="72"/>
                    <a:pt x="17" y="95"/>
                  </a:cubicBezTo>
                  <a:cubicBezTo>
                    <a:pt x="11" y="92"/>
                    <a:pt x="6" y="89"/>
                    <a:pt x="0" y="86"/>
                  </a:cubicBezTo>
                  <a:cubicBezTo>
                    <a:pt x="7" y="74"/>
                    <a:pt x="13" y="62"/>
                    <a:pt x="19" y="51"/>
                  </a:cubicBezTo>
                  <a:cubicBezTo>
                    <a:pt x="24" y="42"/>
                    <a:pt x="28" y="33"/>
                    <a:pt x="33" y="25"/>
                  </a:cubicBezTo>
                  <a:cubicBezTo>
                    <a:pt x="36" y="20"/>
                    <a:pt x="35" y="18"/>
                    <a:pt x="30" y="16"/>
                  </a:cubicBezTo>
                  <a:cubicBezTo>
                    <a:pt x="28" y="15"/>
                    <a:pt x="25" y="13"/>
                    <a:pt x="22" y="11"/>
                  </a:cubicBezTo>
                  <a:cubicBezTo>
                    <a:pt x="15" y="7"/>
                    <a:pt x="15" y="7"/>
                    <a:pt x="20" y="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3" name="Freeform 20">
              <a:extLst>
                <a:ext uri="{FF2B5EF4-FFF2-40B4-BE49-F238E27FC236}">
                  <a16:creationId xmlns:a16="http://schemas.microsoft.com/office/drawing/2014/main" xmlns="" id="{802AB13C-78A9-429A-A823-84037727A881}"/>
                </a:ext>
              </a:extLst>
            </p:cNvPr>
            <p:cNvSpPr>
              <a:spLocks/>
            </p:cNvSpPr>
            <p:nvPr/>
          </p:nvSpPr>
          <p:spPr bwMode="auto">
            <a:xfrm>
              <a:off x="12590671" y="5307560"/>
              <a:ext cx="427542" cy="446651"/>
            </a:xfrm>
            <a:custGeom>
              <a:avLst/>
              <a:gdLst>
                <a:gd name="T0" fmla="*/ 79 w 105"/>
                <a:gd name="T1" fmla="*/ 55 h 109"/>
                <a:gd name="T2" fmla="*/ 44 w 105"/>
                <a:gd name="T3" fmla="*/ 8 h 109"/>
                <a:gd name="T4" fmla="*/ 55 w 105"/>
                <a:gd name="T5" fmla="*/ 0 h 109"/>
                <a:gd name="T6" fmla="*/ 105 w 105"/>
                <a:gd name="T7" fmla="*/ 69 h 109"/>
                <a:gd name="T8" fmla="*/ 89 w 105"/>
                <a:gd name="T9" fmla="*/ 81 h 109"/>
                <a:gd name="T10" fmla="*/ 82 w 105"/>
                <a:gd name="T11" fmla="*/ 80 h 109"/>
                <a:gd name="T12" fmla="*/ 31 w 105"/>
                <a:gd name="T13" fmla="*/ 52 h 109"/>
                <a:gd name="T14" fmla="*/ 25 w 105"/>
                <a:gd name="T15" fmla="*/ 51 h 109"/>
                <a:gd name="T16" fmla="*/ 61 w 105"/>
                <a:gd name="T17" fmla="*/ 101 h 109"/>
                <a:gd name="T18" fmla="*/ 50 w 105"/>
                <a:gd name="T19" fmla="*/ 109 h 109"/>
                <a:gd name="T20" fmla="*/ 0 w 105"/>
                <a:gd name="T21" fmla="*/ 39 h 109"/>
                <a:gd name="T22" fmla="*/ 17 w 105"/>
                <a:gd name="T23" fmla="*/ 27 h 109"/>
                <a:gd name="T24" fmla="*/ 24 w 105"/>
                <a:gd name="T25" fmla="*/ 28 h 109"/>
                <a:gd name="T26" fmla="*/ 70 w 105"/>
                <a:gd name="T27" fmla="*/ 53 h 109"/>
                <a:gd name="T28" fmla="*/ 78 w 105"/>
                <a:gd name="T29" fmla="*/ 56 h 109"/>
                <a:gd name="T30" fmla="*/ 79 w 105"/>
                <a:gd name="T31"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09">
                  <a:moveTo>
                    <a:pt x="79" y="55"/>
                  </a:moveTo>
                  <a:cubicBezTo>
                    <a:pt x="67" y="39"/>
                    <a:pt x="56" y="24"/>
                    <a:pt x="44" y="8"/>
                  </a:cubicBezTo>
                  <a:cubicBezTo>
                    <a:pt x="48" y="5"/>
                    <a:pt x="51" y="3"/>
                    <a:pt x="55" y="0"/>
                  </a:cubicBezTo>
                  <a:cubicBezTo>
                    <a:pt x="72" y="23"/>
                    <a:pt x="88" y="46"/>
                    <a:pt x="105" y="69"/>
                  </a:cubicBezTo>
                  <a:cubicBezTo>
                    <a:pt x="100" y="73"/>
                    <a:pt x="95" y="77"/>
                    <a:pt x="89" y="81"/>
                  </a:cubicBezTo>
                  <a:cubicBezTo>
                    <a:pt x="88" y="82"/>
                    <a:pt x="84" y="81"/>
                    <a:pt x="82" y="80"/>
                  </a:cubicBezTo>
                  <a:cubicBezTo>
                    <a:pt x="65" y="70"/>
                    <a:pt x="48" y="61"/>
                    <a:pt x="31" y="52"/>
                  </a:cubicBezTo>
                  <a:cubicBezTo>
                    <a:pt x="29" y="51"/>
                    <a:pt x="28" y="50"/>
                    <a:pt x="25" y="51"/>
                  </a:cubicBezTo>
                  <a:cubicBezTo>
                    <a:pt x="36" y="67"/>
                    <a:pt x="48" y="84"/>
                    <a:pt x="61" y="101"/>
                  </a:cubicBezTo>
                  <a:cubicBezTo>
                    <a:pt x="57" y="104"/>
                    <a:pt x="54" y="106"/>
                    <a:pt x="50" y="109"/>
                  </a:cubicBezTo>
                  <a:cubicBezTo>
                    <a:pt x="33" y="86"/>
                    <a:pt x="17" y="63"/>
                    <a:pt x="0" y="39"/>
                  </a:cubicBezTo>
                  <a:cubicBezTo>
                    <a:pt x="6" y="35"/>
                    <a:pt x="11" y="31"/>
                    <a:pt x="17" y="27"/>
                  </a:cubicBezTo>
                  <a:cubicBezTo>
                    <a:pt x="19" y="26"/>
                    <a:pt x="22" y="27"/>
                    <a:pt x="24" y="28"/>
                  </a:cubicBezTo>
                  <a:cubicBezTo>
                    <a:pt x="39" y="36"/>
                    <a:pt x="55" y="45"/>
                    <a:pt x="70" y="53"/>
                  </a:cubicBezTo>
                  <a:cubicBezTo>
                    <a:pt x="73" y="54"/>
                    <a:pt x="75" y="55"/>
                    <a:pt x="78" y="56"/>
                  </a:cubicBezTo>
                  <a:cubicBezTo>
                    <a:pt x="78" y="56"/>
                    <a:pt x="78" y="56"/>
                    <a:pt x="79" y="5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4" name="Freeform 21">
              <a:extLst>
                <a:ext uri="{FF2B5EF4-FFF2-40B4-BE49-F238E27FC236}">
                  <a16:creationId xmlns:a16="http://schemas.microsoft.com/office/drawing/2014/main" xmlns="" id="{550DA99C-4055-4B50-8493-BC1C0E464A16}"/>
                </a:ext>
              </a:extLst>
            </p:cNvPr>
            <p:cNvSpPr>
              <a:spLocks noEditPoints="1"/>
            </p:cNvSpPr>
            <p:nvPr/>
          </p:nvSpPr>
          <p:spPr bwMode="auto">
            <a:xfrm>
              <a:off x="9146448" y="4958837"/>
              <a:ext cx="386938" cy="348721"/>
            </a:xfrm>
            <a:custGeom>
              <a:avLst/>
              <a:gdLst>
                <a:gd name="T0" fmla="*/ 39 w 94"/>
                <a:gd name="T1" fmla="*/ 85 h 85"/>
                <a:gd name="T2" fmla="*/ 7 w 94"/>
                <a:gd name="T3" fmla="*/ 60 h 85"/>
                <a:gd name="T4" fmla="*/ 11 w 94"/>
                <a:gd name="T5" fmla="*/ 27 h 85"/>
                <a:gd name="T6" fmla="*/ 47 w 94"/>
                <a:gd name="T7" fmla="*/ 1 h 85"/>
                <a:gd name="T8" fmla="*/ 66 w 94"/>
                <a:gd name="T9" fmla="*/ 3 h 85"/>
                <a:gd name="T10" fmla="*/ 89 w 94"/>
                <a:gd name="T11" fmla="*/ 46 h 85"/>
                <a:gd name="T12" fmla="*/ 88 w 94"/>
                <a:gd name="T13" fmla="*/ 50 h 85"/>
                <a:gd name="T14" fmla="*/ 48 w 94"/>
                <a:gd name="T15" fmla="*/ 84 h 85"/>
                <a:gd name="T16" fmla="*/ 45 w 94"/>
                <a:gd name="T17" fmla="*/ 85 h 85"/>
                <a:gd name="T18" fmla="*/ 39 w 94"/>
                <a:gd name="T19" fmla="*/ 85 h 85"/>
                <a:gd name="T20" fmla="*/ 33 w 94"/>
                <a:gd name="T21" fmla="*/ 69 h 85"/>
                <a:gd name="T22" fmla="*/ 74 w 94"/>
                <a:gd name="T23" fmla="*/ 37 h 85"/>
                <a:gd name="T24" fmla="*/ 70 w 94"/>
                <a:gd name="T25" fmla="*/ 20 h 85"/>
                <a:gd name="T26" fmla="*/ 54 w 94"/>
                <a:gd name="T27" fmla="*/ 17 h 85"/>
                <a:gd name="T28" fmla="*/ 21 w 94"/>
                <a:gd name="T29" fmla="*/ 47 h 85"/>
                <a:gd name="T30" fmla="*/ 21 w 94"/>
                <a:gd name="T31" fmla="*/ 61 h 85"/>
                <a:gd name="T32" fmla="*/ 33 w 94"/>
                <a:gd name="T33"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85">
                  <a:moveTo>
                    <a:pt x="39" y="85"/>
                  </a:moveTo>
                  <a:cubicBezTo>
                    <a:pt x="24" y="84"/>
                    <a:pt x="14" y="73"/>
                    <a:pt x="7" y="60"/>
                  </a:cubicBezTo>
                  <a:cubicBezTo>
                    <a:pt x="0" y="48"/>
                    <a:pt x="3" y="37"/>
                    <a:pt x="11" y="27"/>
                  </a:cubicBezTo>
                  <a:cubicBezTo>
                    <a:pt x="21" y="15"/>
                    <a:pt x="32" y="5"/>
                    <a:pt x="47" y="1"/>
                  </a:cubicBezTo>
                  <a:cubicBezTo>
                    <a:pt x="53" y="0"/>
                    <a:pt x="60" y="1"/>
                    <a:pt x="66" y="3"/>
                  </a:cubicBezTo>
                  <a:cubicBezTo>
                    <a:pt x="83" y="10"/>
                    <a:pt x="94" y="31"/>
                    <a:pt x="89" y="46"/>
                  </a:cubicBezTo>
                  <a:cubicBezTo>
                    <a:pt x="89" y="47"/>
                    <a:pt x="89" y="49"/>
                    <a:pt x="88" y="50"/>
                  </a:cubicBezTo>
                  <a:cubicBezTo>
                    <a:pt x="79" y="66"/>
                    <a:pt x="66" y="77"/>
                    <a:pt x="48" y="84"/>
                  </a:cubicBezTo>
                  <a:cubicBezTo>
                    <a:pt x="47" y="84"/>
                    <a:pt x="46" y="84"/>
                    <a:pt x="45" y="85"/>
                  </a:cubicBezTo>
                  <a:cubicBezTo>
                    <a:pt x="43" y="85"/>
                    <a:pt x="42" y="85"/>
                    <a:pt x="39" y="85"/>
                  </a:cubicBezTo>
                  <a:close/>
                  <a:moveTo>
                    <a:pt x="33" y="69"/>
                  </a:moveTo>
                  <a:cubicBezTo>
                    <a:pt x="51" y="64"/>
                    <a:pt x="64" y="52"/>
                    <a:pt x="74" y="37"/>
                  </a:cubicBezTo>
                  <a:cubicBezTo>
                    <a:pt x="77" y="31"/>
                    <a:pt x="75" y="25"/>
                    <a:pt x="70" y="20"/>
                  </a:cubicBezTo>
                  <a:cubicBezTo>
                    <a:pt x="65" y="15"/>
                    <a:pt x="60" y="14"/>
                    <a:pt x="54" y="17"/>
                  </a:cubicBezTo>
                  <a:cubicBezTo>
                    <a:pt x="40" y="24"/>
                    <a:pt x="29" y="34"/>
                    <a:pt x="21" y="47"/>
                  </a:cubicBezTo>
                  <a:cubicBezTo>
                    <a:pt x="19" y="51"/>
                    <a:pt x="19" y="57"/>
                    <a:pt x="21" y="61"/>
                  </a:cubicBezTo>
                  <a:cubicBezTo>
                    <a:pt x="23" y="66"/>
                    <a:pt x="27" y="69"/>
                    <a:pt x="33" y="6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5" name="Freeform 22">
              <a:extLst>
                <a:ext uri="{FF2B5EF4-FFF2-40B4-BE49-F238E27FC236}">
                  <a16:creationId xmlns:a16="http://schemas.microsoft.com/office/drawing/2014/main" xmlns="" id="{159DD6B6-3DF3-47B0-9258-5F7A02B25D40}"/>
                </a:ext>
              </a:extLst>
            </p:cNvPr>
            <p:cNvSpPr>
              <a:spLocks/>
            </p:cNvSpPr>
            <p:nvPr/>
          </p:nvSpPr>
          <p:spPr bwMode="auto">
            <a:xfrm>
              <a:off x="9361413" y="5126033"/>
              <a:ext cx="413212" cy="422765"/>
            </a:xfrm>
            <a:custGeom>
              <a:avLst/>
              <a:gdLst>
                <a:gd name="T0" fmla="*/ 89 w 101"/>
                <a:gd name="T1" fmla="*/ 34 h 103"/>
                <a:gd name="T2" fmla="*/ 101 w 101"/>
                <a:gd name="T3" fmla="*/ 45 h 103"/>
                <a:gd name="T4" fmla="*/ 89 w 101"/>
                <a:gd name="T5" fmla="*/ 59 h 103"/>
                <a:gd name="T6" fmla="*/ 61 w 101"/>
                <a:gd name="T7" fmla="*/ 90 h 103"/>
                <a:gd name="T8" fmla="*/ 27 w 101"/>
                <a:gd name="T9" fmla="*/ 95 h 103"/>
                <a:gd name="T10" fmla="*/ 8 w 101"/>
                <a:gd name="T11" fmla="*/ 76 h 103"/>
                <a:gd name="T12" fmla="*/ 8 w 101"/>
                <a:gd name="T13" fmla="*/ 48 h 103"/>
                <a:gd name="T14" fmla="*/ 43 w 101"/>
                <a:gd name="T15" fmla="*/ 9 h 103"/>
                <a:gd name="T16" fmla="*/ 51 w 101"/>
                <a:gd name="T17" fmla="*/ 0 h 103"/>
                <a:gd name="T18" fmla="*/ 65 w 101"/>
                <a:gd name="T19" fmla="*/ 13 h 103"/>
                <a:gd name="T20" fmla="*/ 51 w 101"/>
                <a:gd name="T21" fmla="*/ 28 h 103"/>
                <a:gd name="T22" fmla="*/ 25 w 101"/>
                <a:gd name="T23" fmla="*/ 57 h 103"/>
                <a:gd name="T24" fmla="*/ 26 w 101"/>
                <a:gd name="T25" fmla="*/ 81 h 103"/>
                <a:gd name="T26" fmla="*/ 49 w 101"/>
                <a:gd name="T27" fmla="*/ 80 h 103"/>
                <a:gd name="T28" fmla="*/ 85 w 101"/>
                <a:gd name="T29" fmla="*/ 40 h 103"/>
                <a:gd name="T30" fmla="*/ 89 w 101"/>
                <a:gd name="T31"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103">
                  <a:moveTo>
                    <a:pt x="89" y="34"/>
                  </a:moveTo>
                  <a:cubicBezTo>
                    <a:pt x="94" y="38"/>
                    <a:pt x="97" y="42"/>
                    <a:pt x="101" y="45"/>
                  </a:cubicBezTo>
                  <a:cubicBezTo>
                    <a:pt x="97" y="50"/>
                    <a:pt x="93" y="54"/>
                    <a:pt x="89" y="59"/>
                  </a:cubicBezTo>
                  <a:cubicBezTo>
                    <a:pt x="80" y="69"/>
                    <a:pt x="71" y="79"/>
                    <a:pt x="61" y="90"/>
                  </a:cubicBezTo>
                  <a:cubicBezTo>
                    <a:pt x="51" y="101"/>
                    <a:pt x="40" y="103"/>
                    <a:pt x="27" y="95"/>
                  </a:cubicBezTo>
                  <a:cubicBezTo>
                    <a:pt x="20" y="90"/>
                    <a:pt x="14" y="83"/>
                    <a:pt x="8" y="76"/>
                  </a:cubicBezTo>
                  <a:cubicBezTo>
                    <a:pt x="0" y="67"/>
                    <a:pt x="1" y="57"/>
                    <a:pt x="8" y="48"/>
                  </a:cubicBezTo>
                  <a:cubicBezTo>
                    <a:pt x="19" y="34"/>
                    <a:pt x="31" y="22"/>
                    <a:pt x="43" y="9"/>
                  </a:cubicBezTo>
                  <a:cubicBezTo>
                    <a:pt x="45" y="6"/>
                    <a:pt x="48" y="3"/>
                    <a:pt x="51" y="0"/>
                  </a:cubicBezTo>
                  <a:cubicBezTo>
                    <a:pt x="56" y="4"/>
                    <a:pt x="60" y="8"/>
                    <a:pt x="65" y="13"/>
                  </a:cubicBezTo>
                  <a:cubicBezTo>
                    <a:pt x="60" y="18"/>
                    <a:pt x="56" y="23"/>
                    <a:pt x="51" y="28"/>
                  </a:cubicBezTo>
                  <a:cubicBezTo>
                    <a:pt x="43" y="38"/>
                    <a:pt x="33" y="47"/>
                    <a:pt x="25" y="57"/>
                  </a:cubicBezTo>
                  <a:cubicBezTo>
                    <a:pt x="17" y="65"/>
                    <a:pt x="18" y="73"/>
                    <a:pt x="26" y="81"/>
                  </a:cubicBezTo>
                  <a:cubicBezTo>
                    <a:pt x="34" y="88"/>
                    <a:pt x="42" y="88"/>
                    <a:pt x="49" y="80"/>
                  </a:cubicBezTo>
                  <a:cubicBezTo>
                    <a:pt x="61" y="66"/>
                    <a:pt x="73" y="53"/>
                    <a:pt x="85" y="40"/>
                  </a:cubicBezTo>
                  <a:cubicBezTo>
                    <a:pt x="87" y="38"/>
                    <a:pt x="88" y="36"/>
                    <a:pt x="89" y="34"/>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6" name="Freeform 23">
              <a:extLst>
                <a:ext uri="{FF2B5EF4-FFF2-40B4-BE49-F238E27FC236}">
                  <a16:creationId xmlns:a16="http://schemas.microsoft.com/office/drawing/2014/main" xmlns="" id="{F9DFF8A9-BE4D-4867-A530-84FC47DF6FC0}"/>
                </a:ext>
              </a:extLst>
            </p:cNvPr>
            <p:cNvSpPr>
              <a:spLocks/>
            </p:cNvSpPr>
            <p:nvPr/>
          </p:nvSpPr>
          <p:spPr bwMode="auto">
            <a:xfrm>
              <a:off x="12335099" y="5474754"/>
              <a:ext cx="394105" cy="417989"/>
            </a:xfrm>
            <a:custGeom>
              <a:avLst/>
              <a:gdLst>
                <a:gd name="T0" fmla="*/ 46 w 96"/>
                <a:gd name="T1" fmla="*/ 7 h 102"/>
                <a:gd name="T2" fmla="*/ 59 w 96"/>
                <a:gd name="T3" fmla="*/ 0 h 102"/>
                <a:gd name="T4" fmla="*/ 62 w 96"/>
                <a:gd name="T5" fmla="*/ 4 h 102"/>
                <a:gd name="T6" fmla="*/ 88 w 96"/>
                <a:gd name="T7" fmla="*/ 51 h 102"/>
                <a:gd name="T8" fmla="*/ 80 w 96"/>
                <a:gd name="T9" fmla="*/ 87 h 102"/>
                <a:gd name="T10" fmla="*/ 60 w 96"/>
                <a:gd name="T11" fmla="*/ 98 h 102"/>
                <a:gd name="T12" fmla="*/ 31 w 96"/>
                <a:gd name="T13" fmla="*/ 88 h 102"/>
                <a:gd name="T14" fmla="*/ 0 w 96"/>
                <a:gd name="T15" fmla="*/ 33 h 102"/>
                <a:gd name="T16" fmla="*/ 17 w 96"/>
                <a:gd name="T17" fmla="*/ 23 h 102"/>
                <a:gd name="T18" fmla="*/ 39 w 96"/>
                <a:gd name="T19" fmla="*/ 64 h 102"/>
                <a:gd name="T20" fmla="*/ 47 w 96"/>
                <a:gd name="T21" fmla="*/ 77 h 102"/>
                <a:gd name="T22" fmla="*/ 70 w 96"/>
                <a:gd name="T23" fmla="*/ 82 h 102"/>
                <a:gd name="T24" fmla="*/ 76 w 96"/>
                <a:gd name="T25" fmla="*/ 61 h 102"/>
                <a:gd name="T26" fmla="*/ 49 w 96"/>
                <a:gd name="T27" fmla="*/ 14 h 102"/>
                <a:gd name="T28" fmla="*/ 46 w 96"/>
                <a:gd name="T29"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02">
                  <a:moveTo>
                    <a:pt x="46" y="7"/>
                  </a:moveTo>
                  <a:cubicBezTo>
                    <a:pt x="51" y="5"/>
                    <a:pt x="55" y="2"/>
                    <a:pt x="59" y="0"/>
                  </a:cubicBezTo>
                  <a:cubicBezTo>
                    <a:pt x="60" y="1"/>
                    <a:pt x="61" y="2"/>
                    <a:pt x="62" y="4"/>
                  </a:cubicBezTo>
                  <a:cubicBezTo>
                    <a:pt x="71" y="20"/>
                    <a:pt x="80" y="35"/>
                    <a:pt x="88" y="51"/>
                  </a:cubicBezTo>
                  <a:cubicBezTo>
                    <a:pt x="96" y="66"/>
                    <a:pt x="94" y="77"/>
                    <a:pt x="80" y="87"/>
                  </a:cubicBezTo>
                  <a:cubicBezTo>
                    <a:pt x="74" y="92"/>
                    <a:pt x="67" y="95"/>
                    <a:pt x="60" y="98"/>
                  </a:cubicBezTo>
                  <a:cubicBezTo>
                    <a:pt x="47" y="102"/>
                    <a:pt x="38" y="99"/>
                    <a:pt x="31" y="88"/>
                  </a:cubicBezTo>
                  <a:cubicBezTo>
                    <a:pt x="20" y="70"/>
                    <a:pt x="11" y="52"/>
                    <a:pt x="0" y="33"/>
                  </a:cubicBezTo>
                  <a:cubicBezTo>
                    <a:pt x="6" y="30"/>
                    <a:pt x="11" y="27"/>
                    <a:pt x="17" y="23"/>
                  </a:cubicBezTo>
                  <a:cubicBezTo>
                    <a:pt x="24" y="37"/>
                    <a:pt x="32" y="50"/>
                    <a:pt x="39" y="64"/>
                  </a:cubicBezTo>
                  <a:cubicBezTo>
                    <a:pt x="42" y="68"/>
                    <a:pt x="44" y="73"/>
                    <a:pt x="47" y="77"/>
                  </a:cubicBezTo>
                  <a:cubicBezTo>
                    <a:pt x="52" y="86"/>
                    <a:pt x="60" y="87"/>
                    <a:pt x="70" y="82"/>
                  </a:cubicBezTo>
                  <a:cubicBezTo>
                    <a:pt x="78" y="77"/>
                    <a:pt x="80" y="69"/>
                    <a:pt x="76" y="61"/>
                  </a:cubicBezTo>
                  <a:cubicBezTo>
                    <a:pt x="67" y="45"/>
                    <a:pt x="58" y="29"/>
                    <a:pt x="49" y="14"/>
                  </a:cubicBezTo>
                  <a:cubicBezTo>
                    <a:pt x="48" y="12"/>
                    <a:pt x="48" y="10"/>
                    <a:pt x="46" y="7"/>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7" name="Freeform 24">
              <a:extLst>
                <a:ext uri="{FF2B5EF4-FFF2-40B4-BE49-F238E27FC236}">
                  <a16:creationId xmlns:a16="http://schemas.microsoft.com/office/drawing/2014/main" xmlns="" id="{1230E59C-6101-4983-BBB1-ABB90D398553}"/>
                </a:ext>
              </a:extLst>
            </p:cNvPr>
            <p:cNvSpPr>
              <a:spLocks/>
            </p:cNvSpPr>
            <p:nvPr/>
          </p:nvSpPr>
          <p:spPr bwMode="auto">
            <a:xfrm>
              <a:off x="12839076" y="1643593"/>
              <a:ext cx="320061" cy="298563"/>
            </a:xfrm>
            <a:custGeom>
              <a:avLst/>
              <a:gdLst>
                <a:gd name="T0" fmla="*/ 50 w 78"/>
                <a:gd name="T1" fmla="*/ 29 h 73"/>
                <a:gd name="T2" fmla="*/ 35 w 78"/>
                <a:gd name="T3" fmla="*/ 23 h 73"/>
                <a:gd name="T4" fmla="*/ 26 w 78"/>
                <a:gd name="T5" fmla="*/ 11 h 73"/>
                <a:gd name="T6" fmla="*/ 42 w 78"/>
                <a:gd name="T7" fmla="*/ 2 h 73"/>
                <a:gd name="T8" fmla="*/ 70 w 78"/>
                <a:gd name="T9" fmla="*/ 19 h 73"/>
                <a:gd name="T10" fmla="*/ 78 w 78"/>
                <a:gd name="T11" fmla="*/ 37 h 73"/>
                <a:gd name="T12" fmla="*/ 65 w 78"/>
                <a:gd name="T13" fmla="*/ 45 h 73"/>
                <a:gd name="T14" fmla="*/ 53 w 78"/>
                <a:gd name="T15" fmla="*/ 41 h 73"/>
                <a:gd name="T16" fmla="*/ 52 w 78"/>
                <a:gd name="T17" fmla="*/ 43 h 73"/>
                <a:gd name="T18" fmla="*/ 57 w 78"/>
                <a:gd name="T19" fmla="*/ 48 h 73"/>
                <a:gd name="T20" fmla="*/ 64 w 78"/>
                <a:gd name="T21" fmla="*/ 55 h 73"/>
                <a:gd name="T22" fmla="*/ 66 w 78"/>
                <a:gd name="T23" fmla="*/ 69 h 73"/>
                <a:gd name="T24" fmla="*/ 53 w 78"/>
                <a:gd name="T25" fmla="*/ 66 h 73"/>
                <a:gd name="T26" fmla="*/ 42 w 78"/>
                <a:gd name="T27" fmla="*/ 56 h 73"/>
                <a:gd name="T28" fmla="*/ 37 w 78"/>
                <a:gd name="T29" fmla="*/ 64 h 73"/>
                <a:gd name="T30" fmla="*/ 29 w 78"/>
                <a:gd name="T31" fmla="*/ 72 h 73"/>
                <a:gd name="T32" fmla="*/ 22 w 78"/>
                <a:gd name="T33" fmla="*/ 72 h 73"/>
                <a:gd name="T34" fmla="*/ 13 w 78"/>
                <a:gd name="T35" fmla="*/ 53 h 73"/>
                <a:gd name="T36" fmla="*/ 19 w 78"/>
                <a:gd name="T37" fmla="*/ 49 h 73"/>
                <a:gd name="T38" fmla="*/ 26 w 78"/>
                <a:gd name="T39" fmla="*/ 49 h 73"/>
                <a:gd name="T40" fmla="*/ 23 w 78"/>
                <a:gd name="T41" fmla="*/ 42 h 73"/>
                <a:gd name="T42" fmla="*/ 5 w 78"/>
                <a:gd name="T43" fmla="*/ 32 h 73"/>
                <a:gd name="T44" fmla="*/ 3 w 78"/>
                <a:gd name="T45" fmla="*/ 20 h 73"/>
                <a:gd name="T46" fmla="*/ 13 w 78"/>
                <a:gd name="T47" fmla="*/ 19 h 73"/>
                <a:gd name="T48" fmla="*/ 31 w 78"/>
                <a:gd name="T49" fmla="*/ 28 h 73"/>
                <a:gd name="T50" fmla="*/ 50 w 78"/>
                <a:gd name="T51"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73">
                  <a:moveTo>
                    <a:pt x="50" y="29"/>
                  </a:moveTo>
                  <a:cubicBezTo>
                    <a:pt x="44" y="27"/>
                    <a:pt x="39" y="25"/>
                    <a:pt x="35" y="23"/>
                  </a:cubicBezTo>
                  <a:cubicBezTo>
                    <a:pt x="28" y="21"/>
                    <a:pt x="25" y="16"/>
                    <a:pt x="26" y="11"/>
                  </a:cubicBezTo>
                  <a:cubicBezTo>
                    <a:pt x="28" y="4"/>
                    <a:pt x="35" y="0"/>
                    <a:pt x="42" y="2"/>
                  </a:cubicBezTo>
                  <a:cubicBezTo>
                    <a:pt x="53" y="4"/>
                    <a:pt x="61" y="12"/>
                    <a:pt x="70" y="19"/>
                  </a:cubicBezTo>
                  <a:cubicBezTo>
                    <a:pt x="76" y="24"/>
                    <a:pt x="78" y="30"/>
                    <a:pt x="78" y="37"/>
                  </a:cubicBezTo>
                  <a:cubicBezTo>
                    <a:pt x="78" y="45"/>
                    <a:pt x="72" y="48"/>
                    <a:pt x="65" y="45"/>
                  </a:cubicBezTo>
                  <a:cubicBezTo>
                    <a:pt x="61" y="43"/>
                    <a:pt x="57" y="42"/>
                    <a:pt x="53" y="41"/>
                  </a:cubicBezTo>
                  <a:cubicBezTo>
                    <a:pt x="52" y="42"/>
                    <a:pt x="52" y="42"/>
                    <a:pt x="52" y="43"/>
                  </a:cubicBezTo>
                  <a:cubicBezTo>
                    <a:pt x="53" y="45"/>
                    <a:pt x="55" y="47"/>
                    <a:pt x="57" y="48"/>
                  </a:cubicBezTo>
                  <a:cubicBezTo>
                    <a:pt x="59" y="51"/>
                    <a:pt x="62" y="53"/>
                    <a:pt x="64" y="55"/>
                  </a:cubicBezTo>
                  <a:cubicBezTo>
                    <a:pt x="69" y="60"/>
                    <a:pt x="69" y="66"/>
                    <a:pt x="66" y="69"/>
                  </a:cubicBezTo>
                  <a:cubicBezTo>
                    <a:pt x="61" y="73"/>
                    <a:pt x="57" y="69"/>
                    <a:pt x="53" y="66"/>
                  </a:cubicBezTo>
                  <a:cubicBezTo>
                    <a:pt x="50" y="63"/>
                    <a:pt x="46" y="60"/>
                    <a:pt x="42" y="56"/>
                  </a:cubicBezTo>
                  <a:cubicBezTo>
                    <a:pt x="40" y="59"/>
                    <a:pt x="39" y="61"/>
                    <a:pt x="37" y="64"/>
                  </a:cubicBezTo>
                  <a:cubicBezTo>
                    <a:pt x="35" y="66"/>
                    <a:pt x="32" y="70"/>
                    <a:pt x="29" y="72"/>
                  </a:cubicBezTo>
                  <a:cubicBezTo>
                    <a:pt x="28" y="73"/>
                    <a:pt x="23" y="73"/>
                    <a:pt x="22" y="72"/>
                  </a:cubicBezTo>
                  <a:cubicBezTo>
                    <a:pt x="17" y="67"/>
                    <a:pt x="12" y="61"/>
                    <a:pt x="13" y="53"/>
                  </a:cubicBezTo>
                  <a:cubicBezTo>
                    <a:pt x="13" y="49"/>
                    <a:pt x="14" y="46"/>
                    <a:pt x="19" y="49"/>
                  </a:cubicBezTo>
                  <a:cubicBezTo>
                    <a:pt x="21" y="52"/>
                    <a:pt x="24" y="52"/>
                    <a:pt x="26" y="49"/>
                  </a:cubicBezTo>
                  <a:cubicBezTo>
                    <a:pt x="28" y="45"/>
                    <a:pt x="26" y="43"/>
                    <a:pt x="23" y="42"/>
                  </a:cubicBezTo>
                  <a:cubicBezTo>
                    <a:pt x="17" y="39"/>
                    <a:pt x="11" y="35"/>
                    <a:pt x="5" y="32"/>
                  </a:cubicBezTo>
                  <a:cubicBezTo>
                    <a:pt x="2" y="29"/>
                    <a:pt x="0" y="25"/>
                    <a:pt x="3" y="20"/>
                  </a:cubicBezTo>
                  <a:cubicBezTo>
                    <a:pt x="6" y="15"/>
                    <a:pt x="10" y="17"/>
                    <a:pt x="13" y="19"/>
                  </a:cubicBezTo>
                  <a:cubicBezTo>
                    <a:pt x="19" y="22"/>
                    <a:pt x="25" y="25"/>
                    <a:pt x="31" y="28"/>
                  </a:cubicBezTo>
                  <a:cubicBezTo>
                    <a:pt x="36" y="31"/>
                    <a:pt x="42" y="33"/>
                    <a:pt x="50" y="29"/>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8" name="Freeform 25">
              <a:extLst>
                <a:ext uri="{FF2B5EF4-FFF2-40B4-BE49-F238E27FC236}">
                  <a16:creationId xmlns:a16="http://schemas.microsoft.com/office/drawing/2014/main" xmlns="" id="{01239949-1C8B-499E-8197-BE79E1C29565}"/>
                </a:ext>
              </a:extLst>
            </p:cNvPr>
            <p:cNvSpPr>
              <a:spLocks noEditPoints="1"/>
            </p:cNvSpPr>
            <p:nvPr/>
          </p:nvSpPr>
          <p:spPr bwMode="auto">
            <a:xfrm>
              <a:off x="10366972" y="5737491"/>
              <a:ext cx="315282" cy="396491"/>
            </a:xfrm>
            <a:custGeom>
              <a:avLst/>
              <a:gdLst>
                <a:gd name="T0" fmla="*/ 77 w 77"/>
                <a:gd name="T1" fmla="*/ 97 h 97"/>
                <a:gd name="T2" fmla="*/ 62 w 77"/>
                <a:gd name="T3" fmla="*/ 92 h 97"/>
                <a:gd name="T4" fmla="*/ 59 w 77"/>
                <a:gd name="T5" fmla="*/ 88 h 97"/>
                <a:gd name="T6" fmla="*/ 56 w 77"/>
                <a:gd name="T7" fmla="*/ 70 h 97"/>
                <a:gd name="T8" fmla="*/ 39 w 77"/>
                <a:gd name="T9" fmla="*/ 64 h 97"/>
                <a:gd name="T10" fmla="*/ 15 w 77"/>
                <a:gd name="T11" fmla="*/ 72 h 97"/>
                <a:gd name="T12" fmla="*/ 0 w 77"/>
                <a:gd name="T13" fmla="*/ 73 h 97"/>
                <a:gd name="T14" fmla="*/ 16 w 77"/>
                <a:gd name="T15" fmla="*/ 50 h 97"/>
                <a:gd name="T16" fmla="*/ 48 w 77"/>
                <a:gd name="T17" fmla="*/ 4 h 97"/>
                <a:gd name="T18" fmla="*/ 56 w 77"/>
                <a:gd name="T19" fmla="*/ 1 h 97"/>
                <a:gd name="T20" fmla="*/ 73 w 77"/>
                <a:gd name="T21" fmla="*/ 22 h 97"/>
                <a:gd name="T22" fmla="*/ 77 w 77"/>
                <a:gd name="T23" fmla="*/ 87 h 97"/>
                <a:gd name="T24" fmla="*/ 77 w 77"/>
                <a:gd name="T25" fmla="*/ 97 h 97"/>
                <a:gd name="T26" fmla="*/ 31 w 77"/>
                <a:gd name="T27" fmla="*/ 50 h 97"/>
                <a:gd name="T28" fmla="*/ 57 w 77"/>
                <a:gd name="T29" fmla="*/ 57 h 97"/>
                <a:gd name="T30" fmla="*/ 55 w 77"/>
                <a:gd name="T31" fmla="*/ 19 h 97"/>
                <a:gd name="T32" fmla="*/ 53 w 77"/>
                <a:gd name="T33" fmla="*/ 18 h 97"/>
                <a:gd name="T34" fmla="*/ 31 w 77"/>
                <a:gd name="T35"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97">
                  <a:moveTo>
                    <a:pt x="77" y="97"/>
                  </a:moveTo>
                  <a:cubicBezTo>
                    <a:pt x="71" y="95"/>
                    <a:pt x="66" y="94"/>
                    <a:pt x="62" y="92"/>
                  </a:cubicBezTo>
                  <a:cubicBezTo>
                    <a:pt x="61" y="92"/>
                    <a:pt x="59" y="89"/>
                    <a:pt x="59" y="88"/>
                  </a:cubicBezTo>
                  <a:cubicBezTo>
                    <a:pt x="58" y="82"/>
                    <a:pt x="59" y="74"/>
                    <a:pt x="56" y="70"/>
                  </a:cubicBezTo>
                  <a:cubicBezTo>
                    <a:pt x="52" y="66"/>
                    <a:pt x="45" y="66"/>
                    <a:pt x="39" y="64"/>
                  </a:cubicBezTo>
                  <a:cubicBezTo>
                    <a:pt x="24" y="60"/>
                    <a:pt x="24" y="60"/>
                    <a:pt x="15" y="72"/>
                  </a:cubicBezTo>
                  <a:cubicBezTo>
                    <a:pt x="11" y="78"/>
                    <a:pt x="8" y="78"/>
                    <a:pt x="0" y="73"/>
                  </a:cubicBezTo>
                  <a:cubicBezTo>
                    <a:pt x="5" y="66"/>
                    <a:pt x="10" y="58"/>
                    <a:pt x="16" y="50"/>
                  </a:cubicBezTo>
                  <a:cubicBezTo>
                    <a:pt x="27" y="35"/>
                    <a:pt x="38" y="19"/>
                    <a:pt x="48" y="4"/>
                  </a:cubicBezTo>
                  <a:cubicBezTo>
                    <a:pt x="50" y="1"/>
                    <a:pt x="52" y="0"/>
                    <a:pt x="56" y="1"/>
                  </a:cubicBezTo>
                  <a:cubicBezTo>
                    <a:pt x="72" y="5"/>
                    <a:pt x="72" y="5"/>
                    <a:pt x="73" y="22"/>
                  </a:cubicBezTo>
                  <a:cubicBezTo>
                    <a:pt x="74" y="44"/>
                    <a:pt x="75" y="65"/>
                    <a:pt x="77" y="87"/>
                  </a:cubicBezTo>
                  <a:cubicBezTo>
                    <a:pt x="77" y="90"/>
                    <a:pt x="77" y="93"/>
                    <a:pt x="77" y="97"/>
                  </a:cubicBezTo>
                  <a:close/>
                  <a:moveTo>
                    <a:pt x="31" y="50"/>
                  </a:moveTo>
                  <a:cubicBezTo>
                    <a:pt x="40" y="52"/>
                    <a:pt x="48" y="54"/>
                    <a:pt x="57" y="57"/>
                  </a:cubicBezTo>
                  <a:cubicBezTo>
                    <a:pt x="56" y="43"/>
                    <a:pt x="55" y="31"/>
                    <a:pt x="55" y="19"/>
                  </a:cubicBezTo>
                  <a:cubicBezTo>
                    <a:pt x="54" y="19"/>
                    <a:pt x="54" y="19"/>
                    <a:pt x="53" y="18"/>
                  </a:cubicBezTo>
                  <a:cubicBezTo>
                    <a:pt x="46" y="28"/>
                    <a:pt x="39" y="38"/>
                    <a:pt x="31" y="50"/>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29" name="Freeform 26">
              <a:extLst>
                <a:ext uri="{FF2B5EF4-FFF2-40B4-BE49-F238E27FC236}">
                  <a16:creationId xmlns:a16="http://schemas.microsoft.com/office/drawing/2014/main" xmlns="" id="{8DC03CAC-160C-442A-BD04-30C8AE5D031D}"/>
                </a:ext>
              </a:extLst>
            </p:cNvPr>
            <p:cNvSpPr>
              <a:spLocks/>
            </p:cNvSpPr>
            <p:nvPr/>
          </p:nvSpPr>
          <p:spPr bwMode="auto">
            <a:xfrm>
              <a:off x="8566040" y="3793248"/>
              <a:ext cx="401268" cy="370219"/>
            </a:xfrm>
            <a:custGeom>
              <a:avLst/>
              <a:gdLst>
                <a:gd name="T0" fmla="*/ 98 w 98"/>
                <a:gd name="T1" fmla="*/ 68 h 90"/>
                <a:gd name="T2" fmla="*/ 62 w 98"/>
                <a:gd name="T3" fmla="*/ 54 h 90"/>
                <a:gd name="T4" fmla="*/ 51 w 98"/>
                <a:gd name="T5" fmla="*/ 56 h 90"/>
                <a:gd name="T6" fmla="*/ 15 w 98"/>
                <a:gd name="T7" fmla="*/ 90 h 90"/>
                <a:gd name="T8" fmla="*/ 11 w 98"/>
                <a:gd name="T9" fmla="*/ 69 h 90"/>
                <a:gd name="T10" fmla="*/ 14 w 98"/>
                <a:gd name="T11" fmla="*/ 64 h 90"/>
                <a:gd name="T12" fmla="*/ 35 w 98"/>
                <a:gd name="T13" fmla="*/ 44 h 90"/>
                <a:gd name="T14" fmla="*/ 10 w 98"/>
                <a:gd name="T15" fmla="*/ 33 h 90"/>
                <a:gd name="T16" fmla="*/ 0 w 98"/>
                <a:gd name="T17" fmla="*/ 17 h 90"/>
                <a:gd name="T18" fmla="*/ 27 w 98"/>
                <a:gd name="T19" fmla="*/ 27 h 90"/>
                <a:gd name="T20" fmla="*/ 60 w 98"/>
                <a:gd name="T21" fmla="*/ 22 h 90"/>
                <a:gd name="T22" fmla="*/ 84 w 98"/>
                <a:gd name="T23" fmla="*/ 0 h 90"/>
                <a:gd name="T24" fmla="*/ 88 w 98"/>
                <a:gd name="T25" fmla="*/ 20 h 90"/>
                <a:gd name="T26" fmla="*/ 85 w 98"/>
                <a:gd name="T27" fmla="*/ 25 h 90"/>
                <a:gd name="T28" fmla="*/ 66 w 98"/>
                <a:gd name="T29" fmla="*/ 43 h 90"/>
                <a:gd name="T30" fmla="*/ 84 w 98"/>
                <a:gd name="T31" fmla="*/ 50 h 90"/>
                <a:gd name="T32" fmla="*/ 98 w 98"/>
                <a:gd name="T33"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90">
                  <a:moveTo>
                    <a:pt x="98" y="68"/>
                  </a:moveTo>
                  <a:cubicBezTo>
                    <a:pt x="85" y="63"/>
                    <a:pt x="73" y="59"/>
                    <a:pt x="62" y="54"/>
                  </a:cubicBezTo>
                  <a:cubicBezTo>
                    <a:pt x="57" y="52"/>
                    <a:pt x="55" y="53"/>
                    <a:pt x="51" y="56"/>
                  </a:cubicBezTo>
                  <a:cubicBezTo>
                    <a:pt x="40" y="67"/>
                    <a:pt x="28" y="78"/>
                    <a:pt x="15" y="90"/>
                  </a:cubicBezTo>
                  <a:cubicBezTo>
                    <a:pt x="13" y="82"/>
                    <a:pt x="12" y="76"/>
                    <a:pt x="11" y="69"/>
                  </a:cubicBezTo>
                  <a:cubicBezTo>
                    <a:pt x="11" y="68"/>
                    <a:pt x="13" y="65"/>
                    <a:pt x="14" y="64"/>
                  </a:cubicBezTo>
                  <a:cubicBezTo>
                    <a:pt x="21" y="57"/>
                    <a:pt x="27" y="51"/>
                    <a:pt x="35" y="44"/>
                  </a:cubicBezTo>
                  <a:cubicBezTo>
                    <a:pt x="26" y="40"/>
                    <a:pt x="18" y="36"/>
                    <a:pt x="10" y="33"/>
                  </a:cubicBezTo>
                  <a:cubicBezTo>
                    <a:pt x="2" y="31"/>
                    <a:pt x="0" y="25"/>
                    <a:pt x="0" y="17"/>
                  </a:cubicBezTo>
                  <a:cubicBezTo>
                    <a:pt x="10" y="20"/>
                    <a:pt x="19" y="23"/>
                    <a:pt x="27" y="27"/>
                  </a:cubicBezTo>
                  <a:cubicBezTo>
                    <a:pt x="40" y="34"/>
                    <a:pt x="50" y="34"/>
                    <a:pt x="60" y="22"/>
                  </a:cubicBezTo>
                  <a:cubicBezTo>
                    <a:pt x="66" y="14"/>
                    <a:pt x="75" y="8"/>
                    <a:pt x="84" y="0"/>
                  </a:cubicBezTo>
                  <a:cubicBezTo>
                    <a:pt x="85" y="7"/>
                    <a:pt x="87" y="13"/>
                    <a:pt x="88" y="20"/>
                  </a:cubicBezTo>
                  <a:cubicBezTo>
                    <a:pt x="88" y="21"/>
                    <a:pt x="86" y="24"/>
                    <a:pt x="85" y="25"/>
                  </a:cubicBezTo>
                  <a:cubicBezTo>
                    <a:pt x="79" y="31"/>
                    <a:pt x="73" y="36"/>
                    <a:pt x="66" y="43"/>
                  </a:cubicBezTo>
                  <a:cubicBezTo>
                    <a:pt x="73" y="46"/>
                    <a:pt x="78" y="48"/>
                    <a:pt x="84" y="50"/>
                  </a:cubicBezTo>
                  <a:cubicBezTo>
                    <a:pt x="96" y="54"/>
                    <a:pt x="96" y="54"/>
                    <a:pt x="98" y="68"/>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0" name="Freeform 27">
              <a:extLst>
                <a:ext uri="{FF2B5EF4-FFF2-40B4-BE49-F238E27FC236}">
                  <a16:creationId xmlns:a16="http://schemas.microsoft.com/office/drawing/2014/main" xmlns="" id="{A53B29EE-CBB9-43D3-AB30-904A1DEACC42}"/>
                </a:ext>
              </a:extLst>
            </p:cNvPr>
            <p:cNvSpPr>
              <a:spLocks/>
            </p:cNvSpPr>
            <p:nvPr/>
          </p:nvSpPr>
          <p:spPr bwMode="auto">
            <a:xfrm>
              <a:off x="8632917" y="4094199"/>
              <a:ext cx="363054" cy="171972"/>
            </a:xfrm>
            <a:custGeom>
              <a:avLst/>
              <a:gdLst>
                <a:gd name="T0" fmla="*/ 8 w 89"/>
                <a:gd name="T1" fmla="*/ 42 h 42"/>
                <a:gd name="T2" fmla="*/ 7 w 89"/>
                <a:gd name="T3" fmla="*/ 41 h 42"/>
                <a:gd name="T4" fmla="*/ 17 w 89"/>
                <a:gd name="T5" fmla="*/ 19 h 42"/>
                <a:gd name="T6" fmla="*/ 78 w 89"/>
                <a:gd name="T7" fmla="*/ 1 h 42"/>
                <a:gd name="T8" fmla="*/ 86 w 89"/>
                <a:gd name="T9" fmla="*/ 5 h 42"/>
                <a:gd name="T10" fmla="*/ 89 w 89"/>
                <a:gd name="T11" fmla="*/ 18 h 42"/>
                <a:gd name="T12" fmla="*/ 8 w 89"/>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9" h="42">
                  <a:moveTo>
                    <a:pt x="8" y="42"/>
                  </a:moveTo>
                  <a:cubicBezTo>
                    <a:pt x="7" y="41"/>
                    <a:pt x="7" y="41"/>
                    <a:pt x="7" y="41"/>
                  </a:cubicBezTo>
                  <a:cubicBezTo>
                    <a:pt x="0" y="24"/>
                    <a:pt x="0" y="24"/>
                    <a:pt x="17" y="19"/>
                  </a:cubicBezTo>
                  <a:cubicBezTo>
                    <a:pt x="37" y="13"/>
                    <a:pt x="58" y="7"/>
                    <a:pt x="78" y="1"/>
                  </a:cubicBezTo>
                  <a:cubicBezTo>
                    <a:pt x="83" y="0"/>
                    <a:pt x="85" y="0"/>
                    <a:pt x="86" y="5"/>
                  </a:cubicBezTo>
                  <a:cubicBezTo>
                    <a:pt x="87" y="9"/>
                    <a:pt x="88" y="13"/>
                    <a:pt x="89" y="18"/>
                  </a:cubicBezTo>
                  <a:cubicBezTo>
                    <a:pt x="62" y="26"/>
                    <a:pt x="35" y="34"/>
                    <a:pt x="8" y="42"/>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1" name="Freeform 28">
              <a:extLst>
                <a:ext uri="{FF2B5EF4-FFF2-40B4-BE49-F238E27FC236}">
                  <a16:creationId xmlns:a16="http://schemas.microsoft.com/office/drawing/2014/main" xmlns="" id="{E3F2DDF0-CC23-4662-B435-5645E8CF6DEA}"/>
                </a:ext>
              </a:extLst>
            </p:cNvPr>
            <p:cNvSpPr>
              <a:spLocks noEditPoints="1"/>
            </p:cNvSpPr>
            <p:nvPr/>
          </p:nvSpPr>
          <p:spPr bwMode="auto">
            <a:xfrm>
              <a:off x="9230043" y="1428628"/>
              <a:ext cx="4120170" cy="4122559"/>
            </a:xfrm>
            <a:custGeom>
              <a:avLst/>
              <a:gdLst>
                <a:gd name="T0" fmla="*/ 505 w 1007"/>
                <a:gd name="T1" fmla="*/ 1006 h 1006"/>
                <a:gd name="T2" fmla="*/ 3 w 1007"/>
                <a:gd name="T3" fmla="*/ 509 h 1006"/>
                <a:gd name="T4" fmla="*/ 505 w 1007"/>
                <a:gd name="T5" fmla="*/ 1 h 1006"/>
                <a:gd name="T6" fmla="*/ 1006 w 1007"/>
                <a:gd name="T7" fmla="*/ 506 h 1006"/>
                <a:gd name="T8" fmla="*/ 505 w 1007"/>
                <a:gd name="T9" fmla="*/ 1006 h 1006"/>
                <a:gd name="T10" fmla="*/ 503 w 1007"/>
                <a:gd name="T11" fmla="*/ 19 h 1006"/>
                <a:gd name="T12" fmla="*/ 22 w 1007"/>
                <a:gd name="T13" fmla="*/ 499 h 1006"/>
                <a:gd name="T14" fmla="*/ 502 w 1007"/>
                <a:gd name="T15" fmla="*/ 984 h 1006"/>
                <a:gd name="T16" fmla="*/ 986 w 1007"/>
                <a:gd name="T17" fmla="*/ 490 h 1006"/>
                <a:gd name="T18" fmla="*/ 503 w 1007"/>
                <a:gd name="T19" fmla="*/ 19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7" h="1006">
                  <a:moveTo>
                    <a:pt x="505" y="1006"/>
                  </a:moveTo>
                  <a:cubicBezTo>
                    <a:pt x="224" y="1002"/>
                    <a:pt x="6" y="782"/>
                    <a:pt x="3" y="509"/>
                  </a:cubicBezTo>
                  <a:cubicBezTo>
                    <a:pt x="0" y="227"/>
                    <a:pt x="223" y="0"/>
                    <a:pt x="505" y="1"/>
                  </a:cubicBezTo>
                  <a:cubicBezTo>
                    <a:pt x="787" y="1"/>
                    <a:pt x="1007" y="228"/>
                    <a:pt x="1006" y="506"/>
                  </a:cubicBezTo>
                  <a:cubicBezTo>
                    <a:pt x="1004" y="780"/>
                    <a:pt x="786" y="1002"/>
                    <a:pt x="505" y="1006"/>
                  </a:cubicBezTo>
                  <a:close/>
                  <a:moveTo>
                    <a:pt x="503" y="19"/>
                  </a:moveTo>
                  <a:cubicBezTo>
                    <a:pt x="235" y="21"/>
                    <a:pt x="23" y="236"/>
                    <a:pt x="22" y="499"/>
                  </a:cubicBezTo>
                  <a:cubicBezTo>
                    <a:pt x="21" y="770"/>
                    <a:pt x="239" y="983"/>
                    <a:pt x="502" y="984"/>
                  </a:cubicBezTo>
                  <a:cubicBezTo>
                    <a:pt x="770" y="985"/>
                    <a:pt x="992" y="764"/>
                    <a:pt x="986" y="490"/>
                  </a:cubicBezTo>
                  <a:cubicBezTo>
                    <a:pt x="980" y="237"/>
                    <a:pt x="774" y="20"/>
                    <a:pt x="503" y="1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2" name="Freeform 29">
              <a:extLst>
                <a:ext uri="{FF2B5EF4-FFF2-40B4-BE49-F238E27FC236}">
                  <a16:creationId xmlns:a16="http://schemas.microsoft.com/office/drawing/2014/main" xmlns="" id="{4938F639-D5AB-464C-84D1-A15B5EBCFFC3}"/>
                </a:ext>
              </a:extLst>
            </p:cNvPr>
            <p:cNvSpPr>
              <a:spLocks/>
            </p:cNvSpPr>
            <p:nvPr/>
          </p:nvSpPr>
          <p:spPr bwMode="auto">
            <a:xfrm>
              <a:off x="13331107" y="4708044"/>
              <a:ext cx="150477" cy="150477"/>
            </a:xfrm>
            <a:custGeom>
              <a:avLst/>
              <a:gdLst>
                <a:gd name="T0" fmla="*/ 37 w 37"/>
                <a:gd name="T1" fmla="*/ 16 h 37"/>
                <a:gd name="T2" fmla="*/ 24 w 37"/>
                <a:gd name="T3" fmla="*/ 37 h 37"/>
                <a:gd name="T4" fmla="*/ 20 w 37"/>
                <a:gd name="T5" fmla="*/ 37 h 37"/>
                <a:gd name="T6" fmla="*/ 2 w 37"/>
                <a:gd name="T7" fmla="*/ 24 h 37"/>
                <a:gd name="T8" fmla="*/ 1 w 37"/>
                <a:gd name="T9" fmla="*/ 19 h 37"/>
                <a:gd name="T10" fmla="*/ 9 w 37"/>
                <a:gd name="T11" fmla="*/ 6 h 37"/>
                <a:gd name="T12" fmla="*/ 25 w 37"/>
                <a:gd name="T13" fmla="*/ 2 h 37"/>
                <a:gd name="T14" fmla="*/ 37 w 37"/>
                <a:gd name="T15" fmla="*/ 1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6"/>
                  </a:moveTo>
                  <a:cubicBezTo>
                    <a:pt x="33" y="23"/>
                    <a:pt x="29" y="30"/>
                    <a:pt x="24" y="37"/>
                  </a:cubicBezTo>
                  <a:cubicBezTo>
                    <a:pt x="24" y="37"/>
                    <a:pt x="21" y="37"/>
                    <a:pt x="20" y="37"/>
                  </a:cubicBezTo>
                  <a:cubicBezTo>
                    <a:pt x="14" y="33"/>
                    <a:pt x="8" y="29"/>
                    <a:pt x="2" y="24"/>
                  </a:cubicBezTo>
                  <a:cubicBezTo>
                    <a:pt x="1" y="24"/>
                    <a:pt x="0" y="20"/>
                    <a:pt x="1" y="19"/>
                  </a:cubicBezTo>
                  <a:cubicBezTo>
                    <a:pt x="3" y="14"/>
                    <a:pt x="6" y="10"/>
                    <a:pt x="9" y="6"/>
                  </a:cubicBezTo>
                  <a:cubicBezTo>
                    <a:pt x="13" y="1"/>
                    <a:pt x="18" y="0"/>
                    <a:pt x="25" y="2"/>
                  </a:cubicBezTo>
                  <a:cubicBezTo>
                    <a:pt x="31" y="4"/>
                    <a:pt x="35" y="9"/>
                    <a:pt x="37"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3" name="Freeform 30">
              <a:extLst>
                <a:ext uri="{FF2B5EF4-FFF2-40B4-BE49-F238E27FC236}">
                  <a16:creationId xmlns:a16="http://schemas.microsoft.com/office/drawing/2014/main" xmlns="" id="{72C0A34F-68A5-4D81-9141-B1C9A56C694E}"/>
                </a:ext>
              </a:extLst>
            </p:cNvPr>
            <p:cNvSpPr>
              <a:spLocks/>
            </p:cNvSpPr>
            <p:nvPr/>
          </p:nvSpPr>
          <p:spPr bwMode="auto">
            <a:xfrm>
              <a:off x="11881285" y="1108567"/>
              <a:ext cx="95540" cy="78821"/>
            </a:xfrm>
            <a:custGeom>
              <a:avLst/>
              <a:gdLst>
                <a:gd name="T0" fmla="*/ 23 w 23"/>
                <a:gd name="T1" fmla="*/ 0 h 19"/>
                <a:gd name="T2" fmla="*/ 16 w 23"/>
                <a:gd name="T3" fmla="*/ 19 h 19"/>
                <a:gd name="T4" fmla="*/ 0 w 23"/>
                <a:gd name="T5" fmla="*/ 15 h 19"/>
                <a:gd name="T6" fmla="*/ 5 w 23"/>
                <a:gd name="T7" fmla="*/ 2 h 19"/>
                <a:gd name="T8" fmla="*/ 23 w 23"/>
                <a:gd name="T9" fmla="*/ 0 h 19"/>
              </a:gdLst>
              <a:ahLst/>
              <a:cxnLst>
                <a:cxn ang="0">
                  <a:pos x="T0" y="T1"/>
                </a:cxn>
                <a:cxn ang="0">
                  <a:pos x="T2" y="T3"/>
                </a:cxn>
                <a:cxn ang="0">
                  <a:pos x="T4" y="T5"/>
                </a:cxn>
                <a:cxn ang="0">
                  <a:pos x="T6" y="T7"/>
                </a:cxn>
                <a:cxn ang="0">
                  <a:pos x="T8" y="T9"/>
                </a:cxn>
              </a:cxnLst>
              <a:rect l="0" t="0" r="r" b="b"/>
              <a:pathLst>
                <a:path w="23" h="19">
                  <a:moveTo>
                    <a:pt x="23" y="0"/>
                  </a:moveTo>
                  <a:cubicBezTo>
                    <a:pt x="21" y="7"/>
                    <a:pt x="18" y="13"/>
                    <a:pt x="16" y="19"/>
                  </a:cubicBezTo>
                  <a:cubicBezTo>
                    <a:pt x="11" y="18"/>
                    <a:pt x="6" y="16"/>
                    <a:pt x="0" y="15"/>
                  </a:cubicBezTo>
                  <a:cubicBezTo>
                    <a:pt x="4" y="10"/>
                    <a:pt x="9" y="7"/>
                    <a:pt x="5" y="2"/>
                  </a:cubicBezTo>
                  <a:cubicBezTo>
                    <a:pt x="11" y="1"/>
                    <a:pt x="16" y="1"/>
                    <a:pt x="23"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4" name="Freeform 31">
              <a:extLst>
                <a:ext uri="{FF2B5EF4-FFF2-40B4-BE49-F238E27FC236}">
                  <a16:creationId xmlns:a16="http://schemas.microsoft.com/office/drawing/2014/main" xmlns="" id="{CA7D0943-65C3-4D0D-946C-1887364A3585}"/>
                </a:ext>
              </a:extLst>
            </p:cNvPr>
            <p:cNvSpPr>
              <a:spLocks/>
            </p:cNvSpPr>
            <p:nvPr/>
          </p:nvSpPr>
          <p:spPr bwMode="auto">
            <a:xfrm>
              <a:off x="11816796" y="1067963"/>
              <a:ext cx="23886" cy="38216"/>
            </a:xfrm>
            <a:custGeom>
              <a:avLst/>
              <a:gdLst>
                <a:gd name="T0" fmla="*/ 3 w 6"/>
                <a:gd name="T1" fmla="*/ 9 h 9"/>
                <a:gd name="T2" fmla="*/ 0 w 6"/>
                <a:gd name="T3" fmla="*/ 2 h 9"/>
                <a:gd name="T4" fmla="*/ 5 w 6"/>
                <a:gd name="T5" fmla="*/ 0 h 9"/>
                <a:gd name="T6" fmla="*/ 6 w 6"/>
                <a:gd name="T7" fmla="*/ 7 h 9"/>
                <a:gd name="T8" fmla="*/ 3 w 6"/>
                <a:gd name="T9" fmla="*/ 9 h 9"/>
              </a:gdLst>
              <a:ahLst/>
              <a:cxnLst>
                <a:cxn ang="0">
                  <a:pos x="T0" y="T1"/>
                </a:cxn>
                <a:cxn ang="0">
                  <a:pos x="T2" y="T3"/>
                </a:cxn>
                <a:cxn ang="0">
                  <a:pos x="T4" y="T5"/>
                </a:cxn>
                <a:cxn ang="0">
                  <a:pos x="T6" y="T7"/>
                </a:cxn>
                <a:cxn ang="0">
                  <a:pos x="T8" y="T9"/>
                </a:cxn>
              </a:cxnLst>
              <a:rect l="0" t="0" r="r" b="b"/>
              <a:pathLst>
                <a:path w="6" h="9">
                  <a:moveTo>
                    <a:pt x="3" y="9"/>
                  </a:moveTo>
                  <a:cubicBezTo>
                    <a:pt x="2" y="7"/>
                    <a:pt x="1" y="4"/>
                    <a:pt x="0" y="2"/>
                  </a:cubicBezTo>
                  <a:cubicBezTo>
                    <a:pt x="1" y="2"/>
                    <a:pt x="3" y="1"/>
                    <a:pt x="5" y="0"/>
                  </a:cubicBezTo>
                  <a:cubicBezTo>
                    <a:pt x="5" y="3"/>
                    <a:pt x="6" y="5"/>
                    <a:pt x="6" y="7"/>
                  </a:cubicBezTo>
                  <a:cubicBezTo>
                    <a:pt x="5" y="8"/>
                    <a:pt x="4" y="8"/>
                    <a:pt x="3" y="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5" name="Freeform 32">
              <a:extLst>
                <a:ext uri="{FF2B5EF4-FFF2-40B4-BE49-F238E27FC236}">
                  <a16:creationId xmlns:a16="http://schemas.microsoft.com/office/drawing/2014/main" xmlns="" id="{F70BEEEA-899A-4709-93CA-7E599F1FC99B}"/>
                </a:ext>
              </a:extLst>
            </p:cNvPr>
            <p:cNvSpPr>
              <a:spLocks/>
            </p:cNvSpPr>
            <p:nvPr/>
          </p:nvSpPr>
          <p:spPr bwMode="auto">
            <a:xfrm>
              <a:off x="10515060" y="912711"/>
              <a:ext cx="45381" cy="66879"/>
            </a:xfrm>
            <a:custGeom>
              <a:avLst/>
              <a:gdLst>
                <a:gd name="T0" fmla="*/ 3 w 11"/>
                <a:gd name="T1" fmla="*/ 16 h 16"/>
                <a:gd name="T2" fmla="*/ 6 w 11"/>
                <a:gd name="T3" fmla="*/ 1 h 16"/>
                <a:gd name="T4" fmla="*/ 10 w 11"/>
                <a:gd name="T5" fmla="*/ 1 h 16"/>
                <a:gd name="T6" fmla="*/ 10 w 11"/>
                <a:gd name="T7" fmla="*/ 5 h 16"/>
                <a:gd name="T8" fmla="*/ 3 w 11"/>
                <a:gd name="T9" fmla="*/ 16 h 16"/>
              </a:gdLst>
              <a:ahLst/>
              <a:cxnLst>
                <a:cxn ang="0">
                  <a:pos x="T0" y="T1"/>
                </a:cxn>
                <a:cxn ang="0">
                  <a:pos x="T2" y="T3"/>
                </a:cxn>
                <a:cxn ang="0">
                  <a:pos x="T4" y="T5"/>
                </a:cxn>
                <a:cxn ang="0">
                  <a:pos x="T6" y="T7"/>
                </a:cxn>
                <a:cxn ang="0">
                  <a:pos x="T8" y="T9"/>
                </a:cxn>
              </a:cxnLst>
              <a:rect l="0" t="0" r="r" b="b"/>
              <a:pathLst>
                <a:path w="11" h="16">
                  <a:moveTo>
                    <a:pt x="3" y="16"/>
                  </a:moveTo>
                  <a:cubicBezTo>
                    <a:pt x="0" y="9"/>
                    <a:pt x="1" y="3"/>
                    <a:pt x="6" y="1"/>
                  </a:cubicBezTo>
                  <a:cubicBezTo>
                    <a:pt x="7" y="0"/>
                    <a:pt x="9" y="0"/>
                    <a:pt x="10" y="1"/>
                  </a:cubicBezTo>
                  <a:cubicBezTo>
                    <a:pt x="11" y="1"/>
                    <a:pt x="11" y="4"/>
                    <a:pt x="10" y="5"/>
                  </a:cubicBezTo>
                  <a:cubicBezTo>
                    <a:pt x="8" y="8"/>
                    <a:pt x="6" y="12"/>
                    <a:pt x="3" y="16"/>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6" name="Freeform 33">
              <a:extLst>
                <a:ext uri="{FF2B5EF4-FFF2-40B4-BE49-F238E27FC236}">
                  <a16:creationId xmlns:a16="http://schemas.microsoft.com/office/drawing/2014/main" xmlns="" id="{B6897215-4788-4F5D-B592-BF10B0A28532}"/>
                </a:ext>
              </a:extLst>
            </p:cNvPr>
            <p:cNvSpPr>
              <a:spLocks/>
            </p:cNvSpPr>
            <p:nvPr/>
          </p:nvSpPr>
          <p:spPr bwMode="auto">
            <a:xfrm>
              <a:off x="10591491" y="1106179"/>
              <a:ext cx="38216" cy="62100"/>
            </a:xfrm>
            <a:custGeom>
              <a:avLst/>
              <a:gdLst>
                <a:gd name="T0" fmla="*/ 9 w 9"/>
                <a:gd name="T1" fmla="*/ 1 h 15"/>
                <a:gd name="T2" fmla="*/ 2 w 9"/>
                <a:gd name="T3" fmla="*/ 15 h 15"/>
                <a:gd name="T4" fmla="*/ 0 w 9"/>
                <a:gd name="T5" fmla="*/ 14 h 15"/>
                <a:gd name="T6" fmla="*/ 7 w 9"/>
                <a:gd name="T7" fmla="*/ 0 h 15"/>
                <a:gd name="T8" fmla="*/ 9 w 9"/>
                <a:gd name="T9" fmla="*/ 1 h 15"/>
              </a:gdLst>
              <a:ahLst/>
              <a:cxnLst>
                <a:cxn ang="0">
                  <a:pos x="T0" y="T1"/>
                </a:cxn>
                <a:cxn ang="0">
                  <a:pos x="T2" y="T3"/>
                </a:cxn>
                <a:cxn ang="0">
                  <a:pos x="T4" y="T5"/>
                </a:cxn>
                <a:cxn ang="0">
                  <a:pos x="T6" y="T7"/>
                </a:cxn>
                <a:cxn ang="0">
                  <a:pos x="T8" y="T9"/>
                </a:cxn>
              </a:cxnLst>
              <a:rect l="0" t="0" r="r" b="b"/>
              <a:pathLst>
                <a:path w="9" h="15">
                  <a:moveTo>
                    <a:pt x="9" y="1"/>
                  </a:moveTo>
                  <a:cubicBezTo>
                    <a:pt x="9" y="7"/>
                    <a:pt x="5" y="11"/>
                    <a:pt x="2" y="15"/>
                  </a:cubicBezTo>
                  <a:cubicBezTo>
                    <a:pt x="1" y="14"/>
                    <a:pt x="0" y="14"/>
                    <a:pt x="0" y="14"/>
                  </a:cubicBezTo>
                  <a:cubicBezTo>
                    <a:pt x="2" y="9"/>
                    <a:pt x="4" y="4"/>
                    <a:pt x="7" y="0"/>
                  </a:cubicBezTo>
                  <a:cubicBezTo>
                    <a:pt x="7" y="0"/>
                    <a:pt x="8" y="0"/>
                    <a:pt x="9" y="1"/>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7" name="Freeform 34">
              <a:extLst>
                <a:ext uri="{FF2B5EF4-FFF2-40B4-BE49-F238E27FC236}">
                  <a16:creationId xmlns:a16="http://schemas.microsoft.com/office/drawing/2014/main" xmlns="" id="{80CFC8D8-2469-4B9B-9CB9-1F77DE27375E}"/>
                </a:ext>
              </a:extLst>
            </p:cNvPr>
            <p:cNvSpPr>
              <a:spLocks/>
            </p:cNvSpPr>
            <p:nvPr/>
          </p:nvSpPr>
          <p:spPr bwMode="auto">
            <a:xfrm>
              <a:off x="13847023" y="2653931"/>
              <a:ext cx="143310" cy="102707"/>
            </a:xfrm>
            <a:custGeom>
              <a:avLst/>
              <a:gdLst>
                <a:gd name="T0" fmla="*/ 35 w 35"/>
                <a:gd name="T1" fmla="*/ 24 h 25"/>
                <a:gd name="T2" fmla="*/ 12 w 35"/>
                <a:gd name="T3" fmla="*/ 15 h 25"/>
                <a:gd name="T4" fmla="*/ 0 w 35"/>
                <a:gd name="T5" fmla="*/ 5 h 25"/>
                <a:gd name="T6" fmla="*/ 35 w 35"/>
                <a:gd name="T7" fmla="*/ 24 h 25"/>
              </a:gdLst>
              <a:ahLst/>
              <a:cxnLst>
                <a:cxn ang="0">
                  <a:pos x="T0" y="T1"/>
                </a:cxn>
                <a:cxn ang="0">
                  <a:pos x="T2" y="T3"/>
                </a:cxn>
                <a:cxn ang="0">
                  <a:pos x="T4" y="T5"/>
                </a:cxn>
                <a:cxn ang="0">
                  <a:pos x="T6" y="T7"/>
                </a:cxn>
              </a:cxnLst>
              <a:rect l="0" t="0" r="r" b="b"/>
              <a:pathLst>
                <a:path w="35" h="25">
                  <a:moveTo>
                    <a:pt x="35" y="24"/>
                  </a:moveTo>
                  <a:cubicBezTo>
                    <a:pt x="26" y="25"/>
                    <a:pt x="17" y="25"/>
                    <a:pt x="12" y="15"/>
                  </a:cubicBezTo>
                  <a:cubicBezTo>
                    <a:pt x="9" y="10"/>
                    <a:pt x="4" y="8"/>
                    <a:pt x="0" y="5"/>
                  </a:cubicBezTo>
                  <a:cubicBezTo>
                    <a:pt x="12" y="0"/>
                    <a:pt x="29" y="8"/>
                    <a:pt x="35" y="2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8" name="Freeform 35">
              <a:extLst>
                <a:ext uri="{FF2B5EF4-FFF2-40B4-BE49-F238E27FC236}">
                  <a16:creationId xmlns:a16="http://schemas.microsoft.com/office/drawing/2014/main" xmlns="" id="{9B1EFA68-9D0D-4CEE-8DCC-A9BBC491FC8C}"/>
                </a:ext>
              </a:extLst>
            </p:cNvPr>
            <p:cNvSpPr>
              <a:spLocks/>
            </p:cNvSpPr>
            <p:nvPr/>
          </p:nvSpPr>
          <p:spPr bwMode="auto">
            <a:xfrm>
              <a:off x="13744318" y="2520173"/>
              <a:ext cx="57323" cy="57323"/>
            </a:xfrm>
            <a:custGeom>
              <a:avLst/>
              <a:gdLst>
                <a:gd name="T0" fmla="*/ 14 w 14"/>
                <a:gd name="T1" fmla="*/ 0 h 14"/>
                <a:gd name="T2" fmla="*/ 0 w 14"/>
                <a:gd name="T3" fmla="*/ 10 h 14"/>
                <a:gd name="T4" fmla="*/ 14 w 14"/>
                <a:gd name="T5" fmla="*/ 0 h 14"/>
              </a:gdLst>
              <a:ahLst/>
              <a:cxnLst>
                <a:cxn ang="0">
                  <a:pos x="T0" y="T1"/>
                </a:cxn>
                <a:cxn ang="0">
                  <a:pos x="T2" y="T3"/>
                </a:cxn>
                <a:cxn ang="0">
                  <a:pos x="T4" y="T5"/>
                </a:cxn>
              </a:cxnLst>
              <a:rect l="0" t="0" r="r" b="b"/>
              <a:pathLst>
                <a:path w="14" h="14">
                  <a:moveTo>
                    <a:pt x="14" y="0"/>
                  </a:moveTo>
                  <a:cubicBezTo>
                    <a:pt x="9" y="13"/>
                    <a:pt x="7" y="14"/>
                    <a:pt x="0" y="10"/>
                  </a:cubicBezTo>
                  <a:cubicBezTo>
                    <a:pt x="5" y="6"/>
                    <a:pt x="9" y="3"/>
                    <a:pt x="14"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39" name="Freeform 36">
              <a:extLst>
                <a:ext uri="{FF2B5EF4-FFF2-40B4-BE49-F238E27FC236}">
                  <a16:creationId xmlns:a16="http://schemas.microsoft.com/office/drawing/2014/main" xmlns="" id="{3E4F46DC-2213-4A16-AE93-06448CE92581}"/>
                </a:ext>
              </a:extLst>
            </p:cNvPr>
            <p:cNvSpPr>
              <a:spLocks/>
            </p:cNvSpPr>
            <p:nvPr/>
          </p:nvSpPr>
          <p:spPr bwMode="auto">
            <a:xfrm>
              <a:off x="11618550" y="5847361"/>
              <a:ext cx="140923" cy="136146"/>
            </a:xfrm>
            <a:custGeom>
              <a:avLst/>
              <a:gdLst>
                <a:gd name="T0" fmla="*/ 4 w 34"/>
                <a:gd name="T1" fmla="*/ 33 h 33"/>
                <a:gd name="T2" fmla="*/ 0 w 34"/>
                <a:gd name="T3" fmla="*/ 7 h 33"/>
                <a:gd name="T4" fmla="*/ 4 w 34"/>
                <a:gd name="T5" fmla="*/ 3 h 33"/>
                <a:gd name="T6" fmla="*/ 18 w 34"/>
                <a:gd name="T7" fmla="*/ 1 h 33"/>
                <a:gd name="T8" fmla="*/ 33 w 34"/>
                <a:gd name="T9" fmla="*/ 14 h 33"/>
                <a:gd name="T10" fmla="*/ 23 w 34"/>
                <a:gd name="T11" fmla="*/ 30 h 33"/>
                <a:gd name="T12" fmla="*/ 4 w 34"/>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4" h="33">
                  <a:moveTo>
                    <a:pt x="4" y="33"/>
                  </a:moveTo>
                  <a:cubicBezTo>
                    <a:pt x="2" y="24"/>
                    <a:pt x="1" y="16"/>
                    <a:pt x="0" y="7"/>
                  </a:cubicBezTo>
                  <a:cubicBezTo>
                    <a:pt x="0" y="6"/>
                    <a:pt x="2" y="3"/>
                    <a:pt x="4" y="3"/>
                  </a:cubicBezTo>
                  <a:cubicBezTo>
                    <a:pt x="8" y="2"/>
                    <a:pt x="13" y="1"/>
                    <a:pt x="18" y="1"/>
                  </a:cubicBezTo>
                  <a:cubicBezTo>
                    <a:pt x="26" y="0"/>
                    <a:pt x="32" y="5"/>
                    <a:pt x="33" y="14"/>
                  </a:cubicBezTo>
                  <a:cubicBezTo>
                    <a:pt x="34" y="22"/>
                    <a:pt x="31" y="28"/>
                    <a:pt x="23" y="30"/>
                  </a:cubicBezTo>
                  <a:cubicBezTo>
                    <a:pt x="17" y="31"/>
                    <a:pt x="11" y="32"/>
                    <a:pt x="4" y="33"/>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0" name="Freeform 37">
              <a:extLst>
                <a:ext uri="{FF2B5EF4-FFF2-40B4-BE49-F238E27FC236}">
                  <a16:creationId xmlns:a16="http://schemas.microsoft.com/office/drawing/2014/main" xmlns="" id="{497580CA-1F6D-49CD-BC73-870E300872F2}"/>
                </a:ext>
              </a:extLst>
            </p:cNvPr>
            <p:cNvSpPr>
              <a:spLocks/>
            </p:cNvSpPr>
            <p:nvPr/>
          </p:nvSpPr>
          <p:spPr bwMode="auto">
            <a:xfrm>
              <a:off x="13233179" y="1497893"/>
              <a:ext cx="71656" cy="26274"/>
            </a:xfrm>
            <a:custGeom>
              <a:avLst/>
              <a:gdLst>
                <a:gd name="T0" fmla="*/ 0 w 18"/>
                <a:gd name="T1" fmla="*/ 0 h 6"/>
                <a:gd name="T2" fmla="*/ 18 w 18"/>
                <a:gd name="T3" fmla="*/ 3 h 6"/>
                <a:gd name="T4" fmla="*/ 17 w 18"/>
                <a:gd name="T5" fmla="*/ 6 h 6"/>
                <a:gd name="T6" fmla="*/ 0 w 18"/>
                <a:gd name="T7" fmla="*/ 3 h 6"/>
                <a:gd name="T8" fmla="*/ 0 w 18"/>
                <a:gd name="T9" fmla="*/ 0 h 6"/>
              </a:gdLst>
              <a:ahLst/>
              <a:cxnLst>
                <a:cxn ang="0">
                  <a:pos x="T0" y="T1"/>
                </a:cxn>
                <a:cxn ang="0">
                  <a:pos x="T2" y="T3"/>
                </a:cxn>
                <a:cxn ang="0">
                  <a:pos x="T4" y="T5"/>
                </a:cxn>
                <a:cxn ang="0">
                  <a:pos x="T6" y="T7"/>
                </a:cxn>
                <a:cxn ang="0">
                  <a:pos x="T8" y="T9"/>
                </a:cxn>
              </a:cxnLst>
              <a:rect l="0" t="0" r="r" b="b"/>
              <a:pathLst>
                <a:path w="18" h="6">
                  <a:moveTo>
                    <a:pt x="0" y="0"/>
                  </a:moveTo>
                  <a:cubicBezTo>
                    <a:pt x="6" y="1"/>
                    <a:pt x="12" y="2"/>
                    <a:pt x="18" y="3"/>
                  </a:cubicBezTo>
                  <a:cubicBezTo>
                    <a:pt x="18" y="4"/>
                    <a:pt x="18" y="5"/>
                    <a:pt x="17" y="6"/>
                  </a:cubicBezTo>
                  <a:cubicBezTo>
                    <a:pt x="12" y="5"/>
                    <a:pt x="6" y="4"/>
                    <a:pt x="0" y="3"/>
                  </a:cubicBezTo>
                  <a:cubicBezTo>
                    <a:pt x="0" y="2"/>
                    <a:pt x="0" y="1"/>
                    <a:pt x="0" y="0"/>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1" name="Freeform 38">
              <a:extLst>
                <a:ext uri="{FF2B5EF4-FFF2-40B4-BE49-F238E27FC236}">
                  <a16:creationId xmlns:a16="http://schemas.microsoft.com/office/drawing/2014/main" xmlns="" id="{67873B07-3AB4-408C-800D-411D97FE261E}"/>
                </a:ext>
              </a:extLst>
            </p:cNvPr>
            <p:cNvSpPr>
              <a:spLocks/>
            </p:cNvSpPr>
            <p:nvPr/>
          </p:nvSpPr>
          <p:spPr bwMode="auto">
            <a:xfrm>
              <a:off x="9225267" y="5016162"/>
              <a:ext cx="236463" cy="224519"/>
            </a:xfrm>
            <a:custGeom>
              <a:avLst/>
              <a:gdLst>
                <a:gd name="T0" fmla="*/ 14 w 58"/>
                <a:gd name="T1" fmla="*/ 55 h 55"/>
                <a:gd name="T2" fmla="*/ 2 w 58"/>
                <a:gd name="T3" fmla="*/ 47 h 55"/>
                <a:gd name="T4" fmla="*/ 2 w 58"/>
                <a:gd name="T5" fmla="*/ 33 h 55"/>
                <a:gd name="T6" fmla="*/ 35 w 58"/>
                <a:gd name="T7" fmla="*/ 3 h 55"/>
                <a:gd name="T8" fmla="*/ 51 w 58"/>
                <a:gd name="T9" fmla="*/ 6 h 55"/>
                <a:gd name="T10" fmla="*/ 55 w 58"/>
                <a:gd name="T11" fmla="*/ 23 h 55"/>
                <a:gd name="T12" fmla="*/ 14 w 5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8" h="55">
                  <a:moveTo>
                    <a:pt x="14" y="55"/>
                  </a:moveTo>
                  <a:cubicBezTo>
                    <a:pt x="8" y="55"/>
                    <a:pt x="4" y="52"/>
                    <a:pt x="2" y="47"/>
                  </a:cubicBezTo>
                  <a:cubicBezTo>
                    <a:pt x="0" y="43"/>
                    <a:pt x="0" y="37"/>
                    <a:pt x="2" y="33"/>
                  </a:cubicBezTo>
                  <a:cubicBezTo>
                    <a:pt x="10" y="20"/>
                    <a:pt x="21" y="10"/>
                    <a:pt x="35" y="3"/>
                  </a:cubicBezTo>
                  <a:cubicBezTo>
                    <a:pt x="41" y="0"/>
                    <a:pt x="46" y="1"/>
                    <a:pt x="51" y="6"/>
                  </a:cubicBezTo>
                  <a:cubicBezTo>
                    <a:pt x="56" y="11"/>
                    <a:pt x="58" y="17"/>
                    <a:pt x="55" y="23"/>
                  </a:cubicBezTo>
                  <a:cubicBezTo>
                    <a:pt x="45" y="38"/>
                    <a:pt x="32" y="50"/>
                    <a:pt x="14" y="5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2" name="Freeform 39">
              <a:extLst>
                <a:ext uri="{FF2B5EF4-FFF2-40B4-BE49-F238E27FC236}">
                  <a16:creationId xmlns:a16="http://schemas.microsoft.com/office/drawing/2014/main" xmlns="" id="{FCD30057-0630-48FE-97DA-A45F9EB61F82}"/>
                </a:ext>
              </a:extLst>
            </p:cNvPr>
            <p:cNvSpPr>
              <a:spLocks/>
            </p:cNvSpPr>
            <p:nvPr/>
          </p:nvSpPr>
          <p:spPr bwMode="auto">
            <a:xfrm>
              <a:off x="10493563" y="5811533"/>
              <a:ext cx="107484" cy="157642"/>
            </a:xfrm>
            <a:custGeom>
              <a:avLst/>
              <a:gdLst>
                <a:gd name="T0" fmla="*/ 0 w 26"/>
                <a:gd name="T1" fmla="*/ 32 h 39"/>
                <a:gd name="T2" fmla="*/ 22 w 26"/>
                <a:gd name="T3" fmla="*/ 0 h 39"/>
                <a:gd name="T4" fmla="*/ 24 w 26"/>
                <a:gd name="T5" fmla="*/ 1 h 39"/>
                <a:gd name="T6" fmla="*/ 26 w 26"/>
                <a:gd name="T7" fmla="*/ 39 h 39"/>
                <a:gd name="T8" fmla="*/ 0 w 26"/>
                <a:gd name="T9" fmla="*/ 32 h 39"/>
              </a:gdLst>
              <a:ahLst/>
              <a:cxnLst>
                <a:cxn ang="0">
                  <a:pos x="T0" y="T1"/>
                </a:cxn>
                <a:cxn ang="0">
                  <a:pos x="T2" y="T3"/>
                </a:cxn>
                <a:cxn ang="0">
                  <a:pos x="T4" y="T5"/>
                </a:cxn>
                <a:cxn ang="0">
                  <a:pos x="T6" y="T7"/>
                </a:cxn>
                <a:cxn ang="0">
                  <a:pos x="T8" y="T9"/>
                </a:cxn>
              </a:cxnLst>
              <a:rect l="0" t="0" r="r" b="b"/>
              <a:pathLst>
                <a:path w="26" h="39">
                  <a:moveTo>
                    <a:pt x="0" y="32"/>
                  </a:moveTo>
                  <a:cubicBezTo>
                    <a:pt x="8" y="20"/>
                    <a:pt x="15" y="10"/>
                    <a:pt x="22" y="0"/>
                  </a:cubicBezTo>
                  <a:cubicBezTo>
                    <a:pt x="23" y="1"/>
                    <a:pt x="23" y="1"/>
                    <a:pt x="24" y="1"/>
                  </a:cubicBezTo>
                  <a:cubicBezTo>
                    <a:pt x="24" y="13"/>
                    <a:pt x="25" y="25"/>
                    <a:pt x="26" y="39"/>
                  </a:cubicBezTo>
                  <a:cubicBezTo>
                    <a:pt x="17" y="36"/>
                    <a:pt x="9" y="34"/>
                    <a:pt x="0" y="32"/>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3" name="Freeform 40">
              <a:extLst>
                <a:ext uri="{FF2B5EF4-FFF2-40B4-BE49-F238E27FC236}">
                  <a16:creationId xmlns:a16="http://schemas.microsoft.com/office/drawing/2014/main" xmlns="" id="{9B9432EE-6F0E-42F7-91AC-67E1120E4CE9}"/>
                </a:ext>
              </a:extLst>
            </p:cNvPr>
            <p:cNvSpPr>
              <a:spLocks noEditPoints="1"/>
            </p:cNvSpPr>
            <p:nvPr/>
          </p:nvSpPr>
          <p:spPr bwMode="auto">
            <a:xfrm>
              <a:off x="9316030" y="1507447"/>
              <a:ext cx="3974472" cy="3957754"/>
            </a:xfrm>
            <a:custGeom>
              <a:avLst/>
              <a:gdLst>
                <a:gd name="T0" fmla="*/ 481 w 971"/>
                <a:gd name="T1" fmla="*/ 965 h 966"/>
                <a:gd name="T2" fmla="*/ 396 w 971"/>
                <a:gd name="T3" fmla="*/ 499 h 966"/>
                <a:gd name="T4" fmla="*/ 403 w 971"/>
                <a:gd name="T5" fmla="*/ 363 h 966"/>
                <a:gd name="T6" fmla="*/ 352 w 971"/>
                <a:gd name="T7" fmla="*/ 363 h 966"/>
                <a:gd name="T8" fmla="*/ 347 w 971"/>
                <a:gd name="T9" fmla="*/ 554 h 966"/>
                <a:gd name="T10" fmla="*/ 304 w 971"/>
                <a:gd name="T11" fmla="*/ 575 h 966"/>
                <a:gd name="T12" fmla="*/ 309 w 971"/>
                <a:gd name="T13" fmla="*/ 406 h 966"/>
                <a:gd name="T14" fmla="*/ 283 w 971"/>
                <a:gd name="T15" fmla="*/ 343 h 966"/>
                <a:gd name="T16" fmla="*/ 263 w 971"/>
                <a:gd name="T17" fmla="*/ 441 h 966"/>
                <a:gd name="T18" fmla="*/ 244 w 971"/>
                <a:gd name="T19" fmla="*/ 508 h 966"/>
                <a:gd name="T20" fmla="*/ 230 w 971"/>
                <a:gd name="T21" fmla="*/ 368 h 966"/>
                <a:gd name="T22" fmla="*/ 302 w 971"/>
                <a:gd name="T23" fmla="*/ 286 h 966"/>
                <a:gd name="T24" fmla="*/ 318 w 971"/>
                <a:gd name="T25" fmla="*/ 152 h 966"/>
                <a:gd name="T26" fmla="*/ 263 w 971"/>
                <a:gd name="T27" fmla="*/ 119 h 966"/>
                <a:gd name="T28" fmla="*/ 267 w 971"/>
                <a:gd name="T29" fmla="*/ 186 h 966"/>
                <a:gd name="T30" fmla="*/ 202 w 971"/>
                <a:gd name="T31" fmla="*/ 319 h 966"/>
                <a:gd name="T32" fmla="*/ 175 w 971"/>
                <a:gd name="T33" fmla="*/ 490 h 966"/>
                <a:gd name="T34" fmla="*/ 257 w 971"/>
                <a:gd name="T35" fmla="*/ 578 h 966"/>
                <a:gd name="T36" fmla="*/ 263 w 971"/>
                <a:gd name="T37" fmla="*/ 763 h 966"/>
                <a:gd name="T38" fmla="*/ 287 w 971"/>
                <a:gd name="T39" fmla="*/ 852 h 966"/>
                <a:gd name="T40" fmla="*/ 307 w 971"/>
                <a:gd name="T41" fmla="*/ 754 h 966"/>
                <a:gd name="T42" fmla="*/ 312 w 971"/>
                <a:gd name="T43" fmla="*/ 647 h 966"/>
                <a:gd name="T44" fmla="*/ 376 w 971"/>
                <a:gd name="T45" fmla="*/ 605 h 966"/>
                <a:gd name="T46" fmla="*/ 413 w 971"/>
                <a:gd name="T47" fmla="*/ 542 h 966"/>
                <a:gd name="T48" fmla="*/ 487 w 971"/>
                <a:gd name="T49" fmla="*/ 451 h 966"/>
                <a:gd name="T50" fmla="*/ 473 w 971"/>
                <a:gd name="T51" fmla="*/ 304 h 966"/>
                <a:gd name="T52" fmla="*/ 408 w 971"/>
                <a:gd name="T53" fmla="*/ 229 h 966"/>
                <a:gd name="T54" fmla="*/ 390 w 971"/>
                <a:gd name="T55" fmla="*/ 114 h 966"/>
                <a:gd name="T56" fmla="*/ 356 w 971"/>
                <a:gd name="T57" fmla="*/ 139 h 966"/>
                <a:gd name="T58" fmla="*/ 388 w 971"/>
                <a:gd name="T59" fmla="*/ 293 h 966"/>
                <a:gd name="T60" fmla="*/ 442 w 971"/>
                <a:gd name="T61" fmla="*/ 357 h 966"/>
                <a:gd name="T62" fmla="*/ 396 w 971"/>
                <a:gd name="T63" fmla="*/ 499 h 966"/>
                <a:gd name="T64" fmla="*/ 713 w 971"/>
                <a:gd name="T65" fmla="*/ 194 h 966"/>
                <a:gd name="T66" fmla="*/ 618 w 971"/>
                <a:gd name="T67" fmla="*/ 251 h 966"/>
                <a:gd name="T68" fmla="*/ 521 w 971"/>
                <a:gd name="T69" fmla="*/ 335 h 966"/>
                <a:gd name="T70" fmla="*/ 515 w 971"/>
                <a:gd name="T71" fmla="*/ 576 h 966"/>
                <a:gd name="T72" fmla="*/ 425 w 971"/>
                <a:gd name="T73" fmla="*/ 817 h 966"/>
                <a:gd name="T74" fmla="*/ 473 w 971"/>
                <a:gd name="T75" fmla="*/ 826 h 966"/>
                <a:gd name="T76" fmla="*/ 529 w 971"/>
                <a:gd name="T77" fmla="*/ 709 h 966"/>
                <a:gd name="T78" fmla="*/ 564 w 971"/>
                <a:gd name="T79" fmla="*/ 522 h 966"/>
                <a:gd name="T80" fmla="*/ 565 w 971"/>
                <a:gd name="T81" fmla="*/ 374 h 966"/>
                <a:gd name="T82" fmla="*/ 590 w 971"/>
                <a:gd name="T83" fmla="*/ 297 h 966"/>
                <a:gd name="T84" fmla="*/ 708 w 971"/>
                <a:gd name="T85" fmla="*/ 283 h 966"/>
                <a:gd name="T86" fmla="*/ 762 w 971"/>
                <a:gd name="T87" fmla="*/ 169 h 966"/>
                <a:gd name="T88" fmla="*/ 614 w 971"/>
                <a:gd name="T89" fmla="*/ 119 h 966"/>
                <a:gd name="T90" fmla="*/ 515 w 971"/>
                <a:gd name="T91" fmla="*/ 128 h 966"/>
                <a:gd name="T92" fmla="*/ 565 w 971"/>
                <a:gd name="T93" fmla="*/ 174 h 966"/>
                <a:gd name="T94" fmla="*/ 606 w 971"/>
                <a:gd name="T95" fmla="*/ 485 h 966"/>
                <a:gd name="T96" fmla="*/ 627 w 971"/>
                <a:gd name="T97" fmla="*/ 640 h 966"/>
                <a:gd name="T98" fmla="*/ 685 w 971"/>
                <a:gd name="T99" fmla="*/ 831 h 966"/>
                <a:gd name="T100" fmla="*/ 735 w 971"/>
                <a:gd name="T101" fmla="*/ 819 h 966"/>
                <a:gd name="T102" fmla="*/ 659 w 971"/>
                <a:gd name="T103" fmla="*/ 585 h 966"/>
                <a:gd name="T104" fmla="*/ 654 w 971"/>
                <a:gd name="T105" fmla="*/ 414 h 966"/>
                <a:gd name="T106" fmla="*/ 725 w 971"/>
                <a:gd name="T107" fmla="*/ 455 h 966"/>
                <a:gd name="T108" fmla="*/ 723 w 971"/>
                <a:gd name="T109" fmla="*/ 603 h 966"/>
                <a:gd name="T110" fmla="*/ 771 w 971"/>
                <a:gd name="T111" fmla="*/ 571 h 966"/>
                <a:gd name="T112" fmla="*/ 766 w 971"/>
                <a:gd name="T113" fmla="*/ 428 h 966"/>
                <a:gd name="T114" fmla="*/ 638 w 971"/>
                <a:gd name="T115" fmla="*/ 353 h 966"/>
                <a:gd name="T116" fmla="*/ 606 w 971"/>
                <a:gd name="T117" fmla="*/ 48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1" h="966">
                  <a:moveTo>
                    <a:pt x="482" y="0"/>
                  </a:moveTo>
                  <a:cubicBezTo>
                    <a:pt x="753" y="1"/>
                    <a:pt x="959" y="218"/>
                    <a:pt x="965" y="471"/>
                  </a:cubicBezTo>
                  <a:cubicBezTo>
                    <a:pt x="971" y="745"/>
                    <a:pt x="749" y="966"/>
                    <a:pt x="481" y="965"/>
                  </a:cubicBezTo>
                  <a:cubicBezTo>
                    <a:pt x="218" y="964"/>
                    <a:pt x="0" y="751"/>
                    <a:pt x="1" y="480"/>
                  </a:cubicBezTo>
                  <a:cubicBezTo>
                    <a:pt x="2" y="217"/>
                    <a:pt x="214" y="2"/>
                    <a:pt x="482" y="0"/>
                  </a:cubicBezTo>
                  <a:close/>
                  <a:moveTo>
                    <a:pt x="396" y="499"/>
                  </a:moveTo>
                  <a:cubicBezTo>
                    <a:pt x="396" y="495"/>
                    <a:pt x="396" y="492"/>
                    <a:pt x="396" y="489"/>
                  </a:cubicBezTo>
                  <a:cubicBezTo>
                    <a:pt x="397" y="474"/>
                    <a:pt x="398" y="460"/>
                    <a:pt x="398" y="446"/>
                  </a:cubicBezTo>
                  <a:cubicBezTo>
                    <a:pt x="398" y="418"/>
                    <a:pt x="400" y="391"/>
                    <a:pt x="403" y="363"/>
                  </a:cubicBezTo>
                  <a:cubicBezTo>
                    <a:pt x="405" y="347"/>
                    <a:pt x="400" y="340"/>
                    <a:pt x="383" y="339"/>
                  </a:cubicBezTo>
                  <a:cubicBezTo>
                    <a:pt x="377" y="339"/>
                    <a:pt x="371" y="340"/>
                    <a:pt x="365" y="340"/>
                  </a:cubicBezTo>
                  <a:cubicBezTo>
                    <a:pt x="355" y="341"/>
                    <a:pt x="350" y="351"/>
                    <a:pt x="352" y="363"/>
                  </a:cubicBezTo>
                  <a:cubicBezTo>
                    <a:pt x="358" y="398"/>
                    <a:pt x="354" y="433"/>
                    <a:pt x="354" y="468"/>
                  </a:cubicBezTo>
                  <a:cubicBezTo>
                    <a:pt x="354" y="474"/>
                    <a:pt x="355" y="479"/>
                    <a:pt x="354" y="484"/>
                  </a:cubicBezTo>
                  <a:cubicBezTo>
                    <a:pt x="352" y="507"/>
                    <a:pt x="349" y="531"/>
                    <a:pt x="347" y="554"/>
                  </a:cubicBezTo>
                  <a:cubicBezTo>
                    <a:pt x="346" y="566"/>
                    <a:pt x="342" y="577"/>
                    <a:pt x="333" y="585"/>
                  </a:cubicBezTo>
                  <a:cubicBezTo>
                    <a:pt x="328" y="590"/>
                    <a:pt x="322" y="593"/>
                    <a:pt x="314" y="591"/>
                  </a:cubicBezTo>
                  <a:cubicBezTo>
                    <a:pt x="307" y="588"/>
                    <a:pt x="305" y="582"/>
                    <a:pt x="304" y="575"/>
                  </a:cubicBezTo>
                  <a:cubicBezTo>
                    <a:pt x="303" y="554"/>
                    <a:pt x="302" y="533"/>
                    <a:pt x="302" y="512"/>
                  </a:cubicBezTo>
                  <a:cubicBezTo>
                    <a:pt x="303" y="487"/>
                    <a:pt x="304" y="462"/>
                    <a:pt x="306" y="438"/>
                  </a:cubicBezTo>
                  <a:cubicBezTo>
                    <a:pt x="306" y="427"/>
                    <a:pt x="307" y="416"/>
                    <a:pt x="309" y="406"/>
                  </a:cubicBezTo>
                  <a:cubicBezTo>
                    <a:pt x="311" y="391"/>
                    <a:pt x="315" y="377"/>
                    <a:pt x="317" y="362"/>
                  </a:cubicBezTo>
                  <a:cubicBezTo>
                    <a:pt x="318" y="354"/>
                    <a:pt x="313" y="347"/>
                    <a:pt x="304" y="346"/>
                  </a:cubicBezTo>
                  <a:cubicBezTo>
                    <a:pt x="297" y="344"/>
                    <a:pt x="290" y="344"/>
                    <a:pt x="283" y="343"/>
                  </a:cubicBezTo>
                  <a:cubicBezTo>
                    <a:pt x="272" y="343"/>
                    <a:pt x="265" y="351"/>
                    <a:pt x="265" y="363"/>
                  </a:cubicBezTo>
                  <a:cubicBezTo>
                    <a:pt x="266" y="379"/>
                    <a:pt x="266" y="395"/>
                    <a:pt x="265" y="411"/>
                  </a:cubicBezTo>
                  <a:cubicBezTo>
                    <a:pt x="265" y="421"/>
                    <a:pt x="264" y="431"/>
                    <a:pt x="263" y="441"/>
                  </a:cubicBezTo>
                  <a:cubicBezTo>
                    <a:pt x="262" y="461"/>
                    <a:pt x="260" y="480"/>
                    <a:pt x="259" y="500"/>
                  </a:cubicBezTo>
                  <a:cubicBezTo>
                    <a:pt x="259" y="502"/>
                    <a:pt x="258" y="504"/>
                    <a:pt x="257" y="505"/>
                  </a:cubicBezTo>
                  <a:cubicBezTo>
                    <a:pt x="254" y="511"/>
                    <a:pt x="250" y="512"/>
                    <a:pt x="244" y="508"/>
                  </a:cubicBezTo>
                  <a:cubicBezTo>
                    <a:pt x="235" y="501"/>
                    <a:pt x="228" y="491"/>
                    <a:pt x="223" y="481"/>
                  </a:cubicBezTo>
                  <a:cubicBezTo>
                    <a:pt x="213" y="457"/>
                    <a:pt x="216" y="431"/>
                    <a:pt x="220" y="407"/>
                  </a:cubicBezTo>
                  <a:cubicBezTo>
                    <a:pt x="222" y="393"/>
                    <a:pt x="226" y="380"/>
                    <a:pt x="230" y="368"/>
                  </a:cubicBezTo>
                  <a:cubicBezTo>
                    <a:pt x="234" y="354"/>
                    <a:pt x="241" y="343"/>
                    <a:pt x="251" y="333"/>
                  </a:cubicBezTo>
                  <a:cubicBezTo>
                    <a:pt x="263" y="322"/>
                    <a:pt x="276" y="312"/>
                    <a:pt x="288" y="301"/>
                  </a:cubicBezTo>
                  <a:cubicBezTo>
                    <a:pt x="293" y="297"/>
                    <a:pt x="298" y="292"/>
                    <a:pt x="302" y="286"/>
                  </a:cubicBezTo>
                  <a:cubicBezTo>
                    <a:pt x="309" y="275"/>
                    <a:pt x="314" y="263"/>
                    <a:pt x="314" y="249"/>
                  </a:cubicBezTo>
                  <a:cubicBezTo>
                    <a:pt x="315" y="230"/>
                    <a:pt x="316" y="211"/>
                    <a:pt x="317" y="192"/>
                  </a:cubicBezTo>
                  <a:cubicBezTo>
                    <a:pt x="317" y="179"/>
                    <a:pt x="317" y="165"/>
                    <a:pt x="318" y="152"/>
                  </a:cubicBezTo>
                  <a:cubicBezTo>
                    <a:pt x="319" y="142"/>
                    <a:pt x="317" y="132"/>
                    <a:pt x="315" y="122"/>
                  </a:cubicBezTo>
                  <a:cubicBezTo>
                    <a:pt x="314" y="119"/>
                    <a:pt x="310" y="115"/>
                    <a:pt x="307" y="114"/>
                  </a:cubicBezTo>
                  <a:cubicBezTo>
                    <a:pt x="292" y="111"/>
                    <a:pt x="277" y="110"/>
                    <a:pt x="263" y="119"/>
                  </a:cubicBezTo>
                  <a:cubicBezTo>
                    <a:pt x="261" y="120"/>
                    <a:pt x="258" y="123"/>
                    <a:pt x="258" y="125"/>
                  </a:cubicBezTo>
                  <a:cubicBezTo>
                    <a:pt x="258" y="131"/>
                    <a:pt x="257" y="137"/>
                    <a:pt x="258" y="143"/>
                  </a:cubicBezTo>
                  <a:cubicBezTo>
                    <a:pt x="261" y="157"/>
                    <a:pt x="266" y="171"/>
                    <a:pt x="267" y="186"/>
                  </a:cubicBezTo>
                  <a:cubicBezTo>
                    <a:pt x="269" y="203"/>
                    <a:pt x="269" y="221"/>
                    <a:pt x="269" y="238"/>
                  </a:cubicBezTo>
                  <a:cubicBezTo>
                    <a:pt x="269" y="252"/>
                    <a:pt x="258" y="260"/>
                    <a:pt x="249" y="269"/>
                  </a:cubicBezTo>
                  <a:cubicBezTo>
                    <a:pt x="234" y="286"/>
                    <a:pt x="217" y="302"/>
                    <a:pt x="202" y="319"/>
                  </a:cubicBezTo>
                  <a:cubicBezTo>
                    <a:pt x="192" y="330"/>
                    <a:pt x="185" y="341"/>
                    <a:pt x="181" y="355"/>
                  </a:cubicBezTo>
                  <a:cubicBezTo>
                    <a:pt x="176" y="374"/>
                    <a:pt x="168" y="393"/>
                    <a:pt x="166" y="413"/>
                  </a:cubicBezTo>
                  <a:cubicBezTo>
                    <a:pt x="164" y="439"/>
                    <a:pt x="168" y="465"/>
                    <a:pt x="175" y="490"/>
                  </a:cubicBezTo>
                  <a:cubicBezTo>
                    <a:pt x="182" y="515"/>
                    <a:pt x="198" y="534"/>
                    <a:pt x="217" y="551"/>
                  </a:cubicBezTo>
                  <a:cubicBezTo>
                    <a:pt x="227" y="560"/>
                    <a:pt x="239" y="568"/>
                    <a:pt x="253" y="573"/>
                  </a:cubicBezTo>
                  <a:cubicBezTo>
                    <a:pt x="255" y="574"/>
                    <a:pt x="257" y="576"/>
                    <a:pt x="257" y="578"/>
                  </a:cubicBezTo>
                  <a:cubicBezTo>
                    <a:pt x="259" y="598"/>
                    <a:pt x="261" y="617"/>
                    <a:pt x="261" y="637"/>
                  </a:cubicBezTo>
                  <a:cubicBezTo>
                    <a:pt x="262" y="651"/>
                    <a:pt x="262" y="664"/>
                    <a:pt x="262" y="678"/>
                  </a:cubicBezTo>
                  <a:cubicBezTo>
                    <a:pt x="262" y="706"/>
                    <a:pt x="263" y="735"/>
                    <a:pt x="263" y="763"/>
                  </a:cubicBezTo>
                  <a:cubicBezTo>
                    <a:pt x="263" y="786"/>
                    <a:pt x="264" y="810"/>
                    <a:pt x="265" y="833"/>
                  </a:cubicBezTo>
                  <a:cubicBezTo>
                    <a:pt x="265" y="839"/>
                    <a:pt x="266" y="844"/>
                    <a:pt x="272" y="847"/>
                  </a:cubicBezTo>
                  <a:cubicBezTo>
                    <a:pt x="277" y="849"/>
                    <a:pt x="282" y="852"/>
                    <a:pt x="287" y="852"/>
                  </a:cubicBezTo>
                  <a:cubicBezTo>
                    <a:pt x="301" y="853"/>
                    <a:pt x="311" y="848"/>
                    <a:pt x="310" y="832"/>
                  </a:cubicBezTo>
                  <a:cubicBezTo>
                    <a:pt x="310" y="818"/>
                    <a:pt x="310" y="803"/>
                    <a:pt x="310" y="789"/>
                  </a:cubicBezTo>
                  <a:cubicBezTo>
                    <a:pt x="309" y="777"/>
                    <a:pt x="307" y="765"/>
                    <a:pt x="307" y="754"/>
                  </a:cubicBezTo>
                  <a:cubicBezTo>
                    <a:pt x="306" y="739"/>
                    <a:pt x="305" y="724"/>
                    <a:pt x="305" y="710"/>
                  </a:cubicBezTo>
                  <a:cubicBezTo>
                    <a:pt x="305" y="692"/>
                    <a:pt x="305" y="675"/>
                    <a:pt x="305" y="657"/>
                  </a:cubicBezTo>
                  <a:cubicBezTo>
                    <a:pt x="305" y="652"/>
                    <a:pt x="308" y="649"/>
                    <a:pt x="312" y="647"/>
                  </a:cubicBezTo>
                  <a:cubicBezTo>
                    <a:pt x="320" y="645"/>
                    <a:pt x="327" y="643"/>
                    <a:pt x="335" y="640"/>
                  </a:cubicBezTo>
                  <a:cubicBezTo>
                    <a:pt x="343" y="637"/>
                    <a:pt x="351" y="634"/>
                    <a:pt x="358" y="629"/>
                  </a:cubicBezTo>
                  <a:cubicBezTo>
                    <a:pt x="367" y="623"/>
                    <a:pt x="374" y="616"/>
                    <a:pt x="376" y="605"/>
                  </a:cubicBezTo>
                  <a:cubicBezTo>
                    <a:pt x="378" y="596"/>
                    <a:pt x="380" y="588"/>
                    <a:pt x="383" y="579"/>
                  </a:cubicBezTo>
                  <a:cubicBezTo>
                    <a:pt x="385" y="573"/>
                    <a:pt x="386" y="566"/>
                    <a:pt x="390" y="561"/>
                  </a:cubicBezTo>
                  <a:cubicBezTo>
                    <a:pt x="397" y="554"/>
                    <a:pt x="405" y="548"/>
                    <a:pt x="413" y="542"/>
                  </a:cubicBezTo>
                  <a:cubicBezTo>
                    <a:pt x="421" y="536"/>
                    <a:pt x="430" y="531"/>
                    <a:pt x="438" y="525"/>
                  </a:cubicBezTo>
                  <a:cubicBezTo>
                    <a:pt x="447" y="518"/>
                    <a:pt x="455" y="510"/>
                    <a:pt x="463" y="502"/>
                  </a:cubicBezTo>
                  <a:cubicBezTo>
                    <a:pt x="476" y="488"/>
                    <a:pt x="481" y="469"/>
                    <a:pt x="487" y="451"/>
                  </a:cubicBezTo>
                  <a:cubicBezTo>
                    <a:pt x="495" y="430"/>
                    <a:pt x="491" y="407"/>
                    <a:pt x="491" y="385"/>
                  </a:cubicBezTo>
                  <a:cubicBezTo>
                    <a:pt x="492" y="372"/>
                    <a:pt x="488" y="359"/>
                    <a:pt x="486" y="345"/>
                  </a:cubicBezTo>
                  <a:cubicBezTo>
                    <a:pt x="485" y="330"/>
                    <a:pt x="479" y="317"/>
                    <a:pt x="473" y="304"/>
                  </a:cubicBezTo>
                  <a:cubicBezTo>
                    <a:pt x="471" y="300"/>
                    <a:pt x="469" y="297"/>
                    <a:pt x="467" y="294"/>
                  </a:cubicBezTo>
                  <a:cubicBezTo>
                    <a:pt x="456" y="286"/>
                    <a:pt x="446" y="277"/>
                    <a:pt x="435" y="269"/>
                  </a:cubicBezTo>
                  <a:cubicBezTo>
                    <a:pt x="422" y="258"/>
                    <a:pt x="410" y="248"/>
                    <a:pt x="408" y="229"/>
                  </a:cubicBezTo>
                  <a:cubicBezTo>
                    <a:pt x="406" y="214"/>
                    <a:pt x="403" y="198"/>
                    <a:pt x="407" y="183"/>
                  </a:cubicBezTo>
                  <a:cubicBezTo>
                    <a:pt x="411" y="171"/>
                    <a:pt x="413" y="158"/>
                    <a:pt x="416" y="146"/>
                  </a:cubicBezTo>
                  <a:cubicBezTo>
                    <a:pt x="420" y="126"/>
                    <a:pt x="410" y="115"/>
                    <a:pt x="390" y="114"/>
                  </a:cubicBezTo>
                  <a:cubicBezTo>
                    <a:pt x="384" y="113"/>
                    <a:pt x="378" y="114"/>
                    <a:pt x="372" y="114"/>
                  </a:cubicBezTo>
                  <a:cubicBezTo>
                    <a:pt x="364" y="114"/>
                    <a:pt x="360" y="118"/>
                    <a:pt x="358" y="124"/>
                  </a:cubicBezTo>
                  <a:cubicBezTo>
                    <a:pt x="357" y="129"/>
                    <a:pt x="356" y="134"/>
                    <a:pt x="356" y="139"/>
                  </a:cubicBezTo>
                  <a:cubicBezTo>
                    <a:pt x="357" y="159"/>
                    <a:pt x="359" y="180"/>
                    <a:pt x="360" y="200"/>
                  </a:cubicBezTo>
                  <a:cubicBezTo>
                    <a:pt x="361" y="216"/>
                    <a:pt x="362" y="231"/>
                    <a:pt x="364" y="247"/>
                  </a:cubicBezTo>
                  <a:cubicBezTo>
                    <a:pt x="367" y="265"/>
                    <a:pt x="374" y="281"/>
                    <a:pt x="388" y="293"/>
                  </a:cubicBezTo>
                  <a:cubicBezTo>
                    <a:pt x="394" y="298"/>
                    <a:pt x="400" y="302"/>
                    <a:pt x="405" y="307"/>
                  </a:cubicBezTo>
                  <a:cubicBezTo>
                    <a:pt x="414" y="315"/>
                    <a:pt x="425" y="320"/>
                    <a:pt x="431" y="331"/>
                  </a:cubicBezTo>
                  <a:cubicBezTo>
                    <a:pt x="436" y="339"/>
                    <a:pt x="442" y="347"/>
                    <a:pt x="442" y="357"/>
                  </a:cubicBezTo>
                  <a:cubicBezTo>
                    <a:pt x="442" y="379"/>
                    <a:pt x="447" y="401"/>
                    <a:pt x="444" y="424"/>
                  </a:cubicBezTo>
                  <a:cubicBezTo>
                    <a:pt x="442" y="444"/>
                    <a:pt x="439" y="462"/>
                    <a:pt x="426" y="479"/>
                  </a:cubicBezTo>
                  <a:cubicBezTo>
                    <a:pt x="418" y="488"/>
                    <a:pt x="409" y="495"/>
                    <a:pt x="396" y="499"/>
                  </a:cubicBezTo>
                  <a:close/>
                  <a:moveTo>
                    <a:pt x="662" y="162"/>
                  </a:moveTo>
                  <a:cubicBezTo>
                    <a:pt x="678" y="160"/>
                    <a:pt x="692" y="163"/>
                    <a:pt x="704" y="175"/>
                  </a:cubicBezTo>
                  <a:cubicBezTo>
                    <a:pt x="710" y="180"/>
                    <a:pt x="713" y="186"/>
                    <a:pt x="713" y="194"/>
                  </a:cubicBezTo>
                  <a:cubicBezTo>
                    <a:pt x="715" y="215"/>
                    <a:pt x="698" y="237"/>
                    <a:pt x="678" y="241"/>
                  </a:cubicBezTo>
                  <a:cubicBezTo>
                    <a:pt x="671" y="243"/>
                    <a:pt x="664" y="245"/>
                    <a:pt x="656" y="246"/>
                  </a:cubicBezTo>
                  <a:cubicBezTo>
                    <a:pt x="643" y="248"/>
                    <a:pt x="630" y="250"/>
                    <a:pt x="618" y="251"/>
                  </a:cubicBezTo>
                  <a:cubicBezTo>
                    <a:pt x="609" y="252"/>
                    <a:pt x="600" y="251"/>
                    <a:pt x="592" y="251"/>
                  </a:cubicBezTo>
                  <a:cubicBezTo>
                    <a:pt x="571" y="252"/>
                    <a:pt x="554" y="260"/>
                    <a:pt x="539" y="274"/>
                  </a:cubicBezTo>
                  <a:cubicBezTo>
                    <a:pt x="521" y="291"/>
                    <a:pt x="519" y="313"/>
                    <a:pt x="521" y="335"/>
                  </a:cubicBezTo>
                  <a:cubicBezTo>
                    <a:pt x="523" y="364"/>
                    <a:pt x="525" y="392"/>
                    <a:pt x="526" y="421"/>
                  </a:cubicBezTo>
                  <a:cubicBezTo>
                    <a:pt x="527" y="443"/>
                    <a:pt x="526" y="465"/>
                    <a:pt x="524" y="487"/>
                  </a:cubicBezTo>
                  <a:cubicBezTo>
                    <a:pt x="522" y="516"/>
                    <a:pt x="519" y="546"/>
                    <a:pt x="515" y="576"/>
                  </a:cubicBezTo>
                  <a:cubicBezTo>
                    <a:pt x="509" y="614"/>
                    <a:pt x="500" y="652"/>
                    <a:pt x="486" y="688"/>
                  </a:cubicBezTo>
                  <a:cubicBezTo>
                    <a:pt x="478" y="710"/>
                    <a:pt x="472" y="732"/>
                    <a:pt x="461" y="752"/>
                  </a:cubicBezTo>
                  <a:cubicBezTo>
                    <a:pt x="449" y="774"/>
                    <a:pt x="438" y="796"/>
                    <a:pt x="425" y="817"/>
                  </a:cubicBezTo>
                  <a:cubicBezTo>
                    <a:pt x="418" y="830"/>
                    <a:pt x="418" y="837"/>
                    <a:pt x="429" y="847"/>
                  </a:cubicBezTo>
                  <a:cubicBezTo>
                    <a:pt x="436" y="854"/>
                    <a:pt x="449" y="854"/>
                    <a:pt x="455" y="847"/>
                  </a:cubicBezTo>
                  <a:cubicBezTo>
                    <a:pt x="462" y="841"/>
                    <a:pt x="468" y="833"/>
                    <a:pt x="473" y="826"/>
                  </a:cubicBezTo>
                  <a:cubicBezTo>
                    <a:pt x="481" y="814"/>
                    <a:pt x="488" y="803"/>
                    <a:pt x="495" y="791"/>
                  </a:cubicBezTo>
                  <a:cubicBezTo>
                    <a:pt x="502" y="777"/>
                    <a:pt x="509" y="763"/>
                    <a:pt x="515" y="748"/>
                  </a:cubicBezTo>
                  <a:cubicBezTo>
                    <a:pt x="520" y="736"/>
                    <a:pt x="525" y="722"/>
                    <a:pt x="529" y="709"/>
                  </a:cubicBezTo>
                  <a:cubicBezTo>
                    <a:pt x="534" y="693"/>
                    <a:pt x="539" y="678"/>
                    <a:pt x="542" y="661"/>
                  </a:cubicBezTo>
                  <a:cubicBezTo>
                    <a:pt x="547" y="635"/>
                    <a:pt x="551" y="609"/>
                    <a:pt x="556" y="583"/>
                  </a:cubicBezTo>
                  <a:cubicBezTo>
                    <a:pt x="559" y="563"/>
                    <a:pt x="562" y="543"/>
                    <a:pt x="564" y="522"/>
                  </a:cubicBezTo>
                  <a:cubicBezTo>
                    <a:pt x="567" y="503"/>
                    <a:pt x="569" y="483"/>
                    <a:pt x="569" y="463"/>
                  </a:cubicBezTo>
                  <a:cubicBezTo>
                    <a:pt x="570" y="442"/>
                    <a:pt x="569" y="421"/>
                    <a:pt x="568" y="399"/>
                  </a:cubicBezTo>
                  <a:cubicBezTo>
                    <a:pt x="568" y="391"/>
                    <a:pt x="565" y="383"/>
                    <a:pt x="565" y="374"/>
                  </a:cubicBezTo>
                  <a:cubicBezTo>
                    <a:pt x="564" y="358"/>
                    <a:pt x="564" y="343"/>
                    <a:pt x="563" y="327"/>
                  </a:cubicBezTo>
                  <a:cubicBezTo>
                    <a:pt x="563" y="313"/>
                    <a:pt x="568" y="305"/>
                    <a:pt x="581" y="300"/>
                  </a:cubicBezTo>
                  <a:cubicBezTo>
                    <a:pt x="584" y="299"/>
                    <a:pt x="587" y="298"/>
                    <a:pt x="590" y="297"/>
                  </a:cubicBezTo>
                  <a:cubicBezTo>
                    <a:pt x="599" y="296"/>
                    <a:pt x="608" y="296"/>
                    <a:pt x="617" y="295"/>
                  </a:cubicBezTo>
                  <a:cubicBezTo>
                    <a:pt x="635" y="294"/>
                    <a:pt x="654" y="293"/>
                    <a:pt x="672" y="291"/>
                  </a:cubicBezTo>
                  <a:cubicBezTo>
                    <a:pt x="684" y="289"/>
                    <a:pt x="697" y="288"/>
                    <a:pt x="708" y="283"/>
                  </a:cubicBezTo>
                  <a:cubicBezTo>
                    <a:pt x="727" y="276"/>
                    <a:pt x="739" y="260"/>
                    <a:pt x="751" y="244"/>
                  </a:cubicBezTo>
                  <a:cubicBezTo>
                    <a:pt x="762" y="230"/>
                    <a:pt x="766" y="214"/>
                    <a:pt x="765" y="197"/>
                  </a:cubicBezTo>
                  <a:cubicBezTo>
                    <a:pt x="764" y="187"/>
                    <a:pt x="764" y="178"/>
                    <a:pt x="762" y="169"/>
                  </a:cubicBezTo>
                  <a:cubicBezTo>
                    <a:pt x="759" y="152"/>
                    <a:pt x="749" y="139"/>
                    <a:pt x="734" y="132"/>
                  </a:cubicBezTo>
                  <a:cubicBezTo>
                    <a:pt x="715" y="122"/>
                    <a:pt x="695" y="117"/>
                    <a:pt x="673" y="119"/>
                  </a:cubicBezTo>
                  <a:cubicBezTo>
                    <a:pt x="653" y="120"/>
                    <a:pt x="633" y="119"/>
                    <a:pt x="614" y="119"/>
                  </a:cubicBezTo>
                  <a:cubicBezTo>
                    <a:pt x="594" y="120"/>
                    <a:pt x="575" y="120"/>
                    <a:pt x="556" y="120"/>
                  </a:cubicBezTo>
                  <a:cubicBezTo>
                    <a:pt x="547" y="119"/>
                    <a:pt x="538" y="118"/>
                    <a:pt x="529" y="118"/>
                  </a:cubicBezTo>
                  <a:cubicBezTo>
                    <a:pt x="521" y="118"/>
                    <a:pt x="515" y="122"/>
                    <a:pt x="515" y="128"/>
                  </a:cubicBezTo>
                  <a:cubicBezTo>
                    <a:pt x="515" y="140"/>
                    <a:pt x="515" y="152"/>
                    <a:pt x="517" y="164"/>
                  </a:cubicBezTo>
                  <a:cubicBezTo>
                    <a:pt x="518" y="172"/>
                    <a:pt x="526" y="179"/>
                    <a:pt x="535" y="178"/>
                  </a:cubicBezTo>
                  <a:cubicBezTo>
                    <a:pt x="545" y="177"/>
                    <a:pt x="555" y="176"/>
                    <a:pt x="565" y="174"/>
                  </a:cubicBezTo>
                  <a:cubicBezTo>
                    <a:pt x="577" y="171"/>
                    <a:pt x="590" y="167"/>
                    <a:pt x="602" y="166"/>
                  </a:cubicBezTo>
                  <a:cubicBezTo>
                    <a:pt x="622" y="163"/>
                    <a:pt x="642" y="163"/>
                    <a:pt x="662" y="162"/>
                  </a:cubicBezTo>
                  <a:close/>
                  <a:moveTo>
                    <a:pt x="606" y="485"/>
                  </a:moveTo>
                  <a:cubicBezTo>
                    <a:pt x="608" y="507"/>
                    <a:pt x="608" y="525"/>
                    <a:pt x="610" y="543"/>
                  </a:cubicBezTo>
                  <a:cubicBezTo>
                    <a:pt x="612" y="561"/>
                    <a:pt x="614" y="579"/>
                    <a:pt x="617" y="597"/>
                  </a:cubicBezTo>
                  <a:cubicBezTo>
                    <a:pt x="620" y="612"/>
                    <a:pt x="624" y="626"/>
                    <a:pt x="627" y="640"/>
                  </a:cubicBezTo>
                  <a:cubicBezTo>
                    <a:pt x="633" y="664"/>
                    <a:pt x="638" y="689"/>
                    <a:pt x="644" y="713"/>
                  </a:cubicBezTo>
                  <a:cubicBezTo>
                    <a:pt x="648" y="731"/>
                    <a:pt x="652" y="748"/>
                    <a:pt x="658" y="765"/>
                  </a:cubicBezTo>
                  <a:cubicBezTo>
                    <a:pt x="666" y="788"/>
                    <a:pt x="675" y="810"/>
                    <a:pt x="685" y="831"/>
                  </a:cubicBezTo>
                  <a:cubicBezTo>
                    <a:pt x="694" y="851"/>
                    <a:pt x="707" y="856"/>
                    <a:pt x="724" y="848"/>
                  </a:cubicBezTo>
                  <a:cubicBezTo>
                    <a:pt x="734" y="844"/>
                    <a:pt x="738" y="837"/>
                    <a:pt x="737" y="830"/>
                  </a:cubicBezTo>
                  <a:cubicBezTo>
                    <a:pt x="737" y="826"/>
                    <a:pt x="736" y="822"/>
                    <a:pt x="735" y="819"/>
                  </a:cubicBezTo>
                  <a:cubicBezTo>
                    <a:pt x="727" y="801"/>
                    <a:pt x="719" y="784"/>
                    <a:pt x="713" y="766"/>
                  </a:cubicBezTo>
                  <a:cubicBezTo>
                    <a:pt x="701" y="732"/>
                    <a:pt x="690" y="699"/>
                    <a:pt x="680" y="665"/>
                  </a:cubicBezTo>
                  <a:cubicBezTo>
                    <a:pt x="672" y="639"/>
                    <a:pt x="665" y="612"/>
                    <a:pt x="659" y="585"/>
                  </a:cubicBezTo>
                  <a:cubicBezTo>
                    <a:pt x="654" y="561"/>
                    <a:pt x="651" y="536"/>
                    <a:pt x="648" y="511"/>
                  </a:cubicBezTo>
                  <a:cubicBezTo>
                    <a:pt x="646" y="496"/>
                    <a:pt x="645" y="480"/>
                    <a:pt x="646" y="464"/>
                  </a:cubicBezTo>
                  <a:cubicBezTo>
                    <a:pt x="648" y="448"/>
                    <a:pt x="651" y="431"/>
                    <a:pt x="654" y="414"/>
                  </a:cubicBezTo>
                  <a:cubicBezTo>
                    <a:pt x="655" y="411"/>
                    <a:pt x="657" y="407"/>
                    <a:pt x="660" y="404"/>
                  </a:cubicBezTo>
                  <a:cubicBezTo>
                    <a:pt x="673" y="393"/>
                    <a:pt x="698" y="397"/>
                    <a:pt x="710" y="412"/>
                  </a:cubicBezTo>
                  <a:cubicBezTo>
                    <a:pt x="719" y="425"/>
                    <a:pt x="723" y="440"/>
                    <a:pt x="725" y="455"/>
                  </a:cubicBezTo>
                  <a:cubicBezTo>
                    <a:pt x="728" y="490"/>
                    <a:pt x="730" y="524"/>
                    <a:pt x="723" y="559"/>
                  </a:cubicBezTo>
                  <a:cubicBezTo>
                    <a:pt x="721" y="571"/>
                    <a:pt x="720" y="583"/>
                    <a:pt x="719" y="595"/>
                  </a:cubicBezTo>
                  <a:cubicBezTo>
                    <a:pt x="719" y="598"/>
                    <a:pt x="721" y="601"/>
                    <a:pt x="723" y="603"/>
                  </a:cubicBezTo>
                  <a:cubicBezTo>
                    <a:pt x="733" y="611"/>
                    <a:pt x="744" y="611"/>
                    <a:pt x="756" y="609"/>
                  </a:cubicBezTo>
                  <a:cubicBezTo>
                    <a:pt x="759" y="608"/>
                    <a:pt x="763" y="604"/>
                    <a:pt x="765" y="601"/>
                  </a:cubicBezTo>
                  <a:cubicBezTo>
                    <a:pt x="768" y="591"/>
                    <a:pt x="770" y="581"/>
                    <a:pt x="771" y="571"/>
                  </a:cubicBezTo>
                  <a:cubicBezTo>
                    <a:pt x="773" y="550"/>
                    <a:pt x="774" y="530"/>
                    <a:pt x="774" y="509"/>
                  </a:cubicBezTo>
                  <a:cubicBezTo>
                    <a:pt x="775" y="498"/>
                    <a:pt x="775" y="487"/>
                    <a:pt x="774" y="476"/>
                  </a:cubicBezTo>
                  <a:cubicBezTo>
                    <a:pt x="772" y="460"/>
                    <a:pt x="768" y="444"/>
                    <a:pt x="766" y="428"/>
                  </a:cubicBezTo>
                  <a:cubicBezTo>
                    <a:pt x="763" y="409"/>
                    <a:pt x="756" y="392"/>
                    <a:pt x="742" y="378"/>
                  </a:cubicBezTo>
                  <a:cubicBezTo>
                    <a:pt x="731" y="366"/>
                    <a:pt x="718" y="355"/>
                    <a:pt x="701" y="353"/>
                  </a:cubicBezTo>
                  <a:cubicBezTo>
                    <a:pt x="680" y="351"/>
                    <a:pt x="659" y="352"/>
                    <a:pt x="638" y="353"/>
                  </a:cubicBezTo>
                  <a:cubicBezTo>
                    <a:pt x="626" y="354"/>
                    <a:pt x="615" y="369"/>
                    <a:pt x="614" y="381"/>
                  </a:cubicBezTo>
                  <a:cubicBezTo>
                    <a:pt x="613" y="388"/>
                    <a:pt x="613" y="395"/>
                    <a:pt x="612" y="402"/>
                  </a:cubicBezTo>
                  <a:cubicBezTo>
                    <a:pt x="610" y="431"/>
                    <a:pt x="608" y="460"/>
                    <a:pt x="606" y="485"/>
                  </a:cubicBezTo>
                  <a:close/>
                </a:path>
              </a:pathLst>
            </a:custGeom>
            <a:solidFill>
              <a:srgbClr val="C63F24">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4" name="Freeform 41">
              <a:extLst>
                <a:ext uri="{FF2B5EF4-FFF2-40B4-BE49-F238E27FC236}">
                  <a16:creationId xmlns:a16="http://schemas.microsoft.com/office/drawing/2014/main" xmlns="" id="{A106D591-ED1A-4D05-950B-C30A49E97C5F}"/>
                </a:ext>
              </a:extLst>
            </p:cNvPr>
            <p:cNvSpPr>
              <a:spLocks/>
            </p:cNvSpPr>
            <p:nvPr/>
          </p:nvSpPr>
          <p:spPr bwMode="auto">
            <a:xfrm>
              <a:off x="9987202" y="1958875"/>
              <a:ext cx="1354282" cy="3045344"/>
            </a:xfrm>
            <a:custGeom>
              <a:avLst/>
              <a:gdLst>
                <a:gd name="T0" fmla="*/ 262 w 331"/>
                <a:gd name="T1" fmla="*/ 369 h 743"/>
                <a:gd name="T2" fmla="*/ 278 w 331"/>
                <a:gd name="T3" fmla="*/ 247 h 743"/>
                <a:gd name="T4" fmla="*/ 241 w 331"/>
                <a:gd name="T5" fmla="*/ 197 h 743"/>
                <a:gd name="T6" fmla="*/ 200 w 331"/>
                <a:gd name="T7" fmla="*/ 137 h 743"/>
                <a:gd name="T8" fmla="*/ 192 w 331"/>
                <a:gd name="T9" fmla="*/ 29 h 743"/>
                <a:gd name="T10" fmla="*/ 208 w 331"/>
                <a:gd name="T11" fmla="*/ 4 h 743"/>
                <a:gd name="T12" fmla="*/ 252 w 331"/>
                <a:gd name="T13" fmla="*/ 36 h 743"/>
                <a:gd name="T14" fmla="*/ 244 w 331"/>
                <a:gd name="T15" fmla="*/ 119 h 743"/>
                <a:gd name="T16" fmla="*/ 303 w 331"/>
                <a:gd name="T17" fmla="*/ 184 h 743"/>
                <a:gd name="T18" fmla="*/ 322 w 331"/>
                <a:gd name="T19" fmla="*/ 235 h 743"/>
                <a:gd name="T20" fmla="*/ 323 w 331"/>
                <a:gd name="T21" fmla="*/ 341 h 743"/>
                <a:gd name="T22" fmla="*/ 274 w 331"/>
                <a:gd name="T23" fmla="*/ 415 h 743"/>
                <a:gd name="T24" fmla="*/ 226 w 331"/>
                <a:gd name="T25" fmla="*/ 451 h 743"/>
                <a:gd name="T26" fmla="*/ 212 w 331"/>
                <a:gd name="T27" fmla="*/ 495 h 743"/>
                <a:gd name="T28" fmla="*/ 171 w 331"/>
                <a:gd name="T29" fmla="*/ 530 h 743"/>
                <a:gd name="T30" fmla="*/ 141 w 331"/>
                <a:gd name="T31" fmla="*/ 547 h 743"/>
                <a:gd name="T32" fmla="*/ 143 w 331"/>
                <a:gd name="T33" fmla="*/ 644 h 743"/>
                <a:gd name="T34" fmla="*/ 146 w 331"/>
                <a:gd name="T35" fmla="*/ 722 h 743"/>
                <a:gd name="T36" fmla="*/ 108 w 331"/>
                <a:gd name="T37" fmla="*/ 737 h 743"/>
                <a:gd name="T38" fmla="*/ 99 w 331"/>
                <a:gd name="T39" fmla="*/ 653 h 743"/>
                <a:gd name="T40" fmla="*/ 97 w 331"/>
                <a:gd name="T41" fmla="*/ 527 h 743"/>
                <a:gd name="T42" fmla="*/ 89 w 331"/>
                <a:gd name="T43" fmla="*/ 463 h 743"/>
                <a:gd name="T44" fmla="*/ 11 w 331"/>
                <a:gd name="T45" fmla="*/ 380 h 743"/>
                <a:gd name="T46" fmla="*/ 17 w 331"/>
                <a:gd name="T47" fmla="*/ 245 h 743"/>
                <a:gd name="T48" fmla="*/ 85 w 331"/>
                <a:gd name="T49" fmla="*/ 159 h 743"/>
                <a:gd name="T50" fmla="*/ 103 w 331"/>
                <a:gd name="T51" fmla="*/ 76 h 743"/>
                <a:gd name="T52" fmla="*/ 94 w 331"/>
                <a:gd name="T53" fmla="*/ 15 h 743"/>
                <a:gd name="T54" fmla="*/ 143 w 331"/>
                <a:gd name="T55" fmla="*/ 4 h 743"/>
                <a:gd name="T56" fmla="*/ 154 w 331"/>
                <a:gd name="T57" fmla="*/ 42 h 743"/>
                <a:gd name="T58" fmla="*/ 150 w 331"/>
                <a:gd name="T59" fmla="*/ 139 h 743"/>
                <a:gd name="T60" fmla="*/ 124 w 331"/>
                <a:gd name="T61" fmla="*/ 191 h 743"/>
                <a:gd name="T62" fmla="*/ 66 w 331"/>
                <a:gd name="T63" fmla="*/ 258 h 743"/>
                <a:gd name="T64" fmla="*/ 59 w 331"/>
                <a:gd name="T65" fmla="*/ 371 h 743"/>
                <a:gd name="T66" fmla="*/ 93 w 331"/>
                <a:gd name="T67" fmla="*/ 395 h 743"/>
                <a:gd name="T68" fmla="*/ 99 w 331"/>
                <a:gd name="T69" fmla="*/ 331 h 743"/>
                <a:gd name="T70" fmla="*/ 101 w 331"/>
                <a:gd name="T71" fmla="*/ 253 h 743"/>
                <a:gd name="T72" fmla="*/ 140 w 331"/>
                <a:gd name="T73" fmla="*/ 236 h 743"/>
                <a:gd name="T74" fmla="*/ 145 w 331"/>
                <a:gd name="T75" fmla="*/ 296 h 743"/>
                <a:gd name="T76" fmla="*/ 138 w 331"/>
                <a:gd name="T77" fmla="*/ 402 h 743"/>
                <a:gd name="T78" fmla="*/ 150 w 331"/>
                <a:gd name="T79" fmla="*/ 481 h 743"/>
                <a:gd name="T80" fmla="*/ 183 w 331"/>
                <a:gd name="T81" fmla="*/ 444 h 743"/>
                <a:gd name="T82" fmla="*/ 190 w 331"/>
                <a:gd name="T83" fmla="*/ 358 h 743"/>
                <a:gd name="T84" fmla="*/ 201 w 331"/>
                <a:gd name="T85" fmla="*/ 230 h 743"/>
                <a:gd name="T86" fmla="*/ 239 w 331"/>
                <a:gd name="T87" fmla="*/ 253 h 743"/>
                <a:gd name="T88" fmla="*/ 232 w 331"/>
                <a:gd name="T89" fmla="*/ 3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1" h="743">
                  <a:moveTo>
                    <a:pt x="232" y="389"/>
                  </a:moveTo>
                  <a:cubicBezTo>
                    <a:pt x="245" y="385"/>
                    <a:pt x="254" y="378"/>
                    <a:pt x="262" y="369"/>
                  </a:cubicBezTo>
                  <a:cubicBezTo>
                    <a:pt x="275" y="352"/>
                    <a:pt x="278" y="334"/>
                    <a:pt x="280" y="314"/>
                  </a:cubicBezTo>
                  <a:cubicBezTo>
                    <a:pt x="283" y="291"/>
                    <a:pt x="278" y="269"/>
                    <a:pt x="278" y="247"/>
                  </a:cubicBezTo>
                  <a:cubicBezTo>
                    <a:pt x="278" y="237"/>
                    <a:pt x="272" y="229"/>
                    <a:pt x="267" y="221"/>
                  </a:cubicBezTo>
                  <a:cubicBezTo>
                    <a:pt x="261" y="210"/>
                    <a:pt x="250" y="205"/>
                    <a:pt x="241" y="197"/>
                  </a:cubicBezTo>
                  <a:cubicBezTo>
                    <a:pt x="236" y="192"/>
                    <a:pt x="230" y="188"/>
                    <a:pt x="224" y="183"/>
                  </a:cubicBezTo>
                  <a:cubicBezTo>
                    <a:pt x="210" y="171"/>
                    <a:pt x="203" y="155"/>
                    <a:pt x="200" y="137"/>
                  </a:cubicBezTo>
                  <a:cubicBezTo>
                    <a:pt x="198" y="121"/>
                    <a:pt x="197" y="106"/>
                    <a:pt x="196" y="90"/>
                  </a:cubicBezTo>
                  <a:cubicBezTo>
                    <a:pt x="195" y="70"/>
                    <a:pt x="193" y="49"/>
                    <a:pt x="192" y="29"/>
                  </a:cubicBezTo>
                  <a:cubicBezTo>
                    <a:pt x="192" y="24"/>
                    <a:pt x="193" y="19"/>
                    <a:pt x="194" y="14"/>
                  </a:cubicBezTo>
                  <a:cubicBezTo>
                    <a:pt x="196" y="8"/>
                    <a:pt x="200" y="4"/>
                    <a:pt x="208" y="4"/>
                  </a:cubicBezTo>
                  <a:cubicBezTo>
                    <a:pt x="214" y="4"/>
                    <a:pt x="220" y="3"/>
                    <a:pt x="226" y="4"/>
                  </a:cubicBezTo>
                  <a:cubicBezTo>
                    <a:pt x="246" y="5"/>
                    <a:pt x="256" y="16"/>
                    <a:pt x="252" y="36"/>
                  </a:cubicBezTo>
                  <a:cubicBezTo>
                    <a:pt x="249" y="48"/>
                    <a:pt x="247" y="61"/>
                    <a:pt x="243" y="73"/>
                  </a:cubicBezTo>
                  <a:cubicBezTo>
                    <a:pt x="239" y="88"/>
                    <a:pt x="242" y="104"/>
                    <a:pt x="244" y="119"/>
                  </a:cubicBezTo>
                  <a:cubicBezTo>
                    <a:pt x="246" y="138"/>
                    <a:pt x="258" y="148"/>
                    <a:pt x="271" y="159"/>
                  </a:cubicBezTo>
                  <a:cubicBezTo>
                    <a:pt x="282" y="167"/>
                    <a:pt x="292" y="176"/>
                    <a:pt x="303" y="184"/>
                  </a:cubicBezTo>
                  <a:cubicBezTo>
                    <a:pt x="305" y="187"/>
                    <a:pt x="307" y="190"/>
                    <a:pt x="309" y="194"/>
                  </a:cubicBezTo>
                  <a:cubicBezTo>
                    <a:pt x="315" y="207"/>
                    <a:pt x="321" y="220"/>
                    <a:pt x="322" y="235"/>
                  </a:cubicBezTo>
                  <a:cubicBezTo>
                    <a:pt x="324" y="249"/>
                    <a:pt x="328" y="262"/>
                    <a:pt x="327" y="275"/>
                  </a:cubicBezTo>
                  <a:cubicBezTo>
                    <a:pt x="327" y="297"/>
                    <a:pt x="331" y="320"/>
                    <a:pt x="323" y="341"/>
                  </a:cubicBezTo>
                  <a:cubicBezTo>
                    <a:pt x="317" y="359"/>
                    <a:pt x="312" y="378"/>
                    <a:pt x="299" y="392"/>
                  </a:cubicBezTo>
                  <a:cubicBezTo>
                    <a:pt x="291" y="400"/>
                    <a:pt x="283" y="408"/>
                    <a:pt x="274" y="415"/>
                  </a:cubicBezTo>
                  <a:cubicBezTo>
                    <a:pt x="266" y="421"/>
                    <a:pt x="257" y="426"/>
                    <a:pt x="249" y="432"/>
                  </a:cubicBezTo>
                  <a:cubicBezTo>
                    <a:pt x="241" y="438"/>
                    <a:pt x="233" y="444"/>
                    <a:pt x="226" y="451"/>
                  </a:cubicBezTo>
                  <a:cubicBezTo>
                    <a:pt x="222" y="456"/>
                    <a:pt x="221" y="463"/>
                    <a:pt x="219" y="469"/>
                  </a:cubicBezTo>
                  <a:cubicBezTo>
                    <a:pt x="216" y="478"/>
                    <a:pt x="214" y="486"/>
                    <a:pt x="212" y="495"/>
                  </a:cubicBezTo>
                  <a:cubicBezTo>
                    <a:pt x="210" y="506"/>
                    <a:pt x="203" y="513"/>
                    <a:pt x="194" y="519"/>
                  </a:cubicBezTo>
                  <a:cubicBezTo>
                    <a:pt x="187" y="524"/>
                    <a:pt x="179" y="527"/>
                    <a:pt x="171" y="530"/>
                  </a:cubicBezTo>
                  <a:cubicBezTo>
                    <a:pt x="163" y="533"/>
                    <a:pt x="156" y="535"/>
                    <a:pt x="148" y="537"/>
                  </a:cubicBezTo>
                  <a:cubicBezTo>
                    <a:pt x="144" y="539"/>
                    <a:pt x="141" y="542"/>
                    <a:pt x="141" y="547"/>
                  </a:cubicBezTo>
                  <a:cubicBezTo>
                    <a:pt x="141" y="565"/>
                    <a:pt x="141" y="582"/>
                    <a:pt x="141" y="600"/>
                  </a:cubicBezTo>
                  <a:cubicBezTo>
                    <a:pt x="141" y="614"/>
                    <a:pt x="142" y="629"/>
                    <a:pt x="143" y="644"/>
                  </a:cubicBezTo>
                  <a:cubicBezTo>
                    <a:pt x="143" y="655"/>
                    <a:pt x="145" y="667"/>
                    <a:pt x="146" y="679"/>
                  </a:cubicBezTo>
                  <a:cubicBezTo>
                    <a:pt x="146" y="693"/>
                    <a:pt x="146" y="708"/>
                    <a:pt x="146" y="722"/>
                  </a:cubicBezTo>
                  <a:cubicBezTo>
                    <a:pt x="147" y="738"/>
                    <a:pt x="137" y="743"/>
                    <a:pt x="123" y="742"/>
                  </a:cubicBezTo>
                  <a:cubicBezTo>
                    <a:pt x="118" y="742"/>
                    <a:pt x="113" y="739"/>
                    <a:pt x="108" y="737"/>
                  </a:cubicBezTo>
                  <a:cubicBezTo>
                    <a:pt x="102" y="734"/>
                    <a:pt x="101" y="729"/>
                    <a:pt x="101" y="723"/>
                  </a:cubicBezTo>
                  <a:cubicBezTo>
                    <a:pt x="100" y="700"/>
                    <a:pt x="99" y="676"/>
                    <a:pt x="99" y="653"/>
                  </a:cubicBezTo>
                  <a:cubicBezTo>
                    <a:pt x="99" y="625"/>
                    <a:pt x="98" y="596"/>
                    <a:pt x="98" y="568"/>
                  </a:cubicBezTo>
                  <a:cubicBezTo>
                    <a:pt x="98" y="554"/>
                    <a:pt x="98" y="541"/>
                    <a:pt x="97" y="527"/>
                  </a:cubicBezTo>
                  <a:cubicBezTo>
                    <a:pt x="97" y="507"/>
                    <a:pt x="95" y="488"/>
                    <a:pt x="93" y="468"/>
                  </a:cubicBezTo>
                  <a:cubicBezTo>
                    <a:pt x="93" y="466"/>
                    <a:pt x="91" y="464"/>
                    <a:pt x="89" y="463"/>
                  </a:cubicBezTo>
                  <a:cubicBezTo>
                    <a:pt x="75" y="458"/>
                    <a:pt x="63" y="450"/>
                    <a:pt x="53" y="441"/>
                  </a:cubicBezTo>
                  <a:cubicBezTo>
                    <a:pt x="34" y="424"/>
                    <a:pt x="18" y="405"/>
                    <a:pt x="11" y="380"/>
                  </a:cubicBezTo>
                  <a:cubicBezTo>
                    <a:pt x="4" y="355"/>
                    <a:pt x="0" y="329"/>
                    <a:pt x="2" y="303"/>
                  </a:cubicBezTo>
                  <a:cubicBezTo>
                    <a:pt x="4" y="283"/>
                    <a:pt x="12" y="264"/>
                    <a:pt x="17" y="245"/>
                  </a:cubicBezTo>
                  <a:cubicBezTo>
                    <a:pt x="21" y="231"/>
                    <a:pt x="28" y="220"/>
                    <a:pt x="38" y="209"/>
                  </a:cubicBezTo>
                  <a:cubicBezTo>
                    <a:pt x="53" y="192"/>
                    <a:pt x="70" y="176"/>
                    <a:pt x="85" y="159"/>
                  </a:cubicBezTo>
                  <a:cubicBezTo>
                    <a:pt x="94" y="150"/>
                    <a:pt x="105" y="142"/>
                    <a:pt x="105" y="128"/>
                  </a:cubicBezTo>
                  <a:cubicBezTo>
                    <a:pt x="105" y="111"/>
                    <a:pt x="105" y="93"/>
                    <a:pt x="103" y="76"/>
                  </a:cubicBezTo>
                  <a:cubicBezTo>
                    <a:pt x="102" y="61"/>
                    <a:pt x="97" y="47"/>
                    <a:pt x="94" y="33"/>
                  </a:cubicBezTo>
                  <a:cubicBezTo>
                    <a:pt x="93" y="27"/>
                    <a:pt x="94" y="21"/>
                    <a:pt x="94" y="15"/>
                  </a:cubicBezTo>
                  <a:cubicBezTo>
                    <a:pt x="94" y="13"/>
                    <a:pt x="97" y="10"/>
                    <a:pt x="99" y="9"/>
                  </a:cubicBezTo>
                  <a:cubicBezTo>
                    <a:pt x="113" y="0"/>
                    <a:pt x="128" y="1"/>
                    <a:pt x="143" y="4"/>
                  </a:cubicBezTo>
                  <a:cubicBezTo>
                    <a:pt x="146" y="5"/>
                    <a:pt x="150" y="9"/>
                    <a:pt x="151" y="12"/>
                  </a:cubicBezTo>
                  <a:cubicBezTo>
                    <a:pt x="153" y="22"/>
                    <a:pt x="155" y="32"/>
                    <a:pt x="154" y="42"/>
                  </a:cubicBezTo>
                  <a:cubicBezTo>
                    <a:pt x="153" y="55"/>
                    <a:pt x="153" y="69"/>
                    <a:pt x="153" y="82"/>
                  </a:cubicBezTo>
                  <a:cubicBezTo>
                    <a:pt x="152" y="101"/>
                    <a:pt x="151" y="120"/>
                    <a:pt x="150" y="139"/>
                  </a:cubicBezTo>
                  <a:cubicBezTo>
                    <a:pt x="150" y="153"/>
                    <a:pt x="145" y="165"/>
                    <a:pt x="138" y="176"/>
                  </a:cubicBezTo>
                  <a:cubicBezTo>
                    <a:pt x="134" y="182"/>
                    <a:pt x="129" y="187"/>
                    <a:pt x="124" y="191"/>
                  </a:cubicBezTo>
                  <a:cubicBezTo>
                    <a:pt x="112" y="202"/>
                    <a:pt x="99" y="212"/>
                    <a:pt x="87" y="223"/>
                  </a:cubicBezTo>
                  <a:cubicBezTo>
                    <a:pt x="77" y="233"/>
                    <a:pt x="70" y="244"/>
                    <a:pt x="66" y="258"/>
                  </a:cubicBezTo>
                  <a:cubicBezTo>
                    <a:pt x="62" y="270"/>
                    <a:pt x="58" y="283"/>
                    <a:pt x="56" y="297"/>
                  </a:cubicBezTo>
                  <a:cubicBezTo>
                    <a:pt x="52" y="321"/>
                    <a:pt x="49" y="347"/>
                    <a:pt x="59" y="371"/>
                  </a:cubicBezTo>
                  <a:cubicBezTo>
                    <a:pt x="64" y="381"/>
                    <a:pt x="71" y="391"/>
                    <a:pt x="80" y="398"/>
                  </a:cubicBezTo>
                  <a:cubicBezTo>
                    <a:pt x="86" y="402"/>
                    <a:pt x="90" y="401"/>
                    <a:pt x="93" y="395"/>
                  </a:cubicBezTo>
                  <a:cubicBezTo>
                    <a:pt x="94" y="394"/>
                    <a:pt x="95" y="392"/>
                    <a:pt x="95" y="390"/>
                  </a:cubicBezTo>
                  <a:cubicBezTo>
                    <a:pt x="96" y="370"/>
                    <a:pt x="98" y="351"/>
                    <a:pt x="99" y="331"/>
                  </a:cubicBezTo>
                  <a:cubicBezTo>
                    <a:pt x="100" y="321"/>
                    <a:pt x="101" y="311"/>
                    <a:pt x="101" y="301"/>
                  </a:cubicBezTo>
                  <a:cubicBezTo>
                    <a:pt x="102" y="285"/>
                    <a:pt x="102" y="269"/>
                    <a:pt x="101" y="253"/>
                  </a:cubicBezTo>
                  <a:cubicBezTo>
                    <a:pt x="101" y="241"/>
                    <a:pt x="108" y="233"/>
                    <a:pt x="119" y="233"/>
                  </a:cubicBezTo>
                  <a:cubicBezTo>
                    <a:pt x="126" y="234"/>
                    <a:pt x="133" y="234"/>
                    <a:pt x="140" y="236"/>
                  </a:cubicBezTo>
                  <a:cubicBezTo>
                    <a:pt x="149" y="237"/>
                    <a:pt x="154" y="244"/>
                    <a:pt x="153" y="252"/>
                  </a:cubicBezTo>
                  <a:cubicBezTo>
                    <a:pt x="151" y="267"/>
                    <a:pt x="147" y="281"/>
                    <a:pt x="145" y="296"/>
                  </a:cubicBezTo>
                  <a:cubicBezTo>
                    <a:pt x="143" y="306"/>
                    <a:pt x="142" y="317"/>
                    <a:pt x="142" y="328"/>
                  </a:cubicBezTo>
                  <a:cubicBezTo>
                    <a:pt x="140" y="352"/>
                    <a:pt x="139" y="377"/>
                    <a:pt x="138" y="402"/>
                  </a:cubicBezTo>
                  <a:cubicBezTo>
                    <a:pt x="138" y="423"/>
                    <a:pt x="139" y="444"/>
                    <a:pt x="140" y="465"/>
                  </a:cubicBezTo>
                  <a:cubicBezTo>
                    <a:pt x="141" y="472"/>
                    <a:pt x="143" y="478"/>
                    <a:pt x="150" y="481"/>
                  </a:cubicBezTo>
                  <a:cubicBezTo>
                    <a:pt x="158" y="483"/>
                    <a:pt x="164" y="480"/>
                    <a:pt x="169" y="475"/>
                  </a:cubicBezTo>
                  <a:cubicBezTo>
                    <a:pt x="178" y="467"/>
                    <a:pt x="182" y="456"/>
                    <a:pt x="183" y="444"/>
                  </a:cubicBezTo>
                  <a:cubicBezTo>
                    <a:pt x="185" y="421"/>
                    <a:pt x="188" y="397"/>
                    <a:pt x="190" y="374"/>
                  </a:cubicBezTo>
                  <a:cubicBezTo>
                    <a:pt x="191" y="369"/>
                    <a:pt x="190" y="364"/>
                    <a:pt x="190" y="358"/>
                  </a:cubicBezTo>
                  <a:cubicBezTo>
                    <a:pt x="190" y="323"/>
                    <a:pt x="194" y="288"/>
                    <a:pt x="188" y="253"/>
                  </a:cubicBezTo>
                  <a:cubicBezTo>
                    <a:pt x="186" y="241"/>
                    <a:pt x="191" y="231"/>
                    <a:pt x="201" y="230"/>
                  </a:cubicBezTo>
                  <a:cubicBezTo>
                    <a:pt x="207" y="230"/>
                    <a:pt x="213" y="229"/>
                    <a:pt x="219" y="229"/>
                  </a:cubicBezTo>
                  <a:cubicBezTo>
                    <a:pt x="236" y="230"/>
                    <a:pt x="241" y="237"/>
                    <a:pt x="239" y="253"/>
                  </a:cubicBezTo>
                  <a:cubicBezTo>
                    <a:pt x="236" y="281"/>
                    <a:pt x="234" y="308"/>
                    <a:pt x="234" y="336"/>
                  </a:cubicBezTo>
                  <a:cubicBezTo>
                    <a:pt x="234" y="350"/>
                    <a:pt x="233" y="364"/>
                    <a:pt x="232" y="379"/>
                  </a:cubicBezTo>
                  <a:cubicBezTo>
                    <a:pt x="232" y="382"/>
                    <a:pt x="232" y="385"/>
                    <a:pt x="232" y="389"/>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5" name="Freeform 42">
              <a:extLst>
                <a:ext uri="{FF2B5EF4-FFF2-40B4-BE49-F238E27FC236}">
                  <a16:creationId xmlns:a16="http://schemas.microsoft.com/office/drawing/2014/main" xmlns="" id="{83E1F3C7-C624-4C5D-BDEA-87B8CA153206}"/>
                </a:ext>
              </a:extLst>
            </p:cNvPr>
            <p:cNvSpPr>
              <a:spLocks/>
            </p:cNvSpPr>
            <p:nvPr/>
          </p:nvSpPr>
          <p:spPr bwMode="auto">
            <a:xfrm>
              <a:off x="11026200" y="1987537"/>
              <a:ext cx="1423550" cy="3019070"/>
            </a:xfrm>
            <a:custGeom>
              <a:avLst/>
              <a:gdLst>
                <a:gd name="T0" fmla="*/ 244 w 348"/>
                <a:gd name="T1" fmla="*/ 45 h 737"/>
                <a:gd name="T2" fmla="*/ 184 w 348"/>
                <a:gd name="T3" fmla="*/ 49 h 737"/>
                <a:gd name="T4" fmla="*/ 147 w 348"/>
                <a:gd name="T5" fmla="*/ 57 h 737"/>
                <a:gd name="T6" fmla="*/ 117 w 348"/>
                <a:gd name="T7" fmla="*/ 61 h 737"/>
                <a:gd name="T8" fmla="*/ 99 w 348"/>
                <a:gd name="T9" fmla="*/ 47 h 737"/>
                <a:gd name="T10" fmla="*/ 97 w 348"/>
                <a:gd name="T11" fmla="*/ 11 h 737"/>
                <a:gd name="T12" fmla="*/ 111 w 348"/>
                <a:gd name="T13" fmla="*/ 1 h 737"/>
                <a:gd name="T14" fmla="*/ 138 w 348"/>
                <a:gd name="T15" fmla="*/ 3 h 737"/>
                <a:gd name="T16" fmla="*/ 196 w 348"/>
                <a:gd name="T17" fmla="*/ 2 h 737"/>
                <a:gd name="T18" fmla="*/ 255 w 348"/>
                <a:gd name="T19" fmla="*/ 2 h 737"/>
                <a:gd name="T20" fmla="*/ 316 w 348"/>
                <a:gd name="T21" fmla="*/ 15 h 737"/>
                <a:gd name="T22" fmla="*/ 344 w 348"/>
                <a:gd name="T23" fmla="*/ 52 h 737"/>
                <a:gd name="T24" fmla="*/ 347 w 348"/>
                <a:gd name="T25" fmla="*/ 80 h 737"/>
                <a:gd name="T26" fmla="*/ 333 w 348"/>
                <a:gd name="T27" fmla="*/ 127 h 737"/>
                <a:gd name="T28" fmla="*/ 290 w 348"/>
                <a:gd name="T29" fmla="*/ 166 h 737"/>
                <a:gd name="T30" fmla="*/ 254 w 348"/>
                <a:gd name="T31" fmla="*/ 174 h 737"/>
                <a:gd name="T32" fmla="*/ 199 w 348"/>
                <a:gd name="T33" fmla="*/ 178 h 737"/>
                <a:gd name="T34" fmla="*/ 172 w 348"/>
                <a:gd name="T35" fmla="*/ 180 h 737"/>
                <a:gd name="T36" fmla="*/ 163 w 348"/>
                <a:gd name="T37" fmla="*/ 183 h 737"/>
                <a:gd name="T38" fmla="*/ 145 w 348"/>
                <a:gd name="T39" fmla="*/ 210 h 737"/>
                <a:gd name="T40" fmla="*/ 147 w 348"/>
                <a:gd name="T41" fmla="*/ 257 h 737"/>
                <a:gd name="T42" fmla="*/ 150 w 348"/>
                <a:gd name="T43" fmla="*/ 282 h 737"/>
                <a:gd name="T44" fmla="*/ 151 w 348"/>
                <a:gd name="T45" fmla="*/ 346 h 737"/>
                <a:gd name="T46" fmla="*/ 146 w 348"/>
                <a:gd name="T47" fmla="*/ 405 h 737"/>
                <a:gd name="T48" fmla="*/ 138 w 348"/>
                <a:gd name="T49" fmla="*/ 466 h 737"/>
                <a:gd name="T50" fmla="*/ 124 w 348"/>
                <a:gd name="T51" fmla="*/ 544 h 737"/>
                <a:gd name="T52" fmla="*/ 111 w 348"/>
                <a:gd name="T53" fmla="*/ 592 h 737"/>
                <a:gd name="T54" fmla="*/ 97 w 348"/>
                <a:gd name="T55" fmla="*/ 631 h 737"/>
                <a:gd name="T56" fmla="*/ 77 w 348"/>
                <a:gd name="T57" fmla="*/ 674 h 737"/>
                <a:gd name="T58" fmla="*/ 55 w 348"/>
                <a:gd name="T59" fmla="*/ 709 h 737"/>
                <a:gd name="T60" fmla="*/ 37 w 348"/>
                <a:gd name="T61" fmla="*/ 730 h 737"/>
                <a:gd name="T62" fmla="*/ 11 w 348"/>
                <a:gd name="T63" fmla="*/ 730 h 737"/>
                <a:gd name="T64" fmla="*/ 7 w 348"/>
                <a:gd name="T65" fmla="*/ 700 h 737"/>
                <a:gd name="T66" fmla="*/ 43 w 348"/>
                <a:gd name="T67" fmla="*/ 635 h 737"/>
                <a:gd name="T68" fmla="*/ 68 w 348"/>
                <a:gd name="T69" fmla="*/ 571 h 737"/>
                <a:gd name="T70" fmla="*/ 97 w 348"/>
                <a:gd name="T71" fmla="*/ 459 h 737"/>
                <a:gd name="T72" fmla="*/ 106 w 348"/>
                <a:gd name="T73" fmla="*/ 370 h 737"/>
                <a:gd name="T74" fmla="*/ 108 w 348"/>
                <a:gd name="T75" fmla="*/ 304 h 737"/>
                <a:gd name="T76" fmla="*/ 103 w 348"/>
                <a:gd name="T77" fmla="*/ 218 h 737"/>
                <a:gd name="T78" fmla="*/ 121 w 348"/>
                <a:gd name="T79" fmla="*/ 157 h 737"/>
                <a:gd name="T80" fmla="*/ 174 w 348"/>
                <a:gd name="T81" fmla="*/ 134 h 737"/>
                <a:gd name="T82" fmla="*/ 200 w 348"/>
                <a:gd name="T83" fmla="*/ 134 h 737"/>
                <a:gd name="T84" fmla="*/ 238 w 348"/>
                <a:gd name="T85" fmla="*/ 129 h 737"/>
                <a:gd name="T86" fmla="*/ 260 w 348"/>
                <a:gd name="T87" fmla="*/ 124 h 737"/>
                <a:gd name="T88" fmla="*/ 295 w 348"/>
                <a:gd name="T89" fmla="*/ 77 h 737"/>
                <a:gd name="T90" fmla="*/ 286 w 348"/>
                <a:gd name="T91" fmla="*/ 58 h 737"/>
                <a:gd name="T92" fmla="*/ 244 w 348"/>
                <a:gd name="T93" fmla="*/ 45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737">
                  <a:moveTo>
                    <a:pt x="244" y="45"/>
                  </a:moveTo>
                  <a:cubicBezTo>
                    <a:pt x="224" y="46"/>
                    <a:pt x="204" y="46"/>
                    <a:pt x="184" y="49"/>
                  </a:cubicBezTo>
                  <a:cubicBezTo>
                    <a:pt x="172" y="50"/>
                    <a:pt x="159" y="54"/>
                    <a:pt x="147" y="57"/>
                  </a:cubicBezTo>
                  <a:cubicBezTo>
                    <a:pt x="137" y="59"/>
                    <a:pt x="127" y="60"/>
                    <a:pt x="117" y="61"/>
                  </a:cubicBezTo>
                  <a:cubicBezTo>
                    <a:pt x="108" y="62"/>
                    <a:pt x="100" y="55"/>
                    <a:pt x="99" y="47"/>
                  </a:cubicBezTo>
                  <a:cubicBezTo>
                    <a:pt x="97" y="35"/>
                    <a:pt x="97" y="23"/>
                    <a:pt x="97" y="11"/>
                  </a:cubicBezTo>
                  <a:cubicBezTo>
                    <a:pt x="97" y="5"/>
                    <a:pt x="103" y="1"/>
                    <a:pt x="111" y="1"/>
                  </a:cubicBezTo>
                  <a:cubicBezTo>
                    <a:pt x="120" y="1"/>
                    <a:pt x="129" y="2"/>
                    <a:pt x="138" y="3"/>
                  </a:cubicBezTo>
                  <a:cubicBezTo>
                    <a:pt x="157" y="3"/>
                    <a:pt x="176" y="3"/>
                    <a:pt x="196" y="2"/>
                  </a:cubicBezTo>
                  <a:cubicBezTo>
                    <a:pt x="215" y="2"/>
                    <a:pt x="235" y="3"/>
                    <a:pt x="255" y="2"/>
                  </a:cubicBezTo>
                  <a:cubicBezTo>
                    <a:pt x="277" y="0"/>
                    <a:pt x="297" y="5"/>
                    <a:pt x="316" y="15"/>
                  </a:cubicBezTo>
                  <a:cubicBezTo>
                    <a:pt x="331" y="22"/>
                    <a:pt x="341" y="35"/>
                    <a:pt x="344" y="52"/>
                  </a:cubicBezTo>
                  <a:cubicBezTo>
                    <a:pt x="346" y="61"/>
                    <a:pt x="346" y="70"/>
                    <a:pt x="347" y="80"/>
                  </a:cubicBezTo>
                  <a:cubicBezTo>
                    <a:pt x="348" y="97"/>
                    <a:pt x="344" y="113"/>
                    <a:pt x="333" y="127"/>
                  </a:cubicBezTo>
                  <a:cubicBezTo>
                    <a:pt x="321" y="143"/>
                    <a:pt x="309" y="159"/>
                    <a:pt x="290" y="166"/>
                  </a:cubicBezTo>
                  <a:cubicBezTo>
                    <a:pt x="279" y="171"/>
                    <a:pt x="266" y="172"/>
                    <a:pt x="254" y="174"/>
                  </a:cubicBezTo>
                  <a:cubicBezTo>
                    <a:pt x="236" y="176"/>
                    <a:pt x="217" y="177"/>
                    <a:pt x="199" y="178"/>
                  </a:cubicBezTo>
                  <a:cubicBezTo>
                    <a:pt x="190" y="179"/>
                    <a:pt x="181" y="179"/>
                    <a:pt x="172" y="180"/>
                  </a:cubicBezTo>
                  <a:cubicBezTo>
                    <a:pt x="169" y="181"/>
                    <a:pt x="166" y="182"/>
                    <a:pt x="163" y="183"/>
                  </a:cubicBezTo>
                  <a:cubicBezTo>
                    <a:pt x="150" y="188"/>
                    <a:pt x="145" y="196"/>
                    <a:pt x="145" y="210"/>
                  </a:cubicBezTo>
                  <a:cubicBezTo>
                    <a:pt x="146" y="226"/>
                    <a:pt x="146" y="241"/>
                    <a:pt x="147" y="257"/>
                  </a:cubicBezTo>
                  <a:cubicBezTo>
                    <a:pt x="147" y="266"/>
                    <a:pt x="150" y="274"/>
                    <a:pt x="150" y="282"/>
                  </a:cubicBezTo>
                  <a:cubicBezTo>
                    <a:pt x="151" y="304"/>
                    <a:pt x="152" y="325"/>
                    <a:pt x="151" y="346"/>
                  </a:cubicBezTo>
                  <a:cubicBezTo>
                    <a:pt x="151" y="366"/>
                    <a:pt x="149" y="386"/>
                    <a:pt x="146" y="405"/>
                  </a:cubicBezTo>
                  <a:cubicBezTo>
                    <a:pt x="144" y="426"/>
                    <a:pt x="141" y="446"/>
                    <a:pt x="138" y="466"/>
                  </a:cubicBezTo>
                  <a:cubicBezTo>
                    <a:pt x="133" y="492"/>
                    <a:pt x="129" y="518"/>
                    <a:pt x="124" y="544"/>
                  </a:cubicBezTo>
                  <a:cubicBezTo>
                    <a:pt x="121" y="561"/>
                    <a:pt x="116" y="576"/>
                    <a:pt x="111" y="592"/>
                  </a:cubicBezTo>
                  <a:cubicBezTo>
                    <a:pt x="107" y="605"/>
                    <a:pt x="102" y="619"/>
                    <a:pt x="97" y="631"/>
                  </a:cubicBezTo>
                  <a:cubicBezTo>
                    <a:pt x="91" y="646"/>
                    <a:pt x="84" y="660"/>
                    <a:pt x="77" y="674"/>
                  </a:cubicBezTo>
                  <a:cubicBezTo>
                    <a:pt x="70" y="686"/>
                    <a:pt x="63" y="697"/>
                    <a:pt x="55" y="709"/>
                  </a:cubicBezTo>
                  <a:cubicBezTo>
                    <a:pt x="50" y="716"/>
                    <a:pt x="44" y="724"/>
                    <a:pt x="37" y="730"/>
                  </a:cubicBezTo>
                  <a:cubicBezTo>
                    <a:pt x="31" y="737"/>
                    <a:pt x="18" y="737"/>
                    <a:pt x="11" y="730"/>
                  </a:cubicBezTo>
                  <a:cubicBezTo>
                    <a:pt x="0" y="720"/>
                    <a:pt x="0" y="713"/>
                    <a:pt x="7" y="700"/>
                  </a:cubicBezTo>
                  <a:cubicBezTo>
                    <a:pt x="20" y="679"/>
                    <a:pt x="31" y="657"/>
                    <a:pt x="43" y="635"/>
                  </a:cubicBezTo>
                  <a:cubicBezTo>
                    <a:pt x="54" y="615"/>
                    <a:pt x="60" y="593"/>
                    <a:pt x="68" y="571"/>
                  </a:cubicBezTo>
                  <a:cubicBezTo>
                    <a:pt x="82" y="535"/>
                    <a:pt x="91" y="497"/>
                    <a:pt x="97" y="459"/>
                  </a:cubicBezTo>
                  <a:cubicBezTo>
                    <a:pt x="101" y="429"/>
                    <a:pt x="104" y="399"/>
                    <a:pt x="106" y="370"/>
                  </a:cubicBezTo>
                  <a:cubicBezTo>
                    <a:pt x="108" y="348"/>
                    <a:pt x="109" y="326"/>
                    <a:pt x="108" y="304"/>
                  </a:cubicBezTo>
                  <a:cubicBezTo>
                    <a:pt x="107" y="275"/>
                    <a:pt x="105" y="247"/>
                    <a:pt x="103" y="218"/>
                  </a:cubicBezTo>
                  <a:cubicBezTo>
                    <a:pt x="101" y="196"/>
                    <a:pt x="103" y="174"/>
                    <a:pt x="121" y="157"/>
                  </a:cubicBezTo>
                  <a:cubicBezTo>
                    <a:pt x="136" y="143"/>
                    <a:pt x="153" y="135"/>
                    <a:pt x="174" y="134"/>
                  </a:cubicBezTo>
                  <a:cubicBezTo>
                    <a:pt x="182" y="134"/>
                    <a:pt x="191" y="135"/>
                    <a:pt x="200" y="134"/>
                  </a:cubicBezTo>
                  <a:cubicBezTo>
                    <a:pt x="212" y="133"/>
                    <a:pt x="225" y="131"/>
                    <a:pt x="238" y="129"/>
                  </a:cubicBezTo>
                  <a:cubicBezTo>
                    <a:pt x="246" y="128"/>
                    <a:pt x="253" y="126"/>
                    <a:pt x="260" y="124"/>
                  </a:cubicBezTo>
                  <a:cubicBezTo>
                    <a:pt x="280" y="120"/>
                    <a:pt x="297" y="98"/>
                    <a:pt x="295" y="77"/>
                  </a:cubicBezTo>
                  <a:cubicBezTo>
                    <a:pt x="295" y="69"/>
                    <a:pt x="292" y="63"/>
                    <a:pt x="286" y="58"/>
                  </a:cubicBezTo>
                  <a:cubicBezTo>
                    <a:pt x="274" y="46"/>
                    <a:pt x="260" y="43"/>
                    <a:pt x="244" y="45"/>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sp>
          <p:nvSpPr>
            <p:cNvPr id="46" name="Freeform 43">
              <a:extLst>
                <a:ext uri="{FF2B5EF4-FFF2-40B4-BE49-F238E27FC236}">
                  <a16:creationId xmlns:a16="http://schemas.microsoft.com/office/drawing/2014/main" xmlns="" id="{9D9FBF27-E8D9-4AAE-BEB1-C3833F99B1A3}"/>
                </a:ext>
              </a:extLst>
            </p:cNvPr>
            <p:cNvSpPr>
              <a:spLocks/>
            </p:cNvSpPr>
            <p:nvPr/>
          </p:nvSpPr>
          <p:spPr bwMode="auto">
            <a:xfrm>
              <a:off x="11795299" y="2945327"/>
              <a:ext cx="692666" cy="2070834"/>
            </a:xfrm>
            <a:custGeom>
              <a:avLst/>
              <a:gdLst>
                <a:gd name="T0" fmla="*/ 0 w 169"/>
                <a:gd name="T1" fmla="*/ 134 h 505"/>
                <a:gd name="T2" fmla="*/ 6 w 169"/>
                <a:gd name="T3" fmla="*/ 51 h 505"/>
                <a:gd name="T4" fmla="*/ 8 w 169"/>
                <a:gd name="T5" fmla="*/ 30 h 505"/>
                <a:gd name="T6" fmla="*/ 32 w 169"/>
                <a:gd name="T7" fmla="*/ 2 h 505"/>
                <a:gd name="T8" fmla="*/ 95 w 169"/>
                <a:gd name="T9" fmla="*/ 2 h 505"/>
                <a:gd name="T10" fmla="*/ 136 w 169"/>
                <a:gd name="T11" fmla="*/ 27 h 505"/>
                <a:gd name="T12" fmla="*/ 160 w 169"/>
                <a:gd name="T13" fmla="*/ 77 h 505"/>
                <a:gd name="T14" fmla="*/ 168 w 169"/>
                <a:gd name="T15" fmla="*/ 125 h 505"/>
                <a:gd name="T16" fmla="*/ 168 w 169"/>
                <a:gd name="T17" fmla="*/ 158 h 505"/>
                <a:gd name="T18" fmla="*/ 165 w 169"/>
                <a:gd name="T19" fmla="*/ 220 h 505"/>
                <a:gd name="T20" fmla="*/ 159 w 169"/>
                <a:gd name="T21" fmla="*/ 250 h 505"/>
                <a:gd name="T22" fmla="*/ 150 w 169"/>
                <a:gd name="T23" fmla="*/ 258 h 505"/>
                <a:gd name="T24" fmla="*/ 117 w 169"/>
                <a:gd name="T25" fmla="*/ 252 h 505"/>
                <a:gd name="T26" fmla="*/ 113 w 169"/>
                <a:gd name="T27" fmla="*/ 244 h 505"/>
                <a:gd name="T28" fmla="*/ 117 w 169"/>
                <a:gd name="T29" fmla="*/ 208 h 505"/>
                <a:gd name="T30" fmla="*/ 119 w 169"/>
                <a:gd name="T31" fmla="*/ 104 h 505"/>
                <a:gd name="T32" fmla="*/ 104 w 169"/>
                <a:gd name="T33" fmla="*/ 61 h 505"/>
                <a:gd name="T34" fmla="*/ 54 w 169"/>
                <a:gd name="T35" fmla="*/ 53 h 505"/>
                <a:gd name="T36" fmla="*/ 48 w 169"/>
                <a:gd name="T37" fmla="*/ 63 h 505"/>
                <a:gd name="T38" fmla="*/ 40 w 169"/>
                <a:gd name="T39" fmla="*/ 113 h 505"/>
                <a:gd name="T40" fmla="*/ 42 w 169"/>
                <a:gd name="T41" fmla="*/ 160 h 505"/>
                <a:gd name="T42" fmla="*/ 53 w 169"/>
                <a:gd name="T43" fmla="*/ 234 h 505"/>
                <a:gd name="T44" fmla="*/ 74 w 169"/>
                <a:gd name="T45" fmla="*/ 314 h 505"/>
                <a:gd name="T46" fmla="*/ 107 w 169"/>
                <a:gd name="T47" fmla="*/ 415 h 505"/>
                <a:gd name="T48" fmla="*/ 129 w 169"/>
                <a:gd name="T49" fmla="*/ 468 h 505"/>
                <a:gd name="T50" fmla="*/ 131 w 169"/>
                <a:gd name="T51" fmla="*/ 479 h 505"/>
                <a:gd name="T52" fmla="*/ 118 w 169"/>
                <a:gd name="T53" fmla="*/ 497 h 505"/>
                <a:gd name="T54" fmla="*/ 79 w 169"/>
                <a:gd name="T55" fmla="*/ 480 h 505"/>
                <a:gd name="T56" fmla="*/ 52 w 169"/>
                <a:gd name="T57" fmla="*/ 414 h 505"/>
                <a:gd name="T58" fmla="*/ 38 w 169"/>
                <a:gd name="T59" fmla="*/ 362 h 505"/>
                <a:gd name="T60" fmla="*/ 21 w 169"/>
                <a:gd name="T61" fmla="*/ 289 h 505"/>
                <a:gd name="T62" fmla="*/ 11 w 169"/>
                <a:gd name="T63" fmla="*/ 246 h 505"/>
                <a:gd name="T64" fmla="*/ 4 w 169"/>
                <a:gd name="T65" fmla="*/ 192 h 505"/>
                <a:gd name="T66" fmla="*/ 0 w 169"/>
                <a:gd name="T67" fmla="*/ 13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505">
                  <a:moveTo>
                    <a:pt x="0" y="134"/>
                  </a:moveTo>
                  <a:cubicBezTo>
                    <a:pt x="2" y="109"/>
                    <a:pt x="4" y="80"/>
                    <a:pt x="6" y="51"/>
                  </a:cubicBezTo>
                  <a:cubicBezTo>
                    <a:pt x="7" y="44"/>
                    <a:pt x="7" y="37"/>
                    <a:pt x="8" y="30"/>
                  </a:cubicBezTo>
                  <a:cubicBezTo>
                    <a:pt x="9" y="18"/>
                    <a:pt x="20" y="3"/>
                    <a:pt x="32" y="2"/>
                  </a:cubicBezTo>
                  <a:cubicBezTo>
                    <a:pt x="53" y="1"/>
                    <a:pt x="74" y="0"/>
                    <a:pt x="95" y="2"/>
                  </a:cubicBezTo>
                  <a:cubicBezTo>
                    <a:pt x="112" y="4"/>
                    <a:pt x="125" y="15"/>
                    <a:pt x="136" y="27"/>
                  </a:cubicBezTo>
                  <a:cubicBezTo>
                    <a:pt x="150" y="41"/>
                    <a:pt x="157" y="58"/>
                    <a:pt x="160" y="77"/>
                  </a:cubicBezTo>
                  <a:cubicBezTo>
                    <a:pt x="162" y="93"/>
                    <a:pt x="166" y="109"/>
                    <a:pt x="168" y="125"/>
                  </a:cubicBezTo>
                  <a:cubicBezTo>
                    <a:pt x="169" y="136"/>
                    <a:pt x="169" y="147"/>
                    <a:pt x="168" y="158"/>
                  </a:cubicBezTo>
                  <a:cubicBezTo>
                    <a:pt x="168" y="179"/>
                    <a:pt x="167" y="199"/>
                    <a:pt x="165" y="220"/>
                  </a:cubicBezTo>
                  <a:cubicBezTo>
                    <a:pt x="164" y="230"/>
                    <a:pt x="162" y="240"/>
                    <a:pt x="159" y="250"/>
                  </a:cubicBezTo>
                  <a:cubicBezTo>
                    <a:pt x="157" y="253"/>
                    <a:pt x="153" y="257"/>
                    <a:pt x="150" y="258"/>
                  </a:cubicBezTo>
                  <a:cubicBezTo>
                    <a:pt x="138" y="260"/>
                    <a:pt x="127" y="260"/>
                    <a:pt x="117" y="252"/>
                  </a:cubicBezTo>
                  <a:cubicBezTo>
                    <a:pt x="115" y="250"/>
                    <a:pt x="113" y="247"/>
                    <a:pt x="113" y="244"/>
                  </a:cubicBezTo>
                  <a:cubicBezTo>
                    <a:pt x="114" y="232"/>
                    <a:pt x="115" y="220"/>
                    <a:pt x="117" y="208"/>
                  </a:cubicBezTo>
                  <a:cubicBezTo>
                    <a:pt x="124" y="173"/>
                    <a:pt x="122" y="139"/>
                    <a:pt x="119" y="104"/>
                  </a:cubicBezTo>
                  <a:cubicBezTo>
                    <a:pt x="117" y="89"/>
                    <a:pt x="113" y="74"/>
                    <a:pt x="104" y="61"/>
                  </a:cubicBezTo>
                  <a:cubicBezTo>
                    <a:pt x="92" y="46"/>
                    <a:pt x="67" y="42"/>
                    <a:pt x="54" y="53"/>
                  </a:cubicBezTo>
                  <a:cubicBezTo>
                    <a:pt x="51" y="56"/>
                    <a:pt x="49" y="60"/>
                    <a:pt x="48" y="63"/>
                  </a:cubicBezTo>
                  <a:cubicBezTo>
                    <a:pt x="45" y="80"/>
                    <a:pt x="42" y="97"/>
                    <a:pt x="40" y="113"/>
                  </a:cubicBezTo>
                  <a:cubicBezTo>
                    <a:pt x="39" y="129"/>
                    <a:pt x="40" y="145"/>
                    <a:pt x="42" y="160"/>
                  </a:cubicBezTo>
                  <a:cubicBezTo>
                    <a:pt x="45" y="185"/>
                    <a:pt x="48" y="210"/>
                    <a:pt x="53" y="234"/>
                  </a:cubicBezTo>
                  <a:cubicBezTo>
                    <a:pt x="59" y="261"/>
                    <a:pt x="66" y="288"/>
                    <a:pt x="74" y="314"/>
                  </a:cubicBezTo>
                  <a:cubicBezTo>
                    <a:pt x="84" y="348"/>
                    <a:pt x="95" y="381"/>
                    <a:pt x="107" y="415"/>
                  </a:cubicBezTo>
                  <a:cubicBezTo>
                    <a:pt x="113" y="433"/>
                    <a:pt x="121" y="450"/>
                    <a:pt x="129" y="468"/>
                  </a:cubicBezTo>
                  <a:cubicBezTo>
                    <a:pt x="130" y="471"/>
                    <a:pt x="131" y="475"/>
                    <a:pt x="131" y="479"/>
                  </a:cubicBezTo>
                  <a:cubicBezTo>
                    <a:pt x="132" y="486"/>
                    <a:pt x="128" y="493"/>
                    <a:pt x="118" y="497"/>
                  </a:cubicBezTo>
                  <a:cubicBezTo>
                    <a:pt x="101" y="505"/>
                    <a:pt x="88" y="500"/>
                    <a:pt x="79" y="480"/>
                  </a:cubicBezTo>
                  <a:cubicBezTo>
                    <a:pt x="69" y="459"/>
                    <a:pt x="60" y="437"/>
                    <a:pt x="52" y="414"/>
                  </a:cubicBezTo>
                  <a:cubicBezTo>
                    <a:pt x="46" y="397"/>
                    <a:pt x="42" y="380"/>
                    <a:pt x="38" y="362"/>
                  </a:cubicBezTo>
                  <a:cubicBezTo>
                    <a:pt x="32" y="338"/>
                    <a:pt x="27" y="313"/>
                    <a:pt x="21" y="289"/>
                  </a:cubicBezTo>
                  <a:cubicBezTo>
                    <a:pt x="18" y="275"/>
                    <a:pt x="14" y="261"/>
                    <a:pt x="11" y="246"/>
                  </a:cubicBezTo>
                  <a:cubicBezTo>
                    <a:pt x="8" y="228"/>
                    <a:pt x="6" y="210"/>
                    <a:pt x="4" y="192"/>
                  </a:cubicBezTo>
                  <a:cubicBezTo>
                    <a:pt x="2" y="174"/>
                    <a:pt x="2" y="156"/>
                    <a:pt x="0" y="134"/>
                  </a:cubicBezTo>
                  <a:close/>
                </a:path>
              </a:pathLst>
            </a:custGeom>
            <a:solidFill>
              <a:srgbClr val="FFFFFF">
                <a:alpha val="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endParaRPr>
            </a:p>
          </p:txBody>
        </p:sp>
      </p:grpSp>
      <p:sp>
        <p:nvSpPr>
          <p:cNvPr id="91" name="文本框 90">
            <a:extLst>
              <a:ext uri="{FF2B5EF4-FFF2-40B4-BE49-F238E27FC236}">
                <a16:creationId xmlns:a16="http://schemas.microsoft.com/office/drawing/2014/main" xmlns="" id="{CB7BE652-6C52-480D-803E-7D86DA3B9CEC}"/>
              </a:ext>
            </a:extLst>
          </p:cNvPr>
          <p:cNvSpPr txBox="1"/>
          <p:nvPr/>
        </p:nvSpPr>
        <p:spPr>
          <a:xfrm>
            <a:off x="1026412" y="2095666"/>
            <a:ext cx="1159292" cy="1107996"/>
          </a:xfrm>
          <a:prstGeom prst="rect">
            <a:avLst/>
          </a:prstGeom>
          <a:noFill/>
        </p:spPr>
        <p:txBody>
          <a:bodyPr wrap="none" rtlCol="0">
            <a:spAutoFit/>
          </a:bodyPr>
          <a:lstStyle/>
          <a:p>
            <a:pPr algn="ctr"/>
            <a:r>
              <a:rPr lang="en-US" altLang="zh-CN" sz="6600" b="1" dirty="0">
                <a:solidFill>
                  <a:schemeClr val="accent2"/>
                </a:solidFill>
                <a:latin typeface="+mj-lt"/>
              </a:rPr>
              <a:t>05</a:t>
            </a:r>
            <a:endParaRPr lang="zh-CN" altLang="en-US" sz="6600" b="1" dirty="0">
              <a:solidFill>
                <a:schemeClr val="accent2"/>
              </a:solidFill>
              <a:latin typeface="+mj-lt"/>
            </a:endParaRPr>
          </a:p>
        </p:txBody>
      </p:sp>
      <p:sp>
        <p:nvSpPr>
          <p:cNvPr id="92" name="文本框 91">
            <a:extLst>
              <a:ext uri="{FF2B5EF4-FFF2-40B4-BE49-F238E27FC236}">
                <a16:creationId xmlns:a16="http://schemas.microsoft.com/office/drawing/2014/main" xmlns="" id="{8CD64BF8-B321-43D1-954C-BA8D397A69F6}"/>
              </a:ext>
            </a:extLst>
          </p:cNvPr>
          <p:cNvSpPr txBox="1"/>
          <p:nvPr/>
        </p:nvSpPr>
        <p:spPr>
          <a:xfrm>
            <a:off x="2615451" y="2234166"/>
            <a:ext cx="3262433" cy="830997"/>
          </a:xfrm>
          <a:prstGeom prst="rect">
            <a:avLst/>
          </a:prstGeom>
          <a:noFill/>
        </p:spPr>
        <p:txBody>
          <a:bodyPr wrap="none" rtlCol="0">
            <a:spAutoFit/>
          </a:bodyPr>
          <a:lstStyle/>
          <a:p>
            <a:pPr algn="ctr"/>
            <a:r>
              <a:rPr lang="zh-CN" altLang="en-US" sz="4800" b="1" dirty="0">
                <a:solidFill>
                  <a:schemeClr val="accent2"/>
                </a:solidFill>
                <a:latin typeface="+mj-ea"/>
                <a:ea typeface="+mj-ea"/>
              </a:rPr>
              <a:t>分析与讨论</a:t>
            </a:r>
          </a:p>
        </p:txBody>
      </p:sp>
      <p:cxnSp>
        <p:nvCxnSpPr>
          <p:cNvPr id="94" name="直接连接符 93">
            <a:extLst>
              <a:ext uri="{FF2B5EF4-FFF2-40B4-BE49-F238E27FC236}">
                <a16:creationId xmlns:a16="http://schemas.microsoft.com/office/drawing/2014/main" xmlns="" id="{1B62FF2A-1AAB-48E2-A088-A52E724D285A}"/>
              </a:ext>
            </a:extLst>
          </p:cNvPr>
          <p:cNvCxnSpPr>
            <a:cxnSpLocks/>
          </p:cNvCxnSpPr>
          <p:nvPr/>
        </p:nvCxnSpPr>
        <p:spPr>
          <a:xfrm>
            <a:off x="2361764" y="2393788"/>
            <a:ext cx="0" cy="511753"/>
          </a:xfrm>
          <a:prstGeom prst="line">
            <a:avLst/>
          </a:prstGeom>
          <a:ln w="349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ADE419E2-C17E-43FD-8860-2A7F67439D93}"/>
              </a:ext>
            </a:extLst>
          </p:cNvPr>
          <p:cNvCxnSpPr>
            <a:cxnSpLocks/>
          </p:cNvCxnSpPr>
          <p:nvPr/>
        </p:nvCxnSpPr>
        <p:spPr>
          <a:xfrm>
            <a:off x="1204882" y="3231441"/>
            <a:ext cx="44590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xmlns="" id="{E2DF17FC-67CA-488D-94B0-ED3FC426F264}"/>
              </a:ext>
            </a:extLst>
          </p:cNvPr>
          <p:cNvSpPr txBox="1"/>
          <p:nvPr/>
        </p:nvSpPr>
        <p:spPr>
          <a:xfrm>
            <a:off x="1204882" y="3479535"/>
            <a:ext cx="1107996" cy="369332"/>
          </a:xfrm>
          <a:prstGeom prst="rect">
            <a:avLst/>
          </a:prstGeom>
          <a:noFill/>
        </p:spPr>
        <p:txBody>
          <a:bodyPr wrap="none" lIns="0" rtlCol="0">
            <a:noAutofit/>
          </a:bodyPr>
          <a:lstStyle/>
          <a:p>
            <a:r>
              <a:rPr lang="zh-CN" altLang="en-US" sz="2400" dirty="0">
                <a:solidFill>
                  <a:schemeClr val="accent2"/>
                </a:solidFill>
              </a:rPr>
              <a:t>现状分析</a:t>
            </a:r>
          </a:p>
        </p:txBody>
      </p:sp>
      <p:sp>
        <p:nvSpPr>
          <p:cNvPr id="100" name="文本框 99">
            <a:extLst>
              <a:ext uri="{FF2B5EF4-FFF2-40B4-BE49-F238E27FC236}">
                <a16:creationId xmlns:a16="http://schemas.microsoft.com/office/drawing/2014/main" xmlns="" id="{7D0CB99D-7B02-4072-8363-315318A8375F}"/>
              </a:ext>
            </a:extLst>
          </p:cNvPr>
          <p:cNvSpPr txBox="1"/>
          <p:nvPr/>
        </p:nvSpPr>
        <p:spPr>
          <a:xfrm>
            <a:off x="1204882" y="4043094"/>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人口学变量差异分析</a:t>
            </a:r>
          </a:p>
        </p:txBody>
      </p:sp>
      <p:sp>
        <p:nvSpPr>
          <p:cNvPr id="101" name="文本框 100">
            <a:extLst>
              <a:ext uri="{FF2B5EF4-FFF2-40B4-BE49-F238E27FC236}">
                <a16:creationId xmlns:a16="http://schemas.microsoft.com/office/drawing/2014/main" xmlns="" id="{6C33D1E4-91BD-4959-AEB0-857D3DE28E03}"/>
              </a:ext>
            </a:extLst>
          </p:cNvPr>
          <p:cNvSpPr txBox="1"/>
          <p:nvPr/>
        </p:nvSpPr>
        <p:spPr>
          <a:xfrm>
            <a:off x="1204882" y="4643844"/>
            <a:ext cx="1107996" cy="369332"/>
          </a:xfrm>
          <a:prstGeom prst="rect">
            <a:avLst/>
          </a:prstGeom>
          <a:noFill/>
        </p:spPr>
        <p:txBody>
          <a:bodyPr wrap="none" lIns="0" rtlCol="0">
            <a:noAutofit/>
          </a:bodyPr>
          <a:lstStyle>
            <a:defPPr>
              <a:defRPr lang="zh-CN"/>
            </a:defPPr>
            <a:lvl1pPr>
              <a:defRPr>
                <a:solidFill>
                  <a:schemeClr val="accent2"/>
                </a:solidFill>
              </a:defRPr>
            </a:lvl1pPr>
          </a:lstStyle>
          <a:p>
            <a:r>
              <a:rPr lang="zh-CN" altLang="en-US" sz="2400" dirty="0"/>
              <a:t>关系分析</a:t>
            </a:r>
          </a:p>
        </p:txBody>
      </p:sp>
      <p:cxnSp>
        <p:nvCxnSpPr>
          <p:cNvPr id="50" name="直接连接符 49">
            <a:extLst>
              <a:ext uri="{FF2B5EF4-FFF2-40B4-BE49-F238E27FC236}">
                <a16:creationId xmlns:a16="http://schemas.microsoft.com/office/drawing/2014/main" xmlns="" id="{6A536A7C-7009-4F5D-A1D5-3DE9331FE82A}"/>
              </a:ext>
            </a:extLst>
          </p:cNvPr>
          <p:cNvCxnSpPr>
            <a:cxnSpLocks/>
          </p:cNvCxnSpPr>
          <p:nvPr/>
        </p:nvCxnSpPr>
        <p:spPr>
          <a:xfrm flipH="1">
            <a:off x="3863752" y="-342569"/>
            <a:ext cx="83331" cy="861839"/>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7CE722BD-30B0-4012-8EA8-BCDD87E5C381}"/>
              </a:ext>
            </a:extLst>
          </p:cNvPr>
          <p:cNvCxnSpPr>
            <a:cxnSpLocks/>
          </p:cNvCxnSpPr>
          <p:nvPr/>
        </p:nvCxnSpPr>
        <p:spPr>
          <a:xfrm flipH="1">
            <a:off x="5623020" y="3950487"/>
            <a:ext cx="41664" cy="43091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3B3E8CE-0D61-4FD7-B4BE-88FBE6D69225}"/>
              </a:ext>
            </a:extLst>
          </p:cNvPr>
          <p:cNvCxnSpPr>
            <a:cxnSpLocks/>
          </p:cNvCxnSpPr>
          <p:nvPr/>
        </p:nvCxnSpPr>
        <p:spPr>
          <a:xfrm flipH="1">
            <a:off x="2361764" y="5592698"/>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A20F58A-99EC-4C0D-9F13-19616D96A153}"/>
              </a:ext>
            </a:extLst>
          </p:cNvPr>
          <p:cNvCxnSpPr>
            <a:cxnSpLocks/>
          </p:cNvCxnSpPr>
          <p:nvPr/>
        </p:nvCxnSpPr>
        <p:spPr>
          <a:xfrm flipH="1">
            <a:off x="6277265" y="5847465"/>
            <a:ext cx="58109" cy="601012"/>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C04972ED-D18B-450C-9647-DF00ADFD6812}"/>
              </a:ext>
            </a:extLst>
          </p:cNvPr>
          <p:cNvCxnSpPr>
            <a:cxnSpLocks/>
          </p:cNvCxnSpPr>
          <p:nvPr/>
        </p:nvCxnSpPr>
        <p:spPr>
          <a:xfrm flipH="1">
            <a:off x="5146681" y="870185"/>
            <a:ext cx="34226" cy="353984"/>
          </a:xfrm>
          <a:prstGeom prst="line">
            <a:avLst/>
          </a:prstGeom>
          <a:ln cap="rnd">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75903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1F497D"/>
      </a:dk2>
      <a:lt2>
        <a:srgbClr val="EEECE1"/>
      </a:lt2>
      <a:accent1>
        <a:srgbClr val="4F81BD"/>
      </a:accent1>
      <a:accent2>
        <a:srgbClr val="D23414"/>
      </a:accent2>
      <a:accent3>
        <a:srgbClr val="9BBB59"/>
      </a:accent3>
      <a:accent4>
        <a:srgbClr val="8064A2"/>
      </a:accent4>
      <a:accent5>
        <a:srgbClr val="4BACC6"/>
      </a:accent5>
      <a:accent6>
        <a:srgbClr val="F79646"/>
      </a:accent6>
      <a:hlink>
        <a:srgbClr val="0000FF"/>
      </a:hlink>
      <a:folHlink>
        <a:srgbClr val="800080"/>
      </a:folHlink>
    </a:clrScheme>
    <a:fontScheme name="我给母校送模板">
      <a:majorFont>
        <a:latin typeface="Segoe UI"/>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2653</TotalTime>
  <Words>6968</Words>
  <Application>Microsoft Office PowerPoint</Application>
  <PresentationFormat>宽屏</PresentationFormat>
  <Paragraphs>506</Paragraphs>
  <Slides>53</Slides>
  <Notes>3</Notes>
  <HiddenSlides>0</HiddenSlides>
  <MMClips>1</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53</vt:i4>
      </vt:variant>
    </vt:vector>
  </HeadingPairs>
  <TitlesOfParts>
    <vt:vector size="71" baseType="lpstr">
      <vt:lpstr>Century Gothic</vt:lpstr>
      <vt:lpstr>Helvetica Light</vt:lpstr>
      <vt:lpstr>Helvetica Neue</vt:lpstr>
      <vt:lpstr>Helvetica Neue Medium</vt:lpstr>
      <vt:lpstr>untitled-font-5</vt:lpstr>
      <vt:lpstr>等线</vt:lpstr>
      <vt:lpstr>宋体</vt:lpstr>
      <vt:lpstr>Microsoft YaHei</vt:lpstr>
      <vt:lpstr>Microsoft YaHei</vt:lpstr>
      <vt:lpstr>微软雅黑 Light</vt:lpstr>
      <vt:lpstr>Arial</vt:lpstr>
      <vt:lpstr>Calibri</vt:lpstr>
      <vt:lpstr>Helvetica</vt:lpstr>
      <vt:lpstr>Segoe UI</vt:lpstr>
      <vt:lpstr>Segoe UI Light</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泡芙糖</dc:creator>
  <cp:lastModifiedBy>阳光 男孩</cp:lastModifiedBy>
  <cp:revision>277</cp:revision>
  <dcterms:created xsi:type="dcterms:W3CDTF">2019-01-06T11:01:09Z</dcterms:created>
  <dcterms:modified xsi:type="dcterms:W3CDTF">2019-06-19T13:16:33Z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2019-04-13T04:08:50.6916502Z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cc19a502-a86f-4f68-bf26-1f51e66feeed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