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70" r:id="rId9"/>
    <p:sldId id="264" r:id="rId10"/>
    <p:sldId id="265" r:id="rId11"/>
    <p:sldId id="266" r:id="rId12"/>
    <p:sldId id="267" r:id="rId13"/>
    <p:sldId id="268" r:id="rId14"/>
    <p:sldId id="269" r:id="rId15"/>
    <p:sldId id="27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25E39D4-65BD-4F05-9665-207BD7A8ED23}">
          <p14:sldIdLst>
            <p14:sldId id="256"/>
            <p14:sldId id="257"/>
            <p14:sldId id="258"/>
            <p14:sldId id="259"/>
            <p14:sldId id="260"/>
            <p14:sldId id="262"/>
            <p14:sldId id="261"/>
            <p14:sldId id="270"/>
            <p14:sldId id="264"/>
            <p14:sldId id="265"/>
            <p14:sldId id="266"/>
            <p14:sldId id="267"/>
            <p14:sldId id="268"/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47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345" userDrawn="1">
          <p15:clr>
            <a:srgbClr val="A4A3A4"/>
          </p15:clr>
        </p15:guide>
        <p15:guide id="4" pos="6335" userDrawn="1">
          <p15:clr>
            <a:srgbClr val="A4A3A4"/>
          </p15:clr>
        </p15:guide>
        <p15:guide id="5" orient="horz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3E3E"/>
    <a:srgbClr val="E8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2" y="102"/>
      </p:cViewPr>
      <p:guideLst>
        <p:guide orient="horz" pos="2478"/>
        <p:guide pos="3840"/>
        <p:guide pos="1345"/>
        <p:guide pos="6335"/>
        <p:guide orient="horz" pos="28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F3-447F-95F9-F4AE26507F3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DF3-447F-95F9-F4AE26507F3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DF3-447F-95F9-F4AE26507F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020975632"/>
        <c:axId val="-2021062288"/>
      </c:barChart>
      <c:catAx>
        <c:axId val="-2020975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21062288"/>
        <c:crosses val="autoZero"/>
        <c:auto val="1"/>
        <c:lblAlgn val="ctr"/>
        <c:lblOffset val="100"/>
        <c:noMultiLvlLbl val="0"/>
      </c:catAx>
      <c:valAx>
        <c:axId val="-2021062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020975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1F89A1-768B-42A2-952D-835F550005EE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0FC7B-9924-4021-BDAB-E6850D2D2E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553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0FC7B-9924-4021-BDAB-E6850D2D2E4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618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36E84B7F-FC09-419A-B60B-0F7F22DF5698}"/>
              </a:ext>
            </a:extLst>
          </p:cNvPr>
          <p:cNvCxnSpPr>
            <a:cxnSpLocks/>
          </p:cNvCxnSpPr>
          <p:nvPr userDrawn="1"/>
        </p:nvCxnSpPr>
        <p:spPr>
          <a:xfrm>
            <a:off x="911424" y="2492896"/>
            <a:ext cx="10369152" cy="0"/>
          </a:xfrm>
          <a:prstGeom prst="line">
            <a:avLst/>
          </a:prstGeom>
          <a:ln w="25400">
            <a:solidFill>
              <a:srgbClr val="3E3E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AD71D05-6F40-40E9-9E72-ED59DC6784A7}"/>
              </a:ext>
            </a:extLst>
          </p:cNvPr>
          <p:cNvCxnSpPr>
            <a:cxnSpLocks/>
          </p:cNvCxnSpPr>
          <p:nvPr userDrawn="1"/>
        </p:nvCxnSpPr>
        <p:spPr>
          <a:xfrm>
            <a:off x="911424" y="4365104"/>
            <a:ext cx="10369152" cy="0"/>
          </a:xfrm>
          <a:prstGeom prst="line">
            <a:avLst/>
          </a:prstGeom>
          <a:ln w="25400">
            <a:solidFill>
              <a:srgbClr val="3E3E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554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1DC9A650-0A7D-4A9D-826D-3C7F4FE307FD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42F7D8F1-7429-4E99-8C97-591CE0B9E82B}"/>
                </a:ext>
              </a:extLst>
            </p:cNvPr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1119BE52-3FE6-439F-984A-29EE338CC634}"/>
                </a:ext>
              </a:extLst>
            </p:cNvPr>
            <p:cNvSpPr/>
            <p:nvPr userDrawn="1"/>
          </p:nvSpPr>
          <p:spPr>
            <a:xfrm>
              <a:off x="119336" y="116632"/>
              <a:ext cx="11953328" cy="6624736"/>
            </a:xfrm>
            <a:prstGeom prst="roundRect">
              <a:avLst>
                <a:gd name="adj" fmla="val 662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39749A0B-7067-4FD9-BF20-760C833D8E00}"/>
              </a:ext>
            </a:extLst>
          </p:cNvPr>
          <p:cNvSpPr/>
          <p:nvPr userDrawn="1"/>
        </p:nvSpPr>
        <p:spPr>
          <a:xfrm rot="7239341">
            <a:off x="500928" y="337917"/>
            <a:ext cx="328615" cy="575380"/>
          </a:xfrm>
          <a:prstGeom prst="triangle">
            <a:avLst>
              <a:gd name="adj" fmla="val 505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xmlns="" id="{0B2740D2-C5CD-4CD1-81BD-6EB69F05D777}"/>
              </a:ext>
            </a:extLst>
          </p:cNvPr>
          <p:cNvSpPr/>
          <p:nvPr userDrawn="1"/>
        </p:nvSpPr>
        <p:spPr>
          <a:xfrm rot="13531396">
            <a:off x="11446952" y="307147"/>
            <a:ext cx="328615" cy="575380"/>
          </a:xfrm>
          <a:prstGeom prst="triangle">
            <a:avLst>
              <a:gd name="adj" fmla="val 505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xmlns="" id="{66C3B6B7-9CD4-46C2-AFA4-63F5E522434C}"/>
              </a:ext>
            </a:extLst>
          </p:cNvPr>
          <p:cNvSpPr/>
          <p:nvPr userDrawn="1"/>
        </p:nvSpPr>
        <p:spPr>
          <a:xfrm rot="2433467">
            <a:off x="500928" y="5990906"/>
            <a:ext cx="328615" cy="575380"/>
          </a:xfrm>
          <a:prstGeom prst="triangle">
            <a:avLst>
              <a:gd name="adj" fmla="val 505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B445FE1A-AA07-488E-94A5-953D6ED4165A}"/>
              </a:ext>
            </a:extLst>
          </p:cNvPr>
          <p:cNvSpPr/>
          <p:nvPr userDrawn="1"/>
        </p:nvSpPr>
        <p:spPr>
          <a:xfrm rot="18649819">
            <a:off x="11456358" y="5981853"/>
            <a:ext cx="328615" cy="575380"/>
          </a:xfrm>
          <a:prstGeom prst="triangle">
            <a:avLst>
              <a:gd name="adj" fmla="val 505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08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>
            <a:extLst>
              <a:ext uri="{FF2B5EF4-FFF2-40B4-BE49-F238E27FC236}">
                <a16:creationId xmlns:a16="http://schemas.microsoft.com/office/drawing/2014/main" xmlns="" id="{0148AECF-42DC-40F4-A1DE-68FB44437D51}"/>
              </a:ext>
            </a:extLst>
          </p:cNvPr>
          <p:cNvSpPr/>
          <p:nvPr userDrawn="1"/>
        </p:nvSpPr>
        <p:spPr>
          <a:xfrm rot="5400000">
            <a:off x="973460" y="-973460"/>
            <a:ext cx="3068960" cy="501588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>
            <a:extLst>
              <a:ext uri="{FF2B5EF4-FFF2-40B4-BE49-F238E27FC236}">
                <a16:creationId xmlns:a16="http://schemas.microsoft.com/office/drawing/2014/main" xmlns="" id="{AB860112-13B2-48E2-A33F-95CA85764936}"/>
              </a:ext>
            </a:extLst>
          </p:cNvPr>
          <p:cNvSpPr/>
          <p:nvPr userDrawn="1"/>
        </p:nvSpPr>
        <p:spPr>
          <a:xfrm rot="16200000">
            <a:off x="8153340" y="2815580"/>
            <a:ext cx="3068960" cy="501588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446384A5-40D7-409E-B07F-E134981CABFE}"/>
              </a:ext>
            </a:extLst>
          </p:cNvPr>
          <p:cNvSpPr/>
          <p:nvPr userDrawn="1"/>
        </p:nvSpPr>
        <p:spPr>
          <a:xfrm>
            <a:off x="893422" y="572683"/>
            <a:ext cx="10405156" cy="5712635"/>
          </a:xfrm>
          <a:prstGeom prst="roundRect">
            <a:avLst>
              <a:gd name="adj" fmla="val 734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00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9714D464-65BD-451D-ACED-342BACA03D0E}"/>
              </a:ext>
            </a:extLst>
          </p:cNvPr>
          <p:cNvGrpSpPr/>
          <p:nvPr/>
        </p:nvGrpSpPr>
        <p:grpSpPr>
          <a:xfrm>
            <a:off x="-96688" y="867662"/>
            <a:ext cx="12601400" cy="4979241"/>
            <a:chOff x="-96688" y="867662"/>
            <a:chExt cx="12601400" cy="4979241"/>
          </a:xfrm>
        </p:grpSpPr>
        <p:sp>
          <p:nvSpPr>
            <p:cNvPr id="4" name="graduate-student-with-graduation-cap-toga-and-tie_33742">
              <a:extLst>
                <a:ext uri="{FF2B5EF4-FFF2-40B4-BE49-F238E27FC236}">
                  <a16:creationId xmlns:a16="http://schemas.microsoft.com/office/drawing/2014/main" xmlns="" id="{F8FE68D2-387F-4365-8734-F4C7AEF8253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89537" y="867662"/>
              <a:ext cx="1612925" cy="1192749"/>
            </a:xfrm>
            <a:custGeom>
              <a:avLst/>
              <a:gdLst>
                <a:gd name="T0" fmla="*/ 485 w 500"/>
                <a:gd name="T1" fmla="*/ 334 h 373"/>
                <a:gd name="T2" fmla="*/ 471 w 500"/>
                <a:gd name="T3" fmla="*/ 151 h 373"/>
                <a:gd name="T4" fmla="*/ 385 w 500"/>
                <a:gd name="T5" fmla="*/ 182 h 373"/>
                <a:gd name="T6" fmla="*/ 358 w 500"/>
                <a:gd name="T7" fmla="*/ 211 h 373"/>
                <a:gd name="T8" fmla="*/ 350 w 500"/>
                <a:gd name="T9" fmla="*/ 221 h 373"/>
                <a:gd name="T10" fmla="*/ 341 w 500"/>
                <a:gd name="T11" fmla="*/ 334 h 373"/>
                <a:gd name="T12" fmla="*/ 349 w 500"/>
                <a:gd name="T13" fmla="*/ 210 h 373"/>
                <a:gd name="T14" fmla="*/ 337 w 500"/>
                <a:gd name="T15" fmla="*/ 196 h 373"/>
                <a:gd name="T16" fmla="*/ 153 w 500"/>
                <a:gd name="T17" fmla="*/ 197 h 373"/>
                <a:gd name="T18" fmla="*/ 142 w 500"/>
                <a:gd name="T19" fmla="*/ 212 h 373"/>
                <a:gd name="T20" fmla="*/ 151 w 500"/>
                <a:gd name="T21" fmla="*/ 334 h 373"/>
                <a:gd name="T22" fmla="*/ 143 w 500"/>
                <a:gd name="T23" fmla="*/ 223 h 373"/>
                <a:gd name="T24" fmla="*/ 134 w 500"/>
                <a:gd name="T25" fmla="*/ 217 h 373"/>
                <a:gd name="T26" fmla="*/ 114 w 500"/>
                <a:gd name="T27" fmla="*/ 182 h 373"/>
                <a:gd name="T28" fmla="*/ 20 w 500"/>
                <a:gd name="T29" fmla="*/ 151 h 373"/>
                <a:gd name="T30" fmla="*/ 7 w 500"/>
                <a:gd name="T31" fmla="*/ 334 h 373"/>
                <a:gd name="T32" fmla="*/ 0 w 500"/>
                <a:gd name="T33" fmla="*/ 373 h 373"/>
                <a:gd name="T34" fmla="*/ 500 w 500"/>
                <a:gd name="T35" fmla="*/ 334 h 373"/>
                <a:gd name="T36" fmla="*/ 66 w 500"/>
                <a:gd name="T37" fmla="*/ 314 h 373"/>
                <a:gd name="T38" fmla="*/ 21 w 500"/>
                <a:gd name="T39" fmla="*/ 289 h 373"/>
                <a:gd name="T40" fmla="*/ 66 w 500"/>
                <a:gd name="T41" fmla="*/ 314 h 373"/>
                <a:gd name="T42" fmla="*/ 21 w 500"/>
                <a:gd name="T43" fmla="*/ 275 h 373"/>
                <a:gd name="T44" fmla="*/ 66 w 500"/>
                <a:gd name="T45" fmla="*/ 251 h 373"/>
                <a:gd name="T46" fmla="*/ 84 w 500"/>
                <a:gd name="T47" fmla="*/ 314 h 373"/>
                <a:gd name="T48" fmla="*/ 129 w 500"/>
                <a:gd name="T49" fmla="*/ 289 h 373"/>
                <a:gd name="T50" fmla="*/ 84 w 500"/>
                <a:gd name="T51" fmla="*/ 314 h 373"/>
                <a:gd name="T52" fmla="*/ 84 w 500"/>
                <a:gd name="T53" fmla="*/ 251 h 373"/>
                <a:gd name="T54" fmla="*/ 129 w 500"/>
                <a:gd name="T55" fmla="*/ 275 h 373"/>
                <a:gd name="T56" fmla="*/ 245 w 500"/>
                <a:gd name="T57" fmla="*/ 157 h 373"/>
                <a:gd name="T58" fmla="*/ 245 w 500"/>
                <a:gd name="T59" fmla="*/ 192 h 373"/>
                <a:gd name="T60" fmla="*/ 245 w 500"/>
                <a:gd name="T61" fmla="*/ 157 h 373"/>
                <a:gd name="T62" fmla="*/ 307 w 500"/>
                <a:gd name="T63" fmla="*/ 334 h 373"/>
                <a:gd name="T64" fmla="*/ 181 w 500"/>
                <a:gd name="T65" fmla="*/ 222 h 373"/>
                <a:gd name="T66" fmla="*/ 172 w 500"/>
                <a:gd name="T67" fmla="*/ 334 h 373"/>
                <a:gd name="T68" fmla="*/ 180 w 500"/>
                <a:gd name="T69" fmla="*/ 212 h 373"/>
                <a:gd name="T70" fmla="*/ 312 w 500"/>
                <a:gd name="T71" fmla="*/ 206 h 373"/>
                <a:gd name="T72" fmla="*/ 317 w 500"/>
                <a:gd name="T73" fmla="*/ 210 h 373"/>
                <a:gd name="T74" fmla="*/ 402 w 500"/>
                <a:gd name="T75" fmla="*/ 311 h 373"/>
                <a:gd name="T76" fmla="*/ 358 w 500"/>
                <a:gd name="T77" fmla="*/ 287 h 373"/>
                <a:gd name="T78" fmla="*/ 402 w 500"/>
                <a:gd name="T79" fmla="*/ 311 h 373"/>
                <a:gd name="T80" fmla="*/ 358 w 500"/>
                <a:gd name="T81" fmla="*/ 272 h 373"/>
                <a:gd name="T82" fmla="*/ 402 w 500"/>
                <a:gd name="T83" fmla="*/ 248 h 373"/>
                <a:gd name="T84" fmla="*/ 466 w 500"/>
                <a:gd name="T85" fmla="*/ 311 h 373"/>
                <a:gd name="T86" fmla="*/ 421 w 500"/>
                <a:gd name="T87" fmla="*/ 287 h 373"/>
                <a:gd name="T88" fmla="*/ 466 w 500"/>
                <a:gd name="T89" fmla="*/ 311 h 373"/>
                <a:gd name="T90" fmla="*/ 421 w 500"/>
                <a:gd name="T91" fmla="*/ 272 h 373"/>
                <a:gd name="T92" fmla="*/ 466 w 500"/>
                <a:gd name="T93" fmla="*/ 248 h 373"/>
                <a:gd name="T94" fmla="*/ 244 w 500"/>
                <a:gd name="T95" fmla="*/ 85 h 373"/>
                <a:gd name="T96" fmla="*/ 241 w 500"/>
                <a:gd name="T97" fmla="*/ 12 h 373"/>
                <a:gd name="T98" fmla="*/ 247 w 500"/>
                <a:gd name="T99" fmla="*/ 14 h 373"/>
                <a:gd name="T100" fmla="*/ 307 w 500"/>
                <a:gd name="T101" fmla="*/ 12 h 373"/>
                <a:gd name="T102" fmla="*/ 277 w 500"/>
                <a:gd name="T103" fmla="*/ 46 h 373"/>
                <a:gd name="T104" fmla="*/ 247 w 500"/>
                <a:gd name="T105" fmla="*/ 85 h 373"/>
                <a:gd name="T106" fmla="*/ 244 w 500"/>
                <a:gd name="T107" fmla="*/ 85 h 373"/>
                <a:gd name="T108" fmla="*/ 376 w 500"/>
                <a:gd name="T109" fmla="*/ 212 h 373"/>
                <a:gd name="T110" fmla="*/ 123 w 500"/>
                <a:gd name="T111" fmla="*/ 212 h 373"/>
                <a:gd name="T112" fmla="*/ 244 w 500"/>
                <a:gd name="T113" fmla="*/ 8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0" h="373">
                  <a:moveTo>
                    <a:pt x="485" y="334"/>
                  </a:moveTo>
                  <a:lnTo>
                    <a:pt x="485" y="334"/>
                  </a:lnTo>
                  <a:lnTo>
                    <a:pt x="485" y="232"/>
                  </a:lnTo>
                  <a:lnTo>
                    <a:pt x="471" y="151"/>
                  </a:lnTo>
                  <a:lnTo>
                    <a:pt x="343" y="151"/>
                  </a:lnTo>
                  <a:lnTo>
                    <a:pt x="385" y="182"/>
                  </a:lnTo>
                  <a:lnTo>
                    <a:pt x="385" y="231"/>
                  </a:lnTo>
                  <a:lnTo>
                    <a:pt x="358" y="211"/>
                  </a:lnTo>
                  <a:lnTo>
                    <a:pt x="358" y="221"/>
                  </a:lnTo>
                  <a:lnTo>
                    <a:pt x="350" y="221"/>
                  </a:lnTo>
                  <a:lnTo>
                    <a:pt x="350" y="334"/>
                  </a:lnTo>
                  <a:lnTo>
                    <a:pt x="341" y="334"/>
                  </a:lnTo>
                  <a:lnTo>
                    <a:pt x="341" y="210"/>
                  </a:lnTo>
                  <a:lnTo>
                    <a:pt x="349" y="210"/>
                  </a:lnTo>
                  <a:lnTo>
                    <a:pt x="349" y="196"/>
                  </a:lnTo>
                  <a:lnTo>
                    <a:pt x="337" y="196"/>
                  </a:lnTo>
                  <a:lnTo>
                    <a:pt x="244" y="127"/>
                  </a:lnTo>
                  <a:lnTo>
                    <a:pt x="153" y="197"/>
                  </a:lnTo>
                  <a:lnTo>
                    <a:pt x="142" y="197"/>
                  </a:lnTo>
                  <a:lnTo>
                    <a:pt x="142" y="212"/>
                  </a:lnTo>
                  <a:lnTo>
                    <a:pt x="151" y="212"/>
                  </a:lnTo>
                  <a:lnTo>
                    <a:pt x="151" y="334"/>
                  </a:lnTo>
                  <a:lnTo>
                    <a:pt x="143" y="334"/>
                  </a:lnTo>
                  <a:lnTo>
                    <a:pt x="143" y="223"/>
                  </a:lnTo>
                  <a:lnTo>
                    <a:pt x="134" y="223"/>
                  </a:lnTo>
                  <a:lnTo>
                    <a:pt x="134" y="217"/>
                  </a:lnTo>
                  <a:lnTo>
                    <a:pt x="114" y="233"/>
                  </a:lnTo>
                  <a:lnTo>
                    <a:pt x="114" y="182"/>
                  </a:lnTo>
                  <a:lnTo>
                    <a:pt x="153" y="151"/>
                  </a:lnTo>
                  <a:lnTo>
                    <a:pt x="20" y="151"/>
                  </a:lnTo>
                  <a:lnTo>
                    <a:pt x="7" y="232"/>
                  </a:lnTo>
                  <a:lnTo>
                    <a:pt x="7" y="334"/>
                  </a:lnTo>
                  <a:lnTo>
                    <a:pt x="0" y="334"/>
                  </a:lnTo>
                  <a:lnTo>
                    <a:pt x="0" y="373"/>
                  </a:lnTo>
                  <a:lnTo>
                    <a:pt x="500" y="373"/>
                  </a:lnTo>
                  <a:lnTo>
                    <a:pt x="500" y="334"/>
                  </a:lnTo>
                  <a:lnTo>
                    <a:pt x="485" y="334"/>
                  </a:lnTo>
                  <a:close/>
                  <a:moveTo>
                    <a:pt x="66" y="314"/>
                  </a:moveTo>
                  <a:lnTo>
                    <a:pt x="21" y="314"/>
                  </a:lnTo>
                  <a:lnTo>
                    <a:pt x="21" y="289"/>
                  </a:lnTo>
                  <a:lnTo>
                    <a:pt x="66" y="289"/>
                  </a:lnTo>
                  <a:lnTo>
                    <a:pt x="66" y="314"/>
                  </a:lnTo>
                  <a:close/>
                  <a:moveTo>
                    <a:pt x="66" y="275"/>
                  </a:moveTo>
                  <a:lnTo>
                    <a:pt x="21" y="275"/>
                  </a:lnTo>
                  <a:lnTo>
                    <a:pt x="21" y="251"/>
                  </a:lnTo>
                  <a:lnTo>
                    <a:pt x="66" y="251"/>
                  </a:lnTo>
                  <a:lnTo>
                    <a:pt x="66" y="275"/>
                  </a:lnTo>
                  <a:close/>
                  <a:moveTo>
                    <a:pt x="84" y="314"/>
                  </a:moveTo>
                  <a:lnTo>
                    <a:pt x="84" y="289"/>
                  </a:lnTo>
                  <a:lnTo>
                    <a:pt x="129" y="289"/>
                  </a:lnTo>
                  <a:lnTo>
                    <a:pt x="129" y="314"/>
                  </a:lnTo>
                  <a:lnTo>
                    <a:pt x="84" y="314"/>
                  </a:lnTo>
                  <a:close/>
                  <a:moveTo>
                    <a:pt x="84" y="275"/>
                  </a:moveTo>
                  <a:lnTo>
                    <a:pt x="84" y="251"/>
                  </a:lnTo>
                  <a:lnTo>
                    <a:pt x="129" y="251"/>
                  </a:lnTo>
                  <a:lnTo>
                    <a:pt x="129" y="275"/>
                  </a:lnTo>
                  <a:lnTo>
                    <a:pt x="84" y="275"/>
                  </a:lnTo>
                  <a:close/>
                  <a:moveTo>
                    <a:pt x="245" y="157"/>
                  </a:moveTo>
                  <a:cubicBezTo>
                    <a:pt x="255" y="157"/>
                    <a:pt x="263" y="165"/>
                    <a:pt x="263" y="175"/>
                  </a:cubicBezTo>
                  <a:cubicBezTo>
                    <a:pt x="263" y="184"/>
                    <a:pt x="255" y="192"/>
                    <a:pt x="245" y="192"/>
                  </a:cubicBezTo>
                  <a:cubicBezTo>
                    <a:pt x="236" y="192"/>
                    <a:pt x="228" y="184"/>
                    <a:pt x="228" y="175"/>
                  </a:cubicBezTo>
                  <a:cubicBezTo>
                    <a:pt x="228" y="165"/>
                    <a:pt x="236" y="157"/>
                    <a:pt x="245" y="157"/>
                  </a:cubicBezTo>
                  <a:close/>
                  <a:moveTo>
                    <a:pt x="317" y="334"/>
                  </a:moveTo>
                  <a:lnTo>
                    <a:pt x="307" y="334"/>
                  </a:lnTo>
                  <a:lnTo>
                    <a:pt x="307" y="222"/>
                  </a:lnTo>
                  <a:lnTo>
                    <a:pt x="181" y="222"/>
                  </a:lnTo>
                  <a:lnTo>
                    <a:pt x="181" y="334"/>
                  </a:lnTo>
                  <a:lnTo>
                    <a:pt x="172" y="334"/>
                  </a:lnTo>
                  <a:lnTo>
                    <a:pt x="172" y="212"/>
                  </a:lnTo>
                  <a:lnTo>
                    <a:pt x="180" y="212"/>
                  </a:lnTo>
                  <a:lnTo>
                    <a:pt x="180" y="206"/>
                  </a:lnTo>
                  <a:lnTo>
                    <a:pt x="312" y="206"/>
                  </a:lnTo>
                  <a:lnTo>
                    <a:pt x="312" y="210"/>
                  </a:lnTo>
                  <a:lnTo>
                    <a:pt x="317" y="210"/>
                  </a:lnTo>
                  <a:lnTo>
                    <a:pt x="317" y="334"/>
                  </a:lnTo>
                  <a:close/>
                  <a:moveTo>
                    <a:pt x="402" y="311"/>
                  </a:moveTo>
                  <a:lnTo>
                    <a:pt x="358" y="311"/>
                  </a:lnTo>
                  <a:lnTo>
                    <a:pt x="358" y="287"/>
                  </a:lnTo>
                  <a:lnTo>
                    <a:pt x="402" y="287"/>
                  </a:lnTo>
                  <a:lnTo>
                    <a:pt x="402" y="311"/>
                  </a:lnTo>
                  <a:close/>
                  <a:moveTo>
                    <a:pt x="402" y="272"/>
                  </a:moveTo>
                  <a:lnTo>
                    <a:pt x="358" y="272"/>
                  </a:lnTo>
                  <a:lnTo>
                    <a:pt x="358" y="248"/>
                  </a:lnTo>
                  <a:lnTo>
                    <a:pt x="402" y="248"/>
                  </a:lnTo>
                  <a:lnTo>
                    <a:pt x="402" y="272"/>
                  </a:lnTo>
                  <a:close/>
                  <a:moveTo>
                    <a:pt x="466" y="311"/>
                  </a:moveTo>
                  <a:lnTo>
                    <a:pt x="421" y="311"/>
                  </a:lnTo>
                  <a:lnTo>
                    <a:pt x="421" y="287"/>
                  </a:lnTo>
                  <a:lnTo>
                    <a:pt x="466" y="287"/>
                  </a:lnTo>
                  <a:lnTo>
                    <a:pt x="466" y="311"/>
                  </a:lnTo>
                  <a:close/>
                  <a:moveTo>
                    <a:pt x="466" y="272"/>
                  </a:moveTo>
                  <a:lnTo>
                    <a:pt x="421" y="272"/>
                  </a:lnTo>
                  <a:lnTo>
                    <a:pt x="421" y="248"/>
                  </a:lnTo>
                  <a:lnTo>
                    <a:pt x="466" y="248"/>
                  </a:lnTo>
                  <a:lnTo>
                    <a:pt x="466" y="272"/>
                  </a:lnTo>
                  <a:close/>
                  <a:moveTo>
                    <a:pt x="244" y="85"/>
                  </a:moveTo>
                  <a:lnTo>
                    <a:pt x="241" y="85"/>
                  </a:lnTo>
                  <a:lnTo>
                    <a:pt x="241" y="12"/>
                  </a:lnTo>
                  <a:lnTo>
                    <a:pt x="247" y="12"/>
                  </a:lnTo>
                  <a:lnTo>
                    <a:pt x="247" y="14"/>
                  </a:lnTo>
                  <a:cubicBezTo>
                    <a:pt x="253" y="16"/>
                    <a:pt x="268" y="21"/>
                    <a:pt x="277" y="12"/>
                  </a:cubicBezTo>
                  <a:cubicBezTo>
                    <a:pt x="288" y="0"/>
                    <a:pt x="307" y="12"/>
                    <a:pt x="307" y="12"/>
                  </a:cubicBezTo>
                  <a:lnTo>
                    <a:pt x="307" y="46"/>
                  </a:lnTo>
                  <a:cubicBezTo>
                    <a:pt x="307" y="46"/>
                    <a:pt x="291" y="33"/>
                    <a:pt x="277" y="46"/>
                  </a:cubicBezTo>
                  <a:cubicBezTo>
                    <a:pt x="266" y="55"/>
                    <a:pt x="253" y="50"/>
                    <a:pt x="247" y="47"/>
                  </a:cubicBezTo>
                  <a:lnTo>
                    <a:pt x="247" y="85"/>
                  </a:lnTo>
                  <a:lnTo>
                    <a:pt x="247" y="85"/>
                  </a:lnTo>
                  <a:lnTo>
                    <a:pt x="244" y="85"/>
                  </a:lnTo>
                  <a:lnTo>
                    <a:pt x="376" y="184"/>
                  </a:lnTo>
                  <a:lnTo>
                    <a:pt x="376" y="212"/>
                  </a:lnTo>
                  <a:lnTo>
                    <a:pt x="242" y="113"/>
                  </a:lnTo>
                  <a:lnTo>
                    <a:pt x="123" y="212"/>
                  </a:lnTo>
                  <a:lnTo>
                    <a:pt x="123" y="184"/>
                  </a:lnTo>
                  <a:lnTo>
                    <a:pt x="244" y="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033B254D-4C32-481A-A436-80022F5C0924}"/>
                </a:ext>
              </a:extLst>
            </p:cNvPr>
            <p:cNvGrpSpPr/>
            <p:nvPr/>
          </p:nvGrpSpPr>
          <p:grpSpPr>
            <a:xfrm>
              <a:off x="-96688" y="2369205"/>
              <a:ext cx="12601400" cy="2119590"/>
              <a:chOff x="-708756" y="2369205"/>
              <a:chExt cx="13609512" cy="2119590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FCC5FFFC-1F5B-45F7-9FEF-ED942962D9CA}"/>
                  </a:ext>
                </a:extLst>
              </p:cNvPr>
              <p:cNvSpPr/>
              <p:nvPr/>
            </p:nvSpPr>
            <p:spPr>
              <a:xfrm>
                <a:off x="-708756" y="2369205"/>
                <a:ext cx="13609512" cy="2119590"/>
              </a:xfrm>
              <a:prstGeom prst="rect">
                <a:avLst/>
              </a:prstGeom>
              <a:solidFill>
                <a:schemeClr val="bg1"/>
              </a:solidFill>
              <a:ln w="44450">
                <a:solidFill>
                  <a:srgbClr val="3E3E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9C3603B7-4DC6-4B6C-B8AA-8D96E3CE577B}"/>
                  </a:ext>
                </a:extLst>
              </p:cNvPr>
              <p:cNvGrpSpPr/>
              <p:nvPr/>
            </p:nvGrpSpPr>
            <p:grpSpPr>
              <a:xfrm>
                <a:off x="2311920" y="2898086"/>
                <a:ext cx="7334856" cy="1431161"/>
                <a:chOff x="2311920" y="3117245"/>
                <a:chExt cx="7334856" cy="1431161"/>
              </a:xfrm>
            </p:grpSpPr>
            <p:sp>
              <p:nvSpPr>
                <p:cNvPr id="2" name="文本框 1">
                  <a:extLst>
                    <a:ext uri="{FF2B5EF4-FFF2-40B4-BE49-F238E27FC236}">
                      <a16:creationId xmlns:a16="http://schemas.microsoft.com/office/drawing/2014/main" xmlns="" id="{87E46DEE-A25F-4903-8FBF-A68E81AEA5BD}"/>
                    </a:ext>
                  </a:extLst>
                </p:cNvPr>
                <p:cNvSpPr txBox="1"/>
                <p:nvPr/>
              </p:nvSpPr>
              <p:spPr>
                <a:xfrm>
                  <a:off x="2734614" y="4179074"/>
                  <a:ext cx="672277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pc="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rPr>
                    <a:t>Hainan Tropical Ocean University</a:t>
                  </a:r>
                  <a:endParaRPr lang="zh-CN" altLang="en-US" spc="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5" name="文本框 4">
                  <a:extLst>
                    <a:ext uri="{FF2B5EF4-FFF2-40B4-BE49-F238E27FC236}">
                      <a16:creationId xmlns:a16="http://schemas.microsoft.com/office/drawing/2014/main" xmlns="" id="{2C92E272-C9CE-4114-B993-8D4D7A56955A}"/>
                    </a:ext>
                  </a:extLst>
                </p:cNvPr>
                <p:cNvSpPr txBox="1"/>
                <p:nvPr/>
              </p:nvSpPr>
              <p:spPr>
                <a:xfrm>
                  <a:off x="2311920" y="3117245"/>
                  <a:ext cx="7334856" cy="10618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6300" spc="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宋体 Heavy" panose="02020900000000000000" pitchFamily="18" charset="-122"/>
                      <a:ea typeface="思源宋体 Heavy" panose="02020900000000000000" pitchFamily="18" charset="-122"/>
                    </a:rPr>
                    <a:t>XX</a:t>
                  </a:r>
                  <a:r>
                    <a:rPr lang="zh-CN" altLang="en-US" sz="6300" spc="6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思源宋体 Heavy" panose="02020900000000000000" pitchFamily="18" charset="-122"/>
                      <a:ea typeface="思源宋体 Heavy" panose="02020900000000000000" pitchFamily="18" charset="-122"/>
                    </a:rPr>
                    <a:t>通用简约模板</a:t>
                  </a:r>
                </a:p>
              </p:txBody>
            </p:sp>
          </p:grp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24AECAF0-E8F2-4B3A-8C39-BF816B0B05A9}"/>
                </a:ext>
              </a:extLst>
            </p:cNvPr>
            <p:cNvSpPr txBox="1"/>
            <p:nvPr/>
          </p:nvSpPr>
          <p:spPr>
            <a:xfrm>
              <a:off x="5380507" y="4798517"/>
              <a:ext cx="1430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输入文字</a:t>
              </a:r>
              <a:endParaRPr lang="en-US" altLang="zh-CN" spc="600" dirty="0"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EAF79E7-6A18-4A68-8043-1350AC038C91}"/>
                </a:ext>
              </a:extLst>
            </p:cNvPr>
            <p:cNvSpPr txBox="1"/>
            <p:nvPr/>
          </p:nvSpPr>
          <p:spPr>
            <a:xfrm>
              <a:off x="5380507" y="5477571"/>
              <a:ext cx="14309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600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171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CA5F68-E168-44DC-BEE4-71626D914AD9}"/>
              </a:ext>
            </a:extLst>
          </p:cNvPr>
          <p:cNvSpPr>
            <a:spLocks noChangeAspect="1"/>
          </p:cNvSpPr>
          <p:nvPr/>
        </p:nvSpPr>
        <p:spPr>
          <a:xfrm>
            <a:off x="83331" y="2780928"/>
            <a:ext cx="12025337" cy="3975072"/>
          </a:xfrm>
          <a:prstGeom prst="rect">
            <a:avLst/>
          </a:prstGeom>
          <a:blipFill dpi="0" rotWithShape="1">
            <a:blip r:embed="rId2"/>
            <a:srcRect/>
            <a:stretch>
              <a:fillRect l="-3489" t="-174849" r="-1881" b="-20330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0B5F626-85E9-474A-AD8A-10547F3F9A1F}"/>
              </a:ext>
            </a:extLst>
          </p:cNvPr>
          <p:cNvSpPr/>
          <p:nvPr/>
        </p:nvSpPr>
        <p:spPr>
          <a:xfrm>
            <a:off x="0" y="2776142"/>
            <a:ext cx="12360696" cy="4181250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7DB5E02-D354-49C9-800E-29AA2049801A}"/>
              </a:ext>
            </a:extLst>
          </p:cNvPr>
          <p:cNvGrpSpPr/>
          <p:nvPr/>
        </p:nvGrpSpPr>
        <p:grpSpPr>
          <a:xfrm>
            <a:off x="1274605" y="548680"/>
            <a:ext cx="9642790" cy="1771512"/>
            <a:chOff x="1537835" y="548680"/>
            <a:chExt cx="9642790" cy="177151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D12590BC-5411-4681-838D-EABC3B4F620A}"/>
                </a:ext>
              </a:extLst>
            </p:cNvPr>
            <p:cNvGrpSpPr/>
            <p:nvPr/>
          </p:nvGrpSpPr>
          <p:grpSpPr>
            <a:xfrm>
              <a:off x="1537835" y="548680"/>
              <a:ext cx="1771512" cy="1771512"/>
              <a:chOff x="1537835" y="548680"/>
              <a:chExt cx="1771512" cy="1771512"/>
            </a:xfrm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xmlns="" id="{40DC3B26-9B70-46A6-BE72-543C297E16B2}"/>
                  </a:ext>
                </a:extLst>
              </p:cNvPr>
              <p:cNvSpPr/>
              <p:nvPr/>
            </p:nvSpPr>
            <p:spPr>
              <a:xfrm>
                <a:off x="1537835" y="548680"/>
                <a:ext cx="1771512" cy="1771512"/>
              </a:xfrm>
              <a:custGeom>
                <a:avLst/>
                <a:gdLst>
                  <a:gd name="connsiteX0" fmla="*/ 885756 w 1771512"/>
                  <a:gd name="connsiteY0" fmla="*/ 78888 h 1771512"/>
                  <a:gd name="connsiteX1" fmla="*/ 64836 w 1771512"/>
                  <a:gd name="connsiteY1" fmla="*/ 885756 h 1771512"/>
                  <a:gd name="connsiteX2" fmla="*/ 885756 w 1771512"/>
                  <a:gd name="connsiteY2" fmla="*/ 1692624 h 1771512"/>
                  <a:gd name="connsiteX3" fmla="*/ 1706676 w 1771512"/>
                  <a:gd name="connsiteY3" fmla="*/ 885756 h 1771512"/>
                  <a:gd name="connsiteX4" fmla="*/ 885756 w 1771512"/>
                  <a:gd name="connsiteY4" fmla="*/ 78888 h 1771512"/>
                  <a:gd name="connsiteX5" fmla="*/ 885756 w 1771512"/>
                  <a:gd name="connsiteY5" fmla="*/ 0 h 1771512"/>
                  <a:gd name="connsiteX6" fmla="*/ 1771512 w 1771512"/>
                  <a:gd name="connsiteY6" fmla="*/ 885756 h 1771512"/>
                  <a:gd name="connsiteX7" fmla="*/ 885756 w 1771512"/>
                  <a:gd name="connsiteY7" fmla="*/ 1771512 h 1771512"/>
                  <a:gd name="connsiteX8" fmla="*/ 0 w 1771512"/>
                  <a:gd name="connsiteY8" fmla="*/ 885756 h 1771512"/>
                  <a:gd name="connsiteX9" fmla="*/ 885756 w 1771512"/>
                  <a:gd name="connsiteY9" fmla="*/ 0 h 177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71512" h="1771512">
                    <a:moveTo>
                      <a:pt x="885756" y="78888"/>
                    </a:moveTo>
                    <a:cubicBezTo>
                      <a:pt x="432374" y="78888"/>
                      <a:pt x="64836" y="440135"/>
                      <a:pt x="64836" y="885756"/>
                    </a:cubicBezTo>
                    <a:cubicBezTo>
                      <a:pt x="64836" y="1331377"/>
                      <a:pt x="432374" y="1692624"/>
                      <a:pt x="885756" y="1692624"/>
                    </a:cubicBezTo>
                    <a:cubicBezTo>
                      <a:pt x="1339138" y="1692624"/>
                      <a:pt x="1706676" y="1331377"/>
                      <a:pt x="1706676" y="885756"/>
                    </a:cubicBezTo>
                    <a:cubicBezTo>
                      <a:pt x="1706676" y="440135"/>
                      <a:pt x="1339138" y="78888"/>
                      <a:pt x="885756" y="78888"/>
                    </a:cubicBezTo>
                    <a:close/>
                    <a:moveTo>
                      <a:pt x="885756" y="0"/>
                    </a:moveTo>
                    <a:cubicBezTo>
                      <a:pt x="1374946" y="0"/>
                      <a:pt x="1771512" y="396566"/>
                      <a:pt x="1771512" y="885756"/>
                    </a:cubicBezTo>
                    <a:cubicBezTo>
                      <a:pt x="1771512" y="1374946"/>
                      <a:pt x="1374946" y="1771512"/>
                      <a:pt x="885756" y="1771512"/>
                    </a:cubicBezTo>
                    <a:cubicBezTo>
                      <a:pt x="396566" y="1771512"/>
                      <a:pt x="0" y="1374946"/>
                      <a:pt x="0" y="885756"/>
                    </a:cubicBezTo>
                    <a:cubicBezTo>
                      <a:pt x="0" y="396566"/>
                      <a:pt x="396566" y="0"/>
                      <a:pt x="885756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B5A9DBC8-BC3A-4431-B2B8-4E083E394A60}"/>
                  </a:ext>
                </a:extLst>
              </p:cNvPr>
              <p:cNvSpPr txBox="1"/>
              <p:nvPr/>
            </p:nvSpPr>
            <p:spPr>
              <a:xfrm>
                <a:off x="1775519" y="972771"/>
                <a:ext cx="129614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/>
                  <a:t>70%</a:t>
                </a:r>
                <a:endParaRPr lang="zh-CN" altLang="en-US" sz="5400" dirty="0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85F3B38F-C1B3-46C4-8A26-BDB1E87F537A}"/>
                </a:ext>
              </a:extLst>
            </p:cNvPr>
            <p:cNvGrpSpPr/>
            <p:nvPr/>
          </p:nvGrpSpPr>
          <p:grpSpPr>
            <a:xfrm>
              <a:off x="5473474" y="548680"/>
              <a:ext cx="1771512" cy="1771512"/>
              <a:chOff x="1537835" y="548680"/>
              <a:chExt cx="1771512" cy="1771512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84BAD3B8-CD07-4B17-BD49-50FA0140DCEC}"/>
                  </a:ext>
                </a:extLst>
              </p:cNvPr>
              <p:cNvSpPr/>
              <p:nvPr/>
            </p:nvSpPr>
            <p:spPr>
              <a:xfrm>
                <a:off x="1537835" y="548680"/>
                <a:ext cx="1771512" cy="1771512"/>
              </a:xfrm>
              <a:custGeom>
                <a:avLst/>
                <a:gdLst>
                  <a:gd name="connsiteX0" fmla="*/ 885756 w 1771512"/>
                  <a:gd name="connsiteY0" fmla="*/ 78888 h 1771512"/>
                  <a:gd name="connsiteX1" fmla="*/ 64836 w 1771512"/>
                  <a:gd name="connsiteY1" fmla="*/ 885756 h 1771512"/>
                  <a:gd name="connsiteX2" fmla="*/ 885756 w 1771512"/>
                  <a:gd name="connsiteY2" fmla="*/ 1692624 h 1771512"/>
                  <a:gd name="connsiteX3" fmla="*/ 1706676 w 1771512"/>
                  <a:gd name="connsiteY3" fmla="*/ 885756 h 1771512"/>
                  <a:gd name="connsiteX4" fmla="*/ 885756 w 1771512"/>
                  <a:gd name="connsiteY4" fmla="*/ 78888 h 1771512"/>
                  <a:gd name="connsiteX5" fmla="*/ 885756 w 1771512"/>
                  <a:gd name="connsiteY5" fmla="*/ 0 h 1771512"/>
                  <a:gd name="connsiteX6" fmla="*/ 1771512 w 1771512"/>
                  <a:gd name="connsiteY6" fmla="*/ 885756 h 1771512"/>
                  <a:gd name="connsiteX7" fmla="*/ 885756 w 1771512"/>
                  <a:gd name="connsiteY7" fmla="*/ 1771512 h 1771512"/>
                  <a:gd name="connsiteX8" fmla="*/ 0 w 1771512"/>
                  <a:gd name="connsiteY8" fmla="*/ 885756 h 1771512"/>
                  <a:gd name="connsiteX9" fmla="*/ 885756 w 1771512"/>
                  <a:gd name="connsiteY9" fmla="*/ 0 h 177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71512" h="1771512">
                    <a:moveTo>
                      <a:pt x="885756" y="78888"/>
                    </a:moveTo>
                    <a:cubicBezTo>
                      <a:pt x="432374" y="78888"/>
                      <a:pt x="64836" y="440135"/>
                      <a:pt x="64836" y="885756"/>
                    </a:cubicBezTo>
                    <a:cubicBezTo>
                      <a:pt x="64836" y="1331377"/>
                      <a:pt x="432374" y="1692624"/>
                      <a:pt x="885756" y="1692624"/>
                    </a:cubicBezTo>
                    <a:cubicBezTo>
                      <a:pt x="1339138" y="1692624"/>
                      <a:pt x="1706676" y="1331377"/>
                      <a:pt x="1706676" y="885756"/>
                    </a:cubicBezTo>
                    <a:cubicBezTo>
                      <a:pt x="1706676" y="440135"/>
                      <a:pt x="1339138" y="78888"/>
                      <a:pt x="885756" y="78888"/>
                    </a:cubicBezTo>
                    <a:close/>
                    <a:moveTo>
                      <a:pt x="885756" y="0"/>
                    </a:moveTo>
                    <a:cubicBezTo>
                      <a:pt x="1374946" y="0"/>
                      <a:pt x="1771512" y="396566"/>
                      <a:pt x="1771512" y="885756"/>
                    </a:cubicBezTo>
                    <a:cubicBezTo>
                      <a:pt x="1771512" y="1374946"/>
                      <a:pt x="1374946" y="1771512"/>
                      <a:pt x="885756" y="1771512"/>
                    </a:cubicBezTo>
                    <a:cubicBezTo>
                      <a:pt x="396566" y="1771512"/>
                      <a:pt x="0" y="1374946"/>
                      <a:pt x="0" y="885756"/>
                    </a:cubicBezTo>
                    <a:cubicBezTo>
                      <a:pt x="0" y="396566"/>
                      <a:pt x="396566" y="0"/>
                      <a:pt x="885756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8ED52EA0-5CDC-4D48-9973-27FB0995B3AA}"/>
                  </a:ext>
                </a:extLst>
              </p:cNvPr>
              <p:cNvSpPr txBox="1"/>
              <p:nvPr/>
            </p:nvSpPr>
            <p:spPr>
              <a:xfrm>
                <a:off x="1775519" y="972771"/>
                <a:ext cx="129614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/>
                  <a:t>90%</a:t>
                </a:r>
                <a:endParaRPr lang="zh-CN" altLang="en-US" sz="5400" dirty="0"/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6B194DC5-F8C1-4C71-A51F-075073298AED}"/>
                </a:ext>
              </a:extLst>
            </p:cNvPr>
            <p:cNvGrpSpPr/>
            <p:nvPr/>
          </p:nvGrpSpPr>
          <p:grpSpPr>
            <a:xfrm>
              <a:off x="9409113" y="548680"/>
              <a:ext cx="1771512" cy="1771512"/>
              <a:chOff x="1537835" y="548680"/>
              <a:chExt cx="1771512" cy="1771512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63C7D784-9CCA-4768-BA73-9F9520A96872}"/>
                  </a:ext>
                </a:extLst>
              </p:cNvPr>
              <p:cNvSpPr/>
              <p:nvPr/>
            </p:nvSpPr>
            <p:spPr>
              <a:xfrm>
                <a:off x="1537835" y="548680"/>
                <a:ext cx="1771512" cy="1771512"/>
              </a:xfrm>
              <a:custGeom>
                <a:avLst/>
                <a:gdLst>
                  <a:gd name="connsiteX0" fmla="*/ 885756 w 1771512"/>
                  <a:gd name="connsiteY0" fmla="*/ 78888 h 1771512"/>
                  <a:gd name="connsiteX1" fmla="*/ 64836 w 1771512"/>
                  <a:gd name="connsiteY1" fmla="*/ 885756 h 1771512"/>
                  <a:gd name="connsiteX2" fmla="*/ 885756 w 1771512"/>
                  <a:gd name="connsiteY2" fmla="*/ 1692624 h 1771512"/>
                  <a:gd name="connsiteX3" fmla="*/ 1706676 w 1771512"/>
                  <a:gd name="connsiteY3" fmla="*/ 885756 h 1771512"/>
                  <a:gd name="connsiteX4" fmla="*/ 885756 w 1771512"/>
                  <a:gd name="connsiteY4" fmla="*/ 78888 h 1771512"/>
                  <a:gd name="connsiteX5" fmla="*/ 885756 w 1771512"/>
                  <a:gd name="connsiteY5" fmla="*/ 0 h 1771512"/>
                  <a:gd name="connsiteX6" fmla="*/ 1771512 w 1771512"/>
                  <a:gd name="connsiteY6" fmla="*/ 885756 h 1771512"/>
                  <a:gd name="connsiteX7" fmla="*/ 885756 w 1771512"/>
                  <a:gd name="connsiteY7" fmla="*/ 1771512 h 1771512"/>
                  <a:gd name="connsiteX8" fmla="*/ 0 w 1771512"/>
                  <a:gd name="connsiteY8" fmla="*/ 885756 h 1771512"/>
                  <a:gd name="connsiteX9" fmla="*/ 885756 w 1771512"/>
                  <a:gd name="connsiteY9" fmla="*/ 0 h 1771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71512" h="1771512">
                    <a:moveTo>
                      <a:pt x="885756" y="78888"/>
                    </a:moveTo>
                    <a:cubicBezTo>
                      <a:pt x="432374" y="78888"/>
                      <a:pt x="64836" y="440135"/>
                      <a:pt x="64836" y="885756"/>
                    </a:cubicBezTo>
                    <a:cubicBezTo>
                      <a:pt x="64836" y="1331377"/>
                      <a:pt x="432374" y="1692624"/>
                      <a:pt x="885756" y="1692624"/>
                    </a:cubicBezTo>
                    <a:cubicBezTo>
                      <a:pt x="1339138" y="1692624"/>
                      <a:pt x="1706676" y="1331377"/>
                      <a:pt x="1706676" y="885756"/>
                    </a:cubicBezTo>
                    <a:cubicBezTo>
                      <a:pt x="1706676" y="440135"/>
                      <a:pt x="1339138" y="78888"/>
                      <a:pt x="885756" y="78888"/>
                    </a:cubicBezTo>
                    <a:close/>
                    <a:moveTo>
                      <a:pt x="885756" y="0"/>
                    </a:moveTo>
                    <a:cubicBezTo>
                      <a:pt x="1374946" y="0"/>
                      <a:pt x="1771512" y="396566"/>
                      <a:pt x="1771512" y="885756"/>
                    </a:cubicBezTo>
                    <a:cubicBezTo>
                      <a:pt x="1771512" y="1374946"/>
                      <a:pt x="1374946" y="1771512"/>
                      <a:pt x="885756" y="1771512"/>
                    </a:cubicBezTo>
                    <a:cubicBezTo>
                      <a:pt x="396566" y="1771512"/>
                      <a:pt x="0" y="1374946"/>
                      <a:pt x="0" y="885756"/>
                    </a:cubicBezTo>
                    <a:cubicBezTo>
                      <a:pt x="0" y="396566"/>
                      <a:pt x="396566" y="0"/>
                      <a:pt x="885756" y="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20C869AF-262C-4F6E-BD3D-F5D09CC8A1BC}"/>
                  </a:ext>
                </a:extLst>
              </p:cNvPr>
              <p:cNvSpPr txBox="1"/>
              <p:nvPr/>
            </p:nvSpPr>
            <p:spPr>
              <a:xfrm>
                <a:off x="1775519" y="972771"/>
                <a:ext cx="1296144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/>
                  <a:t>80%</a:t>
                </a:r>
                <a:endParaRPr lang="zh-CN" altLang="en-US" sz="5400" dirty="0"/>
              </a:p>
            </p:txBody>
          </p: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50F94E5-3221-4C42-BBCA-A4245C040CA0}"/>
              </a:ext>
            </a:extLst>
          </p:cNvPr>
          <p:cNvSpPr txBox="1"/>
          <p:nvPr/>
        </p:nvSpPr>
        <p:spPr>
          <a:xfrm>
            <a:off x="1470623" y="2352826"/>
            <a:ext cx="1379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请输入文字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8C0A947E-537F-4E4F-B0D6-BD146FFF6645}"/>
              </a:ext>
            </a:extLst>
          </p:cNvPr>
          <p:cNvSpPr txBox="1"/>
          <p:nvPr/>
        </p:nvSpPr>
        <p:spPr>
          <a:xfrm>
            <a:off x="5406261" y="2347571"/>
            <a:ext cx="1379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请输入文字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2DDDA27-80B9-42F2-83B9-3F17F3918501}"/>
              </a:ext>
            </a:extLst>
          </p:cNvPr>
          <p:cNvSpPr txBox="1"/>
          <p:nvPr/>
        </p:nvSpPr>
        <p:spPr>
          <a:xfrm>
            <a:off x="9383567" y="2347571"/>
            <a:ext cx="1379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请输入文字</a:t>
            </a:r>
          </a:p>
        </p:txBody>
      </p:sp>
    </p:spTree>
    <p:extLst>
      <p:ext uri="{BB962C8B-B14F-4D97-AF65-F5344CB8AC3E}">
        <p14:creationId xmlns:p14="http://schemas.microsoft.com/office/powerpoint/2010/main" val="43053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EDF31A6E-17CF-4593-B6D1-27B82203E769}"/>
              </a:ext>
            </a:extLst>
          </p:cNvPr>
          <p:cNvSpPr/>
          <p:nvPr/>
        </p:nvSpPr>
        <p:spPr>
          <a:xfrm>
            <a:off x="2567608" y="1484784"/>
            <a:ext cx="1512168" cy="1303593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xmlns="" id="{028527F5-FD28-4489-831F-1F05166CDB2A}"/>
              </a:ext>
            </a:extLst>
          </p:cNvPr>
          <p:cNvSpPr/>
          <p:nvPr/>
        </p:nvSpPr>
        <p:spPr>
          <a:xfrm>
            <a:off x="1955540" y="2996952"/>
            <a:ext cx="2736304" cy="1198822"/>
          </a:xfrm>
          <a:prstGeom prst="trapezoid">
            <a:avLst>
              <a:gd name="adj" fmla="val 5118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xmlns="" id="{9647ED6E-2449-484F-A435-CF642AEC27DA}"/>
              </a:ext>
            </a:extLst>
          </p:cNvPr>
          <p:cNvSpPr/>
          <p:nvPr/>
        </p:nvSpPr>
        <p:spPr>
          <a:xfrm>
            <a:off x="1271464" y="4404349"/>
            <a:ext cx="4064632" cy="1176326"/>
          </a:xfrm>
          <a:prstGeom prst="trapezoid">
            <a:avLst>
              <a:gd name="adj" fmla="val 55521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273C9ED-6E8C-434E-A23F-ED75E7A7FC94}"/>
              </a:ext>
            </a:extLst>
          </p:cNvPr>
          <p:cNvSpPr txBox="1"/>
          <p:nvPr/>
        </p:nvSpPr>
        <p:spPr>
          <a:xfrm>
            <a:off x="7316158" y="1498067"/>
            <a:ext cx="2665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请输入文字请输入文字</a:t>
            </a:r>
          </a:p>
          <a:p>
            <a:r>
              <a:rPr lang="zh-CN" altLang="en-US" dirty="0"/>
              <a:t>请输入请输入文字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5E7DE5D9-073A-48F4-A19D-ACD71119B482}"/>
              </a:ext>
            </a:extLst>
          </p:cNvPr>
          <p:cNvSpPr txBox="1"/>
          <p:nvPr/>
        </p:nvSpPr>
        <p:spPr>
          <a:xfrm>
            <a:off x="7319963" y="3273197"/>
            <a:ext cx="2665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请输入文字请输入文字</a:t>
            </a:r>
          </a:p>
          <a:p>
            <a:r>
              <a:rPr lang="zh-CN" altLang="en-US" dirty="0"/>
              <a:t>请输入请输入文字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D29DBAD-723A-4D1C-8E98-5E30CAC99199}"/>
              </a:ext>
            </a:extLst>
          </p:cNvPr>
          <p:cNvSpPr txBox="1"/>
          <p:nvPr/>
        </p:nvSpPr>
        <p:spPr>
          <a:xfrm>
            <a:off x="7316159" y="4713602"/>
            <a:ext cx="2665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请输入文字请输入文字</a:t>
            </a:r>
          </a:p>
          <a:p>
            <a:r>
              <a:rPr lang="zh-CN" altLang="en-US" dirty="0"/>
              <a:t>请输入请输入文字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3F2A7C1-BA6F-4AB4-8FEA-963D535802E1}"/>
              </a:ext>
            </a:extLst>
          </p:cNvPr>
          <p:cNvCxnSpPr/>
          <p:nvPr/>
        </p:nvCxnSpPr>
        <p:spPr>
          <a:xfrm>
            <a:off x="4079776" y="1916832"/>
            <a:ext cx="2952328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CC4B62F-1203-4DE5-A7CF-E07DC864B26D}"/>
              </a:ext>
            </a:extLst>
          </p:cNvPr>
          <p:cNvCxnSpPr>
            <a:cxnSpLocks/>
          </p:cNvCxnSpPr>
          <p:nvPr/>
        </p:nvCxnSpPr>
        <p:spPr>
          <a:xfrm>
            <a:off x="4727675" y="3476799"/>
            <a:ext cx="2304429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C378529F-4F5D-4C85-8C96-8B79069B4ED0}"/>
              </a:ext>
            </a:extLst>
          </p:cNvPr>
          <p:cNvCxnSpPr>
            <a:cxnSpLocks/>
          </p:cNvCxnSpPr>
          <p:nvPr/>
        </p:nvCxnSpPr>
        <p:spPr>
          <a:xfrm>
            <a:off x="5159723" y="5036767"/>
            <a:ext cx="1872554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488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fessor-in-history-class-pointing-year-1874-on-whiteboard_43532">
            <a:extLst>
              <a:ext uri="{FF2B5EF4-FFF2-40B4-BE49-F238E27FC236}">
                <a16:creationId xmlns:a16="http://schemas.microsoft.com/office/drawing/2014/main" xmlns="" id="{3FA34F66-6882-48FC-909B-5A8406351C8F}"/>
              </a:ext>
            </a:extLst>
          </p:cNvPr>
          <p:cNvSpPr>
            <a:spLocks noChangeAspect="1"/>
          </p:cNvSpPr>
          <p:nvPr/>
        </p:nvSpPr>
        <p:spPr bwMode="auto">
          <a:xfrm>
            <a:off x="5376373" y="980728"/>
            <a:ext cx="1439255" cy="1440160"/>
          </a:xfrm>
          <a:custGeom>
            <a:avLst/>
            <a:gdLst>
              <a:gd name="connsiteX0" fmla="*/ 450707 w 598006"/>
              <a:gd name="connsiteY0" fmla="*/ 482907 h 598382"/>
              <a:gd name="connsiteX1" fmla="*/ 450707 w 598006"/>
              <a:gd name="connsiteY1" fmla="*/ 544438 h 598382"/>
              <a:gd name="connsiteX2" fmla="*/ 470073 w 598006"/>
              <a:gd name="connsiteY2" fmla="*/ 544438 h 598382"/>
              <a:gd name="connsiteX3" fmla="*/ 470073 w 598006"/>
              <a:gd name="connsiteY3" fmla="*/ 482907 h 598382"/>
              <a:gd name="connsiteX4" fmla="*/ 524650 w 598006"/>
              <a:gd name="connsiteY4" fmla="*/ 481149 h 598382"/>
              <a:gd name="connsiteX5" fmla="*/ 505284 w 598006"/>
              <a:gd name="connsiteY5" fmla="*/ 491697 h 598382"/>
              <a:gd name="connsiteX6" fmla="*/ 505284 w 598006"/>
              <a:gd name="connsiteY6" fmla="*/ 482907 h 598382"/>
              <a:gd name="connsiteX7" fmla="*/ 484157 w 598006"/>
              <a:gd name="connsiteY7" fmla="*/ 482907 h 598382"/>
              <a:gd name="connsiteX8" fmla="*/ 484157 w 598006"/>
              <a:gd name="connsiteY8" fmla="*/ 544438 h 598382"/>
              <a:gd name="connsiteX9" fmla="*/ 505284 w 598006"/>
              <a:gd name="connsiteY9" fmla="*/ 544438 h 598382"/>
              <a:gd name="connsiteX10" fmla="*/ 505284 w 598006"/>
              <a:gd name="connsiteY10" fmla="*/ 511036 h 598382"/>
              <a:gd name="connsiteX11" fmla="*/ 505284 w 598006"/>
              <a:gd name="connsiteY11" fmla="*/ 505762 h 598382"/>
              <a:gd name="connsiteX12" fmla="*/ 515847 w 598006"/>
              <a:gd name="connsiteY12" fmla="*/ 498730 h 598382"/>
              <a:gd name="connsiteX13" fmla="*/ 525824 w 598006"/>
              <a:gd name="connsiteY13" fmla="*/ 512794 h 598382"/>
              <a:gd name="connsiteX14" fmla="*/ 525824 w 598006"/>
              <a:gd name="connsiteY14" fmla="*/ 544438 h 598382"/>
              <a:gd name="connsiteX15" fmla="*/ 548711 w 598006"/>
              <a:gd name="connsiteY15" fmla="*/ 544438 h 598382"/>
              <a:gd name="connsiteX16" fmla="*/ 548711 w 598006"/>
              <a:gd name="connsiteY16" fmla="*/ 509278 h 598382"/>
              <a:gd name="connsiteX17" fmla="*/ 524650 w 598006"/>
              <a:gd name="connsiteY17" fmla="*/ 481149 h 598382"/>
              <a:gd name="connsiteX18" fmla="*/ 119717 w 598006"/>
              <a:gd name="connsiteY18" fmla="*/ 461822 h 598382"/>
              <a:gd name="connsiteX19" fmla="*/ 96830 w 598006"/>
              <a:gd name="connsiteY19" fmla="*/ 484680 h 598382"/>
              <a:gd name="connsiteX20" fmla="*/ 96830 w 598006"/>
              <a:gd name="connsiteY20" fmla="*/ 489954 h 598382"/>
              <a:gd name="connsiteX21" fmla="*/ 51056 w 598006"/>
              <a:gd name="connsiteY21" fmla="*/ 467097 h 598382"/>
              <a:gd name="connsiteX22" fmla="*/ 47535 w 598006"/>
              <a:gd name="connsiteY22" fmla="*/ 477646 h 598382"/>
              <a:gd name="connsiteX23" fmla="*/ 58098 w 598006"/>
              <a:gd name="connsiteY23" fmla="*/ 495229 h 598382"/>
              <a:gd name="connsiteX24" fmla="*/ 47535 w 598006"/>
              <a:gd name="connsiteY24" fmla="*/ 491713 h 598382"/>
              <a:gd name="connsiteX25" fmla="*/ 65140 w 598006"/>
              <a:gd name="connsiteY25" fmla="*/ 512812 h 598382"/>
              <a:gd name="connsiteX26" fmla="*/ 59858 w 598006"/>
              <a:gd name="connsiteY26" fmla="*/ 512812 h 598382"/>
              <a:gd name="connsiteX27" fmla="*/ 56337 w 598006"/>
              <a:gd name="connsiteY27" fmla="*/ 512812 h 598382"/>
              <a:gd name="connsiteX28" fmla="*/ 77464 w 598006"/>
              <a:gd name="connsiteY28" fmla="*/ 528637 h 598382"/>
              <a:gd name="connsiteX29" fmla="*/ 49295 w 598006"/>
              <a:gd name="connsiteY29" fmla="*/ 537428 h 598382"/>
              <a:gd name="connsiteX30" fmla="*/ 44014 w 598006"/>
              <a:gd name="connsiteY30" fmla="*/ 537428 h 598382"/>
              <a:gd name="connsiteX31" fmla="*/ 77464 w 598006"/>
              <a:gd name="connsiteY31" fmla="*/ 547978 h 598382"/>
              <a:gd name="connsiteX32" fmla="*/ 140257 w 598006"/>
              <a:gd name="connsiteY32" fmla="*/ 484680 h 598382"/>
              <a:gd name="connsiteX33" fmla="*/ 140257 w 598006"/>
              <a:gd name="connsiteY33" fmla="*/ 482921 h 598382"/>
              <a:gd name="connsiteX34" fmla="*/ 150820 w 598006"/>
              <a:gd name="connsiteY34" fmla="*/ 472371 h 598382"/>
              <a:gd name="connsiteX35" fmla="*/ 138496 w 598006"/>
              <a:gd name="connsiteY35" fmla="*/ 475888 h 598382"/>
              <a:gd name="connsiteX36" fmla="*/ 149060 w 598006"/>
              <a:gd name="connsiteY36" fmla="*/ 463580 h 598382"/>
              <a:gd name="connsiteX37" fmla="*/ 134975 w 598006"/>
              <a:gd name="connsiteY37" fmla="*/ 468855 h 598382"/>
              <a:gd name="connsiteX38" fmla="*/ 119717 w 598006"/>
              <a:gd name="connsiteY38" fmla="*/ 461822 h 598382"/>
              <a:gd name="connsiteX39" fmla="*/ 461270 w 598006"/>
              <a:gd name="connsiteY39" fmla="*/ 453607 h 598382"/>
              <a:gd name="connsiteX40" fmla="*/ 448946 w 598006"/>
              <a:gd name="connsiteY40" fmla="*/ 463569 h 598382"/>
              <a:gd name="connsiteX41" fmla="*/ 461270 w 598006"/>
              <a:gd name="connsiteY41" fmla="*/ 474117 h 598382"/>
              <a:gd name="connsiteX42" fmla="*/ 473594 w 598006"/>
              <a:gd name="connsiteY42" fmla="*/ 463569 h 598382"/>
              <a:gd name="connsiteX43" fmla="*/ 461270 w 598006"/>
              <a:gd name="connsiteY43" fmla="*/ 453607 h 598382"/>
              <a:gd name="connsiteX44" fmla="*/ 406693 w 598006"/>
              <a:gd name="connsiteY44" fmla="*/ 395593 h 598382"/>
              <a:gd name="connsiteX45" fmla="*/ 436622 w 598006"/>
              <a:gd name="connsiteY45" fmla="*/ 425479 h 598382"/>
              <a:gd name="connsiteX46" fmla="*/ 498242 w 598006"/>
              <a:gd name="connsiteY46" fmla="*/ 402625 h 598382"/>
              <a:gd name="connsiteX47" fmla="*/ 598006 w 598006"/>
              <a:gd name="connsiteY47" fmla="*/ 498730 h 598382"/>
              <a:gd name="connsiteX48" fmla="*/ 500002 w 598006"/>
              <a:gd name="connsiteY48" fmla="*/ 596592 h 598382"/>
              <a:gd name="connsiteX49" fmla="*/ 401411 w 598006"/>
              <a:gd name="connsiteY49" fmla="*/ 498730 h 598382"/>
              <a:gd name="connsiteX50" fmla="*/ 424299 w 598006"/>
              <a:gd name="connsiteY50" fmla="*/ 437785 h 598382"/>
              <a:gd name="connsiteX51" fmla="*/ 394369 w 598006"/>
              <a:gd name="connsiteY51" fmla="*/ 407899 h 598382"/>
              <a:gd name="connsiteX52" fmla="*/ 406693 w 598006"/>
              <a:gd name="connsiteY52" fmla="*/ 395593 h 598382"/>
              <a:gd name="connsiteX53" fmla="*/ 189552 w 598006"/>
              <a:gd name="connsiteY53" fmla="*/ 395593 h 598382"/>
              <a:gd name="connsiteX54" fmla="*/ 203637 w 598006"/>
              <a:gd name="connsiteY54" fmla="*/ 409659 h 598382"/>
              <a:gd name="connsiteX55" fmla="*/ 173707 w 598006"/>
              <a:gd name="connsiteY55" fmla="*/ 439550 h 598382"/>
              <a:gd name="connsiteX56" fmla="*/ 196595 w 598006"/>
              <a:gd name="connsiteY56" fmla="*/ 500504 h 598382"/>
              <a:gd name="connsiteX57" fmla="*/ 98591 w 598006"/>
              <a:gd name="connsiteY57" fmla="*/ 598382 h 598382"/>
              <a:gd name="connsiteX58" fmla="*/ 0 w 598006"/>
              <a:gd name="connsiteY58" fmla="*/ 500504 h 598382"/>
              <a:gd name="connsiteX59" fmla="*/ 98591 w 598006"/>
              <a:gd name="connsiteY59" fmla="*/ 402626 h 598382"/>
              <a:gd name="connsiteX60" fmla="*/ 159623 w 598006"/>
              <a:gd name="connsiteY60" fmla="*/ 425484 h 598382"/>
              <a:gd name="connsiteX61" fmla="*/ 315773 w 598006"/>
              <a:gd name="connsiteY61" fmla="*/ 202789 h 598382"/>
              <a:gd name="connsiteX62" fmla="*/ 317533 w 598006"/>
              <a:gd name="connsiteY62" fmla="*/ 202789 h 598382"/>
              <a:gd name="connsiteX63" fmla="*/ 314013 w 598006"/>
              <a:gd name="connsiteY63" fmla="*/ 206306 h 598382"/>
              <a:gd name="connsiteX64" fmla="*/ 314013 w 598006"/>
              <a:gd name="connsiteY64" fmla="*/ 211581 h 598382"/>
              <a:gd name="connsiteX65" fmla="*/ 322814 w 598006"/>
              <a:gd name="connsiteY65" fmla="*/ 216856 h 598382"/>
              <a:gd name="connsiteX66" fmla="*/ 331615 w 598006"/>
              <a:gd name="connsiteY66" fmla="*/ 230923 h 598382"/>
              <a:gd name="connsiteX67" fmla="*/ 331615 w 598006"/>
              <a:gd name="connsiteY67" fmla="*/ 252024 h 598382"/>
              <a:gd name="connsiteX68" fmla="*/ 333376 w 598006"/>
              <a:gd name="connsiteY68" fmla="*/ 255540 h 598382"/>
              <a:gd name="connsiteX69" fmla="*/ 335136 w 598006"/>
              <a:gd name="connsiteY69" fmla="*/ 264332 h 598382"/>
              <a:gd name="connsiteX70" fmla="*/ 333376 w 598006"/>
              <a:gd name="connsiteY70" fmla="*/ 273124 h 598382"/>
              <a:gd name="connsiteX71" fmla="*/ 331615 w 598006"/>
              <a:gd name="connsiteY71" fmla="*/ 274883 h 598382"/>
              <a:gd name="connsiteX72" fmla="*/ 324574 w 598006"/>
              <a:gd name="connsiteY72" fmla="*/ 295983 h 598382"/>
              <a:gd name="connsiteX73" fmla="*/ 322814 w 598006"/>
              <a:gd name="connsiteY73" fmla="*/ 299500 h 598382"/>
              <a:gd name="connsiteX74" fmla="*/ 324574 w 598006"/>
              <a:gd name="connsiteY74" fmla="*/ 311809 h 598382"/>
              <a:gd name="connsiteX75" fmla="*/ 326335 w 598006"/>
              <a:gd name="connsiteY75" fmla="*/ 313567 h 598382"/>
              <a:gd name="connsiteX76" fmla="*/ 329855 w 598006"/>
              <a:gd name="connsiteY76" fmla="*/ 318842 h 598382"/>
              <a:gd name="connsiteX77" fmla="*/ 335136 w 598006"/>
              <a:gd name="connsiteY77" fmla="*/ 328806 h 598382"/>
              <a:gd name="connsiteX78" fmla="*/ 380903 w 598006"/>
              <a:gd name="connsiteY78" fmla="*/ 342873 h 598382"/>
              <a:gd name="connsiteX79" fmla="*/ 387945 w 598006"/>
              <a:gd name="connsiteY79" fmla="*/ 348148 h 598382"/>
              <a:gd name="connsiteX80" fmla="*/ 396159 w 598006"/>
              <a:gd name="connsiteY80" fmla="*/ 369249 h 598382"/>
              <a:gd name="connsiteX81" fmla="*/ 308732 w 598006"/>
              <a:gd name="connsiteY81" fmla="*/ 397383 h 598382"/>
              <a:gd name="connsiteX82" fmla="*/ 291129 w 598006"/>
              <a:gd name="connsiteY82" fmla="*/ 397383 h 598382"/>
              <a:gd name="connsiteX83" fmla="*/ 201941 w 598006"/>
              <a:gd name="connsiteY83" fmla="*/ 369249 h 598382"/>
              <a:gd name="connsiteX84" fmla="*/ 210743 w 598006"/>
              <a:gd name="connsiteY84" fmla="*/ 348148 h 598382"/>
              <a:gd name="connsiteX85" fmla="*/ 219544 w 598006"/>
              <a:gd name="connsiteY85" fmla="*/ 342873 h 598382"/>
              <a:gd name="connsiteX86" fmla="*/ 262964 w 598006"/>
              <a:gd name="connsiteY86" fmla="*/ 329392 h 598382"/>
              <a:gd name="connsiteX87" fmla="*/ 268245 w 598006"/>
              <a:gd name="connsiteY87" fmla="*/ 318842 h 598382"/>
              <a:gd name="connsiteX88" fmla="*/ 271766 w 598006"/>
              <a:gd name="connsiteY88" fmla="*/ 313567 h 598382"/>
              <a:gd name="connsiteX89" fmla="*/ 273526 w 598006"/>
              <a:gd name="connsiteY89" fmla="*/ 311809 h 598382"/>
              <a:gd name="connsiteX90" fmla="*/ 275286 w 598006"/>
              <a:gd name="connsiteY90" fmla="*/ 299500 h 598382"/>
              <a:gd name="connsiteX91" fmla="*/ 273526 w 598006"/>
              <a:gd name="connsiteY91" fmla="*/ 295983 h 598382"/>
              <a:gd name="connsiteX92" fmla="*/ 266485 w 598006"/>
              <a:gd name="connsiteY92" fmla="*/ 274883 h 598382"/>
              <a:gd name="connsiteX93" fmla="*/ 264725 w 598006"/>
              <a:gd name="connsiteY93" fmla="*/ 273124 h 598382"/>
              <a:gd name="connsiteX94" fmla="*/ 261204 w 598006"/>
              <a:gd name="connsiteY94" fmla="*/ 264332 h 598382"/>
              <a:gd name="connsiteX95" fmla="*/ 262964 w 598006"/>
              <a:gd name="connsiteY95" fmla="*/ 255540 h 598382"/>
              <a:gd name="connsiteX96" fmla="*/ 264725 w 598006"/>
              <a:gd name="connsiteY96" fmla="*/ 253782 h 598382"/>
              <a:gd name="connsiteX97" fmla="*/ 264725 w 598006"/>
              <a:gd name="connsiteY97" fmla="*/ 232681 h 598382"/>
              <a:gd name="connsiteX98" fmla="*/ 273526 w 598006"/>
              <a:gd name="connsiteY98" fmla="*/ 216856 h 598382"/>
              <a:gd name="connsiteX99" fmla="*/ 298170 w 598006"/>
              <a:gd name="connsiteY99" fmla="*/ 206306 h 598382"/>
              <a:gd name="connsiteX100" fmla="*/ 315773 w 598006"/>
              <a:gd name="connsiteY100" fmla="*/ 202789 h 598382"/>
              <a:gd name="connsiteX101" fmla="*/ 471872 w 598006"/>
              <a:gd name="connsiteY101" fmla="*/ 111896 h 598382"/>
              <a:gd name="connsiteX102" fmla="*/ 480669 w 598006"/>
              <a:gd name="connsiteY102" fmla="*/ 113657 h 598382"/>
              <a:gd name="connsiteX103" fmla="*/ 492985 w 598006"/>
              <a:gd name="connsiteY103" fmla="*/ 125987 h 598382"/>
              <a:gd name="connsiteX104" fmla="*/ 492985 w 598006"/>
              <a:gd name="connsiteY104" fmla="*/ 129510 h 598382"/>
              <a:gd name="connsiteX105" fmla="*/ 470113 w 598006"/>
              <a:gd name="connsiteY105" fmla="*/ 147123 h 598382"/>
              <a:gd name="connsiteX106" fmla="*/ 448999 w 598006"/>
              <a:gd name="connsiteY106" fmla="*/ 129510 h 598382"/>
              <a:gd name="connsiteX107" fmla="*/ 455817 w 598006"/>
              <a:gd name="connsiteY107" fmla="*/ 116740 h 598382"/>
              <a:gd name="connsiteX108" fmla="*/ 471713 w 598006"/>
              <a:gd name="connsiteY108" fmla="*/ 111944 h 598382"/>
              <a:gd name="connsiteX109" fmla="*/ 471805 w 598006"/>
              <a:gd name="connsiteY109" fmla="*/ 111944 h 598382"/>
              <a:gd name="connsiteX110" fmla="*/ 471801 w 598006"/>
              <a:gd name="connsiteY110" fmla="*/ 111917 h 598382"/>
              <a:gd name="connsiteX111" fmla="*/ 468353 w 598006"/>
              <a:gd name="connsiteY111" fmla="*/ 52746 h 598382"/>
              <a:gd name="connsiteX112" fmla="*/ 485951 w 598006"/>
              <a:gd name="connsiteY112" fmla="*/ 71479 h 598382"/>
              <a:gd name="connsiteX113" fmla="*/ 473633 w 598006"/>
              <a:gd name="connsiteY113" fmla="*/ 90798 h 598382"/>
              <a:gd name="connsiteX114" fmla="*/ 456034 w 598006"/>
              <a:gd name="connsiteY114" fmla="*/ 71479 h 598382"/>
              <a:gd name="connsiteX115" fmla="*/ 468353 w 598006"/>
              <a:gd name="connsiteY115" fmla="*/ 52746 h 598382"/>
              <a:gd name="connsiteX116" fmla="*/ 109189 w 598006"/>
              <a:gd name="connsiteY116" fmla="*/ 49256 h 598382"/>
              <a:gd name="connsiteX117" fmla="*/ 86294 w 598006"/>
              <a:gd name="connsiteY117" fmla="*/ 71524 h 598382"/>
              <a:gd name="connsiteX118" fmla="*/ 86294 w 598006"/>
              <a:gd name="connsiteY118" fmla="*/ 82072 h 598382"/>
              <a:gd name="connsiteX119" fmla="*/ 75728 w 598006"/>
              <a:gd name="connsiteY119" fmla="*/ 82072 h 598382"/>
              <a:gd name="connsiteX120" fmla="*/ 73967 w 598006"/>
              <a:gd name="connsiteY120" fmla="*/ 82072 h 598382"/>
              <a:gd name="connsiteX121" fmla="*/ 73967 w 598006"/>
              <a:gd name="connsiteY121" fmla="*/ 99652 h 598382"/>
              <a:gd name="connsiteX122" fmla="*/ 84533 w 598006"/>
              <a:gd name="connsiteY122" fmla="*/ 99652 h 598382"/>
              <a:gd name="connsiteX123" fmla="*/ 84533 w 598006"/>
              <a:gd name="connsiteY123" fmla="*/ 148877 h 598382"/>
              <a:gd name="connsiteX124" fmla="*/ 105667 w 598006"/>
              <a:gd name="connsiteY124" fmla="*/ 148877 h 598382"/>
              <a:gd name="connsiteX125" fmla="*/ 105667 w 598006"/>
              <a:gd name="connsiteY125" fmla="*/ 99652 h 598382"/>
              <a:gd name="connsiteX126" fmla="*/ 121517 w 598006"/>
              <a:gd name="connsiteY126" fmla="*/ 99652 h 598382"/>
              <a:gd name="connsiteX127" fmla="*/ 123278 w 598006"/>
              <a:gd name="connsiteY127" fmla="*/ 82072 h 598382"/>
              <a:gd name="connsiteX128" fmla="*/ 107428 w 598006"/>
              <a:gd name="connsiteY128" fmla="*/ 82072 h 598382"/>
              <a:gd name="connsiteX129" fmla="*/ 107428 w 598006"/>
              <a:gd name="connsiteY129" fmla="*/ 73282 h 598382"/>
              <a:gd name="connsiteX130" fmla="*/ 114472 w 598006"/>
              <a:gd name="connsiteY130" fmla="*/ 66250 h 598382"/>
              <a:gd name="connsiteX131" fmla="*/ 123278 w 598006"/>
              <a:gd name="connsiteY131" fmla="*/ 66250 h 598382"/>
              <a:gd name="connsiteX132" fmla="*/ 123278 w 598006"/>
              <a:gd name="connsiteY132" fmla="*/ 49256 h 598382"/>
              <a:gd name="connsiteX133" fmla="*/ 471805 w 598006"/>
              <a:gd name="connsiteY133" fmla="*/ 49232 h 598382"/>
              <a:gd name="connsiteX134" fmla="*/ 443636 w 598006"/>
              <a:gd name="connsiteY134" fmla="*/ 71504 h 598382"/>
              <a:gd name="connsiteX135" fmla="*/ 468284 w 598006"/>
              <a:gd name="connsiteY135" fmla="*/ 94361 h 598382"/>
              <a:gd name="connsiteX136" fmla="*/ 471805 w 598006"/>
              <a:gd name="connsiteY136" fmla="*/ 94361 h 598382"/>
              <a:gd name="connsiteX137" fmla="*/ 470044 w 598006"/>
              <a:gd name="connsiteY137" fmla="*/ 99636 h 598382"/>
              <a:gd name="connsiteX138" fmla="*/ 471801 w 598006"/>
              <a:gd name="connsiteY138" fmla="*/ 111917 h 598382"/>
              <a:gd name="connsiteX139" fmla="*/ 471713 w 598006"/>
              <a:gd name="connsiteY139" fmla="*/ 111944 h 598382"/>
              <a:gd name="connsiteX140" fmla="*/ 466523 w 598006"/>
              <a:gd name="connsiteY140" fmla="*/ 111944 h 598382"/>
              <a:gd name="connsiteX141" fmla="*/ 434833 w 598006"/>
              <a:gd name="connsiteY141" fmla="*/ 134802 h 598382"/>
              <a:gd name="connsiteX142" fmla="*/ 468284 w 598006"/>
              <a:gd name="connsiteY142" fmla="*/ 154143 h 598382"/>
              <a:gd name="connsiteX143" fmla="*/ 499974 w 598006"/>
              <a:gd name="connsiteY143" fmla="*/ 131285 h 598382"/>
              <a:gd name="connsiteX144" fmla="*/ 489411 w 598006"/>
              <a:gd name="connsiteY144" fmla="*/ 110186 h 598382"/>
              <a:gd name="connsiteX145" fmla="*/ 480608 w 598006"/>
              <a:gd name="connsiteY145" fmla="*/ 99636 h 598382"/>
              <a:gd name="connsiteX146" fmla="*/ 487650 w 598006"/>
              <a:gd name="connsiteY146" fmla="*/ 90845 h 598382"/>
              <a:gd name="connsiteX147" fmla="*/ 496453 w 598006"/>
              <a:gd name="connsiteY147" fmla="*/ 73262 h 598382"/>
              <a:gd name="connsiteX148" fmla="*/ 485889 w 598006"/>
              <a:gd name="connsiteY148" fmla="*/ 54507 h 598382"/>
              <a:gd name="connsiteX149" fmla="*/ 496453 w 598006"/>
              <a:gd name="connsiteY149" fmla="*/ 54507 h 598382"/>
              <a:gd name="connsiteX150" fmla="*/ 503495 w 598006"/>
              <a:gd name="connsiteY150" fmla="*/ 49232 h 598382"/>
              <a:gd name="connsiteX151" fmla="*/ 532837 w 598006"/>
              <a:gd name="connsiteY151" fmla="*/ 47474 h 598382"/>
              <a:gd name="connsiteX152" fmla="*/ 532837 w 598006"/>
              <a:gd name="connsiteY152" fmla="*/ 66229 h 598382"/>
              <a:gd name="connsiteX153" fmla="*/ 514058 w 598006"/>
              <a:gd name="connsiteY153" fmla="*/ 66229 h 598382"/>
              <a:gd name="connsiteX154" fmla="*/ 514058 w 598006"/>
              <a:gd name="connsiteY154" fmla="*/ 73262 h 598382"/>
              <a:gd name="connsiteX155" fmla="*/ 532837 w 598006"/>
              <a:gd name="connsiteY155" fmla="*/ 73262 h 598382"/>
              <a:gd name="connsiteX156" fmla="*/ 532837 w 598006"/>
              <a:gd name="connsiteY156" fmla="*/ 92603 h 598382"/>
              <a:gd name="connsiteX157" fmla="*/ 539880 w 598006"/>
              <a:gd name="connsiteY157" fmla="*/ 92603 h 598382"/>
              <a:gd name="connsiteX158" fmla="*/ 539880 w 598006"/>
              <a:gd name="connsiteY158" fmla="*/ 73262 h 598382"/>
              <a:gd name="connsiteX159" fmla="*/ 559246 w 598006"/>
              <a:gd name="connsiteY159" fmla="*/ 73262 h 598382"/>
              <a:gd name="connsiteX160" fmla="*/ 559246 w 598006"/>
              <a:gd name="connsiteY160" fmla="*/ 66229 h 598382"/>
              <a:gd name="connsiteX161" fmla="*/ 539880 w 598006"/>
              <a:gd name="connsiteY161" fmla="*/ 66229 h 598382"/>
              <a:gd name="connsiteX162" fmla="*/ 539880 w 598006"/>
              <a:gd name="connsiteY162" fmla="*/ 47474 h 598382"/>
              <a:gd name="connsiteX163" fmla="*/ 96861 w 598006"/>
              <a:gd name="connsiteY163" fmla="*/ 1790 h 598382"/>
              <a:gd name="connsiteX164" fmla="*/ 194896 w 598006"/>
              <a:gd name="connsiteY164" fmla="*/ 99652 h 598382"/>
              <a:gd name="connsiteX165" fmla="*/ 172002 w 598006"/>
              <a:gd name="connsiteY165" fmla="*/ 161183 h 598382"/>
              <a:gd name="connsiteX166" fmla="*/ 201941 w 598006"/>
              <a:gd name="connsiteY166" fmla="*/ 191069 h 598382"/>
              <a:gd name="connsiteX167" fmla="*/ 189613 w 598006"/>
              <a:gd name="connsiteY167" fmla="*/ 202789 h 598382"/>
              <a:gd name="connsiteX168" fmla="*/ 159674 w 598006"/>
              <a:gd name="connsiteY168" fmla="*/ 173489 h 598382"/>
              <a:gd name="connsiteX169" fmla="*/ 98622 w 598006"/>
              <a:gd name="connsiteY169" fmla="*/ 196343 h 598382"/>
              <a:gd name="connsiteX170" fmla="*/ 0 w 598006"/>
              <a:gd name="connsiteY170" fmla="*/ 99652 h 598382"/>
              <a:gd name="connsiteX171" fmla="*/ 96861 w 598006"/>
              <a:gd name="connsiteY171" fmla="*/ 1790 h 598382"/>
              <a:gd name="connsiteX172" fmla="*/ 498213 w 598006"/>
              <a:gd name="connsiteY172" fmla="*/ 0 h 598382"/>
              <a:gd name="connsiteX173" fmla="*/ 596217 w 598006"/>
              <a:gd name="connsiteY173" fmla="*/ 97878 h 598382"/>
              <a:gd name="connsiteX174" fmla="*/ 498213 w 598006"/>
              <a:gd name="connsiteY174" fmla="*/ 195756 h 598382"/>
              <a:gd name="connsiteX175" fmla="*/ 436594 w 598006"/>
              <a:gd name="connsiteY175" fmla="*/ 173484 h 598382"/>
              <a:gd name="connsiteX176" fmla="*/ 406665 w 598006"/>
              <a:gd name="connsiteY176" fmla="*/ 202789 h 598382"/>
              <a:gd name="connsiteX177" fmla="*/ 392580 w 598006"/>
              <a:gd name="connsiteY177" fmla="*/ 189309 h 598382"/>
              <a:gd name="connsiteX178" fmla="*/ 422510 w 598006"/>
              <a:gd name="connsiteY178" fmla="*/ 159418 h 598382"/>
              <a:gd name="connsiteX179" fmla="*/ 399622 w 598006"/>
              <a:gd name="connsiteY179" fmla="*/ 97878 h 598382"/>
              <a:gd name="connsiteX180" fmla="*/ 498213 w 598006"/>
              <a:gd name="connsiteY180" fmla="*/ 0 h 598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598006" h="598382">
                <a:moveTo>
                  <a:pt x="450707" y="482907"/>
                </a:moveTo>
                <a:lnTo>
                  <a:pt x="450707" y="544438"/>
                </a:lnTo>
                <a:lnTo>
                  <a:pt x="470073" y="544438"/>
                </a:lnTo>
                <a:lnTo>
                  <a:pt x="470073" y="482907"/>
                </a:lnTo>
                <a:close/>
                <a:moveTo>
                  <a:pt x="524650" y="481149"/>
                </a:moveTo>
                <a:cubicBezTo>
                  <a:pt x="514087" y="481149"/>
                  <a:pt x="507044" y="488181"/>
                  <a:pt x="505284" y="491697"/>
                </a:cubicBezTo>
                <a:lnTo>
                  <a:pt x="505284" y="482907"/>
                </a:lnTo>
                <a:lnTo>
                  <a:pt x="484157" y="482907"/>
                </a:lnTo>
                <a:lnTo>
                  <a:pt x="484157" y="544438"/>
                </a:lnTo>
                <a:lnTo>
                  <a:pt x="505284" y="544438"/>
                </a:lnTo>
                <a:lnTo>
                  <a:pt x="505284" y="511036"/>
                </a:lnTo>
                <a:lnTo>
                  <a:pt x="505284" y="505762"/>
                </a:lnTo>
                <a:cubicBezTo>
                  <a:pt x="507044" y="502246"/>
                  <a:pt x="510566" y="498730"/>
                  <a:pt x="515847" y="498730"/>
                </a:cubicBezTo>
                <a:cubicBezTo>
                  <a:pt x="522889" y="498730"/>
                  <a:pt x="525824" y="504004"/>
                  <a:pt x="525824" y="512794"/>
                </a:cubicBezTo>
                <a:lnTo>
                  <a:pt x="525824" y="544438"/>
                </a:lnTo>
                <a:lnTo>
                  <a:pt x="548711" y="544438"/>
                </a:lnTo>
                <a:lnTo>
                  <a:pt x="548711" y="509278"/>
                </a:lnTo>
                <a:cubicBezTo>
                  <a:pt x="548711" y="489939"/>
                  <a:pt x="538148" y="481149"/>
                  <a:pt x="524650" y="481149"/>
                </a:cubicBezTo>
                <a:close/>
                <a:moveTo>
                  <a:pt x="119717" y="461822"/>
                </a:moveTo>
                <a:cubicBezTo>
                  <a:pt x="107393" y="461822"/>
                  <a:pt x="96830" y="472371"/>
                  <a:pt x="96830" y="484680"/>
                </a:cubicBezTo>
                <a:lnTo>
                  <a:pt x="96830" y="489954"/>
                </a:lnTo>
                <a:cubicBezTo>
                  <a:pt x="77464" y="489954"/>
                  <a:pt x="61619" y="481163"/>
                  <a:pt x="51056" y="467097"/>
                </a:cubicBezTo>
                <a:cubicBezTo>
                  <a:pt x="49295" y="470613"/>
                  <a:pt x="47535" y="474130"/>
                  <a:pt x="47535" y="477646"/>
                </a:cubicBezTo>
                <a:cubicBezTo>
                  <a:pt x="47535" y="484680"/>
                  <a:pt x="52816" y="491713"/>
                  <a:pt x="58098" y="495229"/>
                </a:cubicBezTo>
                <a:cubicBezTo>
                  <a:pt x="54577" y="495229"/>
                  <a:pt x="51056" y="493471"/>
                  <a:pt x="47535" y="491713"/>
                </a:cubicBezTo>
                <a:cubicBezTo>
                  <a:pt x="47535" y="502262"/>
                  <a:pt x="54577" y="511054"/>
                  <a:pt x="65140" y="512812"/>
                </a:cubicBezTo>
                <a:lnTo>
                  <a:pt x="59858" y="512812"/>
                </a:lnTo>
                <a:lnTo>
                  <a:pt x="56337" y="512812"/>
                </a:lnTo>
                <a:cubicBezTo>
                  <a:pt x="59858" y="521604"/>
                  <a:pt x="68661" y="528637"/>
                  <a:pt x="77464" y="528637"/>
                </a:cubicBezTo>
                <a:cubicBezTo>
                  <a:pt x="68661" y="533912"/>
                  <a:pt x="59858" y="537428"/>
                  <a:pt x="49295" y="537428"/>
                </a:cubicBezTo>
                <a:lnTo>
                  <a:pt x="44014" y="537428"/>
                </a:lnTo>
                <a:cubicBezTo>
                  <a:pt x="52816" y="544461"/>
                  <a:pt x="65140" y="547978"/>
                  <a:pt x="77464" y="547978"/>
                </a:cubicBezTo>
                <a:cubicBezTo>
                  <a:pt x="117957" y="547978"/>
                  <a:pt x="140257" y="514570"/>
                  <a:pt x="140257" y="484680"/>
                </a:cubicBezTo>
                <a:cubicBezTo>
                  <a:pt x="140257" y="482921"/>
                  <a:pt x="140257" y="482921"/>
                  <a:pt x="140257" y="482921"/>
                </a:cubicBezTo>
                <a:cubicBezTo>
                  <a:pt x="143778" y="481163"/>
                  <a:pt x="147299" y="477646"/>
                  <a:pt x="150820" y="472371"/>
                </a:cubicBezTo>
                <a:cubicBezTo>
                  <a:pt x="147299" y="474130"/>
                  <a:pt x="143778" y="475888"/>
                  <a:pt x="138496" y="475888"/>
                </a:cubicBezTo>
                <a:cubicBezTo>
                  <a:pt x="143778" y="472371"/>
                  <a:pt x="147299" y="468855"/>
                  <a:pt x="149060" y="463580"/>
                </a:cubicBezTo>
                <a:cubicBezTo>
                  <a:pt x="145539" y="465338"/>
                  <a:pt x="140257" y="467097"/>
                  <a:pt x="134975" y="468855"/>
                </a:cubicBezTo>
                <a:cubicBezTo>
                  <a:pt x="131454" y="465338"/>
                  <a:pt x="126759" y="461822"/>
                  <a:pt x="119717" y="461822"/>
                </a:cubicBezTo>
                <a:close/>
                <a:moveTo>
                  <a:pt x="461270" y="453607"/>
                </a:moveTo>
                <a:cubicBezTo>
                  <a:pt x="454228" y="453607"/>
                  <a:pt x="448946" y="458295"/>
                  <a:pt x="448946" y="463569"/>
                </a:cubicBezTo>
                <a:cubicBezTo>
                  <a:pt x="448946" y="468843"/>
                  <a:pt x="454228" y="474117"/>
                  <a:pt x="461270" y="474117"/>
                </a:cubicBezTo>
                <a:cubicBezTo>
                  <a:pt x="468312" y="474117"/>
                  <a:pt x="471833" y="470601"/>
                  <a:pt x="473594" y="463569"/>
                </a:cubicBezTo>
                <a:cubicBezTo>
                  <a:pt x="473594" y="458295"/>
                  <a:pt x="468312" y="453607"/>
                  <a:pt x="461270" y="453607"/>
                </a:cubicBezTo>
                <a:close/>
                <a:moveTo>
                  <a:pt x="406693" y="395593"/>
                </a:moveTo>
                <a:lnTo>
                  <a:pt x="436622" y="425479"/>
                </a:lnTo>
                <a:cubicBezTo>
                  <a:pt x="452467" y="411415"/>
                  <a:pt x="475355" y="402625"/>
                  <a:pt x="498242" y="402625"/>
                </a:cubicBezTo>
                <a:cubicBezTo>
                  <a:pt x="552232" y="402625"/>
                  <a:pt x="596246" y="444817"/>
                  <a:pt x="598006" y="498730"/>
                </a:cubicBezTo>
                <a:cubicBezTo>
                  <a:pt x="598006" y="553228"/>
                  <a:pt x="553992" y="596592"/>
                  <a:pt x="500002" y="596592"/>
                </a:cubicBezTo>
                <a:cubicBezTo>
                  <a:pt x="445425" y="596592"/>
                  <a:pt x="401411" y="553228"/>
                  <a:pt x="401411" y="498730"/>
                </a:cubicBezTo>
                <a:cubicBezTo>
                  <a:pt x="401411" y="475875"/>
                  <a:pt x="410214" y="454779"/>
                  <a:pt x="424299" y="437785"/>
                </a:cubicBezTo>
                <a:lnTo>
                  <a:pt x="394369" y="407899"/>
                </a:lnTo>
                <a:cubicBezTo>
                  <a:pt x="397890" y="404383"/>
                  <a:pt x="403172" y="400867"/>
                  <a:pt x="406693" y="395593"/>
                </a:cubicBezTo>
                <a:close/>
                <a:moveTo>
                  <a:pt x="189552" y="395593"/>
                </a:moveTo>
                <a:cubicBezTo>
                  <a:pt x="193073" y="399110"/>
                  <a:pt x="198355" y="404384"/>
                  <a:pt x="203637" y="409659"/>
                </a:cubicBezTo>
                <a:lnTo>
                  <a:pt x="173707" y="439550"/>
                </a:lnTo>
                <a:cubicBezTo>
                  <a:pt x="187792" y="455375"/>
                  <a:pt x="196595" y="477646"/>
                  <a:pt x="196595" y="500504"/>
                </a:cubicBezTo>
                <a:cubicBezTo>
                  <a:pt x="196595" y="555011"/>
                  <a:pt x="152581" y="598382"/>
                  <a:pt x="98591" y="598382"/>
                </a:cubicBezTo>
                <a:cubicBezTo>
                  <a:pt x="44014" y="598382"/>
                  <a:pt x="0" y="555011"/>
                  <a:pt x="0" y="500504"/>
                </a:cubicBezTo>
                <a:cubicBezTo>
                  <a:pt x="0" y="446583"/>
                  <a:pt x="44014" y="402626"/>
                  <a:pt x="98591" y="402626"/>
                </a:cubicBezTo>
                <a:cubicBezTo>
                  <a:pt x="121478" y="402626"/>
                  <a:pt x="142017" y="411418"/>
                  <a:pt x="159623" y="425484"/>
                </a:cubicBezTo>
                <a:close/>
                <a:moveTo>
                  <a:pt x="315773" y="202789"/>
                </a:moveTo>
                <a:lnTo>
                  <a:pt x="317533" y="202789"/>
                </a:lnTo>
                <a:cubicBezTo>
                  <a:pt x="317533" y="204547"/>
                  <a:pt x="315773" y="204547"/>
                  <a:pt x="314013" y="206306"/>
                </a:cubicBezTo>
                <a:cubicBezTo>
                  <a:pt x="312252" y="208064"/>
                  <a:pt x="312252" y="209823"/>
                  <a:pt x="314013" y="211581"/>
                </a:cubicBezTo>
                <a:cubicBezTo>
                  <a:pt x="315773" y="211581"/>
                  <a:pt x="317533" y="213339"/>
                  <a:pt x="322814" y="216856"/>
                </a:cubicBezTo>
                <a:cubicBezTo>
                  <a:pt x="326335" y="218614"/>
                  <a:pt x="331615" y="223890"/>
                  <a:pt x="331615" y="230923"/>
                </a:cubicBezTo>
                <a:lnTo>
                  <a:pt x="331615" y="252024"/>
                </a:lnTo>
                <a:cubicBezTo>
                  <a:pt x="331615" y="255540"/>
                  <a:pt x="331615" y="257299"/>
                  <a:pt x="333376" y="255540"/>
                </a:cubicBezTo>
                <a:cubicBezTo>
                  <a:pt x="336896" y="255540"/>
                  <a:pt x="336896" y="260816"/>
                  <a:pt x="335136" y="264332"/>
                </a:cubicBezTo>
                <a:cubicBezTo>
                  <a:pt x="335136" y="269607"/>
                  <a:pt x="335136" y="269607"/>
                  <a:pt x="333376" y="273124"/>
                </a:cubicBezTo>
                <a:cubicBezTo>
                  <a:pt x="333376" y="274883"/>
                  <a:pt x="331615" y="274883"/>
                  <a:pt x="331615" y="274883"/>
                </a:cubicBezTo>
                <a:cubicBezTo>
                  <a:pt x="331615" y="278399"/>
                  <a:pt x="329855" y="288950"/>
                  <a:pt x="324574" y="295983"/>
                </a:cubicBezTo>
                <a:cubicBezTo>
                  <a:pt x="324574" y="297741"/>
                  <a:pt x="322814" y="297741"/>
                  <a:pt x="322814" y="299500"/>
                </a:cubicBezTo>
                <a:cubicBezTo>
                  <a:pt x="322814" y="301258"/>
                  <a:pt x="322814" y="304775"/>
                  <a:pt x="324574" y="311809"/>
                </a:cubicBezTo>
                <a:cubicBezTo>
                  <a:pt x="326335" y="313567"/>
                  <a:pt x="324574" y="313567"/>
                  <a:pt x="326335" y="313567"/>
                </a:cubicBezTo>
                <a:cubicBezTo>
                  <a:pt x="329855" y="313567"/>
                  <a:pt x="329855" y="315325"/>
                  <a:pt x="329855" y="318842"/>
                </a:cubicBezTo>
                <a:cubicBezTo>
                  <a:pt x="329855" y="325876"/>
                  <a:pt x="333376" y="328806"/>
                  <a:pt x="335136" y="328806"/>
                </a:cubicBezTo>
                <a:cubicBezTo>
                  <a:pt x="350979" y="334081"/>
                  <a:pt x="365061" y="337598"/>
                  <a:pt x="380903" y="342873"/>
                </a:cubicBezTo>
                <a:cubicBezTo>
                  <a:pt x="382664" y="342873"/>
                  <a:pt x="386184" y="344632"/>
                  <a:pt x="387945" y="348148"/>
                </a:cubicBezTo>
                <a:lnTo>
                  <a:pt x="396159" y="369249"/>
                </a:lnTo>
                <a:cubicBezTo>
                  <a:pt x="372102" y="369249"/>
                  <a:pt x="345698" y="392108"/>
                  <a:pt x="308732" y="397383"/>
                </a:cubicBezTo>
                <a:lnTo>
                  <a:pt x="291129" y="397383"/>
                </a:lnTo>
                <a:cubicBezTo>
                  <a:pt x="254750" y="390349"/>
                  <a:pt x="237147" y="369249"/>
                  <a:pt x="201941" y="369249"/>
                </a:cubicBezTo>
                <a:lnTo>
                  <a:pt x="210743" y="348148"/>
                </a:lnTo>
                <a:cubicBezTo>
                  <a:pt x="212503" y="346390"/>
                  <a:pt x="214263" y="344632"/>
                  <a:pt x="219544" y="342873"/>
                </a:cubicBezTo>
                <a:cubicBezTo>
                  <a:pt x="228346" y="341115"/>
                  <a:pt x="254750" y="332323"/>
                  <a:pt x="262964" y="329392"/>
                </a:cubicBezTo>
                <a:cubicBezTo>
                  <a:pt x="264725" y="329392"/>
                  <a:pt x="268245" y="324117"/>
                  <a:pt x="268245" y="318842"/>
                </a:cubicBezTo>
                <a:cubicBezTo>
                  <a:pt x="268245" y="315325"/>
                  <a:pt x="268245" y="313567"/>
                  <a:pt x="271766" y="313567"/>
                </a:cubicBezTo>
                <a:cubicBezTo>
                  <a:pt x="273526" y="313567"/>
                  <a:pt x="273526" y="311809"/>
                  <a:pt x="273526" y="311809"/>
                </a:cubicBezTo>
                <a:cubicBezTo>
                  <a:pt x="275286" y="308292"/>
                  <a:pt x="275286" y="303017"/>
                  <a:pt x="275286" y="299500"/>
                </a:cubicBezTo>
                <a:cubicBezTo>
                  <a:pt x="275286" y="297741"/>
                  <a:pt x="273526" y="295983"/>
                  <a:pt x="273526" y="295983"/>
                </a:cubicBezTo>
                <a:cubicBezTo>
                  <a:pt x="270006" y="290708"/>
                  <a:pt x="268245" y="280158"/>
                  <a:pt x="266485" y="274883"/>
                </a:cubicBezTo>
                <a:cubicBezTo>
                  <a:pt x="266485" y="274883"/>
                  <a:pt x="264725" y="274883"/>
                  <a:pt x="264725" y="273124"/>
                </a:cubicBezTo>
                <a:cubicBezTo>
                  <a:pt x="262964" y="269607"/>
                  <a:pt x="261204" y="267849"/>
                  <a:pt x="261204" y="264332"/>
                </a:cubicBezTo>
                <a:cubicBezTo>
                  <a:pt x="261204" y="262574"/>
                  <a:pt x="258270" y="255540"/>
                  <a:pt x="262964" y="255540"/>
                </a:cubicBezTo>
                <a:cubicBezTo>
                  <a:pt x="264725" y="257299"/>
                  <a:pt x="264725" y="255540"/>
                  <a:pt x="264725" y="253782"/>
                </a:cubicBezTo>
                <a:lnTo>
                  <a:pt x="264725" y="232681"/>
                </a:lnTo>
                <a:cubicBezTo>
                  <a:pt x="264725" y="225648"/>
                  <a:pt x="268245" y="220373"/>
                  <a:pt x="273526" y="216856"/>
                </a:cubicBezTo>
                <a:cubicBezTo>
                  <a:pt x="280567" y="211581"/>
                  <a:pt x="289369" y="208064"/>
                  <a:pt x="298170" y="206306"/>
                </a:cubicBezTo>
                <a:cubicBezTo>
                  <a:pt x="303451" y="204547"/>
                  <a:pt x="314013" y="202789"/>
                  <a:pt x="315773" y="202789"/>
                </a:cubicBezTo>
                <a:close/>
                <a:moveTo>
                  <a:pt x="471872" y="111896"/>
                </a:moveTo>
                <a:cubicBezTo>
                  <a:pt x="475391" y="111896"/>
                  <a:pt x="478910" y="113657"/>
                  <a:pt x="480669" y="113657"/>
                </a:cubicBezTo>
                <a:cubicBezTo>
                  <a:pt x="485947" y="117180"/>
                  <a:pt x="491226" y="120703"/>
                  <a:pt x="492985" y="125987"/>
                </a:cubicBezTo>
                <a:lnTo>
                  <a:pt x="492985" y="129510"/>
                </a:lnTo>
                <a:cubicBezTo>
                  <a:pt x="492985" y="140078"/>
                  <a:pt x="487707" y="147123"/>
                  <a:pt x="470113" y="147123"/>
                </a:cubicBezTo>
                <a:cubicBezTo>
                  <a:pt x="457796" y="147123"/>
                  <a:pt x="448999" y="138316"/>
                  <a:pt x="448999" y="129510"/>
                </a:cubicBezTo>
                <a:cubicBezTo>
                  <a:pt x="448999" y="124226"/>
                  <a:pt x="451638" y="119822"/>
                  <a:pt x="455817" y="116740"/>
                </a:cubicBezTo>
                <a:lnTo>
                  <a:pt x="471713" y="111944"/>
                </a:lnTo>
                <a:lnTo>
                  <a:pt x="471805" y="111944"/>
                </a:lnTo>
                <a:lnTo>
                  <a:pt x="471801" y="111917"/>
                </a:lnTo>
                <a:close/>
                <a:moveTo>
                  <a:pt x="468353" y="52746"/>
                </a:moveTo>
                <a:cubicBezTo>
                  <a:pt x="477152" y="52746"/>
                  <a:pt x="484192" y="61527"/>
                  <a:pt x="485951" y="71479"/>
                </a:cubicBezTo>
                <a:cubicBezTo>
                  <a:pt x="487711" y="82017"/>
                  <a:pt x="480672" y="90798"/>
                  <a:pt x="473633" y="90798"/>
                </a:cubicBezTo>
                <a:cubicBezTo>
                  <a:pt x="464833" y="90798"/>
                  <a:pt x="457794" y="82017"/>
                  <a:pt x="456034" y="71479"/>
                </a:cubicBezTo>
                <a:cubicBezTo>
                  <a:pt x="454274" y="61527"/>
                  <a:pt x="459554" y="52746"/>
                  <a:pt x="468353" y="52746"/>
                </a:cubicBezTo>
                <a:close/>
                <a:moveTo>
                  <a:pt x="109189" y="49256"/>
                </a:moveTo>
                <a:cubicBezTo>
                  <a:pt x="91578" y="49256"/>
                  <a:pt x="86294" y="58046"/>
                  <a:pt x="86294" y="71524"/>
                </a:cubicBezTo>
                <a:lnTo>
                  <a:pt x="86294" y="82072"/>
                </a:lnTo>
                <a:lnTo>
                  <a:pt x="75728" y="82072"/>
                </a:lnTo>
                <a:lnTo>
                  <a:pt x="73967" y="82072"/>
                </a:lnTo>
                <a:lnTo>
                  <a:pt x="73967" y="99652"/>
                </a:lnTo>
                <a:lnTo>
                  <a:pt x="84533" y="99652"/>
                </a:lnTo>
                <a:lnTo>
                  <a:pt x="84533" y="148877"/>
                </a:lnTo>
                <a:lnTo>
                  <a:pt x="105667" y="148877"/>
                </a:lnTo>
                <a:lnTo>
                  <a:pt x="105667" y="99652"/>
                </a:lnTo>
                <a:lnTo>
                  <a:pt x="121517" y="99652"/>
                </a:lnTo>
                <a:lnTo>
                  <a:pt x="123278" y="82072"/>
                </a:lnTo>
                <a:lnTo>
                  <a:pt x="107428" y="82072"/>
                </a:lnTo>
                <a:lnTo>
                  <a:pt x="107428" y="73282"/>
                </a:lnTo>
                <a:cubicBezTo>
                  <a:pt x="107428" y="68008"/>
                  <a:pt x="107428" y="66250"/>
                  <a:pt x="114472" y="66250"/>
                </a:cubicBezTo>
                <a:lnTo>
                  <a:pt x="123278" y="66250"/>
                </a:lnTo>
                <a:lnTo>
                  <a:pt x="123278" y="49256"/>
                </a:lnTo>
                <a:close/>
                <a:moveTo>
                  <a:pt x="471805" y="49232"/>
                </a:moveTo>
                <a:cubicBezTo>
                  <a:pt x="457721" y="49232"/>
                  <a:pt x="443636" y="59782"/>
                  <a:pt x="443636" y="71504"/>
                </a:cubicBezTo>
                <a:cubicBezTo>
                  <a:pt x="443636" y="83812"/>
                  <a:pt x="454200" y="94361"/>
                  <a:pt x="468284" y="94361"/>
                </a:cubicBezTo>
                <a:lnTo>
                  <a:pt x="471805" y="94361"/>
                </a:lnTo>
                <a:cubicBezTo>
                  <a:pt x="470044" y="96120"/>
                  <a:pt x="470044" y="97878"/>
                  <a:pt x="470044" y="99636"/>
                </a:cubicBezTo>
                <a:lnTo>
                  <a:pt x="471801" y="111917"/>
                </a:lnTo>
                <a:lnTo>
                  <a:pt x="471713" y="111944"/>
                </a:lnTo>
                <a:lnTo>
                  <a:pt x="466523" y="111944"/>
                </a:lnTo>
                <a:cubicBezTo>
                  <a:pt x="448918" y="111944"/>
                  <a:pt x="434833" y="122494"/>
                  <a:pt x="434833" y="134802"/>
                </a:cubicBezTo>
                <a:cubicBezTo>
                  <a:pt x="434833" y="147110"/>
                  <a:pt x="450678" y="154143"/>
                  <a:pt x="468284" y="154143"/>
                </a:cubicBezTo>
                <a:cubicBezTo>
                  <a:pt x="489411" y="154143"/>
                  <a:pt x="499974" y="143593"/>
                  <a:pt x="499974" y="131285"/>
                </a:cubicBezTo>
                <a:cubicBezTo>
                  <a:pt x="499974" y="122494"/>
                  <a:pt x="498213" y="115461"/>
                  <a:pt x="489411" y="110186"/>
                </a:cubicBezTo>
                <a:cubicBezTo>
                  <a:pt x="485889" y="108428"/>
                  <a:pt x="480608" y="103153"/>
                  <a:pt x="480608" y="99636"/>
                </a:cubicBezTo>
                <a:cubicBezTo>
                  <a:pt x="480608" y="96120"/>
                  <a:pt x="482368" y="94361"/>
                  <a:pt x="487650" y="90845"/>
                </a:cubicBezTo>
                <a:cubicBezTo>
                  <a:pt x="492932" y="85570"/>
                  <a:pt x="496453" y="80295"/>
                  <a:pt x="496453" y="73262"/>
                </a:cubicBezTo>
                <a:cubicBezTo>
                  <a:pt x="496453" y="65057"/>
                  <a:pt x="492932" y="56265"/>
                  <a:pt x="485889" y="54507"/>
                </a:cubicBezTo>
                <a:lnTo>
                  <a:pt x="496453" y="54507"/>
                </a:lnTo>
                <a:lnTo>
                  <a:pt x="503495" y="49232"/>
                </a:lnTo>
                <a:close/>
                <a:moveTo>
                  <a:pt x="532837" y="47474"/>
                </a:moveTo>
                <a:lnTo>
                  <a:pt x="532837" y="66229"/>
                </a:lnTo>
                <a:lnTo>
                  <a:pt x="514058" y="66229"/>
                </a:lnTo>
                <a:lnTo>
                  <a:pt x="514058" y="73262"/>
                </a:lnTo>
                <a:lnTo>
                  <a:pt x="532837" y="73262"/>
                </a:lnTo>
                <a:lnTo>
                  <a:pt x="532837" y="92603"/>
                </a:lnTo>
                <a:lnTo>
                  <a:pt x="539880" y="92603"/>
                </a:lnTo>
                <a:lnTo>
                  <a:pt x="539880" y="73262"/>
                </a:lnTo>
                <a:lnTo>
                  <a:pt x="559246" y="73262"/>
                </a:lnTo>
                <a:lnTo>
                  <a:pt x="559246" y="66229"/>
                </a:lnTo>
                <a:lnTo>
                  <a:pt x="539880" y="66229"/>
                </a:lnTo>
                <a:lnTo>
                  <a:pt x="539880" y="47474"/>
                </a:lnTo>
                <a:close/>
                <a:moveTo>
                  <a:pt x="96861" y="1790"/>
                </a:moveTo>
                <a:cubicBezTo>
                  <a:pt x="150868" y="1790"/>
                  <a:pt x="194896" y="45740"/>
                  <a:pt x="194896" y="99652"/>
                </a:cubicBezTo>
                <a:cubicBezTo>
                  <a:pt x="194896" y="122507"/>
                  <a:pt x="186091" y="143603"/>
                  <a:pt x="172002" y="161183"/>
                </a:cubicBezTo>
                <a:lnTo>
                  <a:pt x="201941" y="191069"/>
                </a:lnTo>
                <a:cubicBezTo>
                  <a:pt x="198419" y="194585"/>
                  <a:pt x="193135" y="197515"/>
                  <a:pt x="189613" y="202789"/>
                </a:cubicBezTo>
                <a:lnTo>
                  <a:pt x="159674" y="173489"/>
                </a:lnTo>
                <a:cubicBezTo>
                  <a:pt x="143824" y="187553"/>
                  <a:pt x="121517" y="196343"/>
                  <a:pt x="98622" y="196343"/>
                </a:cubicBezTo>
                <a:cubicBezTo>
                  <a:pt x="44028" y="196343"/>
                  <a:pt x="0" y="152393"/>
                  <a:pt x="0" y="99652"/>
                </a:cubicBezTo>
                <a:cubicBezTo>
                  <a:pt x="0" y="45740"/>
                  <a:pt x="42266" y="1790"/>
                  <a:pt x="96861" y="1790"/>
                </a:cubicBezTo>
                <a:close/>
                <a:moveTo>
                  <a:pt x="498213" y="0"/>
                </a:moveTo>
                <a:cubicBezTo>
                  <a:pt x="552203" y="0"/>
                  <a:pt x="596217" y="43957"/>
                  <a:pt x="596217" y="97878"/>
                </a:cubicBezTo>
                <a:cubicBezTo>
                  <a:pt x="596217" y="152385"/>
                  <a:pt x="552203" y="195756"/>
                  <a:pt x="498213" y="195756"/>
                </a:cubicBezTo>
                <a:cubicBezTo>
                  <a:pt x="475326" y="195756"/>
                  <a:pt x="454200" y="187551"/>
                  <a:pt x="436594" y="173484"/>
                </a:cubicBezTo>
                <a:lnTo>
                  <a:pt x="406665" y="202789"/>
                </a:lnTo>
                <a:cubicBezTo>
                  <a:pt x="403144" y="199272"/>
                  <a:pt x="397862" y="194584"/>
                  <a:pt x="392580" y="189309"/>
                </a:cubicBezTo>
                <a:lnTo>
                  <a:pt x="422510" y="159418"/>
                </a:lnTo>
                <a:cubicBezTo>
                  <a:pt x="408425" y="143593"/>
                  <a:pt x="399622" y="122494"/>
                  <a:pt x="399622" y="97878"/>
                </a:cubicBezTo>
                <a:cubicBezTo>
                  <a:pt x="399622" y="43957"/>
                  <a:pt x="443636" y="0"/>
                  <a:pt x="49821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DB45423-218F-48E7-9D48-26813CABCC83}"/>
              </a:ext>
            </a:extLst>
          </p:cNvPr>
          <p:cNvGrpSpPr/>
          <p:nvPr/>
        </p:nvGrpSpPr>
        <p:grpSpPr>
          <a:xfrm>
            <a:off x="2351212" y="2514727"/>
            <a:ext cx="7489576" cy="1828546"/>
            <a:chOff x="5303912" y="784371"/>
            <a:chExt cx="4719022" cy="115212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92B251F-23B8-4EE2-B615-E6AAF191412A}"/>
                </a:ext>
              </a:extLst>
            </p:cNvPr>
            <p:cNvSpPr/>
            <p:nvPr/>
          </p:nvSpPr>
          <p:spPr>
            <a:xfrm>
              <a:off x="6206510" y="928387"/>
              <a:ext cx="3816424" cy="8640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4BC40B6-2521-4499-AA9F-EBFF22F9F488}"/>
                </a:ext>
              </a:extLst>
            </p:cNvPr>
            <p:cNvGrpSpPr/>
            <p:nvPr/>
          </p:nvGrpSpPr>
          <p:grpSpPr>
            <a:xfrm>
              <a:off x="5303912" y="784371"/>
              <a:ext cx="1152128" cy="1152128"/>
              <a:chOff x="6312024" y="1168876"/>
              <a:chExt cx="1152128" cy="1152128"/>
            </a:xfrm>
          </p:grpSpPr>
          <p:sp>
            <p:nvSpPr>
              <p:cNvPr id="8" name="八边形 7">
                <a:extLst>
                  <a:ext uri="{FF2B5EF4-FFF2-40B4-BE49-F238E27FC236}">
                    <a16:creationId xmlns:a16="http://schemas.microsoft.com/office/drawing/2014/main" xmlns="" id="{E5072C36-5DC2-4A0B-9939-F1D4E97B21F8}"/>
                  </a:ext>
                </a:extLst>
              </p:cNvPr>
              <p:cNvSpPr/>
              <p:nvPr/>
            </p:nvSpPr>
            <p:spPr>
              <a:xfrm>
                <a:off x="6312024" y="1168876"/>
                <a:ext cx="1152128" cy="1152128"/>
              </a:xfrm>
              <a:prstGeom prst="oct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边形 8">
                <a:extLst>
                  <a:ext uri="{FF2B5EF4-FFF2-40B4-BE49-F238E27FC236}">
                    <a16:creationId xmlns:a16="http://schemas.microsoft.com/office/drawing/2014/main" xmlns="" id="{2C436990-3D52-4EE5-9D42-6D33644ACE62}"/>
                  </a:ext>
                </a:extLst>
              </p:cNvPr>
              <p:cNvSpPr/>
              <p:nvPr/>
            </p:nvSpPr>
            <p:spPr>
              <a:xfrm>
                <a:off x="6456040" y="1306946"/>
                <a:ext cx="864096" cy="864096"/>
              </a:xfrm>
              <a:prstGeom prst="oct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DCA1FBDE-A273-4E3F-865F-7F4CDD4D53D5}"/>
                  </a:ext>
                </a:extLst>
              </p:cNvPr>
              <p:cNvSpPr txBox="1"/>
              <p:nvPr/>
            </p:nvSpPr>
            <p:spPr>
              <a:xfrm>
                <a:off x="6627059" y="1283275"/>
                <a:ext cx="522058" cy="911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</a:rPr>
                  <a:t>4</a:t>
                </a:r>
                <a:endParaRPr lang="zh-CN" altLang="en-US" sz="8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232EE725-A5DA-4575-ADB3-AB98D5F2854D}"/>
                </a:ext>
              </a:extLst>
            </p:cNvPr>
            <p:cNvSpPr txBox="1"/>
            <p:nvPr/>
          </p:nvSpPr>
          <p:spPr>
            <a:xfrm>
              <a:off x="6657654" y="1006492"/>
              <a:ext cx="2914136" cy="698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342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D27B0A8-7C4D-4C29-B590-831E733DE3F8}"/>
              </a:ext>
            </a:extLst>
          </p:cNvPr>
          <p:cNvGrpSpPr/>
          <p:nvPr/>
        </p:nvGrpSpPr>
        <p:grpSpPr>
          <a:xfrm>
            <a:off x="2053301" y="1160351"/>
            <a:ext cx="8085398" cy="1287056"/>
            <a:chOff x="1631504" y="1484590"/>
            <a:chExt cx="8085398" cy="1287056"/>
          </a:xfrm>
        </p:grpSpPr>
        <p:sp>
          <p:nvSpPr>
            <p:cNvPr id="4" name="centralized-structure_66069">
              <a:extLst>
                <a:ext uri="{FF2B5EF4-FFF2-40B4-BE49-F238E27FC236}">
                  <a16:creationId xmlns:a16="http://schemas.microsoft.com/office/drawing/2014/main" xmlns="" id="{C81B502B-FB68-40E2-AFA2-9587B8306F7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631504" y="1484784"/>
              <a:ext cx="1172630" cy="1286862"/>
            </a:xfrm>
            <a:custGeom>
              <a:avLst/>
              <a:gdLst>
                <a:gd name="T0" fmla="*/ 6111 w 7506"/>
                <a:gd name="T1" fmla="*/ 5088 h 8249"/>
                <a:gd name="T2" fmla="*/ 5870 w 7506"/>
                <a:gd name="T3" fmla="*/ 6398 h 8249"/>
                <a:gd name="T4" fmla="*/ 5288 w 7506"/>
                <a:gd name="T5" fmla="*/ 5088 h 8249"/>
                <a:gd name="T6" fmla="*/ 5224 w 7506"/>
                <a:gd name="T7" fmla="*/ 4795 h 8249"/>
                <a:gd name="T8" fmla="*/ 4797 w 7506"/>
                <a:gd name="T9" fmla="*/ 4596 h 8249"/>
                <a:gd name="T10" fmla="*/ 3677 w 7506"/>
                <a:gd name="T11" fmla="*/ 3512 h 8249"/>
                <a:gd name="T12" fmla="*/ 3914 w 7506"/>
                <a:gd name="T13" fmla="*/ 3010 h 8249"/>
                <a:gd name="T14" fmla="*/ 3677 w 7506"/>
                <a:gd name="T15" fmla="*/ 2464 h 8249"/>
                <a:gd name="T16" fmla="*/ 3630 w 7506"/>
                <a:gd name="T17" fmla="*/ 1444 h 8249"/>
                <a:gd name="T18" fmla="*/ 0 w 7506"/>
                <a:gd name="T19" fmla="*/ 4842 h 8249"/>
                <a:gd name="T20" fmla="*/ 6813 w 7506"/>
                <a:gd name="T21" fmla="*/ 4842 h 8249"/>
                <a:gd name="T22" fmla="*/ 6362 w 7506"/>
                <a:gd name="T23" fmla="*/ 4795 h 8249"/>
                <a:gd name="T24" fmla="*/ 1802 w 7506"/>
                <a:gd name="T25" fmla="*/ 2908 h 8249"/>
                <a:gd name="T26" fmla="*/ 1923 w 7506"/>
                <a:gd name="T27" fmla="*/ 2335 h 8249"/>
                <a:gd name="T28" fmla="*/ 1728 w 7506"/>
                <a:gd name="T29" fmla="*/ 3394 h 8249"/>
                <a:gd name="T30" fmla="*/ 503 w 7506"/>
                <a:gd name="T31" fmla="*/ 4596 h 8249"/>
                <a:gd name="T32" fmla="*/ 944 w 7506"/>
                <a:gd name="T33" fmla="*/ 6399 h 8249"/>
                <a:gd name="T34" fmla="*/ 1644 w 7506"/>
                <a:gd name="T35" fmla="*/ 5088 h 8249"/>
                <a:gd name="T36" fmla="*/ 944 w 7506"/>
                <a:gd name="T37" fmla="*/ 6399 h 8249"/>
                <a:gd name="T38" fmla="*/ 1802 w 7506"/>
                <a:gd name="T39" fmla="*/ 6730 h 8249"/>
                <a:gd name="T40" fmla="*/ 1275 w 7506"/>
                <a:gd name="T41" fmla="*/ 6827 h 8249"/>
                <a:gd name="T42" fmla="*/ 2528 w 7506"/>
                <a:gd name="T43" fmla="*/ 7621 h 8249"/>
                <a:gd name="T44" fmla="*/ 3185 w 7506"/>
                <a:gd name="T45" fmla="*/ 6616 h 8249"/>
                <a:gd name="T46" fmla="*/ 3185 w 7506"/>
                <a:gd name="T47" fmla="*/ 6124 h 8249"/>
                <a:gd name="T48" fmla="*/ 2136 w 7506"/>
                <a:gd name="T49" fmla="*/ 5088 h 8249"/>
                <a:gd name="T50" fmla="*/ 3185 w 7506"/>
                <a:gd name="T51" fmla="*/ 6124 h 8249"/>
                <a:gd name="T52" fmla="*/ 2136 w 7506"/>
                <a:gd name="T53" fmla="*/ 4596 h 8249"/>
                <a:gd name="T54" fmla="*/ 3185 w 7506"/>
                <a:gd name="T55" fmla="*/ 3513 h 8249"/>
                <a:gd name="T56" fmla="*/ 3185 w 7506"/>
                <a:gd name="T57" fmla="*/ 4596 h 8249"/>
                <a:gd name="T58" fmla="*/ 2290 w 7506"/>
                <a:gd name="T59" fmla="*/ 2968 h 8249"/>
                <a:gd name="T60" fmla="*/ 3185 w 7506"/>
                <a:gd name="T61" fmla="*/ 1937 h 8249"/>
                <a:gd name="T62" fmla="*/ 4420 w 7506"/>
                <a:gd name="T63" fmla="*/ 7575 h 8249"/>
                <a:gd name="T64" fmla="*/ 3677 w 7506"/>
                <a:gd name="T65" fmla="*/ 6618 h 8249"/>
                <a:gd name="T66" fmla="*/ 4420 w 7506"/>
                <a:gd name="T67" fmla="*/ 7575 h 8249"/>
                <a:gd name="T68" fmla="*/ 3677 w 7506"/>
                <a:gd name="T69" fmla="*/ 6126 h 8249"/>
                <a:gd name="T70" fmla="*/ 4796 w 7506"/>
                <a:gd name="T71" fmla="*/ 5088 h 8249"/>
                <a:gd name="T72" fmla="*/ 5018 w 7506"/>
                <a:gd name="T73" fmla="*/ 7269 h 8249"/>
                <a:gd name="T74" fmla="*/ 5539 w 7506"/>
                <a:gd name="T75" fmla="*/ 6827 h 8249"/>
                <a:gd name="T76" fmla="*/ 5626 w 7506"/>
                <a:gd name="T77" fmla="*/ 97 h 8249"/>
                <a:gd name="T78" fmla="*/ 5680 w 7506"/>
                <a:gd name="T79" fmla="*/ 4609 h 8249"/>
                <a:gd name="T80" fmla="*/ 7506 w 7506"/>
                <a:gd name="T81" fmla="*/ 1802 h 8249"/>
                <a:gd name="T82" fmla="*/ 5793 w 7506"/>
                <a:gd name="T83" fmla="*/ 2707 h 8249"/>
                <a:gd name="T84" fmla="*/ 5793 w 7506"/>
                <a:gd name="T85" fmla="*/ 897 h 8249"/>
                <a:gd name="T86" fmla="*/ 5793 w 7506"/>
                <a:gd name="T87" fmla="*/ 2707 h 8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06" h="8249">
                  <a:moveTo>
                    <a:pt x="6362" y="4795"/>
                  </a:moveTo>
                  <a:cubicBezTo>
                    <a:pt x="6311" y="4921"/>
                    <a:pt x="6221" y="5021"/>
                    <a:pt x="6111" y="5088"/>
                  </a:cubicBezTo>
                  <a:lnTo>
                    <a:pt x="6310" y="5088"/>
                  </a:lnTo>
                  <a:cubicBezTo>
                    <a:pt x="6270" y="5567"/>
                    <a:pt x="6114" y="6013"/>
                    <a:pt x="5870" y="6398"/>
                  </a:cubicBezTo>
                  <a:cubicBezTo>
                    <a:pt x="5656" y="6345"/>
                    <a:pt x="5433" y="6300"/>
                    <a:pt x="5202" y="6262"/>
                  </a:cubicBezTo>
                  <a:cubicBezTo>
                    <a:pt x="5250" y="5883"/>
                    <a:pt x="5279" y="5490"/>
                    <a:pt x="5288" y="5088"/>
                  </a:cubicBezTo>
                  <a:lnTo>
                    <a:pt x="5475" y="5088"/>
                  </a:lnTo>
                  <a:cubicBezTo>
                    <a:pt x="5365" y="5021"/>
                    <a:pt x="5275" y="4921"/>
                    <a:pt x="5224" y="4795"/>
                  </a:cubicBezTo>
                  <a:cubicBezTo>
                    <a:pt x="5104" y="4502"/>
                    <a:pt x="4948" y="4274"/>
                    <a:pt x="4774" y="4064"/>
                  </a:cubicBezTo>
                  <a:cubicBezTo>
                    <a:pt x="4785" y="4239"/>
                    <a:pt x="4794" y="4417"/>
                    <a:pt x="4797" y="4596"/>
                  </a:cubicBezTo>
                  <a:lnTo>
                    <a:pt x="3677" y="4596"/>
                  </a:lnTo>
                  <a:lnTo>
                    <a:pt x="3677" y="3512"/>
                  </a:lnTo>
                  <a:cubicBezTo>
                    <a:pt x="3875" y="3508"/>
                    <a:pt x="4069" y="3497"/>
                    <a:pt x="4262" y="3483"/>
                  </a:cubicBezTo>
                  <a:cubicBezTo>
                    <a:pt x="4136" y="3337"/>
                    <a:pt x="4017" y="3182"/>
                    <a:pt x="3914" y="3010"/>
                  </a:cubicBezTo>
                  <a:cubicBezTo>
                    <a:pt x="3835" y="3013"/>
                    <a:pt x="3757" y="3018"/>
                    <a:pt x="3677" y="3020"/>
                  </a:cubicBezTo>
                  <a:lnTo>
                    <a:pt x="3677" y="2464"/>
                  </a:lnTo>
                  <a:cubicBezTo>
                    <a:pt x="3657" y="2393"/>
                    <a:pt x="3639" y="2320"/>
                    <a:pt x="3625" y="2243"/>
                  </a:cubicBezTo>
                  <a:cubicBezTo>
                    <a:pt x="3578" y="1976"/>
                    <a:pt x="3583" y="1706"/>
                    <a:pt x="3630" y="1444"/>
                  </a:cubicBezTo>
                  <a:cubicBezTo>
                    <a:pt x="3556" y="1439"/>
                    <a:pt x="3482" y="1436"/>
                    <a:pt x="3407" y="1436"/>
                  </a:cubicBezTo>
                  <a:cubicBezTo>
                    <a:pt x="1528" y="1436"/>
                    <a:pt x="0" y="2964"/>
                    <a:pt x="0" y="4842"/>
                  </a:cubicBezTo>
                  <a:cubicBezTo>
                    <a:pt x="0" y="6721"/>
                    <a:pt x="1528" y="8249"/>
                    <a:pt x="3407" y="8249"/>
                  </a:cubicBezTo>
                  <a:cubicBezTo>
                    <a:pt x="5285" y="8249"/>
                    <a:pt x="6813" y="6721"/>
                    <a:pt x="6813" y="4842"/>
                  </a:cubicBezTo>
                  <a:cubicBezTo>
                    <a:pt x="6813" y="4605"/>
                    <a:pt x="6789" y="4374"/>
                    <a:pt x="6743" y="4151"/>
                  </a:cubicBezTo>
                  <a:cubicBezTo>
                    <a:pt x="6597" y="4338"/>
                    <a:pt x="6465" y="4542"/>
                    <a:pt x="6362" y="4795"/>
                  </a:cubicBezTo>
                  <a:close/>
                  <a:moveTo>
                    <a:pt x="1923" y="2335"/>
                  </a:moveTo>
                  <a:cubicBezTo>
                    <a:pt x="1877" y="2517"/>
                    <a:pt x="1837" y="2708"/>
                    <a:pt x="1802" y="2908"/>
                  </a:cubicBezTo>
                  <a:cubicBezTo>
                    <a:pt x="1634" y="2882"/>
                    <a:pt x="1471" y="2852"/>
                    <a:pt x="1312" y="2819"/>
                  </a:cubicBezTo>
                  <a:cubicBezTo>
                    <a:pt x="1493" y="2632"/>
                    <a:pt x="1698" y="2469"/>
                    <a:pt x="1923" y="2335"/>
                  </a:cubicBezTo>
                  <a:close/>
                  <a:moveTo>
                    <a:pt x="970" y="3245"/>
                  </a:moveTo>
                  <a:cubicBezTo>
                    <a:pt x="1213" y="3304"/>
                    <a:pt x="1466" y="3354"/>
                    <a:pt x="1728" y="3394"/>
                  </a:cubicBezTo>
                  <a:cubicBezTo>
                    <a:pt x="1679" y="3782"/>
                    <a:pt x="1651" y="4184"/>
                    <a:pt x="1643" y="4596"/>
                  </a:cubicBezTo>
                  <a:lnTo>
                    <a:pt x="503" y="4596"/>
                  </a:lnTo>
                  <a:cubicBezTo>
                    <a:pt x="545" y="4100"/>
                    <a:pt x="711" y="3640"/>
                    <a:pt x="970" y="3245"/>
                  </a:cubicBezTo>
                  <a:close/>
                  <a:moveTo>
                    <a:pt x="944" y="6399"/>
                  </a:moveTo>
                  <a:cubicBezTo>
                    <a:pt x="700" y="6013"/>
                    <a:pt x="543" y="5567"/>
                    <a:pt x="503" y="5088"/>
                  </a:cubicBezTo>
                  <a:lnTo>
                    <a:pt x="1644" y="5088"/>
                  </a:lnTo>
                  <a:cubicBezTo>
                    <a:pt x="1653" y="5484"/>
                    <a:pt x="1681" y="5871"/>
                    <a:pt x="1728" y="6244"/>
                  </a:cubicBezTo>
                  <a:cubicBezTo>
                    <a:pt x="1455" y="6285"/>
                    <a:pt x="1193" y="6337"/>
                    <a:pt x="944" y="6399"/>
                  </a:cubicBezTo>
                  <a:close/>
                  <a:moveTo>
                    <a:pt x="1275" y="6827"/>
                  </a:moveTo>
                  <a:cubicBezTo>
                    <a:pt x="1445" y="6790"/>
                    <a:pt x="1620" y="6757"/>
                    <a:pt x="1802" y="6730"/>
                  </a:cubicBezTo>
                  <a:cubicBezTo>
                    <a:pt x="1841" y="6950"/>
                    <a:pt x="1886" y="7160"/>
                    <a:pt x="1938" y="7358"/>
                  </a:cubicBezTo>
                  <a:cubicBezTo>
                    <a:pt x="1691" y="7214"/>
                    <a:pt x="1468" y="7034"/>
                    <a:pt x="1275" y="6827"/>
                  </a:cubicBezTo>
                  <a:close/>
                  <a:moveTo>
                    <a:pt x="3185" y="7748"/>
                  </a:moveTo>
                  <a:cubicBezTo>
                    <a:pt x="2957" y="7730"/>
                    <a:pt x="2737" y="7688"/>
                    <a:pt x="2528" y="7621"/>
                  </a:cubicBezTo>
                  <a:cubicBezTo>
                    <a:pt x="2433" y="7336"/>
                    <a:pt x="2353" y="7018"/>
                    <a:pt x="2291" y="6669"/>
                  </a:cubicBezTo>
                  <a:cubicBezTo>
                    <a:pt x="2583" y="6640"/>
                    <a:pt x="2882" y="6622"/>
                    <a:pt x="3185" y="6616"/>
                  </a:cubicBezTo>
                  <a:lnTo>
                    <a:pt x="3185" y="7748"/>
                  </a:lnTo>
                  <a:close/>
                  <a:moveTo>
                    <a:pt x="3185" y="6124"/>
                  </a:moveTo>
                  <a:cubicBezTo>
                    <a:pt x="2857" y="6130"/>
                    <a:pt x="2533" y="6150"/>
                    <a:pt x="2216" y="6182"/>
                  </a:cubicBezTo>
                  <a:cubicBezTo>
                    <a:pt x="2172" y="5830"/>
                    <a:pt x="2145" y="5463"/>
                    <a:pt x="2136" y="5088"/>
                  </a:cubicBezTo>
                  <a:lnTo>
                    <a:pt x="3185" y="5088"/>
                  </a:lnTo>
                  <a:lnTo>
                    <a:pt x="3185" y="6124"/>
                  </a:lnTo>
                  <a:close/>
                  <a:moveTo>
                    <a:pt x="3185" y="4596"/>
                  </a:moveTo>
                  <a:lnTo>
                    <a:pt x="2136" y="4596"/>
                  </a:lnTo>
                  <a:cubicBezTo>
                    <a:pt x="2143" y="4205"/>
                    <a:pt x="2170" y="3823"/>
                    <a:pt x="2216" y="3455"/>
                  </a:cubicBezTo>
                  <a:cubicBezTo>
                    <a:pt x="2534" y="3488"/>
                    <a:pt x="2857" y="3507"/>
                    <a:pt x="3185" y="3513"/>
                  </a:cubicBezTo>
                  <a:lnTo>
                    <a:pt x="3185" y="4596"/>
                  </a:lnTo>
                  <a:lnTo>
                    <a:pt x="3185" y="4596"/>
                  </a:lnTo>
                  <a:close/>
                  <a:moveTo>
                    <a:pt x="3185" y="3021"/>
                  </a:moveTo>
                  <a:cubicBezTo>
                    <a:pt x="2882" y="3015"/>
                    <a:pt x="2583" y="2998"/>
                    <a:pt x="2290" y="2968"/>
                  </a:cubicBezTo>
                  <a:cubicBezTo>
                    <a:pt x="2349" y="2640"/>
                    <a:pt x="2423" y="2340"/>
                    <a:pt x="2510" y="2069"/>
                  </a:cubicBezTo>
                  <a:cubicBezTo>
                    <a:pt x="2725" y="2000"/>
                    <a:pt x="2951" y="1955"/>
                    <a:pt x="3185" y="1937"/>
                  </a:cubicBezTo>
                  <a:lnTo>
                    <a:pt x="3185" y="3021"/>
                  </a:lnTo>
                  <a:close/>
                  <a:moveTo>
                    <a:pt x="4420" y="7575"/>
                  </a:moveTo>
                  <a:cubicBezTo>
                    <a:pt x="4185" y="7662"/>
                    <a:pt x="3936" y="7720"/>
                    <a:pt x="3677" y="7744"/>
                  </a:cubicBezTo>
                  <a:lnTo>
                    <a:pt x="3677" y="6618"/>
                  </a:lnTo>
                  <a:cubicBezTo>
                    <a:pt x="4006" y="6625"/>
                    <a:pt x="4329" y="6647"/>
                    <a:pt x="4640" y="6682"/>
                  </a:cubicBezTo>
                  <a:cubicBezTo>
                    <a:pt x="4581" y="7006"/>
                    <a:pt x="4507" y="7305"/>
                    <a:pt x="4420" y="7575"/>
                  </a:cubicBezTo>
                  <a:close/>
                  <a:moveTo>
                    <a:pt x="4714" y="6196"/>
                  </a:moveTo>
                  <a:cubicBezTo>
                    <a:pt x="4379" y="6157"/>
                    <a:pt x="4032" y="6133"/>
                    <a:pt x="3677" y="6126"/>
                  </a:cubicBezTo>
                  <a:lnTo>
                    <a:pt x="3677" y="5088"/>
                  </a:lnTo>
                  <a:lnTo>
                    <a:pt x="4796" y="5088"/>
                  </a:lnTo>
                  <a:cubicBezTo>
                    <a:pt x="4787" y="5468"/>
                    <a:pt x="4760" y="5838"/>
                    <a:pt x="4714" y="6196"/>
                  </a:cubicBezTo>
                  <a:close/>
                  <a:moveTo>
                    <a:pt x="5018" y="7269"/>
                  </a:moveTo>
                  <a:cubicBezTo>
                    <a:pt x="5059" y="7103"/>
                    <a:pt x="5095" y="6929"/>
                    <a:pt x="5128" y="6748"/>
                  </a:cubicBezTo>
                  <a:cubicBezTo>
                    <a:pt x="5269" y="6771"/>
                    <a:pt x="5405" y="6798"/>
                    <a:pt x="5539" y="6827"/>
                  </a:cubicBezTo>
                  <a:cubicBezTo>
                    <a:pt x="5383" y="6994"/>
                    <a:pt x="5209" y="7143"/>
                    <a:pt x="5018" y="7269"/>
                  </a:cubicBezTo>
                  <a:close/>
                  <a:moveTo>
                    <a:pt x="5626" y="97"/>
                  </a:moveTo>
                  <a:cubicBezTo>
                    <a:pt x="4622" y="192"/>
                    <a:pt x="3935" y="1165"/>
                    <a:pt x="4110" y="2158"/>
                  </a:cubicBezTo>
                  <a:cubicBezTo>
                    <a:pt x="4288" y="3166"/>
                    <a:pt x="5218" y="3477"/>
                    <a:pt x="5680" y="4609"/>
                  </a:cubicBezTo>
                  <a:cubicBezTo>
                    <a:pt x="5721" y="4711"/>
                    <a:pt x="5865" y="4712"/>
                    <a:pt x="5906" y="4610"/>
                  </a:cubicBezTo>
                  <a:cubicBezTo>
                    <a:pt x="6418" y="3354"/>
                    <a:pt x="7506" y="3109"/>
                    <a:pt x="7506" y="1802"/>
                  </a:cubicBezTo>
                  <a:cubicBezTo>
                    <a:pt x="7506" y="801"/>
                    <a:pt x="6647" y="0"/>
                    <a:pt x="5626" y="97"/>
                  </a:cubicBezTo>
                  <a:close/>
                  <a:moveTo>
                    <a:pt x="5793" y="2707"/>
                  </a:moveTo>
                  <a:cubicBezTo>
                    <a:pt x="5293" y="2707"/>
                    <a:pt x="4888" y="2302"/>
                    <a:pt x="4888" y="1802"/>
                  </a:cubicBezTo>
                  <a:cubicBezTo>
                    <a:pt x="4888" y="1302"/>
                    <a:pt x="5293" y="897"/>
                    <a:pt x="5793" y="897"/>
                  </a:cubicBezTo>
                  <a:cubicBezTo>
                    <a:pt x="6293" y="897"/>
                    <a:pt x="6698" y="1302"/>
                    <a:pt x="6698" y="1802"/>
                  </a:cubicBezTo>
                  <a:cubicBezTo>
                    <a:pt x="6698" y="2302"/>
                    <a:pt x="6293" y="2707"/>
                    <a:pt x="5793" y="27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centralized-structure_66069">
              <a:extLst>
                <a:ext uri="{FF2B5EF4-FFF2-40B4-BE49-F238E27FC236}">
                  <a16:creationId xmlns:a16="http://schemas.microsoft.com/office/drawing/2014/main" xmlns="" id="{C85935F6-A2C5-4F30-95E1-F6C406F3740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87888" y="1484590"/>
              <a:ext cx="1172630" cy="1286862"/>
            </a:xfrm>
            <a:custGeom>
              <a:avLst/>
              <a:gdLst>
                <a:gd name="T0" fmla="*/ 6111 w 7506"/>
                <a:gd name="T1" fmla="*/ 5088 h 8249"/>
                <a:gd name="T2" fmla="*/ 5870 w 7506"/>
                <a:gd name="T3" fmla="*/ 6398 h 8249"/>
                <a:gd name="T4" fmla="*/ 5288 w 7506"/>
                <a:gd name="T5" fmla="*/ 5088 h 8249"/>
                <a:gd name="T6" fmla="*/ 5224 w 7506"/>
                <a:gd name="T7" fmla="*/ 4795 h 8249"/>
                <a:gd name="T8" fmla="*/ 4797 w 7506"/>
                <a:gd name="T9" fmla="*/ 4596 h 8249"/>
                <a:gd name="T10" fmla="*/ 3677 w 7506"/>
                <a:gd name="T11" fmla="*/ 3512 h 8249"/>
                <a:gd name="T12" fmla="*/ 3914 w 7506"/>
                <a:gd name="T13" fmla="*/ 3010 h 8249"/>
                <a:gd name="T14" fmla="*/ 3677 w 7506"/>
                <a:gd name="T15" fmla="*/ 2464 h 8249"/>
                <a:gd name="T16" fmla="*/ 3630 w 7506"/>
                <a:gd name="T17" fmla="*/ 1444 h 8249"/>
                <a:gd name="T18" fmla="*/ 0 w 7506"/>
                <a:gd name="T19" fmla="*/ 4842 h 8249"/>
                <a:gd name="T20" fmla="*/ 6813 w 7506"/>
                <a:gd name="T21" fmla="*/ 4842 h 8249"/>
                <a:gd name="T22" fmla="*/ 6362 w 7506"/>
                <a:gd name="T23" fmla="*/ 4795 h 8249"/>
                <a:gd name="T24" fmla="*/ 1802 w 7506"/>
                <a:gd name="T25" fmla="*/ 2908 h 8249"/>
                <a:gd name="T26" fmla="*/ 1923 w 7506"/>
                <a:gd name="T27" fmla="*/ 2335 h 8249"/>
                <a:gd name="T28" fmla="*/ 1728 w 7506"/>
                <a:gd name="T29" fmla="*/ 3394 h 8249"/>
                <a:gd name="T30" fmla="*/ 503 w 7506"/>
                <a:gd name="T31" fmla="*/ 4596 h 8249"/>
                <a:gd name="T32" fmla="*/ 944 w 7506"/>
                <a:gd name="T33" fmla="*/ 6399 h 8249"/>
                <a:gd name="T34" fmla="*/ 1644 w 7506"/>
                <a:gd name="T35" fmla="*/ 5088 h 8249"/>
                <a:gd name="T36" fmla="*/ 944 w 7506"/>
                <a:gd name="T37" fmla="*/ 6399 h 8249"/>
                <a:gd name="T38" fmla="*/ 1802 w 7506"/>
                <a:gd name="T39" fmla="*/ 6730 h 8249"/>
                <a:gd name="T40" fmla="*/ 1275 w 7506"/>
                <a:gd name="T41" fmla="*/ 6827 h 8249"/>
                <a:gd name="T42" fmla="*/ 2528 w 7506"/>
                <a:gd name="T43" fmla="*/ 7621 h 8249"/>
                <a:gd name="T44" fmla="*/ 3185 w 7506"/>
                <a:gd name="T45" fmla="*/ 6616 h 8249"/>
                <a:gd name="T46" fmla="*/ 3185 w 7506"/>
                <a:gd name="T47" fmla="*/ 6124 h 8249"/>
                <a:gd name="T48" fmla="*/ 2136 w 7506"/>
                <a:gd name="T49" fmla="*/ 5088 h 8249"/>
                <a:gd name="T50" fmla="*/ 3185 w 7506"/>
                <a:gd name="T51" fmla="*/ 6124 h 8249"/>
                <a:gd name="T52" fmla="*/ 2136 w 7506"/>
                <a:gd name="T53" fmla="*/ 4596 h 8249"/>
                <a:gd name="T54" fmla="*/ 3185 w 7506"/>
                <a:gd name="T55" fmla="*/ 3513 h 8249"/>
                <a:gd name="T56" fmla="*/ 3185 w 7506"/>
                <a:gd name="T57" fmla="*/ 4596 h 8249"/>
                <a:gd name="T58" fmla="*/ 2290 w 7506"/>
                <a:gd name="T59" fmla="*/ 2968 h 8249"/>
                <a:gd name="T60" fmla="*/ 3185 w 7506"/>
                <a:gd name="T61" fmla="*/ 1937 h 8249"/>
                <a:gd name="T62" fmla="*/ 4420 w 7506"/>
                <a:gd name="T63" fmla="*/ 7575 h 8249"/>
                <a:gd name="T64" fmla="*/ 3677 w 7506"/>
                <a:gd name="T65" fmla="*/ 6618 h 8249"/>
                <a:gd name="T66" fmla="*/ 4420 w 7506"/>
                <a:gd name="T67" fmla="*/ 7575 h 8249"/>
                <a:gd name="T68" fmla="*/ 3677 w 7506"/>
                <a:gd name="T69" fmla="*/ 6126 h 8249"/>
                <a:gd name="T70" fmla="*/ 4796 w 7506"/>
                <a:gd name="T71" fmla="*/ 5088 h 8249"/>
                <a:gd name="T72" fmla="*/ 5018 w 7506"/>
                <a:gd name="T73" fmla="*/ 7269 h 8249"/>
                <a:gd name="T74" fmla="*/ 5539 w 7506"/>
                <a:gd name="T75" fmla="*/ 6827 h 8249"/>
                <a:gd name="T76" fmla="*/ 5626 w 7506"/>
                <a:gd name="T77" fmla="*/ 97 h 8249"/>
                <a:gd name="T78" fmla="*/ 5680 w 7506"/>
                <a:gd name="T79" fmla="*/ 4609 h 8249"/>
                <a:gd name="T80" fmla="*/ 7506 w 7506"/>
                <a:gd name="T81" fmla="*/ 1802 h 8249"/>
                <a:gd name="T82" fmla="*/ 5793 w 7506"/>
                <a:gd name="T83" fmla="*/ 2707 h 8249"/>
                <a:gd name="T84" fmla="*/ 5793 w 7506"/>
                <a:gd name="T85" fmla="*/ 897 h 8249"/>
                <a:gd name="T86" fmla="*/ 5793 w 7506"/>
                <a:gd name="T87" fmla="*/ 2707 h 8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06" h="8249">
                  <a:moveTo>
                    <a:pt x="6362" y="4795"/>
                  </a:moveTo>
                  <a:cubicBezTo>
                    <a:pt x="6311" y="4921"/>
                    <a:pt x="6221" y="5021"/>
                    <a:pt x="6111" y="5088"/>
                  </a:cubicBezTo>
                  <a:lnTo>
                    <a:pt x="6310" y="5088"/>
                  </a:lnTo>
                  <a:cubicBezTo>
                    <a:pt x="6270" y="5567"/>
                    <a:pt x="6114" y="6013"/>
                    <a:pt x="5870" y="6398"/>
                  </a:cubicBezTo>
                  <a:cubicBezTo>
                    <a:pt x="5656" y="6345"/>
                    <a:pt x="5433" y="6300"/>
                    <a:pt x="5202" y="6262"/>
                  </a:cubicBezTo>
                  <a:cubicBezTo>
                    <a:pt x="5250" y="5883"/>
                    <a:pt x="5279" y="5490"/>
                    <a:pt x="5288" y="5088"/>
                  </a:cubicBezTo>
                  <a:lnTo>
                    <a:pt x="5475" y="5088"/>
                  </a:lnTo>
                  <a:cubicBezTo>
                    <a:pt x="5365" y="5021"/>
                    <a:pt x="5275" y="4921"/>
                    <a:pt x="5224" y="4795"/>
                  </a:cubicBezTo>
                  <a:cubicBezTo>
                    <a:pt x="5104" y="4502"/>
                    <a:pt x="4948" y="4274"/>
                    <a:pt x="4774" y="4064"/>
                  </a:cubicBezTo>
                  <a:cubicBezTo>
                    <a:pt x="4785" y="4239"/>
                    <a:pt x="4794" y="4417"/>
                    <a:pt x="4797" y="4596"/>
                  </a:cubicBezTo>
                  <a:lnTo>
                    <a:pt x="3677" y="4596"/>
                  </a:lnTo>
                  <a:lnTo>
                    <a:pt x="3677" y="3512"/>
                  </a:lnTo>
                  <a:cubicBezTo>
                    <a:pt x="3875" y="3508"/>
                    <a:pt x="4069" y="3497"/>
                    <a:pt x="4262" y="3483"/>
                  </a:cubicBezTo>
                  <a:cubicBezTo>
                    <a:pt x="4136" y="3337"/>
                    <a:pt x="4017" y="3182"/>
                    <a:pt x="3914" y="3010"/>
                  </a:cubicBezTo>
                  <a:cubicBezTo>
                    <a:pt x="3835" y="3013"/>
                    <a:pt x="3757" y="3018"/>
                    <a:pt x="3677" y="3020"/>
                  </a:cubicBezTo>
                  <a:lnTo>
                    <a:pt x="3677" y="2464"/>
                  </a:lnTo>
                  <a:cubicBezTo>
                    <a:pt x="3657" y="2393"/>
                    <a:pt x="3639" y="2320"/>
                    <a:pt x="3625" y="2243"/>
                  </a:cubicBezTo>
                  <a:cubicBezTo>
                    <a:pt x="3578" y="1976"/>
                    <a:pt x="3583" y="1706"/>
                    <a:pt x="3630" y="1444"/>
                  </a:cubicBezTo>
                  <a:cubicBezTo>
                    <a:pt x="3556" y="1439"/>
                    <a:pt x="3482" y="1436"/>
                    <a:pt x="3407" y="1436"/>
                  </a:cubicBezTo>
                  <a:cubicBezTo>
                    <a:pt x="1528" y="1436"/>
                    <a:pt x="0" y="2964"/>
                    <a:pt x="0" y="4842"/>
                  </a:cubicBezTo>
                  <a:cubicBezTo>
                    <a:pt x="0" y="6721"/>
                    <a:pt x="1528" y="8249"/>
                    <a:pt x="3407" y="8249"/>
                  </a:cubicBezTo>
                  <a:cubicBezTo>
                    <a:pt x="5285" y="8249"/>
                    <a:pt x="6813" y="6721"/>
                    <a:pt x="6813" y="4842"/>
                  </a:cubicBezTo>
                  <a:cubicBezTo>
                    <a:pt x="6813" y="4605"/>
                    <a:pt x="6789" y="4374"/>
                    <a:pt x="6743" y="4151"/>
                  </a:cubicBezTo>
                  <a:cubicBezTo>
                    <a:pt x="6597" y="4338"/>
                    <a:pt x="6465" y="4542"/>
                    <a:pt x="6362" y="4795"/>
                  </a:cubicBezTo>
                  <a:close/>
                  <a:moveTo>
                    <a:pt x="1923" y="2335"/>
                  </a:moveTo>
                  <a:cubicBezTo>
                    <a:pt x="1877" y="2517"/>
                    <a:pt x="1837" y="2708"/>
                    <a:pt x="1802" y="2908"/>
                  </a:cubicBezTo>
                  <a:cubicBezTo>
                    <a:pt x="1634" y="2882"/>
                    <a:pt x="1471" y="2852"/>
                    <a:pt x="1312" y="2819"/>
                  </a:cubicBezTo>
                  <a:cubicBezTo>
                    <a:pt x="1493" y="2632"/>
                    <a:pt x="1698" y="2469"/>
                    <a:pt x="1923" y="2335"/>
                  </a:cubicBezTo>
                  <a:close/>
                  <a:moveTo>
                    <a:pt x="970" y="3245"/>
                  </a:moveTo>
                  <a:cubicBezTo>
                    <a:pt x="1213" y="3304"/>
                    <a:pt x="1466" y="3354"/>
                    <a:pt x="1728" y="3394"/>
                  </a:cubicBezTo>
                  <a:cubicBezTo>
                    <a:pt x="1679" y="3782"/>
                    <a:pt x="1651" y="4184"/>
                    <a:pt x="1643" y="4596"/>
                  </a:cubicBezTo>
                  <a:lnTo>
                    <a:pt x="503" y="4596"/>
                  </a:lnTo>
                  <a:cubicBezTo>
                    <a:pt x="545" y="4100"/>
                    <a:pt x="711" y="3640"/>
                    <a:pt x="970" y="3245"/>
                  </a:cubicBezTo>
                  <a:close/>
                  <a:moveTo>
                    <a:pt x="944" y="6399"/>
                  </a:moveTo>
                  <a:cubicBezTo>
                    <a:pt x="700" y="6013"/>
                    <a:pt x="543" y="5567"/>
                    <a:pt x="503" y="5088"/>
                  </a:cubicBezTo>
                  <a:lnTo>
                    <a:pt x="1644" y="5088"/>
                  </a:lnTo>
                  <a:cubicBezTo>
                    <a:pt x="1653" y="5484"/>
                    <a:pt x="1681" y="5871"/>
                    <a:pt x="1728" y="6244"/>
                  </a:cubicBezTo>
                  <a:cubicBezTo>
                    <a:pt x="1455" y="6285"/>
                    <a:pt x="1193" y="6337"/>
                    <a:pt x="944" y="6399"/>
                  </a:cubicBezTo>
                  <a:close/>
                  <a:moveTo>
                    <a:pt x="1275" y="6827"/>
                  </a:moveTo>
                  <a:cubicBezTo>
                    <a:pt x="1445" y="6790"/>
                    <a:pt x="1620" y="6757"/>
                    <a:pt x="1802" y="6730"/>
                  </a:cubicBezTo>
                  <a:cubicBezTo>
                    <a:pt x="1841" y="6950"/>
                    <a:pt x="1886" y="7160"/>
                    <a:pt x="1938" y="7358"/>
                  </a:cubicBezTo>
                  <a:cubicBezTo>
                    <a:pt x="1691" y="7214"/>
                    <a:pt x="1468" y="7034"/>
                    <a:pt x="1275" y="6827"/>
                  </a:cubicBezTo>
                  <a:close/>
                  <a:moveTo>
                    <a:pt x="3185" y="7748"/>
                  </a:moveTo>
                  <a:cubicBezTo>
                    <a:pt x="2957" y="7730"/>
                    <a:pt x="2737" y="7688"/>
                    <a:pt x="2528" y="7621"/>
                  </a:cubicBezTo>
                  <a:cubicBezTo>
                    <a:pt x="2433" y="7336"/>
                    <a:pt x="2353" y="7018"/>
                    <a:pt x="2291" y="6669"/>
                  </a:cubicBezTo>
                  <a:cubicBezTo>
                    <a:pt x="2583" y="6640"/>
                    <a:pt x="2882" y="6622"/>
                    <a:pt x="3185" y="6616"/>
                  </a:cubicBezTo>
                  <a:lnTo>
                    <a:pt x="3185" y="7748"/>
                  </a:lnTo>
                  <a:close/>
                  <a:moveTo>
                    <a:pt x="3185" y="6124"/>
                  </a:moveTo>
                  <a:cubicBezTo>
                    <a:pt x="2857" y="6130"/>
                    <a:pt x="2533" y="6150"/>
                    <a:pt x="2216" y="6182"/>
                  </a:cubicBezTo>
                  <a:cubicBezTo>
                    <a:pt x="2172" y="5830"/>
                    <a:pt x="2145" y="5463"/>
                    <a:pt x="2136" y="5088"/>
                  </a:cubicBezTo>
                  <a:lnTo>
                    <a:pt x="3185" y="5088"/>
                  </a:lnTo>
                  <a:lnTo>
                    <a:pt x="3185" y="6124"/>
                  </a:lnTo>
                  <a:close/>
                  <a:moveTo>
                    <a:pt x="3185" y="4596"/>
                  </a:moveTo>
                  <a:lnTo>
                    <a:pt x="2136" y="4596"/>
                  </a:lnTo>
                  <a:cubicBezTo>
                    <a:pt x="2143" y="4205"/>
                    <a:pt x="2170" y="3823"/>
                    <a:pt x="2216" y="3455"/>
                  </a:cubicBezTo>
                  <a:cubicBezTo>
                    <a:pt x="2534" y="3488"/>
                    <a:pt x="2857" y="3507"/>
                    <a:pt x="3185" y="3513"/>
                  </a:cubicBezTo>
                  <a:lnTo>
                    <a:pt x="3185" y="4596"/>
                  </a:lnTo>
                  <a:lnTo>
                    <a:pt x="3185" y="4596"/>
                  </a:lnTo>
                  <a:close/>
                  <a:moveTo>
                    <a:pt x="3185" y="3021"/>
                  </a:moveTo>
                  <a:cubicBezTo>
                    <a:pt x="2882" y="3015"/>
                    <a:pt x="2583" y="2998"/>
                    <a:pt x="2290" y="2968"/>
                  </a:cubicBezTo>
                  <a:cubicBezTo>
                    <a:pt x="2349" y="2640"/>
                    <a:pt x="2423" y="2340"/>
                    <a:pt x="2510" y="2069"/>
                  </a:cubicBezTo>
                  <a:cubicBezTo>
                    <a:pt x="2725" y="2000"/>
                    <a:pt x="2951" y="1955"/>
                    <a:pt x="3185" y="1937"/>
                  </a:cubicBezTo>
                  <a:lnTo>
                    <a:pt x="3185" y="3021"/>
                  </a:lnTo>
                  <a:close/>
                  <a:moveTo>
                    <a:pt x="4420" y="7575"/>
                  </a:moveTo>
                  <a:cubicBezTo>
                    <a:pt x="4185" y="7662"/>
                    <a:pt x="3936" y="7720"/>
                    <a:pt x="3677" y="7744"/>
                  </a:cubicBezTo>
                  <a:lnTo>
                    <a:pt x="3677" y="6618"/>
                  </a:lnTo>
                  <a:cubicBezTo>
                    <a:pt x="4006" y="6625"/>
                    <a:pt x="4329" y="6647"/>
                    <a:pt x="4640" y="6682"/>
                  </a:cubicBezTo>
                  <a:cubicBezTo>
                    <a:pt x="4581" y="7006"/>
                    <a:pt x="4507" y="7305"/>
                    <a:pt x="4420" y="7575"/>
                  </a:cubicBezTo>
                  <a:close/>
                  <a:moveTo>
                    <a:pt x="4714" y="6196"/>
                  </a:moveTo>
                  <a:cubicBezTo>
                    <a:pt x="4379" y="6157"/>
                    <a:pt x="4032" y="6133"/>
                    <a:pt x="3677" y="6126"/>
                  </a:cubicBezTo>
                  <a:lnTo>
                    <a:pt x="3677" y="5088"/>
                  </a:lnTo>
                  <a:lnTo>
                    <a:pt x="4796" y="5088"/>
                  </a:lnTo>
                  <a:cubicBezTo>
                    <a:pt x="4787" y="5468"/>
                    <a:pt x="4760" y="5838"/>
                    <a:pt x="4714" y="6196"/>
                  </a:cubicBezTo>
                  <a:close/>
                  <a:moveTo>
                    <a:pt x="5018" y="7269"/>
                  </a:moveTo>
                  <a:cubicBezTo>
                    <a:pt x="5059" y="7103"/>
                    <a:pt x="5095" y="6929"/>
                    <a:pt x="5128" y="6748"/>
                  </a:cubicBezTo>
                  <a:cubicBezTo>
                    <a:pt x="5269" y="6771"/>
                    <a:pt x="5405" y="6798"/>
                    <a:pt x="5539" y="6827"/>
                  </a:cubicBezTo>
                  <a:cubicBezTo>
                    <a:pt x="5383" y="6994"/>
                    <a:pt x="5209" y="7143"/>
                    <a:pt x="5018" y="7269"/>
                  </a:cubicBezTo>
                  <a:close/>
                  <a:moveTo>
                    <a:pt x="5626" y="97"/>
                  </a:moveTo>
                  <a:cubicBezTo>
                    <a:pt x="4622" y="192"/>
                    <a:pt x="3935" y="1165"/>
                    <a:pt x="4110" y="2158"/>
                  </a:cubicBezTo>
                  <a:cubicBezTo>
                    <a:pt x="4288" y="3166"/>
                    <a:pt x="5218" y="3477"/>
                    <a:pt x="5680" y="4609"/>
                  </a:cubicBezTo>
                  <a:cubicBezTo>
                    <a:pt x="5721" y="4711"/>
                    <a:pt x="5865" y="4712"/>
                    <a:pt x="5906" y="4610"/>
                  </a:cubicBezTo>
                  <a:cubicBezTo>
                    <a:pt x="6418" y="3354"/>
                    <a:pt x="7506" y="3109"/>
                    <a:pt x="7506" y="1802"/>
                  </a:cubicBezTo>
                  <a:cubicBezTo>
                    <a:pt x="7506" y="801"/>
                    <a:pt x="6647" y="0"/>
                    <a:pt x="5626" y="97"/>
                  </a:cubicBezTo>
                  <a:close/>
                  <a:moveTo>
                    <a:pt x="5793" y="2707"/>
                  </a:moveTo>
                  <a:cubicBezTo>
                    <a:pt x="5293" y="2707"/>
                    <a:pt x="4888" y="2302"/>
                    <a:pt x="4888" y="1802"/>
                  </a:cubicBezTo>
                  <a:cubicBezTo>
                    <a:pt x="4888" y="1302"/>
                    <a:pt x="5293" y="897"/>
                    <a:pt x="5793" y="897"/>
                  </a:cubicBezTo>
                  <a:cubicBezTo>
                    <a:pt x="6293" y="897"/>
                    <a:pt x="6698" y="1302"/>
                    <a:pt x="6698" y="1802"/>
                  </a:cubicBezTo>
                  <a:cubicBezTo>
                    <a:pt x="6698" y="2302"/>
                    <a:pt x="6293" y="2707"/>
                    <a:pt x="5793" y="27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centralized-structure_66069">
              <a:extLst>
                <a:ext uri="{FF2B5EF4-FFF2-40B4-BE49-F238E27FC236}">
                  <a16:creationId xmlns:a16="http://schemas.microsoft.com/office/drawing/2014/main" xmlns="" id="{3910ED3F-5FB0-4185-AB09-8B5BF464DA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544272" y="1484590"/>
              <a:ext cx="1172630" cy="1286862"/>
            </a:xfrm>
            <a:custGeom>
              <a:avLst/>
              <a:gdLst>
                <a:gd name="T0" fmla="*/ 6111 w 7506"/>
                <a:gd name="T1" fmla="*/ 5088 h 8249"/>
                <a:gd name="T2" fmla="*/ 5870 w 7506"/>
                <a:gd name="T3" fmla="*/ 6398 h 8249"/>
                <a:gd name="T4" fmla="*/ 5288 w 7506"/>
                <a:gd name="T5" fmla="*/ 5088 h 8249"/>
                <a:gd name="T6" fmla="*/ 5224 w 7506"/>
                <a:gd name="T7" fmla="*/ 4795 h 8249"/>
                <a:gd name="T8" fmla="*/ 4797 w 7506"/>
                <a:gd name="T9" fmla="*/ 4596 h 8249"/>
                <a:gd name="T10" fmla="*/ 3677 w 7506"/>
                <a:gd name="T11" fmla="*/ 3512 h 8249"/>
                <a:gd name="T12" fmla="*/ 3914 w 7506"/>
                <a:gd name="T13" fmla="*/ 3010 h 8249"/>
                <a:gd name="T14" fmla="*/ 3677 w 7506"/>
                <a:gd name="T15" fmla="*/ 2464 h 8249"/>
                <a:gd name="T16" fmla="*/ 3630 w 7506"/>
                <a:gd name="T17" fmla="*/ 1444 h 8249"/>
                <a:gd name="T18" fmla="*/ 0 w 7506"/>
                <a:gd name="T19" fmla="*/ 4842 h 8249"/>
                <a:gd name="T20" fmla="*/ 6813 w 7506"/>
                <a:gd name="T21" fmla="*/ 4842 h 8249"/>
                <a:gd name="T22" fmla="*/ 6362 w 7506"/>
                <a:gd name="T23" fmla="*/ 4795 h 8249"/>
                <a:gd name="T24" fmla="*/ 1802 w 7506"/>
                <a:gd name="T25" fmla="*/ 2908 h 8249"/>
                <a:gd name="T26" fmla="*/ 1923 w 7506"/>
                <a:gd name="T27" fmla="*/ 2335 h 8249"/>
                <a:gd name="T28" fmla="*/ 1728 w 7506"/>
                <a:gd name="T29" fmla="*/ 3394 h 8249"/>
                <a:gd name="T30" fmla="*/ 503 w 7506"/>
                <a:gd name="T31" fmla="*/ 4596 h 8249"/>
                <a:gd name="T32" fmla="*/ 944 w 7506"/>
                <a:gd name="T33" fmla="*/ 6399 h 8249"/>
                <a:gd name="T34" fmla="*/ 1644 w 7506"/>
                <a:gd name="T35" fmla="*/ 5088 h 8249"/>
                <a:gd name="T36" fmla="*/ 944 w 7506"/>
                <a:gd name="T37" fmla="*/ 6399 h 8249"/>
                <a:gd name="T38" fmla="*/ 1802 w 7506"/>
                <a:gd name="T39" fmla="*/ 6730 h 8249"/>
                <a:gd name="T40" fmla="*/ 1275 w 7506"/>
                <a:gd name="T41" fmla="*/ 6827 h 8249"/>
                <a:gd name="T42" fmla="*/ 2528 w 7506"/>
                <a:gd name="T43" fmla="*/ 7621 h 8249"/>
                <a:gd name="T44" fmla="*/ 3185 w 7506"/>
                <a:gd name="T45" fmla="*/ 6616 h 8249"/>
                <a:gd name="T46" fmla="*/ 3185 w 7506"/>
                <a:gd name="T47" fmla="*/ 6124 h 8249"/>
                <a:gd name="T48" fmla="*/ 2136 w 7506"/>
                <a:gd name="T49" fmla="*/ 5088 h 8249"/>
                <a:gd name="T50" fmla="*/ 3185 w 7506"/>
                <a:gd name="T51" fmla="*/ 6124 h 8249"/>
                <a:gd name="T52" fmla="*/ 2136 w 7506"/>
                <a:gd name="T53" fmla="*/ 4596 h 8249"/>
                <a:gd name="T54" fmla="*/ 3185 w 7506"/>
                <a:gd name="T55" fmla="*/ 3513 h 8249"/>
                <a:gd name="T56" fmla="*/ 3185 w 7506"/>
                <a:gd name="T57" fmla="*/ 4596 h 8249"/>
                <a:gd name="T58" fmla="*/ 2290 w 7506"/>
                <a:gd name="T59" fmla="*/ 2968 h 8249"/>
                <a:gd name="T60" fmla="*/ 3185 w 7506"/>
                <a:gd name="T61" fmla="*/ 1937 h 8249"/>
                <a:gd name="T62" fmla="*/ 4420 w 7506"/>
                <a:gd name="T63" fmla="*/ 7575 h 8249"/>
                <a:gd name="T64" fmla="*/ 3677 w 7506"/>
                <a:gd name="T65" fmla="*/ 6618 h 8249"/>
                <a:gd name="T66" fmla="*/ 4420 w 7506"/>
                <a:gd name="T67" fmla="*/ 7575 h 8249"/>
                <a:gd name="T68" fmla="*/ 3677 w 7506"/>
                <a:gd name="T69" fmla="*/ 6126 h 8249"/>
                <a:gd name="T70" fmla="*/ 4796 w 7506"/>
                <a:gd name="T71" fmla="*/ 5088 h 8249"/>
                <a:gd name="T72" fmla="*/ 5018 w 7506"/>
                <a:gd name="T73" fmla="*/ 7269 h 8249"/>
                <a:gd name="T74" fmla="*/ 5539 w 7506"/>
                <a:gd name="T75" fmla="*/ 6827 h 8249"/>
                <a:gd name="T76" fmla="*/ 5626 w 7506"/>
                <a:gd name="T77" fmla="*/ 97 h 8249"/>
                <a:gd name="T78" fmla="*/ 5680 w 7506"/>
                <a:gd name="T79" fmla="*/ 4609 h 8249"/>
                <a:gd name="T80" fmla="*/ 7506 w 7506"/>
                <a:gd name="T81" fmla="*/ 1802 h 8249"/>
                <a:gd name="T82" fmla="*/ 5793 w 7506"/>
                <a:gd name="T83" fmla="*/ 2707 h 8249"/>
                <a:gd name="T84" fmla="*/ 5793 w 7506"/>
                <a:gd name="T85" fmla="*/ 897 h 8249"/>
                <a:gd name="T86" fmla="*/ 5793 w 7506"/>
                <a:gd name="T87" fmla="*/ 2707 h 8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06" h="8249">
                  <a:moveTo>
                    <a:pt x="6362" y="4795"/>
                  </a:moveTo>
                  <a:cubicBezTo>
                    <a:pt x="6311" y="4921"/>
                    <a:pt x="6221" y="5021"/>
                    <a:pt x="6111" y="5088"/>
                  </a:cubicBezTo>
                  <a:lnTo>
                    <a:pt x="6310" y="5088"/>
                  </a:lnTo>
                  <a:cubicBezTo>
                    <a:pt x="6270" y="5567"/>
                    <a:pt x="6114" y="6013"/>
                    <a:pt x="5870" y="6398"/>
                  </a:cubicBezTo>
                  <a:cubicBezTo>
                    <a:pt x="5656" y="6345"/>
                    <a:pt x="5433" y="6300"/>
                    <a:pt x="5202" y="6262"/>
                  </a:cubicBezTo>
                  <a:cubicBezTo>
                    <a:pt x="5250" y="5883"/>
                    <a:pt x="5279" y="5490"/>
                    <a:pt x="5288" y="5088"/>
                  </a:cubicBezTo>
                  <a:lnTo>
                    <a:pt x="5475" y="5088"/>
                  </a:lnTo>
                  <a:cubicBezTo>
                    <a:pt x="5365" y="5021"/>
                    <a:pt x="5275" y="4921"/>
                    <a:pt x="5224" y="4795"/>
                  </a:cubicBezTo>
                  <a:cubicBezTo>
                    <a:pt x="5104" y="4502"/>
                    <a:pt x="4948" y="4274"/>
                    <a:pt x="4774" y="4064"/>
                  </a:cubicBezTo>
                  <a:cubicBezTo>
                    <a:pt x="4785" y="4239"/>
                    <a:pt x="4794" y="4417"/>
                    <a:pt x="4797" y="4596"/>
                  </a:cubicBezTo>
                  <a:lnTo>
                    <a:pt x="3677" y="4596"/>
                  </a:lnTo>
                  <a:lnTo>
                    <a:pt x="3677" y="3512"/>
                  </a:lnTo>
                  <a:cubicBezTo>
                    <a:pt x="3875" y="3508"/>
                    <a:pt x="4069" y="3497"/>
                    <a:pt x="4262" y="3483"/>
                  </a:cubicBezTo>
                  <a:cubicBezTo>
                    <a:pt x="4136" y="3337"/>
                    <a:pt x="4017" y="3182"/>
                    <a:pt x="3914" y="3010"/>
                  </a:cubicBezTo>
                  <a:cubicBezTo>
                    <a:pt x="3835" y="3013"/>
                    <a:pt x="3757" y="3018"/>
                    <a:pt x="3677" y="3020"/>
                  </a:cubicBezTo>
                  <a:lnTo>
                    <a:pt x="3677" y="2464"/>
                  </a:lnTo>
                  <a:cubicBezTo>
                    <a:pt x="3657" y="2393"/>
                    <a:pt x="3639" y="2320"/>
                    <a:pt x="3625" y="2243"/>
                  </a:cubicBezTo>
                  <a:cubicBezTo>
                    <a:pt x="3578" y="1976"/>
                    <a:pt x="3583" y="1706"/>
                    <a:pt x="3630" y="1444"/>
                  </a:cubicBezTo>
                  <a:cubicBezTo>
                    <a:pt x="3556" y="1439"/>
                    <a:pt x="3482" y="1436"/>
                    <a:pt x="3407" y="1436"/>
                  </a:cubicBezTo>
                  <a:cubicBezTo>
                    <a:pt x="1528" y="1436"/>
                    <a:pt x="0" y="2964"/>
                    <a:pt x="0" y="4842"/>
                  </a:cubicBezTo>
                  <a:cubicBezTo>
                    <a:pt x="0" y="6721"/>
                    <a:pt x="1528" y="8249"/>
                    <a:pt x="3407" y="8249"/>
                  </a:cubicBezTo>
                  <a:cubicBezTo>
                    <a:pt x="5285" y="8249"/>
                    <a:pt x="6813" y="6721"/>
                    <a:pt x="6813" y="4842"/>
                  </a:cubicBezTo>
                  <a:cubicBezTo>
                    <a:pt x="6813" y="4605"/>
                    <a:pt x="6789" y="4374"/>
                    <a:pt x="6743" y="4151"/>
                  </a:cubicBezTo>
                  <a:cubicBezTo>
                    <a:pt x="6597" y="4338"/>
                    <a:pt x="6465" y="4542"/>
                    <a:pt x="6362" y="4795"/>
                  </a:cubicBezTo>
                  <a:close/>
                  <a:moveTo>
                    <a:pt x="1923" y="2335"/>
                  </a:moveTo>
                  <a:cubicBezTo>
                    <a:pt x="1877" y="2517"/>
                    <a:pt x="1837" y="2708"/>
                    <a:pt x="1802" y="2908"/>
                  </a:cubicBezTo>
                  <a:cubicBezTo>
                    <a:pt x="1634" y="2882"/>
                    <a:pt x="1471" y="2852"/>
                    <a:pt x="1312" y="2819"/>
                  </a:cubicBezTo>
                  <a:cubicBezTo>
                    <a:pt x="1493" y="2632"/>
                    <a:pt x="1698" y="2469"/>
                    <a:pt x="1923" y="2335"/>
                  </a:cubicBezTo>
                  <a:close/>
                  <a:moveTo>
                    <a:pt x="970" y="3245"/>
                  </a:moveTo>
                  <a:cubicBezTo>
                    <a:pt x="1213" y="3304"/>
                    <a:pt x="1466" y="3354"/>
                    <a:pt x="1728" y="3394"/>
                  </a:cubicBezTo>
                  <a:cubicBezTo>
                    <a:pt x="1679" y="3782"/>
                    <a:pt x="1651" y="4184"/>
                    <a:pt x="1643" y="4596"/>
                  </a:cubicBezTo>
                  <a:lnTo>
                    <a:pt x="503" y="4596"/>
                  </a:lnTo>
                  <a:cubicBezTo>
                    <a:pt x="545" y="4100"/>
                    <a:pt x="711" y="3640"/>
                    <a:pt x="970" y="3245"/>
                  </a:cubicBezTo>
                  <a:close/>
                  <a:moveTo>
                    <a:pt x="944" y="6399"/>
                  </a:moveTo>
                  <a:cubicBezTo>
                    <a:pt x="700" y="6013"/>
                    <a:pt x="543" y="5567"/>
                    <a:pt x="503" y="5088"/>
                  </a:cubicBezTo>
                  <a:lnTo>
                    <a:pt x="1644" y="5088"/>
                  </a:lnTo>
                  <a:cubicBezTo>
                    <a:pt x="1653" y="5484"/>
                    <a:pt x="1681" y="5871"/>
                    <a:pt x="1728" y="6244"/>
                  </a:cubicBezTo>
                  <a:cubicBezTo>
                    <a:pt x="1455" y="6285"/>
                    <a:pt x="1193" y="6337"/>
                    <a:pt x="944" y="6399"/>
                  </a:cubicBezTo>
                  <a:close/>
                  <a:moveTo>
                    <a:pt x="1275" y="6827"/>
                  </a:moveTo>
                  <a:cubicBezTo>
                    <a:pt x="1445" y="6790"/>
                    <a:pt x="1620" y="6757"/>
                    <a:pt x="1802" y="6730"/>
                  </a:cubicBezTo>
                  <a:cubicBezTo>
                    <a:pt x="1841" y="6950"/>
                    <a:pt x="1886" y="7160"/>
                    <a:pt x="1938" y="7358"/>
                  </a:cubicBezTo>
                  <a:cubicBezTo>
                    <a:pt x="1691" y="7214"/>
                    <a:pt x="1468" y="7034"/>
                    <a:pt x="1275" y="6827"/>
                  </a:cubicBezTo>
                  <a:close/>
                  <a:moveTo>
                    <a:pt x="3185" y="7748"/>
                  </a:moveTo>
                  <a:cubicBezTo>
                    <a:pt x="2957" y="7730"/>
                    <a:pt x="2737" y="7688"/>
                    <a:pt x="2528" y="7621"/>
                  </a:cubicBezTo>
                  <a:cubicBezTo>
                    <a:pt x="2433" y="7336"/>
                    <a:pt x="2353" y="7018"/>
                    <a:pt x="2291" y="6669"/>
                  </a:cubicBezTo>
                  <a:cubicBezTo>
                    <a:pt x="2583" y="6640"/>
                    <a:pt x="2882" y="6622"/>
                    <a:pt x="3185" y="6616"/>
                  </a:cubicBezTo>
                  <a:lnTo>
                    <a:pt x="3185" y="7748"/>
                  </a:lnTo>
                  <a:close/>
                  <a:moveTo>
                    <a:pt x="3185" y="6124"/>
                  </a:moveTo>
                  <a:cubicBezTo>
                    <a:pt x="2857" y="6130"/>
                    <a:pt x="2533" y="6150"/>
                    <a:pt x="2216" y="6182"/>
                  </a:cubicBezTo>
                  <a:cubicBezTo>
                    <a:pt x="2172" y="5830"/>
                    <a:pt x="2145" y="5463"/>
                    <a:pt x="2136" y="5088"/>
                  </a:cubicBezTo>
                  <a:lnTo>
                    <a:pt x="3185" y="5088"/>
                  </a:lnTo>
                  <a:lnTo>
                    <a:pt x="3185" y="6124"/>
                  </a:lnTo>
                  <a:close/>
                  <a:moveTo>
                    <a:pt x="3185" y="4596"/>
                  </a:moveTo>
                  <a:lnTo>
                    <a:pt x="2136" y="4596"/>
                  </a:lnTo>
                  <a:cubicBezTo>
                    <a:pt x="2143" y="4205"/>
                    <a:pt x="2170" y="3823"/>
                    <a:pt x="2216" y="3455"/>
                  </a:cubicBezTo>
                  <a:cubicBezTo>
                    <a:pt x="2534" y="3488"/>
                    <a:pt x="2857" y="3507"/>
                    <a:pt x="3185" y="3513"/>
                  </a:cubicBezTo>
                  <a:lnTo>
                    <a:pt x="3185" y="4596"/>
                  </a:lnTo>
                  <a:lnTo>
                    <a:pt x="3185" y="4596"/>
                  </a:lnTo>
                  <a:close/>
                  <a:moveTo>
                    <a:pt x="3185" y="3021"/>
                  </a:moveTo>
                  <a:cubicBezTo>
                    <a:pt x="2882" y="3015"/>
                    <a:pt x="2583" y="2998"/>
                    <a:pt x="2290" y="2968"/>
                  </a:cubicBezTo>
                  <a:cubicBezTo>
                    <a:pt x="2349" y="2640"/>
                    <a:pt x="2423" y="2340"/>
                    <a:pt x="2510" y="2069"/>
                  </a:cubicBezTo>
                  <a:cubicBezTo>
                    <a:pt x="2725" y="2000"/>
                    <a:pt x="2951" y="1955"/>
                    <a:pt x="3185" y="1937"/>
                  </a:cubicBezTo>
                  <a:lnTo>
                    <a:pt x="3185" y="3021"/>
                  </a:lnTo>
                  <a:close/>
                  <a:moveTo>
                    <a:pt x="4420" y="7575"/>
                  </a:moveTo>
                  <a:cubicBezTo>
                    <a:pt x="4185" y="7662"/>
                    <a:pt x="3936" y="7720"/>
                    <a:pt x="3677" y="7744"/>
                  </a:cubicBezTo>
                  <a:lnTo>
                    <a:pt x="3677" y="6618"/>
                  </a:lnTo>
                  <a:cubicBezTo>
                    <a:pt x="4006" y="6625"/>
                    <a:pt x="4329" y="6647"/>
                    <a:pt x="4640" y="6682"/>
                  </a:cubicBezTo>
                  <a:cubicBezTo>
                    <a:pt x="4581" y="7006"/>
                    <a:pt x="4507" y="7305"/>
                    <a:pt x="4420" y="7575"/>
                  </a:cubicBezTo>
                  <a:close/>
                  <a:moveTo>
                    <a:pt x="4714" y="6196"/>
                  </a:moveTo>
                  <a:cubicBezTo>
                    <a:pt x="4379" y="6157"/>
                    <a:pt x="4032" y="6133"/>
                    <a:pt x="3677" y="6126"/>
                  </a:cubicBezTo>
                  <a:lnTo>
                    <a:pt x="3677" y="5088"/>
                  </a:lnTo>
                  <a:lnTo>
                    <a:pt x="4796" y="5088"/>
                  </a:lnTo>
                  <a:cubicBezTo>
                    <a:pt x="4787" y="5468"/>
                    <a:pt x="4760" y="5838"/>
                    <a:pt x="4714" y="6196"/>
                  </a:cubicBezTo>
                  <a:close/>
                  <a:moveTo>
                    <a:pt x="5018" y="7269"/>
                  </a:moveTo>
                  <a:cubicBezTo>
                    <a:pt x="5059" y="7103"/>
                    <a:pt x="5095" y="6929"/>
                    <a:pt x="5128" y="6748"/>
                  </a:cubicBezTo>
                  <a:cubicBezTo>
                    <a:pt x="5269" y="6771"/>
                    <a:pt x="5405" y="6798"/>
                    <a:pt x="5539" y="6827"/>
                  </a:cubicBezTo>
                  <a:cubicBezTo>
                    <a:pt x="5383" y="6994"/>
                    <a:pt x="5209" y="7143"/>
                    <a:pt x="5018" y="7269"/>
                  </a:cubicBezTo>
                  <a:close/>
                  <a:moveTo>
                    <a:pt x="5626" y="97"/>
                  </a:moveTo>
                  <a:cubicBezTo>
                    <a:pt x="4622" y="192"/>
                    <a:pt x="3935" y="1165"/>
                    <a:pt x="4110" y="2158"/>
                  </a:cubicBezTo>
                  <a:cubicBezTo>
                    <a:pt x="4288" y="3166"/>
                    <a:pt x="5218" y="3477"/>
                    <a:pt x="5680" y="4609"/>
                  </a:cubicBezTo>
                  <a:cubicBezTo>
                    <a:pt x="5721" y="4711"/>
                    <a:pt x="5865" y="4712"/>
                    <a:pt x="5906" y="4610"/>
                  </a:cubicBezTo>
                  <a:cubicBezTo>
                    <a:pt x="6418" y="3354"/>
                    <a:pt x="7506" y="3109"/>
                    <a:pt x="7506" y="1802"/>
                  </a:cubicBezTo>
                  <a:cubicBezTo>
                    <a:pt x="7506" y="801"/>
                    <a:pt x="6647" y="0"/>
                    <a:pt x="5626" y="97"/>
                  </a:cubicBezTo>
                  <a:close/>
                  <a:moveTo>
                    <a:pt x="5793" y="2707"/>
                  </a:moveTo>
                  <a:cubicBezTo>
                    <a:pt x="5293" y="2707"/>
                    <a:pt x="4888" y="2302"/>
                    <a:pt x="4888" y="1802"/>
                  </a:cubicBezTo>
                  <a:cubicBezTo>
                    <a:pt x="4888" y="1302"/>
                    <a:pt x="5293" y="897"/>
                    <a:pt x="5793" y="897"/>
                  </a:cubicBezTo>
                  <a:cubicBezTo>
                    <a:pt x="6293" y="897"/>
                    <a:pt x="6698" y="1302"/>
                    <a:pt x="6698" y="1802"/>
                  </a:cubicBezTo>
                  <a:cubicBezTo>
                    <a:pt x="6698" y="2302"/>
                    <a:pt x="6293" y="2707"/>
                    <a:pt x="5793" y="27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4A072AA-B822-4A41-948D-B11AB565C711}"/>
              </a:ext>
            </a:extLst>
          </p:cNvPr>
          <p:cNvSpPr/>
          <p:nvPr/>
        </p:nvSpPr>
        <p:spPr>
          <a:xfrm>
            <a:off x="1415480" y="3271615"/>
            <a:ext cx="2448272" cy="2448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D16D7683-07F0-4A5B-9C2B-1B7864C762A1}"/>
              </a:ext>
            </a:extLst>
          </p:cNvPr>
          <p:cNvSpPr/>
          <p:nvPr/>
        </p:nvSpPr>
        <p:spPr>
          <a:xfrm>
            <a:off x="4871691" y="3271615"/>
            <a:ext cx="2448272" cy="2448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42541C95-8150-4006-8A72-834F6DF66EDF}"/>
              </a:ext>
            </a:extLst>
          </p:cNvPr>
          <p:cNvSpPr/>
          <p:nvPr/>
        </p:nvSpPr>
        <p:spPr>
          <a:xfrm>
            <a:off x="8328248" y="3271615"/>
            <a:ext cx="2448272" cy="24482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C206D56-3FF6-4081-B4E1-3F321315DDC1}"/>
              </a:ext>
            </a:extLst>
          </p:cNvPr>
          <p:cNvSpPr txBox="1"/>
          <p:nvPr/>
        </p:nvSpPr>
        <p:spPr>
          <a:xfrm>
            <a:off x="2123015" y="3789040"/>
            <a:ext cx="10903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请输入文字请输入文字请输入文字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C03D7C1-792C-4B0C-9169-F33E9EECC0B1}"/>
              </a:ext>
            </a:extLst>
          </p:cNvPr>
          <p:cNvSpPr txBox="1"/>
          <p:nvPr/>
        </p:nvSpPr>
        <p:spPr>
          <a:xfrm>
            <a:off x="5550641" y="3789040"/>
            <a:ext cx="10903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请输入文字请输入文字请输入文字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C9432C4-7926-41E3-A795-7FEC65C3B530}"/>
              </a:ext>
            </a:extLst>
          </p:cNvPr>
          <p:cNvSpPr txBox="1"/>
          <p:nvPr/>
        </p:nvSpPr>
        <p:spPr>
          <a:xfrm>
            <a:off x="9007198" y="3789040"/>
            <a:ext cx="10903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请输入文字请输入文字请输入文字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79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46CEC010-95FD-463C-8F5F-47EE5381458C}"/>
              </a:ext>
            </a:extLst>
          </p:cNvPr>
          <p:cNvSpPr/>
          <p:nvPr/>
        </p:nvSpPr>
        <p:spPr>
          <a:xfrm>
            <a:off x="1665839" y="4077072"/>
            <a:ext cx="8932335" cy="2780928"/>
          </a:xfrm>
          <a:custGeom>
            <a:avLst/>
            <a:gdLst>
              <a:gd name="connsiteX0" fmla="*/ 4466167 w 8932335"/>
              <a:gd name="connsiteY0" fmla="*/ 0 h 2780928"/>
              <a:gd name="connsiteX1" fmla="*/ 8740066 w 8932335"/>
              <a:gd name="connsiteY1" fmla="*/ 2403763 h 2780928"/>
              <a:gd name="connsiteX2" fmla="*/ 8932335 w 8932335"/>
              <a:gd name="connsiteY2" fmla="*/ 2780928 h 2780928"/>
              <a:gd name="connsiteX3" fmla="*/ 0 w 8932335"/>
              <a:gd name="connsiteY3" fmla="*/ 2780928 h 2780928"/>
              <a:gd name="connsiteX4" fmla="*/ 192268 w 8932335"/>
              <a:gd name="connsiteY4" fmla="*/ 2403763 h 2780928"/>
              <a:gd name="connsiteX5" fmla="*/ 4466167 w 8932335"/>
              <a:gd name="connsiteY5" fmla="*/ 0 h 2780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932335" h="2780928">
                <a:moveTo>
                  <a:pt x="4466167" y="0"/>
                </a:moveTo>
                <a:cubicBezTo>
                  <a:pt x="6311694" y="0"/>
                  <a:pt x="7916986" y="971974"/>
                  <a:pt x="8740066" y="2403763"/>
                </a:cubicBezTo>
                <a:lnTo>
                  <a:pt x="8932335" y="2780928"/>
                </a:lnTo>
                <a:lnTo>
                  <a:pt x="0" y="2780928"/>
                </a:lnTo>
                <a:lnTo>
                  <a:pt x="192268" y="2403763"/>
                </a:lnTo>
                <a:cubicBezTo>
                  <a:pt x="1015349" y="971974"/>
                  <a:pt x="2620641" y="0"/>
                  <a:pt x="4466167" y="0"/>
                </a:cubicBezTo>
                <a:close/>
              </a:path>
            </a:pathLst>
          </a:cu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313EE245-0CD3-439E-8B97-536F4F49573F}"/>
              </a:ext>
            </a:extLst>
          </p:cNvPr>
          <p:cNvSpPr/>
          <p:nvPr/>
        </p:nvSpPr>
        <p:spPr>
          <a:xfrm>
            <a:off x="2166358" y="4581525"/>
            <a:ext cx="7859282" cy="9073008"/>
          </a:xfrm>
          <a:custGeom>
            <a:avLst/>
            <a:gdLst>
              <a:gd name="connsiteX0" fmla="*/ 3929599 w 7859282"/>
              <a:gd name="connsiteY0" fmla="*/ 9073007 h 9073008"/>
              <a:gd name="connsiteX1" fmla="*/ 3929684 w 7859282"/>
              <a:gd name="connsiteY1" fmla="*/ 9073007 h 9073008"/>
              <a:gd name="connsiteX2" fmla="*/ 3929642 w 7859282"/>
              <a:gd name="connsiteY2" fmla="*/ 9073008 h 9073008"/>
              <a:gd name="connsiteX3" fmla="*/ 3929642 w 7859282"/>
              <a:gd name="connsiteY3" fmla="*/ 0 h 9073008"/>
              <a:gd name="connsiteX4" fmla="*/ 7691381 w 7859282"/>
              <a:gd name="connsiteY4" fmla="*/ 2000102 h 9073008"/>
              <a:gd name="connsiteX5" fmla="*/ 7859282 w 7859282"/>
              <a:gd name="connsiteY5" fmla="*/ 2276474 h 9073008"/>
              <a:gd name="connsiteX6" fmla="*/ 0 w 7859282"/>
              <a:gd name="connsiteY6" fmla="*/ 2276474 h 9073008"/>
              <a:gd name="connsiteX7" fmla="*/ 167901 w 7859282"/>
              <a:gd name="connsiteY7" fmla="*/ 2000102 h 9073008"/>
              <a:gd name="connsiteX8" fmla="*/ 3929642 w 7859282"/>
              <a:gd name="connsiteY8" fmla="*/ 0 h 9073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59282" h="9073008">
                <a:moveTo>
                  <a:pt x="3929599" y="9073007"/>
                </a:moveTo>
                <a:lnTo>
                  <a:pt x="3929684" y="9073007"/>
                </a:lnTo>
                <a:lnTo>
                  <a:pt x="3929642" y="9073008"/>
                </a:lnTo>
                <a:close/>
                <a:moveTo>
                  <a:pt x="3929642" y="0"/>
                </a:moveTo>
                <a:cubicBezTo>
                  <a:pt x="5495543" y="0"/>
                  <a:pt x="6876139" y="793384"/>
                  <a:pt x="7691381" y="2000102"/>
                </a:cubicBezTo>
                <a:lnTo>
                  <a:pt x="7859282" y="2276474"/>
                </a:lnTo>
                <a:lnTo>
                  <a:pt x="0" y="2276474"/>
                </a:lnTo>
                <a:lnTo>
                  <a:pt x="167901" y="2000102"/>
                </a:lnTo>
                <a:cubicBezTo>
                  <a:pt x="983143" y="793384"/>
                  <a:pt x="2363740" y="0"/>
                  <a:pt x="3929642" y="0"/>
                </a:cubicBezTo>
                <a:close/>
              </a:path>
            </a:pathLst>
          </a:custGeom>
          <a:solidFill>
            <a:srgbClr val="3E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ACE8C08B-23B9-4BED-80F7-671D4F3C648B}"/>
              </a:ext>
            </a:extLst>
          </p:cNvPr>
          <p:cNvSpPr/>
          <p:nvPr/>
        </p:nvSpPr>
        <p:spPr>
          <a:xfrm>
            <a:off x="9961880" y="6736080"/>
            <a:ext cx="650240" cy="121920"/>
          </a:xfrm>
          <a:custGeom>
            <a:avLst/>
            <a:gdLst>
              <a:gd name="connsiteX0" fmla="*/ 584200 w 650240"/>
              <a:gd name="connsiteY0" fmla="*/ 0 h 121920"/>
              <a:gd name="connsiteX1" fmla="*/ 0 w 650240"/>
              <a:gd name="connsiteY1" fmla="*/ 10160 h 121920"/>
              <a:gd name="connsiteX2" fmla="*/ 45720 w 650240"/>
              <a:gd name="connsiteY2" fmla="*/ 111760 h 121920"/>
              <a:gd name="connsiteX3" fmla="*/ 650240 w 650240"/>
              <a:gd name="connsiteY3" fmla="*/ 121920 h 121920"/>
              <a:gd name="connsiteX4" fmla="*/ 584200 w 650240"/>
              <a:gd name="connsiteY4" fmla="*/ 0 h 12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0240" h="121920">
                <a:moveTo>
                  <a:pt x="584200" y="0"/>
                </a:moveTo>
                <a:lnTo>
                  <a:pt x="0" y="10160"/>
                </a:lnTo>
                <a:lnTo>
                  <a:pt x="45720" y="111760"/>
                </a:lnTo>
                <a:lnTo>
                  <a:pt x="650240" y="121920"/>
                </a:lnTo>
                <a:lnTo>
                  <a:pt x="5842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FD1E401F-7CBB-46E1-ABDF-0E4CFBF4EB98}"/>
              </a:ext>
            </a:extLst>
          </p:cNvPr>
          <p:cNvSpPr/>
          <p:nvPr/>
        </p:nvSpPr>
        <p:spPr>
          <a:xfrm>
            <a:off x="1605280" y="6741160"/>
            <a:ext cx="660400" cy="116840"/>
          </a:xfrm>
          <a:custGeom>
            <a:avLst/>
            <a:gdLst>
              <a:gd name="connsiteX0" fmla="*/ 101600 w 660400"/>
              <a:gd name="connsiteY0" fmla="*/ 5080 h 116840"/>
              <a:gd name="connsiteX1" fmla="*/ 660400 w 660400"/>
              <a:gd name="connsiteY1" fmla="*/ 0 h 116840"/>
              <a:gd name="connsiteX2" fmla="*/ 640080 w 660400"/>
              <a:gd name="connsiteY2" fmla="*/ 111760 h 116840"/>
              <a:gd name="connsiteX3" fmla="*/ 0 w 660400"/>
              <a:gd name="connsiteY3" fmla="*/ 116840 h 116840"/>
              <a:gd name="connsiteX4" fmla="*/ 101600 w 660400"/>
              <a:gd name="connsiteY4" fmla="*/ 5080 h 11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0400" h="116840">
                <a:moveTo>
                  <a:pt x="101600" y="5080"/>
                </a:moveTo>
                <a:lnTo>
                  <a:pt x="660400" y="0"/>
                </a:lnTo>
                <a:lnTo>
                  <a:pt x="640080" y="111760"/>
                </a:lnTo>
                <a:lnTo>
                  <a:pt x="0" y="116840"/>
                </a:lnTo>
                <a:lnTo>
                  <a:pt x="101600" y="508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different-currencies_66634">
            <a:extLst>
              <a:ext uri="{FF2B5EF4-FFF2-40B4-BE49-F238E27FC236}">
                <a16:creationId xmlns:a16="http://schemas.microsoft.com/office/drawing/2014/main" xmlns="" id="{CC93E0F2-F9EE-4D74-8FA6-4D86509224EE}"/>
              </a:ext>
            </a:extLst>
          </p:cNvPr>
          <p:cNvSpPr>
            <a:spLocks noChangeAspect="1"/>
          </p:cNvSpPr>
          <p:nvPr/>
        </p:nvSpPr>
        <p:spPr bwMode="auto">
          <a:xfrm>
            <a:off x="1533267" y="5356499"/>
            <a:ext cx="593128" cy="609685"/>
          </a:xfrm>
          <a:custGeom>
            <a:avLst/>
            <a:gdLst>
              <a:gd name="connsiteX0" fmla="*/ 289678 w 561751"/>
              <a:gd name="connsiteY0" fmla="*/ 418094 h 577432"/>
              <a:gd name="connsiteX1" fmla="*/ 325629 w 561751"/>
              <a:gd name="connsiteY1" fmla="*/ 447552 h 577432"/>
              <a:gd name="connsiteX2" fmla="*/ 289678 w 561751"/>
              <a:gd name="connsiteY2" fmla="*/ 476089 h 577432"/>
              <a:gd name="connsiteX3" fmla="*/ 273108 w 561751"/>
              <a:gd name="connsiteY3" fmla="*/ 325037 h 577432"/>
              <a:gd name="connsiteX4" fmla="*/ 273108 w 561751"/>
              <a:gd name="connsiteY4" fmla="*/ 376670 h 577432"/>
              <a:gd name="connsiteX5" fmla="*/ 239820 w 561751"/>
              <a:gd name="connsiteY5" fmla="*/ 349931 h 577432"/>
              <a:gd name="connsiteX6" fmla="*/ 273108 w 561751"/>
              <a:gd name="connsiteY6" fmla="*/ 325037 h 577432"/>
              <a:gd name="connsiteX7" fmla="*/ 281337 w 561751"/>
              <a:gd name="connsiteY7" fmla="*/ 269795 h 577432"/>
              <a:gd name="connsiteX8" fmla="*/ 273037 w 561751"/>
              <a:gd name="connsiteY8" fmla="*/ 279927 h 577432"/>
              <a:gd name="connsiteX9" fmla="*/ 273037 w 561751"/>
              <a:gd name="connsiteY9" fmla="*/ 295585 h 577432"/>
              <a:gd name="connsiteX10" fmla="*/ 203869 w 561751"/>
              <a:gd name="connsiteY10" fmla="*/ 356376 h 577432"/>
              <a:gd name="connsiteX11" fmla="*/ 273037 w 561751"/>
              <a:gd name="connsiteY11" fmla="*/ 415324 h 577432"/>
              <a:gd name="connsiteX12" fmla="*/ 273037 w 561751"/>
              <a:gd name="connsiteY12" fmla="*/ 476115 h 577432"/>
              <a:gd name="connsiteX13" fmla="*/ 216781 w 561751"/>
              <a:gd name="connsiteY13" fmla="*/ 433745 h 577432"/>
              <a:gd name="connsiteX14" fmla="*/ 199258 w 561751"/>
              <a:gd name="connsiteY14" fmla="*/ 452167 h 577432"/>
              <a:gd name="connsiteX15" fmla="*/ 273037 w 561751"/>
              <a:gd name="connsiteY15" fmla="*/ 505589 h 577432"/>
              <a:gd name="connsiteX16" fmla="*/ 273037 w 561751"/>
              <a:gd name="connsiteY16" fmla="*/ 523089 h 577432"/>
              <a:gd name="connsiteX17" fmla="*/ 281337 w 561751"/>
              <a:gd name="connsiteY17" fmla="*/ 533221 h 577432"/>
              <a:gd name="connsiteX18" fmla="*/ 289637 w 561751"/>
              <a:gd name="connsiteY18" fmla="*/ 523089 h 577432"/>
              <a:gd name="connsiteX19" fmla="*/ 289637 w 561751"/>
              <a:gd name="connsiteY19" fmla="*/ 505589 h 577432"/>
              <a:gd name="connsiteX20" fmla="*/ 362494 w 561751"/>
              <a:gd name="connsiteY20" fmla="*/ 443877 h 577432"/>
              <a:gd name="connsiteX21" fmla="*/ 289637 w 561751"/>
              <a:gd name="connsiteY21" fmla="*/ 380323 h 577432"/>
              <a:gd name="connsiteX22" fmla="*/ 289637 w 561751"/>
              <a:gd name="connsiteY22" fmla="*/ 325059 h 577432"/>
              <a:gd name="connsiteX23" fmla="*/ 340360 w 561751"/>
              <a:gd name="connsiteY23" fmla="*/ 356376 h 577432"/>
              <a:gd name="connsiteX24" fmla="*/ 358805 w 561751"/>
              <a:gd name="connsiteY24" fmla="*/ 338875 h 577432"/>
              <a:gd name="connsiteX25" fmla="*/ 289637 w 561751"/>
              <a:gd name="connsiteY25" fmla="*/ 295585 h 577432"/>
              <a:gd name="connsiteX26" fmla="*/ 289637 w 561751"/>
              <a:gd name="connsiteY26" fmla="*/ 279927 h 577432"/>
              <a:gd name="connsiteX27" fmla="*/ 281337 w 561751"/>
              <a:gd name="connsiteY27" fmla="*/ 269795 h 577432"/>
              <a:gd name="connsiteX28" fmla="*/ 280415 w 561751"/>
              <a:gd name="connsiteY28" fmla="*/ 226505 h 577432"/>
              <a:gd name="connsiteX29" fmla="*/ 456562 w 561751"/>
              <a:gd name="connsiteY29" fmla="*/ 401508 h 577432"/>
              <a:gd name="connsiteX30" fmla="*/ 280415 w 561751"/>
              <a:gd name="connsiteY30" fmla="*/ 577432 h 577432"/>
              <a:gd name="connsiteX31" fmla="*/ 105190 w 561751"/>
              <a:gd name="connsiteY31" fmla="*/ 401508 h 577432"/>
              <a:gd name="connsiteX32" fmla="*/ 280415 w 561751"/>
              <a:gd name="connsiteY32" fmla="*/ 226505 h 577432"/>
              <a:gd name="connsiteX33" fmla="*/ 421555 w 561751"/>
              <a:gd name="connsiteY33" fmla="*/ 69978 h 577432"/>
              <a:gd name="connsiteX34" fmla="*/ 561751 w 561751"/>
              <a:gd name="connsiteY34" fmla="*/ 210866 h 577432"/>
              <a:gd name="connsiteX35" fmla="*/ 481507 w 561751"/>
              <a:gd name="connsiteY35" fmla="*/ 337020 h 577432"/>
              <a:gd name="connsiteX36" fmla="*/ 462138 w 561751"/>
              <a:gd name="connsiteY36" fmla="*/ 294662 h 577432"/>
              <a:gd name="connsiteX37" fmla="*/ 485197 w 561751"/>
              <a:gd name="connsiteY37" fmla="*/ 274403 h 577432"/>
              <a:gd name="connsiteX38" fmla="*/ 472284 w 561751"/>
              <a:gd name="connsiteY38" fmla="*/ 259670 h 577432"/>
              <a:gd name="connsiteX39" fmla="*/ 454759 w 561751"/>
              <a:gd name="connsiteY39" fmla="*/ 262432 h 577432"/>
              <a:gd name="connsiteX40" fmla="*/ 436312 w 561751"/>
              <a:gd name="connsiteY40" fmla="*/ 259670 h 577432"/>
              <a:gd name="connsiteX41" fmla="*/ 414176 w 561751"/>
              <a:gd name="connsiteY41" fmla="*/ 239412 h 577432"/>
              <a:gd name="connsiteX42" fmla="*/ 416943 w 561751"/>
              <a:gd name="connsiteY42" fmla="*/ 228362 h 577432"/>
              <a:gd name="connsiteX43" fmla="*/ 416021 w 561751"/>
              <a:gd name="connsiteY43" fmla="*/ 222837 h 577432"/>
              <a:gd name="connsiteX44" fmla="*/ 434468 w 561751"/>
              <a:gd name="connsiteY44" fmla="*/ 222837 h 577432"/>
              <a:gd name="connsiteX45" fmla="*/ 448303 w 561751"/>
              <a:gd name="connsiteY45" fmla="*/ 211787 h 577432"/>
              <a:gd name="connsiteX46" fmla="*/ 434468 w 561751"/>
              <a:gd name="connsiteY46" fmla="*/ 199816 h 577432"/>
              <a:gd name="connsiteX47" fmla="*/ 408642 w 561751"/>
              <a:gd name="connsiteY47" fmla="*/ 199816 h 577432"/>
              <a:gd name="connsiteX48" fmla="*/ 401263 w 561751"/>
              <a:gd name="connsiteY48" fmla="*/ 177716 h 577432"/>
              <a:gd name="connsiteX49" fmla="*/ 428011 w 561751"/>
              <a:gd name="connsiteY49" fmla="*/ 154695 h 577432"/>
              <a:gd name="connsiteX50" fmla="*/ 466750 w 561751"/>
              <a:gd name="connsiteY50" fmla="*/ 182320 h 577432"/>
              <a:gd name="connsiteX51" fmla="*/ 484274 w 561751"/>
              <a:gd name="connsiteY51" fmla="*/ 166666 h 577432"/>
              <a:gd name="connsiteX52" fmla="*/ 424322 w 561751"/>
              <a:gd name="connsiteY52" fmla="*/ 126149 h 577432"/>
              <a:gd name="connsiteX53" fmla="*/ 366214 w 561751"/>
              <a:gd name="connsiteY53" fmla="*/ 175874 h 577432"/>
              <a:gd name="connsiteX54" fmla="*/ 372671 w 561751"/>
              <a:gd name="connsiteY54" fmla="*/ 199816 h 577432"/>
              <a:gd name="connsiteX55" fmla="*/ 368059 w 561751"/>
              <a:gd name="connsiteY55" fmla="*/ 199816 h 577432"/>
              <a:gd name="connsiteX56" fmla="*/ 357913 w 561751"/>
              <a:gd name="connsiteY56" fmla="*/ 206261 h 577432"/>
              <a:gd name="connsiteX57" fmla="*/ 282281 w 561751"/>
              <a:gd name="connsiteY57" fmla="*/ 191528 h 577432"/>
              <a:gd name="connsiteX58" fmla="*/ 421555 w 561751"/>
              <a:gd name="connsiteY58" fmla="*/ 69978 h 577432"/>
              <a:gd name="connsiteX59" fmla="*/ 93180 w 561751"/>
              <a:gd name="connsiteY59" fmla="*/ 56187 h 577432"/>
              <a:gd name="connsiteX60" fmla="*/ 72883 w 561751"/>
              <a:gd name="connsiteY60" fmla="*/ 73688 h 577432"/>
              <a:gd name="connsiteX61" fmla="*/ 76574 w 561751"/>
              <a:gd name="connsiteY61" fmla="*/ 82899 h 577432"/>
              <a:gd name="connsiteX62" fmla="*/ 107019 w 561751"/>
              <a:gd name="connsiteY62" fmla="*/ 133559 h 577432"/>
              <a:gd name="connsiteX63" fmla="*/ 93180 w 561751"/>
              <a:gd name="connsiteY63" fmla="*/ 133559 h 577432"/>
              <a:gd name="connsiteX64" fmla="*/ 83954 w 561751"/>
              <a:gd name="connsiteY64" fmla="*/ 141849 h 577432"/>
              <a:gd name="connsiteX65" fmla="*/ 93180 w 561751"/>
              <a:gd name="connsiteY65" fmla="*/ 151060 h 577432"/>
              <a:gd name="connsiteX66" fmla="*/ 118090 w 561751"/>
              <a:gd name="connsiteY66" fmla="*/ 151060 h 577432"/>
              <a:gd name="connsiteX67" fmla="*/ 121780 w 561751"/>
              <a:gd name="connsiteY67" fmla="*/ 158429 h 577432"/>
              <a:gd name="connsiteX68" fmla="*/ 121780 w 561751"/>
              <a:gd name="connsiteY68" fmla="*/ 164876 h 577432"/>
              <a:gd name="connsiteX69" fmla="*/ 93180 w 561751"/>
              <a:gd name="connsiteY69" fmla="*/ 164876 h 577432"/>
              <a:gd name="connsiteX70" fmla="*/ 83954 w 561751"/>
              <a:gd name="connsiteY70" fmla="*/ 174087 h 577432"/>
              <a:gd name="connsiteX71" fmla="*/ 93180 w 561751"/>
              <a:gd name="connsiteY71" fmla="*/ 182377 h 577432"/>
              <a:gd name="connsiteX72" fmla="*/ 121780 w 561751"/>
              <a:gd name="connsiteY72" fmla="*/ 182377 h 577432"/>
              <a:gd name="connsiteX73" fmla="*/ 121780 w 561751"/>
              <a:gd name="connsiteY73" fmla="*/ 205404 h 577432"/>
              <a:gd name="connsiteX74" fmla="*/ 140231 w 561751"/>
              <a:gd name="connsiteY74" fmla="*/ 224748 h 577432"/>
              <a:gd name="connsiteX75" fmla="*/ 158683 w 561751"/>
              <a:gd name="connsiteY75" fmla="*/ 205404 h 577432"/>
              <a:gd name="connsiteX76" fmla="*/ 158683 w 561751"/>
              <a:gd name="connsiteY76" fmla="*/ 182377 h 577432"/>
              <a:gd name="connsiteX77" fmla="*/ 187283 w 561751"/>
              <a:gd name="connsiteY77" fmla="*/ 182377 h 577432"/>
              <a:gd name="connsiteX78" fmla="*/ 196508 w 561751"/>
              <a:gd name="connsiteY78" fmla="*/ 174087 h 577432"/>
              <a:gd name="connsiteX79" fmla="*/ 187283 w 561751"/>
              <a:gd name="connsiteY79" fmla="*/ 164876 h 577432"/>
              <a:gd name="connsiteX80" fmla="*/ 158683 w 561751"/>
              <a:gd name="connsiteY80" fmla="*/ 164876 h 577432"/>
              <a:gd name="connsiteX81" fmla="*/ 158683 w 561751"/>
              <a:gd name="connsiteY81" fmla="*/ 158429 h 577432"/>
              <a:gd name="connsiteX82" fmla="*/ 162373 w 561751"/>
              <a:gd name="connsiteY82" fmla="*/ 151060 h 577432"/>
              <a:gd name="connsiteX83" fmla="*/ 187283 w 561751"/>
              <a:gd name="connsiteY83" fmla="*/ 151060 h 577432"/>
              <a:gd name="connsiteX84" fmla="*/ 196508 w 561751"/>
              <a:gd name="connsiteY84" fmla="*/ 141849 h 577432"/>
              <a:gd name="connsiteX85" fmla="*/ 187283 w 561751"/>
              <a:gd name="connsiteY85" fmla="*/ 133559 h 577432"/>
              <a:gd name="connsiteX86" fmla="*/ 173444 w 561751"/>
              <a:gd name="connsiteY86" fmla="*/ 133559 h 577432"/>
              <a:gd name="connsiteX87" fmla="*/ 203889 w 561751"/>
              <a:gd name="connsiteY87" fmla="*/ 82899 h 577432"/>
              <a:gd name="connsiteX88" fmla="*/ 206657 w 561751"/>
              <a:gd name="connsiteY88" fmla="*/ 73688 h 577432"/>
              <a:gd name="connsiteX89" fmla="*/ 187283 w 561751"/>
              <a:gd name="connsiteY89" fmla="*/ 56187 h 577432"/>
              <a:gd name="connsiteX90" fmla="*/ 171599 w 561751"/>
              <a:gd name="connsiteY90" fmla="*/ 67240 h 577432"/>
              <a:gd name="connsiteX91" fmla="*/ 140231 w 561751"/>
              <a:gd name="connsiteY91" fmla="*/ 126190 h 577432"/>
              <a:gd name="connsiteX92" fmla="*/ 108864 w 561751"/>
              <a:gd name="connsiteY92" fmla="*/ 67240 h 577432"/>
              <a:gd name="connsiteX93" fmla="*/ 93180 w 561751"/>
              <a:gd name="connsiteY93" fmla="*/ 56187 h 577432"/>
              <a:gd name="connsiteX94" fmla="*/ 140231 w 561751"/>
              <a:gd name="connsiteY94" fmla="*/ 0 h 577432"/>
              <a:gd name="connsiteX95" fmla="*/ 277695 w 561751"/>
              <a:gd name="connsiteY95" fmla="*/ 110532 h 577432"/>
              <a:gd name="connsiteX96" fmla="*/ 246327 w 561751"/>
              <a:gd name="connsiteY96" fmla="*/ 194351 h 577432"/>
              <a:gd name="connsiteX97" fmla="*/ 110709 w 561751"/>
              <a:gd name="connsiteY97" fmla="*/ 277250 h 577432"/>
              <a:gd name="connsiteX98" fmla="*/ 0 w 561751"/>
              <a:gd name="connsiteY98" fmla="*/ 140007 h 577432"/>
              <a:gd name="connsiteX99" fmla="*/ 140231 w 561751"/>
              <a:gd name="connsiteY99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561751" h="577432">
                <a:moveTo>
                  <a:pt x="289678" y="418094"/>
                </a:moveTo>
                <a:cubicBezTo>
                  <a:pt x="305349" y="421776"/>
                  <a:pt x="325629" y="427300"/>
                  <a:pt x="325629" y="447552"/>
                </a:cubicBezTo>
                <a:cubicBezTo>
                  <a:pt x="325629" y="466883"/>
                  <a:pt x="307193" y="474248"/>
                  <a:pt x="289678" y="476089"/>
                </a:cubicBezTo>
                <a:close/>
                <a:moveTo>
                  <a:pt x="273108" y="325037"/>
                </a:moveTo>
                <a:lnTo>
                  <a:pt x="273108" y="376670"/>
                </a:lnTo>
                <a:cubicBezTo>
                  <a:pt x="250916" y="372982"/>
                  <a:pt x="239820" y="363762"/>
                  <a:pt x="239820" y="349931"/>
                </a:cubicBezTo>
                <a:cubicBezTo>
                  <a:pt x="239820" y="337023"/>
                  <a:pt x="252765" y="325959"/>
                  <a:pt x="273108" y="325037"/>
                </a:cubicBezTo>
                <a:close/>
                <a:moveTo>
                  <a:pt x="281337" y="269795"/>
                </a:moveTo>
                <a:cubicBezTo>
                  <a:pt x="276726" y="269795"/>
                  <a:pt x="273037" y="275322"/>
                  <a:pt x="273037" y="279927"/>
                </a:cubicBezTo>
                <a:lnTo>
                  <a:pt x="273037" y="295585"/>
                </a:lnTo>
                <a:cubicBezTo>
                  <a:pt x="236148" y="296506"/>
                  <a:pt x="203869" y="316770"/>
                  <a:pt x="203869" y="356376"/>
                </a:cubicBezTo>
                <a:cubicBezTo>
                  <a:pt x="203869" y="388613"/>
                  <a:pt x="229692" y="407034"/>
                  <a:pt x="273037" y="415324"/>
                </a:cubicBezTo>
                <a:lnTo>
                  <a:pt x="273037" y="476115"/>
                </a:lnTo>
                <a:cubicBezTo>
                  <a:pt x="224158" y="474272"/>
                  <a:pt x="249981" y="433745"/>
                  <a:pt x="216781" y="433745"/>
                </a:cubicBezTo>
                <a:cubicBezTo>
                  <a:pt x="205714" y="433745"/>
                  <a:pt x="199258" y="440193"/>
                  <a:pt x="199258" y="452167"/>
                </a:cubicBezTo>
                <a:cubicBezTo>
                  <a:pt x="199258" y="475193"/>
                  <a:pt x="223236" y="504668"/>
                  <a:pt x="273037" y="505589"/>
                </a:cubicBezTo>
                <a:lnTo>
                  <a:pt x="273037" y="523089"/>
                </a:lnTo>
                <a:cubicBezTo>
                  <a:pt x="273037" y="528615"/>
                  <a:pt x="276726" y="533221"/>
                  <a:pt x="281337" y="533221"/>
                </a:cubicBezTo>
                <a:cubicBezTo>
                  <a:pt x="285948" y="533221"/>
                  <a:pt x="289637" y="528615"/>
                  <a:pt x="289637" y="523089"/>
                </a:cubicBezTo>
                <a:lnTo>
                  <a:pt x="289637" y="505589"/>
                </a:lnTo>
                <a:cubicBezTo>
                  <a:pt x="332982" y="502825"/>
                  <a:pt x="362494" y="483483"/>
                  <a:pt x="362494" y="443877"/>
                </a:cubicBezTo>
                <a:cubicBezTo>
                  <a:pt x="362494" y="399666"/>
                  <a:pt x="328371" y="388613"/>
                  <a:pt x="289637" y="380323"/>
                </a:cubicBezTo>
                <a:lnTo>
                  <a:pt x="289637" y="325059"/>
                </a:lnTo>
                <a:cubicBezTo>
                  <a:pt x="321916" y="325980"/>
                  <a:pt x="321916" y="356376"/>
                  <a:pt x="340360" y="356376"/>
                </a:cubicBezTo>
                <a:cubicBezTo>
                  <a:pt x="350505" y="356376"/>
                  <a:pt x="358805" y="349928"/>
                  <a:pt x="358805" y="338875"/>
                </a:cubicBezTo>
                <a:cubicBezTo>
                  <a:pt x="358805" y="310322"/>
                  <a:pt x="312693" y="295585"/>
                  <a:pt x="289637" y="295585"/>
                </a:cubicBezTo>
                <a:lnTo>
                  <a:pt x="289637" y="279927"/>
                </a:lnTo>
                <a:cubicBezTo>
                  <a:pt x="289637" y="275322"/>
                  <a:pt x="285948" y="269795"/>
                  <a:pt x="281337" y="269795"/>
                </a:cubicBezTo>
                <a:close/>
                <a:moveTo>
                  <a:pt x="280415" y="226505"/>
                </a:moveTo>
                <a:cubicBezTo>
                  <a:pt x="377250" y="226505"/>
                  <a:pt x="456562" y="304796"/>
                  <a:pt x="456562" y="401508"/>
                </a:cubicBezTo>
                <a:cubicBezTo>
                  <a:pt x="456562" y="498220"/>
                  <a:pt x="377250" y="577432"/>
                  <a:pt x="280415" y="577432"/>
                </a:cubicBezTo>
                <a:cubicBezTo>
                  <a:pt x="183580" y="577432"/>
                  <a:pt x="105190" y="498220"/>
                  <a:pt x="105190" y="401508"/>
                </a:cubicBezTo>
                <a:cubicBezTo>
                  <a:pt x="105190" y="304796"/>
                  <a:pt x="183580" y="226505"/>
                  <a:pt x="280415" y="226505"/>
                </a:cubicBezTo>
                <a:close/>
                <a:moveTo>
                  <a:pt x="421555" y="69978"/>
                </a:moveTo>
                <a:cubicBezTo>
                  <a:pt x="499032" y="69978"/>
                  <a:pt x="561751" y="133516"/>
                  <a:pt x="561751" y="210866"/>
                </a:cubicBezTo>
                <a:cubicBezTo>
                  <a:pt x="561751" y="266116"/>
                  <a:pt x="528547" y="314920"/>
                  <a:pt x="481507" y="337020"/>
                </a:cubicBezTo>
                <a:cubicBezTo>
                  <a:pt x="475973" y="322287"/>
                  <a:pt x="469517" y="307553"/>
                  <a:pt x="462138" y="294662"/>
                </a:cubicBezTo>
                <a:cubicBezTo>
                  <a:pt x="474128" y="293741"/>
                  <a:pt x="485197" y="288216"/>
                  <a:pt x="485197" y="274403"/>
                </a:cubicBezTo>
                <a:cubicBezTo>
                  <a:pt x="485197" y="266116"/>
                  <a:pt x="480585" y="259670"/>
                  <a:pt x="472284" y="259670"/>
                </a:cubicBezTo>
                <a:cubicBezTo>
                  <a:pt x="468594" y="259670"/>
                  <a:pt x="458449" y="262432"/>
                  <a:pt x="454759" y="262432"/>
                </a:cubicBezTo>
                <a:cubicBezTo>
                  <a:pt x="448303" y="262432"/>
                  <a:pt x="442769" y="260591"/>
                  <a:pt x="436312" y="259670"/>
                </a:cubicBezTo>
                <a:cubicBezTo>
                  <a:pt x="428934" y="252303"/>
                  <a:pt x="422477" y="245857"/>
                  <a:pt x="414176" y="239412"/>
                </a:cubicBezTo>
                <a:cubicBezTo>
                  <a:pt x="416021" y="235728"/>
                  <a:pt x="416943" y="232045"/>
                  <a:pt x="416943" y="228362"/>
                </a:cubicBezTo>
                <a:cubicBezTo>
                  <a:pt x="416943" y="225599"/>
                  <a:pt x="416943" y="224678"/>
                  <a:pt x="416021" y="222837"/>
                </a:cubicBezTo>
                <a:lnTo>
                  <a:pt x="434468" y="222837"/>
                </a:lnTo>
                <a:cubicBezTo>
                  <a:pt x="443691" y="222837"/>
                  <a:pt x="448303" y="219153"/>
                  <a:pt x="448303" y="211787"/>
                </a:cubicBezTo>
                <a:cubicBezTo>
                  <a:pt x="448303" y="203499"/>
                  <a:pt x="443691" y="199816"/>
                  <a:pt x="434468" y="199816"/>
                </a:cubicBezTo>
                <a:lnTo>
                  <a:pt x="408642" y="199816"/>
                </a:lnTo>
                <a:cubicBezTo>
                  <a:pt x="404953" y="193370"/>
                  <a:pt x="401263" y="185082"/>
                  <a:pt x="401263" y="177716"/>
                </a:cubicBezTo>
                <a:cubicBezTo>
                  <a:pt x="401263" y="162061"/>
                  <a:pt x="414176" y="154695"/>
                  <a:pt x="428011" y="154695"/>
                </a:cubicBezTo>
                <a:cubicBezTo>
                  <a:pt x="459371" y="154695"/>
                  <a:pt x="446458" y="182320"/>
                  <a:pt x="466750" y="182320"/>
                </a:cubicBezTo>
                <a:cubicBezTo>
                  <a:pt x="477818" y="182320"/>
                  <a:pt x="484274" y="176795"/>
                  <a:pt x="484274" y="166666"/>
                </a:cubicBezTo>
                <a:cubicBezTo>
                  <a:pt x="484274" y="148249"/>
                  <a:pt x="464905" y="126149"/>
                  <a:pt x="424322" y="126149"/>
                </a:cubicBezTo>
                <a:cubicBezTo>
                  <a:pt x="391117" y="126149"/>
                  <a:pt x="366214" y="146407"/>
                  <a:pt x="366214" y="175874"/>
                </a:cubicBezTo>
                <a:cubicBezTo>
                  <a:pt x="366214" y="184161"/>
                  <a:pt x="368059" y="193370"/>
                  <a:pt x="372671" y="199816"/>
                </a:cubicBezTo>
                <a:lnTo>
                  <a:pt x="368059" y="199816"/>
                </a:lnTo>
                <a:cubicBezTo>
                  <a:pt x="362525" y="199816"/>
                  <a:pt x="359758" y="202578"/>
                  <a:pt x="357913" y="206261"/>
                </a:cubicBezTo>
                <a:cubicBezTo>
                  <a:pt x="334855" y="197053"/>
                  <a:pt x="309029" y="191528"/>
                  <a:pt x="282281" y="191528"/>
                </a:cubicBezTo>
                <a:cubicBezTo>
                  <a:pt x="291504" y="123386"/>
                  <a:pt x="350534" y="69978"/>
                  <a:pt x="421555" y="69978"/>
                </a:cubicBezTo>
                <a:close/>
                <a:moveTo>
                  <a:pt x="93180" y="56187"/>
                </a:moveTo>
                <a:cubicBezTo>
                  <a:pt x="84877" y="56187"/>
                  <a:pt x="72883" y="60792"/>
                  <a:pt x="72883" y="73688"/>
                </a:cubicBezTo>
                <a:cubicBezTo>
                  <a:pt x="72883" y="76451"/>
                  <a:pt x="74729" y="80135"/>
                  <a:pt x="76574" y="82899"/>
                </a:cubicBezTo>
                <a:lnTo>
                  <a:pt x="107019" y="133559"/>
                </a:lnTo>
                <a:lnTo>
                  <a:pt x="93180" y="133559"/>
                </a:lnTo>
                <a:cubicBezTo>
                  <a:pt x="87645" y="133559"/>
                  <a:pt x="83954" y="137243"/>
                  <a:pt x="83954" y="141849"/>
                </a:cubicBezTo>
                <a:cubicBezTo>
                  <a:pt x="83954" y="147375"/>
                  <a:pt x="87645" y="151060"/>
                  <a:pt x="93180" y="151060"/>
                </a:cubicBezTo>
                <a:lnTo>
                  <a:pt x="118090" y="151060"/>
                </a:lnTo>
                <a:lnTo>
                  <a:pt x="121780" y="158429"/>
                </a:lnTo>
                <a:lnTo>
                  <a:pt x="121780" y="164876"/>
                </a:lnTo>
                <a:lnTo>
                  <a:pt x="93180" y="164876"/>
                </a:lnTo>
                <a:cubicBezTo>
                  <a:pt x="87645" y="164876"/>
                  <a:pt x="83954" y="168561"/>
                  <a:pt x="83954" y="174087"/>
                </a:cubicBezTo>
                <a:cubicBezTo>
                  <a:pt x="83954" y="178693"/>
                  <a:pt x="87645" y="182377"/>
                  <a:pt x="93180" y="182377"/>
                </a:cubicBezTo>
                <a:lnTo>
                  <a:pt x="121780" y="182377"/>
                </a:lnTo>
                <a:lnTo>
                  <a:pt x="121780" y="205404"/>
                </a:lnTo>
                <a:cubicBezTo>
                  <a:pt x="121780" y="217379"/>
                  <a:pt x="128238" y="224748"/>
                  <a:pt x="140231" y="224748"/>
                </a:cubicBezTo>
                <a:cubicBezTo>
                  <a:pt x="152225" y="224748"/>
                  <a:pt x="158683" y="217379"/>
                  <a:pt x="158683" y="205404"/>
                </a:cubicBezTo>
                <a:lnTo>
                  <a:pt x="158683" y="182377"/>
                </a:lnTo>
                <a:lnTo>
                  <a:pt x="187283" y="182377"/>
                </a:lnTo>
                <a:cubicBezTo>
                  <a:pt x="192818" y="182377"/>
                  <a:pt x="196508" y="178693"/>
                  <a:pt x="196508" y="174087"/>
                </a:cubicBezTo>
                <a:cubicBezTo>
                  <a:pt x="196508" y="168561"/>
                  <a:pt x="192818" y="164876"/>
                  <a:pt x="187283" y="164876"/>
                </a:cubicBezTo>
                <a:lnTo>
                  <a:pt x="158683" y="164876"/>
                </a:lnTo>
                <a:lnTo>
                  <a:pt x="158683" y="158429"/>
                </a:lnTo>
                <a:lnTo>
                  <a:pt x="162373" y="151060"/>
                </a:lnTo>
                <a:lnTo>
                  <a:pt x="187283" y="151060"/>
                </a:lnTo>
                <a:cubicBezTo>
                  <a:pt x="192818" y="151060"/>
                  <a:pt x="196508" y="147375"/>
                  <a:pt x="196508" y="141849"/>
                </a:cubicBezTo>
                <a:cubicBezTo>
                  <a:pt x="196508" y="137243"/>
                  <a:pt x="192818" y="133559"/>
                  <a:pt x="187283" y="133559"/>
                </a:cubicBezTo>
                <a:lnTo>
                  <a:pt x="173444" y="133559"/>
                </a:lnTo>
                <a:lnTo>
                  <a:pt x="203889" y="82899"/>
                </a:lnTo>
                <a:cubicBezTo>
                  <a:pt x="205734" y="80135"/>
                  <a:pt x="206657" y="76451"/>
                  <a:pt x="206657" y="73688"/>
                </a:cubicBezTo>
                <a:cubicBezTo>
                  <a:pt x="206657" y="60792"/>
                  <a:pt x="195586" y="56187"/>
                  <a:pt x="187283" y="56187"/>
                </a:cubicBezTo>
                <a:cubicBezTo>
                  <a:pt x="177134" y="56187"/>
                  <a:pt x="172521" y="63556"/>
                  <a:pt x="171599" y="67240"/>
                </a:cubicBezTo>
                <a:lnTo>
                  <a:pt x="140231" y="126190"/>
                </a:lnTo>
                <a:lnTo>
                  <a:pt x="108864" y="67240"/>
                </a:lnTo>
                <a:cubicBezTo>
                  <a:pt x="107019" y="63556"/>
                  <a:pt x="103328" y="56187"/>
                  <a:pt x="93180" y="56187"/>
                </a:cubicBezTo>
                <a:close/>
                <a:moveTo>
                  <a:pt x="140231" y="0"/>
                </a:moveTo>
                <a:cubicBezTo>
                  <a:pt x="207579" y="0"/>
                  <a:pt x="263856" y="46976"/>
                  <a:pt x="277695" y="110532"/>
                </a:cubicBezTo>
                <a:cubicBezTo>
                  <a:pt x="260166" y="134480"/>
                  <a:pt x="249095" y="163034"/>
                  <a:pt x="246327" y="194351"/>
                </a:cubicBezTo>
                <a:cubicBezTo>
                  <a:pt x="190973" y="203562"/>
                  <a:pt x="142999" y="233958"/>
                  <a:pt x="110709" y="277250"/>
                </a:cubicBezTo>
                <a:cubicBezTo>
                  <a:pt x="47051" y="264355"/>
                  <a:pt x="0" y="208168"/>
                  <a:pt x="0" y="140007"/>
                </a:cubicBezTo>
                <a:cubicBezTo>
                  <a:pt x="0" y="62635"/>
                  <a:pt x="62735" y="0"/>
                  <a:pt x="14023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0" name="perfect-worker_75707">
            <a:extLst>
              <a:ext uri="{FF2B5EF4-FFF2-40B4-BE49-F238E27FC236}">
                <a16:creationId xmlns:a16="http://schemas.microsoft.com/office/drawing/2014/main" xmlns="" id="{207032B0-D116-46D2-BD8E-791C2F148A3E}"/>
              </a:ext>
            </a:extLst>
          </p:cNvPr>
          <p:cNvSpPr>
            <a:spLocks noChangeAspect="1"/>
          </p:cNvSpPr>
          <p:nvPr/>
        </p:nvSpPr>
        <p:spPr bwMode="auto">
          <a:xfrm>
            <a:off x="3198870" y="3977551"/>
            <a:ext cx="609685" cy="608484"/>
          </a:xfrm>
          <a:custGeom>
            <a:avLst/>
            <a:gdLst>
              <a:gd name="connsiteX0" fmla="*/ 373364 w 608838"/>
              <a:gd name="connsiteY0" fmla="*/ 414474 h 607639"/>
              <a:gd name="connsiteX1" fmla="*/ 373364 w 608838"/>
              <a:gd name="connsiteY1" fmla="*/ 461833 h 607639"/>
              <a:gd name="connsiteX2" fmla="*/ 399854 w 608838"/>
              <a:gd name="connsiteY2" fmla="*/ 447365 h 607639"/>
              <a:gd name="connsiteX3" fmla="*/ 235475 w 608838"/>
              <a:gd name="connsiteY3" fmla="*/ 414474 h 607639"/>
              <a:gd name="connsiteX4" fmla="*/ 208984 w 608838"/>
              <a:gd name="connsiteY4" fmla="*/ 447365 h 607639"/>
              <a:gd name="connsiteX5" fmla="*/ 235475 w 608838"/>
              <a:gd name="connsiteY5" fmla="*/ 461833 h 607639"/>
              <a:gd name="connsiteX6" fmla="*/ 304419 w 608838"/>
              <a:gd name="connsiteY6" fmla="*/ 174508 h 607639"/>
              <a:gd name="connsiteX7" fmla="*/ 371668 w 608838"/>
              <a:gd name="connsiteY7" fmla="*/ 241687 h 607639"/>
              <a:gd name="connsiteX8" fmla="*/ 304419 w 608838"/>
              <a:gd name="connsiteY8" fmla="*/ 308866 h 607639"/>
              <a:gd name="connsiteX9" fmla="*/ 237170 w 608838"/>
              <a:gd name="connsiteY9" fmla="*/ 241687 h 607639"/>
              <a:gd name="connsiteX10" fmla="*/ 304419 w 608838"/>
              <a:gd name="connsiteY10" fmla="*/ 174508 h 607639"/>
              <a:gd name="connsiteX11" fmla="*/ 304419 w 608838"/>
              <a:gd name="connsiteY11" fmla="*/ 131452 h 607639"/>
              <a:gd name="connsiteX12" fmla="*/ 131776 w 608838"/>
              <a:gd name="connsiteY12" fmla="*/ 303820 h 607639"/>
              <a:gd name="connsiteX13" fmla="*/ 168568 w 608838"/>
              <a:gd name="connsiteY13" fmla="*/ 410179 h 607639"/>
              <a:gd name="connsiteX14" fmla="*/ 231626 w 608838"/>
              <a:gd name="connsiteY14" fmla="*/ 329251 h 607639"/>
              <a:gd name="connsiteX15" fmla="*/ 254720 w 608838"/>
              <a:gd name="connsiteY15" fmla="*/ 317157 h 607639"/>
              <a:gd name="connsiteX16" fmla="*/ 354005 w 608838"/>
              <a:gd name="connsiteY16" fmla="*/ 317157 h 607639"/>
              <a:gd name="connsiteX17" fmla="*/ 377326 w 608838"/>
              <a:gd name="connsiteY17" fmla="*/ 329364 h 607639"/>
              <a:gd name="connsiteX18" fmla="*/ 440157 w 608838"/>
              <a:gd name="connsiteY18" fmla="*/ 410179 h 607639"/>
              <a:gd name="connsiteX19" fmla="*/ 477063 w 608838"/>
              <a:gd name="connsiteY19" fmla="*/ 303820 h 607639"/>
              <a:gd name="connsiteX20" fmla="*/ 304419 w 608838"/>
              <a:gd name="connsiteY20" fmla="*/ 131452 h 607639"/>
              <a:gd name="connsiteX21" fmla="*/ 273400 w 608838"/>
              <a:gd name="connsiteY21" fmla="*/ 0 h 607639"/>
              <a:gd name="connsiteX22" fmla="*/ 338042 w 608838"/>
              <a:gd name="connsiteY22" fmla="*/ 0 h 607639"/>
              <a:gd name="connsiteX23" fmla="*/ 370420 w 608838"/>
              <a:gd name="connsiteY23" fmla="*/ 28709 h 607639"/>
              <a:gd name="connsiteX24" fmla="*/ 374269 w 608838"/>
              <a:gd name="connsiteY24" fmla="*/ 62392 h 607639"/>
              <a:gd name="connsiteX25" fmla="*/ 428610 w 608838"/>
              <a:gd name="connsiteY25" fmla="*/ 85110 h 607639"/>
              <a:gd name="connsiteX26" fmla="*/ 454534 w 608838"/>
              <a:gd name="connsiteY26" fmla="*/ 64539 h 607639"/>
              <a:gd name="connsiteX27" fmla="*/ 474799 w 608838"/>
              <a:gd name="connsiteY27" fmla="*/ 57531 h 607639"/>
              <a:gd name="connsiteX28" fmla="*/ 497780 w 608838"/>
              <a:gd name="connsiteY28" fmla="*/ 67026 h 607639"/>
              <a:gd name="connsiteX29" fmla="*/ 543403 w 608838"/>
              <a:gd name="connsiteY29" fmla="*/ 112576 h 607639"/>
              <a:gd name="connsiteX30" fmla="*/ 545894 w 608838"/>
              <a:gd name="connsiteY30" fmla="*/ 155753 h 607639"/>
              <a:gd name="connsiteX31" fmla="*/ 524611 w 608838"/>
              <a:gd name="connsiteY31" fmla="*/ 182540 h 607639"/>
              <a:gd name="connsiteX32" fmla="*/ 545441 w 608838"/>
              <a:gd name="connsiteY32" fmla="*/ 233742 h 607639"/>
              <a:gd name="connsiteX33" fmla="*/ 579970 w 608838"/>
              <a:gd name="connsiteY33" fmla="*/ 237811 h 607639"/>
              <a:gd name="connsiteX34" fmla="*/ 608838 w 608838"/>
              <a:gd name="connsiteY34" fmla="*/ 270024 h 607639"/>
              <a:gd name="connsiteX35" fmla="*/ 608838 w 608838"/>
              <a:gd name="connsiteY35" fmla="*/ 334676 h 607639"/>
              <a:gd name="connsiteX36" fmla="*/ 579970 w 608838"/>
              <a:gd name="connsiteY36" fmla="*/ 366889 h 607639"/>
              <a:gd name="connsiteX37" fmla="*/ 544875 w 608838"/>
              <a:gd name="connsiteY37" fmla="*/ 370958 h 607639"/>
              <a:gd name="connsiteX38" fmla="*/ 523139 w 608838"/>
              <a:gd name="connsiteY38" fmla="*/ 422838 h 607639"/>
              <a:gd name="connsiteX39" fmla="*/ 546007 w 608838"/>
              <a:gd name="connsiteY39" fmla="*/ 451773 h 607639"/>
              <a:gd name="connsiteX40" fmla="*/ 543517 w 608838"/>
              <a:gd name="connsiteY40" fmla="*/ 494950 h 607639"/>
              <a:gd name="connsiteX41" fmla="*/ 497780 w 608838"/>
              <a:gd name="connsiteY41" fmla="*/ 540613 h 607639"/>
              <a:gd name="connsiteX42" fmla="*/ 474799 w 608838"/>
              <a:gd name="connsiteY42" fmla="*/ 550108 h 607639"/>
              <a:gd name="connsiteX43" fmla="*/ 454534 w 608838"/>
              <a:gd name="connsiteY43" fmla="*/ 543100 h 607639"/>
              <a:gd name="connsiteX44" fmla="*/ 425100 w 608838"/>
              <a:gd name="connsiteY44" fmla="*/ 519816 h 607639"/>
              <a:gd name="connsiteX45" fmla="*/ 372118 w 608838"/>
              <a:gd name="connsiteY45" fmla="*/ 541178 h 607639"/>
              <a:gd name="connsiteX46" fmla="*/ 367816 w 608838"/>
              <a:gd name="connsiteY46" fmla="*/ 578930 h 607639"/>
              <a:gd name="connsiteX47" fmla="*/ 335439 w 608838"/>
              <a:gd name="connsiteY47" fmla="*/ 607639 h 607639"/>
              <a:gd name="connsiteX48" fmla="*/ 270796 w 608838"/>
              <a:gd name="connsiteY48" fmla="*/ 607639 h 607639"/>
              <a:gd name="connsiteX49" fmla="*/ 238418 w 608838"/>
              <a:gd name="connsiteY49" fmla="*/ 578930 h 607639"/>
              <a:gd name="connsiteX50" fmla="*/ 233890 w 608838"/>
              <a:gd name="connsiteY50" fmla="*/ 539596 h 607639"/>
              <a:gd name="connsiteX51" fmla="*/ 184871 w 608838"/>
              <a:gd name="connsiteY51" fmla="*/ 518799 h 607639"/>
              <a:gd name="connsiteX52" fmla="*/ 154304 w 608838"/>
              <a:gd name="connsiteY52" fmla="*/ 542987 h 607639"/>
              <a:gd name="connsiteX53" fmla="*/ 134040 w 608838"/>
              <a:gd name="connsiteY53" fmla="*/ 549995 h 607639"/>
              <a:gd name="connsiteX54" fmla="*/ 111058 w 608838"/>
              <a:gd name="connsiteY54" fmla="*/ 540500 h 607639"/>
              <a:gd name="connsiteX55" fmla="*/ 65322 w 608838"/>
              <a:gd name="connsiteY55" fmla="*/ 494837 h 607639"/>
              <a:gd name="connsiteX56" fmla="*/ 62831 w 608838"/>
              <a:gd name="connsiteY56" fmla="*/ 451660 h 607639"/>
              <a:gd name="connsiteX57" fmla="*/ 87284 w 608838"/>
              <a:gd name="connsiteY57" fmla="*/ 420917 h 607639"/>
              <a:gd name="connsiteX58" fmla="*/ 67473 w 608838"/>
              <a:gd name="connsiteY58" fmla="*/ 374123 h 607639"/>
              <a:gd name="connsiteX59" fmla="*/ 28869 w 608838"/>
              <a:gd name="connsiteY59" fmla="*/ 369602 h 607639"/>
              <a:gd name="connsiteX60" fmla="*/ 0 w 608838"/>
              <a:gd name="connsiteY60" fmla="*/ 337389 h 607639"/>
              <a:gd name="connsiteX61" fmla="*/ 0 w 608838"/>
              <a:gd name="connsiteY61" fmla="*/ 272737 h 607639"/>
              <a:gd name="connsiteX62" fmla="*/ 28869 w 608838"/>
              <a:gd name="connsiteY62" fmla="*/ 240524 h 607639"/>
              <a:gd name="connsiteX63" fmla="*/ 65209 w 608838"/>
              <a:gd name="connsiteY63" fmla="*/ 236342 h 607639"/>
              <a:gd name="connsiteX64" fmla="*/ 85699 w 608838"/>
              <a:gd name="connsiteY64" fmla="*/ 184575 h 607639"/>
              <a:gd name="connsiteX65" fmla="*/ 62831 w 608838"/>
              <a:gd name="connsiteY65" fmla="*/ 155866 h 607639"/>
              <a:gd name="connsiteX66" fmla="*/ 65322 w 608838"/>
              <a:gd name="connsiteY66" fmla="*/ 112576 h 607639"/>
              <a:gd name="connsiteX67" fmla="*/ 111058 w 608838"/>
              <a:gd name="connsiteY67" fmla="*/ 67026 h 607639"/>
              <a:gd name="connsiteX68" fmla="*/ 134040 w 608838"/>
              <a:gd name="connsiteY68" fmla="*/ 57531 h 607639"/>
              <a:gd name="connsiteX69" fmla="*/ 154304 w 608838"/>
              <a:gd name="connsiteY69" fmla="*/ 64539 h 607639"/>
              <a:gd name="connsiteX70" fmla="*/ 181361 w 608838"/>
              <a:gd name="connsiteY70" fmla="*/ 85901 h 607639"/>
              <a:gd name="connsiteX71" fmla="*/ 237173 w 608838"/>
              <a:gd name="connsiteY71" fmla="*/ 62392 h 607639"/>
              <a:gd name="connsiteX72" fmla="*/ 241022 w 608838"/>
              <a:gd name="connsiteY72" fmla="*/ 28709 h 607639"/>
              <a:gd name="connsiteX73" fmla="*/ 273400 w 608838"/>
              <a:gd name="connsiteY73" fmla="*/ 0 h 60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08838" h="607639">
                <a:moveTo>
                  <a:pt x="373364" y="414474"/>
                </a:moveTo>
                <a:lnTo>
                  <a:pt x="373364" y="461833"/>
                </a:lnTo>
                <a:cubicBezTo>
                  <a:pt x="382647" y="457764"/>
                  <a:pt x="391477" y="452904"/>
                  <a:pt x="399854" y="447365"/>
                </a:cubicBezTo>
                <a:close/>
                <a:moveTo>
                  <a:pt x="235475" y="414474"/>
                </a:moveTo>
                <a:lnTo>
                  <a:pt x="208984" y="447365"/>
                </a:lnTo>
                <a:cubicBezTo>
                  <a:pt x="217362" y="452904"/>
                  <a:pt x="226192" y="457764"/>
                  <a:pt x="235475" y="461833"/>
                </a:cubicBezTo>
                <a:close/>
                <a:moveTo>
                  <a:pt x="304419" y="174508"/>
                </a:moveTo>
                <a:cubicBezTo>
                  <a:pt x="341560" y="174508"/>
                  <a:pt x="371668" y="204585"/>
                  <a:pt x="371668" y="241687"/>
                </a:cubicBezTo>
                <a:cubicBezTo>
                  <a:pt x="371668" y="278789"/>
                  <a:pt x="341560" y="308866"/>
                  <a:pt x="304419" y="308866"/>
                </a:cubicBezTo>
                <a:cubicBezTo>
                  <a:pt x="267278" y="308866"/>
                  <a:pt x="237170" y="278789"/>
                  <a:pt x="237170" y="241687"/>
                </a:cubicBezTo>
                <a:cubicBezTo>
                  <a:pt x="237170" y="204585"/>
                  <a:pt x="267278" y="174508"/>
                  <a:pt x="304419" y="174508"/>
                </a:cubicBezTo>
                <a:close/>
                <a:moveTo>
                  <a:pt x="304419" y="131452"/>
                </a:moveTo>
                <a:cubicBezTo>
                  <a:pt x="209210" y="131452"/>
                  <a:pt x="131776" y="208763"/>
                  <a:pt x="131776" y="303820"/>
                </a:cubicBezTo>
                <a:cubicBezTo>
                  <a:pt x="131776" y="343944"/>
                  <a:pt x="145587" y="380792"/>
                  <a:pt x="168568" y="410179"/>
                </a:cubicBezTo>
                <a:lnTo>
                  <a:pt x="231626" y="329251"/>
                </a:lnTo>
                <a:cubicBezTo>
                  <a:pt x="236720" y="321678"/>
                  <a:pt x="245437" y="317157"/>
                  <a:pt x="254720" y="317157"/>
                </a:cubicBezTo>
                <a:lnTo>
                  <a:pt x="354005" y="317157"/>
                </a:lnTo>
                <a:cubicBezTo>
                  <a:pt x="363288" y="317157"/>
                  <a:pt x="372005" y="321678"/>
                  <a:pt x="377326" y="329364"/>
                </a:cubicBezTo>
                <a:lnTo>
                  <a:pt x="440157" y="410179"/>
                </a:lnTo>
                <a:cubicBezTo>
                  <a:pt x="463251" y="380792"/>
                  <a:pt x="477063" y="343944"/>
                  <a:pt x="477063" y="303820"/>
                </a:cubicBezTo>
                <a:cubicBezTo>
                  <a:pt x="477063" y="208763"/>
                  <a:pt x="399628" y="131452"/>
                  <a:pt x="304419" y="131452"/>
                </a:cubicBezTo>
                <a:close/>
                <a:moveTo>
                  <a:pt x="273400" y="0"/>
                </a:moveTo>
                <a:lnTo>
                  <a:pt x="338042" y="0"/>
                </a:lnTo>
                <a:cubicBezTo>
                  <a:pt x="354571" y="0"/>
                  <a:pt x="368382" y="12320"/>
                  <a:pt x="370420" y="28709"/>
                </a:cubicBezTo>
                <a:lnTo>
                  <a:pt x="374269" y="62392"/>
                </a:lnTo>
                <a:cubicBezTo>
                  <a:pt x="393288" y="67817"/>
                  <a:pt x="411515" y="75390"/>
                  <a:pt x="428610" y="85110"/>
                </a:cubicBezTo>
                <a:lnTo>
                  <a:pt x="454534" y="64539"/>
                </a:lnTo>
                <a:cubicBezTo>
                  <a:pt x="460308" y="60018"/>
                  <a:pt x="467553" y="57531"/>
                  <a:pt x="474799" y="57531"/>
                </a:cubicBezTo>
                <a:cubicBezTo>
                  <a:pt x="483516" y="57531"/>
                  <a:pt x="491667" y="60809"/>
                  <a:pt x="497780" y="67026"/>
                </a:cubicBezTo>
                <a:lnTo>
                  <a:pt x="543403" y="112576"/>
                </a:lnTo>
                <a:cubicBezTo>
                  <a:pt x="555064" y="124218"/>
                  <a:pt x="556083" y="142868"/>
                  <a:pt x="545894" y="155753"/>
                </a:cubicBezTo>
                <a:lnTo>
                  <a:pt x="524611" y="182540"/>
                </a:lnTo>
                <a:cubicBezTo>
                  <a:pt x="533554" y="198929"/>
                  <a:pt x="540573" y="216223"/>
                  <a:pt x="545441" y="233742"/>
                </a:cubicBezTo>
                <a:lnTo>
                  <a:pt x="579970" y="237811"/>
                </a:lnTo>
                <a:cubicBezTo>
                  <a:pt x="596385" y="239733"/>
                  <a:pt x="608838" y="253635"/>
                  <a:pt x="608838" y="270024"/>
                </a:cubicBezTo>
                <a:lnTo>
                  <a:pt x="608838" y="334676"/>
                </a:lnTo>
                <a:cubicBezTo>
                  <a:pt x="608838" y="351065"/>
                  <a:pt x="596385" y="364968"/>
                  <a:pt x="579970" y="366889"/>
                </a:cubicBezTo>
                <a:lnTo>
                  <a:pt x="544875" y="370958"/>
                </a:lnTo>
                <a:cubicBezTo>
                  <a:pt x="539781" y="388817"/>
                  <a:pt x="532422" y="406223"/>
                  <a:pt x="523139" y="422838"/>
                </a:cubicBezTo>
                <a:lnTo>
                  <a:pt x="546007" y="451773"/>
                </a:lnTo>
                <a:cubicBezTo>
                  <a:pt x="556196" y="464772"/>
                  <a:pt x="555177" y="483308"/>
                  <a:pt x="543517" y="494950"/>
                </a:cubicBezTo>
                <a:lnTo>
                  <a:pt x="497780" y="540613"/>
                </a:lnTo>
                <a:cubicBezTo>
                  <a:pt x="491554" y="546717"/>
                  <a:pt x="483403" y="550108"/>
                  <a:pt x="474799" y="550108"/>
                </a:cubicBezTo>
                <a:cubicBezTo>
                  <a:pt x="467440" y="550108"/>
                  <a:pt x="460308" y="547621"/>
                  <a:pt x="454534" y="543100"/>
                </a:cubicBezTo>
                <a:lnTo>
                  <a:pt x="425100" y="519816"/>
                </a:lnTo>
                <a:cubicBezTo>
                  <a:pt x="408232" y="528971"/>
                  <a:pt x="390458" y="536092"/>
                  <a:pt x="372118" y="541178"/>
                </a:cubicBezTo>
                <a:lnTo>
                  <a:pt x="367816" y="578930"/>
                </a:lnTo>
                <a:cubicBezTo>
                  <a:pt x="365892" y="595319"/>
                  <a:pt x="351967" y="607639"/>
                  <a:pt x="335439" y="607639"/>
                </a:cubicBezTo>
                <a:lnTo>
                  <a:pt x="270796" y="607639"/>
                </a:lnTo>
                <a:cubicBezTo>
                  <a:pt x="254268" y="607639"/>
                  <a:pt x="240343" y="595319"/>
                  <a:pt x="238418" y="578930"/>
                </a:cubicBezTo>
                <a:lnTo>
                  <a:pt x="233890" y="539596"/>
                </a:lnTo>
                <a:cubicBezTo>
                  <a:pt x="216795" y="534397"/>
                  <a:pt x="200380" y="527502"/>
                  <a:pt x="184871" y="518799"/>
                </a:cubicBezTo>
                <a:lnTo>
                  <a:pt x="154304" y="542987"/>
                </a:lnTo>
                <a:cubicBezTo>
                  <a:pt x="148530" y="547508"/>
                  <a:pt x="141285" y="549995"/>
                  <a:pt x="134040" y="549995"/>
                </a:cubicBezTo>
                <a:cubicBezTo>
                  <a:pt x="125323" y="549995"/>
                  <a:pt x="117172" y="546604"/>
                  <a:pt x="111058" y="540500"/>
                </a:cubicBezTo>
                <a:lnTo>
                  <a:pt x="65322" y="494837"/>
                </a:lnTo>
                <a:cubicBezTo>
                  <a:pt x="53661" y="483082"/>
                  <a:pt x="52642" y="464545"/>
                  <a:pt x="62831" y="451660"/>
                </a:cubicBezTo>
                <a:lnTo>
                  <a:pt x="87284" y="420917"/>
                </a:lnTo>
                <a:cubicBezTo>
                  <a:pt x="79133" y="406110"/>
                  <a:pt x="72454" y="390399"/>
                  <a:pt x="67473" y="374123"/>
                </a:cubicBezTo>
                <a:lnTo>
                  <a:pt x="28869" y="369602"/>
                </a:lnTo>
                <a:cubicBezTo>
                  <a:pt x="12453" y="367680"/>
                  <a:pt x="0" y="353778"/>
                  <a:pt x="0" y="337389"/>
                </a:cubicBezTo>
                <a:lnTo>
                  <a:pt x="0" y="272737"/>
                </a:lnTo>
                <a:cubicBezTo>
                  <a:pt x="0" y="256348"/>
                  <a:pt x="12453" y="242445"/>
                  <a:pt x="28869" y="240524"/>
                </a:cubicBezTo>
                <a:lnTo>
                  <a:pt x="65209" y="236342"/>
                </a:lnTo>
                <a:cubicBezTo>
                  <a:pt x="69963" y="218483"/>
                  <a:pt x="76869" y="201077"/>
                  <a:pt x="85699" y="184575"/>
                </a:cubicBezTo>
                <a:lnTo>
                  <a:pt x="62831" y="155866"/>
                </a:lnTo>
                <a:cubicBezTo>
                  <a:pt x="52642" y="142868"/>
                  <a:pt x="53661" y="124331"/>
                  <a:pt x="65322" y="112576"/>
                </a:cubicBezTo>
                <a:lnTo>
                  <a:pt x="111058" y="67026"/>
                </a:lnTo>
                <a:cubicBezTo>
                  <a:pt x="117285" y="60922"/>
                  <a:pt x="125436" y="57531"/>
                  <a:pt x="134040" y="57531"/>
                </a:cubicBezTo>
                <a:cubicBezTo>
                  <a:pt x="141398" y="57531"/>
                  <a:pt x="148530" y="60018"/>
                  <a:pt x="154304" y="64539"/>
                </a:cubicBezTo>
                <a:lnTo>
                  <a:pt x="181361" y="85901"/>
                </a:lnTo>
                <a:cubicBezTo>
                  <a:pt x="198908" y="75842"/>
                  <a:pt x="217588" y="67930"/>
                  <a:pt x="237173" y="62392"/>
                </a:cubicBezTo>
                <a:lnTo>
                  <a:pt x="241022" y="28709"/>
                </a:lnTo>
                <a:cubicBezTo>
                  <a:pt x="242947" y="12320"/>
                  <a:pt x="256871" y="0"/>
                  <a:pt x="2734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1" name="global_59904">
            <a:extLst>
              <a:ext uri="{FF2B5EF4-FFF2-40B4-BE49-F238E27FC236}">
                <a16:creationId xmlns:a16="http://schemas.microsoft.com/office/drawing/2014/main" xmlns="" id="{CC556310-FA91-4277-BF0F-41448D0DD190}"/>
              </a:ext>
            </a:extLst>
          </p:cNvPr>
          <p:cNvSpPr>
            <a:spLocks noChangeAspect="1"/>
          </p:cNvSpPr>
          <p:nvPr/>
        </p:nvSpPr>
        <p:spPr bwMode="auto">
          <a:xfrm>
            <a:off x="5791158" y="3393440"/>
            <a:ext cx="609685" cy="579138"/>
          </a:xfrm>
          <a:custGeom>
            <a:avLst/>
            <a:gdLst>
              <a:gd name="connsiteX0" fmla="*/ 398806 w 605835"/>
              <a:gd name="connsiteY0" fmla="*/ 496297 h 575481"/>
              <a:gd name="connsiteX1" fmla="*/ 391430 w 605835"/>
              <a:gd name="connsiteY1" fmla="*/ 511029 h 575481"/>
              <a:gd name="connsiteX2" fmla="*/ 406643 w 605835"/>
              <a:gd name="connsiteY2" fmla="*/ 500901 h 575481"/>
              <a:gd name="connsiteX3" fmla="*/ 398806 w 605835"/>
              <a:gd name="connsiteY3" fmla="*/ 496297 h 575481"/>
              <a:gd name="connsiteX4" fmla="*/ 207031 w 605835"/>
              <a:gd name="connsiteY4" fmla="*/ 496297 h 575481"/>
              <a:gd name="connsiteX5" fmla="*/ 199194 w 605835"/>
              <a:gd name="connsiteY5" fmla="*/ 500901 h 575481"/>
              <a:gd name="connsiteX6" fmla="*/ 214407 w 605835"/>
              <a:gd name="connsiteY6" fmla="*/ 511029 h 575481"/>
              <a:gd name="connsiteX7" fmla="*/ 207031 w 605835"/>
              <a:gd name="connsiteY7" fmla="*/ 496297 h 575481"/>
              <a:gd name="connsiteX8" fmla="*/ 321819 w 605835"/>
              <a:gd name="connsiteY8" fmla="*/ 473278 h 575481"/>
              <a:gd name="connsiteX9" fmla="*/ 321819 w 605835"/>
              <a:gd name="connsiteY9" fmla="*/ 529904 h 575481"/>
              <a:gd name="connsiteX10" fmla="*/ 363309 w 605835"/>
              <a:gd name="connsiteY10" fmla="*/ 481105 h 575481"/>
              <a:gd name="connsiteX11" fmla="*/ 321819 w 605835"/>
              <a:gd name="connsiteY11" fmla="*/ 473278 h 575481"/>
              <a:gd name="connsiteX12" fmla="*/ 284017 w 605835"/>
              <a:gd name="connsiteY12" fmla="*/ 473278 h 575481"/>
              <a:gd name="connsiteX13" fmla="*/ 242528 w 605835"/>
              <a:gd name="connsiteY13" fmla="*/ 481105 h 575481"/>
              <a:gd name="connsiteX14" fmla="*/ 284017 w 605835"/>
              <a:gd name="connsiteY14" fmla="*/ 529904 h 575481"/>
              <a:gd name="connsiteX15" fmla="*/ 424161 w 605835"/>
              <a:gd name="connsiteY15" fmla="*/ 383966 h 575481"/>
              <a:gd name="connsiteX16" fmla="*/ 412636 w 605835"/>
              <a:gd name="connsiteY16" fmla="*/ 457165 h 575481"/>
              <a:gd name="connsiteX17" fmla="*/ 437069 w 605835"/>
              <a:gd name="connsiteY17" fmla="*/ 472818 h 575481"/>
              <a:gd name="connsiteX18" fmla="*/ 476253 w 605835"/>
              <a:gd name="connsiteY18" fmla="*/ 383966 h 575481"/>
              <a:gd name="connsiteX19" fmla="*/ 321819 w 605835"/>
              <a:gd name="connsiteY19" fmla="*/ 383966 h 575481"/>
              <a:gd name="connsiteX20" fmla="*/ 321819 w 605835"/>
              <a:gd name="connsiteY20" fmla="*/ 432305 h 575481"/>
              <a:gd name="connsiteX21" fmla="*/ 377139 w 605835"/>
              <a:gd name="connsiteY21" fmla="*/ 442894 h 575481"/>
              <a:gd name="connsiteX22" fmla="*/ 386820 w 605835"/>
              <a:gd name="connsiteY22" fmla="*/ 383966 h 575481"/>
              <a:gd name="connsiteX23" fmla="*/ 219017 w 605835"/>
              <a:gd name="connsiteY23" fmla="*/ 383966 h 575481"/>
              <a:gd name="connsiteX24" fmla="*/ 228698 w 605835"/>
              <a:gd name="connsiteY24" fmla="*/ 442433 h 575481"/>
              <a:gd name="connsiteX25" fmla="*/ 284017 w 605835"/>
              <a:gd name="connsiteY25" fmla="*/ 432305 h 575481"/>
              <a:gd name="connsiteX26" fmla="*/ 284017 w 605835"/>
              <a:gd name="connsiteY26" fmla="*/ 383966 h 575481"/>
              <a:gd name="connsiteX27" fmla="*/ 129122 w 605835"/>
              <a:gd name="connsiteY27" fmla="*/ 383966 h 575481"/>
              <a:gd name="connsiteX28" fmla="*/ 168768 w 605835"/>
              <a:gd name="connsiteY28" fmla="*/ 472818 h 575481"/>
              <a:gd name="connsiteX29" fmla="*/ 193201 w 605835"/>
              <a:gd name="connsiteY29" fmla="*/ 457165 h 575481"/>
              <a:gd name="connsiteX30" fmla="*/ 181676 w 605835"/>
              <a:gd name="connsiteY30" fmla="*/ 383966 h 575481"/>
              <a:gd name="connsiteX31" fmla="*/ 377139 w 605835"/>
              <a:gd name="connsiteY31" fmla="*/ 284065 h 575481"/>
              <a:gd name="connsiteX32" fmla="*/ 321819 w 605835"/>
              <a:gd name="connsiteY32" fmla="*/ 294653 h 575481"/>
              <a:gd name="connsiteX33" fmla="*/ 321819 w 605835"/>
              <a:gd name="connsiteY33" fmla="*/ 342993 h 575481"/>
              <a:gd name="connsiteX34" fmla="*/ 386820 w 605835"/>
              <a:gd name="connsiteY34" fmla="*/ 342993 h 575481"/>
              <a:gd name="connsiteX35" fmla="*/ 377139 w 605835"/>
              <a:gd name="connsiteY35" fmla="*/ 284065 h 575481"/>
              <a:gd name="connsiteX36" fmla="*/ 228237 w 605835"/>
              <a:gd name="connsiteY36" fmla="*/ 284065 h 575481"/>
              <a:gd name="connsiteX37" fmla="*/ 219017 w 605835"/>
              <a:gd name="connsiteY37" fmla="*/ 342993 h 575481"/>
              <a:gd name="connsiteX38" fmla="*/ 284017 w 605835"/>
              <a:gd name="connsiteY38" fmla="*/ 342993 h 575481"/>
              <a:gd name="connsiteX39" fmla="*/ 284017 w 605835"/>
              <a:gd name="connsiteY39" fmla="*/ 294653 h 575481"/>
              <a:gd name="connsiteX40" fmla="*/ 228237 w 605835"/>
              <a:gd name="connsiteY40" fmla="*/ 284065 h 575481"/>
              <a:gd name="connsiteX41" fmla="*/ 437069 w 605835"/>
              <a:gd name="connsiteY41" fmla="*/ 254141 h 575481"/>
              <a:gd name="connsiteX42" fmla="*/ 412636 w 605835"/>
              <a:gd name="connsiteY42" fmla="*/ 269333 h 575481"/>
              <a:gd name="connsiteX43" fmla="*/ 424161 w 605835"/>
              <a:gd name="connsiteY43" fmla="*/ 342993 h 575481"/>
              <a:gd name="connsiteX44" fmla="*/ 476253 w 605835"/>
              <a:gd name="connsiteY44" fmla="*/ 342993 h 575481"/>
              <a:gd name="connsiteX45" fmla="*/ 437069 w 605835"/>
              <a:gd name="connsiteY45" fmla="*/ 254141 h 575481"/>
              <a:gd name="connsiteX46" fmla="*/ 168768 w 605835"/>
              <a:gd name="connsiteY46" fmla="*/ 254141 h 575481"/>
              <a:gd name="connsiteX47" fmla="*/ 129122 w 605835"/>
              <a:gd name="connsiteY47" fmla="*/ 342993 h 575481"/>
              <a:gd name="connsiteX48" fmla="*/ 181676 w 605835"/>
              <a:gd name="connsiteY48" fmla="*/ 342993 h 575481"/>
              <a:gd name="connsiteX49" fmla="*/ 193201 w 605835"/>
              <a:gd name="connsiteY49" fmla="*/ 269793 h 575481"/>
              <a:gd name="connsiteX50" fmla="*/ 168768 w 605835"/>
              <a:gd name="connsiteY50" fmla="*/ 254141 h 575481"/>
              <a:gd name="connsiteX51" fmla="*/ 391430 w 605835"/>
              <a:gd name="connsiteY51" fmla="*/ 215930 h 575481"/>
              <a:gd name="connsiteX52" fmla="*/ 398806 w 605835"/>
              <a:gd name="connsiteY52" fmla="*/ 230661 h 575481"/>
              <a:gd name="connsiteX53" fmla="*/ 406643 w 605835"/>
              <a:gd name="connsiteY53" fmla="*/ 226058 h 575481"/>
              <a:gd name="connsiteX54" fmla="*/ 391430 w 605835"/>
              <a:gd name="connsiteY54" fmla="*/ 215930 h 575481"/>
              <a:gd name="connsiteX55" fmla="*/ 214407 w 605835"/>
              <a:gd name="connsiteY55" fmla="*/ 215930 h 575481"/>
              <a:gd name="connsiteX56" fmla="*/ 199194 w 605835"/>
              <a:gd name="connsiteY56" fmla="*/ 226058 h 575481"/>
              <a:gd name="connsiteX57" fmla="*/ 207031 w 605835"/>
              <a:gd name="connsiteY57" fmla="*/ 230661 h 575481"/>
              <a:gd name="connsiteX58" fmla="*/ 214407 w 605835"/>
              <a:gd name="connsiteY58" fmla="*/ 215930 h 575481"/>
              <a:gd name="connsiteX59" fmla="*/ 321819 w 605835"/>
              <a:gd name="connsiteY59" fmla="*/ 197054 h 575481"/>
              <a:gd name="connsiteX60" fmla="*/ 321819 w 605835"/>
              <a:gd name="connsiteY60" fmla="*/ 253680 h 575481"/>
              <a:gd name="connsiteX61" fmla="*/ 363309 w 605835"/>
              <a:gd name="connsiteY61" fmla="*/ 245854 h 575481"/>
              <a:gd name="connsiteX62" fmla="*/ 321819 w 605835"/>
              <a:gd name="connsiteY62" fmla="*/ 197054 h 575481"/>
              <a:gd name="connsiteX63" fmla="*/ 284017 w 605835"/>
              <a:gd name="connsiteY63" fmla="*/ 197054 h 575481"/>
              <a:gd name="connsiteX64" fmla="*/ 242528 w 605835"/>
              <a:gd name="connsiteY64" fmla="*/ 245854 h 575481"/>
              <a:gd name="connsiteX65" fmla="*/ 284017 w 605835"/>
              <a:gd name="connsiteY65" fmla="*/ 253680 h 575481"/>
              <a:gd name="connsiteX66" fmla="*/ 302918 w 605835"/>
              <a:gd name="connsiteY66" fmla="*/ 151477 h 575481"/>
              <a:gd name="connsiteX67" fmla="*/ 515438 w 605835"/>
              <a:gd name="connsiteY67" fmla="*/ 363249 h 575481"/>
              <a:gd name="connsiteX68" fmla="*/ 302918 w 605835"/>
              <a:gd name="connsiteY68" fmla="*/ 575481 h 575481"/>
              <a:gd name="connsiteX69" fmla="*/ 90398 w 605835"/>
              <a:gd name="connsiteY69" fmla="*/ 363249 h 575481"/>
              <a:gd name="connsiteX70" fmla="*/ 302918 w 605835"/>
              <a:gd name="connsiteY70" fmla="*/ 151477 h 575481"/>
              <a:gd name="connsiteX71" fmla="*/ 259578 w 605835"/>
              <a:gd name="connsiteY71" fmla="*/ 0 h 575481"/>
              <a:gd name="connsiteX72" fmla="*/ 349024 w 605835"/>
              <a:gd name="connsiteY72" fmla="*/ 29927 h 575481"/>
              <a:gd name="connsiteX73" fmla="*/ 359167 w 605835"/>
              <a:gd name="connsiteY73" fmla="*/ 32689 h 575481"/>
              <a:gd name="connsiteX74" fmla="*/ 367005 w 605835"/>
              <a:gd name="connsiteY74" fmla="*/ 32689 h 575481"/>
              <a:gd name="connsiteX75" fmla="*/ 473511 w 605835"/>
              <a:gd name="connsiteY75" fmla="*/ 86557 h 575481"/>
              <a:gd name="connsiteX76" fmla="*/ 484576 w 605835"/>
              <a:gd name="connsiteY76" fmla="*/ 92543 h 575481"/>
              <a:gd name="connsiteX77" fmla="*/ 605835 w 605835"/>
              <a:gd name="connsiteY77" fmla="*/ 224220 h 575481"/>
              <a:gd name="connsiteX78" fmla="*/ 538520 w 605835"/>
              <a:gd name="connsiteY78" fmla="*/ 338862 h 575481"/>
              <a:gd name="connsiteX79" fmla="*/ 526072 w 605835"/>
              <a:gd name="connsiteY79" fmla="*/ 284534 h 575481"/>
              <a:gd name="connsiteX80" fmla="*/ 553735 w 605835"/>
              <a:gd name="connsiteY80" fmla="*/ 224220 h 575481"/>
              <a:gd name="connsiteX81" fmla="*/ 473511 w 605835"/>
              <a:gd name="connsiteY81" fmla="*/ 144109 h 575481"/>
              <a:gd name="connsiteX82" fmla="*/ 465211 w 605835"/>
              <a:gd name="connsiteY82" fmla="*/ 144569 h 575481"/>
              <a:gd name="connsiteX83" fmla="*/ 439392 w 605835"/>
              <a:gd name="connsiteY83" fmla="*/ 129836 h 575481"/>
              <a:gd name="connsiteX84" fmla="*/ 367005 w 605835"/>
              <a:gd name="connsiteY84" fmla="*/ 84716 h 575481"/>
              <a:gd name="connsiteX85" fmla="*/ 350868 w 605835"/>
              <a:gd name="connsiteY85" fmla="*/ 86097 h 575481"/>
              <a:gd name="connsiteX86" fmla="*/ 327354 w 605835"/>
              <a:gd name="connsiteY86" fmla="*/ 79191 h 575481"/>
              <a:gd name="connsiteX87" fmla="*/ 260039 w 605835"/>
              <a:gd name="connsiteY87" fmla="*/ 52027 h 575481"/>
              <a:gd name="connsiteX88" fmla="*/ 166443 w 605835"/>
              <a:gd name="connsiteY88" fmla="*/ 124771 h 575481"/>
              <a:gd name="connsiteX89" fmla="*/ 138780 w 605835"/>
              <a:gd name="connsiteY89" fmla="*/ 144569 h 575481"/>
              <a:gd name="connsiteX90" fmla="*/ 132325 w 605835"/>
              <a:gd name="connsiteY90" fmla="*/ 144109 h 575481"/>
              <a:gd name="connsiteX91" fmla="*/ 52100 w 605835"/>
              <a:gd name="connsiteY91" fmla="*/ 224220 h 575481"/>
              <a:gd name="connsiteX92" fmla="*/ 79764 w 605835"/>
              <a:gd name="connsiteY92" fmla="*/ 284534 h 575481"/>
              <a:gd name="connsiteX93" fmla="*/ 67315 w 605835"/>
              <a:gd name="connsiteY93" fmla="*/ 338862 h 575481"/>
              <a:gd name="connsiteX94" fmla="*/ 0 w 605835"/>
              <a:gd name="connsiteY94" fmla="*/ 224220 h 575481"/>
              <a:gd name="connsiteX95" fmla="*/ 113882 w 605835"/>
              <a:gd name="connsiteY95" fmla="*/ 93464 h 575481"/>
              <a:gd name="connsiteX96" fmla="*/ 125409 w 605835"/>
              <a:gd name="connsiteY96" fmla="*/ 84716 h 575481"/>
              <a:gd name="connsiteX97" fmla="*/ 259578 w 605835"/>
              <a:gd name="connsiteY97" fmla="*/ 0 h 575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605835" h="575481">
                <a:moveTo>
                  <a:pt x="398806" y="496297"/>
                </a:moveTo>
                <a:cubicBezTo>
                  <a:pt x="396501" y="501361"/>
                  <a:pt x="393735" y="506425"/>
                  <a:pt x="391430" y="511029"/>
                </a:cubicBezTo>
                <a:cubicBezTo>
                  <a:pt x="396501" y="507806"/>
                  <a:pt x="401572" y="504584"/>
                  <a:pt x="406643" y="500901"/>
                </a:cubicBezTo>
                <a:cubicBezTo>
                  <a:pt x="404338" y="499520"/>
                  <a:pt x="401572" y="497678"/>
                  <a:pt x="398806" y="496297"/>
                </a:cubicBezTo>
                <a:close/>
                <a:moveTo>
                  <a:pt x="207031" y="496297"/>
                </a:moveTo>
                <a:cubicBezTo>
                  <a:pt x="204265" y="497678"/>
                  <a:pt x="201499" y="499059"/>
                  <a:pt x="199194" y="500901"/>
                </a:cubicBezTo>
                <a:cubicBezTo>
                  <a:pt x="203804" y="504584"/>
                  <a:pt x="208875" y="507806"/>
                  <a:pt x="214407" y="511029"/>
                </a:cubicBezTo>
                <a:cubicBezTo>
                  <a:pt x="211641" y="505965"/>
                  <a:pt x="209336" y="501361"/>
                  <a:pt x="207031" y="496297"/>
                </a:cubicBezTo>
                <a:close/>
                <a:moveTo>
                  <a:pt x="321819" y="473278"/>
                </a:moveTo>
                <a:lnTo>
                  <a:pt x="321819" y="529904"/>
                </a:lnTo>
                <a:cubicBezTo>
                  <a:pt x="337032" y="522078"/>
                  <a:pt x="351784" y="505044"/>
                  <a:pt x="363309" y="481105"/>
                </a:cubicBezTo>
                <a:cubicBezTo>
                  <a:pt x="349940" y="477422"/>
                  <a:pt x="336110" y="474659"/>
                  <a:pt x="321819" y="473278"/>
                </a:cubicBezTo>
                <a:close/>
                <a:moveTo>
                  <a:pt x="284017" y="473278"/>
                </a:moveTo>
                <a:cubicBezTo>
                  <a:pt x="269726" y="474659"/>
                  <a:pt x="255896" y="477422"/>
                  <a:pt x="242528" y="481105"/>
                </a:cubicBezTo>
                <a:cubicBezTo>
                  <a:pt x="254052" y="505044"/>
                  <a:pt x="268804" y="522078"/>
                  <a:pt x="284017" y="529904"/>
                </a:cubicBezTo>
                <a:close/>
                <a:moveTo>
                  <a:pt x="424161" y="383966"/>
                </a:moveTo>
                <a:cubicBezTo>
                  <a:pt x="422778" y="409747"/>
                  <a:pt x="419090" y="434607"/>
                  <a:pt x="412636" y="457165"/>
                </a:cubicBezTo>
                <a:cubicBezTo>
                  <a:pt x="421395" y="461769"/>
                  <a:pt x="429693" y="467293"/>
                  <a:pt x="437069" y="472818"/>
                </a:cubicBezTo>
                <a:cubicBezTo>
                  <a:pt x="458736" y="447497"/>
                  <a:pt x="472565" y="416652"/>
                  <a:pt x="476253" y="383966"/>
                </a:cubicBezTo>
                <a:close/>
                <a:moveTo>
                  <a:pt x="321819" y="383966"/>
                </a:moveTo>
                <a:lnTo>
                  <a:pt x="321819" y="432305"/>
                </a:lnTo>
                <a:cubicBezTo>
                  <a:pt x="341181" y="433686"/>
                  <a:pt x="359621" y="436909"/>
                  <a:pt x="377139" y="442894"/>
                </a:cubicBezTo>
                <a:cubicBezTo>
                  <a:pt x="382210" y="424018"/>
                  <a:pt x="385437" y="404683"/>
                  <a:pt x="386820" y="383966"/>
                </a:cubicBezTo>
                <a:close/>
                <a:moveTo>
                  <a:pt x="219017" y="383966"/>
                </a:moveTo>
                <a:cubicBezTo>
                  <a:pt x="220400" y="404683"/>
                  <a:pt x="223627" y="424018"/>
                  <a:pt x="228698" y="442433"/>
                </a:cubicBezTo>
                <a:cubicBezTo>
                  <a:pt x="246216" y="436909"/>
                  <a:pt x="264655" y="433686"/>
                  <a:pt x="284017" y="432305"/>
                </a:cubicBezTo>
                <a:lnTo>
                  <a:pt x="284017" y="383966"/>
                </a:lnTo>
                <a:close/>
                <a:moveTo>
                  <a:pt x="129122" y="383966"/>
                </a:moveTo>
                <a:cubicBezTo>
                  <a:pt x="133271" y="416652"/>
                  <a:pt x="146640" y="447497"/>
                  <a:pt x="168768" y="472818"/>
                </a:cubicBezTo>
                <a:cubicBezTo>
                  <a:pt x="176144" y="467293"/>
                  <a:pt x="184442" y="461769"/>
                  <a:pt x="193201" y="457165"/>
                </a:cubicBezTo>
                <a:cubicBezTo>
                  <a:pt x="186747" y="434607"/>
                  <a:pt x="183059" y="409747"/>
                  <a:pt x="181676" y="383966"/>
                </a:cubicBezTo>
                <a:close/>
                <a:moveTo>
                  <a:pt x="377139" y="284065"/>
                </a:moveTo>
                <a:cubicBezTo>
                  <a:pt x="359621" y="289589"/>
                  <a:pt x="341181" y="293272"/>
                  <a:pt x="321819" y="294653"/>
                </a:cubicBezTo>
                <a:lnTo>
                  <a:pt x="321819" y="342993"/>
                </a:lnTo>
                <a:lnTo>
                  <a:pt x="386820" y="342993"/>
                </a:lnTo>
                <a:cubicBezTo>
                  <a:pt x="385437" y="322276"/>
                  <a:pt x="382210" y="302480"/>
                  <a:pt x="377139" y="284065"/>
                </a:cubicBezTo>
                <a:close/>
                <a:moveTo>
                  <a:pt x="228237" y="284065"/>
                </a:moveTo>
                <a:cubicBezTo>
                  <a:pt x="223627" y="302480"/>
                  <a:pt x="220400" y="322276"/>
                  <a:pt x="219017" y="342993"/>
                </a:cubicBezTo>
                <a:lnTo>
                  <a:pt x="284017" y="342993"/>
                </a:lnTo>
                <a:lnTo>
                  <a:pt x="284017" y="294653"/>
                </a:lnTo>
                <a:cubicBezTo>
                  <a:pt x="264655" y="293272"/>
                  <a:pt x="246216" y="289589"/>
                  <a:pt x="228237" y="284065"/>
                </a:cubicBezTo>
                <a:close/>
                <a:moveTo>
                  <a:pt x="437069" y="254141"/>
                </a:moveTo>
                <a:cubicBezTo>
                  <a:pt x="429232" y="259665"/>
                  <a:pt x="421395" y="264729"/>
                  <a:pt x="412636" y="269333"/>
                </a:cubicBezTo>
                <a:cubicBezTo>
                  <a:pt x="419090" y="292352"/>
                  <a:pt x="422778" y="317212"/>
                  <a:pt x="424161" y="342993"/>
                </a:cubicBezTo>
                <a:lnTo>
                  <a:pt x="476253" y="342993"/>
                </a:lnTo>
                <a:cubicBezTo>
                  <a:pt x="472565" y="309846"/>
                  <a:pt x="458736" y="279461"/>
                  <a:pt x="437069" y="254141"/>
                </a:cubicBezTo>
                <a:close/>
                <a:moveTo>
                  <a:pt x="168768" y="254141"/>
                </a:moveTo>
                <a:cubicBezTo>
                  <a:pt x="146640" y="279461"/>
                  <a:pt x="133271" y="310306"/>
                  <a:pt x="129122" y="342993"/>
                </a:cubicBezTo>
                <a:lnTo>
                  <a:pt x="181676" y="342993"/>
                </a:lnTo>
                <a:cubicBezTo>
                  <a:pt x="183059" y="316751"/>
                  <a:pt x="186747" y="292352"/>
                  <a:pt x="193201" y="269793"/>
                </a:cubicBezTo>
                <a:cubicBezTo>
                  <a:pt x="184442" y="264729"/>
                  <a:pt x="176144" y="259665"/>
                  <a:pt x="168768" y="254141"/>
                </a:cubicBezTo>
                <a:close/>
                <a:moveTo>
                  <a:pt x="391430" y="215930"/>
                </a:moveTo>
                <a:cubicBezTo>
                  <a:pt x="393735" y="220533"/>
                  <a:pt x="396501" y="225597"/>
                  <a:pt x="398806" y="230661"/>
                </a:cubicBezTo>
                <a:cubicBezTo>
                  <a:pt x="401572" y="229280"/>
                  <a:pt x="403877" y="227439"/>
                  <a:pt x="406643" y="226058"/>
                </a:cubicBezTo>
                <a:cubicBezTo>
                  <a:pt x="401572" y="222375"/>
                  <a:pt x="396501" y="219152"/>
                  <a:pt x="391430" y="215930"/>
                </a:cubicBezTo>
                <a:close/>
                <a:moveTo>
                  <a:pt x="214407" y="215930"/>
                </a:moveTo>
                <a:cubicBezTo>
                  <a:pt x="208875" y="219152"/>
                  <a:pt x="203804" y="222375"/>
                  <a:pt x="199194" y="226058"/>
                </a:cubicBezTo>
                <a:cubicBezTo>
                  <a:pt x="201499" y="227439"/>
                  <a:pt x="204265" y="229280"/>
                  <a:pt x="207031" y="230661"/>
                </a:cubicBezTo>
                <a:cubicBezTo>
                  <a:pt x="209336" y="225597"/>
                  <a:pt x="211641" y="220533"/>
                  <a:pt x="214407" y="215930"/>
                </a:cubicBezTo>
                <a:close/>
                <a:moveTo>
                  <a:pt x="321819" y="197054"/>
                </a:moveTo>
                <a:lnTo>
                  <a:pt x="321819" y="253680"/>
                </a:lnTo>
                <a:cubicBezTo>
                  <a:pt x="336110" y="252299"/>
                  <a:pt x="349940" y="249537"/>
                  <a:pt x="363309" y="245854"/>
                </a:cubicBezTo>
                <a:cubicBezTo>
                  <a:pt x="351784" y="221454"/>
                  <a:pt x="337032" y="204881"/>
                  <a:pt x="321819" y="197054"/>
                </a:cubicBezTo>
                <a:close/>
                <a:moveTo>
                  <a:pt x="284017" y="197054"/>
                </a:moveTo>
                <a:cubicBezTo>
                  <a:pt x="268804" y="204881"/>
                  <a:pt x="254052" y="221454"/>
                  <a:pt x="242528" y="245854"/>
                </a:cubicBezTo>
                <a:cubicBezTo>
                  <a:pt x="255896" y="249537"/>
                  <a:pt x="269726" y="252299"/>
                  <a:pt x="284017" y="253680"/>
                </a:cubicBezTo>
                <a:close/>
                <a:moveTo>
                  <a:pt x="302918" y="151477"/>
                </a:moveTo>
                <a:cubicBezTo>
                  <a:pt x="420012" y="151477"/>
                  <a:pt x="515438" y="246314"/>
                  <a:pt x="515438" y="363249"/>
                </a:cubicBezTo>
                <a:cubicBezTo>
                  <a:pt x="515438" y="480184"/>
                  <a:pt x="420012" y="575481"/>
                  <a:pt x="302918" y="575481"/>
                </a:cubicBezTo>
                <a:cubicBezTo>
                  <a:pt x="185825" y="575481"/>
                  <a:pt x="90398" y="480184"/>
                  <a:pt x="90398" y="363249"/>
                </a:cubicBezTo>
                <a:cubicBezTo>
                  <a:pt x="90398" y="246314"/>
                  <a:pt x="185825" y="151477"/>
                  <a:pt x="302918" y="151477"/>
                </a:cubicBezTo>
                <a:close/>
                <a:moveTo>
                  <a:pt x="259578" y="0"/>
                </a:moveTo>
                <a:cubicBezTo>
                  <a:pt x="292313" y="0"/>
                  <a:pt x="323666" y="10590"/>
                  <a:pt x="349024" y="29927"/>
                </a:cubicBezTo>
                <a:cubicBezTo>
                  <a:pt x="351790" y="31769"/>
                  <a:pt x="355479" y="33150"/>
                  <a:pt x="359167" y="32689"/>
                </a:cubicBezTo>
                <a:cubicBezTo>
                  <a:pt x="361934" y="32689"/>
                  <a:pt x="364700" y="32689"/>
                  <a:pt x="367005" y="32689"/>
                </a:cubicBezTo>
                <a:cubicBezTo>
                  <a:pt x="409423" y="32689"/>
                  <a:pt x="449074" y="52947"/>
                  <a:pt x="473511" y="86557"/>
                </a:cubicBezTo>
                <a:cubicBezTo>
                  <a:pt x="476277" y="89780"/>
                  <a:pt x="479965" y="92082"/>
                  <a:pt x="484576" y="92543"/>
                </a:cubicBezTo>
                <a:cubicBezTo>
                  <a:pt x="552352" y="98068"/>
                  <a:pt x="605835" y="155159"/>
                  <a:pt x="605835" y="224220"/>
                </a:cubicBezTo>
                <a:cubicBezTo>
                  <a:pt x="605835" y="273484"/>
                  <a:pt x="578633" y="316302"/>
                  <a:pt x="538520" y="338862"/>
                </a:cubicBezTo>
                <a:cubicBezTo>
                  <a:pt x="536676" y="319985"/>
                  <a:pt x="532526" y="301569"/>
                  <a:pt x="526072" y="284534"/>
                </a:cubicBezTo>
                <a:cubicBezTo>
                  <a:pt x="543131" y="269801"/>
                  <a:pt x="553735" y="248161"/>
                  <a:pt x="553735" y="224220"/>
                </a:cubicBezTo>
                <a:cubicBezTo>
                  <a:pt x="553735" y="180021"/>
                  <a:pt x="517772" y="144109"/>
                  <a:pt x="473511" y="144109"/>
                </a:cubicBezTo>
                <a:cubicBezTo>
                  <a:pt x="470744" y="144109"/>
                  <a:pt x="467978" y="144109"/>
                  <a:pt x="465211" y="144569"/>
                </a:cubicBezTo>
                <a:cubicBezTo>
                  <a:pt x="454607" y="145490"/>
                  <a:pt x="444003" y="139965"/>
                  <a:pt x="439392" y="129836"/>
                </a:cubicBezTo>
                <a:cubicBezTo>
                  <a:pt x="425560" y="101751"/>
                  <a:pt x="397896" y="84716"/>
                  <a:pt x="367005" y="84716"/>
                </a:cubicBezTo>
                <a:cubicBezTo>
                  <a:pt x="361473" y="84716"/>
                  <a:pt x="355940" y="85176"/>
                  <a:pt x="350868" y="86097"/>
                </a:cubicBezTo>
                <a:cubicBezTo>
                  <a:pt x="342108" y="87939"/>
                  <a:pt x="333348" y="85637"/>
                  <a:pt x="327354" y="79191"/>
                </a:cubicBezTo>
                <a:cubicBezTo>
                  <a:pt x="308912" y="61695"/>
                  <a:pt x="284936" y="52027"/>
                  <a:pt x="260039" y="52027"/>
                </a:cubicBezTo>
                <a:cubicBezTo>
                  <a:pt x="215777" y="52027"/>
                  <a:pt x="177048" y="81953"/>
                  <a:pt x="166443" y="124771"/>
                </a:cubicBezTo>
                <a:cubicBezTo>
                  <a:pt x="163216" y="137203"/>
                  <a:pt x="151690" y="145490"/>
                  <a:pt x="138780" y="144569"/>
                </a:cubicBezTo>
                <a:cubicBezTo>
                  <a:pt x="136936" y="144109"/>
                  <a:pt x="134630" y="144109"/>
                  <a:pt x="132325" y="144109"/>
                </a:cubicBezTo>
                <a:cubicBezTo>
                  <a:pt x="88063" y="144109"/>
                  <a:pt x="52100" y="180021"/>
                  <a:pt x="52100" y="224220"/>
                </a:cubicBezTo>
                <a:cubicBezTo>
                  <a:pt x="52100" y="248161"/>
                  <a:pt x="62705" y="269801"/>
                  <a:pt x="79764" y="284534"/>
                </a:cubicBezTo>
                <a:cubicBezTo>
                  <a:pt x="73309" y="301569"/>
                  <a:pt x="69159" y="319985"/>
                  <a:pt x="67315" y="338862"/>
                </a:cubicBezTo>
                <a:cubicBezTo>
                  <a:pt x="27203" y="316302"/>
                  <a:pt x="0" y="273484"/>
                  <a:pt x="0" y="224220"/>
                </a:cubicBezTo>
                <a:cubicBezTo>
                  <a:pt x="0" y="157461"/>
                  <a:pt x="49795" y="102211"/>
                  <a:pt x="113882" y="93464"/>
                </a:cubicBezTo>
                <a:cubicBezTo>
                  <a:pt x="118954" y="92543"/>
                  <a:pt x="123565" y="89320"/>
                  <a:pt x="125409" y="84716"/>
                </a:cubicBezTo>
                <a:cubicBezTo>
                  <a:pt x="149845" y="33610"/>
                  <a:pt x="201484" y="0"/>
                  <a:pt x="25957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2" name="radio-control_55209">
            <a:extLst>
              <a:ext uri="{FF2B5EF4-FFF2-40B4-BE49-F238E27FC236}">
                <a16:creationId xmlns:a16="http://schemas.microsoft.com/office/drawing/2014/main" xmlns="" id="{49ABB394-E18B-44E0-A4E8-2D72199167C9}"/>
              </a:ext>
            </a:extLst>
          </p:cNvPr>
          <p:cNvSpPr>
            <a:spLocks noChangeAspect="1"/>
          </p:cNvSpPr>
          <p:nvPr/>
        </p:nvSpPr>
        <p:spPr bwMode="auto">
          <a:xfrm>
            <a:off x="8383447" y="3979149"/>
            <a:ext cx="609685" cy="605288"/>
          </a:xfrm>
          <a:custGeom>
            <a:avLst/>
            <a:gdLst>
              <a:gd name="T0" fmla="*/ 6074 w 7850"/>
              <a:gd name="T1" fmla="*/ 2977 h 7805"/>
              <a:gd name="T2" fmla="*/ 4873 w 7850"/>
              <a:gd name="T3" fmla="*/ 1776 h 7805"/>
              <a:gd name="T4" fmla="*/ 5063 w 7850"/>
              <a:gd name="T5" fmla="*/ 1586 h 7805"/>
              <a:gd name="T6" fmla="*/ 6264 w 7850"/>
              <a:gd name="T7" fmla="*/ 2787 h 7805"/>
              <a:gd name="T8" fmla="*/ 6074 w 7850"/>
              <a:gd name="T9" fmla="*/ 2977 h 7805"/>
              <a:gd name="T10" fmla="*/ 4170 w 7850"/>
              <a:gd name="T11" fmla="*/ 1853 h 7805"/>
              <a:gd name="T12" fmla="*/ 2317 w 7850"/>
              <a:gd name="T13" fmla="*/ 0 h 7805"/>
              <a:gd name="T14" fmla="*/ 1677 w 7850"/>
              <a:gd name="T15" fmla="*/ 639 h 7805"/>
              <a:gd name="T16" fmla="*/ 3531 w 7850"/>
              <a:gd name="T17" fmla="*/ 2493 h 7805"/>
              <a:gd name="T18" fmla="*/ 4170 w 7850"/>
              <a:gd name="T19" fmla="*/ 1853 h 7805"/>
              <a:gd name="T20" fmla="*/ 5997 w 7850"/>
              <a:gd name="T21" fmla="*/ 3679 h 7805"/>
              <a:gd name="T22" fmla="*/ 5357 w 7850"/>
              <a:gd name="T23" fmla="*/ 4319 h 7805"/>
              <a:gd name="T24" fmla="*/ 7210 w 7850"/>
              <a:gd name="T25" fmla="*/ 6173 h 7805"/>
              <a:gd name="T26" fmla="*/ 7850 w 7850"/>
              <a:gd name="T27" fmla="*/ 5533 h 7805"/>
              <a:gd name="T28" fmla="*/ 5997 w 7850"/>
              <a:gd name="T29" fmla="*/ 3679 h 7805"/>
              <a:gd name="T30" fmla="*/ 4913 w 7850"/>
              <a:gd name="T31" fmla="*/ 4502 h 7805"/>
              <a:gd name="T32" fmla="*/ 6180 w 7850"/>
              <a:gd name="T33" fmla="*/ 3235 h 7805"/>
              <a:gd name="T34" fmla="*/ 4615 w 7850"/>
              <a:gd name="T35" fmla="*/ 1670 h 7805"/>
              <a:gd name="T36" fmla="*/ 3347 w 7850"/>
              <a:gd name="T37" fmla="*/ 2937 h 7805"/>
              <a:gd name="T38" fmla="*/ 3906 w 7850"/>
              <a:gd name="T39" fmla="*/ 3496 h 7805"/>
              <a:gd name="T40" fmla="*/ 3751 w 7850"/>
              <a:gd name="T41" fmla="*/ 3651 h 7805"/>
              <a:gd name="T42" fmla="*/ 2058 w 7850"/>
              <a:gd name="T43" fmla="*/ 3496 h 7805"/>
              <a:gd name="T44" fmla="*/ 1828 w 7850"/>
              <a:gd name="T45" fmla="*/ 4328 h 7805"/>
              <a:gd name="T46" fmla="*/ 2054 w 7850"/>
              <a:gd name="T47" fmla="*/ 4328 h 7805"/>
              <a:gd name="T48" fmla="*/ 2155 w 7850"/>
              <a:gd name="T49" fmla="*/ 3757 h 7805"/>
              <a:gd name="T50" fmla="*/ 3570 w 7850"/>
              <a:gd name="T51" fmla="*/ 4280 h 7805"/>
              <a:gd name="T52" fmla="*/ 4093 w 7850"/>
              <a:gd name="T53" fmla="*/ 5695 h 7805"/>
              <a:gd name="T54" fmla="*/ 3476 w 7850"/>
              <a:gd name="T55" fmla="*/ 5787 h 7805"/>
              <a:gd name="T56" fmla="*/ 3476 w 7850"/>
              <a:gd name="T57" fmla="*/ 5990 h 7805"/>
              <a:gd name="T58" fmla="*/ 4324 w 7850"/>
              <a:gd name="T59" fmla="*/ 5762 h 7805"/>
              <a:gd name="T60" fmla="*/ 4195 w 7850"/>
              <a:gd name="T61" fmla="*/ 4102 h 7805"/>
              <a:gd name="T62" fmla="*/ 4354 w 7850"/>
              <a:gd name="T63" fmla="*/ 3943 h 7805"/>
              <a:gd name="T64" fmla="*/ 4913 w 7850"/>
              <a:gd name="T65" fmla="*/ 4502 h 7805"/>
              <a:gd name="T66" fmla="*/ 385 w 7850"/>
              <a:gd name="T67" fmla="*/ 4539 h 7805"/>
              <a:gd name="T68" fmla="*/ 0 w 7850"/>
              <a:gd name="T69" fmla="*/ 4539 h 7805"/>
              <a:gd name="T70" fmla="*/ 957 w 7850"/>
              <a:gd name="T71" fmla="*/ 6848 h 7805"/>
              <a:gd name="T72" fmla="*/ 3266 w 7850"/>
              <a:gd name="T73" fmla="*/ 7805 h 7805"/>
              <a:gd name="T74" fmla="*/ 3266 w 7850"/>
              <a:gd name="T75" fmla="*/ 7419 h 7805"/>
              <a:gd name="T76" fmla="*/ 1228 w 7850"/>
              <a:gd name="T77" fmla="*/ 6577 h 7805"/>
              <a:gd name="T78" fmla="*/ 385 w 7850"/>
              <a:gd name="T79" fmla="*/ 4539 h 7805"/>
              <a:gd name="T80" fmla="*/ 3266 w 7850"/>
              <a:gd name="T81" fmla="*/ 6911 h 7805"/>
              <a:gd name="T82" fmla="*/ 3266 w 7850"/>
              <a:gd name="T83" fmla="*/ 6527 h 7805"/>
              <a:gd name="T84" fmla="*/ 1859 w 7850"/>
              <a:gd name="T85" fmla="*/ 5945 h 7805"/>
              <a:gd name="T86" fmla="*/ 1278 w 7850"/>
              <a:gd name="T87" fmla="*/ 4539 h 7805"/>
              <a:gd name="T88" fmla="*/ 894 w 7850"/>
              <a:gd name="T89" fmla="*/ 4539 h 7805"/>
              <a:gd name="T90" fmla="*/ 1588 w 7850"/>
              <a:gd name="T91" fmla="*/ 6217 h 7805"/>
              <a:gd name="T92" fmla="*/ 3266 w 7850"/>
              <a:gd name="T93" fmla="*/ 6911 h 7805"/>
              <a:gd name="T94" fmla="*/ 2519 w 7850"/>
              <a:gd name="T95" fmla="*/ 5286 h 7805"/>
              <a:gd name="T96" fmla="*/ 2210 w 7850"/>
              <a:gd name="T97" fmla="*/ 4539 h 7805"/>
              <a:gd name="T98" fmla="*/ 1826 w 7850"/>
              <a:gd name="T99" fmla="*/ 4539 h 7805"/>
              <a:gd name="T100" fmla="*/ 2247 w 7850"/>
              <a:gd name="T101" fmla="*/ 5558 h 7805"/>
              <a:gd name="T102" fmla="*/ 3266 w 7850"/>
              <a:gd name="T103" fmla="*/ 5979 h 7805"/>
              <a:gd name="T104" fmla="*/ 3266 w 7850"/>
              <a:gd name="T105" fmla="*/ 5595 h 7805"/>
              <a:gd name="T106" fmla="*/ 2519 w 7850"/>
              <a:gd name="T107" fmla="*/ 5286 h 7805"/>
              <a:gd name="T108" fmla="*/ 2943 w 7850"/>
              <a:gd name="T109" fmla="*/ 4861 h 7805"/>
              <a:gd name="T110" fmla="*/ 3266 w 7850"/>
              <a:gd name="T111" fmla="*/ 4995 h 7805"/>
              <a:gd name="T112" fmla="*/ 3266 w 7850"/>
              <a:gd name="T113" fmla="*/ 4539 h 7805"/>
              <a:gd name="T114" fmla="*/ 2810 w 7850"/>
              <a:gd name="T115" fmla="*/ 4539 h 7805"/>
              <a:gd name="T116" fmla="*/ 2943 w 7850"/>
              <a:gd name="T117" fmla="*/ 4861 h 7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50" h="7805">
                <a:moveTo>
                  <a:pt x="6074" y="2977"/>
                </a:moveTo>
                <a:lnTo>
                  <a:pt x="4873" y="1776"/>
                </a:lnTo>
                <a:lnTo>
                  <a:pt x="5063" y="1586"/>
                </a:lnTo>
                <a:lnTo>
                  <a:pt x="6264" y="2787"/>
                </a:lnTo>
                <a:lnTo>
                  <a:pt x="6074" y="2977"/>
                </a:lnTo>
                <a:close/>
                <a:moveTo>
                  <a:pt x="4170" y="1853"/>
                </a:moveTo>
                <a:lnTo>
                  <a:pt x="2317" y="0"/>
                </a:lnTo>
                <a:lnTo>
                  <a:pt x="1677" y="639"/>
                </a:lnTo>
                <a:lnTo>
                  <a:pt x="3531" y="2493"/>
                </a:lnTo>
                <a:lnTo>
                  <a:pt x="4170" y="1853"/>
                </a:lnTo>
                <a:close/>
                <a:moveTo>
                  <a:pt x="5997" y="3679"/>
                </a:moveTo>
                <a:lnTo>
                  <a:pt x="5357" y="4319"/>
                </a:lnTo>
                <a:lnTo>
                  <a:pt x="7210" y="6173"/>
                </a:lnTo>
                <a:lnTo>
                  <a:pt x="7850" y="5533"/>
                </a:lnTo>
                <a:lnTo>
                  <a:pt x="5997" y="3679"/>
                </a:lnTo>
                <a:close/>
                <a:moveTo>
                  <a:pt x="4913" y="4502"/>
                </a:moveTo>
                <a:lnTo>
                  <a:pt x="6180" y="3235"/>
                </a:lnTo>
                <a:lnTo>
                  <a:pt x="4615" y="1670"/>
                </a:lnTo>
                <a:lnTo>
                  <a:pt x="3347" y="2937"/>
                </a:lnTo>
                <a:lnTo>
                  <a:pt x="3906" y="3496"/>
                </a:lnTo>
                <a:lnTo>
                  <a:pt x="3751" y="3651"/>
                </a:lnTo>
                <a:cubicBezTo>
                  <a:pt x="3158" y="3193"/>
                  <a:pt x="2441" y="3113"/>
                  <a:pt x="2058" y="3496"/>
                </a:cubicBezTo>
                <a:cubicBezTo>
                  <a:pt x="1853" y="3701"/>
                  <a:pt x="1780" y="4002"/>
                  <a:pt x="1828" y="4328"/>
                </a:cubicBezTo>
                <a:lnTo>
                  <a:pt x="2054" y="4328"/>
                </a:lnTo>
                <a:cubicBezTo>
                  <a:pt x="2009" y="4080"/>
                  <a:pt x="2043" y="3868"/>
                  <a:pt x="2155" y="3757"/>
                </a:cubicBezTo>
                <a:cubicBezTo>
                  <a:pt x="2401" y="3510"/>
                  <a:pt x="3035" y="3744"/>
                  <a:pt x="3570" y="4280"/>
                </a:cubicBezTo>
                <a:cubicBezTo>
                  <a:pt x="4105" y="4815"/>
                  <a:pt x="4339" y="5449"/>
                  <a:pt x="4093" y="5695"/>
                </a:cubicBezTo>
                <a:cubicBezTo>
                  <a:pt x="3975" y="5813"/>
                  <a:pt x="3744" y="5845"/>
                  <a:pt x="3476" y="5787"/>
                </a:cubicBezTo>
                <a:lnTo>
                  <a:pt x="3476" y="5990"/>
                </a:lnTo>
                <a:cubicBezTo>
                  <a:pt x="3809" y="6041"/>
                  <a:pt x="4116" y="5970"/>
                  <a:pt x="4324" y="5762"/>
                </a:cubicBezTo>
                <a:cubicBezTo>
                  <a:pt x="4700" y="5386"/>
                  <a:pt x="4630" y="4689"/>
                  <a:pt x="4195" y="4102"/>
                </a:cubicBezTo>
                <a:lnTo>
                  <a:pt x="4354" y="3943"/>
                </a:lnTo>
                <a:lnTo>
                  <a:pt x="4913" y="4502"/>
                </a:lnTo>
                <a:close/>
                <a:moveTo>
                  <a:pt x="385" y="4539"/>
                </a:moveTo>
                <a:lnTo>
                  <a:pt x="0" y="4539"/>
                </a:lnTo>
                <a:cubicBezTo>
                  <a:pt x="0" y="5411"/>
                  <a:pt x="340" y="6231"/>
                  <a:pt x="957" y="6848"/>
                </a:cubicBezTo>
                <a:cubicBezTo>
                  <a:pt x="1573" y="7465"/>
                  <a:pt x="2393" y="7805"/>
                  <a:pt x="3266" y="7805"/>
                </a:cubicBezTo>
                <a:lnTo>
                  <a:pt x="3266" y="7419"/>
                </a:lnTo>
                <a:cubicBezTo>
                  <a:pt x="2528" y="7419"/>
                  <a:pt x="1790" y="7138"/>
                  <a:pt x="1228" y="6577"/>
                </a:cubicBezTo>
                <a:cubicBezTo>
                  <a:pt x="666" y="6015"/>
                  <a:pt x="385" y="5277"/>
                  <a:pt x="385" y="4539"/>
                </a:cubicBezTo>
                <a:close/>
                <a:moveTo>
                  <a:pt x="3266" y="6911"/>
                </a:moveTo>
                <a:lnTo>
                  <a:pt x="3266" y="6527"/>
                </a:lnTo>
                <a:cubicBezTo>
                  <a:pt x="2756" y="6527"/>
                  <a:pt x="2247" y="6333"/>
                  <a:pt x="1859" y="5945"/>
                </a:cubicBezTo>
                <a:cubicBezTo>
                  <a:pt x="1472" y="5558"/>
                  <a:pt x="1278" y="5048"/>
                  <a:pt x="1278" y="4539"/>
                </a:cubicBezTo>
                <a:lnTo>
                  <a:pt x="894" y="4539"/>
                </a:lnTo>
                <a:cubicBezTo>
                  <a:pt x="894" y="5147"/>
                  <a:pt x="1125" y="5754"/>
                  <a:pt x="1588" y="6217"/>
                </a:cubicBezTo>
                <a:cubicBezTo>
                  <a:pt x="2050" y="6679"/>
                  <a:pt x="2658" y="6911"/>
                  <a:pt x="3266" y="6911"/>
                </a:cubicBezTo>
                <a:close/>
                <a:moveTo>
                  <a:pt x="2519" y="5286"/>
                </a:moveTo>
                <a:cubicBezTo>
                  <a:pt x="2313" y="5080"/>
                  <a:pt x="2210" y="4810"/>
                  <a:pt x="2210" y="4539"/>
                </a:cubicBezTo>
                <a:lnTo>
                  <a:pt x="1826" y="4539"/>
                </a:lnTo>
                <a:cubicBezTo>
                  <a:pt x="1826" y="4908"/>
                  <a:pt x="1966" y="5277"/>
                  <a:pt x="2247" y="5558"/>
                </a:cubicBezTo>
                <a:cubicBezTo>
                  <a:pt x="2528" y="5838"/>
                  <a:pt x="2897" y="5979"/>
                  <a:pt x="3266" y="5979"/>
                </a:cubicBezTo>
                <a:lnTo>
                  <a:pt x="3266" y="5595"/>
                </a:lnTo>
                <a:cubicBezTo>
                  <a:pt x="2995" y="5595"/>
                  <a:pt x="2725" y="5492"/>
                  <a:pt x="2519" y="5286"/>
                </a:cubicBezTo>
                <a:close/>
                <a:moveTo>
                  <a:pt x="2943" y="4861"/>
                </a:moveTo>
                <a:cubicBezTo>
                  <a:pt x="3032" y="4950"/>
                  <a:pt x="3149" y="4995"/>
                  <a:pt x="3266" y="4995"/>
                </a:cubicBezTo>
                <a:lnTo>
                  <a:pt x="3266" y="4539"/>
                </a:lnTo>
                <a:lnTo>
                  <a:pt x="2810" y="4539"/>
                </a:lnTo>
                <a:cubicBezTo>
                  <a:pt x="2810" y="4656"/>
                  <a:pt x="2854" y="4772"/>
                  <a:pt x="2943" y="48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3" name="earth-grid-and-airplane_52498">
            <a:extLst>
              <a:ext uri="{FF2B5EF4-FFF2-40B4-BE49-F238E27FC236}">
                <a16:creationId xmlns:a16="http://schemas.microsoft.com/office/drawing/2014/main" xmlns="" id="{45F13E78-5719-4785-B4D1-06EF7D8A22AF}"/>
              </a:ext>
            </a:extLst>
          </p:cNvPr>
          <p:cNvSpPr>
            <a:spLocks noChangeAspect="1"/>
          </p:cNvSpPr>
          <p:nvPr/>
        </p:nvSpPr>
        <p:spPr bwMode="auto">
          <a:xfrm>
            <a:off x="10051680" y="5356500"/>
            <a:ext cx="607053" cy="609685"/>
          </a:xfrm>
          <a:custGeom>
            <a:avLst/>
            <a:gdLst>
              <a:gd name="connsiteX0" fmla="*/ 152145 w 603428"/>
              <a:gd name="connsiteY0" fmla="*/ 465773 h 606044"/>
              <a:gd name="connsiteX1" fmla="*/ 109085 w 603428"/>
              <a:gd name="connsiteY1" fmla="*/ 477238 h 606044"/>
              <a:gd name="connsiteX2" fmla="*/ 170804 w 603428"/>
              <a:gd name="connsiteY2" fmla="*/ 525965 h 606044"/>
              <a:gd name="connsiteX3" fmla="*/ 152145 w 603428"/>
              <a:gd name="connsiteY3" fmla="*/ 465773 h 606044"/>
              <a:gd name="connsiteX4" fmla="*/ 40189 w 603428"/>
              <a:gd name="connsiteY4" fmla="*/ 321025 h 606044"/>
              <a:gd name="connsiteX5" fmla="*/ 83249 w 603428"/>
              <a:gd name="connsiteY5" fmla="*/ 445709 h 606044"/>
              <a:gd name="connsiteX6" fmla="*/ 143533 w 603428"/>
              <a:gd name="connsiteY6" fmla="*/ 428511 h 606044"/>
              <a:gd name="connsiteX7" fmla="*/ 133486 w 603428"/>
              <a:gd name="connsiteY7" fmla="*/ 321025 h 606044"/>
              <a:gd name="connsiteX8" fmla="*/ 561886 w 603428"/>
              <a:gd name="connsiteY8" fmla="*/ 279085 h 606044"/>
              <a:gd name="connsiteX9" fmla="*/ 546995 w 603428"/>
              <a:gd name="connsiteY9" fmla="*/ 282312 h 606044"/>
              <a:gd name="connsiteX10" fmla="*/ 567088 w 603428"/>
              <a:gd name="connsiteY10" fmla="*/ 295218 h 606044"/>
              <a:gd name="connsiteX11" fmla="*/ 581441 w 603428"/>
              <a:gd name="connsiteY11" fmla="*/ 315295 h 606044"/>
              <a:gd name="connsiteX12" fmla="*/ 575700 w 603428"/>
              <a:gd name="connsiteY12" fmla="*/ 286614 h 606044"/>
              <a:gd name="connsiteX13" fmla="*/ 561886 w 603428"/>
              <a:gd name="connsiteY13" fmla="*/ 279085 h 606044"/>
              <a:gd name="connsiteX14" fmla="*/ 583616 w 603428"/>
              <a:gd name="connsiteY14" fmla="*/ 259837 h 606044"/>
              <a:gd name="connsiteX15" fmla="*/ 597228 w 603428"/>
              <a:gd name="connsiteY15" fmla="*/ 266537 h 606044"/>
              <a:gd name="connsiteX16" fmla="*/ 548430 w 603428"/>
              <a:gd name="connsiteY16" fmla="*/ 374092 h 606044"/>
              <a:gd name="connsiteX17" fmla="*/ 577135 w 603428"/>
              <a:gd name="connsiteY17" fmla="*/ 540444 h 606044"/>
              <a:gd name="connsiteX18" fmla="*/ 575700 w 603428"/>
              <a:gd name="connsiteY18" fmla="*/ 546180 h 606044"/>
              <a:gd name="connsiteX19" fmla="*/ 548430 w 603428"/>
              <a:gd name="connsiteY19" fmla="*/ 571994 h 606044"/>
              <a:gd name="connsiteX20" fmla="*/ 538384 w 603428"/>
              <a:gd name="connsiteY20" fmla="*/ 570559 h 606044"/>
              <a:gd name="connsiteX21" fmla="*/ 465188 w 603428"/>
              <a:gd name="connsiteY21" fmla="*/ 457268 h 606044"/>
              <a:gd name="connsiteX22" fmla="*/ 374768 w 603428"/>
              <a:gd name="connsiteY22" fmla="*/ 521801 h 606044"/>
              <a:gd name="connsiteX23" fmla="*/ 381945 w 603428"/>
              <a:gd name="connsiteY23" fmla="*/ 584900 h 606044"/>
              <a:gd name="connsiteX24" fmla="*/ 380509 w 603428"/>
              <a:gd name="connsiteY24" fmla="*/ 590636 h 606044"/>
              <a:gd name="connsiteX25" fmla="*/ 367592 w 603428"/>
              <a:gd name="connsiteY25" fmla="*/ 603543 h 606044"/>
              <a:gd name="connsiteX26" fmla="*/ 356111 w 603428"/>
              <a:gd name="connsiteY26" fmla="*/ 600675 h 606044"/>
              <a:gd name="connsiteX27" fmla="*/ 330277 w 603428"/>
              <a:gd name="connsiteY27" fmla="*/ 531840 h 606044"/>
              <a:gd name="connsiteX28" fmla="*/ 261386 w 603428"/>
              <a:gd name="connsiteY28" fmla="*/ 506026 h 606044"/>
              <a:gd name="connsiteX29" fmla="*/ 258515 w 603428"/>
              <a:gd name="connsiteY29" fmla="*/ 494554 h 606044"/>
              <a:gd name="connsiteX30" fmla="*/ 271432 w 603428"/>
              <a:gd name="connsiteY30" fmla="*/ 481647 h 606044"/>
              <a:gd name="connsiteX31" fmla="*/ 277173 w 603428"/>
              <a:gd name="connsiteY31" fmla="*/ 480213 h 606044"/>
              <a:gd name="connsiteX32" fmla="*/ 340323 w 603428"/>
              <a:gd name="connsiteY32" fmla="*/ 488818 h 606044"/>
              <a:gd name="connsiteX33" fmla="*/ 406343 w 603428"/>
              <a:gd name="connsiteY33" fmla="*/ 397037 h 606044"/>
              <a:gd name="connsiteX34" fmla="*/ 291526 w 603428"/>
              <a:gd name="connsiteY34" fmla="*/ 323900 h 606044"/>
              <a:gd name="connsiteX35" fmla="*/ 290090 w 603428"/>
              <a:gd name="connsiteY35" fmla="*/ 313861 h 606044"/>
              <a:gd name="connsiteX36" fmla="*/ 317360 w 603428"/>
              <a:gd name="connsiteY36" fmla="*/ 288048 h 606044"/>
              <a:gd name="connsiteX37" fmla="*/ 323100 w 603428"/>
              <a:gd name="connsiteY37" fmla="*/ 285180 h 606044"/>
              <a:gd name="connsiteX38" fmla="*/ 488151 w 603428"/>
              <a:gd name="connsiteY38" fmla="*/ 315295 h 606044"/>
              <a:gd name="connsiteX39" fmla="*/ 583616 w 603428"/>
              <a:gd name="connsiteY39" fmla="*/ 259837 h 606044"/>
              <a:gd name="connsiteX40" fmla="*/ 183722 w 603428"/>
              <a:gd name="connsiteY40" fmla="*/ 182010 h 606044"/>
              <a:gd name="connsiteX41" fmla="*/ 173675 w 603428"/>
              <a:gd name="connsiteY41" fmla="*/ 282330 h 606044"/>
              <a:gd name="connsiteX42" fmla="*/ 282760 w 603428"/>
              <a:gd name="connsiteY42" fmla="*/ 282330 h 606044"/>
              <a:gd name="connsiteX43" fmla="*/ 282760 w 603428"/>
              <a:gd name="connsiteY43" fmla="*/ 190609 h 606044"/>
              <a:gd name="connsiteX44" fmla="*/ 183722 w 603428"/>
              <a:gd name="connsiteY44" fmla="*/ 182010 h 606044"/>
              <a:gd name="connsiteX45" fmla="*/ 83249 w 603428"/>
              <a:gd name="connsiteY45" fmla="*/ 154780 h 606044"/>
              <a:gd name="connsiteX46" fmla="*/ 70331 w 603428"/>
              <a:gd name="connsiteY46" fmla="*/ 174844 h 606044"/>
              <a:gd name="connsiteX47" fmla="*/ 70331 w 603428"/>
              <a:gd name="connsiteY47" fmla="*/ 176277 h 606044"/>
              <a:gd name="connsiteX48" fmla="*/ 40189 w 603428"/>
              <a:gd name="connsiteY48" fmla="*/ 282330 h 606044"/>
              <a:gd name="connsiteX49" fmla="*/ 133486 w 603428"/>
              <a:gd name="connsiteY49" fmla="*/ 282330 h 606044"/>
              <a:gd name="connsiteX50" fmla="*/ 146404 w 603428"/>
              <a:gd name="connsiteY50" fmla="*/ 173411 h 606044"/>
              <a:gd name="connsiteX51" fmla="*/ 83249 w 603428"/>
              <a:gd name="connsiteY51" fmla="*/ 154780 h 606044"/>
              <a:gd name="connsiteX52" fmla="*/ 430599 w 603428"/>
              <a:gd name="connsiteY52" fmla="*/ 73091 h 606044"/>
              <a:gd name="connsiteX53" fmla="*/ 447823 w 603428"/>
              <a:gd name="connsiteY53" fmla="*/ 134716 h 606044"/>
              <a:gd name="connsiteX54" fmla="*/ 493754 w 603428"/>
              <a:gd name="connsiteY54" fmla="*/ 123251 h 606044"/>
              <a:gd name="connsiteX55" fmla="*/ 430599 w 603428"/>
              <a:gd name="connsiteY55" fmla="*/ 73091 h 606044"/>
              <a:gd name="connsiteX56" fmla="*/ 172240 w 603428"/>
              <a:gd name="connsiteY56" fmla="*/ 73091 h 606044"/>
              <a:gd name="connsiteX57" fmla="*/ 109085 w 603428"/>
              <a:gd name="connsiteY57" fmla="*/ 123251 h 606044"/>
              <a:gd name="connsiteX58" fmla="*/ 153580 w 603428"/>
              <a:gd name="connsiteY58" fmla="*/ 136149 h 606044"/>
              <a:gd name="connsiteX59" fmla="*/ 172240 w 603428"/>
              <a:gd name="connsiteY59" fmla="*/ 73091 h 606044"/>
              <a:gd name="connsiteX60" fmla="*/ 320079 w 603428"/>
              <a:gd name="connsiteY60" fmla="*/ 38695 h 606044"/>
              <a:gd name="connsiteX61" fmla="*/ 320079 w 603428"/>
              <a:gd name="connsiteY61" fmla="*/ 151914 h 606044"/>
              <a:gd name="connsiteX62" fmla="*/ 410504 w 603428"/>
              <a:gd name="connsiteY62" fmla="*/ 141882 h 606044"/>
              <a:gd name="connsiteX63" fmla="*/ 381798 w 603428"/>
              <a:gd name="connsiteY63" fmla="*/ 51593 h 606044"/>
              <a:gd name="connsiteX64" fmla="*/ 320079 w 603428"/>
              <a:gd name="connsiteY64" fmla="*/ 38695 h 606044"/>
              <a:gd name="connsiteX65" fmla="*/ 282760 w 603428"/>
              <a:gd name="connsiteY65" fmla="*/ 38695 h 606044"/>
              <a:gd name="connsiteX66" fmla="*/ 219606 w 603428"/>
              <a:gd name="connsiteY66" fmla="*/ 51593 h 606044"/>
              <a:gd name="connsiteX67" fmla="*/ 192334 w 603428"/>
              <a:gd name="connsiteY67" fmla="*/ 144748 h 606044"/>
              <a:gd name="connsiteX68" fmla="*/ 282760 w 603428"/>
              <a:gd name="connsiteY68" fmla="*/ 151914 h 606044"/>
              <a:gd name="connsiteX69" fmla="*/ 301419 w 603428"/>
              <a:gd name="connsiteY69" fmla="*/ 0 h 606044"/>
              <a:gd name="connsiteX70" fmla="*/ 595662 w 603428"/>
              <a:gd name="connsiteY70" fmla="*/ 243635 h 606044"/>
              <a:gd name="connsiteX71" fmla="*/ 578438 w 603428"/>
              <a:gd name="connsiteY71" fmla="*/ 240769 h 606044"/>
              <a:gd name="connsiteX72" fmla="*/ 556908 w 603428"/>
              <a:gd name="connsiteY72" fmla="*/ 243635 h 606044"/>
              <a:gd name="connsiteX73" fmla="*/ 519589 w 603428"/>
              <a:gd name="connsiteY73" fmla="*/ 154780 h 606044"/>
              <a:gd name="connsiteX74" fmla="*/ 456435 w 603428"/>
              <a:gd name="connsiteY74" fmla="*/ 171978 h 606044"/>
              <a:gd name="connsiteX75" fmla="*/ 467918 w 603428"/>
              <a:gd name="connsiteY75" fmla="*/ 282330 h 606044"/>
              <a:gd name="connsiteX76" fmla="*/ 495189 w 603428"/>
              <a:gd name="connsiteY76" fmla="*/ 282330 h 606044"/>
              <a:gd name="connsiteX77" fmla="*/ 482271 w 603428"/>
              <a:gd name="connsiteY77" fmla="*/ 293795 h 606044"/>
              <a:gd name="connsiteX78" fmla="*/ 417681 w 603428"/>
              <a:gd name="connsiteY78" fmla="*/ 282330 h 606044"/>
              <a:gd name="connsiteX79" fmla="*/ 429164 w 603428"/>
              <a:gd name="connsiteY79" fmla="*/ 282330 h 606044"/>
              <a:gd name="connsiteX80" fmla="*/ 417681 w 603428"/>
              <a:gd name="connsiteY80" fmla="*/ 180577 h 606044"/>
              <a:gd name="connsiteX81" fmla="*/ 320079 w 603428"/>
              <a:gd name="connsiteY81" fmla="*/ 190609 h 606044"/>
              <a:gd name="connsiteX82" fmla="*/ 320079 w 603428"/>
              <a:gd name="connsiteY82" fmla="*/ 266565 h 606044"/>
              <a:gd name="connsiteX83" fmla="*/ 302855 w 603428"/>
              <a:gd name="connsiteY83" fmla="*/ 273731 h 606044"/>
              <a:gd name="connsiteX84" fmla="*/ 277019 w 603428"/>
              <a:gd name="connsiteY84" fmla="*/ 300961 h 606044"/>
              <a:gd name="connsiteX85" fmla="*/ 268407 w 603428"/>
              <a:gd name="connsiteY85" fmla="*/ 321025 h 606044"/>
              <a:gd name="connsiteX86" fmla="*/ 172240 w 603428"/>
              <a:gd name="connsiteY86" fmla="*/ 321025 h 606044"/>
              <a:gd name="connsiteX87" fmla="*/ 182287 w 603428"/>
              <a:gd name="connsiteY87" fmla="*/ 419912 h 606044"/>
              <a:gd name="connsiteX88" fmla="*/ 282760 w 603428"/>
              <a:gd name="connsiteY88" fmla="*/ 409880 h 606044"/>
              <a:gd name="connsiteX89" fmla="*/ 282760 w 603428"/>
              <a:gd name="connsiteY89" fmla="*/ 341089 h 606044"/>
              <a:gd name="connsiteX90" fmla="*/ 320079 w 603428"/>
              <a:gd name="connsiteY90" fmla="*/ 365452 h 606044"/>
              <a:gd name="connsiteX91" fmla="*/ 320079 w 603428"/>
              <a:gd name="connsiteY91" fmla="*/ 409880 h 606044"/>
              <a:gd name="connsiteX92" fmla="*/ 370315 w 603428"/>
              <a:gd name="connsiteY92" fmla="*/ 412746 h 606044"/>
              <a:gd name="connsiteX93" fmla="*/ 351656 w 603428"/>
              <a:gd name="connsiteY93" fmla="*/ 438543 h 606044"/>
              <a:gd name="connsiteX94" fmla="*/ 344479 w 603428"/>
              <a:gd name="connsiteY94" fmla="*/ 448575 h 606044"/>
              <a:gd name="connsiteX95" fmla="*/ 320079 w 603428"/>
              <a:gd name="connsiteY95" fmla="*/ 447142 h 606044"/>
              <a:gd name="connsiteX96" fmla="*/ 320079 w 603428"/>
              <a:gd name="connsiteY96" fmla="*/ 465773 h 606044"/>
              <a:gd name="connsiteX97" fmla="*/ 282760 w 603428"/>
              <a:gd name="connsiteY97" fmla="*/ 461473 h 606044"/>
              <a:gd name="connsiteX98" fmla="*/ 282760 w 603428"/>
              <a:gd name="connsiteY98" fmla="*/ 448575 h 606044"/>
              <a:gd name="connsiteX99" fmla="*/ 189464 w 603428"/>
              <a:gd name="connsiteY99" fmla="*/ 458607 h 606044"/>
              <a:gd name="connsiteX100" fmla="*/ 219606 w 603428"/>
              <a:gd name="connsiteY100" fmla="*/ 548895 h 606044"/>
              <a:gd name="connsiteX101" fmla="*/ 282760 w 603428"/>
              <a:gd name="connsiteY101" fmla="*/ 560360 h 606044"/>
              <a:gd name="connsiteX102" fmla="*/ 282760 w 603428"/>
              <a:gd name="connsiteY102" fmla="*/ 534564 h 606044"/>
              <a:gd name="connsiteX103" fmla="*/ 315773 w 603428"/>
              <a:gd name="connsiteY103" fmla="*/ 547462 h 606044"/>
              <a:gd name="connsiteX104" fmla="*/ 320079 w 603428"/>
              <a:gd name="connsiteY104" fmla="*/ 560360 h 606044"/>
              <a:gd name="connsiteX105" fmla="*/ 334432 w 603428"/>
              <a:gd name="connsiteY105" fmla="*/ 597622 h 606044"/>
              <a:gd name="connsiteX106" fmla="*/ 301419 w 603428"/>
              <a:gd name="connsiteY106" fmla="*/ 600488 h 606044"/>
              <a:gd name="connsiteX107" fmla="*/ 0 w 603428"/>
              <a:gd name="connsiteY107" fmla="*/ 299528 h 606044"/>
              <a:gd name="connsiteX108" fmla="*/ 84684 w 603428"/>
              <a:gd name="connsiteY108" fmla="*/ 91722 h 606044"/>
              <a:gd name="connsiteX109" fmla="*/ 93296 w 603428"/>
              <a:gd name="connsiteY109" fmla="*/ 84556 h 606044"/>
              <a:gd name="connsiteX110" fmla="*/ 301419 w 603428"/>
              <a:gd name="connsiteY110" fmla="*/ 0 h 606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03428" h="606044">
                <a:moveTo>
                  <a:pt x="152145" y="465773"/>
                </a:moveTo>
                <a:cubicBezTo>
                  <a:pt x="134921" y="470072"/>
                  <a:pt x="120568" y="474371"/>
                  <a:pt x="109085" y="477238"/>
                </a:cubicBezTo>
                <a:cubicBezTo>
                  <a:pt x="126309" y="497302"/>
                  <a:pt x="147839" y="513066"/>
                  <a:pt x="170804" y="525965"/>
                </a:cubicBezTo>
                <a:cubicBezTo>
                  <a:pt x="163628" y="505901"/>
                  <a:pt x="156451" y="485837"/>
                  <a:pt x="152145" y="465773"/>
                </a:cubicBezTo>
                <a:close/>
                <a:moveTo>
                  <a:pt x="40189" y="321025"/>
                </a:moveTo>
                <a:cubicBezTo>
                  <a:pt x="43060" y="366886"/>
                  <a:pt x="58849" y="409880"/>
                  <a:pt x="83249" y="445709"/>
                </a:cubicBezTo>
                <a:cubicBezTo>
                  <a:pt x="96167" y="441409"/>
                  <a:pt x="117697" y="434243"/>
                  <a:pt x="143533" y="428511"/>
                </a:cubicBezTo>
                <a:cubicBezTo>
                  <a:pt x="137792" y="391249"/>
                  <a:pt x="134921" y="355420"/>
                  <a:pt x="133486" y="321025"/>
                </a:cubicBezTo>
                <a:close/>
                <a:moveTo>
                  <a:pt x="561886" y="279085"/>
                </a:moveTo>
                <a:cubicBezTo>
                  <a:pt x="556683" y="278368"/>
                  <a:pt x="551301" y="279444"/>
                  <a:pt x="546995" y="282312"/>
                </a:cubicBezTo>
                <a:cubicBezTo>
                  <a:pt x="554171" y="285180"/>
                  <a:pt x="561347" y="289482"/>
                  <a:pt x="567088" y="295218"/>
                </a:cubicBezTo>
                <a:cubicBezTo>
                  <a:pt x="574264" y="300955"/>
                  <a:pt x="578570" y="308125"/>
                  <a:pt x="581441" y="315295"/>
                </a:cubicBezTo>
                <a:cubicBezTo>
                  <a:pt x="585746" y="306691"/>
                  <a:pt x="584311" y="295218"/>
                  <a:pt x="575700" y="286614"/>
                </a:cubicBezTo>
                <a:cubicBezTo>
                  <a:pt x="572112" y="282312"/>
                  <a:pt x="567089" y="279802"/>
                  <a:pt x="561886" y="279085"/>
                </a:cubicBezTo>
                <a:close/>
                <a:moveTo>
                  <a:pt x="583616" y="259837"/>
                </a:moveTo>
                <a:cubicBezTo>
                  <a:pt x="589514" y="260801"/>
                  <a:pt x="593999" y="263310"/>
                  <a:pt x="597228" y="266537"/>
                </a:cubicBezTo>
                <a:cubicBezTo>
                  <a:pt x="608710" y="278009"/>
                  <a:pt x="610145" y="310993"/>
                  <a:pt x="548430" y="374092"/>
                </a:cubicBezTo>
                <a:lnTo>
                  <a:pt x="577135" y="540444"/>
                </a:lnTo>
                <a:cubicBezTo>
                  <a:pt x="577135" y="541878"/>
                  <a:pt x="577135" y="544746"/>
                  <a:pt x="575700" y="546180"/>
                </a:cubicBezTo>
                <a:lnTo>
                  <a:pt x="548430" y="571994"/>
                </a:lnTo>
                <a:cubicBezTo>
                  <a:pt x="545560" y="574862"/>
                  <a:pt x="541254" y="574862"/>
                  <a:pt x="538384" y="570559"/>
                </a:cubicBezTo>
                <a:lnTo>
                  <a:pt x="465188" y="457268"/>
                </a:lnTo>
                <a:cubicBezTo>
                  <a:pt x="435048" y="481647"/>
                  <a:pt x="403473" y="500290"/>
                  <a:pt x="374768" y="521801"/>
                </a:cubicBezTo>
                <a:lnTo>
                  <a:pt x="381945" y="584900"/>
                </a:lnTo>
                <a:cubicBezTo>
                  <a:pt x="383380" y="586334"/>
                  <a:pt x="381945" y="589202"/>
                  <a:pt x="380509" y="590636"/>
                </a:cubicBezTo>
                <a:lnTo>
                  <a:pt x="367592" y="603543"/>
                </a:lnTo>
                <a:cubicBezTo>
                  <a:pt x="363287" y="607845"/>
                  <a:pt x="358981" y="606411"/>
                  <a:pt x="356111" y="600675"/>
                </a:cubicBezTo>
                <a:lnTo>
                  <a:pt x="330277" y="531840"/>
                </a:lnTo>
                <a:lnTo>
                  <a:pt x="261386" y="506026"/>
                </a:lnTo>
                <a:cubicBezTo>
                  <a:pt x="255645" y="504592"/>
                  <a:pt x="255645" y="498856"/>
                  <a:pt x="258515" y="494554"/>
                </a:cubicBezTo>
                <a:lnTo>
                  <a:pt x="271432" y="481647"/>
                </a:lnTo>
                <a:cubicBezTo>
                  <a:pt x="272868" y="480213"/>
                  <a:pt x="275738" y="480213"/>
                  <a:pt x="277173" y="480213"/>
                </a:cubicBezTo>
                <a:lnTo>
                  <a:pt x="340323" y="488818"/>
                </a:lnTo>
                <a:cubicBezTo>
                  <a:pt x="363287" y="458702"/>
                  <a:pt x="381945" y="428587"/>
                  <a:pt x="406343" y="397037"/>
                </a:cubicBezTo>
                <a:lnTo>
                  <a:pt x="291526" y="323900"/>
                </a:lnTo>
                <a:cubicBezTo>
                  <a:pt x="287220" y="322466"/>
                  <a:pt x="287220" y="316729"/>
                  <a:pt x="290090" y="313861"/>
                </a:cubicBezTo>
                <a:lnTo>
                  <a:pt x="317360" y="288048"/>
                </a:lnTo>
                <a:cubicBezTo>
                  <a:pt x="317360" y="286614"/>
                  <a:pt x="320230" y="285180"/>
                  <a:pt x="323100" y="285180"/>
                </a:cubicBezTo>
                <a:lnTo>
                  <a:pt x="488151" y="315295"/>
                </a:lnTo>
                <a:cubicBezTo>
                  <a:pt x="535514" y="267971"/>
                  <a:pt x="565922" y="256947"/>
                  <a:pt x="583616" y="259837"/>
                </a:cubicBezTo>
                <a:close/>
                <a:moveTo>
                  <a:pt x="183722" y="182010"/>
                </a:moveTo>
                <a:cubicBezTo>
                  <a:pt x="179416" y="212106"/>
                  <a:pt x="175110" y="246501"/>
                  <a:pt x="173675" y="282330"/>
                </a:cubicBezTo>
                <a:lnTo>
                  <a:pt x="282760" y="282330"/>
                </a:lnTo>
                <a:lnTo>
                  <a:pt x="282760" y="190609"/>
                </a:lnTo>
                <a:cubicBezTo>
                  <a:pt x="251183" y="190609"/>
                  <a:pt x="218170" y="187742"/>
                  <a:pt x="183722" y="182010"/>
                </a:cubicBezTo>
                <a:close/>
                <a:moveTo>
                  <a:pt x="83249" y="154780"/>
                </a:moveTo>
                <a:cubicBezTo>
                  <a:pt x="78943" y="161946"/>
                  <a:pt x="74637" y="167678"/>
                  <a:pt x="70331" y="174844"/>
                </a:cubicBezTo>
                <a:cubicBezTo>
                  <a:pt x="70331" y="174844"/>
                  <a:pt x="70331" y="176277"/>
                  <a:pt x="70331" y="176277"/>
                </a:cubicBezTo>
                <a:cubicBezTo>
                  <a:pt x="53107" y="207806"/>
                  <a:pt x="43060" y="245068"/>
                  <a:pt x="40189" y="282330"/>
                </a:cubicBezTo>
                <a:lnTo>
                  <a:pt x="133486" y="282330"/>
                </a:lnTo>
                <a:cubicBezTo>
                  <a:pt x="134921" y="243635"/>
                  <a:pt x="140662" y="206373"/>
                  <a:pt x="146404" y="173411"/>
                </a:cubicBezTo>
                <a:cubicBezTo>
                  <a:pt x="124874" y="169111"/>
                  <a:pt x="104779" y="161946"/>
                  <a:pt x="83249" y="154780"/>
                </a:cubicBezTo>
                <a:close/>
                <a:moveTo>
                  <a:pt x="430599" y="73091"/>
                </a:moveTo>
                <a:cubicBezTo>
                  <a:pt x="436340" y="88855"/>
                  <a:pt x="442082" y="110352"/>
                  <a:pt x="447823" y="134716"/>
                </a:cubicBezTo>
                <a:cubicBezTo>
                  <a:pt x="466482" y="130416"/>
                  <a:pt x="482271" y="126117"/>
                  <a:pt x="493754" y="123251"/>
                </a:cubicBezTo>
                <a:cubicBezTo>
                  <a:pt x="475094" y="103187"/>
                  <a:pt x="453564" y="85989"/>
                  <a:pt x="430599" y="73091"/>
                </a:cubicBezTo>
                <a:close/>
                <a:moveTo>
                  <a:pt x="172240" y="73091"/>
                </a:moveTo>
                <a:cubicBezTo>
                  <a:pt x="133486" y="94588"/>
                  <a:pt x="110520" y="120384"/>
                  <a:pt x="109085" y="123251"/>
                </a:cubicBezTo>
                <a:cubicBezTo>
                  <a:pt x="123438" y="128983"/>
                  <a:pt x="139227" y="133283"/>
                  <a:pt x="153580" y="136149"/>
                </a:cubicBezTo>
                <a:cubicBezTo>
                  <a:pt x="159322" y="111786"/>
                  <a:pt x="166498" y="90288"/>
                  <a:pt x="172240" y="73091"/>
                </a:cubicBezTo>
                <a:close/>
                <a:moveTo>
                  <a:pt x="320079" y="38695"/>
                </a:moveTo>
                <a:lnTo>
                  <a:pt x="320079" y="151914"/>
                </a:lnTo>
                <a:cubicBezTo>
                  <a:pt x="353091" y="150481"/>
                  <a:pt x="383233" y="146181"/>
                  <a:pt x="410504" y="141882"/>
                </a:cubicBezTo>
                <a:cubicBezTo>
                  <a:pt x="399022" y="97454"/>
                  <a:pt x="387539" y="64492"/>
                  <a:pt x="381798" y="51593"/>
                </a:cubicBezTo>
                <a:cubicBezTo>
                  <a:pt x="363139" y="44428"/>
                  <a:pt x="341609" y="40128"/>
                  <a:pt x="320079" y="38695"/>
                </a:cubicBezTo>
                <a:close/>
                <a:moveTo>
                  <a:pt x="282760" y="38695"/>
                </a:moveTo>
                <a:cubicBezTo>
                  <a:pt x="261230" y="40128"/>
                  <a:pt x="239700" y="44428"/>
                  <a:pt x="219606" y="51593"/>
                </a:cubicBezTo>
                <a:cubicBezTo>
                  <a:pt x="213864" y="65925"/>
                  <a:pt x="202382" y="98887"/>
                  <a:pt x="192334" y="144748"/>
                </a:cubicBezTo>
                <a:cubicBezTo>
                  <a:pt x="222476" y="149047"/>
                  <a:pt x="252618" y="151914"/>
                  <a:pt x="282760" y="151914"/>
                </a:cubicBezTo>
                <a:close/>
                <a:moveTo>
                  <a:pt x="301419" y="0"/>
                </a:moveTo>
                <a:cubicBezTo>
                  <a:pt x="447823" y="0"/>
                  <a:pt x="569826" y="104620"/>
                  <a:pt x="595662" y="243635"/>
                </a:cubicBezTo>
                <a:cubicBezTo>
                  <a:pt x="591356" y="242202"/>
                  <a:pt x="585615" y="240769"/>
                  <a:pt x="578438" y="240769"/>
                </a:cubicBezTo>
                <a:cubicBezTo>
                  <a:pt x="571261" y="240769"/>
                  <a:pt x="564085" y="242202"/>
                  <a:pt x="556908" y="243635"/>
                </a:cubicBezTo>
                <a:cubicBezTo>
                  <a:pt x="549731" y="212106"/>
                  <a:pt x="536813" y="182010"/>
                  <a:pt x="519589" y="154780"/>
                </a:cubicBezTo>
                <a:cubicBezTo>
                  <a:pt x="505236" y="159079"/>
                  <a:pt x="483706" y="166245"/>
                  <a:pt x="456435" y="171978"/>
                </a:cubicBezTo>
                <a:cubicBezTo>
                  <a:pt x="462176" y="204940"/>
                  <a:pt x="466482" y="242202"/>
                  <a:pt x="467918" y="282330"/>
                </a:cubicBezTo>
                <a:lnTo>
                  <a:pt x="495189" y="282330"/>
                </a:lnTo>
                <a:cubicBezTo>
                  <a:pt x="490883" y="286629"/>
                  <a:pt x="486577" y="290929"/>
                  <a:pt x="482271" y="293795"/>
                </a:cubicBezTo>
                <a:lnTo>
                  <a:pt x="417681" y="282330"/>
                </a:lnTo>
                <a:lnTo>
                  <a:pt x="429164" y="282330"/>
                </a:lnTo>
                <a:cubicBezTo>
                  <a:pt x="427728" y="245068"/>
                  <a:pt x="423422" y="210673"/>
                  <a:pt x="417681" y="180577"/>
                </a:cubicBezTo>
                <a:cubicBezTo>
                  <a:pt x="388974" y="184876"/>
                  <a:pt x="355962" y="189175"/>
                  <a:pt x="320079" y="190609"/>
                </a:cubicBezTo>
                <a:lnTo>
                  <a:pt x="320079" y="266565"/>
                </a:lnTo>
                <a:cubicBezTo>
                  <a:pt x="314337" y="266565"/>
                  <a:pt x="307161" y="269432"/>
                  <a:pt x="302855" y="273731"/>
                </a:cubicBezTo>
                <a:lnTo>
                  <a:pt x="277019" y="300961"/>
                </a:lnTo>
                <a:cubicBezTo>
                  <a:pt x="271277" y="305260"/>
                  <a:pt x="268407" y="313859"/>
                  <a:pt x="268407" y="321025"/>
                </a:cubicBezTo>
                <a:lnTo>
                  <a:pt x="172240" y="321025"/>
                </a:lnTo>
                <a:cubicBezTo>
                  <a:pt x="173675" y="352554"/>
                  <a:pt x="176546" y="386950"/>
                  <a:pt x="182287" y="419912"/>
                </a:cubicBezTo>
                <a:cubicBezTo>
                  <a:pt x="210994" y="415612"/>
                  <a:pt x="245441" y="411313"/>
                  <a:pt x="282760" y="409880"/>
                </a:cubicBezTo>
                <a:lnTo>
                  <a:pt x="282760" y="341089"/>
                </a:lnTo>
                <a:lnTo>
                  <a:pt x="320079" y="365452"/>
                </a:lnTo>
                <a:lnTo>
                  <a:pt x="320079" y="409880"/>
                </a:lnTo>
                <a:cubicBezTo>
                  <a:pt x="337303" y="409880"/>
                  <a:pt x="353091" y="409880"/>
                  <a:pt x="370315" y="412746"/>
                </a:cubicBezTo>
                <a:cubicBezTo>
                  <a:pt x="364574" y="421345"/>
                  <a:pt x="358833" y="429944"/>
                  <a:pt x="351656" y="438543"/>
                </a:cubicBezTo>
                <a:cubicBezTo>
                  <a:pt x="350221" y="441409"/>
                  <a:pt x="347350" y="445709"/>
                  <a:pt x="344479" y="448575"/>
                </a:cubicBezTo>
                <a:cubicBezTo>
                  <a:pt x="337303" y="448575"/>
                  <a:pt x="328691" y="448575"/>
                  <a:pt x="320079" y="447142"/>
                </a:cubicBezTo>
                <a:lnTo>
                  <a:pt x="320079" y="465773"/>
                </a:lnTo>
                <a:lnTo>
                  <a:pt x="282760" y="461473"/>
                </a:lnTo>
                <a:lnTo>
                  <a:pt x="282760" y="448575"/>
                </a:lnTo>
                <a:cubicBezTo>
                  <a:pt x="248312" y="450008"/>
                  <a:pt x="216735" y="454307"/>
                  <a:pt x="189464" y="458607"/>
                </a:cubicBezTo>
                <a:cubicBezTo>
                  <a:pt x="196640" y="488703"/>
                  <a:pt x="206688" y="518799"/>
                  <a:pt x="219606" y="548895"/>
                </a:cubicBezTo>
                <a:cubicBezTo>
                  <a:pt x="239700" y="554628"/>
                  <a:pt x="261230" y="558927"/>
                  <a:pt x="282760" y="560360"/>
                </a:cubicBezTo>
                <a:lnTo>
                  <a:pt x="282760" y="534564"/>
                </a:lnTo>
                <a:lnTo>
                  <a:pt x="315773" y="547462"/>
                </a:lnTo>
                <a:lnTo>
                  <a:pt x="320079" y="560360"/>
                </a:lnTo>
                <a:lnTo>
                  <a:pt x="334432" y="597622"/>
                </a:lnTo>
                <a:cubicBezTo>
                  <a:pt x="324385" y="599055"/>
                  <a:pt x="312902" y="600488"/>
                  <a:pt x="301419" y="600488"/>
                </a:cubicBezTo>
                <a:cubicBezTo>
                  <a:pt x="134921" y="600488"/>
                  <a:pt x="0" y="465773"/>
                  <a:pt x="0" y="299528"/>
                </a:cubicBezTo>
                <a:cubicBezTo>
                  <a:pt x="0" y="219272"/>
                  <a:pt x="33013" y="146181"/>
                  <a:pt x="84684" y="91722"/>
                </a:cubicBezTo>
                <a:cubicBezTo>
                  <a:pt x="86120" y="90288"/>
                  <a:pt x="91861" y="85989"/>
                  <a:pt x="93296" y="84556"/>
                </a:cubicBezTo>
                <a:cubicBezTo>
                  <a:pt x="146404" y="31529"/>
                  <a:pt x="221041" y="0"/>
                  <a:pt x="30141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341AC1EC-D0FE-44C4-A543-5AD7FD041C3C}"/>
              </a:ext>
            </a:extLst>
          </p:cNvPr>
          <p:cNvSpPr txBox="1"/>
          <p:nvPr/>
        </p:nvSpPr>
        <p:spPr>
          <a:xfrm>
            <a:off x="1287408" y="4854483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435D4B22-40D5-474A-BF66-5674EABA7F1A}"/>
              </a:ext>
            </a:extLst>
          </p:cNvPr>
          <p:cNvSpPr txBox="1"/>
          <p:nvPr/>
        </p:nvSpPr>
        <p:spPr>
          <a:xfrm>
            <a:off x="2919244" y="339344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4338C4B-B686-445A-B70D-05F5F16B7B68}"/>
              </a:ext>
            </a:extLst>
          </p:cNvPr>
          <p:cNvSpPr txBox="1"/>
          <p:nvPr/>
        </p:nvSpPr>
        <p:spPr>
          <a:xfrm>
            <a:off x="5483934" y="277188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01E4F86-A49C-4046-B4A3-F8CF1B7AFBF8}"/>
              </a:ext>
            </a:extLst>
          </p:cNvPr>
          <p:cNvSpPr txBox="1"/>
          <p:nvPr/>
        </p:nvSpPr>
        <p:spPr>
          <a:xfrm>
            <a:off x="8112224" y="3470827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D68E66E-FD1C-4BD7-9911-AA715E788747}"/>
              </a:ext>
            </a:extLst>
          </p:cNvPr>
          <p:cNvSpPr txBox="1"/>
          <p:nvPr/>
        </p:nvSpPr>
        <p:spPr>
          <a:xfrm>
            <a:off x="9802549" y="483001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1261087-56F2-44D3-B968-E0DA6D6A6C30}"/>
              </a:ext>
            </a:extLst>
          </p:cNvPr>
          <p:cNvSpPr txBox="1"/>
          <p:nvPr/>
        </p:nvSpPr>
        <p:spPr>
          <a:xfrm>
            <a:off x="4233044" y="764704"/>
            <a:ext cx="36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/>
              <a:t>请输入文字</a:t>
            </a:r>
          </a:p>
        </p:txBody>
      </p:sp>
    </p:spTree>
    <p:extLst>
      <p:ext uri="{BB962C8B-B14F-4D97-AF65-F5344CB8AC3E}">
        <p14:creationId xmlns:p14="http://schemas.microsoft.com/office/powerpoint/2010/main" val="248601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72834" y="3244334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池</a:t>
            </a:r>
            <a:r>
              <a:rPr lang="zh-CN" altLang="en-US" dirty="0" smtClean="0"/>
              <a:t>菌  投稿作品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05890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D0D0CEB-446D-4725-B789-E597AB890D1F}"/>
              </a:ext>
            </a:extLst>
          </p:cNvPr>
          <p:cNvSpPr/>
          <p:nvPr/>
        </p:nvSpPr>
        <p:spPr>
          <a:xfrm>
            <a:off x="2315580" y="1772816"/>
            <a:ext cx="1152128" cy="33123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04414DB-11B2-4E5D-8019-002B65CE53DD}"/>
              </a:ext>
            </a:extLst>
          </p:cNvPr>
          <p:cNvSpPr txBox="1"/>
          <p:nvPr/>
        </p:nvSpPr>
        <p:spPr>
          <a:xfrm rot="16200000">
            <a:off x="1783649" y="2996953"/>
            <a:ext cx="2215991" cy="8640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600" spc="600" dirty="0">
                <a:solidFill>
                  <a:schemeClr val="bg1"/>
                </a:soli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目录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223982A0-0C6C-4204-9E09-8D2D85771EF6}"/>
              </a:ext>
            </a:extLst>
          </p:cNvPr>
          <p:cNvGrpSpPr/>
          <p:nvPr/>
        </p:nvGrpSpPr>
        <p:grpSpPr>
          <a:xfrm>
            <a:off x="5303912" y="784371"/>
            <a:ext cx="4719022" cy="1152128"/>
            <a:chOff x="5303912" y="784371"/>
            <a:chExt cx="4719022" cy="115212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E9F00527-7A5D-4B62-8002-F71FFBA65B49}"/>
                </a:ext>
              </a:extLst>
            </p:cNvPr>
            <p:cNvSpPr/>
            <p:nvPr/>
          </p:nvSpPr>
          <p:spPr>
            <a:xfrm>
              <a:off x="6206510" y="928387"/>
              <a:ext cx="3816424" cy="8640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2DCC22E-CBBE-4BBA-BBD0-B3EDF6541A12}"/>
                </a:ext>
              </a:extLst>
            </p:cNvPr>
            <p:cNvGrpSpPr/>
            <p:nvPr/>
          </p:nvGrpSpPr>
          <p:grpSpPr>
            <a:xfrm>
              <a:off x="5303912" y="784371"/>
              <a:ext cx="1152128" cy="1152128"/>
              <a:chOff x="6312024" y="1168876"/>
              <a:chExt cx="1152128" cy="1152128"/>
            </a:xfrm>
          </p:grpSpPr>
          <p:sp>
            <p:nvSpPr>
              <p:cNvPr id="14" name="八边形 13">
                <a:extLst>
                  <a:ext uri="{FF2B5EF4-FFF2-40B4-BE49-F238E27FC236}">
                    <a16:creationId xmlns:a16="http://schemas.microsoft.com/office/drawing/2014/main" xmlns="" id="{6EFBE37B-D3A0-4D0D-8C0F-656831637A9D}"/>
                  </a:ext>
                </a:extLst>
              </p:cNvPr>
              <p:cNvSpPr/>
              <p:nvPr/>
            </p:nvSpPr>
            <p:spPr>
              <a:xfrm>
                <a:off x="6312024" y="1168876"/>
                <a:ext cx="1152128" cy="1152128"/>
              </a:xfrm>
              <a:prstGeom prst="oct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八边形 9">
                <a:extLst>
                  <a:ext uri="{FF2B5EF4-FFF2-40B4-BE49-F238E27FC236}">
                    <a16:creationId xmlns:a16="http://schemas.microsoft.com/office/drawing/2014/main" xmlns="" id="{80907F52-37C6-4C4C-A672-D31877A698C5}"/>
                  </a:ext>
                </a:extLst>
              </p:cNvPr>
              <p:cNvSpPr/>
              <p:nvPr/>
            </p:nvSpPr>
            <p:spPr>
              <a:xfrm>
                <a:off x="6456040" y="1312892"/>
                <a:ext cx="864096" cy="864096"/>
              </a:xfrm>
              <a:prstGeom prst="oct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F5017FFD-229E-457F-8A63-240755BB059D}"/>
                  </a:ext>
                </a:extLst>
              </p:cNvPr>
              <p:cNvSpPr txBox="1"/>
              <p:nvPr/>
            </p:nvSpPr>
            <p:spPr>
              <a:xfrm>
                <a:off x="6627059" y="1283275"/>
                <a:ext cx="52205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</a:rPr>
                  <a:t>1</a:t>
                </a:r>
                <a:endParaRPr lang="zh-CN" altLang="en-US" sz="5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848DCFEE-35C8-423B-8FD6-56A8F475253B}"/>
                </a:ext>
              </a:extLst>
            </p:cNvPr>
            <p:cNvSpPr txBox="1"/>
            <p:nvPr/>
          </p:nvSpPr>
          <p:spPr>
            <a:xfrm>
              <a:off x="6657654" y="1006492"/>
              <a:ext cx="29141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请输入文字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0D1012E5-F21F-493F-A0CA-270B5D057467}"/>
              </a:ext>
            </a:extLst>
          </p:cNvPr>
          <p:cNvGrpSpPr/>
          <p:nvPr/>
        </p:nvGrpSpPr>
        <p:grpSpPr>
          <a:xfrm>
            <a:off x="5303912" y="2089374"/>
            <a:ext cx="4719022" cy="1152128"/>
            <a:chOff x="5303912" y="784371"/>
            <a:chExt cx="4719022" cy="1152128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98A2B981-F6BB-4CAC-B3D6-92DB44685EF6}"/>
                </a:ext>
              </a:extLst>
            </p:cNvPr>
            <p:cNvSpPr/>
            <p:nvPr/>
          </p:nvSpPr>
          <p:spPr>
            <a:xfrm>
              <a:off x="6206510" y="928387"/>
              <a:ext cx="3816424" cy="8640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DA9FBDBD-C71E-436E-A477-D5A80836E800}"/>
                </a:ext>
              </a:extLst>
            </p:cNvPr>
            <p:cNvGrpSpPr/>
            <p:nvPr/>
          </p:nvGrpSpPr>
          <p:grpSpPr>
            <a:xfrm>
              <a:off x="5303912" y="784371"/>
              <a:ext cx="1152128" cy="1152128"/>
              <a:chOff x="6312024" y="1168876"/>
              <a:chExt cx="1152128" cy="1152128"/>
            </a:xfrm>
          </p:grpSpPr>
          <p:sp>
            <p:nvSpPr>
              <p:cNvPr id="43" name="八边形 42">
                <a:extLst>
                  <a:ext uri="{FF2B5EF4-FFF2-40B4-BE49-F238E27FC236}">
                    <a16:creationId xmlns:a16="http://schemas.microsoft.com/office/drawing/2014/main" xmlns="" id="{E5D03301-6D3D-4409-BAC9-9D59136E073A}"/>
                  </a:ext>
                </a:extLst>
              </p:cNvPr>
              <p:cNvSpPr/>
              <p:nvPr/>
            </p:nvSpPr>
            <p:spPr>
              <a:xfrm>
                <a:off x="6312024" y="1168876"/>
                <a:ext cx="1152128" cy="1152128"/>
              </a:xfrm>
              <a:prstGeom prst="oct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八边形 43">
                <a:extLst>
                  <a:ext uri="{FF2B5EF4-FFF2-40B4-BE49-F238E27FC236}">
                    <a16:creationId xmlns:a16="http://schemas.microsoft.com/office/drawing/2014/main" xmlns="" id="{8AE83A3F-9E94-47F8-95D8-0207737C8479}"/>
                  </a:ext>
                </a:extLst>
              </p:cNvPr>
              <p:cNvSpPr/>
              <p:nvPr/>
            </p:nvSpPr>
            <p:spPr>
              <a:xfrm>
                <a:off x="6456040" y="1312892"/>
                <a:ext cx="864096" cy="864096"/>
              </a:xfrm>
              <a:prstGeom prst="oct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F6A73480-4F38-4628-B0DF-8276F12A0526}"/>
                  </a:ext>
                </a:extLst>
              </p:cNvPr>
              <p:cNvSpPr txBox="1"/>
              <p:nvPr/>
            </p:nvSpPr>
            <p:spPr>
              <a:xfrm>
                <a:off x="6627059" y="1283275"/>
                <a:ext cx="52205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</a:rPr>
                  <a:t>2</a:t>
                </a:r>
                <a:endParaRPr lang="zh-CN" altLang="en-US" sz="5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2D9323DA-25B0-42B6-81C9-FAAFCBF96FB8}"/>
                </a:ext>
              </a:extLst>
            </p:cNvPr>
            <p:cNvSpPr txBox="1"/>
            <p:nvPr/>
          </p:nvSpPr>
          <p:spPr>
            <a:xfrm>
              <a:off x="6657654" y="1006492"/>
              <a:ext cx="29141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请输入文字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A01D9CA6-28B8-4D31-8BA9-F83FD8011B95}"/>
              </a:ext>
            </a:extLst>
          </p:cNvPr>
          <p:cNvGrpSpPr/>
          <p:nvPr/>
        </p:nvGrpSpPr>
        <p:grpSpPr>
          <a:xfrm>
            <a:off x="5303912" y="3394377"/>
            <a:ext cx="4719022" cy="1152128"/>
            <a:chOff x="5303912" y="784371"/>
            <a:chExt cx="4719022" cy="1152128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4F10618D-BBFB-499B-B9DE-D0D737A1C856}"/>
                </a:ext>
              </a:extLst>
            </p:cNvPr>
            <p:cNvSpPr/>
            <p:nvPr/>
          </p:nvSpPr>
          <p:spPr>
            <a:xfrm>
              <a:off x="6206510" y="928387"/>
              <a:ext cx="3816424" cy="8640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36753180-9003-4E19-8A62-8D22EF3E4D14}"/>
                </a:ext>
              </a:extLst>
            </p:cNvPr>
            <p:cNvGrpSpPr/>
            <p:nvPr/>
          </p:nvGrpSpPr>
          <p:grpSpPr>
            <a:xfrm>
              <a:off x="5303912" y="784371"/>
              <a:ext cx="1152128" cy="1152128"/>
              <a:chOff x="6312024" y="1168876"/>
              <a:chExt cx="1152128" cy="1152128"/>
            </a:xfrm>
          </p:grpSpPr>
          <p:sp>
            <p:nvSpPr>
              <p:cNvPr id="50" name="八边形 49">
                <a:extLst>
                  <a:ext uri="{FF2B5EF4-FFF2-40B4-BE49-F238E27FC236}">
                    <a16:creationId xmlns:a16="http://schemas.microsoft.com/office/drawing/2014/main" xmlns="" id="{99D39F93-11A8-473F-B0DD-7899E9C9F64C}"/>
                  </a:ext>
                </a:extLst>
              </p:cNvPr>
              <p:cNvSpPr/>
              <p:nvPr/>
            </p:nvSpPr>
            <p:spPr>
              <a:xfrm>
                <a:off x="6312024" y="1168876"/>
                <a:ext cx="1152128" cy="1152128"/>
              </a:xfrm>
              <a:prstGeom prst="oct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八边形 50">
                <a:extLst>
                  <a:ext uri="{FF2B5EF4-FFF2-40B4-BE49-F238E27FC236}">
                    <a16:creationId xmlns:a16="http://schemas.microsoft.com/office/drawing/2014/main" xmlns="" id="{678F267D-BB50-4003-BFB1-121FC53FEAFE}"/>
                  </a:ext>
                </a:extLst>
              </p:cNvPr>
              <p:cNvSpPr/>
              <p:nvPr/>
            </p:nvSpPr>
            <p:spPr>
              <a:xfrm>
                <a:off x="6456040" y="1312892"/>
                <a:ext cx="864096" cy="864096"/>
              </a:xfrm>
              <a:prstGeom prst="oct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xmlns="" id="{07BBFC4D-E7E5-45D8-9F19-A4761DB73F10}"/>
                  </a:ext>
                </a:extLst>
              </p:cNvPr>
              <p:cNvSpPr txBox="1"/>
              <p:nvPr/>
            </p:nvSpPr>
            <p:spPr>
              <a:xfrm>
                <a:off x="6627059" y="1283275"/>
                <a:ext cx="52205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</a:rPr>
                  <a:t>3</a:t>
                </a:r>
                <a:endParaRPr lang="zh-CN" altLang="en-US" sz="5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0B5934DC-1203-4818-A56C-CD859EB4B099}"/>
                </a:ext>
              </a:extLst>
            </p:cNvPr>
            <p:cNvSpPr txBox="1"/>
            <p:nvPr/>
          </p:nvSpPr>
          <p:spPr>
            <a:xfrm>
              <a:off x="6657654" y="1006492"/>
              <a:ext cx="29141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请输入文字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3555916C-5B40-41CA-AE37-19AB60CB0689}"/>
              </a:ext>
            </a:extLst>
          </p:cNvPr>
          <p:cNvGrpSpPr/>
          <p:nvPr/>
        </p:nvGrpSpPr>
        <p:grpSpPr>
          <a:xfrm>
            <a:off x="5303912" y="4699380"/>
            <a:ext cx="4719022" cy="1152128"/>
            <a:chOff x="5303912" y="784371"/>
            <a:chExt cx="4719022" cy="1152128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5B9F9AAA-7340-4E1A-81E8-BE7D04C98D80}"/>
                </a:ext>
              </a:extLst>
            </p:cNvPr>
            <p:cNvSpPr/>
            <p:nvPr/>
          </p:nvSpPr>
          <p:spPr>
            <a:xfrm>
              <a:off x="6206510" y="928387"/>
              <a:ext cx="3816424" cy="8640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E54404BC-EB7F-47DB-BB08-BD201A2365B8}"/>
                </a:ext>
              </a:extLst>
            </p:cNvPr>
            <p:cNvGrpSpPr/>
            <p:nvPr/>
          </p:nvGrpSpPr>
          <p:grpSpPr>
            <a:xfrm>
              <a:off x="5303912" y="784371"/>
              <a:ext cx="1152128" cy="1152128"/>
              <a:chOff x="6312024" y="1168876"/>
              <a:chExt cx="1152128" cy="1152128"/>
            </a:xfrm>
          </p:grpSpPr>
          <p:sp>
            <p:nvSpPr>
              <p:cNvPr id="57" name="八边形 56">
                <a:extLst>
                  <a:ext uri="{FF2B5EF4-FFF2-40B4-BE49-F238E27FC236}">
                    <a16:creationId xmlns:a16="http://schemas.microsoft.com/office/drawing/2014/main" xmlns="" id="{202B9DA3-3C1E-4683-A33D-FD53511086D7}"/>
                  </a:ext>
                </a:extLst>
              </p:cNvPr>
              <p:cNvSpPr/>
              <p:nvPr/>
            </p:nvSpPr>
            <p:spPr>
              <a:xfrm>
                <a:off x="6312024" y="1168876"/>
                <a:ext cx="1152128" cy="1152128"/>
              </a:xfrm>
              <a:prstGeom prst="oct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八边形 57">
                <a:extLst>
                  <a:ext uri="{FF2B5EF4-FFF2-40B4-BE49-F238E27FC236}">
                    <a16:creationId xmlns:a16="http://schemas.microsoft.com/office/drawing/2014/main" xmlns="" id="{F35020F3-0D3A-4A5C-930E-5C548D1FEC19}"/>
                  </a:ext>
                </a:extLst>
              </p:cNvPr>
              <p:cNvSpPr/>
              <p:nvPr/>
            </p:nvSpPr>
            <p:spPr>
              <a:xfrm>
                <a:off x="6456040" y="1312892"/>
                <a:ext cx="864096" cy="864096"/>
              </a:xfrm>
              <a:prstGeom prst="oct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9B92ED48-C6C2-48BA-B0AF-EB6911FDA4A1}"/>
                  </a:ext>
                </a:extLst>
              </p:cNvPr>
              <p:cNvSpPr txBox="1"/>
              <p:nvPr/>
            </p:nvSpPr>
            <p:spPr>
              <a:xfrm>
                <a:off x="6627059" y="1283275"/>
                <a:ext cx="52205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</a:rPr>
                  <a:t>4</a:t>
                </a:r>
                <a:endParaRPr lang="zh-CN" altLang="en-US" sz="5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E8E99354-E337-4CCF-B398-D5EF330A387D}"/>
                </a:ext>
              </a:extLst>
            </p:cNvPr>
            <p:cNvSpPr txBox="1"/>
            <p:nvPr/>
          </p:nvSpPr>
          <p:spPr>
            <a:xfrm>
              <a:off x="6657654" y="1006492"/>
              <a:ext cx="29141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891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fessor-in-history-class-pointing-year-1874-on-whiteboard_43532">
            <a:extLst>
              <a:ext uri="{FF2B5EF4-FFF2-40B4-BE49-F238E27FC236}">
                <a16:creationId xmlns:a16="http://schemas.microsoft.com/office/drawing/2014/main" xmlns="" id="{3FA34F66-6882-48FC-909B-5A8406351C8F}"/>
              </a:ext>
            </a:extLst>
          </p:cNvPr>
          <p:cNvSpPr>
            <a:spLocks noChangeAspect="1"/>
          </p:cNvSpPr>
          <p:nvPr/>
        </p:nvSpPr>
        <p:spPr bwMode="auto">
          <a:xfrm>
            <a:off x="5655547" y="1628800"/>
            <a:ext cx="880906" cy="854182"/>
          </a:xfrm>
          <a:custGeom>
            <a:avLst/>
            <a:gdLst>
              <a:gd name="connsiteX0" fmla="*/ 452206 w 598650"/>
              <a:gd name="connsiteY0" fmla="*/ 282542 h 580488"/>
              <a:gd name="connsiteX1" fmla="*/ 549682 w 598650"/>
              <a:gd name="connsiteY1" fmla="*/ 282542 h 580488"/>
              <a:gd name="connsiteX2" fmla="*/ 549682 w 598650"/>
              <a:gd name="connsiteY2" fmla="*/ 318406 h 580488"/>
              <a:gd name="connsiteX3" fmla="*/ 452206 w 598650"/>
              <a:gd name="connsiteY3" fmla="*/ 318406 h 580488"/>
              <a:gd name="connsiteX4" fmla="*/ 381796 w 598650"/>
              <a:gd name="connsiteY4" fmla="*/ 197958 h 580488"/>
              <a:gd name="connsiteX5" fmla="*/ 370339 w 598650"/>
              <a:gd name="connsiteY5" fmla="*/ 212282 h 580488"/>
              <a:gd name="connsiteX6" fmla="*/ 378931 w 598650"/>
              <a:gd name="connsiteY6" fmla="*/ 220877 h 580488"/>
              <a:gd name="connsiteX7" fmla="*/ 390388 w 598650"/>
              <a:gd name="connsiteY7" fmla="*/ 206553 h 580488"/>
              <a:gd name="connsiteX8" fmla="*/ 381796 w 598650"/>
              <a:gd name="connsiteY8" fmla="*/ 197958 h 580488"/>
              <a:gd name="connsiteX9" fmla="*/ 384660 w 598650"/>
              <a:gd name="connsiteY9" fmla="*/ 165012 h 580488"/>
              <a:gd name="connsiteX10" fmla="*/ 374635 w 598650"/>
              <a:gd name="connsiteY10" fmla="*/ 177904 h 580488"/>
              <a:gd name="connsiteX11" fmla="*/ 381796 w 598650"/>
              <a:gd name="connsiteY11" fmla="*/ 185066 h 580488"/>
              <a:gd name="connsiteX12" fmla="*/ 391820 w 598650"/>
              <a:gd name="connsiteY12" fmla="*/ 172174 h 580488"/>
              <a:gd name="connsiteX13" fmla="*/ 384660 w 598650"/>
              <a:gd name="connsiteY13" fmla="*/ 165012 h 580488"/>
              <a:gd name="connsiteX14" fmla="*/ 501022 w 598650"/>
              <a:gd name="connsiteY14" fmla="*/ 149203 h 580488"/>
              <a:gd name="connsiteX15" fmla="*/ 506755 w 598650"/>
              <a:gd name="connsiteY15" fmla="*/ 149203 h 580488"/>
              <a:gd name="connsiteX16" fmla="*/ 519653 w 598650"/>
              <a:gd name="connsiteY16" fmla="*/ 160669 h 580488"/>
              <a:gd name="connsiteX17" fmla="*/ 511054 w 598650"/>
              <a:gd name="connsiteY17" fmla="*/ 197934 h 580488"/>
              <a:gd name="connsiteX18" fmla="*/ 528253 w 598650"/>
              <a:gd name="connsiteY18" fmla="*/ 197934 h 580488"/>
              <a:gd name="connsiteX19" fmla="*/ 531119 w 598650"/>
              <a:gd name="connsiteY19" fmla="*/ 162102 h 580488"/>
              <a:gd name="connsiteX20" fmla="*/ 533985 w 598650"/>
              <a:gd name="connsiteY20" fmla="*/ 149203 h 580488"/>
              <a:gd name="connsiteX21" fmla="*/ 541151 w 598650"/>
              <a:gd name="connsiteY21" fmla="*/ 149203 h 580488"/>
              <a:gd name="connsiteX22" fmla="*/ 554050 w 598650"/>
              <a:gd name="connsiteY22" fmla="*/ 160669 h 580488"/>
              <a:gd name="connsiteX23" fmla="*/ 549750 w 598650"/>
              <a:gd name="connsiteY23" fmla="*/ 238065 h 580488"/>
              <a:gd name="connsiteX24" fmla="*/ 546884 w 598650"/>
              <a:gd name="connsiteY24" fmla="*/ 240932 h 580488"/>
              <a:gd name="connsiteX25" fmla="*/ 539718 w 598650"/>
              <a:gd name="connsiteY25" fmla="*/ 240932 h 580488"/>
              <a:gd name="connsiteX26" fmla="*/ 526819 w 598650"/>
              <a:gd name="connsiteY26" fmla="*/ 229466 h 580488"/>
              <a:gd name="connsiteX27" fmla="*/ 526819 w 598650"/>
              <a:gd name="connsiteY27" fmla="*/ 215133 h 580488"/>
              <a:gd name="connsiteX28" fmla="*/ 496722 w 598650"/>
              <a:gd name="connsiteY28" fmla="*/ 215133 h 580488"/>
              <a:gd name="connsiteX29" fmla="*/ 486690 w 598650"/>
              <a:gd name="connsiteY29" fmla="*/ 207967 h 580488"/>
              <a:gd name="connsiteX30" fmla="*/ 493856 w 598650"/>
              <a:gd name="connsiteY30" fmla="*/ 179302 h 580488"/>
              <a:gd name="connsiteX31" fmla="*/ 498156 w 598650"/>
              <a:gd name="connsiteY31" fmla="*/ 153503 h 580488"/>
              <a:gd name="connsiteX32" fmla="*/ 501022 w 598650"/>
              <a:gd name="connsiteY32" fmla="*/ 149203 h 580488"/>
              <a:gd name="connsiteX33" fmla="*/ 434887 w 598650"/>
              <a:gd name="connsiteY33" fmla="*/ 149203 h 580488"/>
              <a:gd name="connsiteX34" fmla="*/ 483647 w 598650"/>
              <a:gd name="connsiteY34" fmla="*/ 149203 h 580488"/>
              <a:gd name="connsiteX35" fmla="*/ 485081 w 598650"/>
              <a:gd name="connsiteY35" fmla="*/ 150636 h 580488"/>
              <a:gd name="connsiteX36" fmla="*/ 485081 w 598650"/>
              <a:gd name="connsiteY36" fmla="*/ 157803 h 580488"/>
              <a:gd name="connsiteX37" fmla="*/ 483647 w 598650"/>
              <a:gd name="connsiteY37" fmla="*/ 163536 h 580488"/>
              <a:gd name="connsiteX38" fmla="*/ 447794 w 598650"/>
              <a:gd name="connsiteY38" fmla="*/ 238065 h 580488"/>
              <a:gd name="connsiteX39" fmla="*/ 444926 w 598650"/>
              <a:gd name="connsiteY39" fmla="*/ 240932 h 580488"/>
              <a:gd name="connsiteX40" fmla="*/ 439189 w 598650"/>
              <a:gd name="connsiteY40" fmla="*/ 240932 h 580488"/>
              <a:gd name="connsiteX41" fmla="*/ 424848 w 598650"/>
              <a:gd name="connsiteY41" fmla="*/ 232332 h 580488"/>
              <a:gd name="connsiteX42" fmla="*/ 437755 w 598650"/>
              <a:gd name="connsiteY42" fmla="*/ 206534 h 580488"/>
              <a:gd name="connsiteX43" fmla="*/ 457833 w 598650"/>
              <a:gd name="connsiteY43" fmla="*/ 166402 h 580488"/>
              <a:gd name="connsiteX44" fmla="*/ 427716 w 598650"/>
              <a:gd name="connsiteY44" fmla="*/ 166402 h 580488"/>
              <a:gd name="connsiteX45" fmla="*/ 426282 w 598650"/>
              <a:gd name="connsiteY45" fmla="*/ 164969 h 580488"/>
              <a:gd name="connsiteX46" fmla="*/ 426282 w 598650"/>
              <a:gd name="connsiteY46" fmla="*/ 157803 h 580488"/>
              <a:gd name="connsiteX47" fmla="*/ 434887 w 598650"/>
              <a:gd name="connsiteY47" fmla="*/ 149203 h 580488"/>
              <a:gd name="connsiteX48" fmla="*/ 314348 w 598650"/>
              <a:gd name="connsiteY48" fmla="*/ 149203 h 580488"/>
              <a:gd name="connsiteX49" fmla="*/ 322961 w 598650"/>
              <a:gd name="connsiteY49" fmla="*/ 149203 h 580488"/>
              <a:gd name="connsiteX50" fmla="*/ 335879 w 598650"/>
              <a:gd name="connsiteY50" fmla="*/ 159233 h 580488"/>
              <a:gd name="connsiteX51" fmla="*/ 330137 w 598650"/>
              <a:gd name="connsiteY51" fmla="*/ 238039 h 580488"/>
              <a:gd name="connsiteX52" fmla="*/ 328702 w 598650"/>
              <a:gd name="connsiteY52" fmla="*/ 240905 h 580488"/>
              <a:gd name="connsiteX53" fmla="*/ 321525 w 598650"/>
              <a:gd name="connsiteY53" fmla="*/ 240905 h 580488"/>
              <a:gd name="connsiteX54" fmla="*/ 307171 w 598650"/>
              <a:gd name="connsiteY54" fmla="*/ 228009 h 580488"/>
              <a:gd name="connsiteX55" fmla="*/ 311478 w 598650"/>
              <a:gd name="connsiteY55" fmla="*/ 170696 h 580488"/>
              <a:gd name="connsiteX56" fmla="*/ 305736 w 598650"/>
              <a:gd name="connsiteY56" fmla="*/ 173561 h 580488"/>
              <a:gd name="connsiteX57" fmla="*/ 301430 w 598650"/>
              <a:gd name="connsiteY57" fmla="*/ 173561 h 580488"/>
              <a:gd name="connsiteX58" fmla="*/ 289947 w 598650"/>
              <a:gd name="connsiteY58" fmla="*/ 180725 h 580488"/>
              <a:gd name="connsiteX59" fmla="*/ 295688 w 598650"/>
              <a:gd name="connsiteY59" fmla="*/ 192188 h 580488"/>
              <a:gd name="connsiteX60" fmla="*/ 169375 w 598650"/>
              <a:gd name="connsiteY60" fmla="*/ 256666 h 580488"/>
              <a:gd name="connsiteX61" fmla="*/ 162198 w 598650"/>
              <a:gd name="connsiteY61" fmla="*/ 388487 h 580488"/>
              <a:gd name="connsiteX62" fmla="*/ 157892 w 598650"/>
              <a:gd name="connsiteY62" fmla="*/ 388487 h 580488"/>
              <a:gd name="connsiteX63" fmla="*/ 157892 w 598650"/>
              <a:gd name="connsiteY63" fmla="*/ 405681 h 580488"/>
              <a:gd name="connsiteX64" fmla="*/ 157892 w 598650"/>
              <a:gd name="connsiteY64" fmla="*/ 417144 h 580488"/>
              <a:gd name="connsiteX65" fmla="*/ 157892 w 598650"/>
              <a:gd name="connsiteY65" fmla="*/ 547533 h 580488"/>
              <a:gd name="connsiteX66" fmla="*/ 162198 w 598650"/>
              <a:gd name="connsiteY66" fmla="*/ 547533 h 580488"/>
              <a:gd name="connsiteX67" fmla="*/ 192341 w 598650"/>
              <a:gd name="connsiteY67" fmla="*/ 553264 h 580488"/>
              <a:gd name="connsiteX68" fmla="*/ 192341 w 598650"/>
              <a:gd name="connsiteY68" fmla="*/ 580488 h 580488"/>
              <a:gd name="connsiteX69" fmla="*/ 166504 w 598650"/>
              <a:gd name="connsiteY69" fmla="*/ 580488 h 580488"/>
              <a:gd name="connsiteX70" fmla="*/ 137797 w 598650"/>
              <a:gd name="connsiteY70" fmla="*/ 576189 h 580488"/>
              <a:gd name="connsiteX71" fmla="*/ 137797 w 598650"/>
              <a:gd name="connsiteY71" fmla="*/ 580488 h 580488"/>
              <a:gd name="connsiteX72" fmla="*/ 104783 w 598650"/>
              <a:gd name="connsiteY72" fmla="*/ 580488 h 580488"/>
              <a:gd name="connsiteX73" fmla="*/ 104783 w 598650"/>
              <a:gd name="connsiteY73" fmla="*/ 550398 h 580488"/>
              <a:gd name="connsiteX74" fmla="*/ 104783 w 598650"/>
              <a:gd name="connsiteY74" fmla="*/ 547533 h 580488"/>
              <a:gd name="connsiteX75" fmla="*/ 104783 w 598650"/>
              <a:gd name="connsiteY75" fmla="*/ 417144 h 580488"/>
              <a:gd name="connsiteX76" fmla="*/ 86123 w 598650"/>
              <a:gd name="connsiteY76" fmla="*/ 417144 h 580488"/>
              <a:gd name="connsiteX77" fmla="*/ 86123 w 598650"/>
              <a:gd name="connsiteY77" fmla="*/ 547533 h 580488"/>
              <a:gd name="connsiteX78" fmla="*/ 86123 w 598650"/>
              <a:gd name="connsiteY78" fmla="*/ 550398 h 580488"/>
              <a:gd name="connsiteX79" fmla="*/ 86123 w 598650"/>
              <a:gd name="connsiteY79" fmla="*/ 580488 h 580488"/>
              <a:gd name="connsiteX80" fmla="*/ 54544 w 598650"/>
              <a:gd name="connsiteY80" fmla="*/ 580488 h 580488"/>
              <a:gd name="connsiteX81" fmla="*/ 54544 w 598650"/>
              <a:gd name="connsiteY81" fmla="*/ 576189 h 580488"/>
              <a:gd name="connsiteX82" fmla="*/ 24401 w 598650"/>
              <a:gd name="connsiteY82" fmla="*/ 580488 h 580488"/>
              <a:gd name="connsiteX83" fmla="*/ 0 w 598650"/>
              <a:gd name="connsiteY83" fmla="*/ 580488 h 580488"/>
              <a:gd name="connsiteX84" fmla="*/ 0 w 598650"/>
              <a:gd name="connsiteY84" fmla="*/ 553264 h 580488"/>
              <a:gd name="connsiteX85" fmla="*/ 28708 w 598650"/>
              <a:gd name="connsiteY85" fmla="*/ 547533 h 580488"/>
              <a:gd name="connsiteX86" fmla="*/ 34449 w 598650"/>
              <a:gd name="connsiteY86" fmla="*/ 547533 h 580488"/>
              <a:gd name="connsiteX87" fmla="*/ 34449 w 598650"/>
              <a:gd name="connsiteY87" fmla="*/ 417144 h 580488"/>
              <a:gd name="connsiteX88" fmla="*/ 34449 w 598650"/>
              <a:gd name="connsiteY88" fmla="*/ 405681 h 580488"/>
              <a:gd name="connsiteX89" fmla="*/ 34449 w 598650"/>
              <a:gd name="connsiteY89" fmla="*/ 388487 h 580488"/>
              <a:gd name="connsiteX90" fmla="*/ 30143 w 598650"/>
              <a:gd name="connsiteY90" fmla="*/ 388487 h 580488"/>
              <a:gd name="connsiteX91" fmla="*/ 28708 w 598650"/>
              <a:gd name="connsiteY91" fmla="*/ 361263 h 580488"/>
              <a:gd name="connsiteX92" fmla="*/ 4306 w 598650"/>
              <a:gd name="connsiteY92" fmla="*/ 361263 h 580488"/>
              <a:gd name="connsiteX93" fmla="*/ 7177 w 598650"/>
              <a:gd name="connsiteY93" fmla="*/ 230875 h 580488"/>
              <a:gd name="connsiteX94" fmla="*/ 67463 w 598650"/>
              <a:gd name="connsiteY94" fmla="*/ 219412 h 580488"/>
              <a:gd name="connsiteX95" fmla="*/ 94735 w 598650"/>
              <a:gd name="connsiteY95" fmla="*/ 250935 h 580488"/>
              <a:gd name="connsiteX96" fmla="*/ 122007 w 598650"/>
              <a:gd name="connsiteY96" fmla="*/ 219412 h 580488"/>
              <a:gd name="connsiteX97" fmla="*/ 163633 w 598650"/>
              <a:gd name="connsiteY97" fmla="*/ 219412 h 580488"/>
              <a:gd name="connsiteX98" fmla="*/ 278464 w 598650"/>
              <a:gd name="connsiteY98" fmla="*/ 159233 h 580488"/>
              <a:gd name="connsiteX99" fmla="*/ 285641 w 598650"/>
              <a:gd name="connsiteY99" fmla="*/ 173561 h 580488"/>
              <a:gd name="connsiteX100" fmla="*/ 295688 w 598650"/>
              <a:gd name="connsiteY100" fmla="*/ 164964 h 580488"/>
              <a:gd name="connsiteX101" fmla="*/ 295688 w 598650"/>
              <a:gd name="connsiteY101" fmla="*/ 162099 h 580488"/>
              <a:gd name="connsiteX102" fmla="*/ 307171 w 598650"/>
              <a:gd name="connsiteY102" fmla="*/ 153502 h 580488"/>
              <a:gd name="connsiteX103" fmla="*/ 314348 w 598650"/>
              <a:gd name="connsiteY103" fmla="*/ 149203 h 580488"/>
              <a:gd name="connsiteX104" fmla="*/ 384660 w 598650"/>
              <a:gd name="connsiteY104" fmla="*/ 147823 h 580488"/>
              <a:gd name="connsiteX105" fmla="*/ 413301 w 598650"/>
              <a:gd name="connsiteY105" fmla="*/ 170742 h 580488"/>
              <a:gd name="connsiteX106" fmla="*/ 403276 w 598650"/>
              <a:gd name="connsiteY106" fmla="*/ 189363 h 580488"/>
              <a:gd name="connsiteX107" fmla="*/ 414733 w 598650"/>
              <a:gd name="connsiteY107" fmla="*/ 206553 h 580488"/>
              <a:gd name="connsiteX108" fmla="*/ 376067 w 598650"/>
              <a:gd name="connsiteY108" fmla="*/ 240931 h 580488"/>
              <a:gd name="connsiteX109" fmla="*/ 345994 w 598650"/>
              <a:gd name="connsiteY109" fmla="*/ 216580 h 580488"/>
              <a:gd name="connsiteX110" fmla="*/ 360315 w 598650"/>
              <a:gd name="connsiteY110" fmla="*/ 192228 h 580488"/>
              <a:gd name="connsiteX111" fmla="*/ 351722 w 598650"/>
              <a:gd name="connsiteY111" fmla="*/ 176472 h 580488"/>
              <a:gd name="connsiteX112" fmla="*/ 384660 w 598650"/>
              <a:gd name="connsiteY112" fmla="*/ 147823 h 580488"/>
              <a:gd name="connsiteX113" fmla="*/ 460804 w 598650"/>
              <a:gd name="connsiteY113" fmla="*/ 101869 h 580488"/>
              <a:gd name="connsiteX114" fmla="*/ 446419 w 598650"/>
              <a:gd name="connsiteY114" fmla="*/ 109046 h 580488"/>
              <a:gd name="connsiteX115" fmla="*/ 450735 w 598650"/>
              <a:gd name="connsiteY115" fmla="*/ 111916 h 580488"/>
              <a:gd name="connsiteX116" fmla="*/ 460804 w 598650"/>
              <a:gd name="connsiteY116" fmla="*/ 101869 h 580488"/>
              <a:gd name="connsiteX117" fmla="*/ 407721 w 598650"/>
              <a:gd name="connsiteY117" fmla="*/ 84646 h 580488"/>
              <a:gd name="connsiteX118" fmla="*/ 399100 w 598650"/>
              <a:gd name="connsiteY118" fmla="*/ 96128 h 580488"/>
              <a:gd name="connsiteX119" fmla="*/ 412032 w 598650"/>
              <a:gd name="connsiteY119" fmla="*/ 88952 h 580488"/>
              <a:gd name="connsiteX120" fmla="*/ 407721 w 598650"/>
              <a:gd name="connsiteY120" fmla="*/ 84646 h 580488"/>
              <a:gd name="connsiteX121" fmla="*/ 490995 w 598650"/>
              <a:gd name="connsiteY121" fmla="*/ 71728 h 580488"/>
              <a:gd name="connsiteX122" fmla="*/ 495299 w 598650"/>
              <a:gd name="connsiteY122" fmla="*/ 71728 h 580488"/>
              <a:gd name="connsiteX123" fmla="*/ 505343 w 598650"/>
              <a:gd name="connsiteY123" fmla="*/ 78904 h 580488"/>
              <a:gd name="connsiteX124" fmla="*/ 518257 w 598650"/>
              <a:gd name="connsiteY124" fmla="*/ 71728 h 580488"/>
              <a:gd name="connsiteX125" fmla="*/ 528301 w 598650"/>
              <a:gd name="connsiteY125" fmla="*/ 81775 h 580488"/>
              <a:gd name="connsiteX126" fmla="*/ 516822 w 598650"/>
              <a:gd name="connsiteY126" fmla="*/ 94693 h 580488"/>
              <a:gd name="connsiteX127" fmla="*/ 512518 w 598650"/>
              <a:gd name="connsiteY127" fmla="*/ 93257 h 580488"/>
              <a:gd name="connsiteX128" fmla="*/ 512518 w 598650"/>
              <a:gd name="connsiteY128" fmla="*/ 88952 h 580488"/>
              <a:gd name="connsiteX129" fmla="*/ 511083 w 598650"/>
              <a:gd name="connsiteY129" fmla="*/ 84646 h 580488"/>
              <a:gd name="connsiteX130" fmla="*/ 503908 w 598650"/>
              <a:gd name="connsiteY130" fmla="*/ 97563 h 580488"/>
              <a:gd name="connsiteX131" fmla="*/ 502473 w 598650"/>
              <a:gd name="connsiteY131" fmla="*/ 121963 h 580488"/>
              <a:gd name="connsiteX132" fmla="*/ 499604 w 598650"/>
              <a:gd name="connsiteY132" fmla="*/ 124834 h 580488"/>
              <a:gd name="connsiteX133" fmla="*/ 496734 w 598650"/>
              <a:gd name="connsiteY133" fmla="*/ 124834 h 580488"/>
              <a:gd name="connsiteX134" fmla="*/ 486690 w 598650"/>
              <a:gd name="connsiteY134" fmla="*/ 114787 h 580488"/>
              <a:gd name="connsiteX135" fmla="*/ 489560 w 598650"/>
              <a:gd name="connsiteY135" fmla="*/ 74599 h 580488"/>
              <a:gd name="connsiteX136" fmla="*/ 490995 w 598650"/>
              <a:gd name="connsiteY136" fmla="*/ 71728 h 580488"/>
              <a:gd name="connsiteX137" fmla="*/ 457927 w 598650"/>
              <a:gd name="connsiteY137" fmla="*/ 71728 h 580488"/>
              <a:gd name="connsiteX138" fmla="*/ 476628 w 598650"/>
              <a:gd name="connsiteY138" fmla="*/ 87516 h 580488"/>
              <a:gd name="connsiteX139" fmla="*/ 475189 w 598650"/>
              <a:gd name="connsiteY139" fmla="*/ 106175 h 580488"/>
              <a:gd name="connsiteX140" fmla="*/ 480943 w 598650"/>
              <a:gd name="connsiteY140" fmla="*/ 113352 h 580488"/>
              <a:gd name="connsiteX141" fmla="*/ 469435 w 598650"/>
              <a:gd name="connsiteY141" fmla="*/ 124834 h 580488"/>
              <a:gd name="connsiteX142" fmla="*/ 459366 w 598650"/>
              <a:gd name="connsiteY142" fmla="*/ 116222 h 580488"/>
              <a:gd name="connsiteX143" fmla="*/ 444981 w 598650"/>
              <a:gd name="connsiteY143" fmla="*/ 124834 h 580488"/>
              <a:gd name="connsiteX144" fmla="*/ 430596 w 598650"/>
              <a:gd name="connsiteY144" fmla="*/ 111916 h 580488"/>
              <a:gd name="connsiteX145" fmla="*/ 460804 w 598650"/>
              <a:gd name="connsiteY145" fmla="*/ 94693 h 580488"/>
              <a:gd name="connsiteX146" fmla="*/ 460804 w 598650"/>
              <a:gd name="connsiteY146" fmla="*/ 90387 h 580488"/>
              <a:gd name="connsiteX147" fmla="*/ 455050 w 598650"/>
              <a:gd name="connsiteY147" fmla="*/ 84646 h 580488"/>
              <a:gd name="connsiteX148" fmla="*/ 447858 w 598650"/>
              <a:gd name="connsiteY148" fmla="*/ 91822 h 580488"/>
              <a:gd name="connsiteX149" fmla="*/ 444981 w 598650"/>
              <a:gd name="connsiteY149" fmla="*/ 93257 h 580488"/>
              <a:gd name="connsiteX150" fmla="*/ 434911 w 598650"/>
              <a:gd name="connsiteY150" fmla="*/ 86081 h 580488"/>
              <a:gd name="connsiteX151" fmla="*/ 457927 w 598650"/>
              <a:gd name="connsiteY151" fmla="*/ 71728 h 580488"/>
              <a:gd name="connsiteX152" fmla="*/ 410595 w 598650"/>
              <a:gd name="connsiteY152" fmla="*/ 71728 h 580488"/>
              <a:gd name="connsiteX153" fmla="*/ 427837 w 598650"/>
              <a:gd name="connsiteY153" fmla="*/ 86081 h 580488"/>
              <a:gd name="connsiteX154" fmla="*/ 399100 w 598650"/>
              <a:gd name="connsiteY154" fmla="*/ 103305 h 580488"/>
              <a:gd name="connsiteX155" fmla="*/ 407721 w 598650"/>
              <a:gd name="connsiteY155" fmla="*/ 113352 h 580488"/>
              <a:gd name="connsiteX156" fmla="*/ 416342 w 598650"/>
              <a:gd name="connsiteY156" fmla="*/ 107610 h 580488"/>
              <a:gd name="connsiteX157" fmla="*/ 423526 w 598650"/>
              <a:gd name="connsiteY157" fmla="*/ 114787 h 580488"/>
              <a:gd name="connsiteX158" fmla="*/ 404848 w 598650"/>
              <a:gd name="connsiteY158" fmla="*/ 124834 h 580488"/>
              <a:gd name="connsiteX159" fmla="*/ 381858 w 598650"/>
              <a:gd name="connsiteY159" fmla="*/ 103305 h 580488"/>
              <a:gd name="connsiteX160" fmla="*/ 410595 w 598650"/>
              <a:gd name="connsiteY160" fmla="*/ 71728 h 580488"/>
              <a:gd name="connsiteX161" fmla="*/ 94832 w 598650"/>
              <a:gd name="connsiteY161" fmla="*/ 61612 h 580488"/>
              <a:gd name="connsiteX162" fmla="*/ 168054 w 598650"/>
              <a:gd name="connsiteY162" fmla="*/ 134719 h 580488"/>
              <a:gd name="connsiteX163" fmla="*/ 94832 w 598650"/>
              <a:gd name="connsiteY163" fmla="*/ 207826 h 580488"/>
              <a:gd name="connsiteX164" fmla="*/ 21610 w 598650"/>
              <a:gd name="connsiteY164" fmla="*/ 134719 h 580488"/>
              <a:gd name="connsiteX165" fmla="*/ 94832 w 598650"/>
              <a:gd name="connsiteY165" fmla="*/ 61612 h 580488"/>
              <a:gd name="connsiteX166" fmla="*/ 335914 w 598650"/>
              <a:gd name="connsiteY166" fmla="*/ 57474 h 580488"/>
              <a:gd name="connsiteX167" fmla="*/ 348806 w 598650"/>
              <a:gd name="connsiteY167" fmla="*/ 67506 h 580488"/>
              <a:gd name="connsiteX168" fmla="*/ 355968 w 598650"/>
              <a:gd name="connsiteY168" fmla="*/ 90437 h 580488"/>
              <a:gd name="connsiteX169" fmla="*/ 368860 w 598650"/>
              <a:gd name="connsiteY169" fmla="*/ 60340 h 580488"/>
              <a:gd name="connsiteX170" fmla="*/ 371725 w 598650"/>
              <a:gd name="connsiteY170" fmla="*/ 57474 h 580488"/>
              <a:gd name="connsiteX171" fmla="*/ 384617 w 598650"/>
              <a:gd name="connsiteY171" fmla="*/ 63207 h 580488"/>
              <a:gd name="connsiteX172" fmla="*/ 363130 w 598650"/>
              <a:gd name="connsiteY172" fmla="*/ 101903 h 580488"/>
              <a:gd name="connsiteX173" fmla="*/ 361698 w 598650"/>
              <a:gd name="connsiteY173" fmla="*/ 123401 h 580488"/>
              <a:gd name="connsiteX174" fmla="*/ 360266 w 598650"/>
              <a:gd name="connsiteY174" fmla="*/ 124834 h 580488"/>
              <a:gd name="connsiteX175" fmla="*/ 354536 w 598650"/>
              <a:gd name="connsiteY175" fmla="*/ 124834 h 580488"/>
              <a:gd name="connsiteX176" fmla="*/ 344509 w 598650"/>
              <a:gd name="connsiteY176" fmla="*/ 114802 h 580488"/>
              <a:gd name="connsiteX177" fmla="*/ 345941 w 598650"/>
              <a:gd name="connsiteY177" fmla="*/ 99037 h 580488"/>
              <a:gd name="connsiteX178" fmla="*/ 340211 w 598650"/>
              <a:gd name="connsiteY178" fmla="*/ 87571 h 580488"/>
              <a:gd name="connsiteX179" fmla="*/ 328752 w 598650"/>
              <a:gd name="connsiteY179" fmla="*/ 58907 h 580488"/>
              <a:gd name="connsiteX180" fmla="*/ 335914 w 598650"/>
              <a:gd name="connsiteY180" fmla="*/ 57474 h 580488"/>
              <a:gd name="connsiteX181" fmla="*/ 56095 w 598650"/>
              <a:gd name="connsiteY181" fmla="*/ 0 h 580488"/>
              <a:gd name="connsiteX182" fmla="*/ 598650 w 598650"/>
              <a:gd name="connsiteY182" fmla="*/ 0 h 580488"/>
              <a:gd name="connsiteX183" fmla="*/ 598650 w 598650"/>
              <a:gd name="connsiteY183" fmla="*/ 364156 h 580488"/>
              <a:gd name="connsiteX184" fmla="*/ 180969 w 598650"/>
              <a:gd name="connsiteY184" fmla="*/ 364156 h 580488"/>
              <a:gd name="connsiteX185" fmla="*/ 182404 w 598650"/>
              <a:gd name="connsiteY185" fmla="*/ 339783 h 580488"/>
              <a:gd name="connsiteX186" fmla="*/ 574249 w 598650"/>
              <a:gd name="connsiteY186" fmla="*/ 339783 h 580488"/>
              <a:gd name="connsiteX187" fmla="*/ 574249 w 598650"/>
              <a:gd name="connsiteY187" fmla="*/ 24373 h 580488"/>
              <a:gd name="connsiteX188" fmla="*/ 80496 w 598650"/>
              <a:gd name="connsiteY188" fmla="*/ 24373 h 580488"/>
              <a:gd name="connsiteX189" fmla="*/ 80496 w 598650"/>
              <a:gd name="connsiteY189" fmla="*/ 48745 h 580488"/>
              <a:gd name="connsiteX190" fmla="*/ 56095 w 598650"/>
              <a:gd name="connsiteY190" fmla="*/ 57347 h 58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598650" h="580488">
                <a:moveTo>
                  <a:pt x="452206" y="282542"/>
                </a:moveTo>
                <a:lnTo>
                  <a:pt x="549682" y="282542"/>
                </a:lnTo>
                <a:lnTo>
                  <a:pt x="549682" y="318406"/>
                </a:lnTo>
                <a:lnTo>
                  <a:pt x="452206" y="318406"/>
                </a:lnTo>
                <a:close/>
                <a:moveTo>
                  <a:pt x="381796" y="197958"/>
                </a:moveTo>
                <a:cubicBezTo>
                  <a:pt x="371771" y="197958"/>
                  <a:pt x="370339" y="206553"/>
                  <a:pt x="370339" y="212282"/>
                </a:cubicBezTo>
                <a:cubicBezTo>
                  <a:pt x="370339" y="218012"/>
                  <a:pt x="373203" y="220877"/>
                  <a:pt x="378931" y="220877"/>
                </a:cubicBezTo>
                <a:cubicBezTo>
                  <a:pt x="387524" y="220877"/>
                  <a:pt x="390388" y="210850"/>
                  <a:pt x="390388" y="206553"/>
                </a:cubicBezTo>
                <a:cubicBezTo>
                  <a:pt x="390388" y="199391"/>
                  <a:pt x="386092" y="197958"/>
                  <a:pt x="381796" y="197958"/>
                </a:cubicBezTo>
                <a:close/>
                <a:moveTo>
                  <a:pt x="384660" y="165012"/>
                </a:moveTo>
                <a:cubicBezTo>
                  <a:pt x="377499" y="165012"/>
                  <a:pt x="374635" y="173607"/>
                  <a:pt x="374635" y="177904"/>
                </a:cubicBezTo>
                <a:cubicBezTo>
                  <a:pt x="374635" y="183634"/>
                  <a:pt x="377499" y="185066"/>
                  <a:pt x="381796" y="185066"/>
                </a:cubicBezTo>
                <a:cubicBezTo>
                  <a:pt x="390388" y="185066"/>
                  <a:pt x="391820" y="177904"/>
                  <a:pt x="391820" y="172174"/>
                </a:cubicBezTo>
                <a:cubicBezTo>
                  <a:pt x="391820" y="169309"/>
                  <a:pt x="388956" y="165012"/>
                  <a:pt x="384660" y="165012"/>
                </a:cubicBezTo>
                <a:close/>
                <a:moveTo>
                  <a:pt x="501022" y="149203"/>
                </a:moveTo>
                <a:lnTo>
                  <a:pt x="506755" y="149203"/>
                </a:lnTo>
                <a:cubicBezTo>
                  <a:pt x="516787" y="149203"/>
                  <a:pt x="519653" y="152070"/>
                  <a:pt x="519653" y="160669"/>
                </a:cubicBezTo>
                <a:cubicBezTo>
                  <a:pt x="519653" y="166402"/>
                  <a:pt x="516787" y="175002"/>
                  <a:pt x="511054" y="197934"/>
                </a:cubicBezTo>
                <a:lnTo>
                  <a:pt x="528253" y="197934"/>
                </a:lnTo>
                <a:cubicBezTo>
                  <a:pt x="529686" y="185035"/>
                  <a:pt x="531119" y="166402"/>
                  <a:pt x="531119" y="162102"/>
                </a:cubicBezTo>
                <a:cubicBezTo>
                  <a:pt x="532552" y="149203"/>
                  <a:pt x="531119" y="149203"/>
                  <a:pt x="533985" y="149203"/>
                </a:cubicBezTo>
                <a:lnTo>
                  <a:pt x="541151" y="149203"/>
                </a:lnTo>
                <a:cubicBezTo>
                  <a:pt x="552617" y="149203"/>
                  <a:pt x="554050" y="153503"/>
                  <a:pt x="554050" y="160669"/>
                </a:cubicBezTo>
                <a:cubicBezTo>
                  <a:pt x="554050" y="172135"/>
                  <a:pt x="549750" y="235199"/>
                  <a:pt x="549750" y="238065"/>
                </a:cubicBezTo>
                <a:cubicBezTo>
                  <a:pt x="549750" y="239499"/>
                  <a:pt x="548317" y="240932"/>
                  <a:pt x="546884" y="240932"/>
                </a:cubicBezTo>
                <a:lnTo>
                  <a:pt x="539718" y="240932"/>
                </a:lnTo>
                <a:cubicBezTo>
                  <a:pt x="531119" y="240932"/>
                  <a:pt x="526819" y="236632"/>
                  <a:pt x="526819" y="229466"/>
                </a:cubicBezTo>
                <a:cubicBezTo>
                  <a:pt x="526819" y="228033"/>
                  <a:pt x="526819" y="223733"/>
                  <a:pt x="526819" y="215133"/>
                </a:cubicBezTo>
                <a:lnTo>
                  <a:pt x="496722" y="215133"/>
                </a:lnTo>
                <a:cubicBezTo>
                  <a:pt x="490990" y="215133"/>
                  <a:pt x="486690" y="213700"/>
                  <a:pt x="486690" y="207967"/>
                </a:cubicBezTo>
                <a:cubicBezTo>
                  <a:pt x="486690" y="203667"/>
                  <a:pt x="488123" y="197934"/>
                  <a:pt x="493856" y="179302"/>
                </a:cubicBezTo>
                <a:cubicBezTo>
                  <a:pt x="496722" y="167835"/>
                  <a:pt x="498156" y="160669"/>
                  <a:pt x="498156" y="153503"/>
                </a:cubicBezTo>
                <a:cubicBezTo>
                  <a:pt x="498156" y="152070"/>
                  <a:pt x="498156" y="149203"/>
                  <a:pt x="501022" y="149203"/>
                </a:cubicBezTo>
                <a:close/>
                <a:moveTo>
                  <a:pt x="434887" y="149203"/>
                </a:moveTo>
                <a:lnTo>
                  <a:pt x="483647" y="149203"/>
                </a:lnTo>
                <a:cubicBezTo>
                  <a:pt x="485081" y="149203"/>
                  <a:pt x="485081" y="149203"/>
                  <a:pt x="485081" y="150636"/>
                </a:cubicBezTo>
                <a:lnTo>
                  <a:pt x="485081" y="157803"/>
                </a:lnTo>
                <a:cubicBezTo>
                  <a:pt x="485081" y="160669"/>
                  <a:pt x="483647" y="162102"/>
                  <a:pt x="483647" y="163536"/>
                </a:cubicBezTo>
                <a:cubicBezTo>
                  <a:pt x="459267" y="212267"/>
                  <a:pt x="456399" y="216566"/>
                  <a:pt x="447794" y="238065"/>
                </a:cubicBezTo>
                <a:cubicBezTo>
                  <a:pt x="446360" y="239499"/>
                  <a:pt x="446360" y="240932"/>
                  <a:pt x="444926" y="240932"/>
                </a:cubicBezTo>
                <a:lnTo>
                  <a:pt x="439189" y="240932"/>
                </a:lnTo>
                <a:cubicBezTo>
                  <a:pt x="430584" y="240932"/>
                  <a:pt x="424848" y="238065"/>
                  <a:pt x="424848" y="232332"/>
                </a:cubicBezTo>
                <a:cubicBezTo>
                  <a:pt x="424848" y="228033"/>
                  <a:pt x="427716" y="223733"/>
                  <a:pt x="437755" y="206534"/>
                </a:cubicBezTo>
                <a:cubicBezTo>
                  <a:pt x="456399" y="170702"/>
                  <a:pt x="456399" y="169269"/>
                  <a:pt x="457833" y="166402"/>
                </a:cubicBezTo>
                <a:lnTo>
                  <a:pt x="427716" y="166402"/>
                </a:lnTo>
                <a:cubicBezTo>
                  <a:pt x="426282" y="166402"/>
                  <a:pt x="426282" y="166402"/>
                  <a:pt x="426282" y="164969"/>
                </a:cubicBezTo>
                <a:lnTo>
                  <a:pt x="426282" y="157803"/>
                </a:lnTo>
                <a:cubicBezTo>
                  <a:pt x="426282" y="153503"/>
                  <a:pt x="427716" y="149203"/>
                  <a:pt x="434887" y="149203"/>
                </a:cubicBezTo>
                <a:close/>
                <a:moveTo>
                  <a:pt x="314348" y="149203"/>
                </a:moveTo>
                <a:lnTo>
                  <a:pt x="322961" y="149203"/>
                </a:lnTo>
                <a:cubicBezTo>
                  <a:pt x="331573" y="149203"/>
                  <a:pt x="335879" y="153502"/>
                  <a:pt x="335879" y="159233"/>
                </a:cubicBezTo>
                <a:cubicBezTo>
                  <a:pt x="335879" y="166397"/>
                  <a:pt x="330137" y="235173"/>
                  <a:pt x="330137" y="238039"/>
                </a:cubicBezTo>
                <a:cubicBezTo>
                  <a:pt x="330137" y="239472"/>
                  <a:pt x="330137" y="240905"/>
                  <a:pt x="328702" y="240905"/>
                </a:cubicBezTo>
                <a:lnTo>
                  <a:pt x="321525" y="240905"/>
                </a:lnTo>
                <a:cubicBezTo>
                  <a:pt x="311478" y="240905"/>
                  <a:pt x="307171" y="236606"/>
                  <a:pt x="307171" y="228009"/>
                </a:cubicBezTo>
                <a:cubicBezTo>
                  <a:pt x="307171" y="219412"/>
                  <a:pt x="310042" y="196487"/>
                  <a:pt x="311478" y="170696"/>
                </a:cubicBezTo>
                <a:cubicBezTo>
                  <a:pt x="310042" y="173561"/>
                  <a:pt x="307171" y="173561"/>
                  <a:pt x="305736" y="173561"/>
                </a:cubicBezTo>
                <a:cubicBezTo>
                  <a:pt x="304301" y="173561"/>
                  <a:pt x="302865" y="173561"/>
                  <a:pt x="301430" y="173561"/>
                </a:cubicBezTo>
                <a:lnTo>
                  <a:pt x="289947" y="180725"/>
                </a:lnTo>
                <a:lnTo>
                  <a:pt x="295688" y="192188"/>
                </a:lnTo>
                <a:lnTo>
                  <a:pt x="169375" y="256666"/>
                </a:lnTo>
                <a:lnTo>
                  <a:pt x="162198" y="388487"/>
                </a:lnTo>
                <a:lnTo>
                  <a:pt x="157892" y="388487"/>
                </a:lnTo>
                <a:lnTo>
                  <a:pt x="157892" y="405681"/>
                </a:lnTo>
                <a:lnTo>
                  <a:pt x="157892" y="417144"/>
                </a:lnTo>
                <a:lnTo>
                  <a:pt x="157892" y="547533"/>
                </a:lnTo>
                <a:lnTo>
                  <a:pt x="162198" y="547533"/>
                </a:lnTo>
                <a:lnTo>
                  <a:pt x="192341" y="553264"/>
                </a:lnTo>
                <a:lnTo>
                  <a:pt x="192341" y="580488"/>
                </a:lnTo>
                <a:lnTo>
                  <a:pt x="166504" y="580488"/>
                </a:lnTo>
                <a:lnTo>
                  <a:pt x="137797" y="576189"/>
                </a:lnTo>
                <a:lnTo>
                  <a:pt x="137797" y="580488"/>
                </a:lnTo>
                <a:lnTo>
                  <a:pt x="104783" y="580488"/>
                </a:lnTo>
                <a:lnTo>
                  <a:pt x="104783" y="550398"/>
                </a:lnTo>
                <a:lnTo>
                  <a:pt x="104783" y="547533"/>
                </a:lnTo>
                <a:lnTo>
                  <a:pt x="104783" y="417144"/>
                </a:lnTo>
                <a:lnTo>
                  <a:pt x="86123" y="417144"/>
                </a:lnTo>
                <a:lnTo>
                  <a:pt x="86123" y="547533"/>
                </a:lnTo>
                <a:lnTo>
                  <a:pt x="86123" y="550398"/>
                </a:lnTo>
                <a:lnTo>
                  <a:pt x="86123" y="580488"/>
                </a:lnTo>
                <a:lnTo>
                  <a:pt x="54544" y="580488"/>
                </a:lnTo>
                <a:lnTo>
                  <a:pt x="54544" y="576189"/>
                </a:lnTo>
                <a:lnTo>
                  <a:pt x="24401" y="580488"/>
                </a:lnTo>
                <a:lnTo>
                  <a:pt x="0" y="580488"/>
                </a:lnTo>
                <a:lnTo>
                  <a:pt x="0" y="553264"/>
                </a:lnTo>
                <a:lnTo>
                  <a:pt x="28708" y="547533"/>
                </a:lnTo>
                <a:lnTo>
                  <a:pt x="34449" y="547533"/>
                </a:lnTo>
                <a:lnTo>
                  <a:pt x="34449" y="417144"/>
                </a:lnTo>
                <a:lnTo>
                  <a:pt x="34449" y="405681"/>
                </a:lnTo>
                <a:lnTo>
                  <a:pt x="34449" y="388487"/>
                </a:lnTo>
                <a:lnTo>
                  <a:pt x="30143" y="388487"/>
                </a:lnTo>
                <a:lnTo>
                  <a:pt x="28708" y="361263"/>
                </a:lnTo>
                <a:lnTo>
                  <a:pt x="4306" y="361263"/>
                </a:lnTo>
                <a:lnTo>
                  <a:pt x="7177" y="230875"/>
                </a:lnTo>
                <a:lnTo>
                  <a:pt x="67463" y="219412"/>
                </a:lnTo>
                <a:lnTo>
                  <a:pt x="94735" y="250935"/>
                </a:lnTo>
                <a:lnTo>
                  <a:pt x="122007" y="219412"/>
                </a:lnTo>
                <a:lnTo>
                  <a:pt x="163633" y="219412"/>
                </a:lnTo>
                <a:lnTo>
                  <a:pt x="278464" y="159233"/>
                </a:lnTo>
                <a:lnTo>
                  <a:pt x="285641" y="173561"/>
                </a:lnTo>
                <a:lnTo>
                  <a:pt x="295688" y="164964"/>
                </a:lnTo>
                <a:cubicBezTo>
                  <a:pt x="295688" y="164964"/>
                  <a:pt x="295688" y="163531"/>
                  <a:pt x="295688" y="162099"/>
                </a:cubicBezTo>
                <a:cubicBezTo>
                  <a:pt x="295688" y="160666"/>
                  <a:pt x="295688" y="159233"/>
                  <a:pt x="307171" y="153502"/>
                </a:cubicBezTo>
                <a:cubicBezTo>
                  <a:pt x="310042" y="150636"/>
                  <a:pt x="314348" y="149203"/>
                  <a:pt x="314348" y="149203"/>
                </a:cubicBezTo>
                <a:close/>
                <a:moveTo>
                  <a:pt x="384660" y="147823"/>
                </a:moveTo>
                <a:cubicBezTo>
                  <a:pt x="406141" y="147823"/>
                  <a:pt x="413301" y="159282"/>
                  <a:pt x="413301" y="170742"/>
                </a:cubicBezTo>
                <a:cubicBezTo>
                  <a:pt x="413301" y="177904"/>
                  <a:pt x="410437" y="183634"/>
                  <a:pt x="403276" y="189363"/>
                </a:cubicBezTo>
                <a:cubicBezTo>
                  <a:pt x="410437" y="193661"/>
                  <a:pt x="414733" y="199391"/>
                  <a:pt x="414733" y="206553"/>
                </a:cubicBezTo>
                <a:cubicBezTo>
                  <a:pt x="414733" y="220877"/>
                  <a:pt x="403276" y="240931"/>
                  <a:pt x="376067" y="240931"/>
                </a:cubicBezTo>
                <a:cubicBezTo>
                  <a:pt x="357450" y="240931"/>
                  <a:pt x="345994" y="230904"/>
                  <a:pt x="345994" y="216580"/>
                </a:cubicBezTo>
                <a:cubicBezTo>
                  <a:pt x="345994" y="206553"/>
                  <a:pt x="350290" y="199391"/>
                  <a:pt x="360315" y="192228"/>
                </a:cubicBezTo>
                <a:cubicBezTo>
                  <a:pt x="354586" y="190796"/>
                  <a:pt x="351722" y="185066"/>
                  <a:pt x="351722" y="176472"/>
                </a:cubicBezTo>
                <a:cubicBezTo>
                  <a:pt x="351722" y="163580"/>
                  <a:pt x="360315" y="147823"/>
                  <a:pt x="384660" y="147823"/>
                </a:cubicBezTo>
                <a:close/>
                <a:moveTo>
                  <a:pt x="460804" y="101869"/>
                </a:moveTo>
                <a:cubicBezTo>
                  <a:pt x="453612" y="101869"/>
                  <a:pt x="446419" y="103305"/>
                  <a:pt x="446419" y="109046"/>
                </a:cubicBezTo>
                <a:cubicBezTo>
                  <a:pt x="446419" y="111916"/>
                  <a:pt x="449296" y="111916"/>
                  <a:pt x="450735" y="111916"/>
                </a:cubicBezTo>
                <a:cubicBezTo>
                  <a:pt x="455050" y="111916"/>
                  <a:pt x="459366" y="109046"/>
                  <a:pt x="460804" y="101869"/>
                </a:cubicBezTo>
                <a:close/>
                <a:moveTo>
                  <a:pt x="407721" y="84646"/>
                </a:moveTo>
                <a:cubicBezTo>
                  <a:pt x="401974" y="84646"/>
                  <a:pt x="399100" y="90387"/>
                  <a:pt x="399100" y="96128"/>
                </a:cubicBezTo>
                <a:cubicBezTo>
                  <a:pt x="406284" y="96128"/>
                  <a:pt x="412032" y="93257"/>
                  <a:pt x="412032" y="88952"/>
                </a:cubicBezTo>
                <a:cubicBezTo>
                  <a:pt x="412032" y="86081"/>
                  <a:pt x="410595" y="84646"/>
                  <a:pt x="407721" y="84646"/>
                </a:cubicBezTo>
                <a:close/>
                <a:moveTo>
                  <a:pt x="490995" y="71728"/>
                </a:moveTo>
                <a:lnTo>
                  <a:pt x="495299" y="71728"/>
                </a:lnTo>
                <a:cubicBezTo>
                  <a:pt x="502473" y="71728"/>
                  <a:pt x="503908" y="76034"/>
                  <a:pt x="505343" y="78904"/>
                </a:cubicBezTo>
                <a:cubicBezTo>
                  <a:pt x="508213" y="73163"/>
                  <a:pt x="513952" y="71728"/>
                  <a:pt x="518257" y="71728"/>
                </a:cubicBezTo>
                <a:cubicBezTo>
                  <a:pt x="522562" y="71728"/>
                  <a:pt x="528301" y="74599"/>
                  <a:pt x="528301" y="81775"/>
                </a:cubicBezTo>
                <a:cubicBezTo>
                  <a:pt x="528301" y="88952"/>
                  <a:pt x="523996" y="94693"/>
                  <a:pt x="516822" y="94693"/>
                </a:cubicBezTo>
                <a:cubicBezTo>
                  <a:pt x="515387" y="94693"/>
                  <a:pt x="512518" y="94693"/>
                  <a:pt x="512518" y="93257"/>
                </a:cubicBezTo>
                <a:cubicBezTo>
                  <a:pt x="512518" y="91822"/>
                  <a:pt x="512518" y="90387"/>
                  <a:pt x="512518" y="88952"/>
                </a:cubicBezTo>
                <a:cubicBezTo>
                  <a:pt x="512518" y="86081"/>
                  <a:pt x="512518" y="84646"/>
                  <a:pt x="511083" y="84646"/>
                </a:cubicBezTo>
                <a:cubicBezTo>
                  <a:pt x="506778" y="84646"/>
                  <a:pt x="503908" y="88952"/>
                  <a:pt x="503908" y="97563"/>
                </a:cubicBezTo>
                <a:cubicBezTo>
                  <a:pt x="502473" y="106175"/>
                  <a:pt x="502473" y="120528"/>
                  <a:pt x="502473" y="121963"/>
                </a:cubicBezTo>
                <a:cubicBezTo>
                  <a:pt x="502473" y="123399"/>
                  <a:pt x="501039" y="124834"/>
                  <a:pt x="499604" y="124834"/>
                </a:cubicBezTo>
                <a:lnTo>
                  <a:pt x="496734" y="124834"/>
                </a:lnTo>
                <a:cubicBezTo>
                  <a:pt x="488125" y="124834"/>
                  <a:pt x="486690" y="120528"/>
                  <a:pt x="486690" y="114787"/>
                </a:cubicBezTo>
                <a:cubicBezTo>
                  <a:pt x="486690" y="111916"/>
                  <a:pt x="488125" y="103305"/>
                  <a:pt x="489560" y="74599"/>
                </a:cubicBezTo>
                <a:cubicBezTo>
                  <a:pt x="489560" y="73163"/>
                  <a:pt x="490995" y="71728"/>
                  <a:pt x="490995" y="71728"/>
                </a:cubicBezTo>
                <a:close/>
                <a:moveTo>
                  <a:pt x="457927" y="71728"/>
                </a:moveTo>
                <a:cubicBezTo>
                  <a:pt x="470874" y="71728"/>
                  <a:pt x="476628" y="77469"/>
                  <a:pt x="476628" y="87516"/>
                </a:cubicBezTo>
                <a:cubicBezTo>
                  <a:pt x="476628" y="90387"/>
                  <a:pt x="475189" y="103305"/>
                  <a:pt x="475189" y="106175"/>
                </a:cubicBezTo>
                <a:cubicBezTo>
                  <a:pt x="475189" y="113352"/>
                  <a:pt x="480943" y="110481"/>
                  <a:pt x="480943" y="113352"/>
                </a:cubicBezTo>
                <a:cubicBezTo>
                  <a:pt x="480943" y="119093"/>
                  <a:pt x="478066" y="124834"/>
                  <a:pt x="469435" y="124834"/>
                </a:cubicBezTo>
                <a:cubicBezTo>
                  <a:pt x="463681" y="124834"/>
                  <a:pt x="460804" y="121963"/>
                  <a:pt x="459366" y="116222"/>
                </a:cubicBezTo>
                <a:cubicBezTo>
                  <a:pt x="456489" y="120528"/>
                  <a:pt x="452173" y="124834"/>
                  <a:pt x="444981" y="124834"/>
                </a:cubicBezTo>
                <a:cubicBezTo>
                  <a:pt x="436350" y="124834"/>
                  <a:pt x="430596" y="121963"/>
                  <a:pt x="430596" y="111916"/>
                </a:cubicBezTo>
                <a:cubicBezTo>
                  <a:pt x="430596" y="101869"/>
                  <a:pt x="440665" y="94693"/>
                  <a:pt x="460804" y="94693"/>
                </a:cubicBezTo>
                <a:cubicBezTo>
                  <a:pt x="460804" y="93257"/>
                  <a:pt x="460804" y="91822"/>
                  <a:pt x="460804" y="90387"/>
                </a:cubicBezTo>
                <a:cubicBezTo>
                  <a:pt x="460804" y="86081"/>
                  <a:pt x="460804" y="84646"/>
                  <a:pt x="455050" y="84646"/>
                </a:cubicBezTo>
                <a:cubicBezTo>
                  <a:pt x="450735" y="84646"/>
                  <a:pt x="449296" y="87516"/>
                  <a:pt x="447858" y="91822"/>
                </a:cubicBezTo>
                <a:cubicBezTo>
                  <a:pt x="447858" y="93257"/>
                  <a:pt x="447858" y="93257"/>
                  <a:pt x="444981" y="93257"/>
                </a:cubicBezTo>
                <a:cubicBezTo>
                  <a:pt x="439227" y="93257"/>
                  <a:pt x="434911" y="90387"/>
                  <a:pt x="434911" y="86081"/>
                </a:cubicBezTo>
                <a:cubicBezTo>
                  <a:pt x="434911" y="77469"/>
                  <a:pt x="442104" y="71728"/>
                  <a:pt x="457927" y="71728"/>
                </a:cubicBezTo>
                <a:close/>
                <a:moveTo>
                  <a:pt x="410595" y="71728"/>
                </a:moveTo>
                <a:cubicBezTo>
                  <a:pt x="423526" y="71728"/>
                  <a:pt x="427837" y="77469"/>
                  <a:pt x="427837" y="86081"/>
                </a:cubicBezTo>
                <a:cubicBezTo>
                  <a:pt x="427837" y="103305"/>
                  <a:pt x="404848" y="103305"/>
                  <a:pt x="399100" y="103305"/>
                </a:cubicBezTo>
                <a:cubicBezTo>
                  <a:pt x="399100" y="109046"/>
                  <a:pt x="400537" y="113352"/>
                  <a:pt x="407721" y="113352"/>
                </a:cubicBezTo>
                <a:cubicBezTo>
                  <a:pt x="413469" y="113352"/>
                  <a:pt x="413469" y="107610"/>
                  <a:pt x="416342" y="107610"/>
                </a:cubicBezTo>
                <a:cubicBezTo>
                  <a:pt x="417779" y="107610"/>
                  <a:pt x="423526" y="109046"/>
                  <a:pt x="423526" y="114787"/>
                </a:cubicBezTo>
                <a:cubicBezTo>
                  <a:pt x="423526" y="121963"/>
                  <a:pt x="413469" y="124834"/>
                  <a:pt x="404848" y="124834"/>
                </a:cubicBezTo>
                <a:cubicBezTo>
                  <a:pt x="394790" y="124834"/>
                  <a:pt x="381858" y="120528"/>
                  <a:pt x="381858" y="103305"/>
                </a:cubicBezTo>
                <a:cubicBezTo>
                  <a:pt x="381858" y="93257"/>
                  <a:pt x="386169" y="71728"/>
                  <a:pt x="410595" y="71728"/>
                </a:cubicBezTo>
                <a:close/>
                <a:moveTo>
                  <a:pt x="94832" y="61612"/>
                </a:moveTo>
                <a:cubicBezTo>
                  <a:pt x="135271" y="61612"/>
                  <a:pt x="168054" y="94343"/>
                  <a:pt x="168054" y="134719"/>
                </a:cubicBezTo>
                <a:cubicBezTo>
                  <a:pt x="168054" y="175095"/>
                  <a:pt x="135271" y="207826"/>
                  <a:pt x="94832" y="207826"/>
                </a:cubicBezTo>
                <a:cubicBezTo>
                  <a:pt x="54393" y="207826"/>
                  <a:pt x="21610" y="175095"/>
                  <a:pt x="21610" y="134719"/>
                </a:cubicBezTo>
                <a:cubicBezTo>
                  <a:pt x="21610" y="94343"/>
                  <a:pt x="54393" y="61612"/>
                  <a:pt x="94832" y="61612"/>
                </a:cubicBezTo>
                <a:close/>
                <a:moveTo>
                  <a:pt x="335914" y="57474"/>
                </a:moveTo>
                <a:cubicBezTo>
                  <a:pt x="345941" y="57474"/>
                  <a:pt x="347374" y="61774"/>
                  <a:pt x="348806" y="67506"/>
                </a:cubicBezTo>
                <a:cubicBezTo>
                  <a:pt x="353103" y="77539"/>
                  <a:pt x="350239" y="70373"/>
                  <a:pt x="355968" y="90437"/>
                </a:cubicBezTo>
                <a:cubicBezTo>
                  <a:pt x="363130" y="74672"/>
                  <a:pt x="364563" y="73239"/>
                  <a:pt x="368860" y="60340"/>
                </a:cubicBezTo>
                <a:cubicBezTo>
                  <a:pt x="368860" y="57474"/>
                  <a:pt x="370293" y="57474"/>
                  <a:pt x="371725" y="57474"/>
                </a:cubicBezTo>
                <a:cubicBezTo>
                  <a:pt x="373158" y="57474"/>
                  <a:pt x="384617" y="57474"/>
                  <a:pt x="384617" y="63207"/>
                </a:cubicBezTo>
                <a:cubicBezTo>
                  <a:pt x="384617" y="68940"/>
                  <a:pt x="370293" y="93304"/>
                  <a:pt x="363130" y="101903"/>
                </a:cubicBezTo>
                <a:cubicBezTo>
                  <a:pt x="363130" y="107636"/>
                  <a:pt x="361698" y="120534"/>
                  <a:pt x="361698" y="123401"/>
                </a:cubicBezTo>
                <a:cubicBezTo>
                  <a:pt x="361698" y="123401"/>
                  <a:pt x="361698" y="124834"/>
                  <a:pt x="360266" y="124834"/>
                </a:cubicBezTo>
                <a:lnTo>
                  <a:pt x="354536" y="124834"/>
                </a:lnTo>
                <a:cubicBezTo>
                  <a:pt x="347374" y="124834"/>
                  <a:pt x="344509" y="121968"/>
                  <a:pt x="344509" y="114802"/>
                </a:cubicBezTo>
                <a:cubicBezTo>
                  <a:pt x="344509" y="113368"/>
                  <a:pt x="345941" y="109069"/>
                  <a:pt x="345941" y="99037"/>
                </a:cubicBezTo>
                <a:cubicBezTo>
                  <a:pt x="344509" y="94737"/>
                  <a:pt x="343076" y="93304"/>
                  <a:pt x="340211" y="87571"/>
                </a:cubicBezTo>
                <a:cubicBezTo>
                  <a:pt x="337347" y="78972"/>
                  <a:pt x="328752" y="61774"/>
                  <a:pt x="328752" y="58907"/>
                </a:cubicBezTo>
                <a:cubicBezTo>
                  <a:pt x="328752" y="57474"/>
                  <a:pt x="330184" y="57474"/>
                  <a:pt x="335914" y="57474"/>
                </a:cubicBezTo>
                <a:close/>
                <a:moveTo>
                  <a:pt x="56095" y="0"/>
                </a:moveTo>
                <a:lnTo>
                  <a:pt x="598650" y="0"/>
                </a:lnTo>
                <a:lnTo>
                  <a:pt x="598650" y="364156"/>
                </a:lnTo>
                <a:lnTo>
                  <a:pt x="180969" y="364156"/>
                </a:lnTo>
                <a:lnTo>
                  <a:pt x="182404" y="339783"/>
                </a:lnTo>
                <a:lnTo>
                  <a:pt x="574249" y="339783"/>
                </a:lnTo>
                <a:lnTo>
                  <a:pt x="574249" y="24373"/>
                </a:lnTo>
                <a:lnTo>
                  <a:pt x="80496" y="24373"/>
                </a:lnTo>
                <a:lnTo>
                  <a:pt x="80496" y="48745"/>
                </a:lnTo>
                <a:lnTo>
                  <a:pt x="56095" y="573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DB45423-218F-48E7-9D48-26813CABCC83}"/>
              </a:ext>
            </a:extLst>
          </p:cNvPr>
          <p:cNvGrpSpPr/>
          <p:nvPr/>
        </p:nvGrpSpPr>
        <p:grpSpPr>
          <a:xfrm>
            <a:off x="2351212" y="2514727"/>
            <a:ext cx="7489576" cy="1828546"/>
            <a:chOff x="5303912" y="784371"/>
            <a:chExt cx="4719022" cy="115212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92B251F-23B8-4EE2-B615-E6AAF191412A}"/>
                </a:ext>
              </a:extLst>
            </p:cNvPr>
            <p:cNvSpPr/>
            <p:nvPr/>
          </p:nvSpPr>
          <p:spPr>
            <a:xfrm>
              <a:off x="6206510" y="928387"/>
              <a:ext cx="3816424" cy="8640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4BC40B6-2521-4499-AA9F-EBFF22F9F488}"/>
                </a:ext>
              </a:extLst>
            </p:cNvPr>
            <p:cNvGrpSpPr/>
            <p:nvPr/>
          </p:nvGrpSpPr>
          <p:grpSpPr>
            <a:xfrm>
              <a:off x="5303912" y="784371"/>
              <a:ext cx="1152128" cy="1152128"/>
              <a:chOff x="6312024" y="1168876"/>
              <a:chExt cx="1152128" cy="1152128"/>
            </a:xfrm>
          </p:grpSpPr>
          <p:sp>
            <p:nvSpPr>
              <p:cNvPr id="8" name="八边形 7">
                <a:extLst>
                  <a:ext uri="{FF2B5EF4-FFF2-40B4-BE49-F238E27FC236}">
                    <a16:creationId xmlns:a16="http://schemas.microsoft.com/office/drawing/2014/main" xmlns="" id="{E5072C36-5DC2-4A0B-9939-F1D4E97B21F8}"/>
                  </a:ext>
                </a:extLst>
              </p:cNvPr>
              <p:cNvSpPr/>
              <p:nvPr/>
            </p:nvSpPr>
            <p:spPr>
              <a:xfrm>
                <a:off x="6312024" y="1168876"/>
                <a:ext cx="1152128" cy="1152128"/>
              </a:xfrm>
              <a:prstGeom prst="oct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边形 8">
                <a:extLst>
                  <a:ext uri="{FF2B5EF4-FFF2-40B4-BE49-F238E27FC236}">
                    <a16:creationId xmlns:a16="http://schemas.microsoft.com/office/drawing/2014/main" xmlns="" id="{2C436990-3D52-4EE5-9D42-6D33644ACE62}"/>
                  </a:ext>
                </a:extLst>
              </p:cNvPr>
              <p:cNvSpPr/>
              <p:nvPr/>
            </p:nvSpPr>
            <p:spPr>
              <a:xfrm>
                <a:off x="6456040" y="1306946"/>
                <a:ext cx="864096" cy="864096"/>
              </a:xfrm>
              <a:prstGeom prst="oct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DCA1FBDE-A273-4E3F-865F-7F4CDD4D53D5}"/>
                  </a:ext>
                </a:extLst>
              </p:cNvPr>
              <p:cNvSpPr txBox="1"/>
              <p:nvPr/>
            </p:nvSpPr>
            <p:spPr>
              <a:xfrm>
                <a:off x="6627059" y="1283275"/>
                <a:ext cx="522058" cy="911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</a:rPr>
                  <a:t>1</a:t>
                </a:r>
                <a:endParaRPr lang="zh-CN" altLang="en-US" sz="8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232EE725-A5DA-4575-ADB3-AB98D5F2854D}"/>
                </a:ext>
              </a:extLst>
            </p:cNvPr>
            <p:cNvSpPr txBox="1"/>
            <p:nvPr/>
          </p:nvSpPr>
          <p:spPr>
            <a:xfrm>
              <a:off x="6657654" y="1006492"/>
              <a:ext cx="2914136" cy="698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130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584C3A45-193B-4633-974E-CD7889C9B5AC}"/>
              </a:ext>
            </a:extLst>
          </p:cNvPr>
          <p:cNvSpPr txBox="1"/>
          <p:nvPr/>
        </p:nvSpPr>
        <p:spPr>
          <a:xfrm>
            <a:off x="1157249" y="267901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请输入文字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8A16275B-4E92-43B6-B309-8FF88EDB2B16}"/>
              </a:ext>
            </a:extLst>
          </p:cNvPr>
          <p:cNvCxnSpPr>
            <a:cxnSpLocks/>
          </p:cNvCxnSpPr>
          <p:nvPr/>
        </p:nvCxnSpPr>
        <p:spPr>
          <a:xfrm>
            <a:off x="1288925" y="1052736"/>
            <a:ext cx="2088232" cy="0"/>
          </a:xfrm>
          <a:prstGeom prst="line">
            <a:avLst/>
          </a:prstGeom>
          <a:ln w="19050">
            <a:solidFill>
              <a:srgbClr val="3E3E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lightbulb-idea_66298">
            <a:extLst>
              <a:ext uri="{FF2B5EF4-FFF2-40B4-BE49-F238E27FC236}">
                <a16:creationId xmlns:a16="http://schemas.microsoft.com/office/drawing/2014/main" xmlns="" id="{F793649C-A16B-4962-B0D0-17088CC5601A}"/>
              </a:ext>
            </a:extLst>
          </p:cNvPr>
          <p:cNvSpPr>
            <a:spLocks noChangeAspect="1"/>
          </p:cNvSpPr>
          <p:nvPr/>
        </p:nvSpPr>
        <p:spPr bwMode="auto">
          <a:xfrm>
            <a:off x="1222402" y="4567213"/>
            <a:ext cx="609685" cy="596542"/>
          </a:xfrm>
          <a:custGeom>
            <a:avLst/>
            <a:gdLst>
              <a:gd name="connsiteX0" fmla="*/ 336314 w 605874"/>
              <a:gd name="connsiteY0" fmla="*/ 404411 h 592814"/>
              <a:gd name="connsiteX1" fmla="*/ 363040 w 605874"/>
              <a:gd name="connsiteY1" fmla="*/ 404411 h 592814"/>
              <a:gd name="connsiteX2" fmla="*/ 363040 w 605874"/>
              <a:gd name="connsiteY2" fmla="*/ 418199 h 592814"/>
              <a:gd name="connsiteX3" fmla="*/ 355333 w 605874"/>
              <a:gd name="connsiteY3" fmla="*/ 459663 h 592814"/>
              <a:gd name="connsiteX4" fmla="*/ 363040 w 605874"/>
              <a:gd name="connsiteY4" fmla="*/ 476648 h 592814"/>
              <a:gd name="connsiteX5" fmla="*/ 363040 w 605874"/>
              <a:gd name="connsiteY5" fmla="*/ 479946 h 592814"/>
              <a:gd name="connsiteX6" fmla="*/ 377154 w 605874"/>
              <a:gd name="connsiteY6" fmla="*/ 508121 h 592814"/>
              <a:gd name="connsiteX7" fmla="*/ 381758 w 605874"/>
              <a:gd name="connsiteY7" fmla="*/ 518312 h 592814"/>
              <a:gd name="connsiteX8" fmla="*/ 381758 w 605874"/>
              <a:gd name="connsiteY8" fmla="*/ 545189 h 592814"/>
              <a:gd name="connsiteX9" fmla="*/ 358936 w 605874"/>
              <a:gd name="connsiteY9" fmla="*/ 536097 h 592814"/>
              <a:gd name="connsiteX10" fmla="*/ 336314 w 605874"/>
              <a:gd name="connsiteY10" fmla="*/ 536097 h 592814"/>
              <a:gd name="connsiteX11" fmla="*/ 257705 w 605874"/>
              <a:gd name="connsiteY11" fmla="*/ 404411 h 592814"/>
              <a:gd name="connsiteX12" fmla="*/ 269631 w 605874"/>
              <a:gd name="connsiteY12" fmla="*/ 404411 h 592814"/>
              <a:gd name="connsiteX13" fmla="*/ 269631 w 605874"/>
              <a:gd name="connsiteY13" fmla="*/ 536086 h 592814"/>
              <a:gd name="connsiteX14" fmla="*/ 257705 w 605874"/>
              <a:gd name="connsiteY14" fmla="*/ 536086 h 592814"/>
              <a:gd name="connsiteX15" fmla="*/ 438409 w 605874"/>
              <a:gd name="connsiteY15" fmla="*/ 379007 h 592814"/>
              <a:gd name="connsiteX16" fmla="*/ 443009 w 605874"/>
              <a:gd name="connsiteY16" fmla="*/ 387203 h 592814"/>
              <a:gd name="connsiteX17" fmla="*/ 443009 w 605874"/>
              <a:gd name="connsiteY17" fmla="*/ 413090 h 592814"/>
              <a:gd name="connsiteX18" fmla="*/ 393304 w 605874"/>
              <a:gd name="connsiteY18" fmla="*/ 407693 h 592814"/>
              <a:gd name="connsiteX19" fmla="*/ 388603 w 605874"/>
              <a:gd name="connsiteY19" fmla="*/ 407493 h 592814"/>
              <a:gd name="connsiteX20" fmla="*/ 388603 w 605874"/>
              <a:gd name="connsiteY20" fmla="*/ 404394 h 592814"/>
              <a:gd name="connsiteX21" fmla="*/ 406005 w 605874"/>
              <a:gd name="connsiteY21" fmla="*/ 404394 h 592814"/>
              <a:gd name="connsiteX22" fmla="*/ 438409 w 605874"/>
              <a:gd name="connsiteY22" fmla="*/ 379007 h 592814"/>
              <a:gd name="connsiteX23" fmla="*/ 391849 w 605874"/>
              <a:gd name="connsiteY23" fmla="*/ 328200 h 592814"/>
              <a:gd name="connsiteX24" fmla="*/ 407656 w 605874"/>
              <a:gd name="connsiteY24" fmla="*/ 337797 h 592814"/>
              <a:gd name="connsiteX25" fmla="*/ 391949 w 605874"/>
              <a:gd name="connsiteY25" fmla="*/ 337797 h 592814"/>
              <a:gd name="connsiteX26" fmla="*/ 484327 w 605874"/>
              <a:gd name="connsiteY26" fmla="*/ 248754 h 592814"/>
              <a:gd name="connsiteX27" fmla="*/ 535747 w 605874"/>
              <a:gd name="connsiteY27" fmla="*/ 252150 h 592814"/>
              <a:gd name="connsiteX28" fmla="*/ 562658 w 605874"/>
              <a:gd name="connsiteY28" fmla="*/ 282819 h 592814"/>
              <a:gd name="connsiteX29" fmla="*/ 552354 w 605874"/>
              <a:gd name="connsiteY29" fmla="*/ 438259 h 592814"/>
              <a:gd name="connsiteX30" fmla="*/ 576463 w 605874"/>
              <a:gd name="connsiteY30" fmla="*/ 438259 h 592814"/>
              <a:gd name="connsiteX31" fmla="*/ 576463 w 605874"/>
              <a:gd name="connsiteY31" fmla="*/ 291810 h 592814"/>
              <a:gd name="connsiteX32" fmla="*/ 591169 w 605874"/>
              <a:gd name="connsiteY32" fmla="*/ 277125 h 592814"/>
              <a:gd name="connsiteX33" fmla="*/ 605874 w 605874"/>
              <a:gd name="connsiteY33" fmla="*/ 291810 h 592814"/>
              <a:gd name="connsiteX34" fmla="*/ 605874 w 605874"/>
              <a:gd name="connsiteY34" fmla="*/ 452943 h 592814"/>
              <a:gd name="connsiteX35" fmla="*/ 605874 w 605874"/>
              <a:gd name="connsiteY35" fmla="*/ 569324 h 592814"/>
              <a:gd name="connsiteX36" fmla="*/ 591169 w 605874"/>
              <a:gd name="connsiteY36" fmla="*/ 584108 h 592814"/>
              <a:gd name="connsiteX37" fmla="*/ 576463 w 605874"/>
              <a:gd name="connsiteY37" fmla="*/ 569324 h 592814"/>
              <a:gd name="connsiteX38" fmla="*/ 576463 w 605874"/>
              <a:gd name="connsiteY38" fmla="*/ 525569 h 592814"/>
              <a:gd name="connsiteX39" fmla="*/ 481026 w 605874"/>
              <a:gd name="connsiteY39" fmla="*/ 525569 h 592814"/>
              <a:gd name="connsiteX40" fmla="*/ 481026 w 605874"/>
              <a:gd name="connsiteY40" fmla="*/ 535458 h 592814"/>
              <a:gd name="connsiteX41" fmla="*/ 454316 w 605874"/>
              <a:gd name="connsiteY41" fmla="*/ 476120 h 592814"/>
              <a:gd name="connsiteX42" fmla="*/ 481026 w 605874"/>
              <a:gd name="connsiteY42" fmla="*/ 468927 h 592814"/>
              <a:gd name="connsiteX43" fmla="*/ 481026 w 605874"/>
              <a:gd name="connsiteY43" fmla="*/ 496199 h 592814"/>
              <a:gd name="connsiteX44" fmla="*/ 576463 w 605874"/>
              <a:gd name="connsiteY44" fmla="*/ 496199 h 592814"/>
              <a:gd name="connsiteX45" fmla="*/ 576463 w 605874"/>
              <a:gd name="connsiteY45" fmla="*/ 467628 h 592814"/>
              <a:gd name="connsiteX46" fmla="*/ 431207 w 605874"/>
              <a:gd name="connsiteY46" fmla="*/ 469826 h 592814"/>
              <a:gd name="connsiteX47" fmla="*/ 471822 w 605874"/>
              <a:gd name="connsiteY47" fmla="*/ 560133 h 592814"/>
              <a:gd name="connsiteX48" fmla="*/ 460218 w 605874"/>
              <a:gd name="connsiteY48" fmla="*/ 590801 h 592814"/>
              <a:gd name="connsiteX49" fmla="*/ 429506 w 605874"/>
              <a:gd name="connsiteY49" fmla="*/ 579113 h 592814"/>
              <a:gd name="connsiteX50" fmla="*/ 375285 w 605874"/>
              <a:gd name="connsiteY50" fmla="*/ 458738 h 592814"/>
              <a:gd name="connsiteX51" fmla="*/ 376485 w 605874"/>
              <a:gd name="connsiteY51" fmla="*/ 437360 h 592814"/>
              <a:gd name="connsiteX52" fmla="*/ 394693 w 605874"/>
              <a:gd name="connsiteY52" fmla="*/ 426071 h 592814"/>
              <a:gd name="connsiteX53" fmla="*/ 492630 w 605874"/>
              <a:gd name="connsiteY53" fmla="*/ 418579 h 592814"/>
              <a:gd name="connsiteX54" fmla="*/ 444412 w 605874"/>
              <a:gd name="connsiteY54" fmla="*/ 413284 h 592814"/>
              <a:gd name="connsiteX55" fmla="*/ 448613 w 605874"/>
              <a:gd name="connsiteY55" fmla="*/ 349850 h 592814"/>
              <a:gd name="connsiteX56" fmla="*/ 512738 w 605874"/>
              <a:gd name="connsiteY56" fmla="*/ 297704 h 592814"/>
              <a:gd name="connsiteX57" fmla="*/ 446413 w 605874"/>
              <a:gd name="connsiteY57" fmla="*/ 328572 h 592814"/>
              <a:gd name="connsiteX58" fmla="*/ 438209 w 605874"/>
              <a:gd name="connsiteY58" fmla="*/ 330470 h 592814"/>
              <a:gd name="connsiteX59" fmla="*/ 428205 w 605874"/>
              <a:gd name="connsiteY59" fmla="*/ 327573 h 592814"/>
              <a:gd name="connsiteX60" fmla="*/ 362080 w 605874"/>
              <a:gd name="connsiteY60" fmla="*/ 287414 h 592814"/>
              <a:gd name="connsiteX61" fmla="*/ 355577 w 605874"/>
              <a:gd name="connsiteY61" fmla="*/ 260842 h 592814"/>
              <a:gd name="connsiteX62" fmla="*/ 382288 w 605874"/>
              <a:gd name="connsiteY62" fmla="*/ 254348 h 592814"/>
              <a:gd name="connsiteX63" fmla="*/ 439410 w 605874"/>
              <a:gd name="connsiteY63" fmla="*/ 289212 h 592814"/>
              <a:gd name="connsiteX64" fmla="*/ 496332 w 605874"/>
              <a:gd name="connsiteY64" fmla="*/ 262640 h 592814"/>
              <a:gd name="connsiteX65" fmla="*/ 454416 w 605874"/>
              <a:gd name="connsiteY65" fmla="*/ 270132 h 592814"/>
              <a:gd name="connsiteX66" fmla="*/ 484327 w 605874"/>
              <a:gd name="connsiteY66" fmla="*/ 248754 h 592814"/>
              <a:gd name="connsiteX67" fmla="*/ 121658 w 605874"/>
              <a:gd name="connsiteY67" fmla="*/ 245256 h 592814"/>
              <a:gd name="connsiteX68" fmla="*/ 152373 w 605874"/>
              <a:gd name="connsiteY68" fmla="*/ 272130 h 592814"/>
              <a:gd name="connsiteX69" fmla="*/ 154073 w 605874"/>
              <a:gd name="connsiteY69" fmla="*/ 297706 h 592814"/>
              <a:gd name="connsiteX70" fmla="*/ 123759 w 605874"/>
              <a:gd name="connsiteY70" fmla="*/ 274029 h 592814"/>
              <a:gd name="connsiteX71" fmla="*/ 161677 w 605874"/>
              <a:gd name="connsiteY71" fmla="*/ 323981 h 592814"/>
              <a:gd name="connsiteX72" fmla="*/ 228609 w 605874"/>
              <a:gd name="connsiteY72" fmla="*/ 319785 h 592814"/>
              <a:gd name="connsiteX73" fmla="*/ 249118 w 605874"/>
              <a:gd name="connsiteY73" fmla="*/ 337968 h 592814"/>
              <a:gd name="connsiteX74" fmla="*/ 235012 w 605874"/>
              <a:gd name="connsiteY74" fmla="*/ 357749 h 592814"/>
              <a:gd name="connsiteX75" fmla="*/ 405993 w 605874"/>
              <a:gd name="connsiteY75" fmla="*/ 357749 h 592814"/>
              <a:gd name="connsiteX76" fmla="*/ 419299 w 605874"/>
              <a:gd name="connsiteY76" fmla="*/ 371036 h 592814"/>
              <a:gd name="connsiteX77" fmla="*/ 405993 w 605874"/>
              <a:gd name="connsiteY77" fmla="*/ 384424 h 592814"/>
              <a:gd name="connsiteX78" fmla="*/ 316350 w 605874"/>
              <a:gd name="connsiteY78" fmla="*/ 384424 h 592814"/>
              <a:gd name="connsiteX79" fmla="*/ 316350 w 605874"/>
              <a:gd name="connsiteY79" fmla="*/ 556060 h 592814"/>
              <a:gd name="connsiteX80" fmla="*/ 358971 w 605874"/>
              <a:gd name="connsiteY80" fmla="*/ 556060 h 592814"/>
              <a:gd name="connsiteX81" fmla="*/ 372377 w 605874"/>
              <a:gd name="connsiteY81" fmla="*/ 569448 h 592814"/>
              <a:gd name="connsiteX82" fmla="*/ 358971 w 605874"/>
              <a:gd name="connsiteY82" fmla="*/ 582735 h 592814"/>
              <a:gd name="connsiteX83" fmla="*/ 247318 w 605874"/>
              <a:gd name="connsiteY83" fmla="*/ 582335 h 592814"/>
              <a:gd name="connsiteX84" fmla="*/ 238413 w 605874"/>
              <a:gd name="connsiteY84" fmla="*/ 586631 h 592814"/>
              <a:gd name="connsiteX85" fmla="*/ 210400 w 605874"/>
              <a:gd name="connsiteY85" fmla="*/ 569348 h 592814"/>
              <a:gd name="connsiteX86" fmla="*/ 200195 w 605874"/>
              <a:gd name="connsiteY86" fmla="*/ 525989 h 592814"/>
              <a:gd name="connsiteX87" fmla="*/ 238013 w 605874"/>
              <a:gd name="connsiteY87" fmla="*/ 483529 h 592814"/>
              <a:gd name="connsiteX88" fmla="*/ 250319 w 605874"/>
              <a:gd name="connsiteY88" fmla="*/ 536079 h 592814"/>
              <a:gd name="connsiteX89" fmla="*/ 255021 w 605874"/>
              <a:gd name="connsiteY89" fmla="*/ 556060 h 592814"/>
              <a:gd name="connsiteX90" fmla="*/ 289638 w 605874"/>
              <a:gd name="connsiteY90" fmla="*/ 556060 h 592814"/>
              <a:gd name="connsiteX91" fmla="*/ 289638 w 605874"/>
              <a:gd name="connsiteY91" fmla="*/ 384424 h 592814"/>
              <a:gd name="connsiteX92" fmla="*/ 202096 w 605874"/>
              <a:gd name="connsiteY92" fmla="*/ 384424 h 592814"/>
              <a:gd name="connsiteX93" fmla="*/ 192492 w 605874"/>
              <a:gd name="connsiteY93" fmla="*/ 380228 h 592814"/>
              <a:gd name="connsiteX94" fmla="*/ 188790 w 605874"/>
              <a:gd name="connsiteY94" fmla="*/ 371036 h 592814"/>
              <a:gd name="connsiteX95" fmla="*/ 193692 w 605874"/>
              <a:gd name="connsiteY95" fmla="*/ 360746 h 592814"/>
              <a:gd name="connsiteX96" fmla="*/ 153773 w 605874"/>
              <a:gd name="connsiteY96" fmla="*/ 363244 h 592814"/>
              <a:gd name="connsiteX97" fmla="*/ 137065 w 605874"/>
              <a:gd name="connsiteY97" fmla="*/ 355651 h 592814"/>
              <a:gd name="connsiteX98" fmla="*/ 92844 w 605874"/>
              <a:gd name="connsiteY98" fmla="*/ 297406 h 592814"/>
              <a:gd name="connsiteX99" fmla="*/ 121658 w 605874"/>
              <a:gd name="connsiteY99" fmla="*/ 367340 h 592814"/>
              <a:gd name="connsiteX100" fmla="*/ 146870 w 605874"/>
              <a:gd name="connsiteY100" fmla="*/ 383025 h 592814"/>
              <a:gd name="connsiteX101" fmla="*/ 159676 w 605874"/>
              <a:gd name="connsiteY101" fmla="*/ 382226 h 592814"/>
              <a:gd name="connsiteX102" fmla="*/ 160376 w 605874"/>
              <a:gd name="connsiteY102" fmla="*/ 392616 h 592814"/>
              <a:gd name="connsiteX103" fmla="*/ 176684 w 605874"/>
              <a:gd name="connsiteY103" fmla="*/ 392616 h 592814"/>
              <a:gd name="connsiteX104" fmla="*/ 198194 w 605874"/>
              <a:gd name="connsiteY104" fmla="*/ 392616 h 592814"/>
              <a:gd name="connsiteX105" fmla="*/ 220805 w 605874"/>
              <a:gd name="connsiteY105" fmla="*/ 410499 h 592814"/>
              <a:gd name="connsiteX106" fmla="*/ 226008 w 605874"/>
              <a:gd name="connsiteY106" fmla="*/ 432578 h 592814"/>
              <a:gd name="connsiteX107" fmla="*/ 214002 w 605874"/>
              <a:gd name="connsiteY107" fmla="*/ 427782 h 592814"/>
              <a:gd name="connsiteX108" fmla="*/ 161977 w 605874"/>
              <a:gd name="connsiteY108" fmla="*/ 416993 h 592814"/>
              <a:gd name="connsiteX109" fmla="*/ 116155 w 605874"/>
              <a:gd name="connsiteY109" fmla="*/ 407502 h 592814"/>
              <a:gd name="connsiteX110" fmla="*/ 206998 w 605874"/>
              <a:gd name="connsiteY110" fmla="*/ 444866 h 592814"/>
              <a:gd name="connsiteX111" fmla="*/ 220805 w 605874"/>
              <a:gd name="connsiteY111" fmla="*/ 461151 h 592814"/>
              <a:gd name="connsiteX112" fmla="*/ 215302 w 605874"/>
              <a:gd name="connsiteY112" fmla="*/ 481931 h 592814"/>
              <a:gd name="connsiteX113" fmla="*/ 126460 w 605874"/>
              <a:gd name="connsiteY113" fmla="*/ 579638 h 592814"/>
              <a:gd name="connsiteX114" fmla="*/ 93645 w 605874"/>
              <a:gd name="connsiteY114" fmla="*/ 581236 h 592814"/>
              <a:gd name="connsiteX115" fmla="*/ 92044 w 605874"/>
              <a:gd name="connsiteY115" fmla="*/ 548467 h 592814"/>
              <a:gd name="connsiteX116" fmla="*/ 158676 w 605874"/>
              <a:gd name="connsiteY116" fmla="*/ 475137 h 592814"/>
              <a:gd name="connsiteX117" fmla="*/ 138466 w 605874"/>
              <a:gd name="connsiteY117" fmla="*/ 466845 h 592814"/>
              <a:gd name="connsiteX118" fmla="*/ 29414 w 605874"/>
              <a:gd name="connsiteY118" fmla="*/ 466845 h 592814"/>
              <a:gd name="connsiteX119" fmla="*/ 29414 w 605874"/>
              <a:gd name="connsiteY119" fmla="*/ 496217 h 592814"/>
              <a:gd name="connsiteX120" fmla="*/ 114555 w 605874"/>
              <a:gd name="connsiteY120" fmla="*/ 496217 h 592814"/>
              <a:gd name="connsiteX121" fmla="*/ 87842 w 605874"/>
              <a:gd name="connsiteY121" fmla="*/ 525589 h 592814"/>
              <a:gd name="connsiteX122" fmla="*/ 29414 w 605874"/>
              <a:gd name="connsiteY122" fmla="*/ 525589 h 592814"/>
              <a:gd name="connsiteX123" fmla="*/ 29414 w 605874"/>
              <a:gd name="connsiteY123" fmla="*/ 569647 h 592814"/>
              <a:gd name="connsiteX124" fmla="*/ 14707 w 605874"/>
              <a:gd name="connsiteY124" fmla="*/ 584333 h 592814"/>
              <a:gd name="connsiteX125" fmla="*/ 0 w 605874"/>
              <a:gd name="connsiteY125" fmla="*/ 569647 h 592814"/>
              <a:gd name="connsiteX126" fmla="*/ 0 w 605874"/>
              <a:gd name="connsiteY126" fmla="*/ 291012 h 592814"/>
              <a:gd name="connsiteX127" fmla="*/ 14707 w 605874"/>
              <a:gd name="connsiteY127" fmla="*/ 276326 h 592814"/>
              <a:gd name="connsiteX128" fmla="*/ 29414 w 605874"/>
              <a:gd name="connsiteY128" fmla="*/ 291012 h 592814"/>
              <a:gd name="connsiteX129" fmla="*/ 29414 w 605874"/>
              <a:gd name="connsiteY129" fmla="*/ 437473 h 592814"/>
              <a:gd name="connsiteX130" fmla="*/ 66932 w 605874"/>
              <a:gd name="connsiteY130" fmla="*/ 437473 h 592814"/>
              <a:gd name="connsiteX131" fmla="*/ 52225 w 605874"/>
              <a:gd name="connsiteY131" fmla="*/ 413796 h 592814"/>
              <a:gd name="connsiteX132" fmla="*/ 43321 w 605874"/>
              <a:gd name="connsiteY132" fmla="*/ 279324 h 592814"/>
              <a:gd name="connsiteX133" fmla="*/ 70234 w 605874"/>
              <a:gd name="connsiteY133" fmla="*/ 248653 h 592814"/>
              <a:gd name="connsiteX134" fmla="*/ 509094 w 605874"/>
              <a:gd name="connsiteY134" fmla="*/ 141695 h 592814"/>
              <a:gd name="connsiteX135" fmla="*/ 553868 w 605874"/>
              <a:gd name="connsiteY135" fmla="*/ 186398 h 592814"/>
              <a:gd name="connsiteX136" fmla="*/ 509094 w 605874"/>
              <a:gd name="connsiteY136" fmla="*/ 231101 h 592814"/>
              <a:gd name="connsiteX137" fmla="*/ 464320 w 605874"/>
              <a:gd name="connsiteY137" fmla="*/ 186398 h 592814"/>
              <a:gd name="connsiteX138" fmla="*/ 509094 w 605874"/>
              <a:gd name="connsiteY138" fmla="*/ 141695 h 592814"/>
              <a:gd name="connsiteX139" fmla="*/ 96886 w 605874"/>
              <a:gd name="connsiteY139" fmla="*/ 136685 h 592814"/>
              <a:gd name="connsiteX140" fmla="*/ 143177 w 605874"/>
              <a:gd name="connsiteY140" fmla="*/ 182870 h 592814"/>
              <a:gd name="connsiteX141" fmla="*/ 96886 w 605874"/>
              <a:gd name="connsiteY141" fmla="*/ 229055 h 592814"/>
              <a:gd name="connsiteX142" fmla="*/ 50595 w 605874"/>
              <a:gd name="connsiteY142" fmla="*/ 182870 h 592814"/>
              <a:gd name="connsiteX143" fmla="*/ 96886 w 605874"/>
              <a:gd name="connsiteY143" fmla="*/ 136685 h 592814"/>
              <a:gd name="connsiteX144" fmla="*/ 257321 w 605874"/>
              <a:gd name="connsiteY144" fmla="*/ 111987 h 592814"/>
              <a:gd name="connsiteX145" fmla="*/ 282233 w 605874"/>
              <a:gd name="connsiteY145" fmla="*/ 111987 h 592814"/>
              <a:gd name="connsiteX146" fmla="*/ 309647 w 605874"/>
              <a:gd name="connsiteY146" fmla="*/ 187424 h 592814"/>
              <a:gd name="connsiteX147" fmla="*/ 303644 w 605874"/>
              <a:gd name="connsiteY147" fmla="*/ 155251 h 592814"/>
              <a:gd name="connsiteX148" fmla="*/ 304644 w 605874"/>
              <a:gd name="connsiteY148" fmla="*/ 148756 h 592814"/>
              <a:gd name="connsiteX149" fmla="*/ 314049 w 605874"/>
              <a:gd name="connsiteY149" fmla="*/ 131670 h 592814"/>
              <a:gd name="connsiteX150" fmla="*/ 305745 w 605874"/>
              <a:gd name="connsiteY150" fmla="*/ 116983 h 592814"/>
              <a:gd name="connsiteX151" fmla="*/ 305745 w 605874"/>
              <a:gd name="connsiteY151" fmla="*/ 113586 h 592814"/>
              <a:gd name="connsiteX152" fmla="*/ 308646 w 605874"/>
              <a:gd name="connsiteY152" fmla="*/ 111987 h 592814"/>
              <a:gd name="connsiteX153" fmla="*/ 331558 w 605874"/>
              <a:gd name="connsiteY153" fmla="*/ 111987 h 592814"/>
              <a:gd name="connsiteX154" fmla="*/ 334459 w 605874"/>
              <a:gd name="connsiteY154" fmla="*/ 113586 h 592814"/>
              <a:gd name="connsiteX155" fmla="*/ 334459 w 605874"/>
              <a:gd name="connsiteY155" fmla="*/ 116983 h 592814"/>
              <a:gd name="connsiteX156" fmla="*/ 326155 w 605874"/>
              <a:gd name="connsiteY156" fmla="*/ 131670 h 592814"/>
              <a:gd name="connsiteX157" fmla="*/ 335560 w 605874"/>
              <a:gd name="connsiteY157" fmla="*/ 148756 h 592814"/>
              <a:gd name="connsiteX158" fmla="*/ 336560 w 605874"/>
              <a:gd name="connsiteY158" fmla="*/ 155351 h 592814"/>
              <a:gd name="connsiteX159" fmla="*/ 329657 w 605874"/>
              <a:gd name="connsiteY159" fmla="*/ 187424 h 592814"/>
              <a:gd name="connsiteX160" fmla="*/ 357971 w 605874"/>
              <a:gd name="connsiteY160" fmla="*/ 111987 h 592814"/>
              <a:gd name="connsiteX161" fmla="*/ 382483 w 605874"/>
              <a:gd name="connsiteY161" fmla="*/ 111987 h 592814"/>
              <a:gd name="connsiteX162" fmla="*/ 437710 w 605874"/>
              <a:gd name="connsiteY162" fmla="*/ 166841 h 592814"/>
              <a:gd name="connsiteX163" fmla="*/ 438210 w 605874"/>
              <a:gd name="connsiteY163" fmla="*/ 265858 h 592814"/>
              <a:gd name="connsiteX164" fmla="*/ 391387 w 605874"/>
              <a:gd name="connsiteY164" fmla="*/ 237381 h 592814"/>
              <a:gd name="connsiteX165" fmla="*/ 391087 w 605874"/>
              <a:gd name="connsiteY165" fmla="*/ 167041 h 592814"/>
              <a:gd name="connsiteX166" fmla="*/ 386185 w 605874"/>
              <a:gd name="connsiteY166" fmla="*/ 162245 h 592814"/>
              <a:gd name="connsiteX167" fmla="*/ 381282 w 605874"/>
              <a:gd name="connsiteY167" fmla="*/ 167141 h 592814"/>
              <a:gd name="connsiteX168" fmla="*/ 381382 w 605874"/>
              <a:gd name="connsiteY168" fmla="*/ 233285 h 592814"/>
              <a:gd name="connsiteX169" fmla="*/ 339061 w 605874"/>
              <a:gd name="connsiteY169" fmla="*/ 250770 h 592814"/>
              <a:gd name="connsiteX170" fmla="*/ 351968 w 605874"/>
              <a:gd name="connsiteY170" fmla="*/ 303926 h 592814"/>
              <a:gd name="connsiteX171" fmla="*/ 381582 w 605874"/>
              <a:gd name="connsiteY171" fmla="*/ 322010 h 592814"/>
              <a:gd name="connsiteX172" fmla="*/ 381782 w 605874"/>
              <a:gd name="connsiteY172" fmla="*/ 337797 h 592814"/>
              <a:gd name="connsiteX173" fmla="*/ 268526 w 605874"/>
              <a:gd name="connsiteY173" fmla="*/ 337797 h 592814"/>
              <a:gd name="connsiteX174" fmla="*/ 257721 w 605874"/>
              <a:gd name="connsiteY174" fmla="*/ 312418 h 592814"/>
              <a:gd name="connsiteX175" fmla="*/ 257721 w 605874"/>
              <a:gd name="connsiteY175" fmla="*/ 167041 h 592814"/>
              <a:gd name="connsiteX176" fmla="*/ 253219 w 605874"/>
              <a:gd name="connsiteY176" fmla="*/ 162544 h 592814"/>
              <a:gd name="connsiteX177" fmla="*/ 248717 w 605874"/>
              <a:gd name="connsiteY177" fmla="*/ 167041 h 592814"/>
              <a:gd name="connsiteX178" fmla="*/ 248016 w 605874"/>
              <a:gd name="connsiteY178" fmla="*/ 305025 h 592814"/>
              <a:gd name="connsiteX179" fmla="*/ 227406 w 605874"/>
              <a:gd name="connsiteY179" fmla="*/ 300528 h 592814"/>
              <a:gd name="connsiteX180" fmla="*/ 201393 w 605874"/>
              <a:gd name="connsiteY180" fmla="*/ 302127 h 592814"/>
              <a:gd name="connsiteX181" fmla="*/ 202094 w 605874"/>
              <a:gd name="connsiteY181" fmla="*/ 166841 h 592814"/>
              <a:gd name="connsiteX182" fmla="*/ 257321 w 605874"/>
              <a:gd name="connsiteY182" fmla="*/ 111987 h 592814"/>
              <a:gd name="connsiteX183" fmla="*/ 320120 w 605874"/>
              <a:gd name="connsiteY183" fmla="*/ 0 h 592814"/>
              <a:gd name="connsiteX184" fmla="*/ 368493 w 605874"/>
              <a:gd name="connsiteY184" fmla="*/ 48302 h 592814"/>
              <a:gd name="connsiteX185" fmla="*/ 320120 w 605874"/>
              <a:gd name="connsiteY185" fmla="*/ 96604 h 592814"/>
              <a:gd name="connsiteX186" fmla="*/ 271747 w 605874"/>
              <a:gd name="connsiteY186" fmla="*/ 48302 h 592814"/>
              <a:gd name="connsiteX187" fmla="*/ 320120 w 605874"/>
              <a:gd name="connsiteY187" fmla="*/ 0 h 59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605874" h="592814">
                <a:moveTo>
                  <a:pt x="336314" y="404411"/>
                </a:moveTo>
                <a:lnTo>
                  <a:pt x="363040" y="404411"/>
                </a:lnTo>
                <a:lnTo>
                  <a:pt x="363040" y="418199"/>
                </a:lnTo>
                <a:cubicBezTo>
                  <a:pt x="352430" y="428790"/>
                  <a:pt x="348826" y="445176"/>
                  <a:pt x="355333" y="459663"/>
                </a:cubicBezTo>
                <a:cubicBezTo>
                  <a:pt x="359437" y="468755"/>
                  <a:pt x="357935" y="465258"/>
                  <a:pt x="363040" y="476648"/>
                </a:cubicBezTo>
                <a:lnTo>
                  <a:pt x="363040" y="479946"/>
                </a:lnTo>
                <a:cubicBezTo>
                  <a:pt x="363040" y="491436"/>
                  <a:pt x="368545" y="501727"/>
                  <a:pt x="377154" y="508121"/>
                </a:cubicBezTo>
                <a:lnTo>
                  <a:pt x="381758" y="518312"/>
                </a:lnTo>
                <a:lnTo>
                  <a:pt x="381758" y="545189"/>
                </a:lnTo>
                <a:cubicBezTo>
                  <a:pt x="375853" y="539594"/>
                  <a:pt x="367745" y="536097"/>
                  <a:pt x="358936" y="536097"/>
                </a:cubicBezTo>
                <a:lnTo>
                  <a:pt x="336314" y="536097"/>
                </a:lnTo>
                <a:close/>
                <a:moveTo>
                  <a:pt x="257705" y="404411"/>
                </a:moveTo>
                <a:lnTo>
                  <a:pt x="269631" y="404411"/>
                </a:lnTo>
                <a:lnTo>
                  <a:pt x="269631" y="536086"/>
                </a:lnTo>
                <a:lnTo>
                  <a:pt x="257705" y="536086"/>
                </a:lnTo>
                <a:close/>
                <a:moveTo>
                  <a:pt x="438409" y="379007"/>
                </a:moveTo>
                <a:cubicBezTo>
                  <a:pt x="441109" y="380706"/>
                  <a:pt x="443009" y="383805"/>
                  <a:pt x="443009" y="387203"/>
                </a:cubicBezTo>
                <a:lnTo>
                  <a:pt x="443009" y="413090"/>
                </a:lnTo>
                <a:lnTo>
                  <a:pt x="393304" y="407693"/>
                </a:lnTo>
                <a:cubicBezTo>
                  <a:pt x="391704" y="407493"/>
                  <a:pt x="390203" y="407393"/>
                  <a:pt x="388603" y="407493"/>
                </a:cubicBezTo>
                <a:lnTo>
                  <a:pt x="388603" y="404394"/>
                </a:lnTo>
                <a:lnTo>
                  <a:pt x="406005" y="404394"/>
                </a:lnTo>
                <a:cubicBezTo>
                  <a:pt x="421607" y="404394"/>
                  <a:pt x="434808" y="393600"/>
                  <a:pt x="438409" y="379007"/>
                </a:cubicBezTo>
                <a:close/>
                <a:moveTo>
                  <a:pt x="391849" y="328200"/>
                </a:moveTo>
                <a:lnTo>
                  <a:pt x="407656" y="337797"/>
                </a:lnTo>
                <a:cubicBezTo>
                  <a:pt x="406256" y="337797"/>
                  <a:pt x="406556" y="337797"/>
                  <a:pt x="391949" y="337797"/>
                </a:cubicBezTo>
                <a:close/>
                <a:moveTo>
                  <a:pt x="484327" y="248754"/>
                </a:moveTo>
                <a:lnTo>
                  <a:pt x="535747" y="252150"/>
                </a:lnTo>
                <a:cubicBezTo>
                  <a:pt x="551653" y="253149"/>
                  <a:pt x="563658" y="266935"/>
                  <a:pt x="562658" y="282819"/>
                </a:cubicBezTo>
                <a:lnTo>
                  <a:pt x="552354" y="438259"/>
                </a:lnTo>
                <a:lnTo>
                  <a:pt x="576463" y="438259"/>
                </a:lnTo>
                <a:lnTo>
                  <a:pt x="576463" y="291810"/>
                </a:lnTo>
                <a:cubicBezTo>
                  <a:pt x="576463" y="283718"/>
                  <a:pt x="583065" y="277125"/>
                  <a:pt x="591169" y="277125"/>
                </a:cubicBezTo>
                <a:cubicBezTo>
                  <a:pt x="599372" y="277125"/>
                  <a:pt x="605874" y="283718"/>
                  <a:pt x="605874" y="291810"/>
                </a:cubicBezTo>
                <a:lnTo>
                  <a:pt x="605874" y="452943"/>
                </a:lnTo>
                <a:lnTo>
                  <a:pt x="605874" y="569324"/>
                </a:lnTo>
                <a:cubicBezTo>
                  <a:pt x="605874" y="577515"/>
                  <a:pt x="599372" y="584108"/>
                  <a:pt x="591169" y="584108"/>
                </a:cubicBezTo>
                <a:cubicBezTo>
                  <a:pt x="583065" y="584108"/>
                  <a:pt x="576463" y="577515"/>
                  <a:pt x="576463" y="569324"/>
                </a:cubicBezTo>
                <a:lnTo>
                  <a:pt x="576463" y="525569"/>
                </a:lnTo>
                <a:lnTo>
                  <a:pt x="481026" y="525569"/>
                </a:lnTo>
                <a:lnTo>
                  <a:pt x="481026" y="535458"/>
                </a:lnTo>
                <a:cubicBezTo>
                  <a:pt x="473323" y="518376"/>
                  <a:pt x="469221" y="509186"/>
                  <a:pt x="454316" y="476120"/>
                </a:cubicBezTo>
                <a:lnTo>
                  <a:pt x="481026" y="468927"/>
                </a:lnTo>
                <a:lnTo>
                  <a:pt x="481026" y="496199"/>
                </a:lnTo>
                <a:lnTo>
                  <a:pt x="576463" y="496199"/>
                </a:lnTo>
                <a:lnTo>
                  <a:pt x="576463" y="467628"/>
                </a:lnTo>
                <a:cubicBezTo>
                  <a:pt x="435908" y="467628"/>
                  <a:pt x="467821" y="467029"/>
                  <a:pt x="431207" y="469826"/>
                </a:cubicBezTo>
                <a:lnTo>
                  <a:pt x="471822" y="560133"/>
                </a:lnTo>
                <a:cubicBezTo>
                  <a:pt x="477124" y="571821"/>
                  <a:pt x="471922" y="585507"/>
                  <a:pt x="460218" y="590801"/>
                </a:cubicBezTo>
                <a:cubicBezTo>
                  <a:pt x="448513" y="595996"/>
                  <a:pt x="434708" y="590801"/>
                  <a:pt x="429506" y="579113"/>
                </a:cubicBezTo>
                <a:lnTo>
                  <a:pt x="375285" y="458738"/>
                </a:lnTo>
                <a:cubicBezTo>
                  <a:pt x="372184" y="451845"/>
                  <a:pt x="372584" y="443853"/>
                  <a:pt x="376485" y="437360"/>
                </a:cubicBezTo>
                <a:cubicBezTo>
                  <a:pt x="380387" y="430866"/>
                  <a:pt x="387090" y="426571"/>
                  <a:pt x="394693" y="426071"/>
                </a:cubicBezTo>
                <a:lnTo>
                  <a:pt x="492630" y="418579"/>
                </a:lnTo>
                <a:lnTo>
                  <a:pt x="444412" y="413284"/>
                </a:lnTo>
                <a:lnTo>
                  <a:pt x="448613" y="349850"/>
                </a:lnTo>
                <a:cubicBezTo>
                  <a:pt x="453215" y="347852"/>
                  <a:pt x="449814" y="350149"/>
                  <a:pt x="512738" y="297704"/>
                </a:cubicBezTo>
                <a:lnTo>
                  <a:pt x="446413" y="328572"/>
                </a:lnTo>
                <a:cubicBezTo>
                  <a:pt x="443812" y="329870"/>
                  <a:pt x="441010" y="330470"/>
                  <a:pt x="438209" y="330470"/>
                </a:cubicBezTo>
                <a:cubicBezTo>
                  <a:pt x="434708" y="330470"/>
                  <a:pt x="431207" y="329471"/>
                  <a:pt x="428205" y="327573"/>
                </a:cubicBezTo>
                <a:lnTo>
                  <a:pt x="362080" y="287414"/>
                </a:lnTo>
                <a:cubicBezTo>
                  <a:pt x="352976" y="281820"/>
                  <a:pt x="350075" y="269932"/>
                  <a:pt x="355577" y="260842"/>
                </a:cubicBezTo>
                <a:cubicBezTo>
                  <a:pt x="361180" y="251651"/>
                  <a:pt x="373084" y="248754"/>
                  <a:pt x="382288" y="254348"/>
                </a:cubicBezTo>
                <a:lnTo>
                  <a:pt x="439410" y="289212"/>
                </a:lnTo>
                <a:lnTo>
                  <a:pt x="496332" y="262640"/>
                </a:lnTo>
                <a:lnTo>
                  <a:pt x="454416" y="270132"/>
                </a:lnTo>
                <a:cubicBezTo>
                  <a:pt x="457917" y="257045"/>
                  <a:pt x="470222" y="247755"/>
                  <a:pt x="484327" y="248754"/>
                </a:cubicBezTo>
                <a:close/>
                <a:moveTo>
                  <a:pt x="121658" y="245256"/>
                </a:moveTo>
                <a:cubicBezTo>
                  <a:pt x="137566" y="244157"/>
                  <a:pt x="151272" y="256245"/>
                  <a:pt x="152373" y="272130"/>
                </a:cubicBezTo>
                <a:lnTo>
                  <a:pt x="154073" y="297706"/>
                </a:lnTo>
                <a:lnTo>
                  <a:pt x="123759" y="274029"/>
                </a:lnTo>
                <a:lnTo>
                  <a:pt x="161677" y="323981"/>
                </a:lnTo>
                <a:lnTo>
                  <a:pt x="228609" y="319785"/>
                </a:lnTo>
                <a:cubicBezTo>
                  <a:pt x="239214" y="319186"/>
                  <a:pt x="248418" y="327278"/>
                  <a:pt x="249118" y="337968"/>
                </a:cubicBezTo>
                <a:cubicBezTo>
                  <a:pt x="249719" y="347159"/>
                  <a:pt x="243616" y="355351"/>
                  <a:pt x="235012" y="357749"/>
                </a:cubicBezTo>
                <a:lnTo>
                  <a:pt x="405993" y="357749"/>
                </a:lnTo>
                <a:cubicBezTo>
                  <a:pt x="413396" y="357749"/>
                  <a:pt x="419299" y="363743"/>
                  <a:pt x="419299" y="371036"/>
                </a:cubicBezTo>
                <a:cubicBezTo>
                  <a:pt x="419299" y="378429"/>
                  <a:pt x="413396" y="384424"/>
                  <a:pt x="405993" y="384424"/>
                </a:cubicBezTo>
                <a:lnTo>
                  <a:pt x="316350" y="384424"/>
                </a:lnTo>
                <a:lnTo>
                  <a:pt x="316350" y="556060"/>
                </a:lnTo>
                <a:lnTo>
                  <a:pt x="358971" y="556060"/>
                </a:lnTo>
                <a:cubicBezTo>
                  <a:pt x="366374" y="556060"/>
                  <a:pt x="372377" y="562055"/>
                  <a:pt x="372377" y="569448"/>
                </a:cubicBezTo>
                <a:cubicBezTo>
                  <a:pt x="372377" y="576741"/>
                  <a:pt x="366374" y="582735"/>
                  <a:pt x="358971" y="582735"/>
                </a:cubicBezTo>
                <a:cubicBezTo>
                  <a:pt x="240414" y="582735"/>
                  <a:pt x="249719" y="582935"/>
                  <a:pt x="247318" y="582335"/>
                </a:cubicBezTo>
                <a:cubicBezTo>
                  <a:pt x="244716" y="584333"/>
                  <a:pt x="241715" y="585832"/>
                  <a:pt x="238413" y="586631"/>
                </a:cubicBezTo>
                <a:cubicBezTo>
                  <a:pt x="225907" y="589628"/>
                  <a:pt x="213301" y="581836"/>
                  <a:pt x="210400" y="569348"/>
                </a:cubicBezTo>
                <a:lnTo>
                  <a:pt x="200195" y="525989"/>
                </a:lnTo>
                <a:cubicBezTo>
                  <a:pt x="237313" y="485128"/>
                  <a:pt x="235512" y="487426"/>
                  <a:pt x="238013" y="483529"/>
                </a:cubicBezTo>
                <a:lnTo>
                  <a:pt x="250319" y="536079"/>
                </a:lnTo>
                <a:lnTo>
                  <a:pt x="255021" y="556060"/>
                </a:lnTo>
                <a:lnTo>
                  <a:pt x="289638" y="556060"/>
                </a:lnTo>
                <a:lnTo>
                  <a:pt x="289638" y="384424"/>
                </a:lnTo>
                <a:lnTo>
                  <a:pt x="202096" y="384424"/>
                </a:lnTo>
                <a:cubicBezTo>
                  <a:pt x="198294" y="384424"/>
                  <a:pt x="194893" y="382825"/>
                  <a:pt x="192492" y="380228"/>
                </a:cubicBezTo>
                <a:cubicBezTo>
                  <a:pt x="190191" y="377830"/>
                  <a:pt x="188790" y="374633"/>
                  <a:pt x="188790" y="371036"/>
                </a:cubicBezTo>
                <a:cubicBezTo>
                  <a:pt x="188790" y="366940"/>
                  <a:pt x="190691" y="363244"/>
                  <a:pt x="193692" y="360746"/>
                </a:cubicBezTo>
                <a:lnTo>
                  <a:pt x="153773" y="363244"/>
                </a:lnTo>
                <a:cubicBezTo>
                  <a:pt x="147370" y="363643"/>
                  <a:pt x="141067" y="360846"/>
                  <a:pt x="137065" y="355651"/>
                </a:cubicBezTo>
                <a:lnTo>
                  <a:pt x="92844" y="297406"/>
                </a:lnTo>
                <a:lnTo>
                  <a:pt x="121658" y="367340"/>
                </a:lnTo>
                <a:cubicBezTo>
                  <a:pt x="125660" y="377130"/>
                  <a:pt x="135665" y="383724"/>
                  <a:pt x="146870" y="383025"/>
                </a:cubicBezTo>
                <a:cubicBezTo>
                  <a:pt x="156875" y="382425"/>
                  <a:pt x="154374" y="382625"/>
                  <a:pt x="159676" y="382226"/>
                </a:cubicBezTo>
                <a:lnTo>
                  <a:pt x="160376" y="392616"/>
                </a:lnTo>
                <a:lnTo>
                  <a:pt x="176684" y="392616"/>
                </a:lnTo>
                <a:lnTo>
                  <a:pt x="198194" y="392616"/>
                </a:lnTo>
                <a:cubicBezTo>
                  <a:pt x="209200" y="392616"/>
                  <a:pt x="218404" y="400209"/>
                  <a:pt x="220805" y="410499"/>
                </a:cubicBezTo>
                <a:lnTo>
                  <a:pt x="226008" y="432578"/>
                </a:lnTo>
                <a:cubicBezTo>
                  <a:pt x="222406" y="430280"/>
                  <a:pt x="218404" y="428681"/>
                  <a:pt x="214002" y="427782"/>
                </a:cubicBezTo>
                <a:lnTo>
                  <a:pt x="161977" y="416993"/>
                </a:lnTo>
                <a:lnTo>
                  <a:pt x="116155" y="407502"/>
                </a:lnTo>
                <a:lnTo>
                  <a:pt x="206998" y="444866"/>
                </a:lnTo>
                <a:cubicBezTo>
                  <a:pt x="214002" y="447663"/>
                  <a:pt x="219104" y="453857"/>
                  <a:pt x="220805" y="461151"/>
                </a:cubicBezTo>
                <a:cubicBezTo>
                  <a:pt x="222506" y="468544"/>
                  <a:pt x="220405" y="476336"/>
                  <a:pt x="215302" y="481931"/>
                </a:cubicBezTo>
                <a:lnTo>
                  <a:pt x="126460" y="579638"/>
                </a:lnTo>
                <a:cubicBezTo>
                  <a:pt x="117856" y="589129"/>
                  <a:pt x="103149" y="589928"/>
                  <a:pt x="93645" y="581236"/>
                </a:cubicBezTo>
                <a:cubicBezTo>
                  <a:pt x="84140" y="572644"/>
                  <a:pt x="83440" y="557958"/>
                  <a:pt x="92044" y="548467"/>
                </a:cubicBezTo>
                <a:lnTo>
                  <a:pt x="158676" y="475137"/>
                </a:lnTo>
                <a:lnTo>
                  <a:pt x="138466" y="466845"/>
                </a:lnTo>
                <a:lnTo>
                  <a:pt x="29414" y="466845"/>
                </a:lnTo>
                <a:lnTo>
                  <a:pt x="29414" y="496217"/>
                </a:lnTo>
                <a:lnTo>
                  <a:pt x="114555" y="496217"/>
                </a:lnTo>
                <a:lnTo>
                  <a:pt x="87842" y="525589"/>
                </a:lnTo>
                <a:lnTo>
                  <a:pt x="29414" y="525589"/>
                </a:lnTo>
                <a:lnTo>
                  <a:pt x="29414" y="569647"/>
                </a:lnTo>
                <a:cubicBezTo>
                  <a:pt x="29414" y="577740"/>
                  <a:pt x="22811" y="584333"/>
                  <a:pt x="14707" y="584333"/>
                </a:cubicBezTo>
                <a:cubicBezTo>
                  <a:pt x="6603" y="584333"/>
                  <a:pt x="0" y="577740"/>
                  <a:pt x="0" y="569647"/>
                </a:cubicBezTo>
                <a:lnTo>
                  <a:pt x="0" y="291012"/>
                </a:lnTo>
                <a:cubicBezTo>
                  <a:pt x="0" y="282820"/>
                  <a:pt x="6603" y="276326"/>
                  <a:pt x="14707" y="276326"/>
                </a:cubicBezTo>
                <a:cubicBezTo>
                  <a:pt x="22811" y="276326"/>
                  <a:pt x="29414" y="282820"/>
                  <a:pt x="29414" y="291012"/>
                </a:cubicBezTo>
                <a:lnTo>
                  <a:pt x="29414" y="437473"/>
                </a:lnTo>
                <a:lnTo>
                  <a:pt x="66932" y="437473"/>
                </a:lnTo>
                <a:cubicBezTo>
                  <a:pt x="56627" y="433177"/>
                  <a:pt x="51425" y="423486"/>
                  <a:pt x="52225" y="413796"/>
                </a:cubicBezTo>
                <a:lnTo>
                  <a:pt x="43321" y="279324"/>
                </a:lnTo>
                <a:cubicBezTo>
                  <a:pt x="42220" y="263439"/>
                  <a:pt x="54326" y="249752"/>
                  <a:pt x="70234" y="248653"/>
                </a:cubicBezTo>
                <a:close/>
                <a:moveTo>
                  <a:pt x="509094" y="141695"/>
                </a:moveTo>
                <a:cubicBezTo>
                  <a:pt x="533822" y="141695"/>
                  <a:pt x="553868" y="161709"/>
                  <a:pt x="553868" y="186398"/>
                </a:cubicBezTo>
                <a:cubicBezTo>
                  <a:pt x="553868" y="211087"/>
                  <a:pt x="533822" y="231101"/>
                  <a:pt x="509094" y="231101"/>
                </a:cubicBezTo>
                <a:cubicBezTo>
                  <a:pt x="484366" y="231101"/>
                  <a:pt x="464320" y="211087"/>
                  <a:pt x="464320" y="186398"/>
                </a:cubicBezTo>
                <a:cubicBezTo>
                  <a:pt x="464320" y="161709"/>
                  <a:pt x="484366" y="141695"/>
                  <a:pt x="509094" y="141695"/>
                </a:cubicBezTo>
                <a:close/>
                <a:moveTo>
                  <a:pt x="96886" y="136685"/>
                </a:moveTo>
                <a:cubicBezTo>
                  <a:pt x="122452" y="136685"/>
                  <a:pt x="143177" y="157363"/>
                  <a:pt x="143177" y="182870"/>
                </a:cubicBezTo>
                <a:cubicBezTo>
                  <a:pt x="143177" y="208377"/>
                  <a:pt x="122452" y="229055"/>
                  <a:pt x="96886" y="229055"/>
                </a:cubicBezTo>
                <a:cubicBezTo>
                  <a:pt x="71320" y="229055"/>
                  <a:pt x="50595" y="208377"/>
                  <a:pt x="50595" y="182870"/>
                </a:cubicBezTo>
                <a:cubicBezTo>
                  <a:pt x="50595" y="157363"/>
                  <a:pt x="71320" y="136685"/>
                  <a:pt x="96886" y="136685"/>
                </a:cubicBezTo>
                <a:close/>
                <a:moveTo>
                  <a:pt x="257321" y="111987"/>
                </a:moveTo>
                <a:lnTo>
                  <a:pt x="282233" y="111987"/>
                </a:lnTo>
                <a:cubicBezTo>
                  <a:pt x="285535" y="120280"/>
                  <a:pt x="306645" y="179830"/>
                  <a:pt x="309647" y="187424"/>
                </a:cubicBezTo>
                <a:lnTo>
                  <a:pt x="303644" y="155251"/>
                </a:lnTo>
                <a:cubicBezTo>
                  <a:pt x="303244" y="153052"/>
                  <a:pt x="303544" y="150754"/>
                  <a:pt x="304644" y="148756"/>
                </a:cubicBezTo>
                <a:lnTo>
                  <a:pt x="314049" y="131670"/>
                </a:lnTo>
                <a:lnTo>
                  <a:pt x="305745" y="116983"/>
                </a:lnTo>
                <a:cubicBezTo>
                  <a:pt x="305145" y="115884"/>
                  <a:pt x="305145" y="114685"/>
                  <a:pt x="305745" y="113586"/>
                </a:cubicBezTo>
                <a:cubicBezTo>
                  <a:pt x="306345" y="112586"/>
                  <a:pt x="307446" y="111987"/>
                  <a:pt x="308646" y="111987"/>
                </a:cubicBezTo>
                <a:lnTo>
                  <a:pt x="331558" y="111987"/>
                </a:lnTo>
                <a:cubicBezTo>
                  <a:pt x="332758" y="111987"/>
                  <a:pt x="333859" y="112586"/>
                  <a:pt x="334459" y="113586"/>
                </a:cubicBezTo>
                <a:cubicBezTo>
                  <a:pt x="335059" y="114685"/>
                  <a:pt x="335059" y="115884"/>
                  <a:pt x="334459" y="116983"/>
                </a:cubicBezTo>
                <a:lnTo>
                  <a:pt x="326155" y="131670"/>
                </a:lnTo>
                <a:lnTo>
                  <a:pt x="335560" y="148756"/>
                </a:lnTo>
                <a:cubicBezTo>
                  <a:pt x="336660" y="150754"/>
                  <a:pt x="336960" y="153052"/>
                  <a:pt x="336560" y="155351"/>
                </a:cubicBezTo>
                <a:lnTo>
                  <a:pt x="329657" y="187424"/>
                </a:lnTo>
                <a:cubicBezTo>
                  <a:pt x="332958" y="178831"/>
                  <a:pt x="354869" y="119980"/>
                  <a:pt x="357971" y="111987"/>
                </a:cubicBezTo>
                <a:lnTo>
                  <a:pt x="382483" y="111987"/>
                </a:lnTo>
                <a:cubicBezTo>
                  <a:pt x="412798" y="111987"/>
                  <a:pt x="437610" y="136566"/>
                  <a:pt x="437710" y="166841"/>
                </a:cubicBezTo>
                <a:lnTo>
                  <a:pt x="438210" y="265858"/>
                </a:lnTo>
                <a:cubicBezTo>
                  <a:pt x="387185" y="234784"/>
                  <a:pt x="392788" y="238081"/>
                  <a:pt x="391387" y="237381"/>
                </a:cubicBezTo>
                <a:lnTo>
                  <a:pt x="391087" y="167041"/>
                </a:lnTo>
                <a:cubicBezTo>
                  <a:pt x="390987" y="164343"/>
                  <a:pt x="388786" y="162245"/>
                  <a:pt x="386185" y="162245"/>
                </a:cubicBezTo>
                <a:cubicBezTo>
                  <a:pt x="383483" y="162245"/>
                  <a:pt x="381282" y="164443"/>
                  <a:pt x="381282" y="167141"/>
                </a:cubicBezTo>
                <a:cubicBezTo>
                  <a:pt x="381282" y="193418"/>
                  <a:pt x="381382" y="215200"/>
                  <a:pt x="381382" y="233285"/>
                </a:cubicBezTo>
                <a:cubicBezTo>
                  <a:pt x="365374" y="229388"/>
                  <a:pt x="348066" y="235983"/>
                  <a:pt x="339061" y="250770"/>
                </a:cubicBezTo>
                <a:cubicBezTo>
                  <a:pt x="327956" y="269055"/>
                  <a:pt x="333759" y="292835"/>
                  <a:pt x="351968" y="303926"/>
                </a:cubicBezTo>
                <a:lnTo>
                  <a:pt x="381582" y="322010"/>
                </a:lnTo>
                <a:cubicBezTo>
                  <a:pt x="381682" y="328904"/>
                  <a:pt x="381782" y="332701"/>
                  <a:pt x="381782" y="337797"/>
                </a:cubicBezTo>
                <a:lnTo>
                  <a:pt x="268526" y="337797"/>
                </a:lnTo>
                <a:cubicBezTo>
                  <a:pt x="268126" y="328005"/>
                  <a:pt x="264224" y="319113"/>
                  <a:pt x="257721" y="312418"/>
                </a:cubicBezTo>
                <a:lnTo>
                  <a:pt x="257721" y="167041"/>
                </a:lnTo>
                <a:cubicBezTo>
                  <a:pt x="257721" y="164543"/>
                  <a:pt x="255720" y="162544"/>
                  <a:pt x="253219" y="162544"/>
                </a:cubicBezTo>
                <a:cubicBezTo>
                  <a:pt x="250818" y="162544"/>
                  <a:pt x="248717" y="164543"/>
                  <a:pt x="248717" y="167041"/>
                </a:cubicBezTo>
                <a:lnTo>
                  <a:pt x="248016" y="305025"/>
                </a:lnTo>
                <a:cubicBezTo>
                  <a:pt x="241913" y="301727"/>
                  <a:pt x="234810" y="300029"/>
                  <a:pt x="227406" y="300528"/>
                </a:cubicBezTo>
                <a:lnTo>
                  <a:pt x="201393" y="302127"/>
                </a:lnTo>
                <a:lnTo>
                  <a:pt x="202094" y="166841"/>
                </a:lnTo>
                <a:cubicBezTo>
                  <a:pt x="202194" y="136566"/>
                  <a:pt x="227006" y="111987"/>
                  <a:pt x="257321" y="111987"/>
                </a:cubicBezTo>
                <a:close/>
                <a:moveTo>
                  <a:pt x="320120" y="0"/>
                </a:moveTo>
                <a:cubicBezTo>
                  <a:pt x="346836" y="0"/>
                  <a:pt x="368493" y="21626"/>
                  <a:pt x="368493" y="48302"/>
                </a:cubicBezTo>
                <a:cubicBezTo>
                  <a:pt x="368493" y="74978"/>
                  <a:pt x="346836" y="96604"/>
                  <a:pt x="320120" y="96604"/>
                </a:cubicBezTo>
                <a:cubicBezTo>
                  <a:pt x="293404" y="96604"/>
                  <a:pt x="271747" y="74978"/>
                  <a:pt x="271747" y="48302"/>
                </a:cubicBezTo>
                <a:cubicBezTo>
                  <a:pt x="271747" y="21626"/>
                  <a:pt x="293404" y="0"/>
                  <a:pt x="32012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lightbulb-idea_66298">
            <a:extLst>
              <a:ext uri="{FF2B5EF4-FFF2-40B4-BE49-F238E27FC236}">
                <a16:creationId xmlns:a16="http://schemas.microsoft.com/office/drawing/2014/main" xmlns="" id="{6EE719E1-B099-4BDF-A1DF-D6988554F6ED}"/>
              </a:ext>
            </a:extLst>
          </p:cNvPr>
          <p:cNvSpPr>
            <a:spLocks noChangeAspect="1"/>
          </p:cNvSpPr>
          <p:nvPr/>
        </p:nvSpPr>
        <p:spPr bwMode="auto">
          <a:xfrm>
            <a:off x="3131073" y="4586041"/>
            <a:ext cx="552201" cy="609685"/>
          </a:xfrm>
          <a:custGeom>
            <a:avLst/>
            <a:gdLst>
              <a:gd name="connsiteX0" fmla="*/ 261051 w 522989"/>
              <a:gd name="connsiteY0" fmla="*/ 362763 h 577432"/>
              <a:gd name="connsiteX1" fmla="*/ 288791 w 522989"/>
              <a:gd name="connsiteY1" fmla="*/ 390429 h 577432"/>
              <a:gd name="connsiteX2" fmla="*/ 261051 w 522989"/>
              <a:gd name="connsiteY2" fmla="*/ 418095 h 577432"/>
              <a:gd name="connsiteX3" fmla="*/ 233311 w 522989"/>
              <a:gd name="connsiteY3" fmla="*/ 390429 h 577432"/>
              <a:gd name="connsiteX4" fmla="*/ 261051 w 522989"/>
              <a:gd name="connsiteY4" fmla="*/ 362763 h 577432"/>
              <a:gd name="connsiteX5" fmla="*/ 446328 w 522989"/>
              <a:gd name="connsiteY5" fmla="*/ 358474 h 577432"/>
              <a:gd name="connsiteX6" fmla="*/ 454749 w 522989"/>
              <a:gd name="connsiteY6" fmla="*/ 360086 h 577432"/>
              <a:gd name="connsiteX7" fmla="*/ 483355 w 522989"/>
              <a:gd name="connsiteY7" fmla="*/ 376670 h 577432"/>
              <a:gd name="connsiteX8" fmla="*/ 487969 w 522989"/>
              <a:gd name="connsiteY8" fmla="*/ 391410 h 577432"/>
              <a:gd name="connsiteX9" fmla="*/ 477818 w 522989"/>
              <a:gd name="connsiteY9" fmla="*/ 396938 h 577432"/>
              <a:gd name="connsiteX10" fmla="*/ 472281 w 522989"/>
              <a:gd name="connsiteY10" fmla="*/ 395096 h 577432"/>
              <a:gd name="connsiteX11" fmla="*/ 443675 w 522989"/>
              <a:gd name="connsiteY11" fmla="*/ 378512 h 577432"/>
              <a:gd name="connsiteX12" fmla="*/ 439984 w 522989"/>
              <a:gd name="connsiteY12" fmla="*/ 363772 h 577432"/>
              <a:gd name="connsiteX13" fmla="*/ 446328 w 522989"/>
              <a:gd name="connsiteY13" fmla="*/ 358474 h 577432"/>
              <a:gd name="connsiteX14" fmla="*/ 76344 w 522989"/>
              <a:gd name="connsiteY14" fmla="*/ 358474 h 577432"/>
              <a:gd name="connsiteX15" fmla="*/ 83038 w 522989"/>
              <a:gd name="connsiteY15" fmla="*/ 363772 h 577432"/>
              <a:gd name="connsiteX16" fmla="*/ 79344 w 522989"/>
              <a:gd name="connsiteY16" fmla="*/ 378512 h 577432"/>
              <a:gd name="connsiteX17" fmla="*/ 49796 w 522989"/>
              <a:gd name="connsiteY17" fmla="*/ 395096 h 577432"/>
              <a:gd name="connsiteX18" fmla="*/ 44256 w 522989"/>
              <a:gd name="connsiteY18" fmla="*/ 396938 h 577432"/>
              <a:gd name="connsiteX19" fmla="*/ 35022 w 522989"/>
              <a:gd name="connsiteY19" fmla="*/ 391410 h 577432"/>
              <a:gd name="connsiteX20" fmla="*/ 38716 w 522989"/>
              <a:gd name="connsiteY20" fmla="*/ 376670 h 577432"/>
              <a:gd name="connsiteX21" fmla="*/ 68264 w 522989"/>
              <a:gd name="connsiteY21" fmla="*/ 360086 h 577432"/>
              <a:gd name="connsiteX22" fmla="*/ 76344 w 522989"/>
              <a:gd name="connsiteY22" fmla="*/ 358474 h 577432"/>
              <a:gd name="connsiteX23" fmla="*/ 478723 w 522989"/>
              <a:gd name="connsiteY23" fmla="*/ 249584 h 577432"/>
              <a:gd name="connsiteX24" fmla="*/ 511923 w 522989"/>
              <a:gd name="connsiteY24" fmla="*/ 249584 h 577432"/>
              <a:gd name="connsiteX25" fmla="*/ 522989 w 522989"/>
              <a:gd name="connsiteY25" fmla="*/ 260606 h 577432"/>
              <a:gd name="connsiteX26" fmla="*/ 511923 w 522989"/>
              <a:gd name="connsiteY26" fmla="*/ 271628 h 577432"/>
              <a:gd name="connsiteX27" fmla="*/ 478723 w 522989"/>
              <a:gd name="connsiteY27" fmla="*/ 271628 h 577432"/>
              <a:gd name="connsiteX28" fmla="*/ 467657 w 522989"/>
              <a:gd name="connsiteY28" fmla="*/ 260606 h 577432"/>
              <a:gd name="connsiteX29" fmla="*/ 478723 w 522989"/>
              <a:gd name="connsiteY29" fmla="*/ 249584 h 577432"/>
              <a:gd name="connsiteX30" fmla="*/ 11066 w 522989"/>
              <a:gd name="connsiteY30" fmla="*/ 249584 h 577432"/>
              <a:gd name="connsiteX31" fmla="*/ 44266 w 522989"/>
              <a:gd name="connsiteY31" fmla="*/ 249584 h 577432"/>
              <a:gd name="connsiteX32" fmla="*/ 55332 w 522989"/>
              <a:gd name="connsiteY32" fmla="*/ 260606 h 577432"/>
              <a:gd name="connsiteX33" fmla="*/ 44266 w 522989"/>
              <a:gd name="connsiteY33" fmla="*/ 271628 h 577432"/>
              <a:gd name="connsiteX34" fmla="*/ 11066 w 522989"/>
              <a:gd name="connsiteY34" fmla="*/ 271628 h 577432"/>
              <a:gd name="connsiteX35" fmla="*/ 0 w 522989"/>
              <a:gd name="connsiteY35" fmla="*/ 260606 h 577432"/>
              <a:gd name="connsiteX36" fmla="*/ 11066 w 522989"/>
              <a:gd name="connsiteY36" fmla="*/ 249584 h 577432"/>
              <a:gd name="connsiteX37" fmla="*/ 261050 w 522989"/>
              <a:gd name="connsiteY37" fmla="*/ 167622 h 577432"/>
              <a:gd name="connsiteX38" fmla="*/ 287754 w 522989"/>
              <a:gd name="connsiteY38" fmla="*/ 193402 h 577432"/>
              <a:gd name="connsiteX39" fmla="*/ 287754 w 522989"/>
              <a:gd name="connsiteY39" fmla="*/ 232993 h 577432"/>
              <a:gd name="connsiteX40" fmla="*/ 286833 w 522989"/>
              <a:gd name="connsiteY40" fmla="*/ 248645 h 577432"/>
              <a:gd name="connsiteX41" fmla="*/ 276704 w 522989"/>
              <a:gd name="connsiteY41" fmla="*/ 327828 h 577432"/>
              <a:gd name="connsiteX42" fmla="*/ 261050 w 522989"/>
              <a:gd name="connsiteY42" fmla="*/ 340718 h 577432"/>
              <a:gd name="connsiteX43" fmla="*/ 246317 w 522989"/>
              <a:gd name="connsiteY43" fmla="*/ 327828 h 577432"/>
              <a:gd name="connsiteX44" fmla="*/ 236188 w 522989"/>
              <a:gd name="connsiteY44" fmla="*/ 248645 h 577432"/>
              <a:gd name="connsiteX45" fmla="*/ 234346 w 522989"/>
              <a:gd name="connsiteY45" fmla="*/ 232993 h 577432"/>
              <a:gd name="connsiteX46" fmla="*/ 234346 w 522989"/>
              <a:gd name="connsiteY46" fmla="*/ 193402 h 577432"/>
              <a:gd name="connsiteX47" fmla="*/ 261050 w 522989"/>
              <a:gd name="connsiteY47" fmla="*/ 167622 h 577432"/>
              <a:gd name="connsiteX48" fmla="*/ 261034 w 522989"/>
              <a:gd name="connsiteY48" fmla="*/ 133592 h 577432"/>
              <a:gd name="connsiteX49" fmla="*/ 130076 w 522989"/>
              <a:gd name="connsiteY49" fmla="*/ 258825 h 577432"/>
              <a:gd name="connsiteX50" fmla="*/ 165121 w 522989"/>
              <a:gd name="connsiteY50" fmla="*/ 356433 h 577432"/>
              <a:gd name="connsiteX51" fmla="*/ 190022 w 522989"/>
              <a:gd name="connsiteY51" fmla="*/ 418129 h 577432"/>
              <a:gd name="connsiteX52" fmla="*/ 206622 w 522989"/>
              <a:gd name="connsiteY52" fmla="*/ 442070 h 577432"/>
              <a:gd name="connsiteX53" fmla="*/ 315446 w 522989"/>
              <a:gd name="connsiteY53" fmla="*/ 442070 h 577432"/>
              <a:gd name="connsiteX54" fmla="*/ 332046 w 522989"/>
              <a:gd name="connsiteY54" fmla="*/ 418129 h 577432"/>
              <a:gd name="connsiteX55" fmla="*/ 357869 w 522989"/>
              <a:gd name="connsiteY55" fmla="*/ 357354 h 577432"/>
              <a:gd name="connsiteX56" fmla="*/ 392914 w 522989"/>
              <a:gd name="connsiteY56" fmla="*/ 258825 h 577432"/>
              <a:gd name="connsiteX57" fmla="*/ 261034 w 522989"/>
              <a:gd name="connsiteY57" fmla="*/ 133592 h 577432"/>
              <a:gd name="connsiteX58" fmla="*/ 472281 w 522989"/>
              <a:gd name="connsiteY58" fmla="*/ 126151 h 577432"/>
              <a:gd name="connsiteX59" fmla="*/ 487969 w 522989"/>
              <a:gd name="connsiteY59" fmla="*/ 130757 h 577432"/>
              <a:gd name="connsiteX60" fmla="*/ 483355 w 522989"/>
              <a:gd name="connsiteY60" fmla="*/ 145498 h 577432"/>
              <a:gd name="connsiteX61" fmla="*/ 454749 w 522989"/>
              <a:gd name="connsiteY61" fmla="*/ 162081 h 577432"/>
              <a:gd name="connsiteX62" fmla="*/ 449212 w 522989"/>
              <a:gd name="connsiteY62" fmla="*/ 163924 h 577432"/>
              <a:gd name="connsiteX63" fmla="*/ 439984 w 522989"/>
              <a:gd name="connsiteY63" fmla="*/ 158396 h 577432"/>
              <a:gd name="connsiteX64" fmla="*/ 443675 w 522989"/>
              <a:gd name="connsiteY64" fmla="*/ 142734 h 577432"/>
              <a:gd name="connsiteX65" fmla="*/ 49796 w 522989"/>
              <a:gd name="connsiteY65" fmla="*/ 126151 h 577432"/>
              <a:gd name="connsiteX66" fmla="*/ 79344 w 522989"/>
              <a:gd name="connsiteY66" fmla="*/ 142734 h 577432"/>
              <a:gd name="connsiteX67" fmla="*/ 83038 w 522989"/>
              <a:gd name="connsiteY67" fmla="*/ 158396 h 577432"/>
              <a:gd name="connsiteX68" fmla="*/ 73804 w 522989"/>
              <a:gd name="connsiteY68" fmla="*/ 163924 h 577432"/>
              <a:gd name="connsiteX69" fmla="*/ 68264 w 522989"/>
              <a:gd name="connsiteY69" fmla="*/ 162081 h 577432"/>
              <a:gd name="connsiteX70" fmla="*/ 38716 w 522989"/>
              <a:gd name="connsiteY70" fmla="*/ 145498 h 577432"/>
              <a:gd name="connsiteX71" fmla="*/ 35022 w 522989"/>
              <a:gd name="connsiteY71" fmla="*/ 130757 h 577432"/>
              <a:gd name="connsiteX72" fmla="*/ 49796 w 522989"/>
              <a:gd name="connsiteY72" fmla="*/ 126151 h 577432"/>
              <a:gd name="connsiteX73" fmla="*/ 261034 w 522989"/>
              <a:gd name="connsiteY73" fmla="*/ 88472 h 577432"/>
              <a:gd name="connsiteX74" fmla="*/ 437181 w 522989"/>
              <a:gd name="connsiteY74" fmla="*/ 258825 h 577432"/>
              <a:gd name="connsiteX75" fmla="*/ 394758 w 522989"/>
              <a:gd name="connsiteY75" fmla="*/ 382217 h 577432"/>
              <a:gd name="connsiteX76" fmla="*/ 377236 w 522989"/>
              <a:gd name="connsiteY76" fmla="*/ 418129 h 577432"/>
              <a:gd name="connsiteX77" fmla="*/ 344035 w 522989"/>
              <a:gd name="connsiteY77" fmla="*/ 476141 h 577432"/>
              <a:gd name="connsiteX78" fmla="*/ 341268 w 522989"/>
              <a:gd name="connsiteY78" fmla="*/ 521262 h 577432"/>
              <a:gd name="connsiteX79" fmla="*/ 305301 w 522989"/>
              <a:gd name="connsiteY79" fmla="*/ 559016 h 577432"/>
              <a:gd name="connsiteX80" fmla="*/ 290545 w 522989"/>
              <a:gd name="connsiteY80" fmla="*/ 573749 h 577432"/>
              <a:gd name="connsiteX81" fmla="*/ 278556 w 522989"/>
              <a:gd name="connsiteY81" fmla="*/ 577432 h 577432"/>
              <a:gd name="connsiteX82" fmla="*/ 244434 w 522989"/>
              <a:gd name="connsiteY82" fmla="*/ 577432 h 577432"/>
              <a:gd name="connsiteX83" fmla="*/ 231522 w 522989"/>
              <a:gd name="connsiteY83" fmla="*/ 573749 h 577432"/>
              <a:gd name="connsiteX84" fmla="*/ 217689 w 522989"/>
              <a:gd name="connsiteY84" fmla="*/ 559016 h 577432"/>
              <a:gd name="connsiteX85" fmla="*/ 180799 w 522989"/>
              <a:gd name="connsiteY85" fmla="*/ 521262 h 577432"/>
              <a:gd name="connsiteX86" fmla="*/ 178955 w 522989"/>
              <a:gd name="connsiteY86" fmla="*/ 476141 h 577432"/>
              <a:gd name="connsiteX87" fmla="*/ 145754 w 522989"/>
              <a:gd name="connsiteY87" fmla="*/ 418129 h 577432"/>
              <a:gd name="connsiteX88" fmla="*/ 128232 w 522989"/>
              <a:gd name="connsiteY88" fmla="*/ 382217 h 577432"/>
              <a:gd name="connsiteX89" fmla="*/ 85809 w 522989"/>
              <a:gd name="connsiteY89" fmla="*/ 258825 h 577432"/>
              <a:gd name="connsiteX90" fmla="*/ 261034 w 522989"/>
              <a:gd name="connsiteY90" fmla="*/ 88472 h 577432"/>
              <a:gd name="connsiteX91" fmla="*/ 392070 w 522989"/>
              <a:gd name="connsiteY91" fmla="*/ 35016 h 577432"/>
              <a:gd name="connsiteX92" fmla="*/ 395762 w 522989"/>
              <a:gd name="connsiteY92" fmla="*/ 49759 h 577432"/>
              <a:gd name="connsiteX93" fmla="*/ 379147 w 522989"/>
              <a:gd name="connsiteY93" fmla="*/ 79244 h 577432"/>
              <a:gd name="connsiteX94" fmla="*/ 369917 w 522989"/>
              <a:gd name="connsiteY94" fmla="*/ 84773 h 577432"/>
              <a:gd name="connsiteX95" fmla="*/ 364378 w 522989"/>
              <a:gd name="connsiteY95" fmla="*/ 82930 h 577432"/>
              <a:gd name="connsiteX96" fmla="*/ 360686 w 522989"/>
              <a:gd name="connsiteY96" fmla="*/ 68187 h 577432"/>
              <a:gd name="connsiteX97" fmla="*/ 377301 w 522989"/>
              <a:gd name="connsiteY97" fmla="*/ 38702 h 577432"/>
              <a:gd name="connsiteX98" fmla="*/ 392070 w 522989"/>
              <a:gd name="connsiteY98" fmla="*/ 35016 h 577432"/>
              <a:gd name="connsiteX99" fmla="*/ 131042 w 522989"/>
              <a:gd name="connsiteY99" fmla="*/ 35016 h 577432"/>
              <a:gd name="connsiteX100" fmla="*/ 145759 w 522989"/>
              <a:gd name="connsiteY100" fmla="*/ 38702 h 577432"/>
              <a:gd name="connsiteX101" fmla="*/ 162317 w 522989"/>
              <a:gd name="connsiteY101" fmla="*/ 68187 h 577432"/>
              <a:gd name="connsiteX102" fmla="*/ 158637 w 522989"/>
              <a:gd name="connsiteY102" fmla="*/ 82930 h 577432"/>
              <a:gd name="connsiteX103" fmla="*/ 153118 w 522989"/>
              <a:gd name="connsiteY103" fmla="*/ 84773 h 577432"/>
              <a:gd name="connsiteX104" fmla="*/ 143000 w 522989"/>
              <a:gd name="connsiteY104" fmla="*/ 79244 h 577432"/>
              <a:gd name="connsiteX105" fmla="*/ 126443 w 522989"/>
              <a:gd name="connsiteY105" fmla="*/ 49759 h 577432"/>
              <a:gd name="connsiteX106" fmla="*/ 131042 w 522989"/>
              <a:gd name="connsiteY106" fmla="*/ 35016 h 577432"/>
              <a:gd name="connsiteX107" fmla="*/ 261051 w 522989"/>
              <a:gd name="connsiteY107" fmla="*/ 0 h 577432"/>
              <a:gd name="connsiteX108" fmla="*/ 272073 w 522989"/>
              <a:gd name="connsiteY108" fmla="*/ 11037 h 577432"/>
              <a:gd name="connsiteX109" fmla="*/ 272073 w 522989"/>
              <a:gd name="connsiteY109" fmla="*/ 44147 h 577432"/>
              <a:gd name="connsiteX110" fmla="*/ 261051 w 522989"/>
              <a:gd name="connsiteY110" fmla="*/ 55184 h 577432"/>
              <a:gd name="connsiteX111" fmla="*/ 250029 w 522989"/>
              <a:gd name="connsiteY111" fmla="*/ 44147 h 577432"/>
              <a:gd name="connsiteX112" fmla="*/ 250029 w 522989"/>
              <a:gd name="connsiteY112" fmla="*/ 11037 h 577432"/>
              <a:gd name="connsiteX113" fmla="*/ 261051 w 522989"/>
              <a:gd name="connsiteY113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522989" h="577432">
                <a:moveTo>
                  <a:pt x="261051" y="362763"/>
                </a:moveTo>
                <a:cubicBezTo>
                  <a:pt x="276371" y="362763"/>
                  <a:pt x="288791" y="375149"/>
                  <a:pt x="288791" y="390429"/>
                </a:cubicBezTo>
                <a:cubicBezTo>
                  <a:pt x="288791" y="405709"/>
                  <a:pt x="276371" y="418095"/>
                  <a:pt x="261051" y="418095"/>
                </a:cubicBezTo>
                <a:cubicBezTo>
                  <a:pt x="245731" y="418095"/>
                  <a:pt x="233311" y="405709"/>
                  <a:pt x="233311" y="390429"/>
                </a:cubicBezTo>
                <a:cubicBezTo>
                  <a:pt x="233311" y="375149"/>
                  <a:pt x="245731" y="362763"/>
                  <a:pt x="261051" y="362763"/>
                </a:cubicBezTo>
                <a:close/>
                <a:moveTo>
                  <a:pt x="446328" y="358474"/>
                </a:moveTo>
                <a:cubicBezTo>
                  <a:pt x="448981" y="357783"/>
                  <a:pt x="451980" y="358243"/>
                  <a:pt x="454749" y="360086"/>
                </a:cubicBezTo>
                <a:lnTo>
                  <a:pt x="483355" y="376670"/>
                </a:lnTo>
                <a:cubicBezTo>
                  <a:pt x="488891" y="379434"/>
                  <a:pt x="490737" y="385883"/>
                  <a:pt x="487969" y="391410"/>
                </a:cubicBezTo>
                <a:cubicBezTo>
                  <a:pt x="486123" y="395096"/>
                  <a:pt x="481509" y="396938"/>
                  <a:pt x="477818" y="396938"/>
                </a:cubicBezTo>
                <a:cubicBezTo>
                  <a:pt x="475973" y="396938"/>
                  <a:pt x="474127" y="396938"/>
                  <a:pt x="472281" y="395096"/>
                </a:cubicBezTo>
                <a:lnTo>
                  <a:pt x="443675" y="378512"/>
                </a:lnTo>
                <a:cubicBezTo>
                  <a:pt x="438139" y="375748"/>
                  <a:pt x="436293" y="369299"/>
                  <a:pt x="439984" y="363772"/>
                </a:cubicBezTo>
                <a:cubicBezTo>
                  <a:pt x="441368" y="361007"/>
                  <a:pt x="443675" y="359165"/>
                  <a:pt x="446328" y="358474"/>
                </a:cubicBezTo>
                <a:close/>
                <a:moveTo>
                  <a:pt x="76344" y="358474"/>
                </a:moveTo>
                <a:cubicBezTo>
                  <a:pt x="79114" y="359165"/>
                  <a:pt x="81653" y="361007"/>
                  <a:pt x="83038" y="363772"/>
                </a:cubicBezTo>
                <a:cubicBezTo>
                  <a:pt x="85808" y="369299"/>
                  <a:pt x="83961" y="375748"/>
                  <a:pt x="79344" y="378512"/>
                </a:cubicBezTo>
                <a:lnTo>
                  <a:pt x="49796" y="395096"/>
                </a:lnTo>
                <a:cubicBezTo>
                  <a:pt x="47949" y="396938"/>
                  <a:pt x="46103" y="396938"/>
                  <a:pt x="44256" y="396938"/>
                </a:cubicBezTo>
                <a:cubicBezTo>
                  <a:pt x="40562" y="396938"/>
                  <a:pt x="36869" y="395096"/>
                  <a:pt x="35022" y="391410"/>
                </a:cubicBezTo>
                <a:cubicBezTo>
                  <a:pt x="32252" y="385883"/>
                  <a:pt x="34099" y="379434"/>
                  <a:pt x="38716" y="376670"/>
                </a:cubicBezTo>
                <a:lnTo>
                  <a:pt x="68264" y="360086"/>
                </a:lnTo>
                <a:cubicBezTo>
                  <a:pt x="70573" y="358243"/>
                  <a:pt x="73574" y="357783"/>
                  <a:pt x="76344" y="358474"/>
                </a:cubicBezTo>
                <a:close/>
                <a:moveTo>
                  <a:pt x="478723" y="249584"/>
                </a:moveTo>
                <a:lnTo>
                  <a:pt x="511923" y="249584"/>
                </a:lnTo>
                <a:cubicBezTo>
                  <a:pt x="517456" y="249584"/>
                  <a:pt x="522989" y="255095"/>
                  <a:pt x="522989" y="260606"/>
                </a:cubicBezTo>
                <a:cubicBezTo>
                  <a:pt x="522989" y="267035"/>
                  <a:pt x="517456" y="271628"/>
                  <a:pt x="511923" y="271628"/>
                </a:cubicBezTo>
                <a:lnTo>
                  <a:pt x="478723" y="271628"/>
                </a:lnTo>
                <a:cubicBezTo>
                  <a:pt x="472268" y="271628"/>
                  <a:pt x="467657" y="267035"/>
                  <a:pt x="467657" y="260606"/>
                </a:cubicBezTo>
                <a:cubicBezTo>
                  <a:pt x="467657" y="255095"/>
                  <a:pt x="472268" y="249584"/>
                  <a:pt x="478723" y="249584"/>
                </a:cubicBezTo>
                <a:close/>
                <a:moveTo>
                  <a:pt x="11066" y="249584"/>
                </a:moveTo>
                <a:lnTo>
                  <a:pt x="44266" y="249584"/>
                </a:lnTo>
                <a:cubicBezTo>
                  <a:pt x="50721" y="249584"/>
                  <a:pt x="55332" y="255095"/>
                  <a:pt x="55332" y="260606"/>
                </a:cubicBezTo>
                <a:cubicBezTo>
                  <a:pt x="55332" y="267035"/>
                  <a:pt x="50721" y="271628"/>
                  <a:pt x="44266" y="271628"/>
                </a:cubicBezTo>
                <a:lnTo>
                  <a:pt x="11066" y="271628"/>
                </a:lnTo>
                <a:cubicBezTo>
                  <a:pt x="4611" y="271628"/>
                  <a:pt x="0" y="267035"/>
                  <a:pt x="0" y="260606"/>
                </a:cubicBezTo>
                <a:cubicBezTo>
                  <a:pt x="0" y="255095"/>
                  <a:pt x="4611" y="249584"/>
                  <a:pt x="11066" y="249584"/>
                </a:cubicBezTo>
                <a:close/>
                <a:moveTo>
                  <a:pt x="261050" y="167622"/>
                </a:moveTo>
                <a:cubicBezTo>
                  <a:pt x="278546" y="167622"/>
                  <a:pt x="287754" y="176829"/>
                  <a:pt x="287754" y="193402"/>
                </a:cubicBezTo>
                <a:lnTo>
                  <a:pt x="287754" y="232993"/>
                </a:lnTo>
                <a:cubicBezTo>
                  <a:pt x="287754" y="237597"/>
                  <a:pt x="287754" y="243121"/>
                  <a:pt x="286833" y="248645"/>
                </a:cubicBezTo>
                <a:lnTo>
                  <a:pt x="276704" y="327828"/>
                </a:lnTo>
                <a:cubicBezTo>
                  <a:pt x="274862" y="337956"/>
                  <a:pt x="270258" y="340718"/>
                  <a:pt x="261050" y="340718"/>
                </a:cubicBezTo>
                <a:cubicBezTo>
                  <a:pt x="252763" y="340718"/>
                  <a:pt x="248158" y="337956"/>
                  <a:pt x="246317" y="327828"/>
                </a:cubicBezTo>
                <a:lnTo>
                  <a:pt x="236188" y="248645"/>
                </a:lnTo>
                <a:cubicBezTo>
                  <a:pt x="235267" y="243121"/>
                  <a:pt x="234346" y="237597"/>
                  <a:pt x="234346" y="232993"/>
                </a:cubicBezTo>
                <a:lnTo>
                  <a:pt x="234346" y="193402"/>
                </a:lnTo>
                <a:cubicBezTo>
                  <a:pt x="234346" y="176829"/>
                  <a:pt x="244475" y="167622"/>
                  <a:pt x="261050" y="167622"/>
                </a:cubicBezTo>
                <a:close/>
                <a:moveTo>
                  <a:pt x="261034" y="133592"/>
                </a:moveTo>
                <a:cubicBezTo>
                  <a:pt x="189099" y="133592"/>
                  <a:pt x="130076" y="189763"/>
                  <a:pt x="130076" y="258825"/>
                </a:cubicBezTo>
                <a:cubicBezTo>
                  <a:pt x="130076" y="305787"/>
                  <a:pt x="148521" y="332491"/>
                  <a:pt x="165121" y="356433"/>
                </a:cubicBezTo>
                <a:cubicBezTo>
                  <a:pt x="178033" y="375771"/>
                  <a:pt x="190022" y="394187"/>
                  <a:pt x="190022" y="418129"/>
                </a:cubicBezTo>
                <a:cubicBezTo>
                  <a:pt x="190022" y="428258"/>
                  <a:pt x="200166" y="437466"/>
                  <a:pt x="206622" y="442070"/>
                </a:cubicBezTo>
                <a:lnTo>
                  <a:pt x="315446" y="442070"/>
                </a:lnTo>
                <a:cubicBezTo>
                  <a:pt x="322824" y="436545"/>
                  <a:pt x="332046" y="428258"/>
                  <a:pt x="332046" y="418129"/>
                </a:cubicBezTo>
                <a:cubicBezTo>
                  <a:pt x="332046" y="394187"/>
                  <a:pt x="344957" y="375771"/>
                  <a:pt x="357869" y="357354"/>
                </a:cubicBezTo>
                <a:cubicBezTo>
                  <a:pt x="374469" y="332491"/>
                  <a:pt x="392914" y="305787"/>
                  <a:pt x="392914" y="258825"/>
                </a:cubicBezTo>
                <a:cubicBezTo>
                  <a:pt x="392914" y="189763"/>
                  <a:pt x="333891" y="133592"/>
                  <a:pt x="261034" y="133592"/>
                </a:cubicBezTo>
                <a:close/>
                <a:moveTo>
                  <a:pt x="472281" y="126151"/>
                </a:moveTo>
                <a:cubicBezTo>
                  <a:pt x="477818" y="123387"/>
                  <a:pt x="484278" y="125229"/>
                  <a:pt x="487969" y="130757"/>
                </a:cubicBezTo>
                <a:cubicBezTo>
                  <a:pt x="490737" y="135364"/>
                  <a:pt x="488891" y="142734"/>
                  <a:pt x="483355" y="145498"/>
                </a:cubicBezTo>
                <a:lnTo>
                  <a:pt x="454749" y="162081"/>
                </a:lnTo>
                <a:cubicBezTo>
                  <a:pt x="452903" y="163002"/>
                  <a:pt x="451057" y="163924"/>
                  <a:pt x="449212" y="163924"/>
                </a:cubicBezTo>
                <a:cubicBezTo>
                  <a:pt x="445521" y="163924"/>
                  <a:pt x="441830" y="162081"/>
                  <a:pt x="439984" y="158396"/>
                </a:cubicBezTo>
                <a:cubicBezTo>
                  <a:pt x="436293" y="152868"/>
                  <a:pt x="438139" y="146419"/>
                  <a:pt x="443675" y="142734"/>
                </a:cubicBezTo>
                <a:close/>
                <a:moveTo>
                  <a:pt x="49796" y="126151"/>
                </a:moveTo>
                <a:lnTo>
                  <a:pt x="79344" y="142734"/>
                </a:lnTo>
                <a:cubicBezTo>
                  <a:pt x="83961" y="146419"/>
                  <a:pt x="85808" y="152868"/>
                  <a:pt x="83038" y="158396"/>
                </a:cubicBezTo>
                <a:cubicBezTo>
                  <a:pt x="81191" y="162081"/>
                  <a:pt x="77498" y="163924"/>
                  <a:pt x="73804" y="163924"/>
                </a:cubicBezTo>
                <a:cubicBezTo>
                  <a:pt x="71957" y="163924"/>
                  <a:pt x="70111" y="163002"/>
                  <a:pt x="68264" y="162081"/>
                </a:cubicBezTo>
                <a:lnTo>
                  <a:pt x="38716" y="145498"/>
                </a:lnTo>
                <a:cubicBezTo>
                  <a:pt x="34099" y="142734"/>
                  <a:pt x="32252" y="135364"/>
                  <a:pt x="35022" y="130757"/>
                </a:cubicBezTo>
                <a:cubicBezTo>
                  <a:pt x="37792" y="125229"/>
                  <a:pt x="45179" y="123387"/>
                  <a:pt x="49796" y="126151"/>
                </a:cubicBezTo>
                <a:close/>
                <a:moveTo>
                  <a:pt x="261034" y="88472"/>
                </a:moveTo>
                <a:cubicBezTo>
                  <a:pt x="357869" y="88472"/>
                  <a:pt x="437181" y="164901"/>
                  <a:pt x="437181" y="258825"/>
                </a:cubicBezTo>
                <a:cubicBezTo>
                  <a:pt x="437181" y="319600"/>
                  <a:pt x="412281" y="355512"/>
                  <a:pt x="394758" y="382217"/>
                </a:cubicBezTo>
                <a:cubicBezTo>
                  <a:pt x="382769" y="398791"/>
                  <a:pt x="377236" y="408000"/>
                  <a:pt x="377236" y="418129"/>
                </a:cubicBezTo>
                <a:cubicBezTo>
                  <a:pt x="377236" y="440229"/>
                  <a:pt x="365247" y="460487"/>
                  <a:pt x="344035" y="476141"/>
                </a:cubicBezTo>
                <a:cubicBezTo>
                  <a:pt x="343113" y="489033"/>
                  <a:pt x="341268" y="521262"/>
                  <a:pt x="341268" y="521262"/>
                </a:cubicBezTo>
                <a:cubicBezTo>
                  <a:pt x="341268" y="529549"/>
                  <a:pt x="336657" y="548887"/>
                  <a:pt x="305301" y="559016"/>
                </a:cubicBezTo>
                <a:cubicBezTo>
                  <a:pt x="301612" y="564541"/>
                  <a:pt x="297001" y="569145"/>
                  <a:pt x="290545" y="573749"/>
                </a:cubicBezTo>
                <a:cubicBezTo>
                  <a:pt x="286856" y="575591"/>
                  <a:pt x="283168" y="577432"/>
                  <a:pt x="278556" y="577432"/>
                </a:cubicBezTo>
                <a:lnTo>
                  <a:pt x="244434" y="577432"/>
                </a:lnTo>
                <a:cubicBezTo>
                  <a:pt x="239822" y="577432"/>
                  <a:pt x="235211" y="575591"/>
                  <a:pt x="231522" y="573749"/>
                </a:cubicBezTo>
                <a:cubicBezTo>
                  <a:pt x="225989" y="569145"/>
                  <a:pt x="221378" y="564541"/>
                  <a:pt x="217689" y="559016"/>
                </a:cubicBezTo>
                <a:cubicBezTo>
                  <a:pt x="186333" y="548887"/>
                  <a:pt x="181722" y="530470"/>
                  <a:pt x="180799" y="521262"/>
                </a:cubicBezTo>
                <a:cubicBezTo>
                  <a:pt x="180799" y="521262"/>
                  <a:pt x="178955" y="489033"/>
                  <a:pt x="178955" y="476141"/>
                </a:cubicBezTo>
                <a:cubicBezTo>
                  <a:pt x="157743" y="460487"/>
                  <a:pt x="145754" y="440229"/>
                  <a:pt x="145754" y="418129"/>
                </a:cubicBezTo>
                <a:cubicBezTo>
                  <a:pt x="145754" y="408000"/>
                  <a:pt x="139299" y="398791"/>
                  <a:pt x="128232" y="382217"/>
                </a:cubicBezTo>
                <a:cubicBezTo>
                  <a:pt x="109787" y="355512"/>
                  <a:pt x="85809" y="319600"/>
                  <a:pt x="85809" y="258825"/>
                </a:cubicBezTo>
                <a:cubicBezTo>
                  <a:pt x="85809" y="164901"/>
                  <a:pt x="164199" y="88472"/>
                  <a:pt x="261034" y="88472"/>
                </a:cubicBezTo>
                <a:close/>
                <a:moveTo>
                  <a:pt x="392070" y="35016"/>
                </a:moveTo>
                <a:cubicBezTo>
                  <a:pt x="397608" y="37780"/>
                  <a:pt x="399454" y="45152"/>
                  <a:pt x="395762" y="49759"/>
                </a:cubicBezTo>
                <a:lnTo>
                  <a:pt x="379147" y="79244"/>
                </a:lnTo>
                <a:cubicBezTo>
                  <a:pt x="377301" y="82930"/>
                  <a:pt x="373609" y="84773"/>
                  <a:pt x="369917" y="84773"/>
                </a:cubicBezTo>
                <a:cubicBezTo>
                  <a:pt x="368071" y="84773"/>
                  <a:pt x="366224" y="83851"/>
                  <a:pt x="364378" y="82930"/>
                </a:cubicBezTo>
                <a:cubicBezTo>
                  <a:pt x="358840" y="80166"/>
                  <a:pt x="356994" y="72794"/>
                  <a:pt x="360686" y="68187"/>
                </a:cubicBezTo>
                <a:lnTo>
                  <a:pt x="377301" y="38702"/>
                </a:lnTo>
                <a:cubicBezTo>
                  <a:pt x="380070" y="34095"/>
                  <a:pt x="386531" y="32252"/>
                  <a:pt x="392070" y="35016"/>
                </a:cubicBezTo>
                <a:close/>
                <a:moveTo>
                  <a:pt x="131042" y="35016"/>
                </a:moveTo>
                <a:cubicBezTo>
                  <a:pt x="135641" y="32252"/>
                  <a:pt x="143000" y="34095"/>
                  <a:pt x="145759" y="38702"/>
                </a:cubicBezTo>
                <a:lnTo>
                  <a:pt x="162317" y="68187"/>
                </a:lnTo>
                <a:cubicBezTo>
                  <a:pt x="165996" y="72794"/>
                  <a:pt x="164156" y="80166"/>
                  <a:pt x="158637" y="82930"/>
                </a:cubicBezTo>
                <a:cubicBezTo>
                  <a:pt x="156798" y="83851"/>
                  <a:pt x="154958" y="84773"/>
                  <a:pt x="153118" y="84773"/>
                </a:cubicBezTo>
                <a:cubicBezTo>
                  <a:pt x="149439" y="84773"/>
                  <a:pt x="145759" y="82930"/>
                  <a:pt x="143000" y="79244"/>
                </a:cubicBezTo>
                <a:lnTo>
                  <a:pt x="126443" y="49759"/>
                </a:lnTo>
                <a:cubicBezTo>
                  <a:pt x="123683" y="45152"/>
                  <a:pt x="125523" y="37780"/>
                  <a:pt x="131042" y="35016"/>
                </a:cubicBezTo>
                <a:close/>
                <a:moveTo>
                  <a:pt x="261051" y="0"/>
                </a:moveTo>
                <a:cubicBezTo>
                  <a:pt x="267480" y="0"/>
                  <a:pt x="272073" y="4598"/>
                  <a:pt x="272073" y="11037"/>
                </a:cubicBezTo>
                <a:lnTo>
                  <a:pt x="272073" y="44147"/>
                </a:lnTo>
                <a:cubicBezTo>
                  <a:pt x="272073" y="50585"/>
                  <a:pt x="267480" y="55184"/>
                  <a:pt x="261051" y="55184"/>
                </a:cubicBezTo>
                <a:cubicBezTo>
                  <a:pt x="255540" y="55184"/>
                  <a:pt x="250029" y="50585"/>
                  <a:pt x="250029" y="44147"/>
                </a:cubicBezTo>
                <a:lnTo>
                  <a:pt x="250029" y="11037"/>
                </a:lnTo>
                <a:cubicBezTo>
                  <a:pt x="250029" y="4598"/>
                  <a:pt x="255540" y="0"/>
                  <a:pt x="2610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group-of-workers_66062">
            <a:extLst>
              <a:ext uri="{FF2B5EF4-FFF2-40B4-BE49-F238E27FC236}">
                <a16:creationId xmlns:a16="http://schemas.microsoft.com/office/drawing/2014/main" xmlns="" id="{E790770A-CE11-46B7-A8A6-9B498DB8176D}"/>
              </a:ext>
            </a:extLst>
          </p:cNvPr>
          <p:cNvSpPr>
            <a:spLocks noChangeAspect="1"/>
          </p:cNvSpPr>
          <p:nvPr/>
        </p:nvSpPr>
        <p:spPr bwMode="auto">
          <a:xfrm>
            <a:off x="4982260" y="4582453"/>
            <a:ext cx="609685" cy="557763"/>
          </a:xfrm>
          <a:custGeom>
            <a:avLst/>
            <a:gdLst>
              <a:gd name="connsiteX0" fmla="*/ 415780 w 577818"/>
              <a:gd name="connsiteY0" fmla="*/ 140844 h 528610"/>
              <a:gd name="connsiteX1" fmla="*/ 438846 w 577818"/>
              <a:gd name="connsiteY1" fmla="*/ 140844 h 528610"/>
              <a:gd name="connsiteX2" fmla="*/ 456377 w 577818"/>
              <a:gd name="connsiteY2" fmla="*/ 148213 h 528610"/>
              <a:gd name="connsiteX3" fmla="*/ 468371 w 577818"/>
              <a:gd name="connsiteY3" fmla="*/ 148213 h 528610"/>
              <a:gd name="connsiteX4" fmla="*/ 484979 w 577818"/>
              <a:gd name="connsiteY4" fmla="*/ 140844 h 528610"/>
              <a:gd name="connsiteX5" fmla="*/ 508968 w 577818"/>
              <a:gd name="connsiteY5" fmla="*/ 140844 h 528610"/>
              <a:gd name="connsiteX6" fmla="*/ 531112 w 577818"/>
              <a:gd name="connsiteY6" fmla="*/ 155582 h 528610"/>
              <a:gd name="connsiteX7" fmla="*/ 576322 w 577818"/>
              <a:gd name="connsiteY7" fmla="*/ 271643 h 528610"/>
              <a:gd name="connsiteX8" fmla="*/ 562482 w 577818"/>
              <a:gd name="connsiteY8" fmla="*/ 302961 h 528610"/>
              <a:gd name="connsiteX9" fmla="*/ 531112 w 577818"/>
              <a:gd name="connsiteY9" fmla="*/ 289144 h 528610"/>
              <a:gd name="connsiteX10" fmla="*/ 508968 w 577818"/>
              <a:gd name="connsiteY10" fmla="*/ 233877 h 528610"/>
              <a:gd name="connsiteX11" fmla="*/ 508968 w 577818"/>
              <a:gd name="connsiteY11" fmla="*/ 299277 h 528610"/>
              <a:gd name="connsiteX12" fmla="*/ 554178 w 577818"/>
              <a:gd name="connsiteY12" fmla="*/ 455867 h 528610"/>
              <a:gd name="connsiteX13" fmla="*/ 537570 w 577818"/>
              <a:gd name="connsiteY13" fmla="*/ 486264 h 528610"/>
              <a:gd name="connsiteX14" fmla="*/ 531112 w 577818"/>
              <a:gd name="connsiteY14" fmla="*/ 487185 h 528610"/>
              <a:gd name="connsiteX15" fmla="*/ 507123 w 577818"/>
              <a:gd name="connsiteY15" fmla="*/ 469684 h 528610"/>
              <a:gd name="connsiteX16" fmla="*/ 461913 w 577818"/>
              <a:gd name="connsiteY16" fmla="*/ 310330 h 528610"/>
              <a:gd name="connsiteX17" fmla="*/ 419471 w 577818"/>
              <a:gd name="connsiteY17" fmla="*/ 459551 h 528610"/>
              <a:gd name="connsiteX18" fmla="*/ 393636 w 577818"/>
              <a:gd name="connsiteY18" fmla="*/ 371124 h 528610"/>
              <a:gd name="connsiteX19" fmla="*/ 402863 w 577818"/>
              <a:gd name="connsiteY19" fmla="*/ 340727 h 528610"/>
              <a:gd name="connsiteX20" fmla="*/ 418548 w 577818"/>
              <a:gd name="connsiteY20" fmla="*/ 337042 h 528610"/>
              <a:gd name="connsiteX21" fmla="*/ 449918 w 577818"/>
              <a:gd name="connsiteY21" fmla="*/ 306646 h 528610"/>
              <a:gd name="connsiteX22" fmla="*/ 451764 w 577818"/>
              <a:gd name="connsiteY22" fmla="*/ 262432 h 528610"/>
              <a:gd name="connsiteX23" fmla="*/ 404708 w 577818"/>
              <a:gd name="connsiteY23" fmla="*/ 142686 h 528610"/>
              <a:gd name="connsiteX24" fmla="*/ 415780 w 577818"/>
              <a:gd name="connsiteY24" fmla="*/ 140844 h 528610"/>
              <a:gd name="connsiteX25" fmla="*/ 68974 w 577818"/>
              <a:gd name="connsiteY25" fmla="*/ 140844 h 528610"/>
              <a:gd name="connsiteX26" fmla="*/ 92967 w 577818"/>
              <a:gd name="connsiteY26" fmla="*/ 140844 h 528610"/>
              <a:gd name="connsiteX27" fmla="*/ 109578 w 577818"/>
              <a:gd name="connsiteY27" fmla="*/ 148213 h 528610"/>
              <a:gd name="connsiteX28" fmla="*/ 121575 w 577818"/>
              <a:gd name="connsiteY28" fmla="*/ 148213 h 528610"/>
              <a:gd name="connsiteX29" fmla="*/ 138186 w 577818"/>
              <a:gd name="connsiteY29" fmla="*/ 140844 h 528610"/>
              <a:gd name="connsiteX30" fmla="*/ 162180 w 577818"/>
              <a:gd name="connsiteY30" fmla="*/ 140844 h 528610"/>
              <a:gd name="connsiteX31" fmla="*/ 172331 w 577818"/>
              <a:gd name="connsiteY31" fmla="*/ 142686 h 528610"/>
              <a:gd name="connsiteX32" fmla="*/ 126189 w 577818"/>
              <a:gd name="connsiteY32" fmla="*/ 262432 h 528610"/>
              <a:gd name="connsiteX33" fmla="*/ 127112 w 577818"/>
              <a:gd name="connsiteY33" fmla="*/ 306646 h 528610"/>
              <a:gd name="connsiteX34" fmla="*/ 159412 w 577818"/>
              <a:gd name="connsiteY34" fmla="*/ 337042 h 528610"/>
              <a:gd name="connsiteX35" fmla="*/ 175100 w 577818"/>
              <a:gd name="connsiteY35" fmla="*/ 340727 h 528610"/>
              <a:gd name="connsiteX36" fmla="*/ 183405 w 577818"/>
              <a:gd name="connsiteY36" fmla="*/ 371124 h 528610"/>
              <a:gd name="connsiteX37" fmla="*/ 158489 w 577818"/>
              <a:gd name="connsiteY37" fmla="*/ 459551 h 528610"/>
              <a:gd name="connsiteX38" fmla="*/ 116038 w 577818"/>
              <a:gd name="connsiteY38" fmla="*/ 310330 h 528610"/>
              <a:gd name="connsiteX39" fmla="*/ 69896 w 577818"/>
              <a:gd name="connsiteY39" fmla="*/ 469684 h 528610"/>
              <a:gd name="connsiteX40" fmla="*/ 46826 w 577818"/>
              <a:gd name="connsiteY40" fmla="*/ 487185 h 528610"/>
              <a:gd name="connsiteX41" fmla="*/ 40366 w 577818"/>
              <a:gd name="connsiteY41" fmla="*/ 486264 h 528610"/>
              <a:gd name="connsiteX42" fmla="*/ 22832 w 577818"/>
              <a:gd name="connsiteY42" fmla="*/ 455867 h 528610"/>
              <a:gd name="connsiteX43" fmla="*/ 68051 w 577818"/>
              <a:gd name="connsiteY43" fmla="*/ 299277 h 528610"/>
              <a:gd name="connsiteX44" fmla="*/ 68051 w 577818"/>
              <a:gd name="connsiteY44" fmla="*/ 233877 h 528610"/>
              <a:gd name="connsiteX45" fmla="*/ 46826 w 577818"/>
              <a:gd name="connsiteY45" fmla="*/ 289144 h 528610"/>
              <a:gd name="connsiteX46" fmla="*/ 15449 w 577818"/>
              <a:gd name="connsiteY46" fmla="*/ 302961 h 528610"/>
              <a:gd name="connsiteX47" fmla="*/ 1607 w 577818"/>
              <a:gd name="connsiteY47" fmla="*/ 271643 h 528610"/>
              <a:gd name="connsiteX48" fmla="*/ 45903 w 577818"/>
              <a:gd name="connsiteY48" fmla="*/ 156503 h 528610"/>
              <a:gd name="connsiteX49" fmla="*/ 68974 w 577818"/>
              <a:gd name="connsiteY49" fmla="*/ 140844 h 528610"/>
              <a:gd name="connsiteX50" fmla="*/ 233235 w 577818"/>
              <a:gd name="connsiteY50" fmla="*/ 116877 h 528610"/>
              <a:gd name="connsiteX51" fmla="*/ 261828 w 577818"/>
              <a:gd name="connsiteY51" fmla="*/ 116877 h 528610"/>
              <a:gd name="connsiteX52" fmla="*/ 282120 w 577818"/>
              <a:gd name="connsiteY52" fmla="*/ 126088 h 528610"/>
              <a:gd name="connsiteX53" fmla="*/ 268285 w 577818"/>
              <a:gd name="connsiteY53" fmla="*/ 224646 h 528610"/>
              <a:gd name="connsiteX54" fmla="*/ 288577 w 577818"/>
              <a:gd name="connsiteY54" fmla="*/ 242147 h 528610"/>
              <a:gd name="connsiteX55" fmla="*/ 309792 w 577818"/>
              <a:gd name="connsiteY55" fmla="*/ 224646 h 528610"/>
              <a:gd name="connsiteX56" fmla="*/ 295956 w 577818"/>
              <a:gd name="connsiteY56" fmla="*/ 126088 h 528610"/>
              <a:gd name="connsiteX57" fmla="*/ 316248 w 577818"/>
              <a:gd name="connsiteY57" fmla="*/ 116877 h 528610"/>
              <a:gd name="connsiteX58" fmla="*/ 344842 w 577818"/>
              <a:gd name="connsiteY58" fmla="*/ 116877 h 528610"/>
              <a:gd name="connsiteX59" fmla="*/ 371590 w 577818"/>
              <a:gd name="connsiteY59" fmla="*/ 135299 h 528610"/>
              <a:gd name="connsiteX60" fmla="*/ 424166 w 577818"/>
              <a:gd name="connsiteY60" fmla="*/ 272543 h 528610"/>
              <a:gd name="connsiteX61" fmla="*/ 407563 w 577818"/>
              <a:gd name="connsiteY61" fmla="*/ 310309 h 528610"/>
              <a:gd name="connsiteX62" fmla="*/ 370668 w 577818"/>
              <a:gd name="connsiteY62" fmla="*/ 293729 h 528610"/>
              <a:gd name="connsiteX63" fmla="*/ 344842 w 577818"/>
              <a:gd name="connsiteY63" fmla="*/ 228330 h 528610"/>
              <a:gd name="connsiteX64" fmla="*/ 344842 w 577818"/>
              <a:gd name="connsiteY64" fmla="*/ 305703 h 528610"/>
              <a:gd name="connsiteX65" fmla="*/ 398339 w 577818"/>
              <a:gd name="connsiteY65" fmla="*/ 491766 h 528610"/>
              <a:gd name="connsiteX66" fmla="*/ 378969 w 577818"/>
              <a:gd name="connsiteY66" fmla="*/ 527689 h 528610"/>
              <a:gd name="connsiteX67" fmla="*/ 370668 w 577818"/>
              <a:gd name="connsiteY67" fmla="*/ 528610 h 528610"/>
              <a:gd name="connsiteX68" fmla="*/ 342997 w 577818"/>
              <a:gd name="connsiteY68" fmla="*/ 508346 h 528610"/>
              <a:gd name="connsiteX69" fmla="*/ 288577 w 577818"/>
              <a:gd name="connsiteY69" fmla="*/ 319520 h 528610"/>
              <a:gd name="connsiteX70" fmla="*/ 235080 w 577818"/>
              <a:gd name="connsiteY70" fmla="*/ 508346 h 528610"/>
              <a:gd name="connsiteX71" fmla="*/ 207408 w 577818"/>
              <a:gd name="connsiteY71" fmla="*/ 528610 h 528610"/>
              <a:gd name="connsiteX72" fmla="*/ 199107 w 577818"/>
              <a:gd name="connsiteY72" fmla="*/ 527689 h 528610"/>
              <a:gd name="connsiteX73" fmla="*/ 178815 w 577818"/>
              <a:gd name="connsiteY73" fmla="*/ 491766 h 528610"/>
              <a:gd name="connsiteX74" fmla="*/ 232312 w 577818"/>
              <a:gd name="connsiteY74" fmla="*/ 305703 h 528610"/>
              <a:gd name="connsiteX75" fmla="*/ 232312 w 577818"/>
              <a:gd name="connsiteY75" fmla="*/ 228330 h 528610"/>
              <a:gd name="connsiteX76" fmla="*/ 207408 w 577818"/>
              <a:gd name="connsiteY76" fmla="*/ 293729 h 528610"/>
              <a:gd name="connsiteX77" fmla="*/ 169591 w 577818"/>
              <a:gd name="connsiteY77" fmla="*/ 310309 h 528610"/>
              <a:gd name="connsiteX78" fmla="*/ 152988 w 577818"/>
              <a:gd name="connsiteY78" fmla="*/ 272543 h 528610"/>
              <a:gd name="connsiteX79" fmla="*/ 206486 w 577818"/>
              <a:gd name="connsiteY79" fmla="*/ 135299 h 528610"/>
              <a:gd name="connsiteX80" fmla="*/ 233235 w 577818"/>
              <a:gd name="connsiteY80" fmla="*/ 116877 h 528610"/>
              <a:gd name="connsiteX81" fmla="*/ 461986 w 577818"/>
              <a:gd name="connsiteY81" fmla="*/ 42312 h 528610"/>
              <a:gd name="connsiteX82" fmla="*/ 505334 w 577818"/>
              <a:gd name="connsiteY82" fmla="*/ 85586 h 528610"/>
              <a:gd name="connsiteX83" fmla="*/ 461986 w 577818"/>
              <a:gd name="connsiteY83" fmla="*/ 128860 h 528610"/>
              <a:gd name="connsiteX84" fmla="*/ 418638 w 577818"/>
              <a:gd name="connsiteY84" fmla="*/ 85586 h 528610"/>
              <a:gd name="connsiteX85" fmla="*/ 461986 w 577818"/>
              <a:gd name="connsiteY85" fmla="*/ 42312 h 528610"/>
              <a:gd name="connsiteX86" fmla="*/ 115572 w 577818"/>
              <a:gd name="connsiteY86" fmla="*/ 42312 h 528610"/>
              <a:gd name="connsiteX87" fmla="*/ 158403 w 577818"/>
              <a:gd name="connsiteY87" fmla="*/ 85586 h 528610"/>
              <a:gd name="connsiteX88" fmla="*/ 115572 w 577818"/>
              <a:gd name="connsiteY88" fmla="*/ 128860 h 528610"/>
              <a:gd name="connsiteX89" fmla="*/ 72741 w 577818"/>
              <a:gd name="connsiteY89" fmla="*/ 85586 h 528610"/>
              <a:gd name="connsiteX90" fmla="*/ 115572 w 577818"/>
              <a:gd name="connsiteY90" fmla="*/ 42312 h 528610"/>
              <a:gd name="connsiteX91" fmla="*/ 289038 w 577818"/>
              <a:gd name="connsiteY91" fmla="*/ 0 h 528610"/>
              <a:gd name="connsiteX92" fmla="*/ 340227 w 577818"/>
              <a:gd name="connsiteY92" fmla="*/ 51559 h 528610"/>
              <a:gd name="connsiteX93" fmla="*/ 289038 w 577818"/>
              <a:gd name="connsiteY93" fmla="*/ 103118 h 528610"/>
              <a:gd name="connsiteX94" fmla="*/ 237849 w 577818"/>
              <a:gd name="connsiteY94" fmla="*/ 51559 h 528610"/>
              <a:gd name="connsiteX95" fmla="*/ 289038 w 577818"/>
              <a:gd name="connsiteY95" fmla="*/ 0 h 528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577818" h="528610">
                <a:moveTo>
                  <a:pt x="415780" y="140844"/>
                </a:moveTo>
                <a:lnTo>
                  <a:pt x="438846" y="140844"/>
                </a:lnTo>
                <a:cubicBezTo>
                  <a:pt x="446228" y="140844"/>
                  <a:pt x="451764" y="143607"/>
                  <a:pt x="456377" y="148213"/>
                </a:cubicBezTo>
                <a:lnTo>
                  <a:pt x="468371" y="148213"/>
                </a:lnTo>
                <a:cubicBezTo>
                  <a:pt x="472062" y="143607"/>
                  <a:pt x="478521" y="140844"/>
                  <a:pt x="484979" y="140844"/>
                </a:cubicBezTo>
                <a:lnTo>
                  <a:pt x="508968" y="140844"/>
                </a:lnTo>
                <a:cubicBezTo>
                  <a:pt x="519117" y="140844"/>
                  <a:pt x="527421" y="146371"/>
                  <a:pt x="531112" y="155582"/>
                </a:cubicBezTo>
                <a:lnTo>
                  <a:pt x="576322" y="271643"/>
                </a:lnTo>
                <a:cubicBezTo>
                  <a:pt x="580935" y="284539"/>
                  <a:pt x="574477" y="298355"/>
                  <a:pt x="562482" y="302961"/>
                </a:cubicBezTo>
                <a:cubicBezTo>
                  <a:pt x="549565" y="307567"/>
                  <a:pt x="535725" y="302040"/>
                  <a:pt x="531112" y="289144"/>
                </a:cubicBezTo>
                <a:lnTo>
                  <a:pt x="508968" y="233877"/>
                </a:lnTo>
                <a:lnTo>
                  <a:pt x="508968" y="299277"/>
                </a:lnTo>
                <a:lnTo>
                  <a:pt x="554178" y="455867"/>
                </a:lnTo>
                <a:cubicBezTo>
                  <a:pt x="557869" y="468763"/>
                  <a:pt x="550488" y="482579"/>
                  <a:pt x="537570" y="486264"/>
                </a:cubicBezTo>
                <a:cubicBezTo>
                  <a:pt x="535725" y="487185"/>
                  <a:pt x="532957" y="487185"/>
                  <a:pt x="531112" y="487185"/>
                </a:cubicBezTo>
                <a:cubicBezTo>
                  <a:pt x="520040" y="487185"/>
                  <a:pt x="510813" y="479816"/>
                  <a:pt x="507123" y="469684"/>
                </a:cubicBezTo>
                <a:lnTo>
                  <a:pt x="461913" y="310330"/>
                </a:lnTo>
                <a:lnTo>
                  <a:pt x="419471" y="459551"/>
                </a:lnTo>
                <a:lnTo>
                  <a:pt x="393636" y="371124"/>
                </a:lnTo>
                <a:lnTo>
                  <a:pt x="402863" y="340727"/>
                </a:lnTo>
                <a:cubicBezTo>
                  <a:pt x="408399" y="339806"/>
                  <a:pt x="413012" y="338885"/>
                  <a:pt x="418548" y="337042"/>
                </a:cubicBezTo>
                <a:cubicBezTo>
                  <a:pt x="432388" y="331516"/>
                  <a:pt x="444382" y="320462"/>
                  <a:pt x="449918" y="306646"/>
                </a:cubicBezTo>
                <a:cubicBezTo>
                  <a:pt x="456377" y="292829"/>
                  <a:pt x="457299" y="277170"/>
                  <a:pt x="451764" y="262432"/>
                </a:cubicBezTo>
                <a:lnTo>
                  <a:pt x="404708" y="142686"/>
                </a:lnTo>
                <a:cubicBezTo>
                  <a:pt x="408399" y="141765"/>
                  <a:pt x="412089" y="140844"/>
                  <a:pt x="415780" y="140844"/>
                </a:cubicBezTo>
                <a:close/>
                <a:moveTo>
                  <a:pt x="68974" y="140844"/>
                </a:moveTo>
                <a:lnTo>
                  <a:pt x="92967" y="140844"/>
                </a:lnTo>
                <a:cubicBezTo>
                  <a:pt x="99427" y="140844"/>
                  <a:pt x="104964" y="143607"/>
                  <a:pt x="109578" y="148213"/>
                </a:cubicBezTo>
                <a:lnTo>
                  <a:pt x="121575" y="148213"/>
                </a:lnTo>
                <a:cubicBezTo>
                  <a:pt x="126189" y="143607"/>
                  <a:pt x="131726" y="140844"/>
                  <a:pt x="138186" y="140844"/>
                </a:cubicBezTo>
                <a:lnTo>
                  <a:pt x="162180" y="140844"/>
                </a:lnTo>
                <a:cubicBezTo>
                  <a:pt x="165871" y="140844"/>
                  <a:pt x="169563" y="141765"/>
                  <a:pt x="172331" y="142686"/>
                </a:cubicBezTo>
                <a:lnTo>
                  <a:pt x="126189" y="262432"/>
                </a:lnTo>
                <a:cubicBezTo>
                  <a:pt x="120652" y="277170"/>
                  <a:pt x="120652" y="292829"/>
                  <a:pt x="127112" y="306646"/>
                </a:cubicBezTo>
                <a:cubicBezTo>
                  <a:pt x="133572" y="320462"/>
                  <a:pt x="144646" y="331516"/>
                  <a:pt x="159412" y="337042"/>
                </a:cubicBezTo>
                <a:cubicBezTo>
                  <a:pt x="164026" y="338885"/>
                  <a:pt x="169563" y="340727"/>
                  <a:pt x="175100" y="340727"/>
                </a:cubicBezTo>
                <a:lnTo>
                  <a:pt x="183405" y="371124"/>
                </a:lnTo>
                <a:lnTo>
                  <a:pt x="158489" y="459551"/>
                </a:lnTo>
                <a:lnTo>
                  <a:pt x="116038" y="310330"/>
                </a:lnTo>
                <a:lnTo>
                  <a:pt x="69896" y="469684"/>
                </a:lnTo>
                <a:cubicBezTo>
                  <a:pt x="67128" y="479816"/>
                  <a:pt x="56977" y="487185"/>
                  <a:pt x="46826" y="487185"/>
                </a:cubicBezTo>
                <a:cubicBezTo>
                  <a:pt x="44057" y="487185"/>
                  <a:pt x="42212" y="487185"/>
                  <a:pt x="40366" y="486264"/>
                </a:cubicBezTo>
                <a:cubicBezTo>
                  <a:pt x="27446" y="482579"/>
                  <a:pt x="19141" y="468763"/>
                  <a:pt x="22832" y="455867"/>
                </a:cubicBezTo>
                <a:lnTo>
                  <a:pt x="68051" y="299277"/>
                </a:lnTo>
                <a:lnTo>
                  <a:pt x="68051" y="233877"/>
                </a:lnTo>
                <a:lnTo>
                  <a:pt x="46826" y="289144"/>
                </a:lnTo>
                <a:cubicBezTo>
                  <a:pt x="42212" y="302040"/>
                  <a:pt x="27446" y="307567"/>
                  <a:pt x="15449" y="302961"/>
                </a:cubicBezTo>
                <a:cubicBezTo>
                  <a:pt x="2530" y="298355"/>
                  <a:pt x="-3007" y="284539"/>
                  <a:pt x="1607" y="271643"/>
                </a:cubicBezTo>
                <a:lnTo>
                  <a:pt x="45903" y="156503"/>
                </a:lnTo>
                <a:cubicBezTo>
                  <a:pt x="49594" y="146371"/>
                  <a:pt x="58822" y="140844"/>
                  <a:pt x="68974" y="140844"/>
                </a:cubicBezTo>
                <a:close/>
                <a:moveTo>
                  <a:pt x="233235" y="116877"/>
                </a:moveTo>
                <a:lnTo>
                  <a:pt x="261828" y="116877"/>
                </a:lnTo>
                <a:cubicBezTo>
                  <a:pt x="269207" y="116877"/>
                  <a:pt x="276586" y="120561"/>
                  <a:pt x="282120" y="126088"/>
                </a:cubicBezTo>
                <a:lnTo>
                  <a:pt x="268285" y="224646"/>
                </a:lnTo>
                <a:lnTo>
                  <a:pt x="288577" y="242147"/>
                </a:lnTo>
                <a:lnTo>
                  <a:pt x="309792" y="224646"/>
                </a:lnTo>
                <a:lnTo>
                  <a:pt x="295956" y="126088"/>
                </a:lnTo>
                <a:cubicBezTo>
                  <a:pt x="301490" y="120561"/>
                  <a:pt x="307947" y="116877"/>
                  <a:pt x="316248" y="116877"/>
                </a:cubicBezTo>
                <a:lnTo>
                  <a:pt x="344842" y="116877"/>
                </a:lnTo>
                <a:cubicBezTo>
                  <a:pt x="355910" y="116877"/>
                  <a:pt x="366979" y="124246"/>
                  <a:pt x="371590" y="135299"/>
                </a:cubicBezTo>
                <a:lnTo>
                  <a:pt x="424166" y="272543"/>
                </a:lnTo>
                <a:cubicBezTo>
                  <a:pt x="430622" y="288202"/>
                  <a:pt x="423243" y="304782"/>
                  <a:pt x="407563" y="310309"/>
                </a:cubicBezTo>
                <a:cubicBezTo>
                  <a:pt x="392805" y="315835"/>
                  <a:pt x="376202" y="308466"/>
                  <a:pt x="370668" y="293729"/>
                </a:cubicBezTo>
                <a:lnTo>
                  <a:pt x="344842" y="228330"/>
                </a:lnTo>
                <a:lnTo>
                  <a:pt x="344842" y="305703"/>
                </a:lnTo>
                <a:lnTo>
                  <a:pt x="398339" y="491766"/>
                </a:lnTo>
                <a:cubicBezTo>
                  <a:pt x="402951" y="507425"/>
                  <a:pt x="393727" y="523083"/>
                  <a:pt x="378969" y="527689"/>
                </a:cubicBezTo>
                <a:cubicBezTo>
                  <a:pt x="376202" y="528610"/>
                  <a:pt x="373435" y="528610"/>
                  <a:pt x="370668" y="528610"/>
                </a:cubicBezTo>
                <a:cubicBezTo>
                  <a:pt x="357755" y="528610"/>
                  <a:pt x="346686" y="520320"/>
                  <a:pt x="342997" y="508346"/>
                </a:cubicBezTo>
                <a:lnTo>
                  <a:pt x="288577" y="319520"/>
                </a:lnTo>
                <a:lnTo>
                  <a:pt x="235080" y="508346"/>
                </a:lnTo>
                <a:cubicBezTo>
                  <a:pt x="231390" y="520320"/>
                  <a:pt x="219399" y="528610"/>
                  <a:pt x="207408" y="528610"/>
                </a:cubicBezTo>
                <a:cubicBezTo>
                  <a:pt x="204641" y="528610"/>
                  <a:pt x="201874" y="528610"/>
                  <a:pt x="199107" y="527689"/>
                </a:cubicBezTo>
                <a:cubicBezTo>
                  <a:pt x="183427" y="523083"/>
                  <a:pt x="175125" y="507425"/>
                  <a:pt x="178815" y="491766"/>
                </a:cubicBezTo>
                <a:lnTo>
                  <a:pt x="232312" y="305703"/>
                </a:lnTo>
                <a:lnTo>
                  <a:pt x="232312" y="228330"/>
                </a:lnTo>
                <a:lnTo>
                  <a:pt x="207408" y="293729"/>
                </a:lnTo>
                <a:cubicBezTo>
                  <a:pt x="201874" y="308466"/>
                  <a:pt x="184349" y="315835"/>
                  <a:pt x="169591" y="310309"/>
                </a:cubicBezTo>
                <a:cubicBezTo>
                  <a:pt x="154833" y="304782"/>
                  <a:pt x="147454" y="288202"/>
                  <a:pt x="152988" y="272543"/>
                </a:cubicBezTo>
                <a:lnTo>
                  <a:pt x="206486" y="135299"/>
                </a:lnTo>
                <a:cubicBezTo>
                  <a:pt x="211098" y="124246"/>
                  <a:pt x="221244" y="116877"/>
                  <a:pt x="233235" y="116877"/>
                </a:cubicBezTo>
                <a:close/>
                <a:moveTo>
                  <a:pt x="461986" y="42312"/>
                </a:moveTo>
                <a:cubicBezTo>
                  <a:pt x="485926" y="42312"/>
                  <a:pt x="505334" y="61686"/>
                  <a:pt x="505334" y="85586"/>
                </a:cubicBezTo>
                <a:cubicBezTo>
                  <a:pt x="505334" y="109486"/>
                  <a:pt x="485926" y="128860"/>
                  <a:pt x="461986" y="128860"/>
                </a:cubicBezTo>
                <a:cubicBezTo>
                  <a:pt x="438046" y="128860"/>
                  <a:pt x="418638" y="109486"/>
                  <a:pt x="418638" y="85586"/>
                </a:cubicBezTo>
                <a:cubicBezTo>
                  <a:pt x="418638" y="61686"/>
                  <a:pt x="438046" y="42312"/>
                  <a:pt x="461986" y="42312"/>
                </a:cubicBezTo>
                <a:close/>
                <a:moveTo>
                  <a:pt x="115572" y="42312"/>
                </a:moveTo>
                <a:cubicBezTo>
                  <a:pt x="139227" y="42312"/>
                  <a:pt x="158403" y="61686"/>
                  <a:pt x="158403" y="85586"/>
                </a:cubicBezTo>
                <a:cubicBezTo>
                  <a:pt x="158403" y="109486"/>
                  <a:pt x="139227" y="128860"/>
                  <a:pt x="115572" y="128860"/>
                </a:cubicBezTo>
                <a:cubicBezTo>
                  <a:pt x="91917" y="128860"/>
                  <a:pt x="72741" y="109486"/>
                  <a:pt x="72741" y="85586"/>
                </a:cubicBezTo>
                <a:cubicBezTo>
                  <a:pt x="72741" y="61686"/>
                  <a:pt x="91917" y="42312"/>
                  <a:pt x="115572" y="42312"/>
                </a:cubicBezTo>
                <a:close/>
                <a:moveTo>
                  <a:pt x="289038" y="0"/>
                </a:moveTo>
                <a:cubicBezTo>
                  <a:pt x="317309" y="0"/>
                  <a:pt x="340227" y="23084"/>
                  <a:pt x="340227" y="51559"/>
                </a:cubicBezTo>
                <a:cubicBezTo>
                  <a:pt x="340227" y="80034"/>
                  <a:pt x="317309" y="103118"/>
                  <a:pt x="289038" y="103118"/>
                </a:cubicBezTo>
                <a:cubicBezTo>
                  <a:pt x="260767" y="103118"/>
                  <a:pt x="237849" y="80034"/>
                  <a:pt x="237849" y="51559"/>
                </a:cubicBezTo>
                <a:cubicBezTo>
                  <a:pt x="237849" y="23084"/>
                  <a:pt x="260767" y="0"/>
                  <a:pt x="28903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D430887-C143-47C3-BE55-01191AA49D36}"/>
              </a:ext>
            </a:extLst>
          </p:cNvPr>
          <p:cNvSpPr txBox="1"/>
          <p:nvPr/>
        </p:nvSpPr>
        <p:spPr>
          <a:xfrm>
            <a:off x="1157249" y="1373201"/>
            <a:ext cx="443981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请输入文字请输入文字请输入文字</a:t>
            </a:r>
          </a:p>
          <a:p>
            <a:r>
              <a:rPr lang="zh-CN" altLang="en-US" sz="2000" spc="3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请输入文字请输入文字请输入文字</a:t>
            </a:r>
          </a:p>
          <a:p>
            <a:r>
              <a:rPr lang="zh-CN" altLang="en-US" sz="2000" spc="3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请输入文字请输入文字请输入文字</a:t>
            </a:r>
          </a:p>
          <a:p>
            <a:r>
              <a:rPr lang="zh-CN" altLang="en-US" sz="2000" spc="3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请输入文字请输入文字请输入文字</a:t>
            </a:r>
          </a:p>
          <a:p>
            <a:r>
              <a:rPr lang="zh-CN" altLang="en-US" sz="2000" spc="3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请输入文字请输入文字请输入文字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43740B8A-D90B-4B91-858E-DE408307C49A}"/>
              </a:ext>
            </a:extLst>
          </p:cNvPr>
          <p:cNvSpPr/>
          <p:nvPr/>
        </p:nvSpPr>
        <p:spPr>
          <a:xfrm>
            <a:off x="7579481" y="1429580"/>
            <a:ext cx="2452760" cy="24527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: 空心 22">
            <a:extLst>
              <a:ext uri="{FF2B5EF4-FFF2-40B4-BE49-F238E27FC236}">
                <a16:creationId xmlns:a16="http://schemas.microsoft.com/office/drawing/2014/main" xmlns="" id="{F1941EDE-23E6-4CEF-816A-F6AF5DB110C7}"/>
              </a:ext>
            </a:extLst>
          </p:cNvPr>
          <p:cNvSpPr/>
          <p:nvPr/>
        </p:nvSpPr>
        <p:spPr>
          <a:xfrm>
            <a:off x="7604053" y="1498011"/>
            <a:ext cx="2452760" cy="2452760"/>
          </a:xfrm>
          <a:prstGeom prst="don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0C1D0D52-4978-48BB-9852-2FB96A805BD9}"/>
              </a:ext>
            </a:extLst>
          </p:cNvPr>
          <p:cNvSpPr/>
          <p:nvPr/>
        </p:nvSpPr>
        <p:spPr>
          <a:xfrm rot="8931097">
            <a:off x="8922794" y="1149956"/>
            <a:ext cx="1026903" cy="2417483"/>
          </a:xfrm>
          <a:custGeom>
            <a:avLst/>
            <a:gdLst>
              <a:gd name="connsiteX0" fmla="*/ 1026903 w 1026903"/>
              <a:gd name="connsiteY0" fmla="*/ 0 h 2417483"/>
              <a:gd name="connsiteX1" fmla="*/ 1026903 w 1026903"/>
              <a:gd name="connsiteY1" fmla="*/ 631569 h 2417483"/>
              <a:gd name="connsiteX2" fmla="*/ 987699 w 1026903"/>
              <a:gd name="connsiteY2" fmla="*/ 643739 h 2417483"/>
              <a:gd name="connsiteX3" fmla="*/ 613190 w 1026903"/>
              <a:gd name="connsiteY3" fmla="*/ 1208741 h 2417483"/>
              <a:gd name="connsiteX4" fmla="*/ 987699 w 1026903"/>
              <a:gd name="connsiteY4" fmla="*/ 1773744 h 2417483"/>
              <a:gd name="connsiteX5" fmla="*/ 1026903 w 1026903"/>
              <a:gd name="connsiteY5" fmla="*/ 1785913 h 2417483"/>
              <a:gd name="connsiteX6" fmla="*/ 1026903 w 1026903"/>
              <a:gd name="connsiteY6" fmla="*/ 2417483 h 2417483"/>
              <a:gd name="connsiteX7" fmla="*/ 979222 w 1026903"/>
              <a:gd name="connsiteY7" fmla="*/ 2410205 h 2417483"/>
              <a:gd name="connsiteX8" fmla="*/ 0 w 1026903"/>
              <a:gd name="connsiteY8" fmla="*/ 1208741 h 2417483"/>
              <a:gd name="connsiteX9" fmla="*/ 979222 w 1026903"/>
              <a:gd name="connsiteY9" fmla="*/ 7277 h 2417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26903" h="2417483">
                <a:moveTo>
                  <a:pt x="1026903" y="0"/>
                </a:moveTo>
                <a:lnTo>
                  <a:pt x="1026903" y="631569"/>
                </a:lnTo>
                <a:lnTo>
                  <a:pt x="987699" y="643739"/>
                </a:lnTo>
                <a:cubicBezTo>
                  <a:pt x="767616" y="736826"/>
                  <a:pt x="613190" y="954750"/>
                  <a:pt x="613190" y="1208741"/>
                </a:cubicBezTo>
                <a:cubicBezTo>
                  <a:pt x="613190" y="1462732"/>
                  <a:pt x="767616" y="1680656"/>
                  <a:pt x="987699" y="1773744"/>
                </a:cubicBezTo>
                <a:lnTo>
                  <a:pt x="1026903" y="1785913"/>
                </a:lnTo>
                <a:lnTo>
                  <a:pt x="1026903" y="2417483"/>
                </a:lnTo>
                <a:lnTo>
                  <a:pt x="979222" y="2410205"/>
                </a:lnTo>
                <a:cubicBezTo>
                  <a:pt x="420381" y="2295850"/>
                  <a:pt x="0" y="1801388"/>
                  <a:pt x="0" y="1208741"/>
                </a:cubicBezTo>
                <a:cubicBezTo>
                  <a:pt x="0" y="616094"/>
                  <a:pt x="420381" y="121632"/>
                  <a:pt x="979222" y="727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5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928CB430-6E4F-433D-AFA4-F01C8D2E46BA}"/>
              </a:ext>
            </a:extLst>
          </p:cNvPr>
          <p:cNvSpPr/>
          <p:nvPr/>
        </p:nvSpPr>
        <p:spPr>
          <a:xfrm>
            <a:off x="4907868" y="2240868"/>
            <a:ext cx="2376264" cy="23762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箭头: V 形 2">
            <a:extLst>
              <a:ext uri="{FF2B5EF4-FFF2-40B4-BE49-F238E27FC236}">
                <a16:creationId xmlns:a16="http://schemas.microsoft.com/office/drawing/2014/main" xmlns="" id="{05EC76A7-AA5E-4299-B1E0-1A90C0FA9FFB}"/>
              </a:ext>
            </a:extLst>
          </p:cNvPr>
          <p:cNvSpPr/>
          <p:nvPr/>
        </p:nvSpPr>
        <p:spPr>
          <a:xfrm>
            <a:off x="7234714" y="3122401"/>
            <a:ext cx="648072" cy="64807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箭头: V 形 3">
            <a:extLst>
              <a:ext uri="{FF2B5EF4-FFF2-40B4-BE49-F238E27FC236}">
                <a16:creationId xmlns:a16="http://schemas.microsoft.com/office/drawing/2014/main" xmlns="" id="{3360C596-503F-453E-B67C-864EA5A455A5}"/>
              </a:ext>
            </a:extLst>
          </p:cNvPr>
          <p:cNvSpPr/>
          <p:nvPr/>
        </p:nvSpPr>
        <p:spPr>
          <a:xfrm rot="16200000">
            <a:off x="5771964" y="1644325"/>
            <a:ext cx="648072" cy="64807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箭头: V 形 4">
            <a:extLst>
              <a:ext uri="{FF2B5EF4-FFF2-40B4-BE49-F238E27FC236}">
                <a16:creationId xmlns:a16="http://schemas.microsoft.com/office/drawing/2014/main" xmlns="" id="{8BDAFEF6-D6F4-46C9-B7B2-13CAF8B38877}"/>
              </a:ext>
            </a:extLst>
          </p:cNvPr>
          <p:cNvSpPr/>
          <p:nvPr/>
        </p:nvSpPr>
        <p:spPr>
          <a:xfrm rot="5400000">
            <a:off x="5771964" y="4572061"/>
            <a:ext cx="648072" cy="64807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箭头: V 形 5">
            <a:extLst>
              <a:ext uri="{FF2B5EF4-FFF2-40B4-BE49-F238E27FC236}">
                <a16:creationId xmlns:a16="http://schemas.microsoft.com/office/drawing/2014/main" xmlns="" id="{ACB258DE-FC08-4DC0-AE11-29133CDB119E}"/>
              </a:ext>
            </a:extLst>
          </p:cNvPr>
          <p:cNvSpPr/>
          <p:nvPr/>
        </p:nvSpPr>
        <p:spPr>
          <a:xfrm rot="10800000">
            <a:off x="4301874" y="3122401"/>
            <a:ext cx="648072" cy="64807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04C8D60-EA90-4DE7-A739-4B7677F78085}"/>
              </a:ext>
            </a:extLst>
          </p:cNvPr>
          <p:cNvSpPr txBox="1"/>
          <p:nvPr/>
        </p:nvSpPr>
        <p:spPr>
          <a:xfrm>
            <a:off x="4373882" y="51539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输入文字    输入文字    输入文字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D231A68-A017-4DEC-BD2A-595713E49976}"/>
              </a:ext>
            </a:extLst>
          </p:cNvPr>
          <p:cNvSpPr txBox="1"/>
          <p:nvPr/>
        </p:nvSpPr>
        <p:spPr>
          <a:xfrm>
            <a:off x="4296396" y="597327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输入文字    输入文字    输入文字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BDAD18-C61F-4711-8DBB-BA9C00D4675A}"/>
              </a:ext>
            </a:extLst>
          </p:cNvPr>
          <p:cNvSpPr txBox="1"/>
          <p:nvPr/>
        </p:nvSpPr>
        <p:spPr>
          <a:xfrm>
            <a:off x="8500928" y="3244334"/>
            <a:ext cx="1896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输入文字    输入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2ACFBB6-BA1B-4645-BA98-845EC85BD1FC}"/>
              </a:ext>
            </a:extLst>
          </p:cNvPr>
          <p:cNvSpPr txBox="1"/>
          <p:nvPr/>
        </p:nvSpPr>
        <p:spPr>
          <a:xfrm>
            <a:off x="1986845" y="3213355"/>
            <a:ext cx="1896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输入文字    输入</a:t>
            </a:r>
          </a:p>
        </p:txBody>
      </p:sp>
      <p:sp>
        <p:nvSpPr>
          <p:cNvPr id="12" name="ceo-man_75953">
            <a:extLst>
              <a:ext uri="{FF2B5EF4-FFF2-40B4-BE49-F238E27FC236}">
                <a16:creationId xmlns:a16="http://schemas.microsoft.com/office/drawing/2014/main" xmlns="" id="{65530F98-61E3-4CA5-9C61-624D7602C31B}"/>
              </a:ext>
            </a:extLst>
          </p:cNvPr>
          <p:cNvSpPr>
            <a:spLocks noChangeAspect="1"/>
          </p:cNvSpPr>
          <p:nvPr/>
        </p:nvSpPr>
        <p:spPr bwMode="auto">
          <a:xfrm>
            <a:off x="5837041" y="3124158"/>
            <a:ext cx="517918" cy="609685"/>
          </a:xfrm>
          <a:custGeom>
            <a:avLst/>
            <a:gdLst>
              <a:gd name="connsiteX0" fmla="*/ 347836 w 513363"/>
              <a:gd name="connsiteY0" fmla="*/ 456072 h 604322"/>
              <a:gd name="connsiteX1" fmla="*/ 309950 w 513363"/>
              <a:gd name="connsiteY1" fmla="*/ 497009 h 604322"/>
              <a:gd name="connsiteX2" fmla="*/ 347836 w 513363"/>
              <a:gd name="connsiteY2" fmla="*/ 537842 h 604322"/>
              <a:gd name="connsiteX3" fmla="*/ 385825 w 513363"/>
              <a:gd name="connsiteY3" fmla="*/ 497009 h 604322"/>
              <a:gd name="connsiteX4" fmla="*/ 347836 w 513363"/>
              <a:gd name="connsiteY4" fmla="*/ 456072 h 604322"/>
              <a:gd name="connsiteX5" fmla="*/ 347836 w 513363"/>
              <a:gd name="connsiteY5" fmla="*/ 439058 h 604322"/>
              <a:gd name="connsiteX6" fmla="*/ 402858 w 513363"/>
              <a:gd name="connsiteY6" fmla="*/ 497009 h 604322"/>
              <a:gd name="connsiteX7" fmla="*/ 347836 w 513363"/>
              <a:gd name="connsiteY7" fmla="*/ 554856 h 604322"/>
              <a:gd name="connsiteX8" fmla="*/ 292917 w 513363"/>
              <a:gd name="connsiteY8" fmla="*/ 497009 h 604322"/>
              <a:gd name="connsiteX9" fmla="*/ 347836 w 513363"/>
              <a:gd name="connsiteY9" fmla="*/ 439058 h 604322"/>
              <a:gd name="connsiteX10" fmla="*/ 255403 w 513363"/>
              <a:gd name="connsiteY10" fmla="*/ 439058 h 604322"/>
              <a:gd name="connsiteX11" fmla="*/ 283073 w 513363"/>
              <a:gd name="connsiteY11" fmla="*/ 446895 h 604322"/>
              <a:gd name="connsiteX12" fmla="*/ 285861 w 513363"/>
              <a:gd name="connsiteY12" fmla="*/ 458650 h 604322"/>
              <a:gd name="connsiteX13" fmla="*/ 274194 w 513363"/>
              <a:gd name="connsiteY13" fmla="*/ 461434 h 604322"/>
              <a:gd name="connsiteX14" fmla="*/ 255403 w 513363"/>
              <a:gd name="connsiteY14" fmla="*/ 456072 h 604322"/>
              <a:gd name="connsiteX15" fmla="*/ 218338 w 513363"/>
              <a:gd name="connsiteY15" fmla="*/ 488450 h 604322"/>
              <a:gd name="connsiteX16" fmla="*/ 275949 w 513363"/>
              <a:gd name="connsiteY16" fmla="*/ 488450 h 604322"/>
              <a:gd name="connsiteX17" fmla="*/ 284415 w 513363"/>
              <a:gd name="connsiteY17" fmla="*/ 497009 h 604322"/>
              <a:gd name="connsiteX18" fmla="*/ 275949 w 513363"/>
              <a:gd name="connsiteY18" fmla="*/ 505464 h 604322"/>
              <a:gd name="connsiteX19" fmla="*/ 218338 w 513363"/>
              <a:gd name="connsiteY19" fmla="*/ 505464 h 604322"/>
              <a:gd name="connsiteX20" fmla="*/ 255403 w 513363"/>
              <a:gd name="connsiteY20" fmla="*/ 537842 h 604322"/>
              <a:gd name="connsiteX21" fmla="*/ 275639 w 513363"/>
              <a:gd name="connsiteY21" fmla="*/ 531552 h 604322"/>
              <a:gd name="connsiteX22" fmla="*/ 287513 w 513363"/>
              <a:gd name="connsiteY22" fmla="*/ 533821 h 604322"/>
              <a:gd name="connsiteX23" fmla="*/ 285241 w 513363"/>
              <a:gd name="connsiteY23" fmla="*/ 545679 h 604322"/>
              <a:gd name="connsiteX24" fmla="*/ 255403 w 513363"/>
              <a:gd name="connsiteY24" fmla="*/ 554856 h 604322"/>
              <a:gd name="connsiteX25" fmla="*/ 200476 w 513363"/>
              <a:gd name="connsiteY25" fmla="*/ 497009 h 604322"/>
              <a:gd name="connsiteX26" fmla="*/ 255403 w 513363"/>
              <a:gd name="connsiteY26" fmla="*/ 439058 h 604322"/>
              <a:gd name="connsiteX27" fmla="*/ 165516 w 513363"/>
              <a:gd name="connsiteY27" fmla="*/ 439058 h 604322"/>
              <a:gd name="connsiteX28" fmla="*/ 193176 w 513363"/>
              <a:gd name="connsiteY28" fmla="*/ 446895 h 604322"/>
              <a:gd name="connsiteX29" fmla="*/ 195962 w 513363"/>
              <a:gd name="connsiteY29" fmla="*/ 458650 h 604322"/>
              <a:gd name="connsiteX30" fmla="*/ 184197 w 513363"/>
              <a:gd name="connsiteY30" fmla="*/ 461434 h 604322"/>
              <a:gd name="connsiteX31" fmla="*/ 165516 w 513363"/>
              <a:gd name="connsiteY31" fmla="*/ 456072 h 604322"/>
              <a:gd name="connsiteX32" fmla="*/ 127535 w 513363"/>
              <a:gd name="connsiteY32" fmla="*/ 497009 h 604322"/>
              <a:gd name="connsiteX33" fmla="*/ 165516 w 513363"/>
              <a:gd name="connsiteY33" fmla="*/ 537842 h 604322"/>
              <a:gd name="connsiteX34" fmla="*/ 185641 w 513363"/>
              <a:gd name="connsiteY34" fmla="*/ 531552 h 604322"/>
              <a:gd name="connsiteX35" fmla="*/ 197511 w 513363"/>
              <a:gd name="connsiteY35" fmla="*/ 533821 h 604322"/>
              <a:gd name="connsiteX36" fmla="*/ 195240 w 513363"/>
              <a:gd name="connsiteY36" fmla="*/ 545679 h 604322"/>
              <a:gd name="connsiteX37" fmla="*/ 165516 w 513363"/>
              <a:gd name="connsiteY37" fmla="*/ 554856 h 604322"/>
              <a:gd name="connsiteX38" fmla="*/ 110505 w 513363"/>
              <a:gd name="connsiteY38" fmla="*/ 497009 h 604322"/>
              <a:gd name="connsiteX39" fmla="*/ 165516 w 513363"/>
              <a:gd name="connsiteY39" fmla="*/ 439058 h 604322"/>
              <a:gd name="connsiteX40" fmla="*/ 31182 w 513363"/>
              <a:gd name="connsiteY40" fmla="*/ 410818 h 604322"/>
              <a:gd name="connsiteX41" fmla="*/ 31182 w 513363"/>
              <a:gd name="connsiteY41" fmla="*/ 573188 h 604322"/>
              <a:gd name="connsiteX42" fmla="*/ 482181 w 513363"/>
              <a:gd name="connsiteY42" fmla="*/ 573188 h 604322"/>
              <a:gd name="connsiteX43" fmla="*/ 482181 w 513363"/>
              <a:gd name="connsiteY43" fmla="*/ 410818 h 604322"/>
              <a:gd name="connsiteX44" fmla="*/ 356835 w 513363"/>
              <a:gd name="connsiteY44" fmla="*/ 348448 h 604322"/>
              <a:gd name="connsiteX45" fmla="*/ 356835 w 513363"/>
              <a:gd name="connsiteY45" fmla="*/ 379685 h 604322"/>
              <a:gd name="connsiteX46" fmla="*/ 381925 w 513363"/>
              <a:gd name="connsiteY46" fmla="*/ 379685 h 604322"/>
              <a:gd name="connsiteX47" fmla="*/ 156528 w 513363"/>
              <a:gd name="connsiteY47" fmla="*/ 348448 h 604322"/>
              <a:gd name="connsiteX48" fmla="*/ 131438 w 513363"/>
              <a:gd name="connsiteY48" fmla="*/ 379685 h 604322"/>
              <a:gd name="connsiteX49" fmla="*/ 156528 w 513363"/>
              <a:gd name="connsiteY49" fmla="*/ 379685 h 604322"/>
              <a:gd name="connsiteX50" fmla="*/ 184612 w 513363"/>
              <a:gd name="connsiteY50" fmla="*/ 207109 h 604322"/>
              <a:gd name="connsiteX51" fmla="*/ 328751 w 513363"/>
              <a:gd name="connsiteY51" fmla="*/ 207109 h 604322"/>
              <a:gd name="connsiteX52" fmla="*/ 362514 w 513363"/>
              <a:gd name="connsiteY52" fmla="*/ 224634 h 604322"/>
              <a:gd name="connsiteX53" fmla="*/ 483110 w 513363"/>
              <a:gd name="connsiteY53" fmla="*/ 379685 h 604322"/>
              <a:gd name="connsiteX54" fmla="*/ 485795 w 513363"/>
              <a:gd name="connsiteY54" fmla="*/ 379685 h 604322"/>
              <a:gd name="connsiteX55" fmla="*/ 513363 w 513363"/>
              <a:gd name="connsiteY55" fmla="*/ 407210 h 604322"/>
              <a:gd name="connsiteX56" fmla="*/ 513363 w 513363"/>
              <a:gd name="connsiteY56" fmla="*/ 576797 h 604322"/>
              <a:gd name="connsiteX57" fmla="*/ 485795 w 513363"/>
              <a:gd name="connsiteY57" fmla="*/ 604322 h 604322"/>
              <a:gd name="connsiteX58" fmla="*/ 27568 w 513363"/>
              <a:gd name="connsiteY58" fmla="*/ 604322 h 604322"/>
              <a:gd name="connsiteX59" fmla="*/ 0 w 513363"/>
              <a:gd name="connsiteY59" fmla="*/ 576797 h 604322"/>
              <a:gd name="connsiteX60" fmla="*/ 0 w 513363"/>
              <a:gd name="connsiteY60" fmla="*/ 407210 h 604322"/>
              <a:gd name="connsiteX61" fmla="*/ 27568 w 513363"/>
              <a:gd name="connsiteY61" fmla="*/ 379685 h 604322"/>
              <a:gd name="connsiteX62" fmla="*/ 30252 w 513363"/>
              <a:gd name="connsiteY62" fmla="*/ 379685 h 604322"/>
              <a:gd name="connsiteX63" fmla="*/ 150849 w 513363"/>
              <a:gd name="connsiteY63" fmla="*/ 224634 h 604322"/>
              <a:gd name="connsiteX64" fmla="*/ 184612 w 513363"/>
              <a:gd name="connsiteY64" fmla="*/ 207109 h 604322"/>
              <a:gd name="connsiteX65" fmla="*/ 256682 w 513363"/>
              <a:gd name="connsiteY65" fmla="*/ 0 h 604322"/>
              <a:gd name="connsiteX66" fmla="*/ 354380 w 513363"/>
              <a:gd name="connsiteY66" fmla="*/ 97592 h 604322"/>
              <a:gd name="connsiteX67" fmla="*/ 256682 w 513363"/>
              <a:gd name="connsiteY67" fmla="*/ 195184 h 604322"/>
              <a:gd name="connsiteX68" fmla="*/ 158984 w 513363"/>
              <a:gd name="connsiteY68" fmla="*/ 97592 h 604322"/>
              <a:gd name="connsiteX69" fmla="*/ 256682 w 513363"/>
              <a:gd name="connsiteY69" fmla="*/ 0 h 60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13363" h="604322">
                <a:moveTo>
                  <a:pt x="347836" y="456072"/>
                </a:moveTo>
                <a:cubicBezTo>
                  <a:pt x="326983" y="456072"/>
                  <a:pt x="309950" y="474427"/>
                  <a:pt x="309950" y="497009"/>
                </a:cubicBezTo>
                <a:cubicBezTo>
                  <a:pt x="309950" y="519488"/>
                  <a:pt x="326983" y="537842"/>
                  <a:pt x="347836" y="537842"/>
                </a:cubicBezTo>
                <a:cubicBezTo>
                  <a:pt x="368792" y="537842"/>
                  <a:pt x="385825" y="519488"/>
                  <a:pt x="385825" y="497009"/>
                </a:cubicBezTo>
                <a:cubicBezTo>
                  <a:pt x="385825" y="474427"/>
                  <a:pt x="368792" y="456072"/>
                  <a:pt x="347836" y="456072"/>
                </a:cubicBezTo>
                <a:close/>
                <a:moveTo>
                  <a:pt x="347836" y="439058"/>
                </a:moveTo>
                <a:cubicBezTo>
                  <a:pt x="378186" y="439058"/>
                  <a:pt x="402858" y="465043"/>
                  <a:pt x="402858" y="497009"/>
                </a:cubicBezTo>
                <a:cubicBezTo>
                  <a:pt x="402858" y="528871"/>
                  <a:pt x="378186" y="554856"/>
                  <a:pt x="347836" y="554856"/>
                </a:cubicBezTo>
                <a:cubicBezTo>
                  <a:pt x="317589" y="554856"/>
                  <a:pt x="292917" y="528871"/>
                  <a:pt x="292917" y="497009"/>
                </a:cubicBezTo>
                <a:cubicBezTo>
                  <a:pt x="292917" y="465043"/>
                  <a:pt x="317589" y="439058"/>
                  <a:pt x="347836" y="439058"/>
                </a:cubicBezTo>
                <a:close/>
                <a:moveTo>
                  <a:pt x="255403" y="439058"/>
                </a:moveTo>
                <a:cubicBezTo>
                  <a:pt x="265108" y="439058"/>
                  <a:pt x="274710" y="441739"/>
                  <a:pt x="283073" y="446895"/>
                </a:cubicBezTo>
                <a:cubicBezTo>
                  <a:pt x="287100" y="449370"/>
                  <a:pt x="288339" y="454629"/>
                  <a:pt x="285861" y="458650"/>
                </a:cubicBezTo>
                <a:cubicBezTo>
                  <a:pt x="283383" y="462672"/>
                  <a:pt x="278117" y="463909"/>
                  <a:pt x="274194" y="461434"/>
                </a:cubicBezTo>
                <a:cubicBezTo>
                  <a:pt x="268515" y="457928"/>
                  <a:pt x="262011" y="456072"/>
                  <a:pt x="255403" y="456072"/>
                </a:cubicBezTo>
                <a:cubicBezTo>
                  <a:pt x="237232" y="456072"/>
                  <a:pt x="221951" y="469993"/>
                  <a:pt x="218338" y="488450"/>
                </a:cubicBezTo>
                <a:lnTo>
                  <a:pt x="275949" y="488450"/>
                </a:lnTo>
                <a:cubicBezTo>
                  <a:pt x="280595" y="488450"/>
                  <a:pt x="284415" y="492266"/>
                  <a:pt x="284415" y="497009"/>
                </a:cubicBezTo>
                <a:cubicBezTo>
                  <a:pt x="284415" y="501649"/>
                  <a:pt x="280595" y="505464"/>
                  <a:pt x="275949" y="505464"/>
                </a:cubicBezTo>
                <a:lnTo>
                  <a:pt x="218338" y="505464"/>
                </a:lnTo>
                <a:cubicBezTo>
                  <a:pt x="221951" y="523922"/>
                  <a:pt x="237232" y="537842"/>
                  <a:pt x="255403" y="537842"/>
                </a:cubicBezTo>
                <a:cubicBezTo>
                  <a:pt x="262630" y="537842"/>
                  <a:pt x="269548" y="535677"/>
                  <a:pt x="275639" y="531552"/>
                </a:cubicBezTo>
                <a:cubicBezTo>
                  <a:pt x="279563" y="528974"/>
                  <a:pt x="284828" y="530006"/>
                  <a:pt x="287513" y="533821"/>
                </a:cubicBezTo>
                <a:cubicBezTo>
                  <a:pt x="290094" y="537739"/>
                  <a:pt x="289062" y="542998"/>
                  <a:pt x="285241" y="545679"/>
                </a:cubicBezTo>
                <a:cubicBezTo>
                  <a:pt x="276362" y="551763"/>
                  <a:pt x="266038" y="554856"/>
                  <a:pt x="255403" y="554856"/>
                </a:cubicBezTo>
                <a:cubicBezTo>
                  <a:pt x="225152" y="554856"/>
                  <a:pt x="200476" y="528871"/>
                  <a:pt x="200476" y="497009"/>
                </a:cubicBezTo>
                <a:cubicBezTo>
                  <a:pt x="200476" y="465043"/>
                  <a:pt x="225152" y="439058"/>
                  <a:pt x="255403" y="439058"/>
                </a:cubicBezTo>
                <a:close/>
                <a:moveTo>
                  <a:pt x="165516" y="439058"/>
                </a:moveTo>
                <a:cubicBezTo>
                  <a:pt x="175217" y="439058"/>
                  <a:pt x="184816" y="441739"/>
                  <a:pt x="193176" y="446895"/>
                </a:cubicBezTo>
                <a:cubicBezTo>
                  <a:pt x="197098" y="449370"/>
                  <a:pt x="198439" y="454629"/>
                  <a:pt x="195962" y="458650"/>
                </a:cubicBezTo>
                <a:cubicBezTo>
                  <a:pt x="193485" y="462672"/>
                  <a:pt x="188222" y="463909"/>
                  <a:pt x="184197" y="461434"/>
                </a:cubicBezTo>
                <a:cubicBezTo>
                  <a:pt x="178520" y="457928"/>
                  <a:pt x="172121" y="456072"/>
                  <a:pt x="165516" y="456072"/>
                </a:cubicBezTo>
                <a:cubicBezTo>
                  <a:pt x="144564" y="456072"/>
                  <a:pt x="127535" y="474427"/>
                  <a:pt x="127535" y="497009"/>
                </a:cubicBezTo>
                <a:cubicBezTo>
                  <a:pt x="127535" y="519488"/>
                  <a:pt x="144564" y="537842"/>
                  <a:pt x="165516" y="537842"/>
                </a:cubicBezTo>
                <a:cubicBezTo>
                  <a:pt x="172637" y="537842"/>
                  <a:pt x="179655" y="535677"/>
                  <a:pt x="185641" y="531552"/>
                </a:cubicBezTo>
                <a:cubicBezTo>
                  <a:pt x="189563" y="528974"/>
                  <a:pt x="194930" y="530006"/>
                  <a:pt x="197511" y="533821"/>
                </a:cubicBezTo>
                <a:cubicBezTo>
                  <a:pt x="200194" y="537739"/>
                  <a:pt x="199162" y="542998"/>
                  <a:pt x="195240" y="545679"/>
                </a:cubicBezTo>
                <a:cubicBezTo>
                  <a:pt x="186364" y="551763"/>
                  <a:pt x="176146" y="554856"/>
                  <a:pt x="165516" y="554856"/>
                </a:cubicBezTo>
                <a:cubicBezTo>
                  <a:pt x="135172" y="554856"/>
                  <a:pt x="110505" y="528871"/>
                  <a:pt x="110505" y="497009"/>
                </a:cubicBezTo>
                <a:cubicBezTo>
                  <a:pt x="110505" y="465043"/>
                  <a:pt x="135172" y="439058"/>
                  <a:pt x="165516" y="439058"/>
                </a:cubicBezTo>
                <a:close/>
                <a:moveTo>
                  <a:pt x="31182" y="410818"/>
                </a:moveTo>
                <a:lnTo>
                  <a:pt x="31182" y="573188"/>
                </a:lnTo>
                <a:lnTo>
                  <a:pt x="482181" y="573188"/>
                </a:lnTo>
                <a:lnTo>
                  <a:pt x="482181" y="410818"/>
                </a:lnTo>
                <a:close/>
                <a:moveTo>
                  <a:pt x="356835" y="348448"/>
                </a:moveTo>
                <a:lnTo>
                  <a:pt x="356835" y="379685"/>
                </a:lnTo>
                <a:lnTo>
                  <a:pt x="381925" y="379685"/>
                </a:lnTo>
                <a:close/>
                <a:moveTo>
                  <a:pt x="156528" y="348448"/>
                </a:moveTo>
                <a:lnTo>
                  <a:pt x="131438" y="379685"/>
                </a:lnTo>
                <a:lnTo>
                  <a:pt x="156528" y="379685"/>
                </a:lnTo>
                <a:close/>
                <a:moveTo>
                  <a:pt x="184612" y="207109"/>
                </a:moveTo>
                <a:lnTo>
                  <a:pt x="328751" y="207109"/>
                </a:lnTo>
                <a:cubicBezTo>
                  <a:pt x="342276" y="207109"/>
                  <a:pt x="354873" y="213707"/>
                  <a:pt x="362514" y="224634"/>
                </a:cubicBezTo>
                <a:lnTo>
                  <a:pt x="483110" y="379685"/>
                </a:lnTo>
                <a:lnTo>
                  <a:pt x="485795" y="379685"/>
                </a:lnTo>
                <a:cubicBezTo>
                  <a:pt x="500973" y="379685"/>
                  <a:pt x="513363" y="392056"/>
                  <a:pt x="513363" y="407210"/>
                </a:cubicBezTo>
                <a:lnTo>
                  <a:pt x="513363" y="576797"/>
                </a:lnTo>
                <a:cubicBezTo>
                  <a:pt x="513363" y="591951"/>
                  <a:pt x="500973" y="604322"/>
                  <a:pt x="485795" y="604322"/>
                </a:cubicBezTo>
                <a:lnTo>
                  <a:pt x="27568" y="604322"/>
                </a:lnTo>
                <a:cubicBezTo>
                  <a:pt x="12390" y="604322"/>
                  <a:pt x="0" y="591951"/>
                  <a:pt x="0" y="576797"/>
                </a:cubicBezTo>
                <a:lnTo>
                  <a:pt x="0" y="407210"/>
                </a:lnTo>
                <a:cubicBezTo>
                  <a:pt x="0" y="392056"/>
                  <a:pt x="12390" y="379685"/>
                  <a:pt x="27568" y="379685"/>
                </a:cubicBezTo>
                <a:lnTo>
                  <a:pt x="30252" y="379685"/>
                </a:lnTo>
                <a:lnTo>
                  <a:pt x="150849" y="224634"/>
                </a:lnTo>
                <a:cubicBezTo>
                  <a:pt x="158490" y="213707"/>
                  <a:pt x="171190" y="207109"/>
                  <a:pt x="184612" y="207109"/>
                </a:cubicBezTo>
                <a:close/>
                <a:moveTo>
                  <a:pt x="256682" y="0"/>
                </a:moveTo>
                <a:cubicBezTo>
                  <a:pt x="310639" y="0"/>
                  <a:pt x="354380" y="43693"/>
                  <a:pt x="354380" y="97592"/>
                </a:cubicBezTo>
                <a:cubicBezTo>
                  <a:pt x="354380" y="151491"/>
                  <a:pt x="310639" y="195184"/>
                  <a:pt x="256682" y="195184"/>
                </a:cubicBezTo>
                <a:cubicBezTo>
                  <a:pt x="202725" y="195184"/>
                  <a:pt x="158984" y="151491"/>
                  <a:pt x="158984" y="97592"/>
                </a:cubicBezTo>
                <a:cubicBezTo>
                  <a:pt x="158984" y="43693"/>
                  <a:pt x="202725" y="0"/>
                  <a:pt x="2566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3" name="businesswoman_209019">
            <a:extLst>
              <a:ext uri="{FF2B5EF4-FFF2-40B4-BE49-F238E27FC236}">
                <a16:creationId xmlns:a16="http://schemas.microsoft.com/office/drawing/2014/main" xmlns="" id="{CC5C57FD-0B47-41E1-89DC-555F4ED33D30}"/>
              </a:ext>
            </a:extLst>
          </p:cNvPr>
          <p:cNvSpPr>
            <a:spLocks noChangeAspect="1"/>
          </p:cNvSpPr>
          <p:nvPr/>
        </p:nvSpPr>
        <p:spPr bwMode="auto">
          <a:xfrm>
            <a:off x="5835115" y="1089036"/>
            <a:ext cx="521765" cy="609685"/>
          </a:xfrm>
          <a:custGeom>
            <a:avLst/>
            <a:gdLst>
              <a:gd name="connsiteX0" fmla="*/ 453944 w 517738"/>
              <a:gd name="connsiteY0" fmla="*/ 479115 h 604979"/>
              <a:gd name="connsiteX1" fmla="*/ 445043 w 517738"/>
              <a:gd name="connsiteY1" fmla="*/ 482800 h 604979"/>
              <a:gd name="connsiteX2" fmla="*/ 413105 w 517738"/>
              <a:gd name="connsiteY2" fmla="*/ 514503 h 604979"/>
              <a:gd name="connsiteX3" fmla="*/ 404843 w 517738"/>
              <a:gd name="connsiteY3" fmla="*/ 506253 h 604979"/>
              <a:gd name="connsiteX4" fmla="*/ 387110 w 517738"/>
              <a:gd name="connsiteY4" fmla="*/ 506253 h 604979"/>
              <a:gd name="connsiteX5" fmla="*/ 387110 w 517738"/>
              <a:gd name="connsiteY5" fmla="*/ 523959 h 604979"/>
              <a:gd name="connsiteX6" fmla="*/ 404193 w 517738"/>
              <a:gd name="connsiteY6" fmla="*/ 541108 h 604979"/>
              <a:gd name="connsiteX7" fmla="*/ 413105 w 517738"/>
              <a:gd name="connsiteY7" fmla="*/ 544816 h 604979"/>
              <a:gd name="connsiteX8" fmla="*/ 421925 w 517738"/>
              <a:gd name="connsiteY8" fmla="*/ 541201 h 604979"/>
              <a:gd name="connsiteX9" fmla="*/ 462776 w 517738"/>
              <a:gd name="connsiteY9" fmla="*/ 500691 h 604979"/>
              <a:gd name="connsiteX10" fmla="*/ 462776 w 517738"/>
              <a:gd name="connsiteY10" fmla="*/ 482800 h 604979"/>
              <a:gd name="connsiteX11" fmla="*/ 453944 w 517738"/>
              <a:gd name="connsiteY11" fmla="*/ 479115 h 604979"/>
              <a:gd name="connsiteX12" fmla="*/ 424896 w 517738"/>
              <a:gd name="connsiteY12" fmla="*/ 419392 h 604979"/>
              <a:gd name="connsiteX13" fmla="*/ 517738 w 517738"/>
              <a:gd name="connsiteY13" fmla="*/ 512186 h 604979"/>
              <a:gd name="connsiteX14" fmla="*/ 424896 w 517738"/>
              <a:gd name="connsiteY14" fmla="*/ 604979 h 604979"/>
              <a:gd name="connsiteX15" fmla="*/ 331869 w 517738"/>
              <a:gd name="connsiteY15" fmla="*/ 512186 h 604979"/>
              <a:gd name="connsiteX16" fmla="*/ 424896 w 517738"/>
              <a:gd name="connsiteY16" fmla="*/ 419392 h 604979"/>
              <a:gd name="connsiteX17" fmla="*/ 131951 w 517738"/>
              <a:gd name="connsiteY17" fmla="*/ 345369 h 604979"/>
              <a:gd name="connsiteX18" fmla="*/ 107715 w 517738"/>
              <a:gd name="connsiteY18" fmla="*/ 415437 h 604979"/>
              <a:gd name="connsiteX19" fmla="*/ 140866 w 517738"/>
              <a:gd name="connsiteY19" fmla="*/ 412842 h 604979"/>
              <a:gd name="connsiteX20" fmla="*/ 214274 w 517738"/>
              <a:gd name="connsiteY20" fmla="*/ 502879 h 604979"/>
              <a:gd name="connsiteX21" fmla="*/ 214295 w 517738"/>
              <a:gd name="connsiteY21" fmla="*/ 502941 h 604979"/>
              <a:gd name="connsiteX22" fmla="*/ 214304 w 517738"/>
              <a:gd name="connsiteY22" fmla="*/ 502916 h 604979"/>
              <a:gd name="connsiteX23" fmla="*/ 214316 w 517738"/>
              <a:gd name="connsiteY23" fmla="*/ 502931 h 604979"/>
              <a:gd name="connsiteX24" fmla="*/ 287582 w 517738"/>
              <a:gd name="connsiteY24" fmla="*/ 412842 h 604979"/>
              <a:gd name="connsiteX25" fmla="*/ 320918 w 517738"/>
              <a:gd name="connsiteY25" fmla="*/ 415437 h 604979"/>
              <a:gd name="connsiteX26" fmla="*/ 297146 w 517738"/>
              <a:gd name="connsiteY26" fmla="*/ 345369 h 604979"/>
              <a:gd name="connsiteX27" fmla="*/ 309868 w 517738"/>
              <a:gd name="connsiteY27" fmla="*/ 352135 h 604979"/>
              <a:gd name="connsiteX28" fmla="*/ 385268 w 517738"/>
              <a:gd name="connsiteY28" fmla="*/ 389393 h 604979"/>
              <a:gd name="connsiteX29" fmla="*/ 387404 w 517738"/>
              <a:gd name="connsiteY29" fmla="*/ 390506 h 604979"/>
              <a:gd name="connsiteX30" fmla="*/ 297332 w 517738"/>
              <a:gd name="connsiteY30" fmla="*/ 512106 h 604979"/>
              <a:gd name="connsiteX31" fmla="*/ 299189 w 517738"/>
              <a:gd name="connsiteY31" fmla="*/ 532589 h 604979"/>
              <a:gd name="connsiteX32" fmla="*/ 214409 w 517738"/>
              <a:gd name="connsiteY32" fmla="*/ 542599 h 604979"/>
              <a:gd name="connsiteX33" fmla="*/ 0 w 517738"/>
              <a:gd name="connsiteY33" fmla="*/ 471140 h 604979"/>
              <a:gd name="connsiteX34" fmla="*/ 5757 w 517738"/>
              <a:gd name="connsiteY34" fmla="*/ 439072 h 604979"/>
              <a:gd name="connsiteX35" fmla="*/ 43179 w 517738"/>
              <a:gd name="connsiteY35" fmla="*/ 389393 h 604979"/>
              <a:gd name="connsiteX36" fmla="*/ 116815 w 517738"/>
              <a:gd name="connsiteY36" fmla="*/ 353154 h 604979"/>
              <a:gd name="connsiteX37" fmla="*/ 205982 w 517738"/>
              <a:gd name="connsiteY37" fmla="*/ 12 h 604979"/>
              <a:gd name="connsiteX38" fmla="*/ 256358 w 517738"/>
              <a:gd name="connsiteY38" fmla="*/ 20817 h 604979"/>
              <a:gd name="connsiteX39" fmla="*/ 335933 w 517738"/>
              <a:gd name="connsiteY39" fmla="*/ 175438 h 604979"/>
              <a:gd name="connsiteX40" fmla="*/ 374560 w 517738"/>
              <a:gd name="connsiteY40" fmla="*/ 274439 h 604979"/>
              <a:gd name="connsiteX41" fmla="*/ 273907 w 517738"/>
              <a:gd name="connsiteY41" fmla="*/ 305308 h 604979"/>
              <a:gd name="connsiteX42" fmla="*/ 273907 w 517738"/>
              <a:gd name="connsiteY42" fmla="*/ 326907 h 604979"/>
              <a:gd name="connsiteX43" fmla="*/ 274093 w 517738"/>
              <a:gd name="connsiteY43" fmla="*/ 328575 h 604979"/>
              <a:gd name="connsiteX44" fmla="*/ 214304 w 517738"/>
              <a:gd name="connsiteY44" fmla="*/ 502916 h 604979"/>
              <a:gd name="connsiteX45" fmla="*/ 214274 w 517738"/>
              <a:gd name="connsiteY45" fmla="*/ 502879 h 604979"/>
              <a:gd name="connsiteX46" fmla="*/ 154498 w 517738"/>
              <a:gd name="connsiteY46" fmla="*/ 328019 h 604979"/>
              <a:gd name="connsiteX47" fmla="*/ 154498 w 517738"/>
              <a:gd name="connsiteY47" fmla="*/ 305957 h 604979"/>
              <a:gd name="connsiteX48" fmla="*/ 52359 w 517738"/>
              <a:gd name="connsiteY48" fmla="*/ 272956 h 604979"/>
              <a:gd name="connsiteX49" fmla="*/ 94514 w 517738"/>
              <a:gd name="connsiteY49" fmla="*/ 153561 h 604979"/>
              <a:gd name="connsiteX50" fmla="*/ 166940 w 517738"/>
              <a:gd name="connsiteY50" fmla="*/ 7468 h 604979"/>
              <a:gd name="connsiteX51" fmla="*/ 205982 w 517738"/>
              <a:gd name="connsiteY51" fmla="*/ 12 h 60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17738" h="604979">
                <a:moveTo>
                  <a:pt x="453944" y="479115"/>
                </a:moveTo>
                <a:cubicBezTo>
                  <a:pt x="450730" y="479092"/>
                  <a:pt x="447503" y="480297"/>
                  <a:pt x="445043" y="482800"/>
                </a:cubicBezTo>
                <a:lnTo>
                  <a:pt x="413105" y="514503"/>
                </a:lnTo>
                <a:lnTo>
                  <a:pt x="404843" y="506253"/>
                </a:lnTo>
                <a:cubicBezTo>
                  <a:pt x="400015" y="501432"/>
                  <a:pt x="392030" y="501340"/>
                  <a:pt x="387110" y="506253"/>
                </a:cubicBezTo>
                <a:cubicBezTo>
                  <a:pt x="382282" y="511073"/>
                  <a:pt x="382282" y="518953"/>
                  <a:pt x="387110" y="523959"/>
                </a:cubicBezTo>
                <a:lnTo>
                  <a:pt x="404193" y="541108"/>
                </a:lnTo>
                <a:cubicBezTo>
                  <a:pt x="406514" y="543426"/>
                  <a:pt x="409763" y="544816"/>
                  <a:pt x="413105" y="544816"/>
                </a:cubicBezTo>
                <a:cubicBezTo>
                  <a:pt x="416355" y="544816"/>
                  <a:pt x="419512" y="543611"/>
                  <a:pt x="421925" y="541201"/>
                </a:cubicBezTo>
                <a:lnTo>
                  <a:pt x="462776" y="500691"/>
                </a:lnTo>
                <a:cubicBezTo>
                  <a:pt x="467604" y="495778"/>
                  <a:pt x="467604" y="487805"/>
                  <a:pt x="462776" y="482800"/>
                </a:cubicBezTo>
                <a:cubicBezTo>
                  <a:pt x="460362" y="480389"/>
                  <a:pt x="457159" y="479138"/>
                  <a:pt x="453944" y="479115"/>
                </a:cubicBezTo>
                <a:close/>
                <a:moveTo>
                  <a:pt x="424896" y="419392"/>
                </a:moveTo>
                <a:cubicBezTo>
                  <a:pt x="476145" y="419392"/>
                  <a:pt x="517738" y="460922"/>
                  <a:pt x="517738" y="512186"/>
                </a:cubicBezTo>
                <a:cubicBezTo>
                  <a:pt x="517738" y="563449"/>
                  <a:pt x="476238" y="604979"/>
                  <a:pt x="424896" y="604979"/>
                </a:cubicBezTo>
                <a:cubicBezTo>
                  <a:pt x="373462" y="604979"/>
                  <a:pt x="331869" y="563357"/>
                  <a:pt x="331869" y="512186"/>
                </a:cubicBezTo>
                <a:cubicBezTo>
                  <a:pt x="331869" y="460922"/>
                  <a:pt x="373648" y="419392"/>
                  <a:pt x="424896" y="419392"/>
                </a:cubicBezTo>
                <a:close/>
                <a:moveTo>
                  <a:pt x="131951" y="345369"/>
                </a:moveTo>
                <a:lnTo>
                  <a:pt x="107715" y="415437"/>
                </a:lnTo>
                <a:lnTo>
                  <a:pt x="140866" y="412842"/>
                </a:lnTo>
                <a:lnTo>
                  <a:pt x="214274" y="502879"/>
                </a:lnTo>
                <a:lnTo>
                  <a:pt x="214295" y="502941"/>
                </a:lnTo>
                <a:lnTo>
                  <a:pt x="214304" y="502916"/>
                </a:lnTo>
                <a:lnTo>
                  <a:pt x="214316" y="502931"/>
                </a:lnTo>
                <a:lnTo>
                  <a:pt x="287582" y="412842"/>
                </a:lnTo>
                <a:lnTo>
                  <a:pt x="320918" y="415437"/>
                </a:lnTo>
                <a:lnTo>
                  <a:pt x="297146" y="345369"/>
                </a:lnTo>
                <a:cubicBezTo>
                  <a:pt x="301325" y="347686"/>
                  <a:pt x="305503" y="350096"/>
                  <a:pt x="309868" y="352135"/>
                </a:cubicBezTo>
                <a:lnTo>
                  <a:pt x="385268" y="389393"/>
                </a:lnTo>
                <a:cubicBezTo>
                  <a:pt x="386011" y="389579"/>
                  <a:pt x="386661" y="390135"/>
                  <a:pt x="387404" y="390506"/>
                </a:cubicBezTo>
                <a:cubicBezTo>
                  <a:pt x="335403" y="406447"/>
                  <a:pt x="297332" y="454828"/>
                  <a:pt x="297332" y="512106"/>
                </a:cubicBezTo>
                <a:cubicBezTo>
                  <a:pt x="297332" y="519150"/>
                  <a:pt x="298074" y="525916"/>
                  <a:pt x="299189" y="532589"/>
                </a:cubicBezTo>
                <a:cubicBezTo>
                  <a:pt x="272260" y="538985"/>
                  <a:pt x="243753" y="542507"/>
                  <a:pt x="214409" y="542599"/>
                </a:cubicBezTo>
                <a:cubicBezTo>
                  <a:pt x="131208" y="542599"/>
                  <a:pt x="55715" y="515258"/>
                  <a:pt x="0" y="471140"/>
                </a:cubicBezTo>
                <a:lnTo>
                  <a:pt x="5757" y="439072"/>
                </a:lnTo>
                <a:cubicBezTo>
                  <a:pt x="9657" y="417384"/>
                  <a:pt x="23586" y="399032"/>
                  <a:pt x="43179" y="389393"/>
                </a:cubicBezTo>
                <a:lnTo>
                  <a:pt x="116815" y="353154"/>
                </a:lnTo>
                <a:close/>
                <a:moveTo>
                  <a:pt x="205982" y="12"/>
                </a:moveTo>
                <a:cubicBezTo>
                  <a:pt x="239488" y="585"/>
                  <a:pt x="256358" y="20817"/>
                  <a:pt x="256358" y="20817"/>
                </a:cubicBezTo>
                <a:cubicBezTo>
                  <a:pt x="325441" y="14513"/>
                  <a:pt x="344383" y="89784"/>
                  <a:pt x="335933" y="175438"/>
                </a:cubicBezTo>
                <a:cubicBezTo>
                  <a:pt x="327391" y="261091"/>
                  <a:pt x="374560" y="274439"/>
                  <a:pt x="374560" y="274439"/>
                </a:cubicBezTo>
                <a:cubicBezTo>
                  <a:pt x="342247" y="307440"/>
                  <a:pt x="273907" y="305308"/>
                  <a:pt x="273907" y="305308"/>
                </a:cubicBezTo>
                <a:lnTo>
                  <a:pt x="273907" y="326907"/>
                </a:lnTo>
                <a:lnTo>
                  <a:pt x="274093" y="328575"/>
                </a:lnTo>
                <a:lnTo>
                  <a:pt x="214304" y="502916"/>
                </a:lnTo>
                <a:lnTo>
                  <a:pt x="214274" y="502879"/>
                </a:lnTo>
                <a:lnTo>
                  <a:pt x="154498" y="328019"/>
                </a:lnTo>
                <a:lnTo>
                  <a:pt x="154498" y="305957"/>
                </a:lnTo>
                <a:cubicBezTo>
                  <a:pt x="75572" y="306698"/>
                  <a:pt x="52359" y="272956"/>
                  <a:pt x="52359" y="272956"/>
                </a:cubicBezTo>
                <a:cubicBezTo>
                  <a:pt x="52359" y="272956"/>
                  <a:pt x="97393" y="272307"/>
                  <a:pt x="94514" y="153561"/>
                </a:cubicBezTo>
                <a:cubicBezTo>
                  <a:pt x="91729" y="34721"/>
                  <a:pt x="146512" y="15255"/>
                  <a:pt x="166940" y="7468"/>
                </a:cubicBezTo>
                <a:cubicBezTo>
                  <a:pt x="181797" y="1814"/>
                  <a:pt x="194813" y="-179"/>
                  <a:pt x="205982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4" name="businessman-giving-a-lecture_70622">
            <a:extLst>
              <a:ext uri="{FF2B5EF4-FFF2-40B4-BE49-F238E27FC236}">
                <a16:creationId xmlns:a16="http://schemas.microsoft.com/office/drawing/2014/main" xmlns="" id="{7C7DF833-AAAD-4AE2-B248-96A96A05BC30}"/>
              </a:ext>
            </a:extLst>
          </p:cNvPr>
          <p:cNvSpPr>
            <a:spLocks noChangeAspect="1"/>
          </p:cNvSpPr>
          <p:nvPr/>
        </p:nvSpPr>
        <p:spPr bwMode="auto">
          <a:xfrm rot="16200000">
            <a:off x="3773111" y="3141594"/>
            <a:ext cx="372628" cy="609685"/>
          </a:xfrm>
          <a:custGeom>
            <a:avLst/>
            <a:gdLst>
              <a:gd name="T0" fmla="*/ 3342 w 3479"/>
              <a:gd name="T1" fmla="*/ 2244 h 5700"/>
              <a:gd name="T2" fmla="*/ 2546 w 3479"/>
              <a:gd name="T3" fmla="*/ 1641 h 5700"/>
              <a:gd name="T4" fmla="*/ 2106 w 3479"/>
              <a:gd name="T5" fmla="*/ 1453 h 5700"/>
              <a:gd name="T6" fmla="*/ 2299 w 3479"/>
              <a:gd name="T7" fmla="*/ 1137 h 5700"/>
              <a:gd name="T8" fmla="*/ 2393 w 3479"/>
              <a:gd name="T9" fmla="*/ 919 h 5700"/>
              <a:gd name="T10" fmla="*/ 2362 w 3479"/>
              <a:gd name="T11" fmla="*/ 704 h 5700"/>
              <a:gd name="T12" fmla="*/ 1827 w 3479"/>
              <a:gd name="T13" fmla="*/ 0 h 5700"/>
              <a:gd name="T14" fmla="*/ 1118 w 3479"/>
              <a:gd name="T15" fmla="*/ 536 h 5700"/>
              <a:gd name="T16" fmla="*/ 1087 w 3479"/>
              <a:gd name="T17" fmla="*/ 800 h 5700"/>
              <a:gd name="T18" fmla="*/ 1146 w 3479"/>
              <a:gd name="T19" fmla="*/ 1046 h 5700"/>
              <a:gd name="T20" fmla="*/ 1296 w 3479"/>
              <a:gd name="T21" fmla="*/ 1353 h 5700"/>
              <a:gd name="T22" fmla="*/ 1316 w 3479"/>
              <a:gd name="T23" fmla="*/ 1525 h 5700"/>
              <a:gd name="T24" fmla="*/ 630 w 3479"/>
              <a:gd name="T25" fmla="*/ 2244 h 5700"/>
              <a:gd name="T26" fmla="*/ 352 w 3479"/>
              <a:gd name="T27" fmla="*/ 2113 h 5700"/>
              <a:gd name="T28" fmla="*/ 739 w 3479"/>
              <a:gd name="T29" fmla="*/ 1430 h 5700"/>
              <a:gd name="T30" fmla="*/ 958 w 3479"/>
              <a:gd name="T31" fmla="*/ 1217 h 5700"/>
              <a:gd name="T32" fmla="*/ 664 w 3479"/>
              <a:gd name="T33" fmla="*/ 1131 h 5700"/>
              <a:gd name="T34" fmla="*/ 233 w 3479"/>
              <a:gd name="T35" fmla="*/ 1776 h 5700"/>
              <a:gd name="T36" fmla="*/ 72 w 3479"/>
              <a:gd name="T37" fmla="*/ 2262 h 5700"/>
              <a:gd name="T38" fmla="*/ 11 w 3479"/>
              <a:gd name="T39" fmla="*/ 2410 h 5700"/>
              <a:gd name="T40" fmla="*/ 329 w 3479"/>
              <a:gd name="T41" fmla="*/ 3209 h 5700"/>
              <a:gd name="T42" fmla="*/ 571 w 3479"/>
              <a:gd name="T43" fmla="*/ 4982 h 5700"/>
              <a:gd name="T44" fmla="*/ 205 w 3479"/>
              <a:gd name="T45" fmla="*/ 5113 h 5700"/>
              <a:gd name="T46" fmla="*/ 336 w 3479"/>
              <a:gd name="T47" fmla="*/ 5700 h 5700"/>
              <a:gd name="T48" fmla="*/ 3275 w 3479"/>
              <a:gd name="T49" fmla="*/ 5569 h 5700"/>
              <a:gd name="T50" fmla="*/ 3144 w 3479"/>
              <a:gd name="T51" fmla="*/ 4982 h 5700"/>
              <a:gd name="T52" fmla="*/ 2909 w 3479"/>
              <a:gd name="T53" fmla="*/ 3209 h 5700"/>
              <a:gd name="T54" fmla="*/ 3277 w 3479"/>
              <a:gd name="T55" fmla="*/ 3113 h 5700"/>
              <a:gd name="T56" fmla="*/ 3446 w 3479"/>
              <a:gd name="T57" fmla="*/ 2296 h 5700"/>
              <a:gd name="T58" fmla="*/ 1656 w 3479"/>
              <a:gd name="T59" fmla="*/ 1759 h 5700"/>
              <a:gd name="T60" fmla="*/ 1612 w 3479"/>
              <a:gd name="T61" fmla="*/ 1971 h 5700"/>
              <a:gd name="T62" fmla="*/ 1576 w 3479"/>
              <a:gd name="T63" fmla="*/ 1959 h 5700"/>
              <a:gd name="T64" fmla="*/ 1472 w 3479"/>
              <a:gd name="T65" fmla="*/ 1810 h 5700"/>
              <a:gd name="T66" fmla="*/ 1489 w 3479"/>
              <a:gd name="T67" fmla="*/ 1576 h 5700"/>
              <a:gd name="T68" fmla="*/ 1606 w 3479"/>
              <a:gd name="T69" fmla="*/ 1605 h 5700"/>
              <a:gd name="T70" fmla="*/ 1634 w 3479"/>
              <a:gd name="T71" fmla="*/ 1724 h 5700"/>
              <a:gd name="T72" fmla="*/ 1824 w 3479"/>
              <a:gd name="T73" fmla="*/ 1759 h 5700"/>
              <a:gd name="T74" fmla="*/ 1845 w 3479"/>
              <a:gd name="T75" fmla="*/ 1724 h 5700"/>
              <a:gd name="T76" fmla="*/ 1874 w 3479"/>
              <a:gd name="T77" fmla="*/ 1605 h 5700"/>
              <a:gd name="T78" fmla="*/ 1991 w 3479"/>
              <a:gd name="T79" fmla="*/ 1576 h 5700"/>
              <a:gd name="T80" fmla="*/ 2008 w 3479"/>
              <a:gd name="T81" fmla="*/ 1810 h 5700"/>
              <a:gd name="T82" fmla="*/ 1904 w 3479"/>
              <a:gd name="T83" fmla="*/ 1959 h 5700"/>
              <a:gd name="T84" fmla="*/ 1868 w 3479"/>
              <a:gd name="T85" fmla="*/ 1971 h 5700"/>
              <a:gd name="T86" fmla="*/ 1824 w 3479"/>
              <a:gd name="T87" fmla="*/ 1759 h 5700"/>
              <a:gd name="T88" fmla="*/ 1319 w 3479"/>
              <a:gd name="T89" fmla="*/ 948 h 5700"/>
              <a:gd name="T90" fmla="*/ 1270 w 3479"/>
              <a:gd name="T91" fmla="*/ 898 h 5700"/>
              <a:gd name="T92" fmla="*/ 1305 w 3479"/>
              <a:gd name="T93" fmla="*/ 807 h 5700"/>
              <a:gd name="T94" fmla="*/ 1319 w 3479"/>
              <a:gd name="T95" fmla="*/ 746 h 5700"/>
              <a:gd name="T96" fmla="*/ 1576 w 3479"/>
              <a:gd name="T97" fmla="*/ 652 h 5700"/>
              <a:gd name="T98" fmla="*/ 1977 w 3479"/>
              <a:gd name="T99" fmla="*/ 824 h 5700"/>
              <a:gd name="T100" fmla="*/ 2145 w 3479"/>
              <a:gd name="T101" fmla="*/ 795 h 5700"/>
              <a:gd name="T102" fmla="*/ 2175 w 3479"/>
              <a:gd name="T103" fmla="*/ 807 h 5700"/>
              <a:gd name="T104" fmla="*/ 2209 w 3479"/>
              <a:gd name="T105" fmla="*/ 898 h 5700"/>
              <a:gd name="T106" fmla="*/ 2161 w 3479"/>
              <a:gd name="T107" fmla="*/ 948 h 5700"/>
              <a:gd name="T108" fmla="*/ 2035 w 3479"/>
              <a:gd name="T109" fmla="*/ 1247 h 5700"/>
              <a:gd name="T110" fmla="*/ 1648 w 3479"/>
              <a:gd name="T111" fmla="*/ 1423 h 5700"/>
              <a:gd name="T112" fmla="*/ 1321 w 3479"/>
              <a:gd name="T113" fmla="*/ 962 h 5700"/>
              <a:gd name="T114" fmla="*/ 1448 w 3479"/>
              <a:gd name="T115" fmla="*/ 3959 h 5700"/>
              <a:gd name="T116" fmla="*/ 2032 w 3479"/>
              <a:gd name="T117" fmla="*/ 3959 h 5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479" h="5700">
                <a:moveTo>
                  <a:pt x="3446" y="2296"/>
                </a:moveTo>
                <a:cubicBezTo>
                  <a:pt x="3421" y="2263"/>
                  <a:pt x="3383" y="2244"/>
                  <a:pt x="3342" y="2244"/>
                </a:cubicBezTo>
                <a:lnTo>
                  <a:pt x="2850" y="2244"/>
                </a:lnTo>
                <a:cubicBezTo>
                  <a:pt x="2777" y="1959"/>
                  <a:pt x="2673" y="1678"/>
                  <a:pt x="2546" y="1641"/>
                </a:cubicBezTo>
                <a:lnTo>
                  <a:pt x="2164" y="1525"/>
                </a:lnTo>
                <a:cubicBezTo>
                  <a:pt x="2155" y="1497"/>
                  <a:pt x="2134" y="1473"/>
                  <a:pt x="2106" y="1453"/>
                </a:cubicBezTo>
                <a:cubicBezTo>
                  <a:pt x="2137" y="1418"/>
                  <a:pt x="2164" y="1383"/>
                  <a:pt x="2184" y="1353"/>
                </a:cubicBezTo>
                <a:cubicBezTo>
                  <a:pt x="2232" y="1284"/>
                  <a:pt x="2272" y="1209"/>
                  <a:pt x="2299" y="1137"/>
                </a:cubicBezTo>
                <a:cubicBezTo>
                  <a:pt x="2313" y="1106"/>
                  <a:pt x="2325" y="1076"/>
                  <a:pt x="2334" y="1046"/>
                </a:cubicBezTo>
                <a:cubicBezTo>
                  <a:pt x="2371" y="1015"/>
                  <a:pt x="2393" y="968"/>
                  <a:pt x="2393" y="919"/>
                </a:cubicBezTo>
                <a:lnTo>
                  <a:pt x="2393" y="800"/>
                </a:lnTo>
                <a:cubicBezTo>
                  <a:pt x="2393" y="765"/>
                  <a:pt x="2382" y="732"/>
                  <a:pt x="2362" y="704"/>
                </a:cubicBezTo>
                <a:lnTo>
                  <a:pt x="2362" y="536"/>
                </a:lnTo>
                <a:cubicBezTo>
                  <a:pt x="2362" y="240"/>
                  <a:pt x="2122" y="0"/>
                  <a:pt x="1827" y="0"/>
                </a:cubicBezTo>
                <a:lnTo>
                  <a:pt x="1653" y="0"/>
                </a:lnTo>
                <a:cubicBezTo>
                  <a:pt x="1358" y="0"/>
                  <a:pt x="1118" y="240"/>
                  <a:pt x="1118" y="536"/>
                </a:cubicBezTo>
                <a:lnTo>
                  <a:pt x="1118" y="704"/>
                </a:lnTo>
                <a:cubicBezTo>
                  <a:pt x="1098" y="732"/>
                  <a:pt x="1087" y="765"/>
                  <a:pt x="1087" y="800"/>
                </a:cubicBezTo>
                <a:lnTo>
                  <a:pt x="1087" y="919"/>
                </a:lnTo>
                <a:cubicBezTo>
                  <a:pt x="1087" y="968"/>
                  <a:pt x="1109" y="1015"/>
                  <a:pt x="1146" y="1046"/>
                </a:cubicBezTo>
                <a:cubicBezTo>
                  <a:pt x="1155" y="1076"/>
                  <a:pt x="1167" y="1106"/>
                  <a:pt x="1181" y="1137"/>
                </a:cubicBezTo>
                <a:cubicBezTo>
                  <a:pt x="1208" y="1209"/>
                  <a:pt x="1248" y="1284"/>
                  <a:pt x="1296" y="1353"/>
                </a:cubicBezTo>
                <a:cubicBezTo>
                  <a:pt x="1316" y="1383"/>
                  <a:pt x="1343" y="1418"/>
                  <a:pt x="1374" y="1453"/>
                </a:cubicBezTo>
                <a:cubicBezTo>
                  <a:pt x="1346" y="1473"/>
                  <a:pt x="1325" y="1497"/>
                  <a:pt x="1316" y="1525"/>
                </a:cubicBezTo>
                <a:lnTo>
                  <a:pt x="934" y="1641"/>
                </a:lnTo>
                <a:cubicBezTo>
                  <a:pt x="806" y="1678"/>
                  <a:pt x="703" y="1959"/>
                  <a:pt x="630" y="2244"/>
                </a:cubicBezTo>
                <a:lnTo>
                  <a:pt x="489" y="2244"/>
                </a:lnTo>
                <a:cubicBezTo>
                  <a:pt x="474" y="2177"/>
                  <a:pt x="420" y="2125"/>
                  <a:pt x="352" y="2113"/>
                </a:cubicBezTo>
                <a:cubicBezTo>
                  <a:pt x="350" y="1937"/>
                  <a:pt x="373" y="1544"/>
                  <a:pt x="616" y="1409"/>
                </a:cubicBezTo>
                <a:cubicBezTo>
                  <a:pt x="651" y="1432"/>
                  <a:pt x="695" y="1441"/>
                  <a:pt x="739" y="1430"/>
                </a:cubicBezTo>
                <a:lnTo>
                  <a:pt x="846" y="1404"/>
                </a:lnTo>
                <a:cubicBezTo>
                  <a:pt x="929" y="1383"/>
                  <a:pt x="979" y="1299"/>
                  <a:pt x="958" y="1217"/>
                </a:cubicBezTo>
                <a:cubicBezTo>
                  <a:pt x="937" y="1134"/>
                  <a:pt x="854" y="1084"/>
                  <a:pt x="771" y="1104"/>
                </a:cubicBezTo>
                <a:lnTo>
                  <a:pt x="664" y="1131"/>
                </a:lnTo>
                <a:cubicBezTo>
                  <a:pt x="596" y="1148"/>
                  <a:pt x="550" y="1209"/>
                  <a:pt x="548" y="1276"/>
                </a:cubicBezTo>
                <a:cubicBezTo>
                  <a:pt x="390" y="1362"/>
                  <a:pt x="282" y="1531"/>
                  <a:pt x="233" y="1776"/>
                </a:cubicBezTo>
                <a:cubicBezTo>
                  <a:pt x="207" y="1907"/>
                  <a:pt x="202" y="2032"/>
                  <a:pt x="204" y="2115"/>
                </a:cubicBezTo>
                <a:cubicBezTo>
                  <a:pt x="134" y="2131"/>
                  <a:pt x="80" y="2190"/>
                  <a:pt x="72" y="2262"/>
                </a:cubicBezTo>
                <a:cubicBezTo>
                  <a:pt x="57" y="2271"/>
                  <a:pt x="44" y="2282"/>
                  <a:pt x="34" y="2296"/>
                </a:cubicBezTo>
                <a:cubicBezTo>
                  <a:pt x="9" y="2328"/>
                  <a:pt x="0" y="2370"/>
                  <a:pt x="11" y="2410"/>
                </a:cubicBezTo>
                <a:lnTo>
                  <a:pt x="202" y="3113"/>
                </a:lnTo>
                <a:cubicBezTo>
                  <a:pt x="218" y="3170"/>
                  <a:pt x="270" y="3209"/>
                  <a:pt x="329" y="3209"/>
                </a:cubicBezTo>
                <a:lnTo>
                  <a:pt x="571" y="3209"/>
                </a:lnTo>
                <a:lnTo>
                  <a:pt x="571" y="4982"/>
                </a:lnTo>
                <a:lnTo>
                  <a:pt x="336" y="4982"/>
                </a:lnTo>
                <a:cubicBezTo>
                  <a:pt x="263" y="4982"/>
                  <a:pt x="205" y="5041"/>
                  <a:pt x="205" y="5113"/>
                </a:cubicBezTo>
                <a:lnTo>
                  <a:pt x="205" y="5569"/>
                </a:lnTo>
                <a:cubicBezTo>
                  <a:pt x="205" y="5641"/>
                  <a:pt x="263" y="5700"/>
                  <a:pt x="336" y="5700"/>
                </a:cubicBezTo>
                <a:lnTo>
                  <a:pt x="3144" y="5700"/>
                </a:lnTo>
                <a:cubicBezTo>
                  <a:pt x="3217" y="5700"/>
                  <a:pt x="3275" y="5641"/>
                  <a:pt x="3275" y="5569"/>
                </a:cubicBezTo>
                <a:lnTo>
                  <a:pt x="3275" y="5113"/>
                </a:lnTo>
                <a:cubicBezTo>
                  <a:pt x="3275" y="5041"/>
                  <a:pt x="3217" y="4982"/>
                  <a:pt x="3144" y="4982"/>
                </a:cubicBezTo>
                <a:lnTo>
                  <a:pt x="2909" y="4982"/>
                </a:lnTo>
                <a:lnTo>
                  <a:pt x="2909" y="3209"/>
                </a:lnTo>
                <a:lnTo>
                  <a:pt x="3151" y="3209"/>
                </a:lnTo>
                <a:cubicBezTo>
                  <a:pt x="3210" y="3209"/>
                  <a:pt x="3262" y="3170"/>
                  <a:pt x="3277" y="3113"/>
                </a:cubicBezTo>
                <a:lnTo>
                  <a:pt x="3469" y="2410"/>
                </a:lnTo>
                <a:cubicBezTo>
                  <a:pt x="3479" y="2370"/>
                  <a:pt x="3471" y="2328"/>
                  <a:pt x="3446" y="2296"/>
                </a:cubicBezTo>
                <a:close/>
                <a:moveTo>
                  <a:pt x="1647" y="1733"/>
                </a:moveTo>
                <a:cubicBezTo>
                  <a:pt x="1654" y="1740"/>
                  <a:pt x="1657" y="1750"/>
                  <a:pt x="1656" y="1759"/>
                </a:cubicBezTo>
                <a:lnTo>
                  <a:pt x="1637" y="1942"/>
                </a:lnTo>
                <a:cubicBezTo>
                  <a:pt x="1636" y="1956"/>
                  <a:pt x="1626" y="1968"/>
                  <a:pt x="1612" y="1971"/>
                </a:cubicBezTo>
                <a:cubicBezTo>
                  <a:pt x="1609" y="1972"/>
                  <a:pt x="1606" y="1973"/>
                  <a:pt x="1603" y="1973"/>
                </a:cubicBezTo>
                <a:cubicBezTo>
                  <a:pt x="1592" y="1973"/>
                  <a:pt x="1582" y="1968"/>
                  <a:pt x="1576" y="1959"/>
                </a:cubicBezTo>
                <a:lnTo>
                  <a:pt x="1479" y="1831"/>
                </a:lnTo>
                <a:cubicBezTo>
                  <a:pt x="1475" y="1825"/>
                  <a:pt x="1472" y="1818"/>
                  <a:pt x="1472" y="1810"/>
                </a:cubicBezTo>
                <a:lnTo>
                  <a:pt x="1472" y="1605"/>
                </a:lnTo>
                <a:cubicBezTo>
                  <a:pt x="1472" y="1593"/>
                  <a:pt x="1479" y="1582"/>
                  <a:pt x="1489" y="1576"/>
                </a:cubicBezTo>
                <a:cubicBezTo>
                  <a:pt x="1499" y="1570"/>
                  <a:pt x="1512" y="1569"/>
                  <a:pt x="1523" y="1575"/>
                </a:cubicBezTo>
                <a:cubicBezTo>
                  <a:pt x="1551" y="1590"/>
                  <a:pt x="1579" y="1600"/>
                  <a:pt x="1606" y="1605"/>
                </a:cubicBezTo>
                <a:cubicBezTo>
                  <a:pt x="1622" y="1607"/>
                  <a:pt x="1634" y="1622"/>
                  <a:pt x="1634" y="1638"/>
                </a:cubicBezTo>
                <a:lnTo>
                  <a:pt x="1634" y="1724"/>
                </a:lnTo>
                <a:cubicBezTo>
                  <a:pt x="1639" y="1726"/>
                  <a:pt x="1644" y="1729"/>
                  <a:pt x="1647" y="1733"/>
                </a:cubicBezTo>
                <a:close/>
                <a:moveTo>
                  <a:pt x="1824" y="1759"/>
                </a:moveTo>
                <a:cubicBezTo>
                  <a:pt x="1823" y="1750"/>
                  <a:pt x="1826" y="1740"/>
                  <a:pt x="1833" y="1733"/>
                </a:cubicBezTo>
                <a:cubicBezTo>
                  <a:pt x="1836" y="1729"/>
                  <a:pt x="1841" y="1726"/>
                  <a:pt x="1845" y="1724"/>
                </a:cubicBezTo>
                <a:lnTo>
                  <a:pt x="1845" y="1638"/>
                </a:lnTo>
                <a:cubicBezTo>
                  <a:pt x="1845" y="1622"/>
                  <a:pt x="1857" y="1607"/>
                  <a:pt x="1874" y="1605"/>
                </a:cubicBezTo>
                <a:cubicBezTo>
                  <a:pt x="1901" y="1600"/>
                  <a:pt x="1929" y="1590"/>
                  <a:pt x="1957" y="1575"/>
                </a:cubicBezTo>
                <a:cubicBezTo>
                  <a:pt x="1968" y="1569"/>
                  <a:pt x="1981" y="1570"/>
                  <a:pt x="1991" y="1576"/>
                </a:cubicBezTo>
                <a:cubicBezTo>
                  <a:pt x="2001" y="1582"/>
                  <a:pt x="2007" y="1593"/>
                  <a:pt x="2007" y="1605"/>
                </a:cubicBezTo>
                <a:lnTo>
                  <a:pt x="2008" y="1810"/>
                </a:lnTo>
                <a:cubicBezTo>
                  <a:pt x="2008" y="1818"/>
                  <a:pt x="2005" y="1825"/>
                  <a:pt x="2001" y="1831"/>
                </a:cubicBezTo>
                <a:lnTo>
                  <a:pt x="1904" y="1959"/>
                </a:lnTo>
                <a:cubicBezTo>
                  <a:pt x="1898" y="1968"/>
                  <a:pt x="1887" y="1973"/>
                  <a:pt x="1877" y="1973"/>
                </a:cubicBezTo>
                <a:cubicBezTo>
                  <a:pt x="1874" y="1973"/>
                  <a:pt x="1871" y="1972"/>
                  <a:pt x="1868" y="1971"/>
                </a:cubicBezTo>
                <a:cubicBezTo>
                  <a:pt x="1854" y="1968"/>
                  <a:pt x="1844" y="1956"/>
                  <a:pt x="1843" y="1942"/>
                </a:cubicBezTo>
                <a:lnTo>
                  <a:pt x="1824" y="1759"/>
                </a:lnTo>
                <a:close/>
                <a:moveTo>
                  <a:pt x="1321" y="962"/>
                </a:moveTo>
                <a:lnTo>
                  <a:pt x="1319" y="948"/>
                </a:lnTo>
                <a:lnTo>
                  <a:pt x="1286" y="926"/>
                </a:lnTo>
                <a:cubicBezTo>
                  <a:pt x="1276" y="920"/>
                  <a:pt x="1270" y="909"/>
                  <a:pt x="1270" y="898"/>
                </a:cubicBezTo>
                <a:lnTo>
                  <a:pt x="1270" y="841"/>
                </a:lnTo>
                <a:cubicBezTo>
                  <a:pt x="1270" y="822"/>
                  <a:pt x="1286" y="807"/>
                  <a:pt x="1305" y="807"/>
                </a:cubicBezTo>
                <a:lnTo>
                  <a:pt x="1319" y="807"/>
                </a:lnTo>
                <a:lnTo>
                  <a:pt x="1319" y="746"/>
                </a:lnTo>
                <a:cubicBezTo>
                  <a:pt x="1319" y="733"/>
                  <a:pt x="1326" y="721"/>
                  <a:pt x="1338" y="715"/>
                </a:cubicBezTo>
                <a:cubicBezTo>
                  <a:pt x="1385" y="691"/>
                  <a:pt x="1479" y="652"/>
                  <a:pt x="1576" y="652"/>
                </a:cubicBezTo>
                <a:cubicBezTo>
                  <a:pt x="1653" y="652"/>
                  <a:pt x="1718" y="677"/>
                  <a:pt x="1767" y="728"/>
                </a:cubicBezTo>
                <a:cubicBezTo>
                  <a:pt x="1828" y="792"/>
                  <a:pt x="1899" y="824"/>
                  <a:pt x="1977" y="824"/>
                </a:cubicBezTo>
                <a:cubicBezTo>
                  <a:pt x="2021" y="824"/>
                  <a:pt x="2067" y="813"/>
                  <a:pt x="2113" y="793"/>
                </a:cubicBezTo>
                <a:cubicBezTo>
                  <a:pt x="2123" y="788"/>
                  <a:pt x="2136" y="789"/>
                  <a:pt x="2145" y="795"/>
                </a:cubicBezTo>
                <a:cubicBezTo>
                  <a:pt x="2150" y="798"/>
                  <a:pt x="2154" y="802"/>
                  <a:pt x="2156" y="807"/>
                </a:cubicBezTo>
                <a:lnTo>
                  <a:pt x="2175" y="807"/>
                </a:lnTo>
                <a:cubicBezTo>
                  <a:pt x="2194" y="807"/>
                  <a:pt x="2209" y="822"/>
                  <a:pt x="2209" y="841"/>
                </a:cubicBezTo>
                <a:lnTo>
                  <a:pt x="2209" y="898"/>
                </a:lnTo>
                <a:cubicBezTo>
                  <a:pt x="2209" y="909"/>
                  <a:pt x="2204" y="920"/>
                  <a:pt x="2194" y="926"/>
                </a:cubicBezTo>
                <a:lnTo>
                  <a:pt x="2161" y="948"/>
                </a:lnTo>
                <a:lnTo>
                  <a:pt x="2159" y="962"/>
                </a:lnTo>
                <a:cubicBezTo>
                  <a:pt x="2148" y="1044"/>
                  <a:pt x="2102" y="1151"/>
                  <a:pt x="2035" y="1247"/>
                </a:cubicBezTo>
                <a:cubicBezTo>
                  <a:pt x="1952" y="1368"/>
                  <a:pt x="1873" y="1423"/>
                  <a:pt x="1832" y="1423"/>
                </a:cubicBezTo>
                <a:lnTo>
                  <a:pt x="1648" y="1423"/>
                </a:lnTo>
                <a:cubicBezTo>
                  <a:pt x="1607" y="1423"/>
                  <a:pt x="1528" y="1368"/>
                  <a:pt x="1444" y="1247"/>
                </a:cubicBezTo>
                <a:cubicBezTo>
                  <a:pt x="1378" y="1151"/>
                  <a:pt x="1332" y="1044"/>
                  <a:pt x="1321" y="962"/>
                </a:cubicBezTo>
                <a:close/>
                <a:moveTo>
                  <a:pt x="1740" y="4497"/>
                </a:moveTo>
                <a:cubicBezTo>
                  <a:pt x="1602" y="4497"/>
                  <a:pt x="1448" y="4276"/>
                  <a:pt x="1448" y="3959"/>
                </a:cubicBezTo>
                <a:cubicBezTo>
                  <a:pt x="1448" y="3642"/>
                  <a:pt x="1602" y="3421"/>
                  <a:pt x="1740" y="3421"/>
                </a:cubicBezTo>
                <a:cubicBezTo>
                  <a:pt x="1878" y="3421"/>
                  <a:pt x="2032" y="3642"/>
                  <a:pt x="2032" y="3959"/>
                </a:cubicBezTo>
                <a:cubicBezTo>
                  <a:pt x="2032" y="4276"/>
                  <a:pt x="1878" y="4497"/>
                  <a:pt x="1740" y="44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5" name="teenager-man_57114">
            <a:extLst>
              <a:ext uri="{FF2B5EF4-FFF2-40B4-BE49-F238E27FC236}">
                <a16:creationId xmlns:a16="http://schemas.microsoft.com/office/drawing/2014/main" xmlns="" id="{00B0D437-EEB8-49DD-BA4F-A61AA401CF5A}"/>
              </a:ext>
            </a:extLst>
          </p:cNvPr>
          <p:cNvSpPr>
            <a:spLocks noChangeAspect="1"/>
          </p:cNvSpPr>
          <p:nvPr/>
        </p:nvSpPr>
        <p:spPr bwMode="auto">
          <a:xfrm rot="5400000">
            <a:off x="7990503" y="3152931"/>
            <a:ext cx="447272" cy="609685"/>
          </a:xfrm>
          <a:custGeom>
            <a:avLst/>
            <a:gdLst>
              <a:gd name="connsiteX0" fmla="*/ 106548 w 443856"/>
              <a:gd name="connsiteY0" fmla="*/ 446679 h 605028"/>
              <a:gd name="connsiteX1" fmla="*/ 148183 w 443856"/>
              <a:gd name="connsiteY1" fmla="*/ 446773 h 605028"/>
              <a:gd name="connsiteX2" fmla="*/ 148560 w 443856"/>
              <a:gd name="connsiteY2" fmla="*/ 446773 h 605028"/>
              <a:gd name="connsiteX3" fmla="*/ 148937 w 443856"/>
              <a:gd name="connsiteY3" fmla="*/ 446773 h 605028"/>
              <a:gd name="connsiteX4" fmla="*/ 149408 w 443856"/>
              <a:gd name="connsiteY4" fmla="*/ 446773 h 605028"/>
              <a:gd name="connsiteX5" fmla="*/ 159770 w 443856"/>
              <a:gd name="connsiteY5" fmla="*/ 452889 h 605028"/>
              <a:gd name="connsiteX6" fmla="*/ 160241 w 443856"/>
              <a:gd name="connsiteY6" fmla="*/ 453641 h 605028"/>
              <a:gd name="connsiteX7" fmla="*/ 160241 w 443856"/>
              <a:gd name="connsiteY7" fmla="*/ 453736 h 605028"/>
              <a:gd name="connsiteX8" fmla="*/ 221658 w 443856"/>
              <a:gd name="connsiteY8" fmla="*/ 531075 h 605028"/>
              <a:gd name="connsiteX9" fmla="*/ 282981 w 443856"/>
              <a:gd name="connsiteY9" fmla="*/ 453736 h 605028"/>
              <a:gd name="connsiteX10" fmla="*/ 282981 w 443856"/>
              <a:gd name="connsiteY10" fmla="*/ 453641 h 605028"/>
              <a:gd name="connsiteX11" fmla="*/ 283452 w 443856"/>
              <a:gd name="connsiteY11" fmla="*/ 452889 h 605028"/>
              <a:gd name="connsiteX12" fmla="*/ 293814 w 443856"/>
              <a:gd name="connsiteY12" fmla="*/ 446773 h 605028"/>
              <a:gd name="connsiteX13" fmla="*/ 294285 w 443856"/>
              <a:gd name="connsiteY13" fmla="*/ 446773 h 605028"/>
              <a:gd name="connsiteX14" fmla="*/ 294662 w 443856"/>
              <a:gd name="connsiteY14" fmla="*/ 446773 h 605028"/>
              <a:gd name="connsiteX15" fmla="*/ 295039 w 443856"/>
              <a:gd name="connsiteY15" fmla="*/ 446773 h 605028"/>
              <a:gd name="connsiteX16" fmla="*/ 336674 w 443856"/>
              <a:gd name="connsiteY16" fmla="*/ 446679 h 605028"/>
              <a:gd name="connsiteX17" fmla="*/ 431155 w 443856"/>
              <a:gd name="connsiteY17" fmla="*/ 530229 h 605028"/>
              <a:gd name="connsiteX18" fmla="*/ 431155 w 443856"/>
              <a:gd name="connsiteY18" fmla="*/ 605028 h 605028"/>
              <a:gd name="connsiteX19" fmla="*/ 221752 w 443856"/>
              <a:gd name="connsiteY19" fmla="*/ 605028 h 605028"/>
              <a:gd name="connsiteX20" fmla="*/ 221658 w 443856"/>
              <a:gd name="connsiteY20" fmla="*/ 605028 h 605028"/>
              <a:gd name="connsiteX21" fmla="*/ 221470 w 443856"/>
              <a:gd name="connsiteY21" fmla="*/ 605028 h 605028"/>
              <a:gd name="connsiteX22" fmla="*/ 12067 w 443856"/>
              <a:gd name="connsiteY22" fmla="*/ 605028 h 605028"/>
              <a:gd name="connsiteX23" fmla="*/ 12067 w 443856"/>
              <a:gd name="connsiteY23" fmla="*/ 530229 h 605028"/>
              <a:gd name="connsiteX24" fmla="*/ 106548 w 443856"/>
              <a:gd name="connsiteY24" fmla="*/ 446679 h 605028"/>
              <a:gd name="connsiteX25" fmla="*/ 279853 w 443856"/>
              <a:gd name="connsiteY25" fmla="*/ 256624 h 605028"/>
              <a:gd name="connsiteX26" fmla="*/ 265057 w 443856"/>
              <a:gd name="connsiteY26" fmla="*/ 271395 h 605028"/>
              <a:gd name="connsiteX27" fmla="*/ 279853 w 443856"/>
              <a:gd name="connsiteY27" fmla="*/ 286261 h 605028"/>
              <a:gd name="connsiteX28" fmla="*/ 294743 w 443856"/>
              <a:gd name="connsiteY28" fmla="*/ 271395 h 605028"/>
              <a:gd name="connsiteX29" fmla="*/ 279853 w 443856"/>
              <a:gd name="connsiteY29" fmla="*/ 256624 h 605028"/>
              <a:gd name="connsiteX30" fmla="*/ 164004 w 443856"/>
              <a:gd name="connsiteY30" fmla="*/ 256624 h 605028"/>
              <a:gd name="connsiteX31" fmla="*/ 149114 w 443856"/>
              <a:gd name="connsiteY31" fmla="*/ 271395 h 605028"/>
              <a:gd name="connsiteX32" fmla="*/ 164004 w 443856"/>
              <a:gd name="connsiteY32" fmla="*/ 286261 h 605028"/>
              <a:gd name="connsiteX33" fmla="*/ 178800 w 443856"/>
              <a:gd name="connsiteY33" fmla="*/ 271395 h 605028"/>
              <a:gd name="connsiteX34" fmla="*/ 164004 w 443856"/>
              <a:gd name="connsiteY34" fmla="*/ 256624 h 605028"/>
              <a:gd name="connsiteX35" fmla="*/ 285790 w 443856"/>
              <a:gd name="connsiteY35" fmla="*/ 238935 h 605028"/>
              <a:gd name="connsiteX36" fmla="*/ 314722 w 443856"/>
              <a:gd name="connsiteY36" fmla="*/ 267820 h 605028"/>
              <a:gd name="connsiteX37" fmla="*/ 285790 w 443856"/>
              <a:gd name="connsiteY37" fmla="*/ 296799 h 605028"/>
              <a:gd name="connsiteX38" fmla="*/ 256858 w 443856"/>
              <a:gd name="connsiteY38" fmla="*/ 267820 h 605028"/>
              <a:gd name="connsiteX39" fmla="*/ 285790 w 443856"/>
              <a:gd name="connsiteY39" fmla="*/ 238935 h 605028"/>
              <a:gd name="connsiteX40" fmla="*/ 158067 w 443856"/>
              <a:gd name="connsiteY40" fmla="*/ 238935 h 605028"/>
              <a:gd name="connsiteX41" fmla="*/ 186999 w 443856"/>
              <a:gd name="connsiteY41" fmla="*/ 267820 h 605028"/>
              <a:gd name="connsiteX42" fmla="*/ 158067 w 443856"/>
              <a:gd name="connsiteY42" fmla="*/ 296799 h 605028"/>
              <a:gd name="connsiteX43" fmla="*/ 129135 w 443856"/>
              <a:gd name="connsiteY43" fmla="*/ 267820 h 605028"/>
              <a:gd name="connsiteX44" fmla="*/ 158067 w 443856"/>
              <a:gd name="connsiteY44" fmla="*/ 238935 h 605028"/>
              <a:gd name="connsiteX45" fmla="*/ 166446 w 443856"/>
              <a:gd name="connsiteY45" fmla="*/ 167892 h 605028"/>
              <a:gd name="connsiteX46" fmla="*/ 128673 w 443856"/>
              <a:gd name="connsiteY46" fmla="*/ 169679 h 605028"/>
              <a:gd name="connsiteX47" fmla="*/ 103428 w 443856"/>
              <a:gd name="connsiteY47" fmla="*/ 237118 h 605028"/>
              <a:gd name="connsiteX48" fmla="*/ 103334 w 443856"/>
              <a:gd name="connsiteY48" fmla="*/ 237400 h 605028"/>
              <a:gd name="connsiteX49" fmla="*/ 103146 w 443856"/>
              <a:gd name="connsiteY49" fmla="*/ 237871 h 605028"/>
              <a:gd name="connsiteX50" fmla="*/ 103051 w 443856"/>
              <a:gd name="connsiteY50" fmla="*/ 238153 h 605028"/>
              <a:gd name="connsiteX51" fmla="*/ 95233 w 443856"/>
              <a:gd name="connsiteY51" fmla="*/ 243514 h 605028"/>
              <a:gd name="connsiteX52" fmla="*/ 88357 w 443856"/>
              <a:gd name="connsiteY52" fmla="*/ 240034 h 605028"/>
              <a:gd name="connsiteX53" fmla="*/ 50301 w 443856"/>
              <a:gd name="connsiteY53" fmla="*/ 225455 h 605028"/>
              <a:gd name="connsiteX54" fmla="*/ 25904 w 443856"/>
              <a:gd name="connsiteY54" fmla="*/ 269192 h 605028"/>
              <a:gd name="connsiteX55" fmla="*/ 55765 w 443856"/>
              <a:gd name="connsiteY55" fmla="*/ 308319 h 605028"/>
              <a:gd name="connsiteX56" fmla="*/ 57554 w 443856"/>
              <a:gd name="connsiteY56" fmla="*/ 308225 h 605028"/>
              <a:gd name="connsiteX57" fmla="*/ 66786 w 443856"/>
              <a:gd name="connsiteY57" fmla="*/ 307473 h 605028"/>
              <a:gd name="connsiteX58" fmla="*/ 70648 w 443856"/>
              <a:gd name="connsiteY58" fmla="*/ 315092 h 605028"/>
              <a:gd name="connsiteX59" fmla="*/ 221928 w 443856"/>
              <a:gd name="connsiteY59" fmla="*/ 416673 h 605028"/>
              <a:gd name="connsiteX60" fmla="*/ 373208 w 443856"/>
              <a:gd name="connsiteY60" fmla="*/ 315092 h 605028"/>
              <a:gd name="connsiteX61" fmla="*/ 377165 w 443856"/>
              <a:gd name="connsiteY61" fmla="*/ 307473 h 605028"/>
              <a:gd name="connsiteX62" fmla="*/ 386302 w 443856"/>
              <a:gd name="connsiteY62" fmla="*/ 308225 h 605028"/>
              <a:gd name="connsiteX63" fmla="*/ 388186 w 443856"/>
              <a:gd name="connsiteY63" fmla="*/ 308319 h 605028"/>
              <a:gd name="connsiteX64" fmla="*/ 417952 w 443856"/>
              <a:gd name="connsiteY64" fmla="*/ 269192 h 605028"/>
              <a:gd name="connsiteX65" fmla="*/ 393555 w 443856"/>
              <a:gd name="connsiteY65" fmla="*/ 225455 h 605028"/>
              <a:gd name="connsiteX66" fmla="*/ 355593 w 443856"/>
              <a:gd name="connsiteY66" fmla="*/ 240034 h 605028"/>
              <a:gd name="connsiteX67" fmla="*/ 348717 w 443856"/>
              <a:gd name="connsiteY67" fmla="*/ 243514 h 605028"/>
              <a:gd name="connsiteX68" fmla="*/ 340805 w 443856"/>
              <a:gd name="connsiteY68" fmla="*/ 238153 h 605028"/>
              <a:gd name="connsiteX69" fmla="*/ 340710 w 443856"/>
              <a:gd name="connsiteY69" fmla="*/ 237871 h 605028"/>
              <a:gd name="connsiteX70" fmla="*/ 340522 w 443856"/>
              <a:gd name="connsiteY70" fmla="*/ 237400 h 605028"/>
              <a:gd name="connsiteX71" fmla="*/ 340428 w 443856"/>
              <a:gd name="connsiteY71" fmla="*/ 237118 h 605028"/>
              <a:gd name="connsiteX72" fmla="*/ 315183 w 443856"/>
              <a:gd name="connsiteY72" fmla="*/ 169679 h 605028"/>
              <a:gd name="connsiteX73" fmla="*/ 222399 w 443856"/>
              <a:gd name="connsiteY73" fmla="*/ 170620 h 605028"/>
              <a:gd name="connsiteX74" fmla="*/ 221928 w 443856"/>
              <a:gd name="connsiteY74" fmla="*/ 170620 h 605028"/>
              <a:gd name="connsiteX75" fmla="*/ 221457 w 443856"/>
              <a:gd name="connsiteY75" fmla="*/ 170620 h 605028"/>
              <a:gd name="connsiteX76" fmla="*/ 166446 w 443856"/>
              <a:gd name="connsiteY76" fmla="*/ 167892 h 605028"/>
              <a:gd name="connsiteX77" fmla="*/ 221457 w 443856"/>
              <a:gd name="connsiteY77" fmla="*/ 0 h 605028"/>
              <a:gd name="connsiteX78" fmla="*/ 221928 w 443856"/>
              <a:gd name="connsiteY78" fmla="*/ 0 h 605028"/>
              <a:gd name="connsiteX79" fmla="*/ 222399 w 443856"/>
              <a:gd name="connsiteY79" fmla="*/ 0 h 605028"/>
              <a:gd name="connsiteX80" fmla="*/ 442726 w 443856"/>
              <a:gd name="connsiteY80" fmla="*/ 253766 h 605028"/>
              <a:gd name="connsiteX81" fmla="*/ 443856 w 443856"/>
              <a:gd name="connsiteY81" fmla="*/ 269192 h 605028"/>
              <a:gd name="connsiteX82" fmla="*/ 430292 w 443856"/>
              <a:gd name="connsiteY82" fmla="*/ 315186 h 605028"/>
              <a:gd name="connsiteX83" fmla="*/ 392330 w 443856"/>
              <a:gd name="connsiteY83" fmla="*/ 333997 h 605028"/>
              <a:gd name="connsiteX84" fmla="*/ 324979 w 443856"/>
              <a:gd name="connsiteY84" fmla="*/ 407456 h 605028"/>
              <a:gd name="connsiteX85" fmla="*/ 222399 w 443856"/>
              <a:gd name="connsiteY85" fmla="*/ 442445 h 605028"/>
              <a:gd name="connsiteX86" fmla="*/ 221928 w 443856"/>
              <a:gd name="connsiteY86" fmla="*/ 442445 h 605028"/>
              <a:gd name="connsiteX87" fmla="*/ 221457 w 443856"/>
              <a:gd name="connsiteY87" fmla="*/ 442445 h 605028"/>
              <a:gd name="connsiteX88" fmla="*/ 118971 w 443856"/>
              <a:gd name="connsiteY88" fmla="*/ 407456 h 605028"/>
              <a:gd name="connsiteX89" fmla="*/ 51526 w 443856"/>
              <a:gd name="connsiteY89" fmla="*/ 333997 h 605028"/>
              <a:gd name="connsiteX90" fmla="*/ 13564 w 443856"/>
              <a:gd name="connsiteY90" fmla="*/ 315186 h 605028"/>
              <a:gd name="connsiteX91" fmla="*/ 0 w 443856"/>
              <a:gd name="connsiteY91" fmla="*/ 269192 h 605028"/>
              <a:gd name="connsiteX92" fmla="*/ 1225 w 443856"/>
              <a:gd name="connsiteY92" fmla="*/ 253766 h 605028"/>
              <a:gd name="connsiteX93" fmla="*/ 221457 w 443856"/>
              <a:gd name="connsiteY93" fmla="*/ 0 h 605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443856" h="605028">
                <a:moveTo>
                  <a:pt x="106548" y="446679"/>
                </a:moveTo>
                <a:cubicBezTo>
                  <a:pt x="115497" y="446679"/>
                  <a:pt x="142343" y="446773"/>
                  <a:pt x="148183" y="446773"/>
                </a:cubicBezTo>
                <a:cubicBezTo>
                  <a:pt x="148372" y="446773"/>
                  <a:pt x="148466" y="446773"/>
                  <a:pt x="148560" y="446773"/>
                </a:cubicBezTo>
                <a:cubicBezTo>
                  <a:pt x="148654" y="446773"/>
                  <a:pt x="148843" y="446773"/>
                  <a:pt x="148937" y="446773"/>
                </a:cubicBezTo>
                <a:cubicBezTo>
                  <a:pt x="149220" y="446773"/>
                  <a:pt x="149408" y="446773"/>
                  <a:pt x="149408" y="446773"/>
                </a:cubicBezTo>
                <a:cubicBezTo>
                  <a:pt x="153835" y="447055"/>
                  <a:pt x="157509" y="449408"/>
                  <a:pt x="159770" y="452889"/>
                </a:cubicBezTo>
                <a:cubicBezTo>
                  <a:pt x="159770" y="452889"/>
                  <a:pt x="159958" y="453171"/>
                  <a:pt x="160241" y="453641"/>
                </a:cubicBezTo>
                <a:cubicBezTo>
                  <a:pt x="160241" y="453641"/>
                  <a:pt x="160241" y="453736"/>
                  <a:pt x="160241" y="453736"/>
                </a:cubicBezTo>
                <a:cubicBezTo>
                  <a:pt x="165139" y="462015"/>
                  <a:pt x="205927" y="530605"/>
                  <a:pt x="221658" y="531075"/>
                </a:cubicBezTo>
                <a:cubicBezTo>
                  <a:pt x="237295" y="530605"/>
                  <a:pt x="278083" y="462015"/>
                  <a:pt x="282981" y="453736"/>
                </a:cubicBezTo>
                <a:cubicBezTo>
                  <a:pt x="282981" y="453736"/>
                  <a:pt x="282981" y="453641"/>
                  <a:pt x="282981" y="453641"/>
                </a:cubicBezTo>
                <a:cubicBezTo>
                  <a:pt x="283264" y="453171"/>
                  <a:pt x="283452" y="452889"/>
                  <a:pt x="283452" y="452889"/>
                </a:cubicBezTo>
                <a:cubicBezTo>
                  <a:pt x="285713" y="449408"/>
                  <a:pt x="289387" y="447055"/>
                  <a:pt x="293814" y="446773"/>
                </a:cubicBezTo>
                <a:cubicBezTo>
                  <a:pt x="293814" y="446773"/>
                  <a:pt x="294002" y="446773"/>
                  <a:pt x="294285" y="446773"/>
                </a:cubicBezTo>
                <a:cubicBezTo>
                  <a:pt x="294473" y="446773"/>
                  <a:pt x="294568" y="446773"/>
                  <a:pt x="294662" y="446773"/>
                </a:cubicBezTo>
                <a:cubicBezTo>
                  <a:pt x="294756" y="446773"/>
                  <a:pt x="294850" y="446773"/>
                  <a:pt x="295039" y="446773"/>
                </a:cubicBezTo>
                <a:cubicBezTo>
                  <a:pt x="300879" y="446773"/>
                  <a:pt x="327725" y="446679"/>
                  <a:pt x="336674" y="446679"/>
                </a:cubicBezTo>
                <a:cubicBezTo>
                  <a:pt x="377085" y="446679"/>
                  <a:pt x="431155" y="483373"/>
                  <a:pt x="431155" y="530229"/>
                </a:cubicBezTo>
                <a:lnTo>
                  <a:pt x="431155" y="605028"/>
                </a:lnTo>
                <a:lnTo>
                  <a:pt x="221752" y="605028"/>
                </a:lnTo>
                <a:lnTo>
                  <a:pt x="221658" y="605028"/>
                </a:lnTo>
                <a:lnTo>
                  <a:pt x="221470" y="605028"/>
                </a:lnTo>
                <a:lnTo>
                  <a:pt x="12067" y="605028"/>
                </a:lnTo>
                <a:lnTo>
                  <a:pt x="12067" y="530229"/>
                </a:lnTo>
                <a:cubicBezTo>
                  <a:pt x="12067" y="483373"/>
                  <a:pt x="66137" y="446679"/>
                  <a:pt x="106548" y="446679"/>
                </a:cubicBezTo>
                <a:close/>
                <a:moveTo>
                  <a:pt x="279853" y="256624"/>
                </a:moveTo>
                <a:cubicBezTo>
                  <a:pt x="271654" y="256624"/>
                  <a:pt x="265057" y="263304"/>
                  <a:pt x="265057" y="271395"/>
                </a:cubicBezTo>
                <a:cubicBezTo>
                  <a:pt x="265057" y="279581"/>
                  <a:pt x="271654" y="286261"/>
                  <a:pt x="279853" y="286261"/>
                </a:cubicBezTo>
                <a:cubicBezTo>
                  <a:pt x="288052" y="286261"/>
                  <a:pt x="294743" y="279581"/>
                  <a:pt x="294743" y="271395"/>
                </a:cubicBezTo>
                <a:cubicBezTo>
                  <a:pt x="294743" y="263304"/>
                  <a:pt x="288052" y="256624"/>
                  <a:pt x="279853" y="256624"/>
                </a:cubicBezTo>
                <a:close/>
                <a:moveTo>
                  <a:pt x="164004" y="256624"/>
                </a:moveTo>
                <a:cubicBezTo>
                  <a:pt x="155805" y="256624"/>
                  <a:pt x="149114" y="263304"/>
                  <a:pt x="149114" y="271395"/>
                </a:cubicBezTo>
                <a:cubicBezTo>
                  <a:pt x="149114" y="279581"/>
                  <a:pt x="155805" y="286261"/>
                  <a:pt x="164004" y="286261"/>
                </a:cubicBezTo>
                <a:cubicBezTo>
                  <a:pt x="172203" y="286261"/>
                  <a:pt x="178800" y="279581"/>
                  <a:pt x="178800" y="271395"/>
                </a:cubicBezTo>
                <a:cubicBezTo>
                  <a:pt x="178800" y="263304"/>
                  <a:pt x="172203" y="256624"/>
                  <a:pt x="164004" y="256624"/>
                </a:cubicBezTo>
                <a:close/>
                <a:moveTo>
                  <a:pt x="285790" y="238935"/>
                </a:moveTo>
                <a:cubicBezTo>
                  <a:pt x="301811" y="238935"/>
                  <a:pt x="314722" y="251919"/>
                  <a:pt x="314722" y="267820"/>
                </a:cubicBezTo>
                <a:cubicBezTo>
                  <a:pt x="314722" y="283815"/>
                  <a:pt x="301811" y="296799"/>
                  <a:pt x="285790" y="296799"/>
                </a:cubicBezTo>
                <a:cubicBezTo>
                  <a:pt x="269863" y="296799"/>
                  <a:pt x="256858" y="283815"/>
                  <a:pt x="256858" y="267820"/>
                </a:cubicBezTo>
                <a:cubicBezTo>
                  <a:pt x="256858" y="251919"/>
                  <a:pt x="269863" y="238935"/>
                  <a:pt x="285790" y="238935"/>
                </a:cubicBezTo>
                <a:close/>
                <a:moveTo>
                  <a:pt x="158067" y="238935"/>
                </a:moveTo>
                <a:cubicBezTo>
                  <a:pt x="173994" y="238935"/>
                  <a:pt x="186999" y="251919"/>
                  <a:pt x="186999" y="267820"/>
                </a:cubicBezTo>
                <a:cubicBezTo>
                  <a:pt x="186999" y="283815"/>
                  <a:pt x="173994" y="296799"/>
                  <a:pt x="158067" y="296799"/>
                </a:cubicBezTo>
                <a:cubicBezTo>
                  <a:pt x="142046" y="296799"/>
                  <a:pt x="129135" y="283815"/>
                  <a:pt x="129135" y="267820"/>
                </a:cubicBezTo>
                <a:cubicBezTo>
                  <a:pt x="129135" y="251919"/>
                  <a:pt x="142046" y="238935"/>
                  <a:pt x="158067" y="238935"/>
                </a:cubicBezTo>
                <a:close/>
                <a:moveTo>
                  <a:pt x="166446" y="167892"/>
                </a:moveTo>
                <a:cubicBezTo>
                  <a:pt x="150362" y="167022"/>
                  <a:pt x="137151" y="166905"/>
                  <a:pt x="128673" y="169679"/>
                </a:cubicBezTo>
                <a:cubicBezTo>
                  <a:pt x="110776" y="175417"/>
                  <a:pt x="109080" y="211064"/>
                  <a:pt x="103428" y="237118"/>
                </a:cubicBezTo>
                <a:cubicBezTo>
                  <a:pt x="103428" y="237212"/>
                  <a:pt x="103334" y="237306"/>
                  <a:pt x="103334" y="237400"/>
                </a:cubicBezTo>
                <a:cubicBezTo>
                  <a:pt x="103240" y="237588"/>
                  <a:pt x="103240" y="237683"/>
                  <a:pt x="103146" y="237871"/>
                </a:cubicBezTo>
                <a:cubicBezTo>
                  <a:pt x="103146" y="237965"/>
                  <a:pt x="103146" y="238059"/>
                  <a:pt x="103051" y="238153"/>
                </a:cubicBezTo>
                <a:cubicBezTo>
                  <a:pt x="101827" y="241257"/>
                  <a:pt x="98718" y="243514"/>
                  <a:pt x="95233" y="243514"/>
                </a:cubicBezTo>
                <a:cubicBezTo>
                  <a:pt x="92407" y="243514"/>
                  <a:pt x="89864" y="242103"/>
                  <a:pt x="88357" y="240034"/>
                </a:cubicBezTo>
                <a:cubicBezTo>
                  <a:pt x="76771" y="225831"/>
                  <a:pt x="67916" y="223010"/>
                  <a:pt x="50301" y="225455"/>
                </a:cubicBezTo>
                <a:cubicBezTo>
                  <a:pt x="28918" y="228465"/>
                  <a:pt x="25904" y="260444"/>
                  <a:pt x="25904" y="269192"/>
                </a:cubicBezTo>
                <a:cubicBezTo>
                  <a:pt x="25904" y="295151"/>
                  <a:pt x="35889" y="308319"/>
                  <a:pt x="55765" y="308319"/>
                </a:cubicBezTo>
                <a:cubicBezTo>
                  <a:pt x="56141" y="308319"/>
                  <a:pt x="56895" y="308225"/>
                  <a:pt x="57554" y="308225"/>
                </a:cubicBezTo>
                <a:lnTo>
                  <a:pt x="66786" y="307473"/>
                </a:lnTo>
                <a:lnTo>
                  <a:pt x="70648" y="315092"/>
                </a:lnTo>
                <a:cubicBezTo>
                  <a:pt x="95610" y="363437"/>
                  <a:pt x="153353" y="415357"/>
                  <a:pt x="221928" y="416673"/>
                </a:cubicBezTo>
                <a:cubicBezTo>
                  <a:pt x="290503" y="415357"/>
                  <a:pt x="348246" y="363437"/>
                  <a:pt x="373208" y="315092"/>
                </a:cubicBezTo>
                <a:lnTo>
                  <a:pt x="377165" y="307473"/>
                </a:lnTo>
                <a:lnTo>
                  <a:pt x="386302" y="308225"/>
                </a:lnTo>
                <a:cubicBezTo>
                  <a:pt x="387055" y="308225"/>
                  <a:pt x="387715" y="308319"/>
                  <a:pt x="388186" y="308319"/>
                </a:cubicBezTo>
                <a:cubicBezTo>
                  <a:pt x="407967" y="308319"/>
                  <a:pt x="417952" y="295151"/>
                  <a:pt x="417952" y="269192"/>
                </a:cubicBezTo>
                <a:cubicBezTo>
                  <a:pt x="417952" y="260444"/>
                  <a:pt x="414938" y="228465"/>
                  <a:pt x="393555" y="225455"/>
                </a:cubicBezTo>
                <a:cubicBezTo>
                  <a:pt x="375940" y="223010"/>
                  <a:pt x="367180" y="225831"/>
                  <a:pt x="355593" y="240034"/>
                </a:cubicBezTo>
                <a:cubicBezTo>
                  <a:pt x="353992" y="242103"/>
                  <a:pt x="351543" y="243514"/>
                  <a:pt x="348717" y="243514"/>
                </a:cubicBezTo>
                <a:cubicBezTo>
                  <a:pt x="345138" y="243514"/>
                  <a:pt x="342029" y="241257"/>
                  <a:pt x="340805" y="238153"/>
                </a:cubicBezTo>
                <a:cubicBezTo>
                  <a:pt x="340805" y="238059"/>
                  <a:pt x="340710" y="237965"/>
                  <a:pt x="340710" y="237871"/>
                </a:cubicBezTo>
                <a:cubicBezTo>
                  <a:pt x="340616" y="237683"/>
                  <a:pt x="340616" y="237588"/>
                  <a:pt x="340522" y="237400"/>
                </a:cubicBezTo>
                <a:cubicBezTo>
                  <a:pt x="340522" y="237306"/>
                  <a:pt x="340428" y="237212"/>
                  <a:pt x="340428" y="237118"/>
                </a:cubicBezTo>
                <a:cubicBezTo>
                  <a:pt x="334776" y="211064"/>
                  <a:pt x="333080" y="175417"/>
                  <a:pt x="315183" y="169679"/>
                </a:cubicBezTo>
                <a:cubicBezTo>
                  <a:pt x="298228" y="164130"/>
                  <a:pt x="262339" y="170149"/>
                  <a:pt x="222399" y="170620"/>
                </a:cubicBezTo>
                <a:cubicBezTo>
                  <a:pt x="222211" y="170620"/>
                  <a:pt x="222116" y="170620"/>
                  <a:pt x="221928" y="170620"/>
                </a:cubicBezTo>
                <a:cubicBezTo>
                  <a:pt x="221740" y="170620"/>
                  <a:pt x="221645" y="170620"/>
                  <a:pt x="221457" y="170620"/>
                </a:cubicBezTo>
                <a:cubicBezTo>
                  <a:pt x="201488" y="170385"/>
                  <a:pt x="182530" y="168762"/>
                  <a:pt x="166446" y="167892"/>
                </a:cubicBezTo>
                <a:close/>
                <a:moveTo>
                  <a:pt x="221457" y="0"/>
                </a:moveTo>
                <a:cubicBezTo>
                  <a:pt x="221645" y="0"/>
                  <a:pt x="221740" y="0"/>
                  <a:pt x="221928" y="0"/>
                </a:cubicBezTo>
                <a:cubicBezTo>
                  <a:pt x="222116" y="0"/>
                  <a:pt x="222211" y="0"/>
                  <a:pt x="222399" y="0"/>
                </a:cubicBezTo>
                <a:cubicBezTo>
                  <a:pt x="355688" y="941"/>
                  <a:pt x="440465" y="120393"/>
                  <a:pt x="442726" y="253766"/>
                </a:cubicBezTo>
                <a:cubicBezTo>
                  <a:pt x="443479" y="258657"/>
                  <a:pt x="443856" y="263830"/>
                  <a:pt x="443856" y="269192"/>
                </a:cubicBezTo>
                <a:cubicBezTo>
                  <a:pt x="443856" y="288379"/>
                  <a:pt x="439335" y="303899"/>
                  <a:pt x="430292" y="315186"/>
                </a:cubicBezTo>
                <a:cubicBezTo>
                  <a:pt x="421249" y="326567"/>
                  <a:pt x="408250" y="333057"/>
                  <a:pt x="392330" y="333997"/>
                </a:cubicBezTo>
                <a:cubicBezTo>
                  <a:pt x="376223" y="362496"/>
                  <a:pt x="352485" y="388362"/>
                  <a:pt x="324979" y="407456"/>
                </a:cubicBezTo>
                <a:cubicBezTo>
                  <a:pt x="292858" y="429747"/>
                  <a:pt x="257534" y="441787"/>
                  <a:pt x="222399" y="442445"/>
                </a:cubicBezTo>
                <a:cubicBezTo>
                  <a:pt x="222211" y="442445"/>
                  <a:pt x="222116" y="442445"/>
                  <a:pt x="221928" y="442445"/>
                </a:cubicBezTo>
                <a:cubicBezTo>
                  <a:pt x="221740" y="442445"/>
                  <a:pt x="221645" y="442445"/>
                  <a:pt x="221457" y="442445"/>
                </a:cubicBezTo>
                <a:cubicBezTo>
                  <a:pt x="186416" y="441787"/>
                  <a:pt x="150998" y="429747"/>
                  <a:pt x="118971" y="407456"/>
                </a:cubicBezTo>
                <a:cubicBezTo>
                  <a:pt x="91371" y="388362"/>
                  <a:pt x="67633" y="362496"/>
                  <a:pt x="51526" y="333997"/>
                </a:cubicBezTo>
                <a:cubicBezTo>
                  <a:pt x="35606" y="333057"/>
                  <a:pt x="22607" y="326567"/>
                  <a:pt x="13564" y="315186"/>
                </a:cubicBezTo>
                <a:cubicBezTo>
                  <a:pt x="4616" y="303899"/>
                  <a:pt x="0" y="288379"/>
                  <a:pt x="0" y="269192"/>
                </a:cubicBezTo>
                <a:cubicBezTo>
                  <a:pt x="0" y="263830"/>
                  <a:pt x="471" y="258657"/>
                  <a:pt x="1225" y="253766"/>
                </a:cubicBezTo>
                <a:cubicBezTo>
                  <a:pt x="3391" y="120393"/>
                  <a:pt x="88263" y="941"/>
                  <a:pt x="22145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7" name="boy-with-glasses_74290">
            <a:extLst>
              <a:ext uri="{FF2B5EF4-FFF2-40B4-BE49-F238E27FC236}">
                <a16:creationId xmlns:a16="http://schemas.microsoft.com/office/drawing/2014/main" xmlns="" id="{D3D1E8B9-6E49-4F64-A149-973D146DC58A}"/>
              </a:ext>
            </a:extLst>
          </p:cNvPr>
          <p:cNvSpPr>
            <a:spLocks noChangeAspect="1"/>
          </p:cNvSpPr>
          <p:nvPr/>
        </p:nvSpPr>
        <p:spPr bwMode="auto">
          <a:xfrm rot="10800000">
            <a:off x="5898499" y="5224741"/>
            <a:ext cx="395000" cy="609685"/>
          </a:xfrm>
          <a:custGeom>
            <a:avLst/>
            <a:gdLst>
              <a:gd name="T0" fmla="*/ 2920 w 4193"/>
              <a:gd name="T1" fmla="*/ 3350 h 6481"/>
              <a:gd name="T2" fmla="*/ 2880 w 4193"/>
              <a:gd name="T3" fmla="*/ 3338 h 6481"/>
              <a:gd name="T4" fmla="*/ 3644 w 4193"/>
              <a:gd name="T5" fmla="*/ 2384 h 6481"/>
              <a:gd name="T6" fmla="*/ 3497 w 4193"/>
              <a:gd name="T7" fmla="*/ 1731 h 6481"/>
              <a:gd name="T8" fmla="*/ 3425 w 4193"/>
              <a:gd name="T9" fmla="*/ 1558 h 6481"/>
              <a:gd name="T10" fmla="*/ 2478 w 4193"/>
              <a:gd name="T11" fmla="*/ 36 h 6481"/>
              <a:gd name="T12" fmla="*/ 1801 w 4193"/>
              <a:gd name="T13" fmla="*/ 281 h 6481"/>
              <a:gd name="T14" fmla="*/ 728 w 4193"/>
              <a:gd name="T15" fmla="*/ 1079 h 6481"/>
              <a:gd name="T16" fmla="*/ 696 w 4193"/>
              <a:gd name="T17" fmla="*/ 1731 h 6481"/>
              <a:gd name="T18" fmla="*/ 549 w 4193"/>
              <a:gd name="T19" fmla="*/ 2384 h 6481"/>
              <a:gd name="T20" fmla="*/ 1312 w 4193"/>
              <a:gd name="T21" fmla="*/ 3338 h 6481"/>
              <a:gd name="T22" fmla="*/ 1162 w 4193"/>
              <a:gd name="T23" fmla="*/ 3383 h 6481"/>
              <a:gd name="T24" fmla="*/ 0 w 4193"/>
              <a:gd name="T25" fmla="*/ 4039 h 6481"/>
              <a:gd name="T26" fmla="*/ 2096 w 4193"/>
              <a:gd name="T27" fmla="*/ 6481 h 6481"/>
              <a:gd name="T28" fmla="*/ 4193 w 4193"/>
              <a:gd name="T29" fmla="*/ 4385 h 6481"/>
              <a:gd name="T30" fmla="*/ 3896 w 4193"/>
              <a:gd name="T31" fmla="*/ 3641 h 6481"/>
              <a:gd name="T32" fmla="*/ 2502 w 4193"/>
              <a:gd name="T33" fmla="*/ 1242 h 6481"/>
              <a:gd name="T34" fmla="*/ 3228 w 4193"/>
              <a:gd name="T35" fmla="*/ 1711 h 6481"/>
              <a:gd name="T36" fmla="*/ 2638 w 4193"/>
              <a:gd name="T37" fmla="*/ 1616 h 6481"/>
              <a:gd name="T38" fmla="*/ 1932 w 4193"/>
              <a:gd name="T39" fmla="*/ 1840 h 6481"/>
              <a:gd name="T40" fmla="*/ 1162 w 4193"/>
              <a:gd name="T41" fmla="*/ 1868 h 6481"/>
              <a:gd name="T42" fmla="*/ 1598 w 4193"/>
              <a:gd name="T43" fmla="*/ 750 h 6481"/>
              <a:gd name="T44" fmla="*/ 2400 w 4193"/>
              <a:gd name="T45" fmla="*/ 1924 h 6481"/>
              <a:gd name="T46" fmla="*/ 2912 w 4193"/>
              <a:gd name="T47" fmla="*/ 2050 h 6481"/>
              <a:gd name="T48" fmla="*/ 2370 w 4193"/>
              <a:gd name="T49" fmla="*/ 2075 h 6481"/>
              <a:gd name="T50" fmla="*/ 2420 w 4193"/>
              <a:gd name="T51" fmla="*/ 1940 h 6481"/>
              <a:gd name="T52" fmla="*/ 1823 w 4193"/>
              <a:gd name="T53" fmla="*/ 2075 h 6481"/>
              <a:gd name="T54" fmla="*/ 1281 w 4193"/>
              <a:gd name="T55" fmla="*/ 2050 h 6481"/>
              <a:gd name="T56" fmla="*/ 1793 w 4193"/>
              <a:gd name="T57" fmla="*/ 1924 h 6481"/>
              <a:gd name="T58" fmla="*/ 1772 w 4193"/>
              <a:gd name="T59" fmla="*/ 2054 h 6481"/>
              <a:gd name="T60" fmla="*/ 1032 w 4193"/>
              <a:gd name="T61" fmla="*/ 2594 h 6481"/>
              <a:gd name="T62" fmla="*/ 731 w 4193"/>
              <a:gd name="T63" fmla="*/ 2030 h 6481"/>
              <a:gd name="T64" fmla="*/ 857 w 4193"/>
              <a:gd name="T65" fmla="*/ 1895 h 6481"/>
              <a:gd name="T66" fmla="*/ 1124 w 4193"/>
              <a:gd name="T67" fmla="*/ 2079 h 6481"/>
              <a:gd name="T68" fmla="*/ 1988 w 4193"/>
              <a:gd name="T69" fmla="*/ 2050 h 6481"/>
              <a:gd name="T70" fmla="*/ 2212 w 4193"/>
              <a:gd name="T71" fmla="*/ 1994 h 6481"/>
              <a:gd name="T72" fmla="*/ 2638 w 4193"/>
              <a:gd name="T73" fmla="*/ 2483 h 6481"/>
              <a:gd name="T74" fmla="*/ 3276 w 4193"/>
              <a:gd name="T75" fmla="*/ 1867 h 6481"/>
              <a:gd name="T76" fmla="*/ 3362 w 4193"/>
              <a:gd name="T77" fmla="*/ 1899 h 6481"/>
              <a:gd name="T78" fmla="*/ 3443 w 4193"/>
              <a:gd name="T79" fmla="*/ 2314 h 6481"/>
              <a:gd name="T80" fmla="*/ 3158 w 4193"/>
              <a:gd name="T81" fmla="*/ 2594 h 6481"/>
              <a:gd name="T82" fmla="*/ 2096 w 4193"/>
              <a:gd name="T83" fmla="*/ 3540 h 6481"/>
              <a:gd name="T84" fmla="*/ 2096 w 4193"/>
              <a:gd name="T85" fmla="*/ 4212 h 6481"/>
              <a:gd name="T86" fmla="*/ 1489 w 4193"/>
              <a:gd name="T87" fmla="*/ 3508 h 6481"/>
              <a:gd name="T88" fmla="*/ 2704 w 4193"/>
              <a:gd name="T89" fmla="*/ 3508 h 6481"/>
              <a:gd name="T90" fmla="*/ 2096 w 4193"/>
              <a:gd name="T91" fmla="*/ 4212 h 6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193" h="6481">
                <a:moveTo>
                  <a:pt x="3896" y="3641"/>
                </a:moveTo>
                <a:lnTo>
                  <a:pt x="2920" y="3350"/>
                </a:lnTo>
                <a:lnTo>
                  <a:pt x="2920" y="3350"/>
                </a:lnTo>
                <a:lnTo>
                  <a:pt x="2880" y="3338"/>
                </a:lnTo>
                <a:cubicBezTo>
                  <a:pt x="3022" y="3178"/>
                  <a:pt x="3140" y="2989"/>
                  <a:pt x="3228" y="2801"/>
                </a:cubicBezTo>
                <a:cubicBezTo>
                  <a:pt x="3402" y="2767"/>
                  <a:pt x="3567" y="2605"/>
                  <a:pt x="3644" y="2384"/>
                </a:cubicBezTo>
                <a:cubicBezTo>
                  <a:pt x="3693" y="2245"/>
                  <a:pt x="3701" y="2100"/>
                  <a:pt x="3668" y="1976"/>
                </a:cubicBezTo>
                <a:cubicBezTo>
                  <a:pt x="3639" y="1866"/>
                  <a:pt x="3577" y="1782"/>
                  <a:pt x="3497" y="1731"/>
                </a:cubicBezTo>
                <a:cubicBezTo>
                  <a:pt x="3501" y="1702"/>
                  <a:pt x="3491" y="1658"/>
                  <a:pt x="3440" y="1653"/>
                </a:cubicBezTo>
                <a:cubicBezTo>
                  <a:pt x="3436" y="1621"/>
                  <a:pt x="3431" y="1589"/>
                  <a:pt x="3425" y="1558"/>
                </a:cubicBezTo>
                <a:lnTo>
                  <a:pt x="3456" y="1331"/>
                </a:lnTo>
                <a:cubicBezTo>
                  <a:pt x="3540" y="705"/>
                  <a:pt x="3104" y="127"/>
                  <a:pt x="2478" y="36"/>
                </a:cubicBezTo>
                <a:cubicBezTo>
                  <a:pt x="2231" y="0"/>
                  <a:pt x="1983" y="87"/>
                  <a:pt x="1812" y="269"/>
                </a:cubicBezTo>
                <a:lnTo>
                  <a:pt x="1801" y="281"/>
                </a:lnTo>
                <a:cubicBezTo>
                  <a:pt x="1567" y="174"/>
                  <a:pt x="1294" y="199"/>
                  <a:pt x="1084" y="347"/>
                </a:cubicBezTo>
                <a:cubicBezTo>
                  <a:pt x="848" y="514"/>
                  <a:pt x="713" y="790"/>
                  <a:pt x="728" y="1079"/>
                </a:cubicBezTo>
                <a:lnTo>
                  <a:pt x="753" y="1653"/>
                </a:lnTo>
                <a:cubicBezTo>
                  <a:pt x="723" y="1653"/>
                  <a:pt x="688" y="1686"/>
                  <a:pt x="696" y="1731"/>
                </a:cubicBezTo>
                <a:cubicBezTo>
                  <a:pt x="615" y="1782"/>
                  <a:pt x="554" y="1866"/>
                  <a:pt x="525" y="1976"/>
                </a:cubicBezTo>
                <a:cubicBezTo>
                  <a:pt x="492" y="2100"/>
                  <a:pt x="500" y="2245"/>
                  <a:pt x="549" y="2384"/>
                </a:cubicBezTo>
                <a:cubicBezTo>
                  <a:pt x="625" y="2603"/>
                  <a:pt x="787" y="2764"/>
                  <a:pt x="964" y="2800"/>
                </a:cubicBezTo>
                <a:cubicBezTo>
                  <a:pt x="1052" y="2989"/>
                  <a:pt x="1171" y="3178"/>
                  <a:pt x="1312" y="3338"/>
                </a:cubicBezTo>
                <a:lnTo>
                  <a:pt x="1272" y="3350"/>
                </a:lnTo>
                <a:lnTo>
                  <a:pt x="1162" y="3383"/>
                </a:lnTo>
                <a:lnTo>
                  <a:pt x="297" y="3641"/>
                </a:lnTo>
                <a:cubicBezTo>
                  <a:pt x="121" y="3693"/>
                  <a:pt x="0" y="3855"/>
                  <a:pt x="0" y="4039"/>
                </a:cubicBezTo>
                <a:lnTo>
                  <a:pt x="0" y="4385"/>
                </a:lnTo>
                <a:cubicBezTo>
                  <a:pt x="0" y="5542"/>
                  <a:pt x="939" y="6481"/>
                  <a:pt x="2096" y="6481"/>
                </a:cubicBezTo>
                <a:lnTo>
                  <a:pt x="2096" y="6481"/>
                </a:lnTo>
                <a:cubicBezTo>
                  <a:pt x="3254" y="6481"/>
                  <a:pt x="4193" y="5542"/>
                  <a:pt x="4193" y="4385"/>
                </a:cubicBezTo>
                <a:lnTo>
                  <a:pt x="4193" y="4039"/>
                </a:lnTo>
                <a:cubicBezTo>
                  <a:pt x="4193" y="3855"/>
                  <a:pt x="4072" y="3693"/>
                  <a:pt x="3896" y="3641"/>
                </a:cubicBezTo>
                <a:close/>
                <a:moveTo>
                  <a:pt x="1598" y="750"/>
                </a:moveTo>
                <a:cubicBezTo>
                  <a:pt x="1554" y="1322"/>
                  <a:pt x="2502" y="1242"/>
                  <a:pt x="2502" y="1242"/>
                </a:cubicBezTo>
                <a:cubicBezTo>
                  <a:pt x="2793" y="1215"/>
                  <a:pt x="2993" y="1260"/>
                  <a:pt x="3130" y="1327"/>
                </a:cubicBezTo>
                <a:cubicBezTo>
                  <a:pt x="3182" y="1445"/>
                  <a:pt x="3213" y="1575"/>
                  <a:pt x="3228" y="1711"/>
                </a:cubicBezTo>
                <a:cubicBezTo>
                  <a:pt x="3147" y="1755"/>
                  <a:pt x="3081" y="1813"/>
                  <a:pt x="3031" y="1868"/>
                </a:cubicBezTo>
                <a:cubicBezTo>
                  <a:pt x="2962" y="1720"/>
                  <a:pt x="2813" y="1616"/>
                  <a:pt x="2638" y="1616"/>
                </a:cubicBezTo>
                <a:cubicBezTo>
                  <a:pt x="2476" y="1616"/>
                  <a:pt x="2335" y="1707"/>
                  <a:pt x="2261" y="1840"/>
                </a:cubicBezTo>
                <a:cubicBezTo>
                  <a:pt x="2156" y="1802"/>
                  <a:pt x="2037" y="1802"/>
                  <a:pt x="1932" y="1840"/>
                </a:cubicBezTo>
                <a:cubicBezTo>
                  <a:pt x="1858" y="1707"/>
                  <a:pt x="1717" y="1616"/>
                  <a:pt x="1554" y="1616"/>
                </a:cubicBezTo>
                <a:cubicBezTo>
                  <a:pt x="1380" y="1616"/>
                  <a:pt x="1230" y="1720"/>
                  <a:pt x="1162" y="1868"/>
                </a:cubicBezTo>
                <a:cubicBezTo>
                  <a:pt x="1112" y="1813"/>
                  <a:pt x="1046" y="1755"/>
                  <a:pt x="965" y="1711"/>
                </a:cubicBezTo>
                <a:cubicBezTo>
                  <a:pt x="1012" y="1284"/>
                  <a:pt x="1257" y="929"/>
                  <a:pt x="1598" y="750"/>
                </a:cubicBezTo>
                <a:close/>
                <a:moveTo>
                  <a:pt x="2420" y="1940"/>
                </a:moveTo>
                <a:cubicBezTo>
                  <a:pt x="2414" y="1934"/>
                  <a:pt x="2406" y="1930"/>
                  <a:pt x="2400" y="1924"/>
                </a:cubicBezTo>
                <a:cubicBezTo>
                  <a:pt x="2446" y="1837"/>
                  <a:pt x="2534" y="1776"/>
                  <a:pt x="2638" y="1776"/>
                </a:cubicBezTo>
                <a:cubicBezTo>
                  <a:pt x="2789" y="1776"/>
                  <a:pt x="2912" y="1899"/>
                  <a:pt x="2912" y="2050"/>
                </a:cubicBezTo>
                <a:cubicBezTo>
                  <a:pt x="2912" y="2200"/>
                  <a:pt x="2789" y="2323"/>
                  <a:pt x="2638" y="2323"/>
                </a:cubicBezTo>
                <a:cubicBezTo>
                  <a:pt x="2496" y="2323"/>
                  <a:pt x="2383" y="2213"/>
                  <a:pt x="2370" y="2075"/>
                </a:cubicBezTo>
                <a:cubicBezTo>
                  <a:pt x="2388" y="2073"/>
                  <a:pt x="2406" y="2068"/>
                  <a:pt x="2420" y="2054"/>
                </a:cubicBezTo>
                <a:cubicBezTo>
                  <a:pt x="2452" y="2022"/>
                  <a:pt x="2452" y="1972"/>
                  <a:pt x="2420" y="1940"/>
                </a:cubicBezTo>
                <a:close/>
                <a:moveTo>
                  <a:pt x="1772" y="2054"/>
                </a:moveTo>
                <a:cubicBezTo>
                  <a:pt x="1786" y="2067"/>
                  <a:pt x="1805" y="2073"/>
                  <a:pt x="1823" y="2075"/>
                </a:cubicBezTo>
                <a:cubicBezTo>
                  <a:pt x="1810" y="2213"/>
                  <a:pt x="1696" y="2323"/>
                  <a:pt x="1554" y="2323"/>
                </a:cubicBezTo>
                <a:cubicBezTo>
                  <a:pt x="1403" y="2323"/>
                  <a:pt x="1281" y="2200"/>
                  <a:pt x="1281" y="2050"/>
                </a:cubicBezTo>
                <a:cubicBezTo>
                  <a:pt x="1281" y="1899"/>
                  <a:pt x="1403" y="1776"/>
                  <a:pt x="1554" y="1776"/>
                </a:cubicBezTo>
                <a:cubicBezTo>
                  <a:pt x="1659" y="1776"/>
                  <a:pt x="1747" y="1837"/>
                  <a:pt x="1793" y="1924"/>
                </a:cubicBezTo>
                <a:cubicBezTo>
                  <a:pt x="1786" y="1930"/>
                  <a:pt x="1779" y="1934"/>
                  <a:pt x="1772" y="1940"/>
                </a:cubicBezTo>
                <a:cubicBezTo>
                  <a:pt x="1741" y="1972"/>
                  <a:pt x="1741" y="2022"/>
                  <a:pt x="1772" y="2054"/>
                </a:cubicBezTo>
                <a:close/>
                <a:moveTo>
                  <a:pt x="1135" y="2658"/>
                </a:moveTo>
                <a:cubicBezTo>
                  <a:pt x="1118" y="2619"/>
                  <a:pt x="1075" y="2594"/>
                  <a:pt x="1032" y="2594"/>
                </a:cubicBezTo>
                <a:cubicBezTo>
                  <a:pt x="943" y="2594"/>
                  <a:pt x="814" y="2496"/>
                  <a:pt x="750" y="2314"/>
                </a:cubicBezTo>
                <a:cubicBezTo>
                  <a:pt x="716" y="2216"/>
                  <a:pt x="709" y="2113"/>
                  <a:pt x="731" y="2030"/>
                </a:cubicBezTo>
                <a:cubicBezTo>
                  <a:pt x="742" y="1991"/>
                  <a:pt x="768" y="1921"/>
                  <a:pt x="831" y="1899"/>
                </a:cubicBezTo>
                <a:cubicBezTo>
                  <a:pt x="836" y="1897"/>
                  <a:pt x="847" y="1896"/>
                  <a:pt x="857" y="1895"/>
                </a:cubicBezTo>
                <a:cubicBezTo>
                  <a:pt x="880" y="1892"/>
                  <a:pt x="900" y="1882"/>
                  <a:pt x="917" y="1867"/>
                </a:cubicBezTo>
                <a:cubicBezTo>
                  <a:pt x="1028" y="1937"/>
                  <a:pt x="1103" y="2046"/>
                  <a:pt x="1124" y="2079"/>
                </a:cubicBezTo>
                <a:cubicBezTo>
                  <a:pt x="1139" y="2304"/>
                  <a:pt x="1325" y="2483"/>
                  <a:pt x="1554" y="2483"/>
                </a:cubicBezTo>
                <a:cubicBezTo>
                  <a:pt x="1794" y="2483"/>
                  <a:pt x="1988" y="2289"/>
                  <a:pt x="1988" y="2050"/>
                </a:cubicBezTo>
                <a:cubicBezTo>
                  <a:pt x="1988" y="2033"/>
                  <a:pt x="1986" y="2012"/>
                  <a:pt x="1983" y="1993"/>
                </a:cubicBezTo>
                <a:cubicBezTo>
                  <a:pt x="2056" y="1964"/>
                  <a:pt x="2139" y="1964"/>
                  <a:pt x="2212" y="1994"/>
                </a:cubicBezTo>
                <a:cubicBezTo>
                  <a:pt x="2208" y="2011"/>
                  <a:pt x="2205" y="2035"/>
                  <a:pt x="2205" y="2050"/>
                </a:cubicBezTo>
                <a:cubicBezTo>
                  <a:pt x="2205" y="2289"/>
                  <a:pt x="2399" y="2483"/>
                  <a:pt x="2638" y="2483"/>
                </a:cubicBezTo>
                <a:cubicBezTo>
                  <a:pt x="2868" y="2483"/>
                  <a:pt x="3054" y="2304"/>
                  <a:pt x="3069" y="2079"/>
                </a:cubicBezTo>
                <a:cubicBezTo>
                  <a:pt x="3090" y="2046"/>
                  <a:pt x="3165" y="1937"/>
                  <a:pt x="3276" y="1867"/>
                </a:cubicBezTo>
                <a:cubicBezTo>
                  <a:pt x="3292" y="1882"/>
                  <a:pt x="3313" y="1893"/>
                  <a:pt x="3336" y="1895"/>
                </a:cubicBezTo>
                <a:cubicBezTo>
                  <a:pt x="3342" y="1895"/>
                  <a:pt x="3356" y="1897"/>
                  <a:pt x="3362" y="1899"/>
                </a:cubicBezTo>
                <a:cubicBezTo>
                  <a:pt x="3424" y="1921"/>
                  <a:pt x="3451" y="1991"/>
                  <a:pt x="3462" y="2030"/>
                </a:cubicBezTo>
                <a:cubicBezTo>
                  <a:pt x="3484" y="2113"/>
                  <a:pt x="3477" y="2216"/>
                  <a:pt x="3443" y="2314"/>
                </a:cubicBezTo>
                <a:cubicBezTo>
                  <a:pt x="3379" y="2496"/>
                  <a:pt x="3250" y="2594"/>
                  <a:pt x="3158" y="2594"/>
                </a:cubicBezTo>
                <a:lnTo>
                  <a:pt x="3158" y="2594"/>
                </a:lnTo>
                <a:cubicBezTo>
                  <a:pt x="3112" y="2597"/>
                  <a:pt x="3076" y="2619"/>
                  <a:pt x="3058" y="2658"/>
                </a:cubicBezTo>
                <a:cubicBezTo>
                  <a:pt x="2872" y="3085"/>
                  <a:pt x="2522" y="3540"/>
                  <a:pt x="2096" y="3540"/>
                </a:cubicBezTo>
                <a:cubicBezTo>
                  <a:pt x="1671" y="3540"/>
                  <a:pt x="1320" y="3085"/>
                  <a:pt x="1135" y="2658"/>
                </a:cubicBezTo>
                <a:close/>
                <a:moveTo>
                  <a:pt x="2096" y="4212"/>
                </a:moveTo>
                <a:cubicBezTo>
                  <a:pt x="1702" y="4212"/>
                  <a:pt x="1374" y="3936"/>
                  <a:pt x="1291" y="3567"/>
                </a:cubicBezTo>
                <a:lnTo>
                  <a:pt x="1489" y="3508"/>
                </a:lnTo>
                <a:cubicBezTo>
                  <a:pt x="1667" y="3655"/>
                  <a:pt x="1870" y="3754"/>
                  <a:pt x="2096" y="3754"/>
                </a:cubicBezTo>
                <a:cubicBezTo>
                  <a:pt x="2322" y="3754"/>
                  <a:pt x="2526" y="3655"/>
                  <a:pt x="2704" y="3508"/>
                </a:cubicBezTo>
                <a:lnTo>
                  <a:pt x="2902" y="3567"/>
                </a:lnTo>
                <a:cubicBezTo>
                  <a:pt x="2819" y="3936"/>
                  <a:pt x="2490" y="4212"/>
                  <a:pt x="2096" y="42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17963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fessor-in-history-class-pointing-year-1874-on-whiteboard_43532">
            <a:extLst>
              <a:ext uri="{FF2B5EF4-FFF2-40B4-BE49-F238E27FC236}">
                <a16:creationId xmlns:a16="http://schemas.microsoft.com/office/drawing/2014/main" xmlns="" id="{3FA34F66-6882-48FC-909B-5A8406351C8F}"/>
              </a:ext>
            </a:extLst>
          </p:cNvPr>
          <p:cNvSpPr>
            <a:spLocks noChangeAspect="1"/>
          </p:cNvSpPr>
          <p:nvPr/>
        </p:nvSpPr>
        <p:spPr bwMode="auto">
          <a:xfrm>
            <a:off x="5678167" y="1615438"/>
            <a:ext cx="835667" cy="880906"/>
          </a:xfrm>
          <a:custGeom>
            <a:avLst/>
            <a:gdLst>
              <a:gd name="connsiteX0" fmla="*/ 433716 w 575564"/>
              <a:gd name="connsiteY0" fmla="*/ 176978 h 606722"/>
              <a:gd name="connsiteX1" fmla="*/ 496291 w 575564"/>
              <a:gd name="connsiteY1" fmla="*/ 176978 h 606722"/>
              <a:gd name="connsiteX2" fmla="*/ 559045 w 575564"/>
              <a:gd name="connsiteY2" fmla="*/ 232339 h 606722"/>
              <a:gd name="connsiteX3" fmla="*/ 575245 w 575564"/>
              <a:gd name="connsiteY3" fmla="*/ 361900 h 606722"/>
              <a:gd name="connsiteX4" fmla="*/ 566077 w 575564"/>
              <a:gd name="connsiteY4" fmla="*/ 391669 h 606722"/>
              <a:gd name="connsiteX5" fmla="*/ 540085 w 575564"/>
              <a:gd name="connsiteY5" fmla="*/ 404376 h 606722"/>
              <a:gd name="connsiteX6" fmla="*/ 528247 w 575564"/>
              <a:gd name="connsiteY6" fmla="*/ 569659 h 606722"/>
              <a:gd name="connsiteX7" fmla="*/ 515607 w 575564"/>
              <a:gd name="connsiteY7" fmla="*/ 581389 h 606722"/>
              <a:gd name="connsiteX8" fmla="*/ 414400 w 575564"/>
              <a:gd name="connsiteY8" fmla="*/ 581389 h 606722"/>
              <a:gd name="connsiteX9" fmla="*/ 401761 w 575564"/>
              <a:gd name="connsiteY9" fmla="*/ 569659 h 606722"/>
              <a:gd name="connsiteX10" fmla="*/ 391791 w 575564"/>
              <a:gd name="connsiteY10" fmla="*/ 430590 h 606722"/>
              <a:gd name="connsiteX11" fmla="*/ 397043 w 575564"/>
              <a:gd name="connsiteY11" fmla="*/ 419483 h 606722"/>
              <a:gd name="connsiteX12" fmla="*/ 407724 w 575564"/>
              <a:gd name="connsiteY12" fmla="*/ 410152 h 606722"/>
              <a:gd name="connsiteX13" fmla="*/ 424459 w 575564"/>
              <a:gd name="connsiteY13" fmla="*/ 357013 h 606722"/>
              <a:gd name="connsiteX14" fmla="*/ 407635 w 575564"/>
              <a:gd name="connsiteY14" fmla="*/ 210213 h 606722"/>
              <a:gd name="connsiteX15" fmla="*/ 404609 w 575564"/>
              <a:gd name="connsiteY15" fmla="*/ 195906 h 606722"/>
              <a:gd name="connsiteX16" fmla="*/ 412620 w 575564"/>
              <a:gd name="connsiteY16" fmla="*/ 180710 h 606722"/>
              <a:gd name="connsiteX17" fmla="*/ 433716 w 575564"/>
              <a:gd name="connsiteY17" fmla="*/ 176978 h 606722"/>
              <a:gd name="connsiteX18" fmla="*/ 79313 w 575564"/>
              <a:gd name="connsiteY18" fmla="*/ 176978 h 606722"/>
              <a:gd name="connsiteX19" fmla="*/ 141789 w 575564"/>
              <a:gd name="connsiteY19" fmla="*/ 176978 h 606722"/>
              <a:gd name="connsiteX20" fmla="*/ 157808 w 575564"/>
              <a:gd name="connsiteY20" fmla="*/ 179200 h 606722"/>
              <a:gd name="connsiteX21" fmla="*/ 165551 w 575564"/>
              <a:gd name="connsiteY21" fmla="*/ 185155 h 606722"/>
              <a:gd name="connsiteX22" fmla="*/ 166797 w 575564"/>
              <a:gd name="connsiteY22" fmla="*/ 194842 h 606722"/>
              <a:gd name="connsiteX23" fmla="*/ 163593 w 575564"/>
              <a:gd name="connsiteY23" fmla="*/ 210217 h 606722"/>
              <a:gd name="connsiteX24" fmla="*/ 146772 w 575564"/>
              <a:gd name="connsiteY24" fmla="*/ 357036 h 606722"/>
              <a:gd name="connsiteX25" fmla="*/ 163504 w 575564"/>
              <a:gd name="connsiteY25" fmla="*/ 410182 h 606722"/>
              <a:gd name="connsiteX26" fmla="*/ 177655 w 575564"/>
              <a:gd name="connsiteY26" fmla="*/ 421914 h 606722"/>
              <a:gd name="connsiteX27" fmla="*/ 183617 w 575564"/>
              <a:gd name="connsiteY27" fmla="*/ 433556 h 606722"/>
              <a:gd name="connsiteX28" fmla="*/ 173828 w 575564"/>
              <a:gd name="connsiteY28" fmla="*/ 569799 h 606722"/>
              <a:gd name="connsiteX29" fmla="*/ 161190 w 575564"/>
              <a:gd name="connsiteY29" fmla="*/ 581530 h 606722"/>
              <a:gd name="connsiteX30" fmla="*/ 59912 w 575564"/>
              <a:gd name="connsiteY30" fmla="*/ 581530 h 606722"/>
              <a:gd name="connsiteX31" fmla="*/ 47275 w 575564"/>
              <a:gd name="connsiteY31" fmla="*/ 569799 h 606722"/>
              <a:gd name="connsiteX32" fmla="*/ 35527 w 575564"/>
              <a:gd name="connsiteY32" fmla="*/ 404494 h 606722"/>
              <a:gd name="connsiteX33" fmla="*/ 9540 w 575564"/>
              <a:gd name="connsiteY33" fmla="*/ 391697 h 606722"/>
              <a:gd name="connsiteX34" fmla="*/ 285 w 575564"/>
              <a:gd name="connsiteY34" fmla="*/ 361924 h 606722"/>
              <a:gd name="connsiteX35" fmla="*/ 16571 w 575564"/>
              <a:gd name="connsiteY35" fmla="*/ 232346 h 606722"/>
              <a:gd name="connsiteX36" fmla="*/ 79313 w 575564"/>
              <a:gd name="connsiteY36" fmla="*/ 176978 h 606722"/>
              <a:gd name="connsiteX37" fmla="*/ 253327 w 575564"/>
              <a:gd name="connsiteY37" fmla="*/ 151716 h 606722"/>
              <a:gd name="connsiteX38" fmla="*/ 317935 w 575564"/>
              <a:gd name="connsiteY38" fmla="*/ 151716 h 606722"/>
              <a:gd name="connsiteX39" fmla="*/ 382454 w 575564"/>
              <a:gd name="connsiteY39" fmla="*/ 213035 h 606722"/>
              <a:gd name="connsiteX40" fmla="*/ 399273 w 575564"/>
              <a:gd name="connsiteY40" fmla="*/ 359935 h 606722"/>
              <a:gd name="connsiteX41" fmla="*/ 388861 w 575564"/>
              <a:gd name="connsiteY41" fmla="*/ 393349 h 606722"/>
              <a:gd name="connsiteX42" fmla="*/ 362876 w 575564"/>
              <a:gd name="connsiteY42" fmla="*/ 406146 h 606722"/>
              <a:gd name="connsiteX43" fmla="*/ 348904 w 575564"/>
              <a:gd name="connsiteY43" fmla="*/ 594992 h 606722"/>
              <a:gd name="connsiteX44" fmla="*/ 336267 w 575564"/>
              <a:gd name="connsiteY44" fmla="*/ 606722 h 606722"/>
              <a:gd name="connsiteX45" fmla="*/ 234995 w 575564"/>
              <a:gd name="connsiteY45" fmla="*/ 606722 h 606722"/>
              <a:gd name="connsiteX46" fmla="*/ 222358 w 575564"/>
              <a:gd name="connsiteY46" fmla="*/ 594992 h 606722"/>
              <a:gd name="connsiteX47" fmla="*/ 208387 w 575564"/>
              <a:gd name="connsiteY47" fmla="*/ 406146 h 606722"/>
              <a:gd name="connsiteX48" fmla="*/ 182401 w 575564"/>
              <a:gd name="connsiteY48" fmla="*/ 393349 h 606722"/>
              <a:gd name="connsiteX49" fmla="*/ 171989 w 575564"/>
              <a:gd name="connsiteY49" fmla="*/ 359846 h 606722"/>
              <a:gd name="connsiteX50" fmla="*/ 188809 w 575564"/>
              <a:gd name="connsiteY50" fmla="*/ 213035 h 606722"/>
              <a:gd name="connsiteX51" fmla="*/ 253327 w 575564"/>
              <a:gd name="connsiteY51" fmla="*/ 151716 h 606722"/>
              <a:gd name="connsiteX52" fmla="*/ 465000 w 575564"/>
              <a:gd name="connsiteY52" fmla="*/ 25262 h 606722"/>
              <a:gd name="connsiteX53" fmla="*/ 528333 w 575564"/>
              <a:gd name="connsiteY53" fmla="*/ 88489 h 606722"/>
              <a:gd name="connsiteX54" fmla="*/ 465000 w 575564"/>
              <a:gd name="connsiteY54" fmla="*/ 151716 h 606722"/>
              <a:gd name="connsiteX55" fmla="*/ 401667 w 575564"/>
              <a:gd name="connsiteY55" fmla="*/ 88489 h 606722"/>
              <a:gd name="connsiteX56" fmla="*/ 465000 w 575564"/>
              <a:gd name="connsiteY56" fmla="*/ 25262 h 606722"/>
              <a:gd name="connsiteX57" fmla="*/ 110549 w 575564"/>
              <a:gd name="connsiteY57" fmla="*/ 25262 h 606722"/>
              <a:gd name="connsiteX58" fmla="*/ 173811 w 575564"/>
              <a:gd name="connsiteY58" fmla="*/ 88489 h 606722"/>
              <a:gd name="connsiteX59" fmla="*/ 110549 w 575564"/>
              <a:gd name="connsiteY59" fmla="*/ 151716 h 606722"/>
              <a:gd name="connsiteX60" fmla="*/ 47287 w 575564"/>
              <a:gd name="connsiteY60" fmla="*/ 88489 h 606722"/>
              <a:gd name="connsiteX61" fmla="*/ 110549 w 575564"/>
              <a:gd name="connsiteY61" fmla="*/ 25262 h 606722"/>
              <a:gd name="connsiteX62" fmla="*/ 285622 w 575564"/>
              <a:gd name="connsiteY62" fmla="*/ 0 h 606722"/>
              <a:gd name="connsiteX63" fmla="*/ 348884 w 575564"/>
              <a:gd name="connsiteY63" fmla="*/ 63192 h 606722"/>
              <a:gd name="connsiteX64" fmla="*/ 285622 w 575564"/>
              <a:gd name="connsiteY64" fmla="*/ 126384 h 606722"/>
              <a:gd name="connsiteX65" fmla="*/ 222360 w 575564"/>
              <a:gd name="connsiteY65" fmla="*/ 63192 h 606722"/>
              <a:gd name="connsiteX66" fmla="*/ 285622 w 575564"/>
              <a:gd name="connsiteY6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575564" h="606722">
                <a:moveTo>
                  <a:pt x="433716" y="176978"/>
                </a:moveTo>
                <a:lnTo>
                  <a:pt x="496291" y="176978"/>
                </a:lnTo>
                <a:cubicBezTo>
                  <a:pt x="528069" y="176978"/>
                  <a:pt x="555128" y="200793"/>
                  <a:pt x="559045" y="232339"/>
                </a:cubicBezTo>
                <a:lnTo>
                  <a:pt x="575245" y="361900"/>
                </a:lnTo>
                <a:cubicBezTo>
                  <a:pt x="576669" y="372652"/>
                  <a:pt x="573287" y="383494"/>
                  <a:pt x="566077" y="391669"/>
                </a:cubicBezTo>
                <a:cubicBezTo>
                  <a:pt x="559401" y="399222"/>
                  <a:pt x="550055" y="403754"/>
                  <a:pt x="540085" y="404376"/>
                </a:cubicBezTo>
                <a:lnTo>
                  <a:pt x="528247" y="569659"/>
                </a:lnTo>
                <a:cubicBezTo>
                  <a:pt x="527802" y="576235"/>
                  <a:pt x="522283" y="581389"/>
                  <a:pt x="515607" y="581389"/>
                </a:cubicBezTo>
                <a:lnTo>
                  <a:pt x="414400" y="581389"/>
                </a:lnTo>
                <a:cubicBezTo>
                  <a:pt x="407724" y="581389"/>
                  <a:pt x="402206" y="576235"/>
                  <a:pt x="401761" y="569659"/>
                </a:cubicBezTo>
                <a:lnTo>
                  <a:pt x="391791" y="430590"/>
                </a:lnTo>
                <a:cubicBezTo>
                  <a:pt x="391435" y="426236"/>
                  <a:pt x="393483" y="421971"/>
                  <a:pt x="397043" y="419483"/>
                </a:cubicBezTo>
                <a:cubicBezTo>
                  <a:pt x="401494" y="416195"/>
                  <a:pt x="404965" y="413262"/>
                  <a:pt x="407724" y="410152"/>
                </a:cubicBezTo>
                <a:cubicBezTo>
                  <a:pt x="420542" y="395845"/>
                  <a:pt x="426595" y="376473"/>
                  <a:pt x="424459" y="357013"/>
                </a:cubicBezTo>
                <a:lnTo>
                  <a:pt x="407635" y="210213"/>
                </a:lnTo>
                <a:cubicBezTo>
                  <a:pt x="407012" y="205325"/>
                  <a:pt x="405855" y="200527"/>
                  <a:pt x="404609" y="195906"/>
                </a:cubicBezTo>
                <a:cubicBezTo>
                  <a:pt x="402918" y="189508"/>
                  <a:pt x="406389" y="182932"/>
                  <a:pt x="412620" y="180710"/>
                </a:cubicBezTo>
                <a:cubicBezTo>
                  <a:pt x="419652" y="178222"/>
                  <a:pt x="426684" y="176978"/>
                  <a:pt x="433716" y="176978"/>
                </a:cubicBezTo>
                <a:close/>
                <a:moveTo>
                  <a:pt x="79313" y="176978"/>
                </a:moveTo>
                <a:lnTo>
                  <a:pt x="141789" y="176978"/>
                </a:lnTo>
                <a:cubicBezTo>
                  <a:pt x="146861" y="176978"/>
                  <a:pt x="151934" y="177689"/>
                  <a:pt x="157808" y="179200"/>
                </a:cubicBezTo>
                <a:cubicBezTo>
                  <a:pt x="161101" y="180089"/>
                  <a:pt x="163860" y="182222"/>
                  <a:pt x="165551" y="185155"/>
                </a:cubicBezTo>
                <a:cubicBezTo>
                  <a:pt x="167241" y="188087"/>
                  <a:pt x="167686" y="191642"/>
                  <a:pt x="166797" y="194842"/>
                </a:cubicBezTo>
                <a:cubicBezTo>
                  <a:pt x="165373" y="199819"/>
                  <a:pt x="164216" y="204973"/>
                  <a:pt x="163593" y="210217"/>
                </a:cubicBezTo>
                <a:lnTo>
                  <a:pt x="146772" y="357036"/>
                </a:lnTo>
                <a:cubicBezTo>
                  <a:pt x="144636" y="376499"/>
                  <a:pt x="150688" y="395874"/>
                  <a:pt x="163504" y="410182"/>
                </a:cubicBezTo>
                <a:cubicBezTo>
                  <a:pt x="167419" y="414626"/>
                  <a:pt x="172226" y="418536"/>
                  <a:pt x="177655" y="421914"/>
                </a:cubicBezTo>
                <a:cubicBezTo>
                  <a:pt x="181659" y="424402"/>
                  <a:pt x="183973" y="428846"/>
                  <a:pt x="183617" y="433556"/>
                </a:cubicBezTo>
                <a:lnTo>
                  <a:pt x="173828" y="569799"/>
                </a:lnTo>
                <a:cubicBezTo>
                  <a:pt x="173383" y="576376"/>
                  <a:pt x="167864" y="581530"/>
                  <a:pt x="161190" y="581530"/>
                </a:cubicBezTo>
                <a:lnTo>
                  <a:pt x="59912" y="581530"/>
                </a:lnTo>
                <a:cubicBezTo>
                  <a:pt x="53326" y="581530"/>
                  <a:pt x="47809" y="576376"/>
                  <a:pt x="47275" y="569799"/>
                </a:cubicBezTo>
                <a:lnTo>
                  <a:pt x="35527" y="404494"/>
                </a:lnTo>
                <a:cubicBezTo>
                  <a:pt x="25560" y="403783"/>
                  <a:pt x="16215" y="399251"/>
                  <a:pt x="9540" y="391697"/>
                </a:cubicBezTo>
                <a:cubicBezTo>
                  <a:pt x="2332" y="383520"/>
                  <a:pt x="-1050" y="372678"/>
                  <a:pt x="285" y="361924"/>
                </a:cubicBezTo>
                <a:lnTo>
                  <a:pt x="16571" y="232346"/>
                </a:lnTo>
                <a:cubicBezTo>
                  <a:pt x="20487" y="200796"/>
                  <a:pt x="47453" y="176978"/>
                  <a:pt x="79313" y="176978"/>
                </a:cubicBezTo>
                <a:close/>
                <a:moveTo>
                  <a:pt x="253327" y="151716"/>
                </a:moveTo>
                <a:lnTo>
                  <a:pt x="317935" y="151716"/>
                </a:lnTo>
                <a:cubicBezTo>
                  <a:pt x="350773" y="151716"/>
                  <a:pt x="378449" y="178110"/>
                  <a:pt x="382454" y="213035"/>
                </a:cubicBezTo>
                <a:lnTo>
                  <a:pt x="399273" y="359935"/>
                </a:lnTo>
                <a:cubicBezTo>
                  <a:pt x="400608" y="372199"/>
                  <a:pt x="396871" y="384374"/>
                  <a:pt x="388861" y="393349"/>
                </a:cubicBezTo>
                <a:cubicBezTo>
                  <a:pt x="382009" y="401081"/>
                  <a:pt x="372843" y="405524"/>
                  <a:pt x="362876" y="406146"/>
                </a:cubicBezTo>
                <a:lnTo>
                  <a:pt x="348904" y="594992"/>
                </a:lnTo>
                <a:cubicBezTo>
                  <a:pt x="348370" y="601568"/>
                  <a:pt x="342942" y="606722"/>
                  <a:pt x="336267" y="606722"/>
                </a:cubicBezTo>
                <a:lnTo>
                  <a:pt x="234995" y="606722"/>
                </a:lnTo>
                <a:cubicBezTo>
                  <a:pt x="228410" y="606722"/>
                  <a:pt x="222892" y="601568"/>
                  <a:pt x="222358" y="594992"/>
                </a:cubicBezTo>
                <a:lnTo>
                  <a:pt x="208387" y="406146"/>
                </a:lnTo>
                <a:cubicBezTo>
                  <a:pt x="198509" y="405524"/>
                  <a:pt x="189342" y="401081"/>
                  <a:pt x="182401" y="393349"/>
                </a:cubicBezTo>
                <a:cubicBezTo>
                  <a:pt x="174392" y="384374"/>
                  <a:pt x="170565" y="372199"/>
                  <a:pt x="171989" y="359846"/>
                </a:cubicBezTo>
                <a:lnTo>
                  <a:pt x="188809" y="213035"/>
                </a:lnTo>
                <a:cubicBezTo>
                  <a:pt x="192813" y="178110"/>
                  <a:pt x="220578" y="151716"/>
                  <a:pt x="253327" y="151716"/>
                </a:cubicBezTo>
                <a:close/>
                <a:moveTo>
                  <a:pt x="465000" y="25262"/>
                </a:moveTo>
                <a:cubicBezTo>
                  <a:pt x="499978" y="25262"/>
                  <a:pt x="528333" y="53570"/>
                  <a:pt x="528333" y="88489"/>
                </a:cubicBezTo>
                <a:cubicBezTo>
                  <a:pt x="528333" y="123408"/>
                  <a:pt x="499978" y="151716"/>
                  <a:pt x="465000" y="151716"/>
                </a:cubicBezTo>
                <a:cubicBezTo>
                  <a:pt x="430022" y="151716"/>
                  <a:pt x="401667" y="123408"/>
                  <a:pt x="401667" y="88489"/>
                </a:cubicBezTo>
                <a:cubicBezTo>
                  <a:pt x="401667" y="53570"/>
                  <a:pt x="430022" y="25262"/>
                  <a:pt x="465000" y="25262"/>
                </a:cubicBezTo>
                <a:close/>
                <a:moveTo>
                  <a:pt x="110549" y="25262"/>
                </a:moveTo>
                <a:cubicBezTo>
                  <a:pt x="145488" y="25262"/>
                  <a:pt x="173811" y="53570"/>
                  <a:pt x="173811" y="88489"/>
                </a:cubicBezTo>
                <a:cubicBezTo>
                  <a:pt x="173811" y="123408"/>
                  <a:pt x="145488" y="151716"/>
                  <a:pt x="110549" y="151716"/>
                </a:cubicBezTo>
                <a:cubicBezTo>
                  <a:pt x="75610" y="151716"/>
                  <a:pt x="47287" y="123408"/>
                  <a:pt x="47287" y="88489"/>
                </a:cubicBezTo>
                <a:cubicBezTo>
                  <a:pt x="47287" y="53570"/>
                  <a:pt x="75610" y="25262"/>
                  <a:pt x="110549" y="25262"/>
                </a:cubicBezTo>
                <a:close/>
                <a:moveTo>
                  <a:pt x="285622" y="0"/>
                </a:moveTo>
                <a:cubicBezTo>
                  <a:pt x="320561" y="0"/>
                  <a:pt x="348884" y="28292"/>
                  <a:pt x="348884" y="63192"/>
                </a:cubicBezTo>
                <a:cubicBezTo>
                  <a:pt x="348884" y="98092"/>
                  <a:pt x="320561" y="126384"/>
                  <a:pt x="285622" y="126384"/>
                </a:cubicBezTo>
                <a:cubicBezTo>
                  <a:pt x="250683" y="126384"/>
                  <a:pt x="222360" y="98092"/>
                  <a:pt x="222360" y="63192"/>
                </a:cubicBezTo>
                <a:cubicBezTo>
                  <a:pt x="222360" y="28292"/>
                  <a:pt x="250683" y="0"/>
                  <a:pt x="2856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DB45423-218F-48E7-9D48-26813CABCC83}"/>
              </a:ext>
            </a:extLst>
          </p:cNvPr>
          <p:cNvGrpSpPr/>
          <p:nvPr/>
        </p:nvGrpSpPr>
        <p:grpSpPr>
          <a:xfrm>
            <a:off x="2351212" y="2514727"/>
            <a:ext cx="7489576" cy="1828546"/>
            <a:chOff x="5303912" y="784371"/>
            <a:chExt cx="4719022" cy="115212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92B251F-23B8-4EE2-B615-E6AAF191412A}"/>
                </a:ext>
              </a:extLst>
            </p:cNvPr>
            <p:cNvSpPr/>
            <p:nvPr/>
          </p:nvSpPr>
          <p:spPr>
            <a:xfrm>
              <a:off x="6206510" y="928387"/>
              <a:ext cx="3816424" cy="8640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4BC40B6-2521-4499-AA9F-EBFF22F9F488}"/>
                </a:ext>
              </a:extLst>
            </p:cNvPr>
            <p:cNvGrpSpPr/>
            <p:nvPr/>
          </p:nvGrpSpPr>
          <p:grpSpPr>
            <a:xfrm>
              <a:off x="5303912" y="784371"/>
              <a:ext cx="1152128" cy="1152128"/>
              <a:chOff x="6312024" y="1168876"/>
              <a:chExt cx="1152128" cy="1152128"/>
            </a:xfrm>
          </p:grpSpPr>
          <p:sp>
            <p:nvSpPr>
              <p:cNvPr id="8" name="八边形 7">
                <a:extLst>
                  <a:ext uri="{FF2B5EF4-FFF2-40B4-BE49-F238E27FC236}">
                    <a16:creationId xmlns:a16="http://schemas.microsoft.com/office/drawing/2014/main" xmlns="" id="{E5072C36-5DC2-4A0B-9939-F1D4E97B21F8}"/>
                  </a:ext>
                </a:extLst>
              </p:cNvPr>
              <p:cNvSpPr/>
              <p:nvPr/>
            </p:nvSpPr>
            <p:spPr>
              <a:xfrm>
                <a:off x="6312024" y="1168876"/>
                <a:ext cx="1152128" cy="1152128"/>
              </a:xfrm>
              <a:prstGeom prst="oct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边形 8">
                <a:extLst>
                  <a:ext uri="{FF2B5EF4-FFF2-40B4-BE49-F238E27FC236}">
                    <a16:creationId xmlns:a16="http://schemas.microsoft.com/office/drawing/2014/main" xmlns="" id="{2C436990-3D52-4EE5-9D42-6D33644ACE62}"/>
                  </a:ext>
                </a:extLst>
              </p:cNvPr>
              <p:cNvSpPr/>
              <p:nvPr/>
            </p:nvSpPr>
            <p:spPr>
              <a:xfrm>
                <a:off x="6456040" y="1306946"/>
                <a:ext cx="864096" cy="864096"/>
              </a:xfrm>
              <a:prstGeom prst="oct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DCA1FBDE-A273-4E3F-865F-7F4CDD4D53D5}"/>
                  </a:ext>
                </a:extLst>
              </p:cNvPr>
              <p:cNvSpPr txBox="1"/>
              <p:nvPr/>
            </p:nvSpPr>
            <p:spPr>
              <a:xfrm>
                <a:off x="6627059" y="1283275"/>
                <a:ext cx="522058" cy="911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</a:rPr>
                  <a:t>2</a:t>
                </a:r>
                <a:endParaRPr lang="zh-CN" altLang="en-US" sz="8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232EE725-A5DA-4575-ADB3-AB98D5F2854D}"/>
                </a:ext>
              </a:extLst>
            </p:cNvPr>
            <p:cNvSpPr txBox="1"/>
            <p:nvPr/>
          </p:nvSpPr>
          <p:spPr>
            <a:xfrm>
              <a:off x="6657654" y="1006492"/>
              <a:ext cx="2914136" cy="698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904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5E74DA-B2D8-4F71-802C-C7606A8BF11C}"/>
              </a:ext>
            </a:extLst>
          </p:cNvPr>
          <p:cNvSpPr/>
          <p:nvPr/>
        </p:nvSpPr>
        <p:spPr>
          <a:xfrm>
            <a:off x="1199456" y="3356992"/>
            <a:ext cx="3024336" cy="2304256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856195A-5564-489E-9D8C-998884AABC61}"/>
              </a:ext>
            </a:extLst>
          </p:cNvPr>
          <p:cNvSpPr/>
          <p:nvPr/>
        </p:nvSpPr>
        <p:spPr>
          <a:xfrm>
            <a:off x="4548201" y="3356992"/>
            <a:ext cx="3024336" cy="2304256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FDA488C-525B-4D93-A8BD-3E879F2A76E1}"/>
              </a:ext>
            </a:extLst>
          </p:cNvPr>
          <p:cNvSpPr/>
          <p:nvPr/>
        </p:nvSpPr>
        <p:spPr>
          <a:xfrm>
            <a:off x="7896945" y="3348980"/>
            <a:ext cx="3024336" cy="2304256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ocket-hitting-target_66569">
            <a:extLst>
              <a:ext uri="{FF2B5EF4-FFF2-40B4-BE49-F238E27FC236}">
                <a16:creationId xmlns:a16="http://schemas.microsoft.com/office/drawing/2014/main" xmlns="" id="{0224F838-8396-4D34-82CC-2D697033F211}"/>
              </a:ext>
            </a:extLst>
          </p:cNvPr>
          <p:cNvSpPr>
            <a:spLocks noChangeAspect="1"/>
          </p:cNvSpPr>
          <p:nvPr/>
        </p:nvSpPr>
        <p:spPr bwMode="auto">
          <a:xfrm>
            <a:off x="2442482" y="1984310"/>
            <a:ext cx="609545" cy="609685"/>
          </a:xfrm>
          <a:custGeom>
            <a:avLst/>
            <a:gdLst>
              <a:gd name="connsiteX0" fmla="*/ 180553 w 577502"/>
              <a:gd name="connsiteY0" fmla="*/ 192679 h 577634"/>
              <a:gd name="connsiteX1" fmla="*/ 253429 w 577502"/>
              <a:gd name="connsiteY1" fmla="*/ 218460 h 577634"/>
              <a:gd name="connsiteX2" fmla="*/ 229445 w 577502"/>
              <a:gd name="connsiteY2" fmla="*/ 301325 h 577634"/>
              <a:gd name="connsiteX3" fmla="*/ 242359 w 577502"/>
              <a:gd name="connsiteY3" fmla="*/ 334471 h 577634"/>
              <a:gd name="connsiteX4" fmla="*/ 275569 w 577502"/>
              <a:gd name="connsiteY4" fmla="*/ 347361 h 577634"/>
              <a:gd name="connsiteX5" fmla="*/ 359516 w 577502"/>
              <a:gd name="connsiteY5" fmla="*/ 323422 h 577634"/>
              <a:gd name="connsiteX6" fmla="*/ 374276 w 577502"/>
              <a:gd name="connsiteY6" fmla="*/ 351044 h 577634"/>
              <a:gd name="connsiteX7" fmla="*/ 369663 w 577502"/>
              <a:gd name="connsiteY7" fmla="*/ 437593 h 577634"/>
              <a:gd name="connsiteX8" fmla="*/ 329074 w 577502"/>
              <a:gd name="connsiteY8" fmla="*/ 452324 h 577634"/>
              <a:gd name="connsiteX9" fmla="*/ 197158 w 577502"/>
              <a:gd name="connsiteY9" fmla="*/ 379587 h 577634"/>
              <a:gd name="connsiteX10" fmla="*/ 135351 w 577502"/>
              <a:gd name="connsiteY10" fmla="*/ 293959 h 577634"/>
              <a:gd name="connsiteX11" fmla="*/ 139963 w 577502"/>
              <a:gd name="connsiteY11" fmla="*/ 207411 h 577634"/>
              <a:gd name="connsiteX12" fmla="*/ 180553 w 577502"/>
              <a:gd name="connsiteY12" fmla="*/ 192679 h 577634"/>
              <a:gd name="connsiteX13" fmla="*/ 130721 w 577502"/>
              <a:gd name="connsiteY13" fmla="*/ 88673 h 577634"/>
              <a:gd name="connsiteX14" fmla="*/ 302304 w 577502"/>
              <a:gd name="connsiteY14" fmla="*/ 151290 h 577634"/>
              <a:gd name="connsiteX15" fmla="*/ 299536 w 577502"/>
              <a:gd name="connsiteY15" fmla="*/ 154973 h 577634"/>
              <a:gd name="connsiteX16" fmla="*/ 265404 w 577502"/>
              <a:gd name="connsiteY16" fmla="*/ 197331 h 577634"/>
              <a:gd name="connsiteX17" fmla="*/ 130721 w 577502"/>
              <a:gd name="connsiteY17" fmla="*/ 147606 h 577634"/>
              <a:gd name="connsiteX18" fmla="*/ 77217 w 577502"/>
              <a:gd name="connsiteY18" fmla="*/ 166023 h 577634"/>
              <a:gd name="connsiteX19" fmla="*/ 161163 w 577502"/>
              <a:gd name="connsiteY19" fmla="*/ 416489 h 577634"/>
              <a:gd name="connsiteX20" fmla="*/ 358575 w 577502"/>
              <a:gd name="connsiteY20" fmla="*/ 518701 h 577634"/>
              <a:gd name="connsiteX21" fmla="*/ 411157 w 577502"/>
              <a:gd name="connsiteY21" fmla="*/ 500284 h 577634"/>
              <a:gd name="connsiteX22" fmla="*/ 423149 w 577502"/>
              <a:gd name="connsiteY22" fmla="*/ 399914 h 577634"/>
              <a:gd name="connsiteX23" fmla="*/ 379793 w 577502"/>
              <a:gd name="connsiteY23" fmla="*/ 312435 h 577634"/>
              <a:gd name="connsiteX24" fmla="*/ 423149 w 577502"/>
              <a:gd name="connsiteY24" fmla="*/ 278364 h 577634"/>
              <a:gd name="connsiteX25" fmla="*/ 425917 w 577502"/>
              <a:gd name="connsiteY25" fmla="*/ 274681 h 577634"/>
              <a:gd name="connsiteX26" fmla="*/ 479421 w 577502"/>
              <a:gd name="connsiteY26" fmla="*/ 384260 h 577634"/>
              <a:gd name="connsiteX27" fmla="*/ 453591 w 577502"/>
              <a:gd name="connsiteY27" fmla="*/ 541722 h 577634"/>
              <a:gd name="connsiteX28" fmla="*/ 358575 w 577502"/>
              <a:gd name="connsiteY28" fmla="*/ 577634 h 577634"/>
              <a:gd name="connsiteX29" fmla="*/ 118728 w 577502"/>
              <a:gd name="connsiteY29" fmla="*/ 457926 h 577634"/>
              <a:gd name="connsiteX30" fmla="*/ 35705 w 577502"/>
              <a:gd name="connsiteY30" fmla="*/ 124586 h 577634"/>
              <a:gd name="connsiteX31" fmla="*/ 130721 w 577502"/>
              <a:gd name="connsiteY31" fmla="*/ 88673 h 577634"/>
              <a:gd name="connsiteX32" fmla="*/ 483094 w 577502"/>
              <a:gd name="connsiteY32" fmla="*/ 235 h 577634"/>
              <a:gd name="connsiteX33" fmla="*/ 493240 w 577502"/>
              <a:gd name="connsiteY33" fmla="*/ 10361 h 577634"/>
              <a:gd name="connsiteX34" fmla="*/ 510764 w 577502"/>
              <a:gd name="connsiteY34" fmla="*/ 66518 h 577634"/>
              <a:gd name="connsiteX35" fmla="*/ 567025 w 577502"/>
              <a:gd name="connsiteY35" fmla="*/ 84009 h 577634"/>
              <a:gd name="connsiteX36" fmla="*/ 577170 w 577502"/>
              <a:gd name="connsiteY36" fmla="*/ 95056 h 577634"/>
              <a:gd name="connsiteX37" fmla="*/ 573481 w 577502"/>
              <a:gd name="connsiteY37" fmla="*/ 108865 h 577634"/>
              <a:gd name="connsiteX38" fmla="*/ 521831 w 577502"/>
              <a:gd name="connsiteY38" fmla="*/ 160419 h 577634"/>
              <a:gd name="connsiteX39" fmla="*/ 508919 w 577502"/>
              <a:gd name="connsiteY39" fmla="*/ 164101 h 577634"/>
              <a:gd name="connsiteX40" fmla="*/ 476638 w 577502"/>
              <a:gd name="connsiteY40" fmla="*/ 157657 h 577634"/>
              <a:gd name="connsiteX41" fmla="*/ 401931 w 577502"/>
              <a:gd name="connsiteY41" fmla="*/ 257082 h 577634"/>
              <a:gd name="connsiteX42" fmla="*/ 274653 w 577502"/>
              <a:gd name="connsiteY42" fmla="*/ 317841 h 577634"/>
              <a:gd name="connsiteX43" fmla="*/ 263585 w 577502"/>
              <a:gd name="connsiteY43" fmla="*/ 314159 h 577634"/>
              <a:gd name="connsiteX44" fmla="*/ 258973 w 577502"/>
              <a:gd name="connsiteY44" fmla="*/ 303112 h 577634"/>
              <a:gd name="connsiteX45" fmla="*/ 319846 w 577502"/>
              <a:gd name="connsiteY45" fmla="*/ 176069 h 577634"/>
              <a:gd name="connsiteX46" fmla="*/ 420377 w 577502"/>
              <a:gd name="connsiteY46" fmla="*/ 101501 h 577634"/>
              <a:gd name="connsiteX47" fmla="*/ 413921 w 577502"/>
              <a:gd name="connsiteY47" fmla="*/ 69280 h 577634"/>
              <a:gd name="connsiteX48" fmla="*/ 417610 w 577502"/>
              <a:gd name="connsiteY48" fmla="*/ 55471 h 577634"/>
              <a:gd name="connsiteX49" fmla="*/ 469260 w 577502"/>
              <a:gd name="connsiteY49" fmla="*/ 4838 h 577634"/>
              <a:gd name="connsiteX50" fmla="*/ 483094 w 577502"/>
              <a:gd name="connsiteY50" fmla="*/ 235 h 577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77502" h="577634">
                <a:moveTo>
                  <a:pt x="180553" y="192679"/>
                </a:moveTo>
                <a:cubicBezTo>
                  <a:pt x="201770" y="192679"/>
                  <a:pt x="226677" y="201887"/>
                  <a:pt x="253429" y="218460"/>
                </a:cubicBezTo>
                <a:cubicBezTo>
                  <a:pt x="231290" y="262654"/>
                  <a:pt x="229445" y="299484"/>
                  <a:pt x="229445" y="301325"/>
                </a:cubicBezTo>
                <a:cubicBezTo>
                  <a:pt x="229445" y="314215"/>
                  <a:pt x="234057" y="326185"/>
                  <a:pt x="242359" y="334471"/>
                </a:cubicBezTo>
                <a:cubicBezTo>
                  <a:pt x="251584" y="343678"/>
                  <a:pt x="263577" y="348282"/>
                  <a:pt x="275569" y="347361"/>
                </a:cubicBezTo>
                <a:cubicBezTo>
                  <a:pt x="278337" y="347361"/>
                  <a:pt x="315236" y="345520"/>
                  <a:pt x="359516" y="323422"/>
                </a:cubicBezTo>
                <a:cubicBezTo>
                  <a:pt x="365051" y="332630"/>
                  <a:pt x="370586" y="341837"/>
                  <a:pt x="374276" y="351044"/>
                </a:cubicBezTo>
                <a:cubicBezTo>
                  <a:pt x="396415" y="400764"/>
                  <a:pt x="380733" y="426544"/>
                  <a:pt x="369663" y="437593"/>
                </a:cubicBezTo>
                <a:cubicBezTo>
                  <a:pt x="362283" y="444038"/>
                  <a:pt x="350291" y="452324"/>
                  <a:pt x="329074" y="452324"/>
                </a:cubicBezTo>
                <a:cubicBezTo>
                  <a:pt x="293097" y="452324"/>
                  <a:pt x="242359" y="424702"/>
                  <a:pt x="197158" y="379587"/>
                </a:cubicBezTo>
                <a:cubicBezTo>
                  <a:pt x="169483" y="351965"/>
                  <a:pt x="147343" y="321581"/>
                  <a:pt x="135351" y="293959"/>
                </a:cubicBezTo>
                <a:cubicBezTo>
                  <a:pt x="114134" y="244240"/>
                  <a:pt x="128894" y="218460"/>
                  <a:pt x="139963" y="207411"/>
                </a:cubicBezTo>
                <a:cubicBezTo>
                  <a:pt x="147343" y="200966"/>
                  <a:pt x="160258" y="192679"/>
                  <a:pt x="180553" y="192679"/>
                </a:cubicBezTo>
                <a:close/>
                <a:moveTo>
                  <a:pt x="130721" y="88673"/>
                </a:moveTo>
                <a:cubicBezTo>
                  <a:pt x="184225" y="88673"/>
                  <a:pt x="245109" y="111694"/>
                  <a:pt x="302304" y="151290"/>
                </a:cubicBezTo>
                <a:cubicBezTo>
                  <a:pt x="301381" y="153131"/>
                  <a:pt x="300459" y="154052"/>
                  <a:pt x="299536" y="154973"/>
                </a:cubicBezTo>
                <a:cubicBezTo>
                  <a:pt x="284776" y="168786"/>
                  <a:pt x="274629" y="183519"/>
                  <a:pt x="265404" y="197331"/>
                </a:cubicBezTo>
                <a:cubicBezTo>
                  <a:pt x="218357" y="166023"/>
                  <a:pt x="170388" y="147606"/>
                  <a:pt x="130721" y="147606"/>
                </a:cubicBezTo>
                <a:cubicBezTo>
                  <a:pt x="107659" y="147606"/>
                  <a:pt x="89209" y="154052"/>
                  <a:pt x="77217" y="166023"/>
                </a:cubicBezTo>
                <a:cubicBezTo>
                  <a:pt x="37550" y="205619"/>
                  <a:pt x="62457" y="317960"/>
                  <a:pt x="161163" y="416489"/>
                </a:cubicBezTo>
                <a:cubicBezTo>
                  <a:pt x="223892" y="479105"/>
                  <a:pt x="299536" y="518701"/>
                  <a:pt x="358575" y="518701"/>
                </a:cubicBezTo>
                <a:cubicBezTo>
                  <a:pt x="381637" y="518701"/>
                  <a:pt x="399165" y="512255"/>
                  <a:pt x="411157" y="500284"/>
                </a:cubicBezTo>
                <a:cubicBezTo>
                  <a:pt x="431452" y="480026"/>
                  <a:pt x="435142" y="444114"/>
                  <a:pt x="423149" y="399914"/>
                </a:cubicBezTo>
                <a:cubicBezTo>
                  <a:pt x="414847" y="371368"/>
                  <a:pt x="400087" y="340981"/>
                  <a:pt x="379793" y="312435"/>
                </a:cubicBezTo>
                <a:cubicBezTo>
                  <a:pt x="394552" y="303227"/>
                  <a:pt x="408390" y="292177"/>
                  <a:pt x="423149" y="278364"/>
                </a:cubicBezTo>
                <a:cubicBezTo>
                  <a:pt x="424072" y="277443"/>
                  <a:pt x="424994" y="276523"/>
                  <a:pt x="425917" y="274681"/>
                </a:cubicBezTo>
                <a:cubicBezTo>
                  <a:pt x="450824" y="310593"/>
                  <a:pt x="469274" y="347427"/>
                  <a:pt x="479421" y="384260"/>
                </a:cubicBezTo>
                <a:cubicBezTo>
                  <a:pt x="498793" y="449639"/>
                  <a:pt x="489568" y="505809"/>
                  <a:pt x="453591" y="541722"/>
                </a:cubicBezTo>
                <a:cubicBezTo>
                  <a:pt x="429607" y="564743"/>
                  <a:pt x="397320" y="577634"/>
                  <a:pt x="358575" y="577634"/>
                </a:cubicBezTo>
                <a:cubicBezTo>
                  <a:pt x="282931" y="577634"/>
                  <a:pt x="193450" y="532514"/>
                  <a:pt x="118728" y="457926"/>
                </a:cubicBezTo>
                <a:cubicBezTo>
                  <a:pt x="1573" y="340981"/>
                  <a:pt x="-34404" y="194569"/>
                  <a:pt x="35705" y="124586"/>
                </a:cubicBezTo>
                <a:cubicBezTo>
                  <a:pt x="58767" y="101565"/>
                  <a:pt x="91976" y="88673"/>
                  <a:pt x="130721" y="88673"/>
                </a:cubicBezTo>
                <a:close/>
                <a:moveTo>
                  <a:pt x="483094" y="235"/>
                </a:moveTo>
                <a:cubicBezTo>
                  <a:pt x="487706" y="2076"/>
                  <a:pt x="492317" y="5758"/>
                  <a:pt x="493240" y="10361"/>
                </a:cubicBezTo>
                <a:lnTo>
                  <a:pt x="510764" y="66518"/>
                </a:lnTo>
                <a:lnTo>
                  <a:pt x="567025" y="84009"/>
                </a:lnTo>
                <a:cubicBezTo>
                  <a:pt x="572558" y="85850"/>
                  <a:pt x="576248" y="89533"/>
                  <a:pt x="577170" y="95056"/>
                </a:cubicBezTo>
                <a:cubicBezTo>
                  <a:pt x="578092" y="99659"/>
                  <a:pt x="577170" y="105183"/>
                  <a:pt x="573481" y="108865"/>
                </a:cubicBezTo>
                <a:lnTo>
                  <a:pt x="521831" y="160419"/>
                </a:lnTo>
                <a:cubicBezTo>
                  <a:pt x="519064" y="163181"/>
                  <a:pt x="513531" y="165022"/>
                  <a:pt x="508919" y="164101"/>
                </a:cubicBezTo>
                <a:lnTo>
                  <a:pt x="476638" y="157657"/>
                </a:lnTo>
                <a:cubicBezTo>
                  <a:pt x="461881" y="187116"/>
                  <a:pt x="434212" y="224861"/>
                  <a:pt x="401931" y="257082"/>
                </a:cubicBezTo>
                <a:cubicBezTo>
                  <a:pt x="344748" y="314159"/>
                  <a:pt x="277419" y="317841"/>
                  <a:pt x="274653" y="317841"/>
                </a:cubicBezTo>
                <a:cubicBezTo>
                  <a:pt x="270041" y="317841"/>
                  <a:pt x="266352" y="316921"/>
                  <a:pt x="263585" y="314159"/>
                </a:cubicBezTo>
                <a:cubicBezTo>
                  <a:pt x="260818" y="310476"/>
                  <a:pt x="258973" y="306794"/>
                  <a:pt x="258973" y="303112"/>
                </a:cubicBezTo>
                <a:cubicBezTo>
                  <a:pt x="258973" y="300350"/>
                  <a:pt x="262662" y="233146"/>
                  <a:pt x="319846" y="176069"/>
                </a:cubicBezTo>
                <a:cubicBezTo>
                  <a:pt x="352126" y="143848"/>
                  <a:pt x="389941" y="115310"/>
                  <a:pt x="420377" y="101501"/>
                </a:cubicBezTo>
                <a:lnTo>
                  <a:pt x="413921" y="69280"/>
                </a:lnTo>
                <a:cubicBezTo>
                  <a:pt x="412999" y="63756"/>
                  <a:pt x="413921" y="59153"/>
                  <a:pt x="417610" y="55471"/>
                </a:cubicBezTo>
                <a:lnTo>
                  <a:pt x="469260" y="4838"/>
                </a:lnTo>
                <a:cubicBezTo>
                  <a:pt x="472949" y="1155"/>
                  <a:pt x="477561" y="-686"/>
                  <a:pt x="483094" y="235"/>
                </a:cubicBezTo>
                <a:close/>
              </a:path>
            </a:pathLst>
          </a:cu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29" name="lorry_115159">
            <a:extLst>
              <a:ext uri="{FF2B5EF4-FFF2-40B4-BE49-F238E27FC236}">
                <a16:creationId xmlns:a16="http://schemas.microsoft.com/office/drawing/2014/main" xmlns="" id="{2F58418D-63CB-40DD-A264-49E241EED147}"/>
              </a:ext>
            </a:extLst>
          </p:cNvPr>
          <p:cNvSpPr>
            <a:spLocks noChangeAspect="1"/>
          </p:cNvSpPr>
          <p:nvPr/>
        </p:nvSpPr>
        <p:spPr bwMode="auto">
          <a:xfrm>
            <a:off x="5791157" y="2060848"/>
            <a:ext cx="609685" cy="456609"/>
          </a:xfrm>
          <a:custGeom>
            <a:avLst/>
            <a:gdLst>
              <a:gd name="connsiteX0" fmla="*/ 455712 w 607639"/>
              <a:gd name="connsiteY0" fmla="*/ 341325 h 455077"/>
              <a:gd name="connsiteX1" fmla="*/ 512659 w 607639"/>
              <a:gd name="connsiteY1" fmla="*/ 398201 h 455077"/>
              <a:gd name="connsiteX2" fmla="*/ 455712 w 607639"/>
              <a:gd name="connsiteY2" fmla="*/ 455077 h 455077"/>
              <a:gd name="connsiteX3" fmla="*/ 398765 w 607639"/>
              <a:gd name="connsiteY3" fmla="*/ 398201 h 455077"/>
              <a:gd name="connsiteX4" fmla="*/ 455712 w 607639"/>
              <a:gd name="connsiteY4" fmla="*/ 341325 h 455077"/>
              <a:gd name="connsiteX5" fmla="*/ 170875 w 607639"/>
              <a:gd name="connsiteY5" fmla="*/ 341325 h 455077"/>
              <a:gd name="connsiteX6" fmla="*/ 227857 w 607639"/>
              <a:gd name="connsiteY6" fmla="*/ 398201 h 455077"/>
              <a:gd name="connsiteX7" fmla="*/ 170875 w 607639"/>
              <a:gd name="connsiteY7" fmla="*/ 455077 h 455077"/>
              <a:gd name="connsiteX8" fmla="*/ 113893 w 607639"/>
              <a:gd name="connsiteY8" fmla="*/ 398201 h 455077"/>
              <a:gd name="connsiteX9" fmla="*/ 170875 w 607639"/>
              <a:gd name="connsiteY9" fmla="*/ 341325 h 455077"/>
              <a:gd name="connsiteX10" fmla="*/ 417702 w 607639"/>
              <a:gd name="connsiteY10" fmla="*/ 132780 h 455077"/>
              <a:gd name="connsiteX11" fmla="*/ 417702 w 607639"/>
              <a:gd name="connsiteY11" fmla="*/ 208591 h 455077"/>
              <a:gd name="connsiteX12" fmla="*/ 417702 w 607639"/>
              <a:gd name="connsiteY12" fmla="*/ 227522 h 455077"/>
              <a:gd name="connsiteX13" fmla="*/ 531629 w 607639"/>
              <a:gd name="connsiteY13" fmla="*/ 227522 h 455077"/>
              <a:gd name="connsiteX14" fmla="*/ 531629 w 607639"/>
              <a:gd name="connsiteY14" fmla="*/ 208591 h 455077"/>
              <a:gd name="connsiteX15" fmla="*/ 493712 w 607639"/>
              <a:gd name="connsiteY15" fmla="*/ 132780 h 455077"/>
              <a:gd name="connsiteX16" fmla="*/ 38005 w 607639"/>
              <a:gd name="connsiteY16" fmla="*/ 0 h 455077"/>
              <a:gd name="connsiteX17" fmla="*/ 341780 w 607639"/>
              <a:gd name="connsiteY17" fmla="*/ 0 h 455077"/>
              <a:gd name="connsiteX18" fmla="*/ 379786 w 607639"/>
              <a:gd name="connsiteY18" fmla="*/ 37950 h 455077"/>
              <a:gd name="connsiteX19" fmla="*/ 379786 w 607639"/>
              <a:gd name="connsiteY19" fmla="*/ 75900 h 455077"/>
              <a:gd name="connsiteX20" fmla="*/ 512670 w 607639"/>
              <a:gd name="connsiteY20" fmla="*/ 75900 h 455077"/>
              <a:gd name="connsiteX21" fmla="*/ 545246 w 607639"/>
              <a:gd name="connsiteY21" fmla="*/ 94297 h 455077"/>
              <a:gd name="connsiteX22" fmla="*/ 602210 w 607639"/>
              <a:gd name="connsiteY22" fmla="*/ 189127 h 455077"/>
              <a:gd name="connsiteX23" fmla="*/ 607639 w 607639"/>
              <a:gd name="connsiteY23" fmla="*/ 208591 h 455077"/>
              <a:gd name="connsiteX24" fmla="*/ 607639 w 607639"/>
              <a:gd name="connsiteY24" fmla="*/ 379232 h 455077"/>
              <a:gd name="connsiteX25" fmla="*/ 569634 w 607639"/>
              <a:gd name="connsiteY25" fmla="*/ 417182 h 455077"/>
              <a:gd name="connsiteX26" fmla="*/ 550676 w 607639"/>
              <a:gd name="connsiteY26" fmla="*/ 417182 h 455077"/>
              <a:gd name="connsiteX27" fmla="*/ 550676 w 607639"/>
              <a:gd name="connsiteY27" fmla="*/ 398163 h 455077"/>
              <a:gd name="connsiteX28" fmla="*/ 455707 w 607639"/>
              <a:gd name="connsiteY28" fmla="*/ 303421 h 455077"/>
              <a:gd name="connsiteX29" fmla="*/ 360738 w 607639"/>
              <a:gd name="connsiteY29" fmla="*/ 398163 h 455077"/>
              <a:gd name="connsiteX30" fmla="*/ 360738 w 607639"/>
              <a:gd name="connsiteY30" fmla="*/ 417182 h 455077"/>
              <a:gd name="connsiteX31" fmla="*/ 341780 w 607639"/>
              <a:gd name="connsiteY31" fmla="*/ 417182 h 455077"/>
              <a:gd name="connsiteX32" fmla="*/ 263901 w 607639"/>
              <a:gd name="connsiteY32" fmla="*/ 417182 h 455077"/>
              <a:gd name="connsiteX33" fmla="*/ 265859 w 607639"/>
              <a:gd name="connsiteY33" fmla="*/ 398163 h 455077"/>
              <a:gd name="connsiteX34" fmla="*/ 170890 w 607639"/>
              <a:gd name="connsiteY34" fmla="*/ 303421 h 455077"/>
              <a:gd name="connsiteX35" fmla="*/ 75922 w 607639"/>
              <a:gd name="connsiteY35" fmla="*/ 398163 h 455077"/>
              <a:gd name="connsiteX36" fmla="*/ 77880 w 607639"/>
              <a:gd name="connsiteY36" fmla="*/ 417182 h 455077"/>
              <a:gd name="connsiteX37" fmla="*/ 38005 w 607639"/>
              <a:gd name="connsiteY37" fmla="*/ 417182 h 455077"/>
              <a:gd name="connsiteX38" fmla="*/ 0 w 607639"/>
              <a:gd name="connsiteY38" fmla="*/ 379232 h 455077"/>
              <a:gd name="connsiteX39" fmla="*/ 0 w 607639"/>
              <a:gd name="connsiteY39" fmla="*/ 37950 h 455077"/>
              <a:gd name="connsiteX40" fmla="*/ 38005 w 607639"/>
              <a:gd name="connsiteY40" fmla="*/ 0 h 45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7639" h="455077">
                <a:moveTo>
                  <a:pt x="455712" y="341325"/>
                </a:moveTo>
                <a:cubicBezTo>
                  <a:pt x="487163" y="341325"/>
                  <a:pt x="512659" y="366789"/>
                  <a:pt x="512659" y="398201"/>
                </a:cubicBezTo>
                <a:cubicBezTo>
                  <a:pt x="512659" y="429613"/>
                  <a:pt x="487163" y="455077"/>
                  <a:pt x="455712" y="455077"/>
                </a:cubicBezTo>
                <a:cubicBezTo>
                  <a:pt x="424261" y="455077"/>
                  <a:pt x="398765" y="429613"/>
                  <a:pt x="398765" y="398201"/>
                </a:cubicBezTo>
                <a:cubicBezTo>
                  <a:pt x="398765" y="366789"/>
                  <a:pt x="424261" y="341325"/>
                  <a:pt x="455712" y="341325"/>
                </a:cubicBezTo>
                <a:close/>
                <a:moveTo>
                  <a:pt x="170875" y="341325"/>
                </a:moveTo>
                <a:cubicBezTo>
                  <a:pt x="202345" y="341325"/>
                  <a:pt x="227857" y="366789"/>
                  <a:pt x="227857" y="398201"/>
                </a:cubicBezTo>
                <a:cubicBezTo>
                  <a:pt x="227857" y="429613"/>
                  <a:pt x="202345" y="455077"/>
                  <a:pt x="170875" y="455077"/>
                </a:cubicBezTo>
                <a:cubicBezTo>
                  <a:pt x="139405" y="455077"/>
                  <a:pt x="113893" y="429613"/>
                  <a:pt x="113893" y="398201"/>
                </a:cubicBezTo>
                <a:cubicBezTo>
                  <a:pt x="113893" y="366789"/>
                  <a:pt x="139405" y="341325"/>
                  <a:pt x="170875" y="341325"/>
                </a:cubicBezTo>
                <a:close/>
                <a:moveTo>
                  <a:pt x="417702" y="132780"/>
                </a:moveTo>
                <a:lnTo>
                  <a:pt x="417702" y="208591"/>
                </a:lnTo>
                <a:lnTo>
                  <a:pt x="417702" y="227522"/>
                </a:lnTo>
                <a:lnTo>
                  <a:pt x="531629" y="227522"/>
                </a:lnTo>
                <a:lnTo>
                  <a:pt x="531629" y="208591"/>
                </a:lnTo>
                <a:lnTo>
                  <a:pt x="493712" y="132780"/>
                </a:lnTo>
                <a:close/>
                <a:moveTo>
                  <a:pt x="38005" y="0"/>
                </a:moveTo>
                <a:lnTo>
                  <a:pt x="341780" y="0"/>
                </a:lnTo>
                <a:cubicBezTo>
                  <a:pt x="362786" y="0"/>
                  <a:pt x="379786" y="16975"/>
                  <a:pt x="379786" y="37950"/>
                </a:cubicBezTo>
                <a:lnTo>
                  <a:pt x="379786" y="75900"/>
                </a:lnTo>
                <a:lnTo>
                  <a:pt x="512670" y="75900"/>
                </a:lnTo>
                <a:cubicBezTo>
                  <a:pt x="526021" y="75900"/>
                  <a:pt x="538393" y="82832"/>
                  <a:pt x="545246" y="94297"/>
                </a:cubicBezTo>
                <a:lnTo>
                  <a:pt x="602210" y="189127"/>
                </a:lnTo>
                <a:cubicBezTo>
                  <a:pt x="605770" y="194993"/>
                  <a:pt x="607639" y="201748"/>
                  <a:pt x="607639" y="208591"/>
                </a:cubicBezTo>
                <a:lnTo>
                  <a:pt x="607639" y="379232"/>
                </a:lnTo>
                <a:cubicBezTo>
                  <a:pt x="607639" y="400207"/>
                  <a:pt x="590639" y="417182"/>
                  <a:pt x="569634" y="417182"/>
                </a:cubicBezTo>
                <a:lnTo>
                  <a:pt x="550676" y="417182"/>
                </a:lnTo>
                <a:lnTo>
                  <a:pt x="550676" y="398163"/>
                </a:lnTo>
                <a:cubicBezTo>
                  <a:pt x="550676" y="345815"/>
                  <a:pt x="508131" y="303421"/>
                  <a:pt x="455707" y="303421"/>
                </a:cubicBezTo>
                <a:cubicBezTo>
                  <a:pt x="403283" y="303421"/>
                  <a:pt x="360738" y="345815"/>
                  <a:pt x="360738" y="398163"/>
                </a:cubicBezTo>
                <a:lnTo>
                  <a:pt x="360738" y="417182"/>
                </a:lnTo>
                <a:lnTo>
                  <a:pt x="341780" y="417182"/>
                </a:lnTo>
                <a:lnTo>
                  <a:pt x="263901" y="417182"/>
                </a:lnTo>
                <a:cubicBezTo>
                  <a:pt x="265147" y="411050"/>
                  <a:pt x="265859" y="404651"/>
                  <a:pt x="265859" y="398163"/>
                </a:cubicBezTo>
                <a:cubicBezTo>
                  <a:pt x="265859" y="345815"/>
                  <a:pt x="223314" y="303421"/>
                  <a:pt x="170890" y="303421"/>
                </a:cubicBezTo>
                <a:cubicBezTo>
                  <a:pt x="118466" y="303421"/>
                  <a:pt x="75922" y="345815"/>
                  <a:pt x="75922" y="398163"/>
                </a:cubicBezTo>
                <a:cubicBezTo>
                  <a:pt x="75922" y="404651"/>
                  <a:pt x="76634" y="411050"/>
                  <a:pt x="77880" y="417182"/>
                </a:cubicBezTo>
                <a:lnTo>
                  <a:pt x="38005" y="417182"/>
                </a:lnTo>
                <a:cubicBezTo>
                  <a:pt x="17000" y="417182"/>
                  <a:pt x="0" y="400207"/>
                  <a:pt x="0" y="379232"/>
                </a:cubicBezTo>
                <a:lnTo>
                  <a:pt x="0" y="37950"/>
                </a:lnTo>
                <a:cubicBezTo>
                  <a:pt x="0" y="16975"/>
                  <a:pt x="17000" y="0"/>
                  <a:pt x="38005" y="0"/>
                </a:cubicBezTo>
                <a:close/>
              </a:path>
            </a:pathLst>
          </a:cu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30" name="youtube-social-badge_27850">
            <a:extLst>
              <a:ext uri="{FF2B5EF4-FFF2-40B4-BE49-F238E27FC236}">
                <a16:creationId xmlns:a16="http://schemas.microsoft.com/office/drawing/2014/main" xmlns="" id="{076EC058-A5B1-463C-A90A-CE5D6E91F071}"/>
              </a:ext>
            </a:extLst>
          </p:cNvPr>
          <p:cNvSpPr>
            <a:spLocks noChangeAspect="1"/>
          </p:cNvSpPr>
          <p:nvPr/>
        </p:nvSpPr>
        <p:spPr bwMode="auto">
          <a:xfrm>
            <a:off x="9139901" y="1984771"/>
            <a:ext cx="609685" cy="608762"/>
          </a:xfrm>
          <a:custGeom>
            <a:avLst/>
            <a:gdLst>
              <a:gd name="connsiteX0" fmla="*/ 363831 w 606268"/>
              <a:gd name="connsiteY0" fmla="*/ 340966 h 605351"/>
              <a:gd name="connsiteX1" fmla="*/ 359912 w 606268"/>
              <a:gd name="connsiteY1" fmla="*/ 342599 h 605351"/>
              <a:gd name="connsiteX2" fmla="*/ 358688 w 606268"/>
              <a:gd name="connsiteY2" fmla="*/ 347741 h 605351"/>
              <a:gd name="connsiteX3" fmla="*/ 358688 w 606268"/>
              <a:gd name="connsiteY3" fmla="*/ 353537 h 605351"/>
              <a:gd name="connsiteX4" fmla="*/ 368811 w 606268"/>
              <a:gd name="connsiteY4" fmla="*/ 353537 h 605351"/>
              <a:gd name="connsiteX5" fmla="*/ 368811 w 606268"/>
              <a:gd name="connsiteY5" fmla="*/ 347741 h 605351"/>
              <a:gd name="connsiteX6" fmla="*/ 367668 w 606268"/>
              <a:gd name="connsiteY6" fmla="*/ 342599 h 605351"/>
              <a:gd name="connsiteX7" fmla="*/ 363831 w 606268"/>
              <a:gd name="connsiteY7" fmla="*/ 340966 h 605351"/>
              <a:gd name="connsiteX8" fmla="*/ 324211 w 606268"/>
              <a:gd name="connsiteY8" fmla="*/ 340812 h 605351"/>
              <a:gd name="connsiteX9" fmla="*/ 321764 w 606268"/>
              <a:gd name="connsiteY9" fmla="*/ 341301 h 605351"/>
              <a:gd name="connsiteX10" fmla="*/ 319480 w 606268"/>
              <a:gd name="connsiteY10" fmla="*/ 343096 h 605351"/>
              <a:gd name="connsiteX11" fmla="*/ 319480 w 606268"/>
              <a:gd name="connsiteY11" fmla="*/ 378828 h 605351"/>
              <a:gd name="connsiteX12" fmla="*/ 322172 w 606268"/>
              <a:gd name="connsiteY12" fmla="*/ 380867 h 605351"/>
              <a:gd name="connsiteX13" fmla="*/ 324945 w 606268"/>
              <a:gd name="connsiteY13" fmla="*/ 381438 h 605351"/>
              <a:gd name="connsiteX14" fmla="*/ 328045 w 606268"/>
              <a:gd name="connsiteY14" fmla="*/ 380215 h 605351"/>
              <a:gd name="connsiteX15" fmla="*/ 329023 w 606268"/>
              <a:gd name="connsiteY15" fmla="*/ 376299 h 605351"/>
              <a:gd name="connsiteX16" fmla="*/ 329023 w 606268"/>
              <a:gd name="connsiteY16" fmla="*/ 346685 h 605351"/>
              <a:gd name="connsiteX17" fmla="*/ 327800 w 606268"/>
              <a:gd name="connsiteY17" fmla="*/ 342280 h 605351"/>
              <a:gd name="connsiteX18" fmla="*/ 324211 w 606268"/>
              <a:gd name="connsiteY18" fmla="*/ 340812 h 605351"/>
              <a:gd name="connsiteX19" fmla="*/ 266475 w 606268"/>
              <a:gd name="connsiteY19" fmla="*/ 332408 h 605351"/>
              <a:gd name="connsiteX20" fmla="*/ 277906 w 606268"/>
              <a:gd name="connsiteY20" fmla="*/ 332408 h 605351"/>
              <a:gd name="connsiteX21" fmla="*/ 277906 w 606268"/>
              <a:gd name="connsiteY21" fmla="*/ 376364 h 605351"/>
              <a:gd name="connsiteX22" fmla="*/ 278641 w 606268"/>
              <a:gd name="connsiteY22" fmla="*/ 379300 h 605351"/>
              <a:gd name="connsiteX23" fmla="*/ 281009 w 606268"/>
              <a:gd name="connsiteY23" fmla="*/ 380197 h 605351"/>
              <a:gd name="connsiteX24" fmla="*/ 284193 w 606268"/>
              <a:gd name="connsiteY24" fmla="*/ 378974 h 605351"/>
              <a:gd name="connsiteX25" fmla="*/ 287786 w 606268"/>
              <a:gd name="connsiteY25" fmla="*/ 375875 h 605351"/>
              <a:gd name="connsiteX26" fmla="*/ 287786 w 606268"/>
              <a:gd name="connsiteY26" fmla="*/ 332408 h 605351"/>
              <a:gd name="connsiteX27" fmla="*/ 299217 w 606268"/>
              <a:gd name="connsiteY27" fmla="*/ 332408 h 605351"/>
              <a:gd name="connsiteX28" fmla="*/ 299217 w 606268"/>
              <a:gd name="connsiteY28" fmla="*/ 389657 h 605351"/>
              <a:gd name="connsiteX29" fmla="*/ 287786 w 606268"/>
              <a:gd name="connsiteY29" fmla="*/ 389657 h 605351"/>
              <a:gd name="connsiteX30" fmla="*/ 287786 w 606268"/>
              <a:gd name="connsiteY30" fmla="*/ 383378 h 605351"/>
              <a:gd name="connsiteX31" fmla="*/ 281091 w 606268"/>
              <a:gd name="connsiteY31" fmla="*/ 388678 h 605351"/>
              <a:gd name="connsiteX32" fmla="*/ 274477 w 606268"/>
              <a:gd name="connsiteY32" fmla="*/ 390554 h 605351"/>
              <a:gd name="connsiteX33" fmla="*/ 268516 w 606268"/>
              <a:gd name="connsiteY33" fmla="*/ 387944 h 605351"/>
              <a:gd name="connsiteX34" fmla="*/ 266475 w 606268"/>
              <a:gd name="connsiteY34" fmla="*/ 380279 h 605351"/>
              <a:gd name="connsiteX35" fmla="*/ 364321 w 606268"/>
              <a:gd name="connsiteY35" fmla="*/ 330926 h 605351"/>
              <a:gd name="connsiteX36" fmla="*/ 376404 w 606268"/>
              <a:gd name="connsiteY36" fmla="*/ 335252 h 605351"/>
              <a:gd name="connsiteX37" fmla="*/ 380650 w 606268"/>
              <a:gd name="connsiteY37" fmla="*/ 347823 h 605351"/>
              <a:gd name="connsiteX38" fmla="*/ 380650 w 606268"/>
              <a:gd name="connsiteY38" fmla="*/ 362434 h 605351"/>
              <a:gd name="connsiteX39" fmla="*/ 358688 w 606268"/>
              <a:gd name="connsiteY39" fmla="*/ 362434 h 605351"/>
              <a:gd name="connsiteX40" fmla="*/ 358688 w 606268"/>
              <a:gd name="connsiteY40" fmla="*/ 373209 h 605351"/>
              <a:gd name="connsiteX41" fmla="*/ 359831 w 606268"/>
              <a:gd name="connsiteY41" fmla="*/ 379494 h 605351"/>
              <a:gd name="connsiteX42" fmla="*/ 363749 w 606268"/>
              <a:gd name="connsiteY42" fmla="*/ 381290 h 605351"/>
              <a:gd name="connsiteX43" fmla="*/ 367668 w 606268"/>
              <a:gd name="connsiteY43" fmla="*/ 379739 h 605351"/>
              <a:gd name="connsiteX44" fmla="*/ 368811 w 606268"/>
              <a:gd name="connsiteY44" fmla="*/ 373209 h 605351"/>
              <a:gd name="connsiteX45" fmla="*/ 368811 w 606268"/>
              <a:gd name="connsiteY45" fmla="*/ 370597 h 605351"/>
              <a:gd name="connsiteX46" fmla="*/ 380650 w 606268"/>
              <a:gd name="connsiteY46" fmla="*/ 370597 h 605351"/>
              <a:gd name="connsiteX47" fmla="*/ 380650 w 606268"/>
              <a:gd name="connsiteY47" fmla="*/ 373535 h 605351"/>
              <a:gd name="connsiteX48" fmla="*/ 376323 w 606268"/>
              <a:gd name="connsiteY48" fmla="*/ 386841 h 605351"/>
              <a:gd name="connsiteX49" fmla="*/ 363423 w 606268"/>
              <a:gd name="connsiteY49" fmla="*/ 391330 h 605351"/>
              <a:gd name="connsiteX50" fmla="*/ 351339 w 606268"/>
              <a:gd name="connsiteY50" fmla="*/ 386596 h 605351"/>
              <a:gd name="connsiteX51" fmla="*/ 346849 w 606268"/>
              <a:gd name="connsiteY51" fmla="*/ 373535 h 605351"/>
              <a:gd name="connsiteX52" fmla="*/ 346849 w 606268"/>
              <a:gd name="connsiteY52" fmla="*/ 347823 h 605351"/>
              <a:gd name="connsiteX53" fmla="*/ 351748 w 606268"/>
              <a:gd name="connsiteY53" fmla="*/ 335660 h 605351"/>
              <a:gd name="connsiteX54" fmla="*/ 364321 w 606268"/>
              <a:gd name="connsiteY54" fmla="*/ 330926 h 605351"/>
              <a:gd name="connsiteX55" fmla="*/ 307897 w 606268"/>
              <a:gd name="connsiteY55" fmla="*/ 312014 h 605351"/>
              <a:gd name="connsiteX56" fmla="*/ 319480 w 606268"/>
              <a:gd name="connsiteY56" fmla="*/ 312014 h 605351"/>
              <a:gd name="connsiteX57" fmla="*/ 319480 w 606268"/>
              <a:gd name="connsiteY57" fmla="*/ 336977 h 605351"/>
              <a:gd name="connsiteX58" fmla="*/ 324374 w 606268"/>
              <a:gd name="connsiteY58" fmla="*/ 333062 h 605351"/>
              <a:gd name="connsiteX59" fmla="*/ 329676 w 606268"/>
              <a:gd name="connsiteY59" fmla="*/ 331675 h 605351"/>
              <a:gd name="connsiteX60" fmla="*/ 337996 w 606268"/>
              <a:gd name="connsiteY60" fmla="*/ 335346 h 605351"/>
              <a:gd name="connsiteX61" fmla="*/ 340851 w 606268"/>
              <a:gd name="connsiteY61" fmla="*/ 346033 h 605351"/>
              <a:gd name="connsiteX62" fmla="*/ 340851 w 606268"/>
              <a:gd name="connsiteY62" fmla="*/ 377849 h 605351"/>
              <a:gd name="connsiteX63" fmla="*/ 338159 w 606268"/>
              <a:gd name="connsiteY63" fmla="*/ 387230 h 605351"/>
              <a:gd name="connsiteX64" fmla="*/ 330329 w 606268"/>
              <a:gd name="connsiteY64" fmla="*/ 390412 h 605351"/>
              <a:gd name="connsiteX65" fmla="*/ 324374 w 606268"/>
              <a:gd name="connsiteY65" fmla="*/ 389188 h 605351"/>
              <a:gd name="connsiteX66" fmla="*/ 319480 w 606268"/>
              <a:gd name="connsiteY66" fmla="*/ 385273 h 605351"/>
              <a:gd name="connsiteX67" fmla="*/ 319480 w 606268"/>
              <a:gd name="connsiteY67" fmla="*/ 389678 h 605351"/>
              <a:gd name="connsiteX68" fmla="*/ 307897 w 606268"/>
              <a:gd name="connsiteY68" fmla="*/ 389678 h 605351"/>
              <a:gd name="connsiteX69" fmla="*/ 221666 w 606268"/>
              <a:gd name="connsiteY69" fmla="*/ 312014 h 605351"/>
              <a:gd name="connsiteX70" fmla="*/ 261394 w 606268"/>
              <a:gd name="connsiteY70" fmla="*/ 312014 h 605351"/>
              <a:gd name="connsiteX71" fmla="*/ 261394 w 606268"/>
              <a:gd name="connsiteY71" fmla="*/ 323266 h 605351"/>
              <a:gd name="connsiteX72" fmla="*/ 247988 w 606268"/>
              <a:gd name="connsiteY72" fmla="*/ 323266 h 605351"/>
              <a:gd name="connsiteX73" fmla="*/ 247988 w 606268"/>
              <a:gd name="connsiteY73" fmla="*/ 389636 h 605351"/>
              <a:gd name="connsiteX74" fmla="*/ 235072 w 606268"/>
              <a:gd name="connsiteY74" fmla="*/ 389636 h 605351"/>
              <a:gd name="connsiteX75" fmla="*/ 235072 w 606268"/>
              <a:gd name="connsiteY75" fmla="*/ 323266 h 605351"/>
              <a:gd name="connsiteX76" fmla="*/ 221666 w 606268"/>
              <a:gd name="connsiteY76" fmla="*/ 323266 h 605351"/>
              <a:gd name="connsiteX77" fmla="*/ 231181 w 606268"/>
              <a:gd name="connsiteY77" fmla="*/ 297444 h 605351"/>
              <a:gd name="connsiteX78" fmla="*/ 189691 w 606268"/>
              <a:gd name="connsiteY78" fmla="*/ 338793 h 605351"/>
              <a:gd name="connsiteX79" fmla="*/ 189691 w 606268"/>
              <a:gd name="connsiteY79" fmla="*/ 372067 h 605351"/>
              <a:gd name="connsiteX80" fmla="*/ 231181 w 606268"/>
              <a:gd name="connsiteY80" fmla="*/ 413415 h 605351"/>
              <a:gd name="connsiteX81" fmla="*/ 375088 w 606268"/>
              <a:gd name="connsiteY81" fmla="*/ 413415 h 605351"/>
              <a:gd name="connsiteX82" fmla="*/ 416578 w 606268"/>
              <a:gd name="connsiteY82" fmla="*/ 372067 h 605351"/>
              <a:gd name="connsiteX83" fmla="*/ 416578 w 606268"/>
              <a:gd name="connsiteY83" fmla="*/ 338793 h 605351"/>
              <a:gd name="connsiteX84" fmla="*/ 375088 w 606268"/>
              <a:gd name="connsiteY84" fmla="*/ 297444 h 605351"/>
              <a:gd name="connsiteX85" fmla="*/ 301171 w 606268"/>
              <a:gd name="connsiteY85" fmla="*/ 223666 h 605351"/>
              <a:gd name="connsiteX86" fmla="*/ 305269 w 606268"/>
              <a:gd name="connsiteY86" fmla="*/ 224890 h 605351"/>
              <a:gd name="connsiteX87" fmla="*/ 306909 w 606268"/>
              <a:gd name="connsiteY87" fmla="*/ 228316 h 605351"/>
              <a:gd name="connsiteX88" fmla="*/ 306909 w 606268"/>
              <a:gd name="connsiteY88" fmla="*/ 262657 h 605351"/>
              <a:gd name="connsiteX89" fmla="*/ 305351 w 606268"/>
              <a:gd name="connsiteY89" fmla="*/ 266654 h 605351"/>
              <a:gd name="connsiteX90" fmla="*/ 301089 w 606268"/>
              <a:gd name="connsiteY90" fmla="*/ 268122 h 605351"/>
              <a:gd name="connsiteX91" fmla="*/ 297154 w 606268"/>
              <a:gd name="connsiteY91" fmla="*/ 266735 h 605351"/>
              <a:gd name="connsiteX92" fmla="*/ 295760 w 606268"/>
              <a:gd name="connsiteY92" fmla="*/ 262657 h 605351"/>
              <a:gd name="connsiteX93" fmla="*/ 295760 w 606268"/>
              <a:gd name="connsiteY93" fmla="*/ 228316 h 605351"/>
              <a:gd name="connsiteX94" fmla="*/ 297236 w 606268"/>
              <a:gd name="connsiteY94" fmla="*/ 224890 h 605351"/>
              <a:gd name="connsiteX95" fmla="*/ 301171 w 606268"/>
              <a:gd name="connsiteY95" fmla="*/ 223666 h 605351"/>
              <a:gd name="connsiteX96" fmla="*/ 330495 w 606268"/>
              <a:gd name="connsiteY96" fmla="*/ 214341 h 605351"/>
              <a:gd name="connsiteX97" fmla="*/ 330495 w 606268"/>
              <a:gd name="connsiteY97" fmla="*/ 267188 h 605351"/>
              <a:gd name="connsiteX98" fmla="*/ 332782 w 606268"/>
              <a:gd name="connsiteY98" fmla="*/ 275588 h 605351"/>
              <a:gd name="connsiteX99" fmla="*/ 339479 w 606268"/>
              <a:gd name="connsiteY99" fmla="*/ 278442 h 605351"/>
              <a:gd name="connsiteX100" fmla="*/ 346993 w 606268"/>
              <a:gd name="connsiteY100" fmla="*/ 276403 h 605351"/>
              <a:gd name="connsiteX101" fmla="*/ 354425 w 606268"/>
              <a:gd name="connsiteY101" fmla="*/ 270532 h 605351"/>
              <a:gd name="connsiteX102" fmla="*/ 354425 w 606268"/>
              <a:gd name="connsiteY102" fmla="*/ 277545 h 605351"/>
              <a:gd name="connsiteX103" fmla="*/ 367329 w 606268"/>
              <a:gd name="connsiteY103" fmla="*/ 277545 h 605351"/>
              <a:gd name="connsiteX104" fmla="*/ 367329 w 606268"/>
              <a:gd name="connsiteY104" fmla="*/ 214341 h 605351"/>
              <a:gd name="connsiteX105" fmla="*/ 354425 w 606268"/>
              <a:gd name="connsiteY105" fmla="*/ 214341 h 605351"/>
              <a:gd name="connsiteX106" fmla="*/ 354425 w 606268"/>
              <a:gd name="connsiteY106" fmla="*/ 262295 h 605351"/>
              <a:gd name="connsiteX107" fmla="*/ 350505 w 606268"/>
              <a:gd name="connsiteY107" fmla="*/ 265720 h 605351"/>
              <a:gd name="connsiteX108" fmla="*/ 346829 w 606268"/>
              <a:gd name="connsiteY108" fmla="*/ 267025 h 605351"/>
              <a:gd name="connsiteX109" fmla="*/ 344216 w 606268"/>
              <a:gd name="connsiteY109" fmla="*/ 266046 h 605351"/>
              <a:gd name="connsiteX110" fmla="*/ 343399 w 606268"/>
              <a:gd name="connsiteY110" fmla="*/ 262784 h 605351"/>
              <a:gd name="connsiteX111" fmla="*/ 343399 w 606268"/>
              <a:gd name="connsiteY111" fmla="*/ 214341 h 605351"/>
              <a:gd name="connsiteX112" fmla="*/ 301746 w 606268"/>
              <a:gd name="connsiteY112" fmla="*/ 212791 h 605351"/>
              <a:gd name="connsiteX113" fmla="*/ 287780 w 606268"/>
              <a:gd name="connsiteY113" fmla="*/ 217114 h 605351"/>
              <a:gd name="connsiteX114" fmla="*/ 282553 w 606268"/>
              <a:gd name="connsiteY114" fmla="*/ 228776 h 605351"/>
              <a:gd name="connsiteX115" fmla="*/ 282553 w 606268"/>
              <a:gd name="connsiteY115" fmla="*/ 261561 h 605351"/>
              <a:gd name="connsiteX116" fmla="*/ 287617 w 606268"/>
              <a:gd name="connsiteY116" fmla="*/ 274365 h 605351"/>
              <a:gd name="connsiteX117" fmla="*/ 301174 w 606268"/>
              <a:gd name="connsiteY117" fmla="*/ 279095 h 605351"/>
              <a:gd name="connsiteX118" fmla="*/ 314977 w 606268"/>
              <a:gd name="connsiteY118" fmla="*/ 274528 h 605351"/>
              <a:gd name="connsiteX119" fmla="*/ 320041 w 606268"/>
              <a:gd name="connsiteY119" fmla="*/ 261805 h 605351"/>
              <a:gd name="connsiteX120" fmla="*/ 320041 w 606268"/>
              <a:gd name="connsiteY120" fmla="*/ 229184 h 605351"/>
              <a:gd name="connsiteX121" fmla="*/ 314895 w 606268"/>
              <a:gd name="connsiteY121" fmla="*/ 217358 h 605351"/>
              <a:gd name="connsiteX122" fmla="*/ 301746 w 606268"/>
              <a:gd name="connsiteY122" fmla="*/ 212791 h 605351"/>
              <a:gd name="connsiteX123" fmla="*/ 232733 w 606268"/>
              <a:gd name="connsiteY123" fmla="*/ 191913 h 605351"/>
              <a:gd name="connsiteX124" fmla="*/ 250047 w 606268"/>
              <a:gd name="connsiteY124" fmla="*/ 243619 h 605351"/>
              <a:gd name="connsiteX125" fmla="*/ 250047 w 606268"/>
              <a:gd name="connsiteY125" fmla="*/ 277545 h 605351"/>
              <a:gd name="connsiteX126" fmla="*/ 264585 w 606268"/>
              <a:gd name="connsiteY126" fmla="*/ 277545 h 605351"/>
              <a:gd name="connsiteX127" fmla="*/ 264585 w 606268"/>
              <a:gd name="connsiteY127" fmla="*/ 241988 h 605351"/>
              <a:gd name="connsiteX128" fmla="*/ 281491 w 606268"/>
              <a:gd name="connsiteY128" fmla="*/ 191913 h 605351"/>
              <a:gd name="connsiteX129" fmla="*/ 266709 w 606268"/>
              <a:gd name="connsiteY129" fmla="*/ 191913 h 605351"/>
              <a:gd name="connsiteX130" fmla="*/ 257725 w 606268"/>
              <a:gd name="connsiteY130" fmla="*/ 226166 h 605351"/>
              <a:gd name="connsiteX131" fmla="*/ 256826 w 606268"/>
              <a:gd name="connsiteY131" fmla="*/ 226166 h 605351"/>
              <a:gd name="connsiteX132" fmla="*/ 247352 w 606268"/>
              <a:gd name="connsiteY132" fmla="*/ 191913 h 605351"/>
              <a:gd name="connsiteX133" fmla="*/ 303135 w 606268"/>
              <a:gd name="connsiteY133" fmla="*/ 107586 h 605351"/>
              <a:gd name="connsiteX134" fmla="*/ 498495 w 606268"/>
              <a:gd name="connsiteY134" fmla="*/ 302664 h 605351"/>
              <a:gd name="connsiteX135" fmla="*/ 303135 w 606268"/>
              <a:gd name="connsiteY135" fmla="*/ 497742 h 605351"/>
              <a:gd name="connsiteX136" fmla="*/ 107774 w 606268"/>
              <a:gd name="connsiteY136" fmla="*/ 302664 h 605351"/>
              <a:gd name="connsiteX137" fmla="*/ 303135 w 606268"/>
              <a:gd name="connsiteY137" fmla="*/ 107586 h 605351"/>
              <a:gd name="connsiteX138" fmla="*/ 303134 w 606268"/>
              <a:gd name="connsiteY138" fmla="*/ 87261 h 605351"/>
              <a:gd name="connsiteX139" fmla="*/ 87404 w 606268"/>
              <a:gd name="connsiteY139" fmla="*/ 302664 h 605351"/>
              <a:gd name="connsiteX140" fmla="*/ 303134 w 606268"/>
              <a:gd name="connsiteY140" fmla="*/ 518068 h 605351"/>
              <a:gd name="connsiteX141" fmla="*/ 518864 w 606268"/>
              <a:gd name="connsiteY141" fmla="*/ 302664 h 605351"/>
              <a:gd name="connsiteX142" fmla="*/ 303134 w 606268"/>
              <a:gd name="connsiteY142" fmla="*/ 87261 h 605351"/>
              <a:gd name="connsiteX143" fmla="*/ 304114 w 606268"/>
              <a:gd name="connsiteY143" fmla="*/ 276 h 605351"/>
              <a:gd name="connsiteX144" fmla="*/ 331969 w 606268"/>
              <a:gd name="connsiteY144" fmla="*/ 10512 h 605351"/>
              <a:gd name="connsiteX145" fmla="*/ 399441 w 606268"/>
              <a:gd name="connsiteY145" fmla="*/ 57165 h 605351"/>
              <a:gd name="connsiteX146" fmla="*/ 480717 w 606268"/>
              <a:gd name="connsiteY146" fmla="*/ 68665 h 605351"/>
              <a:gd name="connsiteX147" fmla="*/ 530464 w 606268"/>
              <a:gd name="connsiteY147" fmla="*/ 116460 h 605351"/>
              <a:gd name="connsiteX148" fmla="*/ 545167 w 606268"/>
              <a:gd name="connsiteY148" fmla="*/ 197124 h 605351"/>
              <a:gd name="connsiteX149" fmla="*/ 594423 w 606268"/>
              <a:gd name="connsiteY149" fmla="*/ 262618 h 605351"/>
              <a:gd name="connsiteX150" fmla="*/ 595730 w 606268"/>
              <a:gd name="connsiteY150" fmla="*/ 331537 h 605351"/>
              <a:gd name="connsiteX151" fmla="*/ 549088 w 606268"/>
              <a:gd name="connsiteY151" fmla="*/ 398907 h 605351"/>
              <a:gd name="connsiteX152" fmla="*/ 537570 w 606268"/>
              <a:gd name="connsiteY152" fmla="*/ 479979 h 605351"/>
              <a:gd name="connsiteX153" fmla="*/ 502772 w 606268"/>
              <a:gd name="connsiteY153" fmla="*/ 525735 h 605351"/>
              <a:gd name="connsiteX154" fmla="*/ 489703 w 606268"/>
              <a:gd name="connsiteY154" fmla="*/ 529731 h 605351"/>
              <a:gd name="connsiteX155" fmla="*/ 408916 w 606268"/>
              <a:gd name="connsiteY155" fmla="*/ 544331 h 605351"/>
              <a:gd name="connsiteX156" fmla="*/ 343323 w 606268"/>
              <a:gd name="connsiteY156" fmla="*/ 593594 h 605351"/>
              <a:gd name="connsiteX157" fmla="*/ 331560 w 606268"/>
              <a:gd name="connsiteY157" fmla="*/ 600445 h 605351"/>
              <a:gd name="connsiteX158" fmla="*/ 274299 w 606268"/>
              <a:gd name="connsiteY158" fmla="*/ 594899 h 605351"/>
              <a:gd name="connsiteX159" fmla="*/ 206827 w 606268"/>
              <a:gd name="connsiteY159" fmla="*/ 548246 h 605351"/>
              <a:gd name="connsiteX160" fmla="*/ 125632 w 606268"/>
              <a:gd name="connsiteY160" fmla="*/ 536746 h 605351"/>
              <a:gd name="connsiteX161" fmla="*/ 75804 w 606268"/>
              <a:gd name="connsiteY161" fmla="*/ 488951 h 605351"/>
              <a:gd name="connsiteX162" fmla="*/ 61183 w 606268"/>
              <a:gd name="connsiteY162" fmla="*/ 408368 h 605351"/>
              <a:gd name="connsiteX163" fmla="*/ 11845 w 606268"/>
              <a:gd name="connsiteY163" fmla="*/ 342874 h 605351"/>
              <a:gd name="connsiteX164" fmla="*/ 10538 w 606268"/>
              <a:gd name="connsiteY164" fmla="*/ 273955 h 605351"/>
              <a:gd name="connsiteX165" fmla="*/ 57262 w 606268"/>
              <a:gd name="connsiteY165" fmla="*/ 206585 h 605351"/>
              <a:gd name="connsiteX166" fmla="*/ 68779 w 606268"/>
              <a:gd name="connsiteY166" fmla="*/ 125432 h 605351"/>
              <a:gd name="connsiteX167" fmla="*/ 103496 w 606268"/>
              <a:gd name="connsiteY167" fmla="*/ 79757 h 605351"/>
              <a:gd name="connsiteX168" fmla="*/ 116647 w 606268"/>
              <a:gd name="connsiteY168" fmla="*/ 75761 h 605351"/>
              <a:gd name="connsiteX169" fmla="*/ 197352 w 606268"/>
              <a:gd name="connsiteY169" fmla="*/ 61080 h 605351"/>
              <a:gd name="connsiteX170" fmla="*/ 262945 w 606268"/>
              <a:gd name="connsiteY170" fmla="*/ 11898 h 605351"/>
              <a:gd name="connsiteX171" fmla="*/ 274789 w 606268"/>
              <a:gd name="connsiteY171" fmla="*/ 4966 h 605351"/>
              <a:gd name="connsiteX172" fmla="*/ 304114 w 606268"/>
              <a:gd name="connsiteY172" fmla="*/ 276 h 605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06268" h="605351">
                <a:moveTo>
                  <a:pt x="363831" y="340966"/>
                </a:moveTo>
                <a:cubicBezTo>
                  <a:pt x="361953" y="340966"/>
                  <a:pt x="360729" y="341456"/>
                  <a:pt x="359912" y="342599"/>
                </a:cubicBezTo>
                <a:cubicBezTo>
                  <a:pt x="359096" y="343578"/>
                  <a:pt x="358688" y="345292"/>
                  <a:pt x="358688" y="347741"/>
                </a:cubicBezTo>
                <a:lnTo>
                  <a:pt x="358688" y="353537"/>
                </a:lnTo>
                <a:lnTo>
                  <a:pt x="368811" y="353537"/>
                </a:lnTo>
                <a:lnTo>
                  <a:pt x="368811" y="347741"/>
                </a:lnTo>
                <a:cubicBezTo>
                  <a:pt x="368811" y="345292"/>
                  <a:pt x="368403" y="343578"/>
                  <a:pt x="367668" y="342599"/>
                </a:cubicBezTo>
                <a:cubicBezTo>
                  <a:pt x="366852" y="341456"/>
                  <a:pt x="365546" y="340966"/>
                  <a:pt x="363831" y="340966"/>
                </a:cubicBezTo>
                <a:close/>
                <a:moveTo>
                  <a:pt x="324211" y="340812"/>
                </a:moveTo>
                <a:cubicBezTo>
                  <a:pt x="323395" y="340812"/>
                  <a:pt x="322579" y="340975"/>
                  <a:pt x="321764" y="341301"/>
                </a:cubicBezTo>
                <a:cubicBezTo>
                  <a:pt x="321030" y="341709"/>
                  <a:pt x="320214" y="342280"/>
                  <a:pt x="319480" y="343096"/>
                </a:cubicBezTo>
                <a:lnTo>
                  <a:pt x="319480" y="378828"/>
                </a:lnTo>
                <a:cubicBezTo>
                  <a:pt x="320377" y="379725"/>
                  <a:pt x="321274" y="380459"/>
                  <a:pt x="322172" y="380867"/>
                </a:cubicBezTo>
                <a:cubicBezTo>
                  <a:pt x="323069" y="381275"/>
                  <a:pt x="323966" y="381438"/>
                  <a:pt x="324945" y="381438"/>
                </a:cubicBezTo>
                <a:cubicBezTo>
                  <a:pt x="326332" y="381438"/>
                  <a:pt x="327392" y="381030"/>
                  <a:pt x="328045" y="380215"/>
                </a:cubicBezTo>
                <a:cubicBezTo>
                  <a:pt x="328697" y="379399"/>
                  <a:pt x="329023" y="378093"/>
                  <a:pt x="329023" y="376299"/>
                </a:cubicBezTo>
                <a:lnTo>
                  <a:pt x="329023" y="346685"/>
                </a:lnTo>
                <a:cubicBezTo>
                  <a:pt x="329023" y="344727"/>
                  <a:pt x="328616" y="343259"/>
                  <a:pt x="327800" y="342280"/>
                </a:cubicBezTo>
                <a:cubicBezTo>
                  <a:pt x="326984" y="341301"/>
                  <a:pt x="325761" y="340812"/>
                  <a:pt x="324211" y="340812"/>
                </a:cubicBezTo>
                <a:close/>
                <a:moveTo>
                  <a:pt x="266475" y="332408"/>
                </a:moveTo>
                <a:lnTo>
                  <a:pt x="277906" y="332408"/>
                </a:lnTo>
                <a:lnTo>
                  <a:pt x="277906" y="376364"/>
                </a:lnTo>
                <a:cubicBezTo>
                  <a:pt x="277906" y="377669"/>
                  <a:pt x="278151" y="378648"/>
                  <a:pt x="278641" y="379300"/>
                </a:cubicBezTo>
                <a:cubicBezTo>
                  <a:pt x="279131" y="379871"/>
                  <a:pt x="279947" y="380197"/>
                  <a:pt x="281009" y="380197"/>
                </a:cubicBezTo>
                <a:cubicBezTo>
                  <a:pt x="281825" y="380197"/>
                  <a:pt x="282887" y="379789"/>
                  <a:pt x="284193" y="378974"/>
                </a:cubicBezTo>
                <a:cubicBezTo>
                  <a:pt x="285500" y="378158"/>
                  <a:pt x="286643" y="377180"/>
                  <a:pt x="287786" y="375875"/>
                </a:cubicBezTo>
                <a:lnTo>
                  <a:pt x="287786" y="332408"/>
                </a:lnTo>
                <a:lnTo>
                  <a:pt x="299217" y="332408"/>
                </a:lnTo>
                <a:lnTo>
                  <a:pt x="299217" y="389657"/>
                </a:lnTo>
                <a:lnTo>
                  <a:pt x="287786" y="389657"/>
                </a:lnTo>
                <a:lnTo>
                  <a:pt x="287786" y="383378"/>
                </a:lnTo>
                <a:cubicBezTo>
                  <a:pt x="285663" y="385742"/>
                  <a:pt x="283458" y="387537"/>
                  <a:pt x="281091" y="388678"/>
                </a:cubicBezTo>
                <a:cubicBezTo>
                  <a:pt x="278804" y="389983"/>
                  <a:pt x="276600" y="390554"/>
                  <a:pt x="274477" y="390554"/>
                </a:cubicBezTo>
                <a:cubicBezTo>
                  <a:pt x="271782" y="390554"/>
                  <a:pt x="269823" y="389657"/>
                  <a:pt x="268516" y="387944"/>
                </a:cubicBezTo>
                <a:cubicBezTo>
                  <a:pt x="267128" y="386232"/>
                  <a:pt x="266475" y="383704"/>
                  <a:pt x="266475" y="380279"/>
                </a:cubicBezTo>
                <a:close/>
                <a:moveTo>
                  <a:pt x="364321" y="330926"/>
                </a:moveTo>
                <a:cubicBezTo>
                  <a:pt x="369546" y="330926"/>
                  <a:pt x="373629" y="332395"/>
                  <a:pt x="376404" y="335252"/>
                </a:cubicBezTo>
                <a:cubicBezTo>
                  <a:pt x="379262" y="338191"/>
                  <a:pt x="380650" y="342354"/>
                  <a:pt x="380650" y="347823"/>
                </a:cubicBezTo>
                <a:lnTo>
                  <a:pt x="380650" y="362434"/>
                </a:lnTo>
                <a:lnTo>
                  <a:pt x="358688" y="362434"/>
                </a:lnTo>
                <a:lnTo>
                  <a:pt x="358688" y="373209"/>
                </a:lnTo>
                <a:cubicBezTo>
                  <a:pt x="358688" y="376229"/>
                  <a:pt x="359096" y="378351"/>
                  <a:pt x="359831" y="379494"/>
                </a:cubicBezTo>
                <a:cubicBezTo>
                  <a:pt x="360565" y="380637"/>
                  <a:pt x="361872" y="381290"/>
                  <a:pt x="363749" y="381290"/>
                </a:cubicBezTo>
                <a:cubicBezTo>
                  <a:pt x="365627" y="381290"/>
                  <a:pt x="366934" y="380719"/>
                  <a:pt x="367668" y="379739"/>
                </a:cubicBezTo>
                <a:cubicBezTo>
                  <a:pt x="368403" y="378759"/>
                  <a:pt x="368811" y="376637"/>
                  <a:pt x="368811" y="373209"/>
                </a:cubicBezTo>
                <a:lnTo>
                  <a:pt x="368811" y="370597"/>
                </a:lnTo>
                <a:lnTo>
                  <a:pt x="380650" y="370597"/>
                </a:lnTo>
                <a:lnTo>
                  <a:pt x="380650" y="373535"/>
                </a:lnTo>
                <a:cubicBezTo>
                  <a:pt x="380650" y="379412"/>
                  <a:pt x="379180" y="383902"/>
                  <a:pt x="376323" y="386841"/>
                </a:cubicBezTo>
                <a:cubicBezTo>
                  <a:pt x="373465" y="389779"/>
                  <a:pt x="369138" y="391330"/>
                  <a:pt x="363423" y="391330"/>
                </a:cubicBezTo>
                <a:cubicBezTo>
                  <a:pt x="358279" y="391330"/>
                  <a:pt x="354279" y="389697"/>
                  <a:pt x="351339" y="386596"/>
                </a:cubicBezTo>
                <a:cubicBezTo>
                  <a:pt x="348400" y="383412"/>
                  <a:pt x="346849" y="379086"/>
                  <a:pt x="346849" y="373535"/>
                </a:cubicBezTo>
                <a:lnTo>
                  <a:pt x="346849" y="347823"/>
                </a:lnTo>
                <a:cubicBezTo>
                  <a:pt x="346849" y="342844"/>
                  <a:pt x="348482" y="338762"/>
                  <a:pt x="351748" y="335660"/>
                </a:cubicBezTo>
                <a:cubicBezTo>
                  <a:pt x="355013" y="332477"/>
                  <a:pt x="359177" y="330926"/>
                  <a:pt x="364321" y="330926"/>
                </a:cubicBezTo>
                <a:close/>
                <a:moveTo>
                  <a:pt x="307897" y="312014"/>
                </a:moveTo>
                <a:lnTo>
                  <a:pt x="319480" y="312014"/>
                </a:lnTo>
                <a:lnTo>
                  <a:pt x="319480" y="336977"/>
                </a:lnTo>
                <a:cubicBezTo>
                  <a:pt x="321030" y="335264"/>
                  <a:pt x="322661" y="333959"/>
                  <a:pt x="324374" y="333062"/>
                </a:cubicBezTo>
                <a:cubicBezTo>
                  <a:pt x="326087" y="332083"/>
                  <a:pt x="327881" y="331675"/>
                  <a:pt x="329676" y="331675"/>
                </a:cubicBezTo>
                <a:cubicBezTo>
                  <a:pt x="333265" y="331675"/>
                  <a:pt x="336038" y="332898"/>
                  <a:pt x="337996" y="335346"/>
                </a:cubicBezTo>
                <a:cubicBezTo>
                  <a:pt x="339872" y="337793"/>
                  <a:pt x="340851" y="341383"/>
                  <a:pt x="340851" y="346033"/>
                </a:cubicBezTo>
                <a:lnTo>
                  <a:pt x="340851" y="377849"/>
                </a:lnTo>
                <a:cubicBezTo>
                  <a:pt x="340851" y="381928"/>
                  <a:pt x="339954" y="385028"/>
                  <a:pt x="338159" y="387230"/>
                </a:cubicBezTo>
                <a:cubicBezTo>
                  <a:pt x="336365" y="389351"/>
                  <a:pt x="333754" y="390412"/>
                  <a:pt x="330329" y="390412"/>
                </a:cubicBezTo>
                <a:cubicBezTo>
                  <a:pt x="328045" y="390412"/>
                  <a:pt x="326087" y="390004"/>
                  <a:pt x="324374" y="389188"/>
                </a:cubicBezTo>
                <a:cubicBezTo>
                  <a:pt x="322579" y="388373"/>
                  <a:pt x="320948" y="387067"/>
                  <a:pt x="319480" y="385273"/>
                </a:cubicBezTo>
                <a:lnTo>
                  <a:pt x="319480" y="389678"/>
                </a:lnTo>
                <a:lnTo>
                  <a:pt x="307897" y="389678"/>
                </a:lnTo>
                <a:close/>
                <a:moveTo>
                  <a:pt x="221666" y="312014"/>
                </a:moveTo>
                <a:lnTo>
                  <a:pt x="261394" y="312014"/>
                </a:lnTo>
                <a:lnTo>
                  <a:pt x="261394" y="323266"/>
                </a:lnTo>
                <a:lnTo>
                  <a:pt x="247988" y="323266"/>
                </a:lnTo>
                <a:lnTo>
                  <a:pt x="247988" y="389636"/>
                </a:lnTo>
                <a:lnTo>
                  <a:pt x="235072" y="389636"/>
                </a:lnTo>
                <a:lnTo>
                  <a:pt x="235072" y="323266"/>
                </a:lnTo>
                <a:lnTo>
                  <a:pt x="221666" y="323266"/>
                </a:lnTo>
                <a:close/>
                <a:moveTo>
                  <a:pt x="231181" y="297444"/>
                </a:moveTo>
                <a:cubicBezTo>
                  <a:pt x="208313" y="297444"/>
                  <a:pt x="189691" y="315957"/>
                  <a:pt x="189691" y="338793"/>
                </a:cubicBezTo>
                <a:lnTo>
                  <a:pt x="189691" y="372067"/>
                </a:lnTo>
                <a:cubicBezTo>
                  <a:pt x="189691" y="394902"/>
                  <a:pt x="208313" y="413415"/>
                  <a:pt x="231181" y="413415"/>
                </a:cubicBezTo>
                <a:lnTo>
                  <a:pt x="375088" y="413415"/>
                </a:lnTo>
                <a:cubicBezTo>
                  <a:pt x="397956" y="413415"/>
                  <a:pt x="416578" y="394902"/>
                  <a:pt x="416578" y="372067"/>
                </a:cubicBezTo>
                <a:lnTo>
                  <a:pt x="416578" y="338793"/>
                </a:lnTo>
                <a:cubicBezTo>
                  <a:pt x="416578" y="315957"/>
                  <a:pt x="397956" y="297444"/>
                  <a:pt x="375088" y="297444"/>
                </a:cubicBezTo>
                <a:close/>
                <a:moveTo>
                  <a:pt x="301171" y="223666"/>
                </a:moveTo>
                <a:cubicBezTo>
                  <a:pt x="302892" y="223666"/>
                  <a:pt x="304204" y="224074"/>
                  <a:pt x="305269" y="224890"/>
                </a:cubicBezTo>
                <a:cubicBezTo>
                  <a:pt x="306335" y="225787"/>
                  <a:pt x="306909" y="226929"/>
                  <a:pt x="306909" y="228316"/>
                </a:cubicBezTo>
                <a:lnTo>
                  <a:pt x="306909" y="262657"/>
                </a:lnTo>
                <a:cubicBezTo>
                  <a:pt x="306909" y="264370"/>
                  <a:pt x="306335" y="265675"/>
                  <a:pt x="305351" y="266654"/>
                </a:cubicBezTo>
                <a:cubicBezTo>
                  <a:pt x="304286" y="267633"/>
                  <a:pt x="302892" y="268122"/>
                  <a:pt x="301089" y="268122"/>
                </a:cubicBezTo>
                <a:cubicBezTo>
                  <a:pt x="299449" y="268122"/>
                  <a:pt x="298137" y="267633"/>
                  <a:pt x="297154" y="266735"/>
                </a:cubicBezTo>
                <a:cubicBezTo>
                  <a:pt x="296252" y="265756"/>
                  <a:pt x="295760" y="264451"/>
                  <a:pt x="295760" y="262657"/>
                </a:cubicBezTo>
                <a:lnTo>
                  <a:pt x="295760" y="228316"/>
                </a:lnTo>
                <a:cubicBezTo>
                  <a:pt x="295760" y="226929"/>
                  <a:pt x="296334" y="225787"/>
                  <a:pt x="297236" y="224890"/>
                </a:cubicBezTo>
                <a:cubicBezTo>
                  <a:pt x="298301" y="224074"/>
                  <a:pt x="299531" y="223666"/>
                  <a:pt x="301171" y="223666"/>
                </a:cubicBezTo>
                <a:close/>
                <a:moveTo>
                  <a:pt x="330495" y="214341"/>
                </a:moveTo>
                <a:lnTo>
                  <a:pt x="330495" y="267188"/>
                </a:lnTo>
                <a:cubicBezTo>
                  <a:pt x="330495" y="270939"/>
                  <a:pt x="331230" y="273712"/>
                  <a:pt x="332782" y="275588"/>
                </a:cubicBezTo>
                <a:cubicBezTo>
                  <a:pt x="334252" y="277464"/>
                  <a:pt x="336539" y="278442"/>
                  <a:pt x="339479" y="278442"/>
                </a:cubicBezTo>
                <a:cubicBezTo>
                  <a:pt x="341929" y="278442"/>
                  <a:pt x="344461" y="277790"/>
                  <a:pt x="346993" y="276403"/>
                </a:cubicBezTo>
                <a:cubicBezTo>
                  <a:pt x="349606" y="275099"/>
                  <a:pt x="352056" y="273060"/>
                  <a:pt x="354425" y="270532"/>
                </a:cubicBezTo>
                <a:lnTo>
                  <a:pt x="354425" y="277545"/>
                </a:lnTo>
                <a:lnTo>
                  <a:pt x="367329" y="277545"/>
                </a:lnTo>
                <a:lnTo>
                  <a:pt x="367329" y="214341"/>
                </a:lnTo>
                <a:lnTo>
                  <a:pt x="354425" y="214341"/>
                </a:lnTo>
                <a:lnTo>
                  <a:pt x="354425" y="262295"/>
                </a:lnTo>
                <a:cubicBezTo>
                  <a:pt x="353281" y="263681"/>
                  <a:pt x="351893" y="264823"/>
                  <a:pt x="350505" y="265720"/>
                </a:cubicBezTo>
                <a:cubicBezTo>
                  <a:pt x="349034" y="266617"/>
                  <a:pt x="347809" y="267025"/>
                  <a:pt x="346829" y="267025"/>
                </a:cubicBezTo>
                <a:cubicBezTo>
                  <a:pt x="345686" y="267025"/>
                  <a:pt x="344787" y="266699"/>
                  <a:pt x="344216" y="266046"/>
                </a:cubicBezTo>
                <a:cubicBezTo>
                  <a:pt x="343726" y="265312"/>
                  <a:pt x="343399" y="264252"/>
                  <a:pt x="343399" y="262784"/>
                </a:cubicBezTo>
                <a:lnTo>
                  <a:pt x="343399" y="214341"/>
                </a:lnTo>
                <a:close/>
                <a:moveTo>
                  <a:pt x="301746" y="212791"/>
                </a:moveTo>
                <a:cubicBezTo>
                  <a:pt x="295866" y="212791"/>
                  <a:pt x="291210" y="214259"/>
                  <a:pt x="287780" y="217114"/>
                </a:cubicBezTo>
                <a:cubicBezTo>
                  <a:pt x="284268" y="220049"/>
                  <a:pt x="282553" y="223883"/>
                  <a:pt x="282553" y="228776"/>
                </a:cubicBezTo>
                <a:lnTo>
                  <a:pt x="282553" y="261561"/>
                </a:lnTo>
                <a:cubicBezTo>
                  <a:pt x="282553" y="266943"/>
                  <a:pt x="284186" y="271184"/>
                  <a:pt x="287617" y="274365"/>
                </a:cubicBezTo>
                <a:cubicBezTo>
                  <a:pt x="290965" y="277545"/>
                  <a:pt x="295539" y="279095"/>
                  <a:pt x="301174" y="279095"/>
                </a:cubicBezTo>
                <a:cubicBezTo>
                  <a:pt x="307055" y="279095"/>
                  <a:pt x="311628" y="277545"/>
                  <a:pt x="314977" y="274528"/>
                </a:cubicBezTo>
                <a:cubicBezTo>
                  <a:pt x="318326" y="271429"/>
                  <a:pt x="320041" y="267188"/>
                  <a:pt x="320041" y="261805"/>
                </a:cubicBezTo>
                <a:lnTo>
                  <a:pt x="320041" y="229184"/>
                </a:lnTo>
                <a:cubicBezTo>
                  <a:pt x="320041" y="224372"/>
                  <a:pt x="318326" y="220376"/>
                  <a:pt x="314895" y="217358"/>
                </a:cubicBezTo>
                <a:cubicBezTo>
                  <a:pt x="311465" y="214341"/>
                  <a:pt x="307136" y="212791"/>
                  <a:pt x="301746" y="212791"/>
                </a:cubicBezTo>
                <a:close/>
                <a:moveTo>
                  <a:pt x="232733" y="191913"/>
                </a:moveTo>
                <a:lnTo>
                  <a:pt x="250047" y="243619"/>
                </a:lnTo>
                <a:lnTo>
                  <a:pt x="250047" y="277545"/>
                </a:lnTo>
                <a:lnTo>
                  <a:pt x="264585" y="277545"/>
                </a:lnTo>
                <a:lnTo>
                  <a:pt x="264585" y="241988"/>
                </a:lnTo>
                <a:lnTo>
                  <a:pt x="281491" y="191913"/>
                </a:lnTo>
                <a:lnTo>
                  <a:pt x="266709" y="191913"/>
                </a:lnTo>
                <a:lnTo>
                  <a:pt x="257725" y="226166"/>
                </a:lnTo>
                <a:lnTo>
                  <a:pt x="256826" y="226166"/>
                </a:lnTo>
                <a:lnTo>
                  <a:pt x="247352" y="191913"/>
                </a:lnTo>
                <a:close/>
                <a:moveTo>
                  <a:pt x="303135" y="107586"/>
                </a:moveTo>
                <a:cubicBezTo>
                  <a:pt x="410860" y="107586"/>
                  <a:pt x="498495" y="195094"/>
                  <a:pt x="498495" y="302664"/>
                </a:cubicBezTo>
                <a:cubicBezTo>
                  <a:pt x="498495" y="410234"/>
                  <a:pt x="410860" y="497742"/>
                  <a:pt x="303135" y="497742"/>
                </a:cubicBezTo>
                <a:cubicBezTo>
                  <a:pt x="195409" y="497742"/>
                  <a:pt x="107774" y="410234"/>
                  <a:pt x="107774" y="302664"/>
                </a:cubicBezTo>
                <a:cubicBezTo>
                  <a:pt x="107774" y="195094"/>
                  <a:pt x="195409" y="107586"/>
                  <a:pt x="303135" y="107586"/>
                </a:cubicBezTo>
                <a:close/>
                <a:moveTo>
                  <a:pt x="303134" y="87261"/>
                </a:moveTo>
                <a:cubicBezTo>
                  <a:pt x="184200" y="87261"/>
                  <a:pt x="87404" y="183911"/>
                  <a:pt x="87404" y="302664"/>
                </a:cubicBezTo>
                <a:cubicBezTo>
                  <a:pt x="87404" y="421418"/>
                  <a:pt x="184200" y="518068"/>
                  <a:pt x="303134" y="518068"/>
                </a:cubicBezTo>
                <a:cubicBezTo>
                  <a:pt x="422067" y="518068"/>
                  <a:pt x="518864" y="421418"/>
                  <a:pt x="518864" y="302664"/>
                </a:cubicBezTo>
                <a:cubicBezTo>
                  <a:pt x="518864" y="183911"/>
                  <a:pt x="422067" y="87261"/>
                  <a:pt x="303134" y="87261"/>
                </a:cubicBezTo>
                <a:close/>
                <a:moveTo>
                  <a:pt x="304114" y="276"/>
                </a:moveTo>
                <a:cubicBezTo>
                  <a:pt x="313937" y="1234"/>
                  <a:pt x="323514" y="4680"/>
                  <a:pt x="331969" y="10512"/>
                </a:cubicBezTo>
                <a:lnTo>
                  <a:pt x="399441" y="57165"/>
                </a:lnTo>
                <a:lnTo>
                  <a:pt x="480717" y="68665"/>
                </a:lnTo>
                <a:cubicBezTo>
                  <a:pt x="505876" y="72254"/>
                  <a:pt x="525889" y="91502"/>
                  <a:pt x="530464" y="116460"/>
                </a:cubicBezTo>
                <a:lnTo>
                  <a:pt x="545167" y="197124"/>
                </a:lnTo>
                <a:lnTo>
                  <a:pt x="594423" y="262618"/>
                </a:lnTo>
                <a:cubicBezTo>
                  <a:pt x="609698" y="282927"/>
                  <a:pt x="610270" y="310576"/>
                  <a:pt x="595730" y="331537"/>
                </a:cubicBezTo>
                <a:lnTo>
                  <a:pt x="549088" y="398907"/>
                </a:lnTo>
                <a:lnTo>
                  <a:pt x="537570" y="479979"/>
                </a:lnTo>
                <a:cubicBezTo>
                  <a:pt x="534711" y="500043"/>
                  <a:pt x="521315" y="517579"/>
                  <a:pt x="502772" y="525735"/>
                </a:cubicBezTo>
                <a:cubicBezTo>
                  <a:pt x="498606" y="527529"/>
                  <a:pt x="494195" y="528834"/>
                  <a:pt x="489703" y="529731"/>
                </a:cubicBezTo>
                <a:lnTo>
                  <a:pt x="408916" y="544331"/>
                </a:lnTo>
                <a:lnTo>
                  <a:pt x="343323" y="593594"/>
                </a:lnTo>
                <a:cubicBezTo>
                  <a:pt x="339647" y="596285"/>
                  <a:pt x="335726" y="598651"/>
                  <a:pt x="331560" y="600445"/>
                </a:cubicBezTo>
                <a:cubicBezTo>
                  <a:pt x="312936" y="608601"/>
                  <a:pt x="290963" y="606480"/>
                  <a:pt x="274299" y="594899"/>
                </a:cubicBezTo>
                <a:lnTo>
                  <a:pt x="206827" y="548246"/>
                </a:lnTo>
                <a:lnTo>
                  <a:pt x="125632" y="536746"/>
                </a:lnTo>
                <a:cubicBezTo>
                  <a:pt x="100392" y="533157"/>
                  <a:pt x="80379" y="513990"/>
                  <a:pt x="75804" y="488951"/>
                </a:cubicBezTo>
                <a:lnTo>
                  <a:pt x="61183" y="408368"/>
                </a:lnTo>
                <a:lnTo>
                  <a:pt x="11845" y="342874"/>
                </a:lnTo>
                <a:cubicBezTo>
                  <a:pt x="-3430" y="322565"/>
                  <a:pt x="-4002" y="294835"/>
                  <a:pt x="10538" y="273955"/>
                </a:cubicBezTo>
                <a:lnTo>
                  <a:pt x="57262" y="206585"/>
                </a:lnTo>
                <a:lnTo>
                  <a:pt x="68779" y="125432"/>
                </a:lnTo>
                <a:cubicBezTo>
                  <a:pt x="71638" y="105368"/>
                  <a:pt x="84953" y="87832"/>
                  <a:pt x="103496" y="79757"/>
                </a:cubicBezTo>
                <a:cubicBezTo>
                  <a:pt x="107743" y="77882"/>
                  <a:pt x="112154" y="76577"/>
                  <a:pt x="116647" y="75761"/>
                </a:cubicBezTo>
                <a:lnTo>
                  <a:pt x="197352" y="61080"/>
                </a:lnTo>
                <a:lnTo>
                  <a:pt x="262945" y="11898"/>
                </a:lnTo>
                <a:cubicBezTo>
                  <a:pt x="266621" y="9125"/>
                  <a:pt x="270623" y="6842"/>
                  <a:pt x="274789" y="4966"/>
                </a:cubicBezTo>
                <a:cubicBezTo>
                  <a:pt x="284224" y="847"/>
                  <a:pt x="294292" y="-682"/>
                  <a:pt x="304114" y="276"/>
                </a:cubicBezTo>
                <a:close/>
              </a:path>
            </a:pathLst>
          </a:cu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91D533C4-0B7C-44BD-9B36-116DE9927992}"/>
              </a:ext>
            </a:extLst>
          </p:cNvPr>
          <p:cNvSpPr txBox="1"/>
          <p:nvPr/>
        </p:nvSpPr>
        <p:spPr>
          <a:xfrm>
            <a:off x="2107772" y="3631957"/>
            <a:ext cx="2160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5B1B3708-14A7-47B1-B320-A2041E252443}"/>
              </a:ext>
            </a:extLst>
          </p:cNvPr>
          <p:cNvSpPr txBox="1"/>
          <p:nvPr/>
        </p:nvSpPr>
        <p:spPr>
          <a:xfrm>
            <a:off x="5412297" y="3631957"/>
            <a:ext cx="2160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832F8EA-93EE-4C02-8ADD-8B5EAEC6D81A}"/>
              </a:ext>
            </a:extLst>
          </p:cNvPr>
          <p:cNvSpPr txBox="1"/>
          <p:nvPr/>
        </p:nvSpPr>
        <p:spPr>
          <a:xfrm>
            <a:off x="8824110" y="3631957"/>
            <a:ext cx="2160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输入文字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03D112B-EC7D-444D-BED3-64822AA02F5C}"/>
              </a:ext>
            </a:extLst>
          </p:cNvPr>
          <p:cNvSpPr txBox="1"/>
          <p:nvPr/>
        </p:nvSpPr>
        <p:spPr>
          <a:xfrm>
            <a:off x="1290354" y="260648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请输入文字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31A3EBB4-90AC-412A-A330-65F64018F14B}"/>
              </a:ext>
            </a:extLst>
          </p:cNvPr>
          <p:cNvCxnSpPr>
            <a:cxnSpLocks/>
          </p:cNvCxnSpPr>
          <p:nvPr/>
        </p:nvCxnSpPr>
        <p:spPr>
          <a:xfrm>
            <a:off x="1695361" y="845423"/>
            <a:ext cx="1492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28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184B3B1-AA6E-4046-A39E-87985BB0AC0A}"/>
              </a:ext>
            </a:extLst>
          </p:cNvPr>
          <p:cNvGrpSpPr/>
          <p:nvPr/>
        </p:nvGrpSpPr>
        <p:grpSpPr>
          <a:xfrm>
            <a:off x="4403812" y="620688"/>
            <a:ext cx="3294366" cy="2425977"/>
            <a:chOff x="3881754" y="1075031"/>
            <a:chExt cx="3294366" cy="242597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3737D0BD-F7BC-4BA1-8657-1FC9E65678FC}"/>
                </a:ext>
              </a:extLst>
            </p:cNvPr>
            <p:cNvSpPr/>
            <p:nvPr/>
          </p:nvSpPr>
          <p:spPr>
            <a:xfrm>
              <a:off x="3881754" y="1075031"/>
              <a:ext cx="3294366" cy="2425977"/>
            </a:xfrm>
            <a:prstGeom prst="rect">
              <a:avLst/>
            </a:prstGeom>
            <a:solidFill>
              <a:schemeClr val="bg1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xmlns="" id="{DEA9BE09-9609-4D0D-8D2A-B20F2032928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54029313"/>
                </p:ext>
              </p:extLst>
            </p:nvPr>
          </p:nvGraphicFramePr>
          <p:xfrm>
            <a:off x="4097778" y="1333913"/>
            <a:ext cx="2862318" cy="19082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750EB83-B731-4DEA-8A48-A50F892F6BDA}"/>
              </a:ext>
            </a:extLst>
          </p:cNvPr>
          <p:cNvGrpSpPr/>
          <p:nvPr/>
        </p:nvGrpSpPr>
        <p:grpSpPr>
          <a:xfrm>
            <a:off x="3791744" y="4149080"/>
            <a:ext cx="4518502" cy="2016224"/>
            <a:chOff x="3791744" y="4149080"/>
            <a:chExt cx="4518502" cy="2016224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200FC484-AE8B-4FBB-8601-3C903269C85B}"/>
                </a:ext>
              </a:extLst>
            </p:cNvPr>
            <p:cNvSpPr/>
            <p:nvPr/>
          </p:nvSpPr>
          <p:spPr>
            <a:xfrm>
              <a:off x="3791744" y="4149080"/>
              <a:ext cx="4518502" cy="201622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A02C368-6199-473A-881C-CA3DA96AB846}"/>
                </a:ext>
              </a:extLst>
            </p:cNvPr>
            <p:cNvSpPr txBox="1"/>
            <p:nvPr/>
          </p:nvSpPr>
          <p:spPr>
            <a:xfrm>
              <a:off x="4835860" y="4557028"/>
              <a:ext cx="25202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请插入文字请插入文字</a:t>
              </a:r>
            </a:p>
            <a:p>
              <a:r>
                <a:rPr lang="zh-CN" altLang="en-US" dirty="0">
                  <a:solidFill>
                    <a:schemeClr val="bg1"/>
                  </a:solidFill>
                </a:rPr>
                <a:t>请插入文字请插入文字</a:t>
              </a:r>
            </a:p>
            <a:p>
              <a:r>
                <a:rPr lang="zh-CN" altLang="en-US" dirty="0">
                  <a:solidFill>
                    <a:schemeClr val="bg1"/>
                  </a:solidFill>
                </a:rPr>
                <a:t>请插入文字请插入文字</a:t>
              </a:r>
            </a:p>
            <a:p>
              <a:r>
                <a:rPr lang="zh-CN" altLang="en-US" dirty="0">
                  <a:solidFill>
                    <a:schemeClr val="bg1"/>
                  </a:solidFill>
                </a:rPr>
                <a:t>请插入文字请插入文字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166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rofessor-in-history-class-pointing-year-1874-on-whiteboard_43532">
            <a:extLst>
              <a:ext uri="{FF2B5EF4-FFF2-40B4-BE49-F238E27FC236}">
                <a16:creationId xmlns:a16="http://schemas.microsoft.com/office/drawing/2014/main" xmlns="" id="{3FA34F66-6882-48FC-909B-5A8406351C8F}"/>
              </a:ext>
            </a:extLst>
          </p:cNvPr>
          <p:cNvSpPr>
            <a:spLocks noChangeAspect="1"/>
          </p:cNvSpPr>
          <p:nvPr/>
        </p:nvSpPr>
        <p:spPr bwMode="auto">
          <a:xfrm>
            <a:off x="5372098" y="1087573"/>
            <a:ext cx="1440160" cy="1427154"/>
          </a:xfrm>
          <a:custGeom>
            <a:avLst/>
            <a:gdLst>
              <a:gd name="connsiteX0" fmla="*/ 509642 w 605882"/>
              <a:gd name="connsiteY0" fmla="*/ 502443 h 600411"/>
              <a:gd name="connsiteX1" fmla="*/ 515394 w 605882"/>
              <a:gd name="connsiteY1" fmla="*/ 505314 h 600411"/>
              <a:gd name="connsiteX2" fmla="*/ 515394 w 605882"/>
              <a:gd name="connsiteY2" fmla="*/ 509621 h 600411"/>
              <a:gd name="connsiteX3" fmla="*/ 525460 w 605882"/>
              <a:gd name="connsiteY3" fmla="*/ 502443 h 600411"/>
              <a:gd name="connsiteX4" fmla="*/ 531211 w 605882"/>
              <a:gd name="connsiteY4" fmla="*/ 511056 h 600411"/>
              <a:gd name="connsiteX5" fmla="*/ 542715 w 605882"/>
              <a:gd name="connsiteY5" fmla="*/ 526846 h 600411"/>
              <a:gd name="connsiteX6" fmla="*/ 544153 w 605882"/>
              <a:gd name="connsiteY6" fmla="*/ 536894 h 600411"/>
              <a:gd name="connsiteX7" fmla="*/ 539839 w 605882"/>
              <a:gd name="connsiteY7" fmla="*/ 552684 h 600411"/>
              <a:gd name="connsiteX8" fmla="*/ 531211 w 605882"/>
              <a:gd name="connsiteY8" fmla="*/ 556990 h 600411"/>
              <a:gd name="connsiteX9" fmla="*/ 522584 w 605882"/>
              <a:gd name="connsiteY9" fmla="*/ 555555 h 600411"/>
              <a:gd name="connsiteX10" fmla="*/ 515394 w 605882"/>
              <a:gd name="connsiteY10" fmla="*/ 549813 h 600411"/>
              <a:gd name="connsiteX11" fmla="*/ 508204 w 605882"/>
              <a:gd name="connsiteY11" fmla="*/ 542636 h 600411"/>
              <a:gd name="connsiteX12" fmla="*/ 488072 w 605882"/>
              <a:gd name="connsiteY12" fmla="*/ 548377 h 600411"/>
              <a:gd name="connsiteX13" fmla="*/ 479444 w 605882"/>
              <a:gd name="connsiteY13" fmla="*/ 548377 h 600411"/>
              <a:gd name="connsiteX14" fmla="*/ 478006 w 605882"/>
              <a:gd name="connsiteY14" fmla="*/ 536894 h 600411"/>
              <a:gd name="connsiteX15" fmla="*/ 476568 w 605882"/>
              <a:gd name="connsiteY15" fmla="*/ 523975 h 600411"/>
              <a:gd name="connsiteX16" fmla="*/ 488072 w 605882"/>
              <a:gd name="connsiteY16" fmla="*/ 518233 h 600411"/>
              <a:gd name="connsiteX17" fmla="*/ 493824 w 605882"/>
              <a:gd name="connsiteY17" fmla="*/ 509621 h 600411"/>
              <a:gd name="connsiteX18" fmla="*/ 501014 w 605882"/>
              <a:gd name="connsiteY18" fmla="*/ 509621 h 600411"/>
              <a:gd name="connsiteX19" fmla="*/ 509642 w 605882"/>
              <a:gd name="connsiteY19" fmla="*/ 502443 h 600411"/>
              <a:gd name="connsiteX20" fmla="*/ 510755 w 605882"/>
              <a:gd name="connsiteY20" fmla="*/ 484065 h 600411"/>
              <a:gd name="connsiteX21" fmla="*/ 515433 w 605882"/>
              <a:gd name="connsiteY21" fmla="*/ 485139 h 600411"/>
              <a:gd name="connsiteX22" fmla="*/ 525509 w 605882"/>
              <a:gd name="connsiteY22" fmla="*/ 486572 h 600411"/>
              <a:gd name="connsiteX23" fmla="*/ 534145 w 605882"/>
              <a:gd name="connsiteY23" fmla="*/ 490869 h 600411"/>
              <a:gd name="connsiteX24" fmla="*/ 537024 w 605882"/>
              <a:gd name="connsiteY24" fmla="*/ 493734 h 600411"/>
              <a:gd name="connsiteX25" fmla="*/ 539902 w 605882"/>
              <a:gd name="connsiteY25" fmla="*/ 499464 h 600411"/>
              <a:gd name="connsiteX26" fmla="*/ 534145 w 605882"/>
              <a:gd name="connsiteY26" fmla="*/ 500896 h 600411"/>
              <a:gd name="connsiteX27" fmla="*/ 525509 w 605882"/>
              <a:gd name="connsiteY27" fmla="*/ 499464 h 600411"/>
              <a:gd name="connsiteX28" fmla="*/ 516873 w 605882"/>
              <a:gd name="connsiteY28" fmla="*/ 495166 h 600411"/>
              <a:gd name="connsiteX29" fmla="*/ 516873 w 605882"/>
              <a:gd name="connsiteY29" fmla="*/ 490869 h 600411"/>
              <a:gd name="connsiteX30" fmla="*/ 508237 w 605882"/>
              <a:gd name="connsiteY30" fmla="*/ 485139 h 600411"/>
              <a:gd name="connsiteX31" fmla="*/ 510755 w 605882"/>
              <a:gd name="connsiteY31" fmla="*/ 484065 h 600411"/>
              <a:gd name="connsiteX32" fmla="*/ 447040 w 605882"/>
              <a:gd name="connsiteY32" fmla="*/ 472502 h 600411"/>
              <a:gd name="connsiteX33" fmla="*/ 452243 w 605882"/>
              <a:gd name="connsiteY33" fmla="*/ 476625 h 600411"/>
              <a:gd name="connsiteX34" fmla="*/ 462290 w 605882"/>
              <a:gd name="connsiteY34" fmla="*/ 485229 h 600411"/>
              <a:gd name="connsiteX35" fmla="*/ 468032 w 605882"/>
              <a:gd name="connsiteY35" fmla="*/ 480927 h 600411"/>
              <a:gd name="connsiteX36" fmla="*/ 476643 w 605882"/>
              <a:gd name="connsiteY36" fmla="*/ 476625 h 600411"/>
              <a:gd name="connsiteX37" fmla="*/ 480949 w 605882"/>
              <a:gd name="connsiteY37" fmla="*/ 479493 h 600411"/>
              <a:gd name="connsiteX38" fmla="*/ 479514 w 605882"/>
              <a:gd name="connsiteY38" fmla="*/ 486663 h 600411"/>
              <a:gd name="connsiteX39" fmla="*/ 486690 w 605882"/>
              <a:gd name="connsiteY39" fmla="*/ 480927 h 600411"/>
              <a:gd name="connsiteX40" fmla="*/ 493867 w 605882"/>
              <a:gd name="connsiteY40" fmla="*/ 482361 h 600411"/>
              <a:gd name="connsiteX41" fmla="*/ 495302 w 605882"/>
              <a:gd name="connsiteY41" fmla="*/ 490966 h 600411"/>
              <a:gd name="connsiteX42" fmla="*/ 489561 w 605882"/>
              <a:gd name="connsiteY42" fmla="*/ 495268 h 600411"/>
              <a:gd name="connsiteX43" fmla="*/ 482385 w 605882"/>
              <a:gd name="connsiteY43" fmla="*/ 493834 h 600411"/>
              <a:gd name="connsiteX44" fmla="*/ 479514 w 605882"/>
              <a:gd name="connsiteY44" fmla="*/ 498136 h 600411"/>
              <a:gd name="connsiteX45" fmla="*/ 469467 w 605882"/>
              <a:gd name="connsiteY45" fmla="*/ 493834 h 600411"/>
              <a:gd name="connsiteX46" fmla="*/ 462290 w 605882"/>
              <a:gd name="connsiteY46" fmla="*/ 493834 h 600411"/>
              <a:gd name="connsiteX47" fmla="*/ 455114 w 605882"/>
              <a:gd name="connsiteY47" fmla="*/ 489532 h 600411"/>
              <a:gd name="connsiteX48" fmla="*/ 445067 w 605882"/>
              <a:gd name="connsiteY48" fmla="*/ 473757 h 600411"/>
              <a:gd name="connsiteX49" fmla="*/ 447040 w 605882"/>
              <a:gd name="connsiteY49" fmla="*/ 472502 h 600411"/>
              <a:gd name="connsiteX50" fmla="*/ 526863 w 605882"/>
              <a:gd name="connsiteY50" fmla="*/ 387676 h 600411"/>
              <a:gd name="connsiteX51" fmla="*/ 528297 w 605882"/>
              <a:gd name="connsiteY51" fmla="*/ 387676 h 600411"/>
              <a:gd name="connsiteX52" fmla="*/ 529731 w 605882"/>
              <a:gd name="connsiteY52" fmla="*/ 397747 h 600411"/>
              <a:gd name="connsiteX53" fmla="*/ 525429 w 605882"/>
              <a:gd name="connsiteY53" fmla="*/ 404940 h 600411"/>
              <a:gd name="connsiteX54" fmla="*/ 521127 w 605882"/>
              <a:gd name="connsiteY54" fmla="*/ 416450 h 600411"/>
              <a:gd name="connsiteX55" fmla="*/ 503917 w 605882"/>
              <a:gd name="connsiteY55" fmla="*/ 425082 h 600411"/>
              <a:gd name="connsiteX56" fmla="*/ 508220 w 605882"/>
              <a:gd name="connsiteY56" fmla="*/ 417888 h 600411"/>
              <a:gd name="connsiteX57" fmla="*/ 516824 w 605882"/>
              <a:gd name="connsiteY57" fmla="*/ 410695 h 600411"/>
              <a:gd name="connsiteX58" fmla="*/ 521127 w 605882"/>
              <a:gd name="connsiteY58" fmla="*/ 402063 h 600411"/>
              <a:gd name="connsiteX59" fmla="*/ 525429 w 605882"/>
              <a:gd name="connsiteY59" fmla="*/ 391992 h 600411"/>
              <a:gd name="connsiteX60" fmla="*/ 526863 w 605882"/>
              <a:gd name="connsiteY60" fmla="*/ 387676 h 600411"/>
              <a:gd name="connsiteX61" fmla="*/ 15955 w 605882"/>
              <a:gd name="connsiteY61" fmla="*/ 301859 h 600411"/>
              <a:gd name="connsiteX62" fmla="*/ 26006 w 605882"/>
              <a:gd name="connsiteY62" fmla="*/ 301859 h 600411"/>
              <a:gd name="connsiteX63" fmla="*/ 34621 w 605882"/>
              <a:gd name="connsiteY63" fmla="*/ 304725 h 600411"/>
              <a:gd name="connsiteX64" fmla="*/ 51850 w 605882"/>
              <a:gd name="connsiteY64" fmla="*/ 309024 h 600411"/>
              <a:gd name="connsiteX65" fmla="*/ 60465 w 605882"/>
              <a:gd name="connsiteY65" fmla="*/ 307591 h 600411"/>
              <a:gd name="connsiteX66" fmla="*/ 73387 w 605882"/>
              <a:gd name="connsiteY66" fmla="*/ 307591 h 600411"/>
              <a:gd name="connsiteX67" fmla="*/ 80566 w 605882"/>
              <a:gd name="connsiteY67" fmla="*/ 309024 h 600411"/>
              <a:gd name="connsiteX68" fmla="*/ 113589 w 605882"/>
              <a:gd name="connsiteY68" fmla="*/ 313323 h 600411"/>
              <a:gd name="connsiteX69" fmla="*/ 123640 w 605882"/>
              <a:gd name="connsiteY69" fmla="*/ 311890 h 600411"/>
              <a:gd name="connsiteX70" fmla="*/ 137998 w 605882"/>
              <a:gd name="connsiteY70" fmla="*/ 307591 h 600411"/>
              <a:gd name="connsiteX71" fmla="*/ 146612 w 605882"/>
              <a:gd name="connsiteY71" fmla="*/ 320488 h 600411"/>
              <a:gd name="connsiteX72" fmla="*/ 143741 w 605882"/>
              <a:gd name="connsiteY72" fmla="*/ 327653 h 600411"/>
              <a:gd name="connsiteX73" fmla="*/ 146612 w 605882"/>
              <a:gd name="connsiteY73" fmla="*/ 333386 h 600411"/>
              <a:gd name="connsiteX74" fmla="*/ 142305 w 605882"/>
              <a:gd name="connsiteY74" fmla="*/ 336252 h 600411"/>
              <a:gd name="connsiteX75" fmla="*/ 135126 w 605882"/>
              <a:gd name="connsiteY75" fmla="*/ 337685 h 600411"/>
              <a:gd name="connsiteX76" fmla="*/ 127947 w 605882"/>
              <a:gd name="connsiteY76" fmla="*/ 340551 h 600411"/>
              <a:gd name="connsiteX77" fmla="*/ 123640 w 605882"/>
              <a:gd name="connsiteY77" fmla="*/ 352015 h 600411"/>
              <a:gd name="connsiteX78" fmla="*/ 129383 w 605882"/>
              <a:gd name="connsiteY78" fmla="*/ 359180 h 600411"/>
              <a:gd name="connsiteX79" fmla="*/ 140869 w 605882"/>
              <a:gd name="connsiteY79" fmla="*/ 363479 h 600411"/>
              <a:gd name="connsiteX80" fmla="*/ 143741 w 605882"/>
              <a:gd name="connsiteY80" fmla="*/ 372077 h 600411"/>
              <a:gd name="connsiteX81" fmla="*/ 148048 w 605882"/>
              <a:gd name="connsiteY81" fmla="*/ 374943 h 600411"/>
              <a:gd name="connsiteX82" fmla="*/ 150920 w 605882"/>
              <a:gd name="connsiteY82" fmla="*/ 364912 h 600411"/>
              <a:gd name="connsiteX83" fmla="*/ 149484 w 605882"/>
              <a:gd name="connsiteY83" fmla="*/ 354881 h 600411"/>
              <a:gd name="connsiteX84" fmla="*/ 150920 w 605882"/>
              <a:gd name="connsiteY84" fmla="*/ 343417 h 600411"/>
              <a:gd name="connsiteX85" fmla="*/ 156663 w 605882"/>
              <a:gd name="connsiteY85" fmla="*/ 340551 h 600411"/>
              <a:gd name="connsiteX86" fmla="*/ 163842 w 605882"/>
              <a:gd name="connsiteY86" fmla="*/ 343417 h 600411"/>
              <a:gd name="connsiteX87" fmla="*/ 168149 w 605882"/>
              <a:gd name="connsiteY87" fmla="*/ 349149 h 600411"/>
              <a:gd name="connsiteX88" fmla="*/ 173892 w 605882"/>
              <a:gd name="connsiteY88" fmla="*/ 346283 h 600411"/>
              <a:gd name="connsiteX89" fmla="*/ 179635 w 605882"/>
              <a:gd name="connsiteY89" fmla="*/ 352015 h 600411"/>
              <a:gd name="connsiteX90" fmla="*/ 186815 w 605882"/>
              <a:gd name="connsiteY90" fmla="*/ 363479 h 600411"/>
              <a:gd name="connsiteX91" fmla="*/ 195430 w 605882"/>
              <a:gd name="connsiteY91" fmla="*/ 384974 h 600411"/>
              <a:gd name="connsiteX92" fmla="*/ 193994 w 605882"/>
              <a:gd name="connsiteY92" fmla="*/ 389273 h 600411"/>
              <a:gd name="connsiteX93" fmla="*/ 181071 w 605882"/>
              <a:gd name="connsiteY93" fmla="*/ 393572 h 600411"/>
              <a:gd name="connsiteX94" fmla="*/ 171021 w 605882"/>
              <a:gd name="connsiteY94" fmla="*/ 399304 h 600411"/>
              <a:gd name="connsiteX95" fmla="*/ 163842 w 605882"/>
              <a:gd name="connsiteY95" fmla="*/ 405037 h 600411"/>
              <a:gd name="connsiteX96" fmla="*/ 156663 w 605882"/>
              <a:gd name="connsiteY96" fmla="*/ 413635 h 600411"/>
              <a:gd name="connsiteX97" fmla="*/ 148048 w 605882"/>
              <a:gd name="connsiteY97" fmla="*/ 427965 h 600411"/>
              <a:gd name="connsiteX98" fmla="*/ 145176 w 605882"/>
              <a:gd name="connsiteY98" fmla="*/ 436563 h 600411"/>
              <a:gd name="connsiteX99" fmla="*/ 139433 w 605882"/>
              <a:gd name="connsiteY99" fmla="*/ 429398 h 600411"/>
              <a:gd name="connsiteX100" fmla="*/ 123640 w 605882"/>
              <a:gd name="connsiteY100" fmla="*/ 427965 h 600411"/>
              <a:gd name="connsiteX101" fmla="*/ 122204 w 605882"/>
              <a:gd name="connsiteY101" fmla="*/ 446594 h 600411"/>
              <a:gd name="connsiteX102" fmla="*/ 132254 w 605882"/>
              <a:gd name="connsiteY102" fmla="*/ 440862 h 600411"/>
              <a:gd name="connsiteX103" fmla="*/ 136562 w 605882"/>
              <a:gd name="connsiteY103" fmla="*/ 445161 h 600411"/>
              <a:gd name="connsiteX104" fmla="*/ 137998 w 605882"/>
              <a:gd name="connsiteY104" fmla="*/ 452326 h 600411"/>
              <a:gd name="connsiteX105" fmla="*/ 145176 w 605882"/>
              <a:gd name="connsiteY105" fmla="*/ 459491 h 600411"/>
              <a:gd name="connsiteX106" fmla="*/ 156663 w 605882"/>
              <a:gd name="connsiteY106" fmla="*/ 459491 h 600411"/>
              <a:gd name="connsiteX107" fmla="*/ 181071 w 605882"/>
              <a:gd name="connsiteY107" fmla="*/ 463790 h 600411"/>
              <a:gd name="connsiteX108" fmla="*/ 192558 w 605882"/>
              <a:gd name="connsiteY108" fmla="*/ 469522 h 600411"/>
              <a:gd name="connsiteX109" fmla="*/ 206916 w 605882"/>
              <a:gd name="connsiteY109" fmla="*/ 482420 h 600411"/>
              <a:gd name="connsiteX110" fmla="*/ 228453 w 605882"/>
              <a:gd name="connsiteY110" fmla="*/ 489585 h 600411"/>
              <a:gd name="connsiteX111" fmla="*/ 224145 w 605882"/>
              <a:gd name="connsiteY111" fmla="*/ 513946 h 600411"/>
              <a:gd name="connsiteX112" fmla="*/ 214095 w 605882"/>
              <a:gd name="connsiteY112" fmla="*/ 526843 h 600411"/>
              <a:gd name="connsiteX113" fmla="*/ 191122 w 605882"/>
              <a:gd name="connsiteY113" fmla="*/ 554071 h 600411"/>
              <a:gd name="connsiteX114" fmla="*/ 176764 w 605882"/>
              <a:gd name="connsiteY114" fmla="*/ 566968 h 600411"/>
              <a:gd name="connsiteX115" fmla="*/ 173892 w 605882"/>
              <a:gd name="connsiteY115" fmla="*/ 575566 h 600411"/>
              <a:gd name="connsiteX116" fmla="*/ 173892 w 605882"/>
              <a:gd name="connsiteY116" fmla="*/ 585597 h 600411"/>
              <a:gd name="connsiteX117" fmla="*/ 173892 w 605882"/>
              <a:gd name="connsiteY117" fmla="*/ 595628 h 600411"/>
              <a:gd name="connsiteX118" fmla="*/ 173892 w 605882"/>
              <a:gd name="connsiteY118" fmla="*/ 599927 h 600411"/>
              <a:gd name="connsiteX119" fmla="*/ 159534 w 605882"/>
              <a:gd name="connsiteY119" fmla="*/ 591329 h 600411"/>
              <a:gd name="connsiteX120" fmla="*/ 159534 w 605882"/>
              <a:gd name="connsiteY120" fmla="*/ 561236 h 600411"/>
              <a:gd name="connsiteX121" fmla="*/ 163842 w 605882"/>
              <a:gd name="connsiteY121" fmla="*/ 523977 h 600411"/>
              <a:gd name="connsiteX122" fmla="*/ 158099 w 605882"/>
              <a:gd name="connsiteY122" fmla="*/ 512513 h 600411"/>
              <a:gd name="connsiteX123" fmla="*/ 146612 w 605882"/>
              <a:gd name="connsiteY123" fmla="*/ 493884 h 600411"/>
              <a:gd name="connsiteX124" fmla="*/ 148048 w 605882"/>
              <a:gd name="connsiteY124" fmla="*/ 480987 h 600411"/>
              <a:gd name="connsiteX125" fmla="*/ 148048 w 605882"/>
              <a:gd name="connsiteY125" fmla="*/ 470955 h 600411"/>
              <a:gd name="connsiteX126" fmla="*/ 136562 w 605882"/>
              <a:gd name="connsiteY126" fmla="*/ 462357 h 600411"/>
              <a:gd name="connsiteX127" fmla="*/ 127947 w 605882"/>
              <a:gd name="connsiteY127" fmla="*/ 456625 h 600411"/>
              <a:gd name="connsiteX128" fmla="*/ 113589 w 605882"/>
              <a:gd name="connsiteY128" fmla="*/ 452326 h 600411"/>
              <a:gd name="connsiteX129" fmla="*/ 99231 w 605882"/>
              <a:gd name="connsiteY129" fmla="*/ 437996 h 600411"/>
              <a:gd name="connsiteX130" fmla="*/ 97795 w 605882"/>
              <a:gd name="connsiteY130" fmla="*/ 443728 h 600411"/>
              <a:gd name="connsiteX131" fmla="*/ 80566 w 605882"/>
              <a:gd name="connsiteY131" fmla="*/ 420800 h 600411"/>
              <a:gd name="connsiteX132" fmla="*/ 71951 w 605882"/>
              <a:gd name="connsiteY132" fmla="*/ 387840 h 600411"/>
              <a:gd name="connsiteX133" fmla="*/ 57593 w 605882"/>
              <a:gd name="connsiteY133" fmla="*/ 367778 h 600411"/>
              <a:gd name="connsiteX134" fmla="*/ 46107 w 605882"/>
              <a:gd name="connsiteY134" fmla="*/ 352015 h 600411"/>
              <a:gd name="connsiteX135" fmla="*/ 30313 w 605882"/>
              <a:gd name="connsiteY135" fmla="*/ 352015 h 600411"/>
              <a:gd name="connsiteX136" fmla="*/ 8776 w 605882"/>
              <a:gd name="connsiteY136" fmla="*/ 352015 h 600411"/>
              <a:gd name="connsiteX137" fmla="*/ 162 w 605882"/>
              <a:gd name="connsiteY137" fmla="*/ 329087 h 600411"/>
              <a:gd name="connsiteX138" fmla="*/ 4469 w 605882"/>
              <a:gd name="connsiteY138" fmla="*/ 316189 h 600411"/>
              <a:gd name="connsiteX139" fmla="*/ 7340 w 605882"/>
              <a:gd name="connsiteY139" fmla="*/ 309024 h 600411"/>
              <a:gd name="connsiteX140" fmla="*/ 15955 w 605882"/>
              <a:gd name="connsiteY140" fmla="*/ 301859 h 600411"/>
              <a:gd name="connsiteX141" fmla="*/ 186781 w 605882"/>
              <a:gd name="connsiteY141" fmla="*/ 274448 h 600411"/>
              <a:gd name="connsiteX142" fmla="*/ 257129 w 605882"/>
              <a:gd name="connsiteY142" fmla="*/ 274448 h 600411"/>
              <a:gd name="connsiteX143" fmla="*/ 249951 w 605882"/>
              <a:gd name="connsiteY143" fmla="*/ 287371 h 600411"/>
              <a:gd name="connsiteX144" fmla="*/ 251387 w 605882"/>
              <a:gd name="connsiteY144" fmla="*/ 301729 h 600411"/>
              <a:gd name="connsiteX145" fmla="*/ 245644 w 605882"/>
              <a:gd name="connsiteY145" fmla="*/ 311780 h 600411"/>
              <a:gd name="connsiteX146" fmla="*/ 222673 w 605882"/>
              <a:gd name="connsiteY146" fmla="*/ 329010 h 600411"/>
              <a:gd name="connsiteX147" fmla="*/ 215495 w 605882"/>
              <a:gd name="connsiteY147" fmla="*/ 341933 h 600411"/>
              <a:gd name="connsiteX148" fmla="*/ 211188 w 605882"/>
              <a:gd name="connsiteY148" fmla="*/ 353419 h 600411"/>
              <a:gd name="connsiteX149" fmla="*/ 205445 w 605882"/>
              <a:gd name="connsiteY149" fmla="*/ 350548 h 600411"/>
              <a:gd name="connsiteX150" fmla="*/ 195395 w 605882"/>
              <a:gd name="connsiteY150" fmla="*/ 331882 h 600411"/>
              <a:gd name="connsiteX151" fmla="*/ 192524 w 605882"/>
              <a:gd name="connsiteY151" fmla="*/ 314652 h 600411"/>
              <a:gd name="connsiteX152" fmla="*/ 192524 w 605882"/>
              <a:gd name="connsiteY152" fmla="*/ 304601 h 600411"/>
              <a:gd name="connsiteX153" fmla="*/ 189653 w 605882"/>
              <a:gd name="connsiteY153" fmla="*/ 297422 h 600411"/>
              <a:gd name="connsiteX154" fmla="*/ 186781 w 605882"/>
              <a:gd name="connsiteY154" fmla="*/ 274448 h 600411"/>
              <a:gd name="connsiteX155" fmla="*/ 465186 w 605882"/>
              <a:gd name="connsiteY155" fmla="*/ 265820 h 600411"/>
              <a:gd name="connsiteX156" fmla="*/ 492464 w 605882"/>
              <a:gd name="connsiteY156" fmla="*/ 283021 h 600411"/>
              <a:gd name="connsiteX157" fmla="*/ 522613 w 605882"/>
              <a:gd name="connsiteY157" fmla="*/ 290188 h 600411"/>
              <a:gd name="connsiteX158" fmla="*/ 549891 w 605882"/>
              <a:gd name="connsiteY158" fmla="*/ 295921 h 600411"/>
              <a:gd name="connsiteX159" fmla="*/ 571426 w 605882"/>
              <a:gd name="connsiteY159" fmla="*/ 301655 h 600411"/>
              <a:gd name="connsiteX160" fmla="*/ 595832 w 605882"/>
              <a:gd name="connsiteY160" fmla="*/ 314556 h 600411"/>
              <a:gd name="connsiteX161" fmla="*/ 605882 w 605882"/>
              <a:gd name="connsiteY161" fmla="*/ 323156 h 600411"/>
              <a:gd name="connsiteX162" fmla="*/ 600140 w 605882"/>
              <a:gd name="connsiteY162" fmla="*/ 333190 h 600411"/>
              <a:gd name="connsiteX163" fmla="*/ 590090 w 605882"/>
              <a:gd name="connsiteY163" fmla="*/ 330323 h 600411"/>
              <a:gd name="connsiteX164" fmla="*/ 587218 w 605882"/>
              <a:gd name="connsiteY164" fmla="*/ 338923 h 600411"/>
              <a:gd name="connsiteX165" fmla="*/ 565683 w 605882"/>
              <a:gd name="connsiteY165" fmla="*/ 351824 h 600411"/>
              <a:gd name="connsiteX166" fmla="*/ 561376 w 605882"/>
              <a:gd name="connsiteY166" fmla="*/ 357558 h 600411"/>
              <a:gd name="connsiteX167" fmla="*/ 555634 w 605882"/>
              <a:gd name="connsiteY167" fmla="*/ 367591 h 600411"/>
              <a:gd name="connsiteX168" fmla="*/ 547019 w 605882"/>
              <a:gd name="connsiteY168" fmla="*/ 381925 h 600411"/>
              <a:gd name="connsiteX169" fmla="*/ 544148 w 605882"/>
              <a:gd name="connsiteY169" fmla="*/ 373325 h 600411"/>
              <a:gd name="connsiteX170" fmla="*/ 534098 w 605882"/>
              <a:gd name="connsiteY170" fmla="*/ 354691 h 600411"/>
              <a:gd name="connsiteX171" fmla="*/ 521177 w 605882"/>
              <a:gd name="connsiteY171" fmla="*/ 363291 h 600411"/>
              <a:gd name="connsiteX172" fmla="*/ 525484 w 605882"/>
              <a:gd name="connsiteY172" fmla="*/ 370458 h 600411"/>
              <a:gd name="connsiteX173" fmla="*/ 522613 w 605882"/>
              <a:gd name="connsiteY173" fmla="*/ 383359 h 600411"/>
              <a:gd name="connsiteX174" fmla="*/ 506820 w 605882"/>
              <a:gd name="connsiteY174" fmla="*/ 401993 h 600411"/>
              <a:gd name="connsiteX175" fmla="*/ 505385 w 605882"/>
              <a:gd name="connsiteY175" fmla="*/ 414894 h 600411"/>
              <a:gd name="connsiteX176" fmla="*/ 496771 w 605882"/>
              <a:gd name="connsiteY176" fmla="*/ 417760 h 600411"/>
              <a:gd name="connsiteX177" fmla="*/ 495335 w 605882"/>
              <a:gd name="connsiteY177" fmla="*/ 407727 h 600411"/>
              <a:gd name="connsiteX178" fmla="*/ 486721 w 605882"/>
              <a:gd name="connsiteY178" fmla="*/ 413460 h 600411"/>
              <a:gd name="connsiteX179" fmla="*/ 489592 w 605882"/>
              <a:gd name="connsiteY179" fmla="*/ 432094 h 600411"/>
              <a:gd name="connsiteX180" fmla="*/ 470929 w 605882"/>
              <a:gd name="connsiteY180" fmla="*/ 444995 h 600411"/>
              <a:gd name="connsiteX181" fmla="*/ 469493 w 605882"/>
              <a:gd name="connsiteY181" fmla="*/ 455029 h 600411"/>
              <a:gd name="connsiteX182" fmla="*/ 462314 w 605882"/>
              <a:gd name="connsiteY182" fmla="*/ 466496 h 600411"/>
              <a:gd name="connsiteX183" fmla="*/ 456572 w 605882"/>
              <a:gd name="connsiteY183" fmla="*/ 462196 h 600411"/>
              <a:gd name="connsiteX184" fmla="*/ 450829 w 605882"/>
              <a:gd name="connsiteY184" fmla="*/ 469363 h 600411"/>
              <a:gd name="connsiteX185" fmla="*/ 449393 w 605882"/>
              <a:gd name="connsiteY185" fmla="*/ 457896 h 600411"/>
              <a:gd name="connsiteX186" fmla="*/ 436472 w 605882"/>
              <a:gd name="connsiteY186" fmla="*/ 444995 h 600411"/>
              <a:gd name="connsiteX187" fmla="*/ 430730 w 605882"/>
              <a:gd name="connsiteY187" fmla="*/ 449295 h 600411"/>
              <a:gd name="connsiteX188" fmla="*/ 419244 w 605882"/>
              <a:gd name="connsiteY188" fmla="*/ 467929 h 600411"/>
              <a:gd name="connsiteX189" fmla="*/ 413501 w 605882"/>
              <a:gd name="connsiteY189" fmla="*/ 469363 h 600411"/>
              <a:gd name="connsiteX190" fmla="*/ 402016 w 605882"/>
              <a:gd name="connsiteY190" fmla="*/ 446428 h 600411"/>
              <a:gd name="connsiteX191" fmla="*/ 384788 w 605882"/>
              <a:gd name="connsiteY191" fmla="*/ 436395 h 600411"/>
              <a:gd name="connsiteX192" fmla="*/ 373302 w 605882"/>
              <a:gd name="connsiteY192" fmla="*/ 432094 h 600411"/>
              <a:gd name="connsiteX193" fmla="*/ 367560 w 605882"/>
              <a:gd name="connsiteY193" fmla="*/ 432094 h 600411"/>
              <a:gd name="connsiteX194" fmla="*/ 376174 w 605882"/>
              <a:gd name="connsiteY194" fmla="*/ 436395 h 600411"/>
              <a:gd name="connsiteX195" fmla="*/ 381917 w 605882"/>
              <a:gd name="connsiteY195" fmla="*/ 446428 h 600411"/>
              <a:gd name="connsiteX196" fmla="*/ 364688 w 605882"/>
              <a:gd name="connsiteY196" fmla="*/ 456462 h 600411"/>
              <a:gd name="connsiteX197" fmla="*/ 350332 w 605882"/>
              <a:gd name="connsiteY197" fmla="*/ 442128 h 600411"/>
              <a:gd name="connsiteX198" fmla="*/ 344589 w 605882"/>
              <a:gd name="connsiteY198" fmla="*/ 439261 h 600411"/>
              <a:gd name="connsiteX199" fmla="*/ 353203 w 605882"/>
              <a:gd name="connsiteY199" fmla="*/ 455029 h 600411"/>
              <a:gd name="connsiteX200" fmla="*/ 368995 w 605882"/>
              <a:gd name="connsiteY200" fmla="*/ 459329 h 600411"/>
              <a:gd name="connsiteX201" fmla="*/ 370431 w 605882"/>
              <a:gd name="connsiteY201" fmla="*/ 466496 h 600411"/>
              <a:gd name="connsiteX202" fmla="*/ 354639 w 605882"/>
              <a:gd name="connsiteY202" fmla="*/ 489430 h 600411"/>
              <a:gd name="connsiteX203" fmla="*/ 353203 w 605882"/>
              <a:gd name="connsiteY203" fmla="*/ 510931 h 600411"/>
              <a:gd name="connsiteX204" fmla="*/ 343153 w 605882"/>
              <a:gd name="connsiteY204" fmla="*/ 520965 h 600411"/>
              <a:gd name="connsiteX205" fmla="*/ 335975 w 605882"/>
              <a:gd name="connsiteY205" fmla="*/ 539599 h 600411"/>
              <a:gd name="connsiteX206" fmla="*/ 317311 w 605882"/>
              <a:gd name="connsiteY206" fmla="*/ 548200 h 600411"/>
              <a:gd name="connsiteX207" fmla="*/ 311568 w 605882"/>
              <a:gd name="connsiteY207" fmla="*/ 536733 h 600411"/>
              <a:gd name="connsiteX208" fmla="*/ 301519 w 605882"/>
              <a:gd name="connsiteY208" fmla="*/ 489430 h 600411"/>
              <a:gd name="connsiteX209" fmla="*/ 298647 w 605882"/>
              <a:gd name="connsiteY209" fmla="*/ 479397 h 600411"/>
              <a:gd name="connsiteX210" fmla="*/ 275676 w 605882"/>
              <a:gd name="connsiteY210" fmla="*/ 475096 h 600411"/>
              <a:gd name="connsiteX211" fmla="*/ 254141 w 605882"/>
              <a:gd name="connsiteY211" fmla="*/ 446428 h 600411"/>
              <a:gd name="connsiteX212" fmla="*/ 269934 w 605882"/>
              <a:gd name="connsiteY212" fmla="*/ 419194 h 600411"/>
              <a:gd name="connsiteX213" fmla="*/ 277112 w 605882"/>
              <a:gd name="connsiteY213" fmla="*/ 416327 h 600411"/>
              <a:gd name="connsiteX214" fmla="*/ 304390 w 605882"/>
              <a:gd name="connsiteY214" fmla="*/ 413460 h 600411"/>
              <a:gd name="connsiteX215" fmla="*/ 314440 w 605882"/>
              <a:gd name="connsiteY215" fmla="*/ 423494 h 600411"/>
              <a:gd name="connsiteX216" fmla="*/ 330232 w 605882"/>
              <a:gd name="connsiteY216" fmla="*/ 423494 h 600411"/>
              <a:gd name="connsiteX217" fmla="*/ 341718 w 605882"/>
              <a:gd name="connsiteY217" fmla="*/ 420627 h 600411"/>
              <a:gd name="connsiteX218" fmla="*/ 341718 w 605882"/>
              <a:gd name="connsiteY218" fmla="*/ 413460 h 600411"/>
              <a:gd name="connsiteX219" fmla="*/ 330232 w 605882"/>
              <a:gd name="connsiteY219" fmla="*/ 410593 h 600411"/>
              <a:gd name="connsiteX220" fmla="*/ 325925 w 605882"/>
              <a:gd name="connsiteY220" fmla="*/ 410593 h 600411"/>
              <a:gd name="connsiteX221" fmla="*/ 320182 w 605882"/>
              <a:gd name="connsiteY221" fmla="*/ 410593 h 600411"/>
              <a:gd name="connsiteX222" fmla="*/ 315875 w 605882"/>
              <a:gd name="connsiteY222" fmla="*/ 407727 h 600411"/>
              <a:gd name="connsiteX223" fmla="*/ 308697 w 605882"/>
              <a:gd name="connsiteY223" fmla="*/ 412027 h 600411"/>
              <a:gd name="connsiteX224" fmla="*/ 308697 w 605882"/>
              <a:gd name="connsiteY224" fmla="*/ 406293 h 600411"/>
              <a:gd name="connsiteX225" fmla="*/ 294340 w 605882"/>
              <a:gd name="connsiteY225" fmla="*/ 397693 h 600411"/>
              <a:gd name="connsiteX226" fmla="*/ 287162 w 605882"/>
              <a:gd name="connsiteY226" fmla="*/ 406293 h 600411"/>
              <a:gd name="connsiteX227" fmla="*/ 274241 w 605882"/>
              <a:gd name="connsiteY227" fmla="*/ 414894 h 600411"/>
              <a:gd name="connsiteX228" fmla="*/ 267062 w 605882"/>
              <a:gd name="connsiteY228" fmla="*/ 407727 h 600411"/>
              <a:gd name="connsiteX229" fmla="*/ 268498 w 605882"/>
              <a:gd name="connsiteY229" fmla="*/ 399126 h 600411"/>
              <a:gd name="connsiteX230" fmla="*/ 279983 w 605882"/>
              <a:gd name="connsiteY230" fmla="*/ 396259 h 600411"/>
              <a:gd name="connsiteX231" fmla="*/ 277112 w 605882"/>
              <a:gd name="connsiteY231" fmla="*/ 384792 h 600411"/>
              <a:gd name="connsiteX232" fmla="*/ 282855 w 605882"/>
              <a:gd name="connsiteY232" fmla="*/ 381925 h 600411"/>
              <a:gd name="connsiteX233" fmla="*/ 295776 w 605882"/>
              <a:gd name="connsiteY233" fmla="*/ 370458 h 600411"/>
              <a:gd name="connsiteX234" fmla="*/ 300083 w 605882"/>
              <a:gd name="connsiteY234" fmla="*/ 367591 h 600411"/>
              <a:gd name="connsiteX235" fmla="*/ 313004 w 605882"/>
              <a:gd name="connsiteY235" fmla="*/ 370458 h 600411"/>
              <a:gd name="connsiteX236" fmla="*/ 321618 w 605882"/>
              <a:gd name="connsiteY236" fmla="*/ 358991 h 600411"/>
              <a:gd name="connsiteX237" fmla="*/ 318747 w 605882"/>
              <a:gd name="connsiteY237" fmla="*/ 351824 h 600411"/>
              <a:gd name="connsiteX238" fmla="*/ 313004 w 605882"/>
              <a:gd name="connsiteY238" fmla="*/ 360424 h 600411"/>
              <a:gd name="connsiteX239" fmla="*/ 304390 w 605882"/>
              <a:gd name="connsiteY239" fmla="*/ 360424 h 600411"/>
              <a:gd name="connsiteX240" fmla="*/ 301519 w 605882"/>
              <a:gd name="connsiteY240" fmla="*/ 353257 h 600411"/>
              <a:gd name="connsiteX241" fmla="*/ 292905 w 605882"/>
              <a:gd name="connsiteY241" fmla="*/ 346090 h 600411"/>
              <a:gd name="connsiteX242" fmla="*/ 304390 w 605882"/>
              <a:gd name="connsiteY242" fmla="*/ 326023 h 600411"/>
              <a:gd name="connsiteX243" fmla="*/ 330232 w 605882"/>
              <a:gd name="connsiteY243" fmla="*/ 300222 h 600411"/>
              <a:gd name="connsiteX244" fmla="*/ 338846 w 605882"/>
              <a:gd name="connsiteY244" fmla="*/ 305955 h 600411"/>
              <a:gd name="connsiteX245" fmla="*/ 346025 w 605882"/>
              <a:gd name="connsiteY245" fmla="*/ 313122 h 600411"/>
              <a:gd name="connsiteX246" fmla="*/ 354639 w 605882"/>
              <a:gd name="connsiteY246" fmla="*/ 318856 h 600411"/>
              <a:gd name="connsiteX247" fmla="*/ 360381 w 605882"/>
              <a:gd name="connsiteY247" fmla="*/ 318856 h 600411"/>
              <a:gd name="connsiteX248" fmla="*/ 380481 w 605882"/>
              <a:gd name="connsiteY248" fmla="*/ 313122 h 600411"/>
              <a:gd name="connsiteX249" fmla="*/ 387659 w 605882"/>
              <a:gd name="connsiteY249" fmla="*/ 310255 h 600411"/>
              <a:gd name="connsiteX250" fmla="*/ 400580 w 605882"/>
              <a:gd name="connsiteY250" fmla="*/ 301655 h 600411"/>
              <a:gd name="connsiteX251" fmla="*/ 410630 w 605882"/>
              <a:gd name="connsiteY251" fmla="*/ 298788 h 600411"/>
              <a:gd name="connsiteX252" fmla="*/ 414937 w 605882"/>
              <a:gd name="connsiteY252" fmla="*/ 294488 h 600411"/>
              <a:gd name="connsiteX253" fmla="*/ 422116 w 605882"/>
              <a:gd name="connsiteY253" fmla="*/ 297355 h 600411"/>
              <a:gd name="connsiteX254" fmla="*/ 422116 w 605882"/>
              <a:gd name="connsiteY254" fmla="*/ 285888 h 600411"/>
              <a:gd name="connsiteX255" fmla="*/ 432165 w 605882"/>
              <a:gd name="connsiteY255" fmla="*/ 281587 h 600411"/>
              <a:gd name="connsiteX256" fmla="*/ 440779 w 605882"/>
              <a:gd name="connsiteY256" fmla="*/ 272987 h 600411"/>
              <a:gd name="connsiteX257" fmla="*/ 465186 w 605882"/>
              <a:gd name="connsiteY257" fmla="*/ 265820 h 600411"/>
              <a:gd name="connsiteX258" fmla="*/ 303047 w 605882"/>
              <a:gd name="connsiteY258" fmla="*/ 50867 h 600411"/>
              <a:gd name="connsiteX259" fmla="*/ 245632 w 605882"/>
              <a:gd name="connsiteY259" fmla="*/ 106785 h 600411"/>
              <a:gd name="connsiteX260" fmla="*/ 303047 w 605882"/>
              <a:gd name="connsiteY260" fmla="*/ 164137 h 600411"/>
              <a:gd name="connsiteX261" fmla="*/ 359027 w 605882"/>
              <a:gd name="connsiteY261" fmla="*/ 106785 h 600411"/>
              <a:gd name="connsiteX262" fmla="*/ 303047 w 605882"/>
              <a:gd name="connsiteY262" fmla="*/ 50867 h 600411"/>
              <a:gd name="connsiteX263" fmla="*/ 292999 w 605882"/>
              <a:gd name="connsiteY263" fmla="*/ 684 h 600411"/>
              <a:gd name="connsiteX264" fmla="*/ 410700 w 605882"/>
              <a:gd name="connsiteY264" fmla="*/ 106785 h 600411"/>
              <a:gd name="connsiteX265" fmla="*/ 310224 w 605882"/>
              <a:gd name="connsiteY265" fmla="*/ 283142 h 600411"/>
              <a:gd name="connsiteX266" fmla="*/ 295870 w 605882"/>
              <a:gd name="connsiteY266" fmla="*/ 283142 h 600411"/>
              <a:gd name="connsiteX267" fmla="*/ 196829 w 605882"/>
              <a:gd name="connsiteY267" fmla="*/ 129726 h 600411"/>
              <a:gd name="connsiteX268" fmla="*/ 292999 w 605882"/>
              <a:gd name="connsiteY268" fmla="*/ 684 h 600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</a:cxnLst>
            <a:rect l="l" t="t" r="r" b="b"/>
            <a:pathLst>
              <a:path w="605882" h="600411">
                <a:moveTo>
                  <a:pt x="509642" y="502443"/>
                </a:moveTo>
                <a:cubicBezTo>
                  <a:pt x="513956" y="502443"/>
                  <a:pt x="515394" y="503879"/>
                  <a:pt x="515394" y="505314"/>
                </a:cubicBezTo>
                <a:cubicBezTo>
                  <a:pt x="515394" y="506750"/>
                  <a:pt x="513956" y="509621"/>
                  <a:pt x="515394" y="509621"/>
                </a:cubicBezTo>
                <a:cubicBezTo>
                  <a:pt x="518270" y="509621"/>
                  <a:pt x="524022" y="506750"/>
                  <a:pt x="525460" y="502443"/>
                </a:cubicBezTo>
                <a:cubicBezTo>
                  <a:pt x="525460" y="498137"/>
                  <a:pt x="529773" y="506750"/>
                  <a:pt x="531211" y="511056"/>
                </a:cubicBezTo>
                <a:cubicBezTo>
                  <a:pt x="532649" y="516798"/>
                  <a:pt x="539839" y="522540"/>
                  <a:pt x="542715" y="526846"/>
                </a:cubicBezTo>
                <a:cubicBezTo>
                  <a:pt x="547029" y="529717"/>
                  <a:pt x="545591" y="534023"/>
                  <a:pt x="544153" y="536894"/>
                </a:cubicBezTo>
                <a:cubicBezTo>
                  <a:pt x="542715" y="541200"/>
                  <a:pt x="541277" y="548377"/>
                  <a:pt x="539839" y="552684"/>
                </a:cubicBezTo>
                <a:cubicBezTo>
                  <a:pt x="538401" y="555555"/>
                  <a:pt x="532649" y="556990"/>
                  <a:pt x="531211" y="556990"/>
                </a:cubicBezTo>
                <a:cubicBezTo>
                  <a:pt x="529773" y="556990"/>
                  <a:pt x="526898" y="556990"/>
                  <a:pt x="522584" y="555555"/>
                </a:cubicBezTo>
                <a:cubicBezTo>
                  <a:pt x="519708" y="555555"/>
                  <a:pt x="518270" y="551248"/>
                  <a:pt x="515394" y="549813"/>
                </a:cubicBezTo>
                <a:cubicBezTo>
                  <a:pt x="513956" y="548377"/>
                  <a:pt x="511080" y="544071"/>
                  <a:pt x="508204" y="542636"/>
                </a:cubicBezTo>
                <a:cubicBezTo>
                  <a:pt x="506766" y="541200"/>
                  <a:pt x="490948" y="546942"/>
                  <a:pt x="488072" y="548377"/>
                </a:cubicBezTo>
                <a:cubicBezTo>
                  <a:pt x="483758" y="549813"/>
                  <a:pt x="482320" y="549813"/>
                  <a:pt x="479444" y="548377"/>
                </a:cubicBezTo>
                <a:cubicBezTo>
                  <a:pt x="473692" y="546942"/>
                  <a:pt x="478006" y="539765"/>
                  <a:pt x="478006" y="536894"/>
                </a:cubicBezTo>
                <a:cubicBezTo>
                  <a:pt x="478006" y="534023"/>
                  <a:pt x="476568" y="528281"/>
                  <a:pt x="476568" y="523975"/>
                </a:cubicBezTo>
                <a:cubicBezTo>
                  <a:pt x="476568" y="521104"/>
                  <a:pt x="485196" y="519669"/>
                  <a:pt x="488072" y="518233"/>
                </a:cubicBezTo>
                <a:cubicBezTo>
                  <a:pt x="489510" y="518233"/>
                  <a:pt x="492386" y="512492"/>
                  <a:pt x="493824" y="509621"/>
                </a:cubicBezTo>
                <a:cubicBezTo>
                  <a:pt x="496700" y="508185"/>
                  <a:pt x="499576" y="508185"/>
                  <a:pt x="501014" y="509621"/>
                </a:cubicBezTo>
                <a:cubicBezTo>
                  <a:pt x="502452" y="509621"/>
                  <a:pt x="503890" y="503879"/>
                  <a:pt x="509642" y="502443"/>
                </a:cubicBezTo>
                <a:close/>
                <a:moveTo>
                  <a:pt x="510755" y="484065"/>
                </a:moveTo>
                <a:cubicBezTo>
                  <a:pt x="512555" y="484423"/>
                  <a:pt x="514714" y="485139"/>
                  <a:pt x="515433" y="485139"/>
                </a:cubicBezTo>
                <a:cubicBezTo>
                  <a:pt x="516873" y="486572"/>
                  <a:pt x="521191" y="485139"/>
                  <a:pt x="525509" y="486572"/>
                </a:cubicBezTo>
                <a:cubicBezTo>
                  <a:pt x="531266" y="488004"/>
                  <a:pt x="529827" y="489436"/>
                  <a:pt x="534145" y="490869"/>
                </a:cubicBezTo>
                <a:cubicBezTo>
                  <a:pt x="538463" y="492301"/>
                  <a:pt x="537024" y="492301"/>
                  <a:pt x="537024" y="493734"/>
                </a:cubicBezTo>
                <a:cubicBezTo>
                  <a:pt x="537024" y="495166"/>
                  <a:pt x="538463" y="498031"/>
                  <a:pt x="539902" y="499464"/>
                </a:cubicBezTo>
                <a:cubicBezTo>
                  <a:pt x="539902" y="500896"/>
                  <a:pt x="537024" y="500896"/>
                  <a:pt x="534145" y="500896"/>
                </a:cubicBezTo>
                <a:cubicBezTo>
                  <a:pt x="531266" y="500896"/>
                  <a:pt x="529827" y="498031"/>
                  <a:pt x="525509" y="499464"/>
                </a:cubicBezTo>
                <a:cubicBezTo>
                  <a:pt x="522630" y="499464"/>
                  <a:pt x="519751" y="496599"/>
                  <a:pt x="516873" y="495166"/>
                </a:cubicBezTo>
                <a:cubicBezTo>
                  <a:pt x="513994" y="493734"/>
                  <a:pt x="518312" y="492301"/>
                  <a:pt x="516873" y="490869"/>
                </a:cubicBezTo>
                <a:cubicBezTo>
                  <a:pt x="515433" y="489436"/>
                  <a:pt x="509676" y="489436"/>
                  <a:pt x="508237" y="485139"/>
                </a:cubicBezTo>
                <a:cubicBezTo>
                  <a:pt x="507517" y="483707"/>
                  <a:pt x="508956" y="483707"/>
                  <a:pt x="510755" y="484065"/>
                </a:cubicBezTo>
                <a:close/>
                <a:moveTo>
                  <a:pt x="447040" y="472502"/>
                </a:moveTo>
                <a:cubicBezTo>
                  <a:pt x="449014" y="473756"/>
                  <a:pt x="451526" y="475908"/>
                  <a:pt x="452243" y="476625"/>
                </a:cubicBezTo>
                <a:cubicBezTo>
                  <a:pt x="452243" y="476625"/>
                  <a:pt x="459420" y="482361"/>
                  <a:pt x="462290" y="485229"/>
                </a:cubicBezTo>
                <a:cubicBezTo>
                  <a:pt x="465161" y="488097"/>
                  <a:pt x="466596" y="483795"/>
                  <a:pt x="468032" y="480927"/>
                </a:cubicBezTo>
                <a:cubicBezTo>
                  <a:pt x="469467" y="478059"/>
                  <a:pt x="472337" y="478059"/>
                  <a:pt x="476643" y="476625"/>
                </a:cubicBezTo>
                <a:cubicBezTo>
                  <a:pt x="480949" y="475191"/>
                  <a:pt x="479514" y="476625"/>
                  <a:pt x="480949" y="479493"/>
                </a:cubicBezTo>
                <a:cubicBezTo>
                  <a:pt x="480949" y="480927"/>
                  <a:pt x="479514" y="485229"/>
                  <a:pt x="479514" y="486663"/>
                </a:cubicBezTo>
                <a:cubicBezTo>
                  <a:pt x="479514" y="488097"/>
                  <a:pt x="483820" y="483795"/>
                  <a:pt x="486690" y="480927"/>
                </a:cubicBezTo>
                <a:cubicBezTo>
                  <a:pt x="489561" y="479493"/>
                  <a:pt x="493867" y="479493"/>
                  <a:pt x="493867" y="482361"/>
                </a:cubicBezTo>
                <a:cubicBezTo>
                  <a:pt x="495302" y="483795"/>
                  <a:pt x="493867" y="488097"/>
                  <a:pt x="495302" y="490966"/>
                </a:cubicBezTo>
                <a:cubicBezTo>
                  <a:pt x="495302" y="493834"/>
                  <a:pt x="492432" y="492400"/>
                  <a:pt x="489561" y="495268"/>
                </a:cubicBezTo>
                <a:cubicBezTo>
                  <a:pt x="486690" y="496702"/>
                  <a:pt x="485255" y="495268"/>
                  <a:pt x="482385" y="493834"/>
                </a:cubicBezTo>
                <a:cubicBezTo>
                  <a:pt x="479514" y="493834"/>
                  <a:pt x="480949" y="496702"/>
                  <a:pt x="479514" y="498136"/>
                </a:cubicBezTo>
                <a:cubicBezTo>
                  <a:pt x="478079" y="498136"/>
                  <a:pt x="472337" y="496702"/>
                  <a:pt x="469467" y="493834"/>
                </a:cubicBezTo>
                <a:cubicBezTo>
                  <a:pt x="465161" y="492400"/>
                  <a:pt x="465161" y="492400"/>
                  <a:pt x="462290" y="493834"/>
                </a:cubicBezTo>
                <a:cubicBezTo>
                  <a:pt x="459420" y="496702"/>
                  <a:pt x="457985" y="492400"/>
                  <a:pt x="455114" y="489532"/>
                </a:cubicBezTo>
                <a:cubicBezTo>
                  <a:pt x="452243" y="486663"/>
                  <a:pt x="447937" y="478059"/>
                  <a:pt x="445067" y="473757"/>
                </a:cubicBezTo>
                <a:cubicBezTo>
                  <a:pt x="443631" y="470888"/>
                  <a:pt x="445067" y="471247"/>
                  <a:pt x="447040" y="472502"/>
                </a:cubicBezTo>
                <a:close/>
                <a:moveTo>
                  <a:pt x="526863" y="387676"/>
                </a:moveTo>
                <a:cubicBezTo>
                  <a:pt x="527580" y="386597"/>
                  <a:pt x="528297" y="386237"/>
                  <a:pt x="528297" y="387676"/>
                </a:cubicBezTo>
                <a:cubicBezTo>
                  <a:pt x="529731" y="390553"/>
                  <a:pt x="531165" y="394869"/>
                  <a:pt x="529731" y="397747"/>
                </a:cubicBezTo>
                <a:cubicBezTo>
                  <a:pt x="526863" y="399185"/>
                  <a:pt x="525429" y="400624"/>
                  <a:pt x="525429" y="404940"/>
                </a:cubicBezTo>
                <a:cubicBezTo>
                  <a:pt x="525429" y="410695"/>
                  <a:pt x="526863" y="413572"/>
                  <a:pt x="521127" y="416450"/>
                </a:cubicBezTo>
                <a:cubicBezTo>
                  <a:pt x="516824" y="419327"/>
                  <a:pt x="501049" y="429398"/>
                  <a:pt x="503917" y="425082"/>
                </a:cubicBezTo>
                <a:cubicBezTo>
                  <a:pt x="503917" y="425082"/>
                  <a:pt x="505352" y="420766"/>
                  <a:pt x="508220" y="417888"/>
                </a:cubicBezTo>
                <a:cubicBezTo>
                  <a:pt x="512522" y="415011"/>
                  <a:pt x="515390" y="415011"/>
                  <a:pt x="516824" y="410695"/>
                </a:cubicBezTo>
                <a:cubicBezTo>
                  <a:pt x="519692" y="406379"/>
                  <a:pt x="518258" y="407817"/>
                  <a:pt x="521127" y="402063"/>
                </a:cubicBezTo>
                <a:cubicBezTo>
                  <a:pt x="522561" y="396308"/>
                  <a:pt x="523995" y="394869"/>
                  <a:pt x="525429" y="391992"/>
                </a:cubicBezTo>
                <a:cubicBezTo>
                  <a:pt x="525429" y="390553"/>
                  <a:pt x="526146" y="388755"/>
                  <a:pt x="526863" y="387676"/>
                </a:cubicBezTo>
                <a:close/>
                <a:moveTo>
                  <a:pt x="15955" y="301859"/>
                </a:moveTo>
                <a:cubicBezTo>
                  <a:pt x="17391" y="300426"/>
                  <a:pt x="23134" y="300426"/>
                  <a:pt x="26006" y="301859"/>
                </a:cubicBezTo>
                <a:cubicBezTo>
                  <a:pt x="27442" y="301859"/>
                  <a:pt x="31749" y="301859"/>
                  <a:pt x="34621" y="304725"/>
                </a:cubicBezTo>
                <a:cubicBezTo>
                  <a:pt x="36056" y="306158"/>
                  <a:pt x="48978" y="309024"/>
                  <a:pt x="51850" y="309024"/>
                </a:cubicBezTo>
                <a:cubicBezTo>
                  <a:pt x="54722" y="310457"/>
                  <a:pt x="57593" y="307591"/>
                  <a:pt x="60465" y="307591"/>
                </a:cubicBezTo>
                <a:cubicBezTo>
                  <a:pt x="63336" y="307591"/>
                  <a:pt x="71951" y="309024"/>
                  <a:pt x="73387" y="307591"/>
                </a:cubicBezTo>
                <a:cubicBezTo>
                  <a:pt x="76258" y="306158"/>
                  <a:pt x="80566" y="309024"/>
                  <a:pt x="80566" y="309024"/>
                </a:cubicBezTo>
                <a:cubicBezTo>
                  <a:pt x="82002" y="310457"/>
                  <a:pt x="106410" y="314756"/>
                  <a:pt x="113589" y="313323"/>
                </a:cubicBezTo>
                <a:cubicBezTo>
                  <a:pt x="119332" y="310457"/>
                  <a:pt x="122204" y="309024"/>
                  <a:pt x="123640" y="311890"/>
                </a:cubicBezTo>
                <a:cubicBezTo>
                  <a:pt x="125075" y="314756"/>
                  <a:pt x="132254" y="309024"/>
                  <a:pt x="137998" y="307591"/>
                </a:cubicBezTo>
                <a:cubicBezTo>
                  <a:pt x="142305" y="306158"/>
                  <a:pt x="146612" y="314756"/>
                  <a:pt x="146612" y="320488"/>
                </a:cubicBezTo>
                <a:cubicBezTo>
                  <a:pt x="146612" y="326220"/>
                  <a:pt x="143741" y="324787"/>
                  <a:pt x="143741" y="327653"/>
                </a:cubicBezTo>
                <a:cubicBezTo>
                  <a:pt x="143741" y="331953"/>
                  <a:pt x="146612" y="331953"/>
                  <a:pt x="146612" y="333386"/>
                </a:cubicBezTo>
                <a:cubicBezTo>
                  <a:pt x="146612" y="336252"/>
                  <a:pt x="143741" y="334819"/>
                  <a:pt x="142305" y="336252"/>
                </a:cubicBezTo>
                <a:cubicBezTo>
                  <a:pt x="140869" y="339118"/>
                  <a:pt x="137998" y="339118"/>
                  <a:pt x="135126" y="337685"/>
                </a:cubicBezTo>
                <a:cubicBezTo>
                  <a:pt x="132254" y="336252"/>
                  <a:pt x="132254" y="337685"/>
                  <a:pt x="127947" y="340551"/>
                </a:cubicBezTo>
                <a:cubicBezTo>
                  <a:pt x="123640" y="343417"/>
                  <a:pt x="125075" y="346283"/>
                  <a:pt x="123640" y="352015"/>
                </a:cubicBezTo>
                <a:cubicBezTo>
                  <a:pt x="123640" y="357747"/>
                  <a:pt x="126511" y="356314"/>
                  <a:pt x="129383" y="359180"/>
                </a:cubicBezTo>
                <a:cubicBezTo>
                  <a:pt x="133690" y="362046"/>
                  <a:pt x="136562" y="363479"/>
                  <a:pt x="140869" y="363479"/>
                </a:cubicBezTo>
                <a:cubicBezTo>
                  <a:pt x="145176" y="363479"/>
                  <a:pt x="143741" y="369211"/>
                  <a:pt x="143741" y="372077"/>
                </a:cubicBezTo>
                <a:cubicBezTo>
                  <a:pt x="143741" y="374943"/>
                  <a:pt x="145176" y="374943"/>
                  <a:pt x="148048" y="374943"/>
                </a:cubicBezTo>
                <a:cubicBezTo>
                  <a:pt x="150920" y="374943"/>
                  <a:pt x="148048" y="366345"/>
                  <a:pt x="150920" y="364912"/>
                </a:cubicBezTo>
                <a:cubicBezTo>
                  <a:pt x="153791" y="363479"/>
                  <a:pt x="152355" y="359180"/>
                  <a:pt x="149484" y="354881"/>
                </a:cubicBezTo>
                <a:cubicBezTo>
                  <a:pt x="148048" y="352015"/>
                  <a:pt x="150920" y="346283"/>
                  <a:pt x="150920" y="343417"/>
                </a:cubicBezTo>
                <a:cubicBezTo>
                  <a:pt x="150920" y="340551"/>
                  <a:pt x="153791" y="339118"/>
                  <a:pt x="156663" y="340551"/>
                </a:cubicBezTo>
                <a:cubicBezTo>
                  <a:pt x="159534" y="340551"/>
                  <a:pt x="162406" y="341984"/>
                  <a:pt x="163842" y="343417"/>
                </a:cubicBezTo>
                <a:cubicBezTo>
                  <a:pt x="166713" y="344850"/>
                  <a:pt x="165278" y="344850"/>
                  <a:pt x="168149" y="349149"/>
                </a:cubicBezTo>
                <a:cubicBezTo>
                  <a:pt x="169585" y="353448"/>
                  <a:pt x="172457" y="349149"/>
                  <a:pt x="173892" y="346283"/>
                </a:cubicBezTo>
                <a:cubicBezTo>
                  <a:pt x="175328" y="341984"/>
                  <a:pt x="178200" y="346283"/>
                  <a:pt x="179635" y="352015"/>
                </a:cubicBezTo>
                <a:cubicBezTo>
                  <a:pt x="182507" y="357747"/>
                  <a:pt x="182507" y="359180"/>
                  <a:pt x="186815" y="363479"/>
                </a:cubicBezTo>
                <a:cubicBezTo>
                  <a:pt x="191122" y="369211"/>
                  <a:pt x="193994" y="380675"/>
                  <a:pt x="195430" y="384974"/>
                </a:cubicBezTo>
                <a:cubicBezTo>
                  <a:pt x="198301" y="389273"/>
                  <a:pt x="196865" y="389273"/>
                  <a:pt x="193994" y="389273"/>
                </a:cubicBezTo>
                <a:cubicBezTo>
                  <a:pt x="191122" y="387840"/>
                  <a:pt x="183943" y="392139"/>
                  <a:pt x="181071" y="393572"/>
                </a:cubicBezTo>
                <a:cubicBezTo>
                  <a:pt x="179635" y="395005"/>
                  <a:pt x="175328" y="396438"/>
                  <a:pt x="171021" y="399304"/>
                </a:cubicBezTo>
                <a:cubicBezTo>
                  <a:pt x="168149" y="400737"/>
                  <a:pt x="166713" y="403604"/>
                  <a:pt x="163842" y="405037"/>
                </a:cubicBezTo>
                <a:cubicBezTo>
                  <a:pt x="159534" y="406470"/>
                  <a:pt x="159534" y="409336"/>
                  <a:pt x="156663" y="413635"/>
                </a:cubicBezTo>
                <a:cubicBezTo>
                  <a:pt x="153791" y="419367"/>
                  <a:pt x="148048" y="423666"/>
                  <a:pt x="148048" y="427965"/>
                </a:cubicBezTo>
                <a:cubicBezTo>
                  <a:pt x="146612" y="430831"/>
                  <a:pt x="148048" y="436563"/>
                  <a:pt x="145176" y="436563"/>
                </a:cubicBezTo>
                <a:cubicBezTo>
                  <a:pt x="143741" y="437996"/>
                  <a:pt x="142305" y="430831"/>
                  <a:pt x="139433" y="429398"/>
                </a:cubicBezTo>
                <a:cubicBezTo>
                  <a:pt x="137998" y="427965"/>
                  <a:pt x="130819" y="426532"/>
                  <a:pt x="123640" y="427965"/>
                </a:cubicBezTo>
                <a:cubicBezTo>
                  <a:pt x="115025" y="430831"/>
                  <a:pt x="120768" y="443728"/>
                  <a:pt x="122204" y="446594"/>
                </a:cubicBezTo>
                <a:cubicBezTo>
                  <a:pt x="122204" y="449460"/>
                  <a:pt x="130819" y="443728"/>
                  <a:pt x="132254" y="440862"/>
                </a:cubicBezTo>
                <a:cubicBezTo>
                  <a:pt x="135126" y="437996"/>
                  <a:pt x="136562" y="442295"/>
                  <a:pt x="136562" y="445161"/>
                </a:cubicBezTo>
                <a:cubicBezTo>
                  <a:pt x="136562" y="448027"/>
                  <a:pt x="135126" y="452326"/>
                  <a:pt x="137998" y="452326"/>
                </a:cubicBezTo>
                <a:cubicBezTo>
                  <a:pt x="140869" y="453759"/>
                  <a:pt x="142305" y="453759"/>
                  <a:pt x="145176" y="459491"/>
                </a:cubicBezTo>
                <a:cubicBezTo>
                  <a:pt x="146612" y="463790"/>
                  <a:pt x="152355" y="462357"/>
                  <a:pt x="156663" y="459491"/>
                </a:cubicBezTo>
                <a:cubicBezTo>
                  <a:pt x="160970" y="456625"/>
                  <a:pt x="179635" y="462357"/>
                  <a:pt x="181071" y="463790"/>
                </a:cubicBezTo>
                <a:cubicBezTo>
                  <a:pt x="183943" y="465223"/>
                  <a:pt x="189686" y="465223"/>
                  <a:pt x="192558" y="469522"/>
                </a:cubicBezTo>
                <a:cubicBezTo>
                  <a:pt x="195430" y="472388"/>
                  <a:pt x="205480" y="482420"/>
                  <a:pt x="206916" y="482420"/>
                </a:cubicBezTo>
                <a:cubicBezTo>
                  <a:pt x="206916" y="483853"/>
                  <a:pt x="222710" y="485286"/>
                  <a:pt x="228453" y="489585"/>
                </a:cubicBezTo>
                <a:cubicBezTo>
                  <a:pt x="232760" y="492451"/>
                  <a:pt x="225581" y="506781"/>
                  <a:pt x="224145" y="513946"/>
                </a:cubicBezTo>
                <a:cubicBezTo>
                  <a:pt x="222710" y="521111"/>
                  <a:pt x="216967" y="525410"/>
                  <a:pt x="214095" y="526843"/>
                </a:cubicBezTo>
                <a:cubicBezTo>
                  <a:pt x="211223" y="528276"/>
                  <a:pt x="193994" y="551204"/>
                  <a:pt x="191122" y="554071"/>
                </a:cubicBezTo>
                <a:cubicBezTo>
                  <a:pt x="188251" y="556937"/>
                  <a:pt x="178200" y="564102"/>
                  <a:pt x="176764" y="566968"/>
                </a:cubicBezTo>
                <a:cubicBezTo>
                  <a:pt x="173892" y="569834"/>
                  <a:pt x="173892" y="572700"/>
                  <a:pt x="173892" y="575566"/>
                </a:cubicBezTo>
                <a:cubicBezTo>
                  <a:pt x="175328" y="579865"/>
                  <a:pt x="175328" y="581298"/>
                  <a:pt x="173892" y="585597"/>
                </a:cubicBezTo>
                <a:cubicBezTo>
                  <a:pt x="172457" y="588463"/>
                  <a:pt x="171021" y="592762"/>
                  <a:pt x="173892" y="595628"/>
                </a:cubicBezTo>
                <a:cubicBezTo>
                  <a:pt x="175328" y="599927"/>
                  <a:pt x="176764" y="599927"/>
                  <a:pt x="173892" y="599927"/>
                </a:cubicBezTo>
                <a:cubicBezTo>
                  <a:pt x="171021" y="601360"/>
                  <a:pt x="163842" y="599927"/>
                  <a:pt x="159534" y="591329"/>
                </a:cubicBezTo>
                <a:cubicBezTo>
                  <a:pt x="153791" y="584164"/>
                  <a:pt x="159534" y="565535"/>
                  <a:pt x="159534" y="561236"/>
                </a:cubicBezTo>
                <a:cubicBezTo>
                  <a:pt x="159534" y="555504"/>
                  <a:pt x="163842" y="529709"/>
                  <a:pt x="163842" y="523977"/>
                </a:cubicBezTo>
                <a:cubicBezTo>
                  <a:pt x="165278" y="518245"/>
                  <a:pt x="160970" y="513946"/>
                  <a:pt x="158099" y="512513"/>
                </a:cubicBezTo>
                <a:cubicBezTo>
                  <a:pt x="153791" y="509647"/>
                  <a:pt x="149484" y="498183"/>
                  <a:pt x="146612" y="493884"/>
                </a:cubicBezTo>
                <a:cubicBezTo>
                  <a:pt x="145176" y="489585"/>
                  <a:pt x="146612" y="485286"/>
                  <a:pt x="148048" y="480987"/>
                </a:cubicBezTo>
                <a:cubicBezTo>
                  <a:pt x="149484" y="478120"/>
                  <a:pt x="149484" y="473821"/>
                  <a:pt x="148048" y="470955"/>
                </a:cubicBezTo>
                <a:cubicBezTo>
                  <a:pt x="146612" y="468089"/>
                  <a:pt x="139433" y="463790"/>
                  <a:pt x="136562" y="462357"/>
                </a:cubicBezTo>
                <a:cubicBezTo>
                  <a:pt x="133690" y="460924"/>
                  <a:pt x="130819" y="459491"/>
                  <a:pt x="127947" y="456625"/>
                </a:cubicBezTo>
                <a:cubicBezTo>
                  <a:pt x="125075" y="453759"/>
                  <a:pt x="120768" y="453759"/>
                  <a:pt x="113589" y="452326"/>
                </a:cubicBezTo>
                <a:cubicBezTo>
                  <a:pt x="106410" y="450893"/>
                  <a:pt x="102103" y="440862"/>
                  <a:pt x="99231" y="437996"/>
                </a:cubicBezTo>
                <a:cubicBezTo>
                  <a:pt x="97795" y="435130"/>
                  <a:pt x="97795" y="439429"/>
                  <a:pt x="97795" y="443728"/>
                </a:cubicBezTo>
                <a:cubicBezTo>
                  <a:pt x="96360" y="448027"/>
                  <a:pt x="87745" y="429398"/>
                  <a:pt x="80566" y="420800"/>
                </a:cubicBezTo>
                <a:cubicBezTo>
                  <a:pt x="71951" y="410769"/>
                  <a:pt x="71951" y="393572"/>
                  <a:pt x="71951" y="387840"/>
                </a:cubicBezTo>
                <a:cubicBezTo>
                  <a:pt x="71951" y="383541"/>
                  <a:pt x="64772" y="372077"/>
                  <a:pt x="57593" y="367778"/>
                </a:cubicBezTo>
                <a:cubicBezTo>
                  <a:pt x="48978" y="363479"/>
                  <a:pt x="47543" y="357747"/>
                  <a:pt x="46107" y="352015"/>
                </a:cubicBezTo>
                <a:cubicBezTo>
                  <a:pt x="43235" y="347716"/>
                  <a:pt x="36056" y="347716"/>
                  <a:pt x="30313" y="352015"/>
                </a:cubicBezTo>
                <a:cubicBezTo>
                  <a:pt x="24570" y="356314"/>
                  <a:pt x="17391" y="354881"/>
                  <a:pt x="8776" y="352015"/>
                </a:cubicBezTo>
                <a:cubicBezTo>
                  <a:pt x="162" y="349149"/>
                  <a:pt x="3033" y="334819"/>
                  <a:pt x="162" y="329087"/>
                </a:cubicBezTo>
                <a:cubicBezTo>
                  <a:pt x="-1274" y="323354"/>
                  <a:pt x="7340" y="320488"/>
                  <a:pt x="4469" y="316189"/>
                </a:cubicBezTo>
                <a:cubicBezTo>
                  <a:pt x="1597" y="311890"/>
                  <a:pt x="4469" y="311890"/>
                  <a:pt x="7340" y="309024"/>
                </a:cubicBezTo>
                <a:cubicBezTo>
                  <a:pt x="10212" y="307591"/>
                  <a:pt x="14519" y="303292"/>
                  <a:pt x="15955" y="301859"/>
                </a:cubicBezTo>
                <a:close/>
                <a:moveTo>
                  <a:pt x="186781" y="274448"/>
                </a:moveTo>
                <a:lnTo>
                  <a:pt x="257129" y="274448"/>
                </a:lnTo>
                <a:cubicBezTo>
                  <a:pt x="254258" y="278756"/>
                  <a:pt x="251387" y="284499"/>
                  <a:pt x="249951" y="287371"/>
                </a:cubicBezTo>
                <a:cubicBezTo>
                  <a:pt x="248515" y="290242"/>
                  <a:pt x="249951" y="295986"/>
                  <a:pt x="251387" y="301729"/>
                </a:cubicBezTo>
                <a:cubicBezTo>
                  <a:pt x="252822" y="307472"/>
                  <a:pt x="248515" y="308908"/>
                  <a:pt x="245644" y="311780"/>
                </a:cubicBezTo>
                <a:cubicBezTo>
                  <a:pt x="242773" y="316088"/>
                  <a:pt x="228416" y="326138"/>
                  <a:pt x="222673" y="329010"/>
                </a:cubicBezTo>
                <a:cubicBezTo>
                  <a:pt x="218366" y="331882"/>
                  <a:pt x="218366" y="336189"/>
                  <a:pt x="215495" y="341933"/>
                </a:cubicBezTo>
                <a:cubicBezTo>
                  <a:pt x="214059" y="347676"/>
                  <a:pt x="214059" y="351984"/>
                  <a:pt x="211188" y="353419"/>
                </a:cubicBezTo>
                <a:cubicBezTo>
                  <a:pt x="208316" y="356291"/>
                  <a:pt x="209752" y="350548"/>
                  <a:pt x="205445" y="350548"/>
                </a:cubicBezTo>
                <a:cubicBezTo>
                  <a:pt x="202574" y="350548"/>
                  <a:pt x="198267" y="340497"/>
                  <a:pt x="195395" y="331882"/>
                </a:cubicBezTo>
                <a:cubicBezTo>
                  <a:pt x="191088" y="324703"/>
                  <a:pt x="192524" y="317523"/>
                  <a:pt x="192524" y="314652"/>
                </a:cubicBezTo>
                <a:cubicBezTo>
                  <a:pt x="193960" y="311780"/>
                  <a:pt x="193960" y="307472"/>
                  <a:pt x="192524" y="304601"/>
                </a:cubicBezTo>
                <a:cubicBezTo>
                  <a:pt x="191088" y="301729"/>
                  <a:pt x="189653" y="304601"/>
                  <a:pt x="189653" y="297422"/>
                </a:cubicBezTo>
                <a:cubicBezTo>
                  <a:pt x="189653" y="293114"/>
                  <a:pt x="186781" y="278756"/>
                  <a:pt x="186781" y="274448"/>
                </a:cubicBezTo>
                <a:close/>
                <a:moveTo>
                  <a:pt x="465186" y="265820"/>
                </a:moveTo>
                <a:cubicBezTo>
                  <a:pt x="479543" y="262953"/>
                  <a:pt x="485285" y="278721"/>
                  <a:pt x="492464" y="283021"/>
                </a:cubicBezTo>
                <a:cubicBezTo>
                  <a:pt x="501078" y="285888"/>
                  <a:pt x="518306" y="290188"/>
                  <a:pt x="522613" y="290188"/>
                </a:cubicBezTo>
                <a:cubicBezTo>
                  <a:pt x="531227" y="290188"/>
                  <a:pt x="548455" y="294488"/>
                  <a:pt x="549891" y="295921"/>
                </a:cubicBezTo>
                <a:cubicBezTo>
                  <a:pt x="551326" y="297355"/>
                  <a:pt x="564248" y="303088"/>
                  <a:pt x="571426" y="301655"/>
                </a:cubicBezTo>
                <a:cubicBezTo>
                  <a:pt x="577169" y="300222"/>
                  <a:pt x="594397" y="311689"/>
                  <a:pt x="595832" y="314556"/>
                </a:cubicBezTo>
                <a:cubicBezTo>
                  <a:pt x="598704" y="315989"/>
                  <a:pt x="605882" y="321723"/>
                  <a:pt x="605882" y="323156"/>
                </a:cubicBezTo>
                <a:cubicBezTo>
                  <a:pt x="605882" y="326023"/>
                  <a:pt x="601575" y="330323"/>
                  <a:pt x="600140" y="333190"/>
                </a:cubicBezTo>
                <a:cubicBezTo>
                  <a:pt x="597268" y="334623"/>
                  <a:pt x="594397" y="330323"/>
                  <a:pt x="590090" y="330323"/>
                </a:cubicBezTo>
                <a:cubicBezTo>
                  <a:pt x="585783" y="330323"/>
                  <a:pt x="588654" y="334623"/>
                  <a:pt x="587218" y="338923"/>
                </a:cubicBezTo>
                <a:cubicBezTo>
                  <a:pt x="585783" y="343224"/>
                  <a:pt x="569990" y="348957"/>
                  <a:pt x="565683" y="351824"/>
                </a:cubicBezTo>
                <a:cubicBezTo>
                  <a:pt x="561376" y="353257"/>
                  <a:pt x="561376" y="354691"/>
                  <a:pt x="561376" y="357558"/>
                </a:cubicBezTo>
                <a:cubicBezTo>
                  <a:pt x="561376" y="360424"/>
                  <a:pt x="559941" y="363291"/>
                  <a:pt x="555634" y="367591"/>
                </a:cubicBezTo>
                <a:cubicBezTo>
                  <a:pt x="551326" y="371892"/>
                  <a:pt x="548455" y="377625"/>
                  <a:pt x="547019" y="381925"/>
                </a:cubicBezTo>
                <a:cubicBezTo>
                  <a:pt x="545584" y="386226"/>
                  <a:pt x="545584" y="377625"/>
                  <a:pt x="544148" y="373325"/>
                </a:cubicBezTo>
                <a:cubicBezTo>
                  <a:pt x="544148" y="370458"/>
                  <a:pt x="548455" y="353257"/>
                  <a:pt x="534098" y="354691"/>
                </a:cubicBezTo>
                <a:cubicBezTo>
                  <a:pt x="531227" y="354691"/>
                  <a:pt x="525484" y="358991"/>
                  <a:pt x="521177" y="363291"/>
                </a:cubicBezTo>
                <a:cubicBezTo>
                  <a:pt x="518306" y="367591"/>
                  <a:pt x="522613" y="367591"/>
                  <a:pt x="525484" y="370458"/>
                </a:cubicBezTo>
                <a:cubicBezTo>
                  <a:pt x="526920" y="374758"/>
                  <a:pt x="524049" y="379059"/>
                  <a:pt x="522613" y="383359"/>
                </a:cubicBezTo>
                <a:cubicBezTo>
                  <a:pt x="521177" y="389092"/>
                  <a:pt x="508256" y="400560"/>
                  <a:pt x="506820" y="401993"/>
                </a:cubicBezTo>
                <a:cubicBezTo>
                  <a:pt x="505385" y="404860"/>
                  <a:pt x="505385" y="412027"/>
                  <a:pt x="505385" y="414894"/>
                </a:cubicBezTo>
                <a:cubicBezTo>
                  <a:pt x="505385" y="416327"/>
                  <a:pt x="501078" y="416327"/>
                  <a:pt x="496771" y="417760"/>
                </a:cubicBezTo>
                <a:cubicBezTo>
                  <a:pt x="492464" y="419194"/>
                  <a:pt x="496771" y="410593"/>
                  <a:pt x="495335" y="407727"/>
                </a:cubicBezTo>
                <a:cubicBezTo>
                  <a:pt x="493899" y="404860"/>
                  <a:pt x="489592" y="409160"/>
                  <a:pt x="486721" y="413460"/>
                </a:cubicBezTo>
                <a:cubicBezTo>
                  <a:pt x="483850" y="419194"/>
                  <a:pt x="491028" y="423494"/>
                  <a:pt x="489592" y="432094"/>
                </a:cubicBezTo>
                <a:cubicBezTo>
                  <a:pt x="489592" y="442128"/>
                  <a:pt x="473800" y="444995"/>
                  <a:pt x="470929" y="444995"/>
                </a:cubicBezTo>
                <a:cubicBezTo>
                  <a:pt x="468057" y="444995"/>
                  <a:pt x="465186" y="449295"/>
                  <a:pt x="469493" y="455029"/>
                </a:cubicBezTo>
                <a:cubicBezTo>
                  <a:pt x="473800" y="462196"/>
                  <a:pt x="466622" y="463629"/>
                  <a:pt x="462314" y="466496"/>
                </a:cubicBezTo>
                <a:cubicBezTo>
                  <a:pt x="458007" y="469363"/>
                  <a:pt x="458007" y="465063"/>
                  <a:pt x="456572" y="462196"/>
                </a:cubicBezTo>
                <a:cubicBezTo>
                  <a:pt x="453700" y="460762"/>
                  <a:pt x="452265" y="466496"/>
                  <a:pt x="450829" y="469363"/>
                </a:cubicBezTo>
                <a:cubicBezTo>
                  <a:pt x="449393" y="470796"/>
                  <a:pt x="449393" y="462196"/>
                  <a:pt x="449393" y="457896"/>
                </a:cubicBezTo>
                <a:cubicBezTo>
                  <a:pt x="447958" y="453595"/>
                  <a:pt x="439344" y="447862"/>
                  <a:pt x="436472" y="444995"/>
                </a:cubicBezTo>
                <a:cubicBezTo>
                  <a:pt x="435037" y="442128"/>
                  <a:pt x="435037" y="446428"/>
                  <a:pt x="430730" y="449295"/>
                </a:cubicBezTo>
                <a:cubicBezTo>
                  <a:pt x="426423" y="452162"/>
                  <a:pt x="420680" y="463629"/>
                  <a:pt x="419244" y="467929"/>
                </a:cubicBezTo>
                <a:cubicBezTo>
                  <a:pt x="416373" y="472230"/>
                  <a:pt x="414937" y="472230"/>
                  <a:pt x="413501" y="469363"/>
                </a:cubicBezTo>
                <a:cubicBezTo>
                  <a:pt x="412066" y="467929"/>
                  <a:pt x="406323" y="449295"/>
                  <a:pt x="402016" y="446428"/>
                </a:cubicBezTo>
                <a:cubicBezTo>
                  <a:pt x="399145" y="443562"/>
                  <a:pt x="391966" y="437828"/>
                  <a:pt x="384788" y="436395"/>
                </a:cubicBezTo>
                <a:cubicBezTo>
                  <a:pt x="379045" y="436395"/>
                  <a:pt x="377610" y="433528"/>
                  <a:pt x="373302" y="432094"/>
                </a:cubicBezTo>
                <a:cubicBezTo>
                  <a:pt x="368995" y="430661"/>
                  <a:pt x="367560" y="429228"/>
                  <a:pt x="367560" y="432094"/>
                </a:cubicBezTo>
                <a:cubicBezTo>
                  <a:pt x="367560" y="434961"/>
                  <a:pt x="371867" y="436395"/>
                  <a:pt x="376174" y="436395"/>
                </a:cubicBezTo>
                <a:cubicBezTo>
                  <a:pt x="379045" y="436395"/>
                  <a:pt x="381917" y="442128"/>
                  <a:pt x="381917" y="446428"/>
                </a:cubicBezTo>
                <a:cubicBezTo>
                  <a:pt x="381917" y="450729"/>
                  <a:pt x="371867" y="453595"/>
                  <a:pt x="364688" y="456462"/>
                </a:cubicBezTo>
                <a:cubicBezTo>
                  <a:pt x="357510" y="459329"/>
                  <a:pt x="351767" y="446428"/>
                  <a:pt x="350332" y="442128"/>
                </a:cubicBezTo>
                <a:cubicBezTo>
                  <a:pt x="347460" y="437828"/>
                  <a:pt x="344589" y="436395"/>
                  <a:pt x="344589" y="439261"/>
                </a:cubicBezTo>
                <a:cubicBezTo>
                  <a:pt x="344589" y="440695"/>
                  <a:pt x="350332" y="449295"/>
                  <a:pt x="353203" y="455029"/>
                </a:cubicBezTo>
                <a:cubicBezTo>
                  <a:pt x="354639" y="459329"/>
                  <a:pt x="363253" y="459329"/>
                  <a:pt x="368995" y="459329"/>
                </a:cubicBezTo>
                <a:cubicBezTo>
                  <a:pt x="374738" y="459329"/>
                  <a:pt x="371867" y="460762"/>
                  <a:pt x="370431" y="466496"/>
                </a:cubicBezTo>
                <a:cubicBezTo>
                  <a:pt x="368995" y="472230"/>
                  <a:pt x="357510" y="486564"/>
                  <a:pt x="354639" y="489430"/>
                </a:cubicBezTo>
                <a:cubicBezTo>
                  <a:pt x="351767" y="492297"/>
                  <a:pt x="353203" y="505198"/>
                  <a:pt x="353203" y="510931"/>
                </a:cubicBezTo>
                <a:cubicBezTo>
                  <a:pt x="353203" y="516665"/>
                  <a:pt x="347460" y="516665"/>
                  <a:pt x="343153" y="520965"/>
                </a:cubicBezTo>
                <a:cubicBezTo>
                  <a:pt x="340282" y="525265"/>
                  <a:pt x="338846" y="532432"/>
                  <a:pt x="335975" y="539599"/>
                </a:cubicBezTo>
                <a:cubicBezTo>
                  <a:pt x="333104" y="545333"/>
                  <a:pt x="325925" y="548200"/>
                  <a:pt x="317311" y="548200"/>
                </a:cubicBezTo>
                <a:cubicBezTo>
                  <a:pt x="310133" y="549633"/>
                  <a:pt x="313004" y="542466"/>
                  <a:pt x="311568" y="536733"/>
                </a:cubicBezTo>
                <a:cubicBezTo>
                  <a:pt x="310133" y="530999"/>
                  <a:pt x="304390" y="495164"/>
                  <a:pt x="301519" y="489430"/>
                </a:cubicBezTo>
                <a:cubicBezTo>
                  <a:pt x="298647" y="485130"/>
                  <a:pt x="297212" y="483697"/>
                  <a:pt x="298647" y="479397"/>
                </a:cubicBezTo>
                <a:cubicBezTo>
                  <a:pt x="300083" y="473663"/>
                  <a:pt x="291469" y="472230"/>
                  <a:pt x="275676" y="475096"/>
                </a:cubicBezTo>
                <a:cubicBezTo>
                  <a:pt x="259884" y="477963"/>
                  <a:pt x="254141" y="455029"/>
                  <a:pt x="254141" y="446428"/>
                </a:cubicBezTo>
                <a:cubicBezTo>
                  <a:pt x="254141" y="437828"/>
                  <a:pt x="268498" y="422061"/>
                  <a:pt x="269934" y="419194"/>
                </a:cubicBezTo>
                <a:cubicBezTo>
                  <a:pt x="271369" y="417760"/>
                  <a:pt x="271369" y="416327"/>
                  <a:pt x="277112" y="416327"/>
                </a:cubicBezTo>
                <a:cubicBezTo>
                  <a:pt x="281419" y="414894"/>
                  <a:pt x="297212" y="410593"/>
                  <a:pt x="304390" y="413460"/>
                </a:cubicBezTo>
                <a:cubicBezTo>
                  <a:pt x="311568" y="416327"/>
                  <a:pt x="308697" y="420627"/>
                  <a:pt x="314440" y="423494"/>
                </a:cubicBezTo>
                <a:cubicBezTo>
                  <a:pt x="320182" y="426361"/>
                  <a:pt x="325925" y="420627"/>
                  <a:pt x="330232" y="423494"/>
                </a:cubicBezTo>
                <a:cubicBezTo>
                  <a:pt x="335975" y="426361"/>
                  <a:pt x="338846" y="424927"/>
                  <a:pt x="341718" y="420627"/>
                </a:cubicBezTo>
                <a:cubicBezTo>
                  <a:pt x="346025" y="417760"/>
                  <a:pt x="343153" y="414894"/>
                  <a:pt x="341718" y="413460"/>
                </a:cubicBezTo>
                <a:cubicBezTo>
                  <a:pt x="340282" y="413460"/>
                  <a:pt x="333104" y="412027"/>
                  <a:pt x="330232" y="410593"/>
                </a:cubicBezTo>
                <a:cubicBezTo>
                  <a:pt x="327361" y="409160"/>
                  <a:pt x="327361" y="406293"/>
                  <a:pt x="325925" y="410593"/>
                </a:cubicBezTo>
                <a:cubicBezTo>
                  <a:pt x="324489" y="414894"/>
                  <a:pt x="320182" y="412027"/>
                  <a:pt x="320182" y="410593"/>
                </a:cubicBezTo>
                <a:cubicBezTo>
                  <a:pt x="318747" y="409160"/>
                  <a:pt x="317311" y="406293"/>
                  <a:pt x="315875" y="407727"/>
                </a:cubicBezTo>
                <a:cubicBezTo>
                  <a:pt x="314440" y="407727"/>
                  <a:pt x="311568" y="409160"/>
                  <a:pt x="308697" y="412027"/>
                </a:cubicBezTo>
                <a:cubicBezTo>
                  <a:pt x="305826" y="413460"/>
                  <a:pt x="308697" y="407727"/>
                  <a:pt x="308697" y="406293"/>
                </a:cubicBezTo>
                <a:cubicBezTo>
                  <a:pt x="310133" y="403426"/>
                  <a:pt x="300083" y="397693"/>
                  <a:pt x="294340" y="397693"/>
                </a:cubicBezTo>
                <a:cubicBezTo>
                  <a:pt x="290033" y="397693"/>
                  <a:pt x="288598" y="401993"/>
                  <a:pt x="287162" y="406293"/>
                </a:cubicBezTo>
                <a:cubicBezTo>
                  <a:pt x="284290" y="410593"/>
                  <a:pt x="278548" y="412027"/>
                  <a:pt x="274241" y="414894"/>
                </a:cubicBezTo>
                <a:cubicBezTo>
                  <a:pt x="271369" y="416327"/>
                  <a:pt x="268498" y="410593"/>
                  <a:pt x="267062" y="407727"/>
                </a:cubicBezTo>
                <a:cubicBezTo>
                  <a:pt x="267062" y="404860"/>
                  <a:pt x="268498" y="403426"/>
                  <a:pt x="268498" y="399126"/>
                </a:cubicBezTo>
                <a:cubicBezTo>
                  <a:pt x="268498" y="394826"/>
                  <a:pt x="275676" y="396259"/>
                  <a:pt x="279983" y="396259"/>
                </a:cubicBezTo>
                <a:cubicBezTo>
                  <a:pt x="284290" y="396259"/>
                  <a:pt x="279983" y="389092"/>
                  <a:pt x="277112" y="384792"/>
                </a:cubicBezTo>
                <a:cubicBezTo>
                  <a:pt x="274241" y="381925"/>
                  <a:pt x="278548" y="383359"/>
                  <a:pt x="282855" y="381925"/>
                </a:cubicBezTo>
                <a:cubicBezTo>
                  <a:pt x="287162" y="380492"/>
                  <a:pt x="292905" y="373325"/>
                  <a:pt x="295776" y="370458"/>
                </a:cubicBezTo>
                <a:cubicBezTo>
                  <a:pt x="297212" y="369025"/>
                  <a:pt x="298647" y="367591"/>
                  <a:pt x="300083" y="367591"/>
                </a:cubicBezTo>
                <a:cubicBezTo>
                  <a:pt x="301519" y="366158"/>
                  <a:pt x="307261" y="369025"/>
                  <a:pt x="313004" y="370458"/>
                </a:cubicBezTo>
                <a:cubicBezTo>
                  <a:pt x="318747" y="370458"/>
                  <a:pt x="320182" y="363291"/>
                  <a:pt x="321618" y="358991"/>
                </a:cubicBezTo>
                <a:cubicBezTo>
                  <a:pt x="323054" y="354691"/>
                  <a:pt x="321618" y="353257"/>
                  <a:pt x="318747" y="351824"/>
                </a:cubicBezTo>
                <a:cubicBezTo>
                  <a:pt x="315875" y="351824"/>
                  <a:pt x="315875" y="354691"/>
                  <a:pt x="313004" y="360424"/>
                </a:cubicBezTo>
                <a:cubicBezTo>
                  <a:pt x="310133" y="366158"/>
                  <a:pt x="304390" y="361858"/>
                  <a:pt x="304390" y="360424"/>
                </a:cubicBezTo>
                <a:cubicBezTo>
                  <a:pt x="302954" y="360424"/>
                  <a:pt x="302954" y="356124"/>
                  <a:pt x="301519" y="353257"/>
                </a:cubicBezTo>
                <a:cubicBezTo>
                  <a:pt x="301519" y="350391"/>
                  <a:pt x="298647" y="351824"/>
                  <a:pt x="292905" y="346090"/>
                </a:cubicBezTo>
                <a:cubicBezTo>
                  <a:pt x="287162" y="340357"/>
                  <a:pt x="298647" y="333190"/>
                  <a:pt x="304390" y="326023"/>
                </a:cubicBezTo>
                <a:cubicBezTo>
                  <a:pt x="310133" y="318856"/>
                  <a:pt x="325925" y="301655"/>
                  <a:pt x="330232" y="300222"/>
                </a:cubicBezTo>
                <a:cubicBezTo>
                  <a:pt x="334539" y="298788"/>
                  <a:pt x="334539" y="303088"/>
                  <a:pt x="338846" y="305955"/>
                </a:cubicBezTo>
                <a:cubicBezTo>
                  <a:pt x="341718" y="310255"/>
                  <a:pt x="343153" y="308822"/>
                  <a:pt x="346025" y="313122"/>
                </a:cubicBezTo>
                <a:cubicBezTo>
                  <a:pt x="350332" y="317422"/>
                  <a:pt x="354639" y="318856"/>
                  <a:pt x="354639" y="318856"/>
                </a:cubicBezTo>
                <a:cubicBezTo>
                  <a:pt x="356074" y="317422"/>
                  <a:pt x="357510" y="315989"/>
                  <a:pt x="360381" y="318856"/>
                </a:cubicBezTo>
                <a:cubicBezTo>
                  <a:pt x="363253" y="321723"/>
                  <a:pt x="379045" y="314556"/>
                  <a:pt x="380481" y="313122"/>
                </a:cubicBezTo>
                <a:cubicBezTo>
                  <a:pt x="381917" y="313122"/>
                  <a:pt x="383352" y="310255"/>
                  <a:pt x="387659" y="310255"/>
                </a:cubicBezTo>
                <a:cubicBezTo>
                  <a:pt x="391966" y="308822"/>
                  <a:pt x="400580" y="304522"/>
                  <a:pt x="400580" y="301655"/>
                </a:cubicBezTo>
                <a:cubicBezTo>
                  <a:pt x="402016" y="298788"/>
                  <a:pt x="409194" y="297355"/>
                  <a:pt x="410630" y="298788"/>
                </a:cubicBezTo>
                <a:cubicBezTo>
                  <a:pt x="410630" y="300222"/>
                  <a:pt x="413501" y="298788"/>
                  <a:pt x="414937" y="294488"/>
                </a:cubicBezTo>
                <a:cubicBezTo>
                  <a:pt x="416373" y="291621"/>
                  <a:pt x="419244" y="295921"/>
                  <a:pt x="422116" y="297355"/>
                </a:cubicBezTo>
                <a:cubicBezTo>
                  <a:pt x="424987" y="300222"/>
                  <a:pt x="422116" y="288754"/>
                  <a:pt x="422116" y="285888"/>
                </a:cubicBezTo>
                <a:cubicBezTo>
                  <a:pt x="422116" y="283021"/>
                  <a:pt x="429294" y="283021"/>
                  <a:pt x="432165" y="281587"/>
                </a:cubicBezTo>
                <a:cubicBezTo>
                  <a:pt x="435037" y="281587"/>
                  <a:pt x="436472" y="275854"/>
                  <a:pt x="440779" y="272987"/>
                </a:cubicBezTo>
                <a:cubicBezTo>
                  <a:pt x="445086" y="268687"/>
                  <a:pt x="462314" y="265820"/>
                  <a:pt x="465186" y="265820"/>
                </a:cubicBezTo>
                <a:close/>
                <a:moveTo>
                  <a:pt x="303047" y="50867"/>
                </a:moveTo>
                <a:cubicBezTo>
                  <a:pt x="271469" y="50867"/>
                  <a:pt x="245632" y="75242"/>
                  <a:pt x="245632" y="106785"/>
                </a:cubicBezTo>
                <a:cubicBezTo>
                  <a:pt x="245632" y="138329"/>
                  <a:pt x="271469" y="164137"/>
                  <a:pt x="303047" y="164137"/>
                </a:cubicBezTo>
                <a:cubicBezTo>
                  <a:pt x="334625" y="164137"/>
                  <a:pt x="359027" y="138329"/>
                  <a:pt x="359027" y="106785"/>
                </a:cubicBezTo>
                <a:cubicBezTo>
                  <a:pt x="359027" y="75242"/>
                  <a:pt x="334625" y="50867"/>
                  <a:pt x="303047" y="50867"/>
                </a:cubicBezTo>
                <a:close/>
                <a:moveTo>
                  <a:pt x="292999" y="684"/>
                </a:moveTo>
                <a:cubicBezTo>
                  <a:pt x="356156" y="-6485"/>
                  <a:pt x="410700" y="43698"/>
                  <a:pt x="410700" y="106785"/>
                </a:cubicBezTo>
                <a:cubicBezTo>
                  <a:pt x="410700" y="189945"/>
                  <a:pt x="341802" y="204283"/>
                  <a:pt x="310224" y="283142"/>
                </a:cubicBezTo>
                <a:cubicBezTo>
                  <a:pt x="307353" y="290311"/>
                  <a:pt x="298741" y="290311"/>
                  <a:pt x="295870" y="283142"/>
                </a:cubicBezTo>
                <a:cubicBezTo>
                  <a:pt x="267162" y="212886"/>
                  <a:pt x="208312" y="192813"/>
                  <a:pt x="196829" y="129726"/>
                </a:cubicBezTo>
                <a:cubicBezTo>
                  <a:pt x="186781" y="66639"/>
                  <a:pt x="229843" y="6419"/>
                  <a:pt x="292999" y="6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DB45423-218F-48E7-9D48-26813CABCC83}"/>
              </a:ext>
            </a:extLst>
          </p:cNvPr>
          <p:cNvGrpSpPr/>
          <p:nvPr/>
        </p:nvGrpSpPr>
        <p:grpSpPr>
          <a:xfrm>
            <a:off x="2351212" y="2514727"/>
            <a:ext cx="7489576" cy="1828546"/>
            <a:chOff x="5303912" y="784371"/>
            <a:chExt cx="4719022" cy="115212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592B251F-23B8-4EE2-B615-E6AAF191412A}"/>
                </a:ext>
              </a:extLst>
            </p:cNvPr>
            <p:cNvSpPr/>
            <p:nvPr/>
          </p:nvSpPr>
          <p:spPr>
            <a:xfrm>
              <a:off x="6206510" y="928387"/>
              <a:ext cx="3816424" cy="86409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4BC40B6-2521-4499-AA9F-EBFF22F9F488}"/>
                </a:ext>
              </a:extLst>
            </p:cNvPr>
            <p:cNvGrpSpPr/>
            <p:nvPr/>
          </p:nvGrpSpPr>
          <p:grpSpPr>
            <a:xfrm>
              <a:off x="5303912" y="784371"/>
              <a:ext cx="1152128" cy="1152128"/>
              <a:chOff x="6312024" y="1168876"/>
              <a:chExt cx="1152128" cy="1152128"/>
            </a:xfrm>
          </p:grpSpPr>
          <p:sp>
            <p:nvSpPr>
              <p:cNvPr id="8" name="八边形 7">
                <a:extLst>
                  <a:ext uri="{FF2B5EF4-FFF2-40B4-BE49-F238E27FC236}">
                    <a16:creationId xmlns:a16="http://schemas.microsoft.com/office/drawing/2014/main" xmlns="" id="{E5072C36-5DC2-4A0B-9939-F1D4E97B21F8}"/>
                  </a:ext>
                </a:extLst>
              </p:cNvPr>
              <p:cNvSpPr/>
              <p:nvPr/>
            </p:nvSpPr>
            <p:spPr>
              <a:xfrm>
                <a:off x="6312024" y="1168876"/>
                <a:ext cx="1152128" cy="1152128"/>
              </a:xfrm>
              <a:prstGeom prst="oct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边形 8">
                <a:extLst>
                  <a:ext uri="{FF2B5EF4-FFF2-40B4-BE49-F238E27FC236}">
                    <a16:creationId xmlns:a16="http://schemas.microsoft.com/office/drawing/2014/main" xmlns="" id="{2C436990-3D52-4EE5-9D42-6D33644ACE62}"/>
                  </a:ext>
                </a:extLst>
              </p:cNvPr>
              <p:cNvSpPr/>
              <p:nvPr/>
            </p:nvSpPr>
            <p:spPr>
              <a:xfrm>
                <a:off x="6456040" y="1306946"/>
                <a:ext cx="864096" cy="864096"/>
              </a:xfrm>
              <a:prstGeom prst="octago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DCA1FBDE-A273-4E3F-865F-7F4CDD4D53D5}"/>
                  </a:ext>
                </a:extLst>
              </p:cNvPr>
              <p:cNvSpPr txBox="1"/>
              <p:nvPr/>
            </p:nvSpPr>
            <p:spPr>
              <a:xfrm>
                <a:off x="6627059" y="1283275"/>
                <a:ext cx="522058" cy="911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8800" dirty="0">
                    <a:solidFill>
                      <a:schemeClr val="bg1"/>
                    </a:solidFill>
                  </a:rPr>
                  <a:t>3</a:t>
                </a:r>
                <a:endParaRPr lang="zh-CN" altLang="en-US" sz="8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232EE725-A5DA-4575-ADB3-AB98D5F2854D}"/>
                </a:ext>
              </a:extLst>
            </p:cNvPr>
            <p:cNvSpPr txBox="1"/>
            <p:nvPr/>
          </p:nvSpPr>
          <p:spPr>
            <a:xfrm>
              <a:off x="6657654" y="1006492"/>
              <a:ext cx="2914136" cy="698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请输入文字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603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3E3E3E"/>
      </a:accent1>
      <a:accent2>
        <a:srgbClr val="4D4D4D"/>
      </a:accent2>
      <a:accent3>
        <a:srgbClr val="717171"/>
      </a:accent3>
      <a:accent4>
        <a:srgbClr val="919191"/>
      </a:accent4>
      <a:accent5>
        <a:srgbClr val="A5A5A5"/>
      </a:accent5>
      <a:accent6>
        <a:srgbClr val="D7D7D7"/>
      </a:accent6>
      <a:hlink>
        <a:srgbClr val="3E3E3E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3E3E3E"/>
    </a:accent1>
    <a:accent2>
      <a:srgbClr val="4D4D4D"/>
    </a:accent2>
    <a:accent3>
      <a:srgbClr val="717171"/>
    </a:accent3>
    <a:accent4>
      <a:srgbClr val="919191"/>
    </a:accent4>
    <a:accent5>
      <a:srgbClr val="A5A5A5"/>
    </a:accent5>
    <a:accent6>
      <a:srgbClr val="D7D7D7"/>
    </a:accent6>
    <a:hlink>
      <a:srgbClr val="3E3E3E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2255</TotalTime>
  <Words>463</Words>
  <Application>Microsoft Office PowerPoint</Application>
  <PresentationFormat>宽屏</PresentationFormat>
  <Paragraphs>81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等线</vt:lpstr>
      <vt:lpstr>思源宋体 CN</vt:lpstr>
      <vt:lpstr>思源宋体 CN ExtraLight</vt:lpstr>
      <vt:lpstr>思源宋体 CN SemiBold</vt:lpstr>
      <vt:lpstr>思源宋体 Heavy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池菌</dc:creator>
  <cp:keywords>51PPT模板网</cp:keywords>
  <cp:lastModifiedBy>阳光 男孩</cp:lastModifiedBy>
  <cp:revision>68</cp:revision>
  <dcterms:created xsi:type="dcterms:W3CDTF">2019-06-17T02:22:06Z</dcterms:created>
  <dcterms:modified xsi:type="dcterms:W3CDTF">2019-06-19T13:19:32Z</dcterms:modified>
</cp:coreProperties>
</file>