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0" r:id="rId3"/>
    <p:sldId id="283" r:id="rId4"/>
    <p:sldId id="262" r:id="rId5"/>
    <p:sldId id="266" r:id="rId6"/>
    <p:sldId id="267" r:id="rId7"/>
    <p:sldId id="268" r:id="rId8"/>
    <p:sldId id="269" r:id="rId9"/>
    <p:sldId id="263" r:id="rId10"/>
    <p:sldId id="270" r:id="rId11"/>
    <p:sldId id="271" r:id="rId12"/>
    <p:sldId id="272" r:id="rId13"/>
    <p:sldId id="273" r:id="rId14"/>
    <p:sldId id="264" r:id="rId15"/>
    <p:sldId id="275" r:id="rId16"/>
    <p:sldId id="276" r:id="rId17"/>
    <p:sldId id="277" r:id="rId18"/>
    <p:sldId id="274" r:id="rId19"/>
    <p:sldId id="265" r:id="rId20"/>
    <p:sldId id="278" r:id="rId21"/>
    <p:sldId id="279" r:id="rId22"/>
    <p:sldId id="280" r:id="rId23"/>
    <p:sldId id="281" r:id="rId24"/>
    <p:sldId id="282" r:id="rId25"/>
    <p:sldId id="258" r:id="rId26"/>
    <p:sldId id="284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 思蜀" initials="刘" lastIdx="1" clrIdx="0">
    <p:extLst>
      <p:ext uri="{19B8F6BF-5375-455C-9EA6-DF929625EA0E}">
        <p15:presenceInfo xmlns:p15="http://schemas.microsoft.com/office/powerpoint/2012/main" userId="d9c918086704280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9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BD71C-6DD8-4923-9042-EFF26473126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D818E-8621-4EF8-9EFB-4AD4B74772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911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69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016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954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951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60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4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177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724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59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367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20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721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66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810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490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960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62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8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83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597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62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100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984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D818E-8621-4EF8-9EFB-4AD4B74772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407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692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4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7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694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7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10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181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84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1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734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667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780C3A-6036-4646-969B-B7BACDB2A44A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95B613-B06A-42D9-8E97-083A074AC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18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73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20320" y="691067"/>
            <a:ext cx="12232640" cy="5508056"/>
            <a:chOff x="-20320" y="691067"/>
            <a:chExt cx="12232640" cy="5508056"/>
          </a:xfrm>
        </p:grpSpPr>
        <p:sp>
          <p:nvSpPr>
            <p:cNvPr id="20" name="矩形 19"/>
            <p:cNvSpPr/>
            <p:nvPr/>
          </p:nvSpPr>
          <p:spPr>
            <a:xfrm>
              <a:off x="1056640" y="829105"/>
              <a:ext cx="10078720" cy="5199789"/>
            </a:xfrm>
            <a:prstGeom prst="rect">
              <a:avLst/>
            </a:prstGeom>
            <a:noFill/>
            <a:ln w="508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20320" y="1722119"/>
              <a:ext cx="12232640" cy="3413760"/>
              <a:chOff x="-20320" y="1722119"/>
              <a:chExt cx="12232640" cy="341376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684780" y="1722119"/>
                <a:ext cx="6822440" cy="34137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9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20320" y="2084717"/>
                <a:ext cx="2705100" cy="2336860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8" cstate="email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9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07220" y="2084717"/>
                <a:ext cx="2705100" cy="2336860"/>
              </a:xfrm>
              <a:prstGeom prst="rect">
                <a:avLst/>
              </a:prstGeom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2997200" y="2247277"/>
              <a:ext cx="6197600" cy="2369880"/>
              <a:chOff x="2997200" y="2084717"/>
              <a:chExt cx="6197600" cy="236988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3425190" y="2084717"/>
                <a:ext cx="5341620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spc="6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七月你好</a:t>
                </a:r>
                <a:endParaRPr lang="zh-CN" altLang="en-US" sz="8800" spc="6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997200" y="3531267"/>
                <a:ext cx="61976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spc="600" dirty="0" smtClean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HELLO JULY</a:t>
                </a:r>
                <a:endParaRPr lang="zh-CN" altLang="en-US" sz="5400" spc="6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3403596" y="691067"/>
              <a:ext cx="5392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 dirty="0" smtClean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ADD YOUT TITLE HERE</a:t>
              </a:r>
              <a:endParaRPr lang="zh-CN" altLang="en-US" sz="1400" spc="600" dirty="0">
                <a:solidFill>
                  <a:schemeClr val="accent1">
                    <a:lumMod val="5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99790" y="5891346"/>
              <a:ext cx="5392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 dirty="0" smtClean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ADD YOUT TITLE HERE</a:t>
              </a:r>
              <a:endParaRPr lang="zh-CN" altLang="en-US" sz="1400" spc="600" dirty="0">
                <a:solidFill>
                  <a:schemeClr val="accent1">
                    <a:lumMod val="5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pic>
        <p:nvPicPr>
          <p:cNvPr id="3" name="Pianoboy - The truth that you lea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99103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3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ed5a87b-04ad-4fae-93a8-1bbc37526f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430998" y="932498"/>
            <a:ext cx="7761003" cy="5021717"/>
            <a:chOff x="4430998" y="1125538"/>
            <a:chExt cx="7761003" cy="5021717"/>
          </a:xfrm>
        </p:grpSpPr>
        <p:sp>
          <p:nvSpPr>
            <p:cNvPr id="3" name="ïṥlîdè">
              <a:extLst>
                <a:ext uri="{FF2B5EF4-FFF2-40B4-BE49-F238E27FC236}">
                  <a16:creationId xmlns:a16="http://schemas.microsoft.com/office/drawing/2014/main" xmlns="" id="{5CDCD352-B732-4E5F-A93F-DB6FD1D76D57}"/>
                </a:ext>
              </a:extLst>
            </p:cNvPr>
            <p:cNvSpPr/>
            <p:nvPr/>
          </p:nvSpPr>
          <p:spPr bwMode="auto">
            <a:xfrm>
              <a:off x="4431000" y="1125538"/>
              <a:ext cx="7761000" cy="1710000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4" name="ísḻíḋè">
              <a:extLst>
                <a:ext uri="{FF2B5EF4-FFF2-40B4-BE49-F238E27FC236}">
                  <a16:creationId xmlns:a16="http://schemas.microsoft.com/office/drawing/2014/main" xmlns="" id="{1A0B5F57-219D-4315-B933-B1CF2BE68E7A}"/>
                </a:ext>
              </a:extLst>
            </p:cNvPr>
            <p:cNvSpPr/>
            <p:nvPr/>
          </p:nvSpPr>
          <p:spPr bwMode="auto">
            <a:xfrm>
              <a:off x="8526001" y="1125538"/>
              <a:ext cx="3666000" cy="17100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5" name="íṧḷiďê">
              <a:extLst>
                <a:ext uri="{FF2B5EF4-FFF2-40B4-BE49-F238E27FC236}">
                  <a16:creationId xmlns:a16="http://schemas.microsoft.com/office/drawing/2014/main" xmlns="" id="{2E10AED7-ED61-4F19-A346-2CB8F74CA48A}"/>
                </a:ext>
              </a:extLst>
            </p:cNvPr>
            <p:cNvSpPr/>
            <p:nvPr/>
          </p:nvSpPr>
          <p:spPr bwMode="auto">
            <a:xfrm>
              <a:off x="4431000" y="2781396"/>
              <a:ext cx="7761000" cy="1710000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6" name="isḷiḍê">
              <a:extLst>
                <a:ext uri="{FF2B5EF4-FFF2-40B4-BE49-F238E27FC236}">
                  <a16:creationId xmlns:a16="http://schemas.microsoft.com/office/drawing/2014/main" xmlns="" id="{E901E69E-8592-4E5B-8851-7770ED9639BB}"/>
                </a:ext>
              </a:extLst>
            </p:cNvPr>
            <p:cNvSpPr/>
            <p:nvPr/>
          </p:nvSpPr>
          <p:spPr bwMode="auto">
            <a:xfrm>
              <a:off x="4430998" y="2781396"/>
              <a:ext cx="4095003" cy="17100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7" name="ïṡľiḍé">
              <a:extLst>
                <a:ext uri="{FF2B5EF4-FFF2-40B4-BE49-F238E27FC236}">
                  <a16:creationId xmlns:a16="http://schemas.microsoft.com/office/drawing/2014/main" xmlns="" id="{008C1419-B2BB-4968-9F2D-56EF52B0C4C8}"/>
                </a:ext>
              </a:extLst>
            </p:cNvPr>
            <p:cNvSpPr/>
            <p:nvPr/>
          </p:nvSpPr>
          <p:spPr bwMode="auto">
            <a:xfrm>
              <a:off x="4431000" y="4437255"/>
              <a:ext cx="7761000" cy="1710000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b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8" name="işlíde">
              <a:extLst>
                <a:ext uri="{FF2B5EF4-FFF2-40B4-BE49-F238E27FC236}">
                  <a16:creationId xmlns:a16="http://schemas.microsoft.com/office/drawing/2014/main" xmlns="" id="{1D35AFCC-C283-4617-8900-F720FCB52419}"/>
                </a:ext>
              </a:extLst>
            </p:cNvPr>
            <p:cNvSpPr/>
            <p:nvPr/>
          </p:nvSpPr>
          <p:spPr bwMode="auto">
            <a:xfrm>
              <a:off x="8526000" y="4437255"/>
              <a:ext cx="3666000" cy="171000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grpSp>
          <p:nvGrpSpPr>
            <p:cNvPr id="9" name="ïsḻíďè"/>
            <p:cNvGrpSpPr/>
            <p:nvPr/>
          </p:nvGrpSpPr>
          <p:grpSpPr>
            <a:xfrm>
              <a:off x="4521000" y="2834858"/>
              <a:ext cx="2889789" cy="1539276"/>
              <a:chOff x="4521000" y="2952120"/>
              <a:chExt cx="2889789" cy="1539276"/>
            </a:xfrm>
          </p:grpSpPr>
          <p:sp>
            <p:nvSpPr>
              <p:cNvPr id="18" name="íşļiḑè">
                <a:extLst>
                  <a:ext uri="{FF2B5EF4-FFF2-40B4-BE49-F238E27FC236}">
                    <a16:creationId xmlns:a16="http://schemas.microsoft.com/office/drawing/2014/main" xmlns="" id="{8E6A49A8-7AA6-46C6-8275-B007B9A415A6}"/>
                  </a:ext>
                </a:extLst>
              </p:cNvPr>
              <p:cNvSpPr/>
              <p:nvPr/>
            </p:nvSpPr>
            <p:spPr bwMode="auto">
              <a:xfrm>
                <a:off x="4580672" y="2952120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9" name="îš1iďê">
                <a:extLst>
                  <a:ext uri="{FF2B5EF4-FFF2-40B4-BE49-F238E27FC236}">
                    <a16:creationId xmlns:a16="http://schemas.microsoft.com/office/drawing/2014/main" xmlns="" id="{80B0E9CD-11A3-4C3B-B562-298EDECBFCE4}"/>
                  </a:ext>
                </a:extLst>
              </p:cNvPr>
              <p:cNvSpPr txBox="1"/>
              <p:nvPr/>
            </p:nvSpPr>
            <p:spPr>
              <a:xfrm>
                <a:off x="4521000" y="3421666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Text here</a:t>
                </a:r>
              </a:p>
            </p:txBody>
          </p:sp>
          <p:sp>
            <p:nvSpPr>
              <p:cNvPr id="20" name="íṧ1íḓê">
                <a:extLst>
                  <a:ext uri="{FF2B5EF4-FFF2-40B4-BE49-F238E27FC236}">
                    <a16:creationId xmlns:a16="http://schemas.microsoft.com/office/drawing/2014/main" xmlns="" id="{CF6A94A8-4F0C-4627-BB92-28CFB037BA68}"/>
                  </a:ext>
                </a:extLst>
              </p:cNvPr>
              <p:cNvSpPr txBox="1"/>
              <p:nvPr/>
            </p:nvSpPr>
            <p:spPr>
              <a:xfrm>
                <a:off x="4521000" y="3767174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10" name="î$liḑe"/>
            <p:cNvGrpSpPr/>
            <p:nvPr/>
          </p:nvGrpSpPr>
          <p:grpSpPr>
            <a:xfrm>
              <a:off x="8630699" y="1179000"/>
              <a:ext cx="2889789" cy="1539276"/>
              <a:chOff x="8630699" y="1296262"/>
              <a:chExt cx="2889789" cy="1539276"/>
            </a:xfrm>
          </p:grpSpPr>
          <p:sp>
            <p:nvSpPr>
              <p:cNvPr id="15" name="ï$ḷídè">
                <a:extLst>
                  <a:ext uri="{FF2B5EF4-FFF2-40B4-BE49-F238E27FC236}">
                    <a16:creationId xmlns:a16="http://schemas.microsoft.com/office/drawing/2014/main" xmlns="" id="{34B78CD8-DC62-4F2C-A974-8C2A0B28AFEB}"/>
                  </a:ext>
                </a:extLst>
              </p:cNvPr>
              <p:cNvSpPr/>
              <p:nvPr/>
            </p:nvSpPr>
            <p:spPr bwMode="auto">
              <a:xfrm>
                <a:off x="8690371" y="1296262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6" name="ísḷîḓê">
                <a:extLst>
                  <a:ext uri="{FF2B5EF4-FFF2-40B4-BE49-F238E27FC236}">
                    <a16:creationId xmlns:a16="http://schemas.microsoft.com/office/drawing/2014/main" xmlns="" id="{F2A4DD44-257A-40B7-8F27-C8B6C508FE1B}"/>
                  </a:ext>
                </a:extLst>
              </p:cNvPr>
              <p:cNvSpPr txBox="1"/>
              <p:nvPr/>
            </p:nvSpPr>
            <p:spPr>
              <a:xfrm>
                <a:off x="8630699" y="1765808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Text here</a:t>
                </a:r>
              </a:p>
            </p:txBody>
          </p:sp>
          <p:sp>
            <p:nvSpPr>
              <p:cNvPr id="17" name="îṧľiḑè">
                <a:extLst>
                  <a:ext uri="{FF2B5EF4-FFF2-40B4-BE49-F238E27FC236}">
                    <a16:creationId xmlns:a16="http://schemas.microsoft.com/office/drawing/2014/main" xmlns="" id="{DD96C536-E147-497C-8576-46BC09CAFD8A}"/>
                  </a:ext>
                </a:extLst>
              </p:cNvPr>
              <p:cNvSpPr txBox="1"/>
              <p:nvPr/>
            </p:nvSpPr>
            <p:spPr>
              <a:xfrm>
                <a:off x="8630699" y="2111316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When you copy &amp; paste, choose "keep text only" option.</a:t>
                </a:r>
                <a:endParaRPr lang="en-US" altLang="zh-CN" sz="1000" dirty="0">
                  <a:solidFill>
                    <a:schemeClr val="bg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grpSp>
          <p:nvGrpSpPr>
            <p:cNvPr id="11" name="î$lîḋe"/>
            <p:cNvGrpSpPr/>
            <p:nvPr/>
          </p:nvGrpSpPr>
          <p:grpSpPr>
            <a:xfrm>
              <a:off x="8630699" y="4490717"/>
              <a:ext cx="2889789" cy="1539276"/>
              <a:chOff x="8630699" y="4607979"/>
              <a:chExt cx="2889789" cy="1539276"/>
            </a:xfrm>
          </p:grpSpPr>
          <p:sp>
            <p:nvSpPr>
              <p:cNvPr id="12" name="iṣḻiḍè">
                <a:extLst>
                  <a:ext uri="{FF2B5EF4-FFF2-40B4-BE49-F238E27FC236}">
                    <a16:creationId xmlns:a16="http://schemas.microsoft.com/office/drawing/2014/main" xmlns="" id="{3AAE19D2-3D61-495A-B2B5-630301A56E89}"/>
                  </a:ext>
                </a:extLst>
              </p:cNvPr>
              <p:cNvSpPr/>
              <p:nvPr/>
            </p:nvSpPr>
            <p:spPr bwMode="auto">
              <a:xfrm>
                <a:off x="8690371" y="4607979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3" name="îs1iďe">
                <a:extLst>
                  <a:ext uri="{FF2B5EF4-FFF2-40B4-BE49-F238E27FC236}">
                    <a16:creationId xmlns:a16="http://schemas.microsoft.com/office/drawing/2014/main" xmlns="" id="{5B3D97CF-EE7A-493E-A016-2D48934783A8}"/>
                  </a:ext>
                </a:extLst>
              </p:cNvPr>
              <p:cNvSpPr txBox="1"/>
              <p:nvPr/>
            </p:nvSpPr>
            <p:spPr>
              <a:xfrm>
                <a:off x="8630699" y="5077525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Text here</a:t>
                </a:r>
              </a:p>
            </p:txBody>
          </p:sp>
          <p:sp>
            <p:nvSpPr>
              <p:cNvPr id="14" name="iSlîḑè">
                <a:extLst>
                  <a:ext uri="{FF2B5EF4-FFF2-40B4-BE49-F238E27FC236}">
                    <a16:creationId xmlns:a16="http://schemas.microsoft.com/office/drawing/2014/main" xmlns="" id="{CBC574FE-DB88-4C81-BB0D-374204AB7FCD}"/>
                  </a:ext>
                </a:extLst>
              </p:cNvPr>
              <p:cNvSpPr txBox="1"/>
              <p:nvPr/>
            </p:nvSpPr>
            <p:spPr>
              <a:xfrm>
                <a:off x="8630699" y="5423033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When you copy &amp; paste, choose "keep text only" option.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62280" y="893625"/>
            <a:ext cx="3459480" cy="5079362"/>
            <a:chOff x="675640" y="802185"/>
            <a:chExt cx="3459480" cy="5079362"/>
          </a:xfrm>
        </p:grpSpPr>
        <p:grpSp>
          <p:nvGrpSpPr>
            <p:cNvPr id="22" name="PA_组 15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  <p:cNvGrpSpPr/>
            <p:nvPr>
              <p:custDataLst>
                <p:tags r:id="rId2"/>
              </p:custDataLst>
            </p:nvPr>
          </p:nvGrpSpPr>
          <p:grpSpPr>
            <a:xfrm>
              <a:off x="675640" y="802185"/>
              <a:ext cx="663228" cy="112150"/>
              <a:chOff x="989510" y="6337738"/>
              <a:chExt cx="683708" cy="11561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989510" y="6337738"/>
                <a:ext cx="115614" cy="11561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273557" y="6337738"/>
                <a:ext cx="115614" cy="1156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557604" y="6337738"/>
                <a:ext cx="115614" cy="1156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75640" y="2254443"/>
              <a:ext cx="30018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600" dirty="0" smtClean="0">
                  <a:solidFill>
                    <a:schemeClr val="accent1">
                      <a:lumMod val="7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七月你好</a:t>
              </a:r>
              <a:endParaRPr lang="zh-CN" altLang="en-US" sz="4800" spc="600" dirty="0">
                <a:solidFill>
                  <a:schemeClr val="accent1">
                    <a:lumMod val="75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5640" y="3819444"/>
              <a:ext cx="345948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spc="600" dirty="0" smtClean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点击输入您的文字</a:t>
              </a:r>
              <a:r>
                <a:rPr lang="zh-CN" altLang="en-US" sz="1600" spc="600" dirty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内容，点击输入您的文字内容，点击输入您的文字</a:t>
              </a:r>
              <a:r>
                <a:rPr lang="zh-CN" altLang="en-US" sz="1600" spc="600" dirty="0" smtClean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内容，点击输入您的文字内容</a:t>
              </a:r>
              <a:r>
                <a:rPr lang="en-US" altLang="zh-CN" sz="1600" spc="600" dirty="0" smtClean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.</a:t>
              </a:r>
              <a:endParaRPr lang="zh-CN" altLang="en-US" sz="1600" spc="600" dirty="0">
                <a:solidFill>
                  <a:schemeClr val="accent3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75640" y="1718164"/>
              <a:ext cx="30018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accent2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ADD YOUR TITLE </a:t>
              </a:r>
              <a:endParaRPr lang="zh-CN" altLang="en-US" sz="1600" dirty="0">
                <a:solidFill>
                  <a:schemeClr val="accent2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75640" y="3442102"/>
              <a:ext cx="14782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865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ae53972-59df-4a27-aa17-f1b0fe5e4d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674000"/>
            <a:ext cx="11520488" cy="3919603"/>
            <a:chOff x="0" y="1674000"/>
            <a:chExt cx="11520488" cy="3919603"/>
          </a:xfrm>
        </p:grpSpPr>
        <p:grpSp>
          <p:nvGrpSpPr>
            <p:cNvPr id="3" name="îŝľîḋè"/>
            <p:cNvGrpSpPr/>
            <p:nvPr/>
          </p:nvGrpSpPr>
          <p:grpSpPr>
            <a:xfrm>
              <a:off x="5555942" y="1674000"/>
              <a:ext cx="1894264" cy="3919603"/>
              <a:chOff x="5555942" y="1674000"/>
              <a:chExt cx="1894264" cy="3919603"/>
            </a:xfrm>
          </p:grpSpPr>
          <p:sp>
            <p:nvSpPr>
              <p:cNvPr id="19" name="iṥḻiḍè"/>
              <p:cNvSpPr/>
              <p:nvPr/>
            </p:nvSpPr>
            <p:spPr>
              <a:xfrm>
                <a:off x="6078606" y="1674000"/>
                <a:ext cx="1371600" cy="137160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00" kern="0">
                  <a:solidFill>
                    <a:prstClr val="black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0" name="i$ḷidé"/>
              <p:cNvSpPr/>
              <p:nvPr/>
            </p:nvSpPr>
            <p:spPr bwMode="gray">
              <a:xfrm>
                <a:off x="5555942" y="3327043"/>
                <a:ext cx="1045328" cy="1045328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00" kern="0" dirty="0">
                  <a:solidFill>
                    <a:prstClr val="black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1" name="íṣ1íḍe"/>
              <p:cNvSpPr/>
              <p:nvPr/>
            </p:nvSpPr>
            <p:spPr bwMode="gray">
              <a:xfrm>
                <a:off x="6210900" y="4699141"/>
                <a:ext cx="894462" cy="89446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00" kern="0" dirty="0">
                  <a:solidFill>
                    <a:prstClr val="black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flipH="1">
                <a:off x="6289894" y="2998650"/>
                <a:ext cx="187325" cy="373721"/>
              </a:xfrm>
              <a:prstGeom prst="lin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265932" y="4355338"/>
                <a:ext cx="211287" cy="373721"/>
              </a:xfrm>
              <a:prstGeom prst="lin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24" name="ïşḻïďê"/>
              <p:cNvGrpSpPr/>
              <p:nvPr/>
            </p:nvGrpSpPr>
            <p:grpSpPr>
              <a:xfrm>
                <a:off x="6403129" y="2073835"/>
                <a:ext cx="691514" cy="582510"/>
                <a:chOff x="4861720" y="3735189"/>
                <a:chExt cx="571500" cy="481413"/>
              </a:xfrm>
              <a:solidFill>
                <a:schemeClr val="bg1"/>
              </a:solidFill>
            </p:grpSpPr>
            <p:sp>
              <p:nvSpPr>
                <p:cNvPr id="32" name="iṩḷíḑe"/>
                <p:cNvSpPr/>
                <p:nvPr/>
              </p:nvSpPr>
              <p:spPr bwMode="auto">
                <a:xfrm>
                  <a:off x="4861720" y="3735189"/>
                  <a:ext cx="571500" cy="481413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51291" h="464390">
                      <a:moveTo>
                        <a:pt x="153571" y="454275"/>
                      </a:moveTo>
                      <a:lnTo>
                        <a:pt x="548303" y="454275"/>
                      </a:lnTo>
                      <a:lnTo>
                        <a:pt x="545432" y="464390"/>
                      </a:lnTo>
                      <a:lnTo>
                        <a:pt x="157877" y="464390"/>
                      </a:lnTo>
                      <a:close/>
                      <a:moveTo>
                        <a:pt x="327304" y="428604"/>
                      </a:moveTo>
                      <a:lnTo>
                        <a:pt x="321561" y="447265"/>
                      </a:lnTo>
                      <a:lnTo>
                        <a:pt x="373250" y="447265"/>
                      </a:lnTo>
                      <a:lnTo>
                        <a:pt x="366071" y="428604"/>
                      </a:lnTo>
                      <a:close/>
                      <a:moveTo>
                        <a:pt x="193774" y="397025"/>
                      </a:moveTo>
                      <a:lnTo>
                        <a:pt x="180851" y="425734"/>
                      </a:lnTo>
                      <a:lnTo>
                        <a:pt x="522575" y="425734"/>
                      </a:lnTo>
                      <a:lnTo>
                        <a:pt x="512524" y="397025"/>
                      </a:lnTo>
                      <a:close/>
                      <a:moveTo>
                        <a:pt x="180851" y="391283"/>
                      </a:moveTo>
                      <a:lnTo>
                        <a:pt x="531190" y="391283"/>
                      </a:lnTo>
                      <a:lnTo>
                        <a:pt x="551291" y="447265"/>
                      </a:lnTo>
                      <a:lnTo>
                        <a:pt x="549855" y="450136"/>
                      </a:lnTo>
                      <a:lnTo>
                        <a:pt x="153571" y="450136"/>
                      </a:lnTo>
                      <a:close/>
                      <a:moveTo>
                        <a:pt x="199538" y="212061"/>
                      </a:moveTo>
                      <a:lnTo>
                        <a:pt x="199538" y="282376"/>
                      </a:lnTo>
                      <a:lnTo>
                        <a:pt x="199538" y="362736"/>
                      </a:lnTo>
                      <a:lnTo>
                        <a:pt x="403358" y="362736"/>
                      </a:lnTo>
                      <a:lnTo>
                        <a:pt x="508139" y="362736"/>
                      </a:lnTo>
                      <a:lnTo>
                        <a:pt x="508139" y="275201"/>
                      </a:lnTo>
                      <a:lnTo>
                        <a:pt x="508139" y="212061"/>
                      </a:lnTo>
                      <a:lnTo>
                        <a:pt x="289965" y="212061"/>
                      </a:lnTo>
                      <a:close/>
                      <a:moveTo>
                        <a:pt x="188055" y="197711"/>
                      </a:moveTo>
                      <a:lnTo>
                        <a:pt x="295706" y="197711"/>
                      </a:lnTo>
                      <a:lnTo>
                        <a:pt x="518186" y="197711"/>
                      </a:lnTo>
                      <a:lnTo>
                        <a:pt x="518186" y="278071"/>
                      </a:lnTo>
                      <a:lnTo>
                        <a:pt x="518186" y="375651"/>
                      </a:lnTo>
                      <a:lnTo>
                        <a:pt x="396181" y="375651"/>
                      </a:lnTo>
                      <a:lnTo>
                        <a:pt x="188055" y="375651"/>
                      </a:lnTo>
                      <a:lnTo>
                        <a:pt x="188055" y="280941"/>
                      </a:lnTo>
                      <a:close/>
                      <a:moveTo>
                        <a:pt x="120643" y="121858"/>
                      </a:moveTo>
                      <a:cubicBezTo>
                        <a:pt x="119208" y="121858"/>
                        <a:pt x="116338" y="123292"/>
                        <a:pt x="113467" y="123292"/>
                      </a:cubicBezTo>
                      <a:cubicBezTo>
                        <a:pt x="100552" y="126159"/>
                        <a:pt x="87637" y="129025"/>
                        <a:pt x="74721" y="131892"/>
                      </a:cubicBezTo>
                      <a:cubicBezTo>
                        <a:pt x="70416" y="150528"/>
                        <a:pt x="68981" y="170596"/>
                        <a:pt x="70416" y="189231"/>
                      </a:cubicBezTo>
                      <a:cubicBezTo>
                        <a:pt x="70416" y="207866"/>
                        <a:pt x="73286" y="226501"/>
                        <a:pt x="79026" y="245137"/>
                      </a:cubicBezTo>
                      <a:cubicBezTo>
                        <a:pt x="89072" y="248004"/>
                        <a:pt x="100552" y="249437"/>
                        <a:pt x="110597" y="252304"/>
                      </a:cubicBezTo>
                      <a:cubicBezTo>
                        <a:pt x="114902" y="252304"/>
                        <a:pt x="119208" y="253737"/>
                        <a:pt x="123513" y="253737"/>
                      </a:cubicBezTo>
                      <a:cubicBezTo>
                        <a:pt x="119208" y="232235"/>
                        <a:pt x="114902" y="210733"/>
                        <a:pt x="114902" y="187798"/>
                      </a:cubicBezTo>
                      <a:cubicBezTo>
                        <a:pt x="114902" y="166296"/>
                        <a:pt x="116338" y="143360"/>
                        <a:pt x="120643" y="121858"/>
                      </a:cubicBezTo>
                      <a:close/>
                      <a:moveTo>
                        <a:pt x="165129" y="30116"/>
                      </a:moveTo>
                      <a:cubicBezTo>
                        <a:pt x="159389" y="43017"/>
                        <a:pt x="155084" y="55918"/>
                        <a:pt x="152214" y="68820"/>
                      </a:cubicBezTo>
                      <a:cubicBezTo>
                        <a:pt x="149344" y="78854"/>
                        <a:pt x="146473" y="88888"/>
                        <a:pt x="143603" y="98923"/>
                      </a:cubicBezTo>
                      <a:cubicBezTo>
                        <a:pt x="160824" y="96056"/>
                        <a:pt x="176610" y="96056"/>
                        <a:pt x="193830" y="96056"/>
                      </a:cubicBezTo>
                      <a:cubicBezTo>
                        <a:pt x="202440" y="96056"/>
                        <a:pt x="209616" y="96056"/>
                        <a:pt x="218226" y="97489"/>
                      </a:cubicBezTo>
                      <a:cubicBezTo>
                        <a:pt x="215356" y="88888"/>
                        <a:pt x="213921" y="80287"/>
                        <a:pt x="211051" y="70253"/>
                      </a:cubicBezTo>
                      <a:cubicBezTo>
                        <a:pt x="206745" y="57352"/>
                        <a:pt x="202440" y="44451"/>
                        <a:pt x="196700" y="32983"/>
                      </a:cubicBezTo>
                      <a:cubicBezTo>
                        <a:pt x="202440" y="37283"/>
                        <a:pt x="206745" y="43017"/>
                        <a:pt x="209616" y="48751"/>
                      </a:cubicBezTo>
                      <a:cubicBezTo>
                        <a:pt x="213921" y="54485"/>
                        <a:pt x="218226" y="60219"/>
                        <a:pt x="221096" y="67386"/>
                      </a:cubicBezTo>
                      <a:cubicBezTo>
                        <a:pt x="226836" y="77421"/>
                        <a:pt x="231141" y="88888"/>
                        <a:pt x="234011" y="100356"/>
                      </a:cubicBezTo>
                      <a:cubicBezTo>
                        <a:pt x="248362" y="101790"/>
                        <a:pt x="262712" y="106090"/>
                        <a:pt x="277063" y="110390"/>
                      </a:cubicBezTo>
                      <a:cubicBezTo>
                        <a:pt x="284238" y="113257"/>
                        <a:pt x="292848" y="114691"/>
                        <a:pt x="300023" y="118991"/>
                      </a:cubicBezTo>
                      <a:cubicBezTo>
                        <a:pt x="292848" y="96056"/>
                        <a:pt x="282803" y="74554"/>
                        <a:pt x="269887" y="54485"/>
                      </a:cubicBezTo>
                      <a:cubicBezTo>
                        <a:pt x="288543" y="68820"/>
                        <a:pt x="305764" y="88888"/>
                        <a:pt x="315809" y="113257"/>
                      </a:cubicBezTo>
                      <a:cubicBezTo>
                        <a:pt x="317244" y="117558"/>
                        <a:pt x="320114" y="123292"/>
                        <a:pt x="321549" y="127592"/>
                      </a:cubicBezTo>
                      <a:lnTo>
                        <a:pt x="350496" y="144678"/>
                      </a:lnTo>
                      <a:lnTo>
                        <a:pt x="350712" y="145626"/>
                      </a:lnTo>
                      <a:lnTo>
                        <a:pt x="324419" y="139060"/>
                      </a:lnTo>
                      <a:cubicBezTo>
                        <a:pt x="328724" y="154828"/>
                        <a:pt x="330159" y="170596"/>
                        <a:pt x="330159" y="187798"/>
                      </a:cubicBezTo>
                      <a:lnTo>
                        <a:pt x="308634" y="187798"/>
                      </a:lnTo>
                      <a:cubicBezTo>
                        <a:pt x="308634" y="169163"/>
                        <a:pt x="307199" y="150528"/>
                        <a:pt x="304329" y="133326"/>
                      </a:cubicBezTo>
                      <a:cubicBezTo>
                        <a:pt x="292848" y="130459"/>
                        <a:pt x="282803" y="129025"/>
                        <a:pt x="272758" y="126159"/>
                      </a:cubicBezTo>
                      <a:cubicBezTo>
                        <a:pt x="262712" y="124725"/>
                        <a:pt x="251232" y="123292"/>
                        <a:pt x="241187" y="121858"/>
                      </a:cubicBezTo>
                      <a:cubicBezTo>
                        <a:pt x="245492" y="143360"/>
                        <a:pt x="248362" y="164862"/>
                        <a:pt x="248362" y="187798"/>
                      </a:cubicBezTo>
                      <a:lnTo>
                        <a:pt x="226836" y="187798"/>
                      </a:lnTo>
                      <a:cubicBezTo>
                        <a:pt x="226836" y="164862"/>
                        <a:pt x="225401" y="141927"/>
                        <a:pt x="221096" y="118991"/>
                      </a:cubicBezTo>
                      <a:cubicBezTo>
                        <a:pt x="212486" y="117558"/>
                        <a:pt x="202440" y="117558"/>
                        <a:pt x="193830" y="117558"/>
                      </a:cubicBezTo>
                      <a:cubicBezTo>
                        <a:pt x="175175" y="117558"/>
                        <a:pt x="157954" y="117558"/>
                        <a:pt x="140733" y="118991"/>
                      </a:cubicBezTo>
                      <a:cubicBezTo>
                        <a:pt x="136428" y="141927"/>
                        <a:pt x="136428" y="164862"/>
                        <a:pt x="136428" y="187798"/>
                      </a:cubicBezTo>
                      <a:cubicBezTo>
                        <a:pt x="136428" y="210733"/>
                        <a:pt x="139298" y="233669"/>
                        <a:pt x="143603" y="256604"/>
                      </a:cubicBezTo>
                      <a:cubicBezTo>
                        <a:pt x="153649" y="258038"/>
                        <a:pt x="163694" y="258038"/>
                        <a:pt x="175175" y="258038"/>
                      </a:cubicBezTo>
                      <a:lnTo>
                        <a:pt x="175175" y="279540"/>
                      </a:lnTo>
                      <a:cubicBezTo>
                        <a:pt x="165129" y="279540"/>
                        <a:pt x="156519" y="278106"/>
                        <a:pt x="147909" y="276673"/>
                      </a:cubicBezTo>
                      <a:cubicBezTo>
                        <a:pt x="152214" y="301042"/>
                        <a:pt x="159389" y="323977"/>
                        <a:pt x="165129" y="346913"/>
                      </a:cubicBezTo>
                      <a:cubicBezTo>
                        <a:pt x="150779" y="325411"/>
                        <a:pt x="137863" y="299608"/>
                        <a:pt x="129253" y="273806"/>
                      </a:cubicBezTo>
                      <a:cubicBezTo>
                        <a:pt x="122078" y="272373"/>
                        <a:pt x="114902" y="270939"/>
                        <a:pt x="106292" y="268072"/>
                      </a:cubicBezTo>
                      <a:cubicBezTo>
                        <a:pt x="99117" y="266639"/>
                        <a:pt x="90507" y="262338"/>
                        <a:pt x="83332" y="259471"/>
                      </a:cubicBezTo>
                      <a:cubicBezTo>
                        <a:pt x="89072" y="282407"/>
                        <a:pt x="97682" y="303909"/>
                        <a:pt x="109162" y="325411"/>
                      </a:cubicBezTo>
                      <a:cubicBezTo>
                        <a:pt x="103422" y="321111"/>
                        <a:pt x="100552" y="316810"/>
                        <a:pt x="96247" y="312510"/>
                      </a:cubicBezTo>
                      <a:cubicBezTo>
                        <a:pt x="91942" y="306776"/>
                        <a:pt x="87637" y="302475"/>
                        <a:pt x="84767" y="296742"/>
                      </a:cubicBezTo>
                      <a:cubicBezTo>
                        <a:pt x="77591" y="286707"/>
                        <a:pt x="71851" y="275239"/>
                        <a:pt x="66111" y="263772"/>
                      </a:cubicBezTo>
                      <a:cubicBezTo>
                        <a:pt x="64676" y="259471"/>
                        <a:pt x="61806" y="253737"/>
                        <a:pt x="60371" y="248004"/>
                      </a:cubicBezTo>
                      <a:cubicBezTo>
                        <a:pt x="56066" y="246570"/>
                        <a:pt x="53196" y="243703"/>
                        <a:pt x="48890" y="242270"/>
                      </a:cubicBezTo>
                      <a:cubicBezTo>
                        <a:pt x="43150" y="237969"/>
                        <a:pt x="37410" y="233669"/>
                        <a:pt x="33105" y="229368"/>
                      </a:cubicBezTo>
                      <a:cubicBezTo>
                        <a:pt x="40280" y="232235"/>
                        <a:pt x="48890" y="235102"/>
                        <a:pt x="57501" y="237969"/>
                      </a:cubicBezTo>
                      <a:cubicBezTo>
                        <a:pt x="51761" y="222201"/>
                        <a:pt x="48890" y="206433"/>
                        <a:pt x="48890" y="190665"/>
                      </a:cubicBezTo>
                      <a:cubicBezTo>
                        <a:pt x="47455" y="173463"/>
                        <a:pt x="48890" y="156261"/>
                        <a:pt x="53196" y="139060"/>
                      </a:cubicBezTo>
                      <a:cubicBezTo>
                        <a:pt x="47455" y="141927"/>
                        <a:pt x="41715" y="143360"/>
                        <a:pt x="35975" y="146227"/>
                      </a:cubicBezTo>
                      <a:cubicBezTo>
                        <a:pt x="40280" y="141927"/>
                        <a:pt x="46020" y="137626"/>
                        <a:pt x="51761" y="133326"/>
                      </a:cubicBezTo>
                      <a:cubicBezTo>
                        <a:pt x="53196" y="133326"/>
                        <a:pt x="54631" y="131892"/>
                        <a:pt x="56066" y="130459"/>
                      </a:cubicBezTo>
                      <a:cubicBezTo>
                        <a:pt x="57501" y="126159"/>
                        <a:pt x="60371" y="120425"/>
                        <a:pt x="61806" y="114691"/>
                      </a:cubicBezTo>
                      <a:cubicBezTo>
                        <a:pt x="73286" y="91755"/>
                        <a:pt x="89072" y="70253"/>
                        <a:pt x="109162" y="55918"/>
                      </a:cubicBezTo>
                      <a:cubicBezTo>
                        <a:pt x="96247" y="75987"/>
                        <a:pt x="84767" y="97489"/>
                        <a:pt x="79026" y="118991"/>
                      </a:cubicBezTo>
                      <a:cubicBezTo>
                        <a:pt x="89072" y="114691"/>
                        <a:pt x="99117" y="110390"/>
                        <a:pt x="109162" y="107523"/>
                      </a:cubicBezTo>
                      <a:cubicBezTo>
                        <a:pt x="114902" y="106090"/>
                        <a:pt x="120643" y="104656"/>
                        <a:pt x="126383" y="103223"/>
                      </a:cubicBezTo>
                      <a:cubicBezTo>
                        <a:pt x="130688" y="90322"/>
                        <a:pt x="134993" y="77421"/>
                        <a:pt x="142168" y="64519"/>
                      </a:cubicBezTo>
                      <a:cubicBezTo>
                        <a:pt x="145038" y="58785"/>
                        <a:pt x="147909" y="53052"/>
                        <a:pt x="152214" y="47318"/>
                      </a:cubicBezTo>
                      <a:cubicBezTo>
                        <a:pt x="156519" y="41584"/>
                        <a:pt x="160824" y="35850"/>
                        <a:pt x="165129" y="30116"/>
                      </a:cubicBezTo>
                      <a:close/>
                      <a:moveTo>
                        <a:pt x="190929" y="0"/>
                      </a:moveTo>
                      <a:cubicBezTo>
                        <a:pt x="294289" y="0"/>
                        <a:pt x="378987" y="84557"/>
                        <a:pt x="381858" y="187744"/>
                      </a:cubicBezTo>
                      <a:lnTo>
                        <a:pt x="360325" y="187744"/>
                      </a:lnTo>
                      <a:lnTo>
                        <a:pt x="350712" y="145626"/>
                      </a:lnTo>
                      <a:lnTo>
                        <a:pt x="353120" y="146227"/>
                      </a:lnTo>
                      <a:lnTo>
                        <a:pt x="350496" y="144678"/>
                      </a:lnTo>
                      <a:lnTo>
                        <a:pt x="345565" y="123073"/>
                      </a:lnTo>
                      <a:cubicBezTo>
                        <a:pt x="319052" y="63417"/>
                        <a:pt x="259836" y="21497"/>
                        <a:pt x="190929" y="21497"/>
                      </a:cubicBezTo>
                      <a:cubicBezTo>
                        <a:pt x="97618" y="21497"/>
                        <a:pt x="21533" y="97455"/>
                        <a:pt x="21533" y="190611"/>
                      </a:cubicBezTo>
                      <a:cubicBezTo>
                        <a:pt x="21533" y="278033"/>
                        <a:pt x="89004" y="351125"/>
                        <a:pt x="175138" y="358291"/>
                      </a:cubicBezTo>
                      <a:lnTo>
                        <a:pt x="175138" y="379788"/>
                      </a:lnTo>
                      <a:lnTo>
                        <a:pt x="173702" y="379788"/>
                      </a:lnTo>
                      <a:lnTo>
                        <a:pt x="172267" y="379788"/>
                      </a:lnTo>
                      <a:cubicBezTo>
                        <a:pt x="76084" y="371189"/>
                        <a:pt x="0" y="289499"/>
                        <a:pt x="0" y="190611"/>
                      </a:cubicBezTo>
                      <a:cubicBezTo>
                        <a:pt x="0" y="85990"/>
                        <a:pt x="86133" y="0"/>
                        <a:pt x="1909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3" name="iṩļidê"/>
                <p:cNvSpPr/>
                <p:nvPr/>
              </p:nvSpPr>
              <p:spPr bwMode="auto">
                <a:xfrm>
                  <a:off x="5040315" y="3777456"/>
                  <a:ext cx="111125" cy="119065"/>
                </a:xfrm>
                <a:custGeom>
                  <a:avLst/>
                  <a:gdLst>
                    <a:gd name="T0" fmla="*/ 41 w 44"/>
                    <a:gd name="T1" fmla="*/ 0 h 44"/>
                    <a:gd name="T2" fmla="*/ 41 w 44"/>
                    <a:gd name="T3" fmla="*/ 0 h 44"/>
                    <a:gd name="T4" fmla="*/ 33 w 44"/>
                    <a:gd name="T5" fmla="*/ 1 h 44"/>
                    <a:gd name="T6" fmla="*/ 25 w 44"/>
                    <a:gd name="T7" fmla="*/ 3 h 44"/>
                    <a:gd name="T8" fmla="*/ 19 w 44"/>
                    <a:gd name="T9" fmla="*/ 7 h 44"/>
                    <a:gd name="T10" fmla="*/ 13 w 44"/>
                    <a:gd name="T11" fmla="*/ 12 h 44"/>
                    <a:gd name="T12" fmla="*/ 8 w 44"/>
                    <a:gd name="T13" fmla="*/ 18 h 44"/>
                    <a:gd name="T14" fmla="*/ 3 w 44"/>
                    <a:gd name="T15" fmla="*/ 24 h 44"/>
                    <a:gd name="T16" fmla="*/ 1 w 44"/>
                    <a:gd name="T17" fmla="*/ 32 h 44"/>
                    <a:gd name="T18" fmla="*/ 0 w 44"/>
                    <a:gd name="T19" fmla="*/ 41 h 44"/>
                    <a:gd name="T20" fmla="*/ 0 w 44"/>
                    <a:gd name="T21" fmla="*/ 41 h 44"/>
                    <a:gd name="T22" fmla="*/ 1 w 44"/>
                    <a:gd name="T23" fmla="*/ 43 h 44"/>
                    <a:gd name="T24" fmla="*/ 3 w 44"/>
                    <a:gd name="T25" fmla="*/ 44 h 44"/>
                    <a:gd name="T26" fmla="*/ 3 w 44"/>
                    <a:gd name="T27" fmla="*/ 44 h 44"/>
                    <a:gd name="T28" fmla="*/ 7 w 44"/>
                    <a:gd name="T29" fmla="*/ 43 h 44"/>
                    <a:gd name="T30" fmla="*/ 8 w 44"/>
                    <a:gd name="T31" fmla="*/ 41 h 44"/>
                    <a:gd name="T32" fmla="*/ 8 w 44"/>
                    <a:gd name="T33" fmla="*/ 41 h 44"/>
                    <a:gd name="T34" fmla="*/ 8 w 44"/>
                    <a:gd name="T35" fmla="*/ 34 h 44"/>
                    <a:gd name="T36" fmla="*/ 10 w 44"/>
                    <a:gd name="T37" fmla="*/ 27 h 44"/>
                    <a:gd name="T38" fmla="*/ 13 w 44"/>
                    <a:gd name="T39" fmla="*/ 21 h 44"/>
                    <a:gd name="T40" fmla="*/ 17 w 44"/>
                    <a:gd name="T41" fmla="*/ 16 h 44"/>
                    <a:gd name="T42" fmla="*/ 22 w 44"/>
                    <a:gd name="T43" fmla="*/ 12 h 44"/>
                    <a:gd name="T44" fmla="*/ 28 w 44"/>
                    <a:gd name="T45" fmla="*/ 9 h 44"/>
                    <a:gd name="T46" fmla="*/ 34 w 44"/>
                    <a:gd name="T47" fmla="*/ 7 h 44"/>
                    <a:gd name="T48" fmla="*/ 41 w 44"/>
                    <a:gd name="T49" fmla="*/ 7 h 44"/>
                    <a:gd name="T50" fmla="*/ 41 w 44"/>
                    <a:gd name="T51" fmla="*/ 7 h 44"/>
                    <a:gd name="T52" fmla="*/ 43 w 44"/>
                    <a:gd name="T53" fmla="*/ 6 h 44"/>
                    <a:gd name="T54" fmla="*/ 44 w 44"/>
                    <a:gd name="T55" fmla="*/ 3 h 44"/>
                    <a:gd name="T56" fmla="*/ 44 w 44"/>
                    <a:gd name="T57" fmla="*/ 3 h 44"/>
                    <a:gd name="T58" fmla="*/ 43 w 44"/>
                    <a:gd name="T59" fmla="*/ 1 h 44"/>
                    <a:gd name="T60" fmla="*/ 41 w 44"/>
                    <a:gd name="T61" fmla="*/ 0 h 44"/>
                    <a:gd name="T62" fmla="*/ 41 w 44"/>
                    <a:gd name="T6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" h="44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33" y="1"/>
                      </a:lnTo>
                      <a:lnTo>
                        <a:pt x="25" y="3"/>
                      </a:lnTo>
                      <a:lnTo>
                        <a:pt x="19" y="7"/>
                      </a:lnTo>
                      <a:lnTo>
                        <a:pt x="13" y="12"/>
                      </a:lnTo>
                      <a:lnTo>
                        <a:pt x="8" y="18"/>
                      </a:lnTo>
                      <a:lnTo>
                        <a:pt x="3" y="24"/>
                      </a:lnTo>
                      <a:lnTo>
                        <a:pt x="1" y="32"/>
                      </a:lnTo>
                      <a:lnTo>
                        <a:pt x="0" y="41"/>
                      </a:lnTo>
                      <a:lnTo>
                        <a:pt x="0" y="41"/>
                      </a:lnTo>
                      <a:lnTo>
                        <a:pt x="1" y="43"/>
                      </a:lnTo>
                      <a:lnTo>
                        <a:pt x="3" y="44"/>
                      </a:lnTo>
                      <a:lnTo>
                        <a:pt x="3" y="44"/>
                      </a:lnTo>
                      <a:lnTo>
                        <a:pt x="7" y="43"/>
                      </a:lnTo>
                      <a:lnTo>
                        <a:pt x="8" y="41"/>
                      </a:lnTo>
                      <a:lnTo>
                        <a:pt x="8" y="41"/>
                      </a:lnTo>
                      <a:lnTo>
                        <a:pt x="8" y="34"/>
                      </a:lnTo>
                      <a:lnTo>
                        <a:pt x="10" y="27"/>
                      </a:lnTo>
                      <a:lnTo>
                        <a:pt x="13" y="21"/>
                      </a:lnTo>
                      <a:lnTo>
                        <a:pt x="17" y="16"/>
                      </a:lnTo>
                      <a:lnTo>
                        <a:pt x="22" y="12"/>
                      </a:lnTo>
                      <a:lnTo>
                        <a:pt x="28" y="9"/>
                      </a:lnTo>
                      <a:lnTo>
                        <a:pt x="34" y="7"/>
                      </a:lnTo>
                      <a:lnTo>
                        <a:pt x="41" y="7"/>
                      </a:lnTo>
                      <a:lnTo>
                        <a:pt x="41" y="7"/>
                      </a:lnTo>
                      <a:lnTo>
                        <a:pt x="43" y="6"/>
                      </a:lnTo>
                      <a:lnTo>
                        <a:pt x="44" y="3"/>
                      </a:lnTo>
                      <a:lnTo>
                        <a:pt x="44" y="3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25" name="ïṣ1îḓé"/>
              <p:cNvGrpSpPr/>
              <p:nvPr/>
            </p:nvGrpSpPr>
            <p:grpSpPr>
              <a:xfrm>
                <a:off x="5869653" y="3642655"/>
                <a:ext cx="457200" cy="385130"/>
                <a:chOff x="8085931" y="1854119"/>
                <a:chExt cx="457200" cy="385130"/>
              </a:xfrm>
              <a:solidFill>
                <a:schemeClr val="bg1"/>
              </a:solidFill>
            </p:grpSpPr>
            <p:sp>
              <p:nvSpPr>
                <p:cNvPr id="30" name="îśḷiḓé"/>
                <p:cNvSpPr/>
                <p:nvPr/>
              </p:nvSpPr>
              <p:spPr bwMode="auto">
                <a:xfrm>
                  <a:off x="8085931" y="1854119"/>
                  <a:ext cx="457200" cy="385130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51291" h="464390">
                      <a:moveTo>
                        <a:pt x="153571" y="454275"/>
                      </a:moveTo>
                      <a:lnTo>
                        <a:pt x="548303" y="454275"/>
                      </a:lnTo>
                      <a:lnTo>
                        <a:pt x="545432" y="464390"/>
                      </a:lnTo>
                      <a:lnTo>
                        <a:pt x="157877" y="464390"/>
                      </a:lnTo>
                      <a:close/>
                      <a:moveTo>
                        <a:pt x="327304" y="428604"/>
                      </a:moveTo>
                      <a:lnTo>
                        <a:pt x="321561" y="447265"/>
                      </a:lnTo>
                      <a:lnTo>
                        <a:pt x="373250" y="447265"/>
                      </a:lnTo>
                      <a:lnTo>
                        <a:pt x="366071" y="428604"/>
                      </a:lnTo>
                      <a:close/>
                      <a:moveTo>
                        <a:pt x="193774" y="397025"/>
                      </a:moveTo>
                      <a:lnTo>
                        <a:pt x="180851" y="425734"/>
                      </a:lnTo>
                      <a:lnTo>
                        <a:pt x="522575" y="425734"/>
                      </a:lnTo>
                      <a:lnTo>
                        <a:pt x="512524" y="397025"/>
                      </a:lnTo>
                      <a:close/>
                      <a:moveTo>
                        <a:pt x="180851" y="391283"/>
                      </a:moveTo>
                      <a:lnTo>
                        <a:pt x="531190" y="391283"/>
                      </a:lnTo>
                      <a:lnTo>
                        <a:pt x="551291" y="447265"/>
                      </a:lnTo>
                      <a:lnTo>
                        <a:pt x="549855" y="450136"/>
                      </a:lnTo>
                      <a:lnTo>
                        <a:pt x="153571" y="450136"/>
                      </a:lnTo>
                      <a:close/>
                      <a:moveTo>
                        <a:pt x="199538" y="212061"/>
                      </a:moveTo>
                      <a:lnTo>
                        <a:pt x="199538" y="282376"/>
                      </a:lnTo>
                      <a:lnTo>
                        <a:pt x="199538" y="362736"/>
                      </a:lnTo>
                      <a:lnTo>
                        <a:pt x="403358" y="362736"/>
                      </a:lnTo>
                      <a:lnTo>
                        <a:pt x="508139" y="362736"/>
                      </a:lnTo>
                      <a:lnTo>
                        <a:pt x="508139" y="275201"/>
                      </a:lnTo>
                      <a:lnTo>
                        <a:pt x="508139" y="212061"/>
                      </a:lnTo>
                      <a:lnTo>
                        <a:pt x="289965" y="212061"/>
                      </a:lnTo>
                      <a:close/>
                      <a:moveTo>
                        <a:pt x="188055" y="197711"/>
                      </a:moveTo>
                      <a:lnTo>
                        <a:pt x="295706" y="197711"/>
                      </a:lnTo>
                      <a:lnTo>
                        <a:pt x="518186" y="197711"/>
                      </a:lnTo>
                      <a:lnTo>
                        <a:pt x="518186" y="278071"/>
                      </a:lnTo>
                      <a:lnTo>
                        <a:pt x="518186" y="375651"/>
                      </a:lnTo>
                      <a:lnTo>
                        <a:pt x="396181" y="375651"/>
                      </a:lnTo>
                      <a:lnTo>
                        <a:pt x="188055" y="375651"/>
                      </a:lnTo>
                      <a:lnTo>
                        <a:pt x="188055" y="280941"/>
                      </a:lnTo>
                      <a:close/>
                      <a:moveTo>
                        <a:pt x="120643" y="121858"/>
                      </a:moveTo>
                      <a:cubicBezTo>
                        <a:pt x="119208" y="121858"/>
                        <a:pt x="116338" y="123292"/>
                        <a:pt x="113467" y="123292"/>
                      </a:cubicBezTo>
                      <a:cubicBezTo>
                        <a:pt x="100552" y="126159"/>
                        <a:pt x="87637" y="129025"/>
                        <a:pt x="74721" y="131892"/>
                      </a:cubicBezTo>
                      <a:cubicBezTo>
                        <a:pt x="70416" y="150528"/>
                        <a:pt x="68981" y="170596"/>
                        <a:pt x="70416" y="189231"/>
                      </a:cubicBezTo>
                      <a:cubicBezTo>
                        <a:pt x="70416" y="207866"/>
                        <a:pt x="73286" y="226501"/>
                        <a:pt x="79026" y="245137"/>
                      </a:cubicBezTo>
                      <a:cubicBezTo>
                        <a:pt x="89072" y="248004"/>
                        <a:pt x="100552" y="249437"/>
                        <a:pt x="110597" y="252304"/>
                      </a:cubicBezTo>
                      <a:cubicBezTo>
                        <a:pt x="114902" y="252304"/>
                        <a:pt x="119208" y="253737"/>
                        <a:pt x="123513" y="253737"/>
                      </a:cubicBezTo>
                      <a:cubicBezTo>
                        <a:pt x="119208" y="232235"/>
                        <a:pt x="114902" y="210733"/>
                        <a:pt x="114902" y="187798"/>
                      </a:cubicBezTo>
                      <a:cubicBezTo>
                        <a:pt x="114902" y="166296"/>
                        <a:pt x="116338" y="143360"/>
                        <a:pt x="120643" y="121858"/>
                      </a:cubicBezTo>
                      <a:close/>
                      <a:moveTo>
                        <a:pt x="165129" y="30116"/>
                      </a:moveTo>
                      <a:cubicBezTo>
                        <a:pt x="159389" y="43017"/>
                        <a:pt x="155084" y="55918"/>
                        <a:pt x="152214" y="68820"/>
                      </a:cubicBezTo>
                      <a:cubicBezTo>
                        <a:pt x="149344" y="78854"/>
                        <a:pt x="146473" y="88888"/>
                        <a:pt x="143603" y="98923"/>
                      </a:cubicBezTo>
                      <a:cubicBezTo>
                        <a:pt x="160824" y="96056"/>
                        <a:pt x="176610" y="96056"/>
                        <a:pt x="193830" y="96056"/>
                      </a:cubicBezTo>
                      <a:cubicBezTo>
                        <a:pt x="202440" y="96056"/>
                        <a:pt x="209616" y="96056"/>
                        <a:pt x="218226" y="97489"/>
                      </a:cubicBezTo>
                      <a:cubicBezTo>
                        <a:pt x="215356" y="88888"/>
                        <a:pt x="213921" y="80287"/>
                        <a:pt x="211051" y="70253"/>
                      </a:cubicBezTo>
                      <a:cubicBezTo>
                        <a:pt x="206745" y="57352"/>
                        <a:pt x="202440" y="44451"/>
                        <a:pt x="196700" y="32983"/>
                      </a:cubicBezTo>
                      <a:cubicBezTo>
                        <a:pt x="202440" y="37283"/>
                        <a:pt x="206745" y="43017"/>
                        <a:pt x="209616" y="48751"/>
                      </a:cubicBezTo>
                      <a:cubicBezTo>
                        <a:pt x="213921" y="54485"/>
                        <a:pt x="218226" y="60219"/>
                        <a:pt x="221096" y="67386"/>
                      </a:cubicBezTo>
                      <a:cubicBezTo>
                        <a:pt x="226836" y="77421"/>
                        <a:pt x="231141" y="88888"/>
                        <a:pt x="234011" y="100356"/>
                      </a:cubicBezTo>
                      <a:cubicBezTo>
                        <a:pt x="248362" y="101790"/>
                        <a:pt x="262712" y="106090"/>
                        <a:pt x="277063" y="110390"/>
                      </a:cubicBezTo>
                      <a:cubicBezTo>
                        <a:pt x="284238" y="113257"/>
                        <a:pt x="292848" y="114691"/>
                        <a:pt x="300023" y="118991"/>
                      </a:cubicBezTo>
                      <a:cubicBezTo>
                        <a:pt x="292848" y="96056"/>
                        <a:pt x="282803" y="74554"/>
                        <a:pt x="269887" y="54485"/>
                      </a:cubicBezTo>
                      <a:cubicBezTo>
                        <a:pt x="288543" y="68820"/>
                        <a:pt x="305764" y="88888"/>
                        <a:pt x="315809" y="113257"/>
                      </a:cubicBezTo>
                      <a:cubicBezTo>
                        <a:pt x="317244" y="117558"/>
                        <a:pt x="320114" y="123292"/>
                        <a:pt x="321549" y="127592"/>
                      </a:cubicBezTo>
                      <a:lnTo>
                        <a:pt x="350496" y="144678"/>
                      </a:lnTo>
                      <a:lnTo>
                        <a:pt x="350712" y="145626"/>
                      </a:lnTo>
                      <a:lnTo>
                        <a:pt x="324419" y="139060"/>
                      </a:lnTo>
                      <a:cubicBezTo>
                        <a:pt x="328724" y="154828"/>
                        <a:pt x="330159" y="170596"/>
                        <a:pt x="330159" y="187798"/>
                      </a:cubicBezTo>
                      <a:lnTo>
                        <a:pt x="308634" y="187798"/>
                      </a:lnTo>
                      <a:cubicBezTo>
                        <a:pt x="308634" y="169163"/>
                        <a:pt x="307199" y="150528"/>
                        <a:pt x="304329" y="133326"/>
                      </a:cubicBezTo>
                      <a:cubicBezTo>
                        <a:pt x="292848" y="130459"/>
                        <a:pt x="282803" y="129025"/>
                        <a:pt x="272758" y="126159"/>
                      </a:cubicBezTo>
                      <a:cubicBezTo>
                        <a:pt x="262712" y="124725"/>
                        <a:pt x="251232" y="123292"/>
                        <a:pt x="241187" y="121858"/>
                      </a:cubicBezTo>
                      <a:cubicBezTo>
                        <a:pt x="245492" y="143360"/>
                        <a:pt x="248362" y="164862"/>
                        <a:pt x="248362" y="187798"/>
                      </a:cubicBezTo>
                      <a:lnTo>
                        <a:pt x="226836" y="187798"/>
                      </a:lnTo>
                      <a:cubicBezTo>
                        <a:pt x="226836" y="164862"/>
                        <a:pt x="225401" y="141927"/>
                        <a:pt x="221096" y="118991"/>
                      </a:cubicBezTo>
                      <a:cubicBezTo>
                        <a:pt x="212486" y="117558"/>
                        <a:pt x="202440" y="117558"/>
                        <a:pt x="193830" y="117558"/>
                      </a:cubicBezTo>
                      <a:cubicBezTo>
                        <a:pt x="175175" y="117558"/>
                        <a:pt x="157954" y="117558"/>
                        <a:pt x="140733" y="118991"/>
                      </a:cubicBezTo>
                      <a:cubicBezTo>
                        <a:pt x="136428" y="141927"/>
                        <a:pt x="136428" y="164862"/>
                        <a:pt x="136428" y="187798"/>
                      </a:cubicBezTo>
                      <a:cubicBezTo>
                        <a:pt x="136428" y="210733"/>
                        <a:pt x="139298" y="233669"/>
                        <a:pt x="143603" y="256604"/>
                      </a:cubicBezTo>
                      <a:cubicBezTo>
                        <a:pt x="153649" y="258038"/>
                        <a:pt x="163694" y="258038"/>
                        <a:pt x="175175" y="258038"/>
                      </a:cubicBezTo>
                      <a:lnTo>
                        <a:pt x="175175" y="279540"/>
                      </a:lnTo>
                      <a:cubicBezTo>
                        <a:pt x="165129" y="279540"/>
                        <a:pt x="156519" y="278106"/>
                        <a:pt x="147909" y="276673"/>
                      </a:cubicBezTo>
                      <a:cubicBezTo>
                        <a:pt x="152214" y="301042"/>
                        <a:pt x="159389" y="323977"/>
                        <a:pt x="165129" y="346913"/>
                      </a:cubicBezTo>
                      <a:cubicBezTo>
                        <a:pt x="150779" y="325411"/>
                        <a:pt x="137863" y="299608"/>
                        <a:pt x="129253" y="273806"/>
                      </a:cubicBezTo>
                      <a:cubicBezTo>
                        <a:pt x="122078" y="272373"/>
                        <a:pt x="114902" y="270939"/>
                        <a:pt x="106292" y="268072"/>
                      </a:cubicBezTo>
                      <a:cubicBezTo>
                        <a:pt x="99117" y="266639"/>
                        <a:pt x="90507" y="262338"/>
                        <a:pt x="83332" y="259471"/>
                      </a:cubicBezTo>
                      <a:cubicBezTo>
                        <a:pt x="89072" y="282407"/>
                        <a:pt x="97682" y="303909"/>
                        <a:pt x="109162" y="325411"/>
                      </a:cubicBezTo>
                      <a:cubicBezTo>
                        <a:pt x="103422" y="321111"/>
                        <a:pt x="100552" y="316810"/>
                        <a:pt x="96247" y="312510"/>
                      </a:cubicBezTo>
                      <a:cubicBezTo>
                        <a:pt x="91942" y="306776"/>
                        <a:pt x="87637" y="302475"/>
                        <a:pt x="84767" y="296742"/>
                      </a:cubicBezTo>
                      <a:cubicBezTo>
                        <a:pt x="77591" y="286707"/>
                        <a:pt x="71851" y="275239"/>
                        <a:pt x="66111" y="263772"/>
                      </a:cubicBezTo>
                      <a:cubicBezTo>
                        <a:pt x="64676" y="259471"/>
                        <a:pt x="61806" y="253737"/>
                        <a:pt x="60371" y="248004"/>
                      </a:cubicBezTo>
                      <a:cubicBezTo>
                        <a:pt x="56066" y="246570"/>
                        <a:pt x="53196" y="243703"/>
                        <a:pt x="48890" y="242270"/>
                      </a:cubicBezTo>
                      <a:cubicBezTo>
                        <a:pt x="43150" y="237969"/>
                        <a:pt x="37410" y="233669"/>
                        <a:pt x="33105" y="229368"/>
                      </a:cubicBezTo>
                      <a:cubicBezTo>
                        <a:pt x="40280" y="232235"/>
                        <a:pt x="48890" y="235102"/>
                        <a:pt x="57501" y="237969"/>
                      </a:cubicBezTo>
                      <a:cubicBezTo>
                        <a:pt x="51761" y="222201"/>
                        <a:pt x="48890" y="206433"/>
                        <a:pt x="48890" y="190665"/>
                      </a:cubicBezTo>
                      <a:cubicBezTo>
                        <a:pt x="47455" y="173463"/>
                        <a:pt x="48890" y="156261"/>
                        <a:pt x="53196" y="139060"/>
                      </a:cubicBezTo>
                      <a:cubicBezTo>
                        <a:pt x="47455" y="141927"/>
                        <a:pt x="41715" y="143360"/>
                        <a:pt x="35975" y="146227"/>
                      </a:cubicBezTo>
                      <a:cubicBezTo>
                        <a:pt x="40280" y="141927"/>
                        <a:pt x="46020" y="137626"/>
                        <a:pt x="51761" y="133326"/>
                      </a:cubicBezTo>
                      <a:cubicBezTo>
                        <a:pt x="53196" y="133326"/>
                        <a:pt x="54631" y="131892"/>
                        <a:pt x="56066" y="130459"/>
                      </a:cubicBezTo>
                      <a:cubicBezTo>
                        <a:pt x="57501" y="126159"/>
                        <a:pt x="60371" y="120425"/>
                        <a:pt x="61806" y="114691"/>
                      </a:cubicBezTo>
                      <a:cubicBezTo>
                        <a:pt x="73286" y="91755"/>
                        <a:pt x="89072" y="70253"/>
                        <a:pt x="109162" y="55918"/>
                      </a:cubicBezTo>
                      <a:cubicBezTo>
                        <a:pt x="96247" y="75987"/>
                        <a:pt x="84767" y="97489"/>
                        <a:pt x="79026" y="118991"/>
                      </a:cubicBezTo>
                      <a:cubicBezTo>
                        <a:pt x="89072" y="114691"/>
                        <a:pt x="99117" y="110390"/>
                        <a:pt x="109162" y="107523"/>
                      </a:cubicBezTo>
                      <a:cubicBezTo>
                        <a:pt x="114902" y="106090"/>
                        <a:pt x="120643" y="104656"/>
                        <a:pt x="126383" y="103223"/>
                      </a:cubicBezTo>
                      <a:cubicBezTo>
                        <a:pt x="130688" y="90322"/>
                        <a:pt x="134993" y="77421"/>
                        <a:pt x="142168" y="64519"/>
                      </a:cubicBezTo>
                      <a:cubicBezTo>
                        <a:pt x="145038" y="58785"/>
                        <a:pt x="147909" y="53052"/>
                        <a:pt x="152214" y="47318"/>
                      </a:cubicBezTo>
                      <a:cubicBezTo>
                        <a:pt x="156519" y="41584"/>
                        <a:pt x="160824" y="35850"/>
                        <a:pt x="165129" y="30116"/>
                      </a:cubicBezTo>
                      <a:close/>
                      <a:moveTo>
                        <a:pt x="190929" y="0"/>
                      </a:moveTo>
                      <a:cubicBezTo>
                        <a:pt x="294289" y="0"/>
                        <a:pt x="378987" y="84557"/>
                        <a:pt x="381858" y="187744"/>
                      </a:cubicBezTo>
                      <a:lnTo>
                        <a:pt x="360325" y="187744"/>
                      </a:lnTo>
                      <a:lnTo>
                        <a:pt x="350712" y="145626"/>
                      </a:lnTo>
                      <a:lnTo>
                        <a:pt x="353120" y="146227"/>
                      </a:lnTo>
                      <a:lnTo>
                        <a:pt x="350496" y="144678"/>
                      </a:lnTo>
                      <a:lnTo>
                        <a:pt x="345565" y="123073"/>
                      </a:lnTo>
                      <a:cubicBezTo>
                        <a:pt x="319052" y="63417"/>
                        <a:pt x="259836" y="21497"/>
                        <a:pt x="190929" y="21497"/>
                      </a:cubicBezTo>
                      <a:cubicBezTo>
                        <a:pt x="97618" y="21497"/>
                        <a:pt x="21533" y="97455"/>
                        <a:pt x="21533" y="190611"/>
                      </a:cubicBezTo>
                      <a:cubicBezTo>
                        <a:pt x="21533" y="278033"/>
                        <a:pt x="89004" y="351125"/>
                        <a:pt x="175138" y="358291"/>
                      </a:cubicBezTo>
                      <a:lnTo>
                        <a:pt x="175138" y="379788"/>
                      </a:lnTo>
                      <a:lnTo>
                        <a:pt x="173702" y="379788"/>
                      </a:lnTo>
                      <a:lnTo>
                        <a:pt x="172267" y="379788"/>
                      </a:lnTo>
                      <a:cubicBezTo>
                        <a:pt x="76084" y="371189"/>
                        <a:pt x="0" y="289499"/>
                        <a:pt x="0" y="190611"/>
                      </a:cubicBezTo>
                      <a:cubicBezTo>
                        <a:pt x="0" y="85990"/>
                        <a:pt x="86133" y="0"/>
                        <a:pt x="1909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1" name="ïṧḷîḍé"/>
                <p:cNvSpPr/>
                <p:nvPr/>
              </p:nvSpPr>
              <p:spPr bwMode="auto">
                <a:xfrm>
                  <a:off x="8128794" y="2189559"/>
                  <a:ext cx="42863" cy="42863"/>
                </a:xfrm>
                <a:custGeom>
                  <a:avLst/>
                  <a:gdLst>
                    <a:gd name="T0" fmla="*/ 50 w 108"/>
                    <a:gd name="T1" fmla="*/ 71 h 108"/>
                    <a:gd name="T2" fmla="*/ 44 w 108"/>
                    <a:gd name="T3" fmla="*/ 69 h 108"/>
                    <a:gd name="T4" fmla="*/ 39 w 108"/>
                    <a:gd name="T5" fmla="*/ 64 h 108"/>
                    <a:gd name="T6" fmla="*/ 36 w 108"/>
                    <a:gd name="T7" fmla="*/ 57 h 108"/>
                    <a:gd name="T8" fmla="*/ 36 w 108"/>
                    <a:gd name="T9" fmla="*/ 50 h 108"/>
                    <a:gd name="T10" fmla="*/ 39 w 108"/>
                    <a:gd name="T11" fmla="*/ 44 h 108"/>
                    <a:gd name="T12" fmla="*/ 44 w 108"/>
                    <a:gd name="T13" fmla="*/ 39 h 108"/>
                    <a:gd name="T14" fmla="*/ 50 w 108"/>
                    <a:gd name="T15" fmla="*/ 37 h 108"/>
                    <a:gd name="T16" fmla="*/ 58 w 108"/>
                    <a:gd name="T17" fmla="*/ 37 h 108"/>
                    <a:gd name="T18" fmla="*/ 64 w 108"/>
                    <a:gd name="T19" fmla="*/ 39 h 108"/>
                    <a:gd name="T20" fmla="*/ 69 w 108"/>
                    <a:gd name="T21" fmla="*/ 44 h 108"/>
                    <a:gd name="T22" fmla="*/ 72 w 108"/>
                    <a:gd name="T23" fmla="*/ 50 h 108"/>
                    <a:gd name="T24" fmla="*/ 72 w 108"/>
                    <a:gd name="T25" fmla="*/ 57 h 108"/>
                    <a:gd name="T26" fmla="*/ 69 w 108"/>
                    <a:gd name="T27" fmla="*/ 64 h 108"/>
                    <a:gd name="T28" fmla="*/ 64 w 108"/>
                    <a:gd name="T29" fmla="*/ 69 h 108"/>
                    <a:gd name="T30" fmla="*/ 58 w 108"/>
                    <a:gd name="T31" fmla="*/ 71 h 108"/>
                    <a:gd name="T32" fmla="*/ 54 w 108"/>
                    <a:gd name="T33" fmla="*/ 71 h 108"/>
                    <a:gd name="T34" fmla="*/ 48 w 108"/>
                    <a:gd name="T35" fmla="*/ 0 h 108"/>
                    <a:gd name="T36" fmla="*/ 38 w 108"/>
                    <a:gd name="T37" fmla="*/ 2 h 108"/>
                    <a:gd name="T38" fmla="*/ 24 w 108"/>
                    <a:gd name="T39" fmla="*/ 9 h 108"/>
                    <a:gd name="T40" fmla="*/ 9 w 108"/>
                    <a:gd name="T41" fmla="*/ 24 h 108"/>
                    <a:gd name="T42" fmla="*/ 3 w 108"/>
                    <a:gd name="T43" fmla="*/ 38 h 108"/>
                    <a:gd name="T44" fmla="*/ 0 w 108"/>
                    <a:gd name="T45" fmla="*/ 49 h 108"/>
                    <a:gd name="T46" fmla="*/ 0 w 108"/>
                    <a:gd name="T47" fmla="*/ 59 h 108"/>
                    <a:gd name="T48" fmla="*/ 3 w 108"/>
                    <a:gd name="T49" fmla="*/ 70 h 108"/>
                    <a:gd name="T50" fmla="*/ 9 w 108"/>
                    <a:gd name="T51" fmla="*/ 84 h 108"/>
                    <a:gd name="T52" fmla="*/ 24 w 108"/>
                    <a:gd name="T53" fmla="*/ 98 h 108"/>
                    <a:gd name="T54" fmla="*/ 38 w 108"/>
                    <a:gd name="T55" fmla="*/ 106 h 108"/>
                    <a:gd name="T56" fmla="*/ 48 w 108"/>
                    <a:gd name="T57" fmla="*/ 108 h 108"/>
                    <a:gd name="T58" fmla="*/ 60 w 108"/>
                    <a:gd name="T59" fmla="*/ 108 h 108"/>
                    <a:gd name="T60" fmla="*/ 70 w 108"/>
                    <a:gd name="T61" fmla="*/ 106 h 108"/>
                    <a:gd name="T62" fmla="*/ 84 w 108"/>
                    <a:gd name="T63" fmla="*/ 98 h 108"/>
                    <a:gd name="T64" fmla="*/ 99 w 108"/>
                    <a:gd name="T65" fmla="*/ 84 h 108"/>
                    <a:gd name="T66" fmla="*/ 105 w 108"/>
                    <a:gd name="T67" fmla="*/ 70 h 108"/>
                    <a:gd name="T68" fmla="*/ 107 w 108"/>
                    <a:gd name="T69" fmla="*/ 59 h 108"/>
                    <a:gd name="T70" fmla="*/ 107 w 108"/>
                    <a:gd name="T71" fmla="*/ 49 h 108"/>
                    <a:gd name="T72" fmla="*/ 105 w 108"/>
                    <a:gd name="T73" fmla="*/ 38 h 108"/>
                    <a:gd name="T74" fmla="*/ 99 w 108"/>
                    <a:gd name="T75" fmla="*/ 24 h 108"/>
                    <a:gd name="T76" fmla="*/ 84 w 108"/>
                    <a:gd name="T77" fmla="*/ 9 h 108"/>
                    <a:gd name="T78" fmla="*/ 70 w 108"/>
                    <a:gd name="T79" fmla="*/ 2 h 108"/>
                    <a:gd name="T80" fmla="*/ 60 w 108"/>
                    <a:gd name="T8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8" h="108">
                      <a:moveTo>
                        <a:pt x="54" y="71"/>
                      </a:moveTo>
                      <a:lnTo>
                        <a:pt x="50" y="71"/>
                      </a:lnTo>
                      <a:lnTo>
                        <a:pt x="47" y="70"/>
                      </a:lnTo>
                      <a:lnTo>
                        <a:pt x="44" y="69"/>
                      </a:lnTo>
                      <a:lnTo>
                        <a:pt x="42" y="67"/>
                      </a:lnTo>
                      <a:lnTo>
                        <a:pt x="39" y="64"/>
                      </a:lnTo>
                      <a:lnTo>
                        <a:pt x="37" y="60"/>
                      </a:lnTo>
                      <a:lnTo>
                        <a:pt x="36" y="57"/>
                      </a:lnTo>
                      <a:lnTo>
                        <a:pt x="36" y="54"/>
                      </a:lnTo>
                      <a:lnTo>
                        <a:pt x="36" y="50"/>
                      </a:lnTo>
                      <a:lnTo>
                        <a:pt x="37" y="46"/>
                      </a:lnTo>
                      <a:lnTo>
                        <a:pt x="39" y="44"/>
                      </a:lnTo>
                      <a:lnTo>
                        <a:pt x="42" y="41"/>
                      </a:lnTo>
                      <a:lnTo>
                        <a:pt x="44" y="39"/>
                      </a:lnTo>
                      <a:lnTo>
                        <a:pt x="47" y="37"/>
                      </a:lnTo>
                      <a:lnTo>
                        <a:pt x="50" y="37"/>
                      </a:lnTo>
                      <a:lnTo>
                        <a:pt x="54" y="36"/>
                      </a:lnTo>
                      <a:lnTo>
                        <a:pt x="58" y="37"/>
                      </a:lnTo>
                      <a:lnTo>
                        <a:pt x="61" y="37"/>
                      </a:lnTo>
                      <a:lnTo>
                        <a:pt x="64" y="39"/>
                      </a:lnTo>
                      <a:lnTo>
                        <a:pt x="66" y="41"/>
                      </a:lnTo>
                      <a:lnTo>
                        <a:pt x="69" y="44"/>
                      </a:lnTo>
                      <a:lnTo>
                        <a:pt x="71" y="46"/>
                      </a:lnTo>
                      <a:lnTo>
                        <a:pt x="72" y="50"/>
                      </a:lnTo>
                      <a:lnTo>
                        <a:pt x="72" y="54"/>
                      </a:lnTo>
                      <a:lnTo>
                        <a:pt x="72" y="57"/>
                      </a:lnTo>
                      <a:lnTo>
                        <a:pt x="71" y="60"/>
                      </a:lnTo>
                      <a:lnTo>
                        <a:pt x="69" y="64"/>
                      </a:lnTo>
                      <a:lnTo>
                        <a:pt x="66" y="67"/>
                      </a:lnTo>
                      <a:lnTo>
                        <a:pt x="64" y="69"/>
                      </a:lnTo>
                      <a:lnTo>
                        <a:pt x="61" y="70"/>
                      </a:lnTo>
                      <a:lnTo>
                        <a:pt x="58" y="71"/>
                      </a:lnTo>
                      <a:lnTo>
                        <a:pt x="54" y="71"/>
                      </a:lnTo>
                      <a:lnTo>
                        <a:pt x="54" y="71"/>
                      </a:lnTo>
                      <a:close/>
                      <a:moveTo>
                        <a:pt x="54" y="0"/>
                      </a:moveTo>
                      <a:lnTo>
                        <a:pt x="48" y="0"/>
                      </a:lnTo>
                      <a:lnTo>
                        <a:pt x="43" y="1"/>
                      </a:lnTo>
                      <a:lnTo>
                        <a:pt x="38" y="2"/>
                      </a:lnTo>
                      <a:lnTo>
                        <a:pt x="33" y="4"/>
                      </a:lnTo>
                      <a:lnTo>
                        <a:pt x="24" y="9"/>
                      </a:lnTo>
                      <a:lnTo>
                        <a:pt x="16" y="15"/>
                      </a:lnTo>
                      <a:lnTo>
                        <a:pt x="9" y="24"/>
                      </a:lnTo>
                      <a:lnTo>
                        <a:pt x="4" y="32"/>
                      </a:lnTo>
                      <a:lnTo>
                        <a:pt x="3" y="38"/>
                      </a:lnTo>
                      <a:lnTo>
                        <a:pt x="2" y="43"/>
                      </a:lnTo>
                      <a:lnTo>
                        <a:pt x="0" y="49"/>
                      </a:lnTo>
                      <a:lnTo>
                        <a:pt x="0" y="54"/>
                      </a:lnTo>
                      <a:lnTo>
                        <a:pt x="0" y="59"/>
                      </a:lnTo>
                      <a:lnTo>
                        <a:pt x="2" y="65"/>
                      </a:lnTo>
                      <a:lnTo>
                        <a:pt x="3" y="70"/>
                      </a:lnTo>
                      <a:lnTo>
                        <a:pt x="4" y="75"/>
                      </a:lnTo>
                      <a:lnTo>
                        <a:pt x="9" y="84"/>
                      </a:lnTo>
                      <a:lnTo>
                        <a:pt x="16" y="92"/>
                      </a:lnTo>
                      <a:lnTo>
                        <a:pt x="24" y="98"/>
                      </a:lnTo>
                      <a:lnTo>
                        <a:pt x="33" y="104"/>
                      </a:lnTo>
                      <a:lnTo>
                        <a:pt x="38" y="106"/>
                      </a:lnTo>
                      <a:lnTo>
                        <a:pt x="43" y="107"/>
                      </a:lnTo>
                      <a:lnTo>
                        <a:pt x="48" y="108"/>
                      </a:lnTo>
                      <a:lnTo>
                        <a:pt x="54" y="108"/>
                      </a:lnTo>
                      <a:lnTo>
                        <a:pt x="60" y="108"/>
                      </a:lnTo>
                      <a:lnTo>
                        <a:pt x="65" y="107"/>
                      </a:lnTo>
                      <a:lnTo>
                        <a:pt x="70" y="106"/>
                      </a:lnTo>
                      <a:lnTo>
                        <a:pt x="75" y="104"/>
                      </a:lnTo>
                      <a:lnTo>
                        <a:pt x="84" y="98"/>
                      </a:lnTo>
                      <a:lnTo>
                        <a:pt x="92" y="92"/>
                      </a:lnTo>
                      <a:lnTo>
                        <a:pt x="99" y="84"/>
                      </a:lnTo>
                      <a:lnTo>
                        <a:pt x="104" y="75"/>
                      </a:lnTo>
                      <a:lnTo>
                        <a:pt x="105" y="70"/>
                      </a:lnTo>
                      <a:lnTo>
                        <a:pt x="107" y="65"/>
                      </a:lnTo>
                      <a:lnTo>
                        <a:pt x="107" y="59"/>
                      </a:lnTo>
                      <a:lnTo>
                        <a:pt x="108" y="54"/>
                      </a:lnTo>
                      <a:lnTo>
                        <a:pt x="107" y="49"/>
                      </a:lnTo>
                      <a:lnTo>
                        <a:pt x="107" y="43"/>
                      </a:lnTo>
                      <a:lnTo>
                        <a:pt x="105" y="38"/>
                      </a:lnTo>
                      <a:lnTo>
                        <a:pt x="104" y="32"/>
                      </a:lnTo>
                      <a:lnTo>
                        <a:pt x="99" y="24"/>
                      </a:lnTo>
                      <a:lnTo>
                        <a:pt x="92" y="15"/>
                      </a:lnTo>
                      <a:lnTo>
                        <a:pt x="84" y="9"/>
                      </a:lnTo>
                      <a:lnTo>
                        <a:pt x="75" y="4"/>
                      </a:lnTo>
                      <a:lnTo>
                        <a:pt x="70" y="2"/>
                      </a:lnTo>
                      <a:lnTo>
                        <a:pt x="65" y="1"/>
                      </a:lnTo>
                      <a:lnTo>
                        <a:pt x="60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26" name="ísḷíḓè"/>
              <p:cNvGrpSpPr/>
              <p:nvPr/>
            </p:nvGrpSpPr>
            <p:grpSpPr>
              <a:xfrm>
                <a:off x="6429531" y="4959573"/>
                <a:ext cx="457200" cy="385130"/>
                <a:chOff x="4563268" y="2789950"/>
                <a:chExt cx="457200" cy="385130"/>
              </a:xfrm>
              <a:solidFill>
                <a:schemeClr val="bg1"/>
              </a:solidFill>
            </p:grpSpPr>
            <p:sp>
              <p:nvSpPr>
                <p:cNvPr id="27" name="ïṡľidè"/>
                <p:cNvSpPr/>
                <p:nvPr/>
              </p:nvSpPr>
              <p:spPr bwMode="auto">
                <a:xfrm>
                  <a:off x="4563268" y="2789950"/>
                  <a:ext cx="457200" cy="385130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51291" h="464390">
                      <a:moveTo>
                        <a:pt x="153571" y="454275"/>
                      </a:moveTo>
                      <a:lnTo>
                        <a:pt x="548303" y="454275"/>
                      </a:lnTo>
                      <a:lnTo>
                        <a:pt x="545432" y="464390"/>
                      </a:lnTo>
                      <a:lnTo>
                        <a:pt x="157877" y="464390"/>
                      </a:lnTo>
                      <a:close/>
                      <a:moveTo>
                        <a:pt x="327304" y="428604"/>
                      </a:moveTo>
                      <a:lnTo>
                        <a:pt x="321561" y="447265"/>
                      </a:lnTo>
                      <a:lnTo>
                        <a:pt x="373250" y="447265"/>
                      </a:lnTo>
                      <a:lnTo>
                        <a:pt x="366071" y="428604"/>
                      </a:lnTo>
                      <a:close/>
                      <a:moveTo>
                        <a:pt x="193774" y="397025"/>
                      </a:moveTo>
                      <a:lnTo>
                        <a:pt x="180851" y="425734"/>
                      </a:lnTo>
                      <a:lnTo>
                        <a:pt x="522575" y="425734"/>
                      </a:lnTo>
                      <a:lnTo>
                        <a:pt x="512524" y="397025"/>
                      </a:lnTo>
                      <a:close/>
                      <a:moveTo>
                        <a:pt x="180851" y="391283"/>
                      </a:moveTo>
                      <a:lnTo>
                        <a:pt x="531190" y="391283"/>
                      </a:lnTo>
                      <a:lnTo>
                        <a:pt x="551291" y="447265"/>
                      </a:lnTo>
                      <a:lnTo>
                        <a:pt x="549855" y="450136"/>
                      </a:lnTo>
                      <a:lnTo>
                        <a:pt x="153571" y="450136"/>
                      </a:lnTo>
                      <a:close/>
                      <a:moveTo>
                        <a:pt x="199538" y="212061"/>
                      </a:moveTo>
                      <a:lnTo>
                        <a:pt x="199538" y="282376"/>
                      </a:lnTo>
                      <a:lnTo>
                        <a:pt x="199538" y="362736"/>
                      </a:lnTo>
                      <a:lnTo>
                        <a:pt x="403358" y="362736"/>
                      </a:lnTo>
                      <a:lnTo>
                        <a:pt x="508139" y="362736"/>
                      </a:lnTo>
                      <a:lnTo>
                        <a:pt x="508139" y="275201"/>
                      </a:lnTo>
                      <a:lnTo>
                        <a:pt x="508139" y="212061"/>
                      </a:lnTo>
                      <a:lnTo>
                        <a:pt x="289965" y="212061"/>
                      </a:lnTo>
                      <a:close/>
                      <a:moveTo>
                        <a:pt x="188055" y="197711"/>
                      </a:moveTo>
                      <a:lnTo>
                        <a:pt x="295706" y="197711"/>
                      </a:lnTo>
                      <a:lnTo>
                        <a:pt x="518186" y="197711"/>
                      </a:lnTo>
                      <a:lnTo>
                        <a:pt x="518186" y="278071"/>
                      </a:lnTo>
                      <a:lnTo>
                        <a:pt x="518186" y="375651"/>
                      </a:lnTo>
                      <a:lnTo>
                        <a:pt x="396181" y="375651"/>
                      </a:lnTo>
                      <a:lnTo>
                        <a:pt x="188055" y="375651"/>
                      </a:lnTo>
                      <a:lnTo>
                        <a:pt x="188055" y="280941"/>
                      </a:lnTo>
                      <a:close/>
                      <a:moveTo>
                        <a:pt x="120643" y="121858"/>
                      </a:moveTo>
                      <a:cubicBezTo>
                        <a:pt x="119208" y="121858"/>
                        <a:pt x="116338" y="123292"/>
                        <a:pt x="113467" y="123292"/>
                      </a:cubicBezTo>
                      <a:cubicBezTo>
                        <a:pt x="100552" y="126159"/>
                        <a:pt x="87637" y="129025"/>
                        <a:pt x="74721" y="131892"/>
                      </a:cubicBezTo>
                      <a:cubicBezTo>
                        <a:pt x="70416" y="150528"/>
                        <a:pt x="68981" y="170596"/>
                        <a:pt x="70416" y="189231"/>
                      </a:cubicBezTo>
                      <a:cubicBezTo>
                        <a:pt x="70416" y="207866"/>
                        <a:pt x="73286" y="226501"/>
                        <a:pt x="79026" y="245137"/>
                      </a:cubicBezTo>
                      <a:cubicBezTo>
                        <a:pt x="89072" y="248004"/>
                        <a:pt x="100552" y="249437"/>
                        <a:pt x="110597" y="252304"/>
                      </a:cubicBezTo>
                      <a:cubicBezTo>
                        <a:pt x="114902" y="252304"/>
                        <a:pt x="119208" y="253737"/>
                        <a:pt x="123513" y="253737"/>
                      </a:cubicBezTo>
                      <a:cubicBezTo>
                        <a:pt x="119208" y="232235"/>
                        <a:pt x="114902" y="210733"/>
                        <a:pt x="114902" y="187798"/>
                      </a:cubicBezTo>
                      <a:cubicBezTo>
                        <a:pt x="114902" y="166296"/>
                        <a:pt x="116338" y="143360"/>
                        <a:pt x="120643" y="121858"/>
                      </a:cubicBezTo>
                      <a:close/>
                      <a:moveTo>
                        <a:pt x="165129" y="30116"/>
                      </a:moveTo>
                      <a:cubicBezTo>
                        <a:pt x="159389" y="43017"/>
                        <a:pt x="155084" y="55918"/>
                        <a:pt x="152214" y="68820"/>
                      </a:cubicBezTo>
                      <a:cubicBezTo>
                        <a:pt x="149344" y="78854"/>
                        <a:pt x="146473" y="88888"/>
                        <a:pt x="143603" y="98923"/>
                      </a:cubicBezTo>
                      <a:cubicBezTo>
                        <a:pt x="160824" y="96056"/>
                        <a:pt x="176610" y="96056"/>
                        <a:pt x="193830" y="96056"/>
                      </a:cubicBezTo>
                      <a:cubicBezTo>
                        <a:pt x="202440" y="96056"/>
                        <a:pt x="209616" y="96056"/>
                        <a:pt x="218226" y="97489"/>
                      </a:cubicBezTo>
                      <a:cubicBezTo>
                        <a:pt x="215356" y="88888"/>
                        <a:pt x="213921" y="80287"/>
                        <a:pt x="211051" y="70253"/>
                      </a:cubicBezTo>
                      <a:cubicBezTo>
                        <a:pt x="206745" y="57352"/>
                        <a:pt x="202440" y="44451"/>
                        <a:pt x="196700" y="32983"/>
                      </a:cubicBezTo>
                      <a:cubicBezTo>
                        <a:pt x="202440" y="37283"/>
                        <a:pt x="206745" y="43017"/>
                        <a:pt x="209616" y="48751"/>
                      </a:cubicBezTo>
                      <a:cubicBezTo>
                        <a:pt x="213921" y="54485"/>
                        <a:pt x="218226" y="60219"/>
                        <a:pt x="221096" y="67386"/>
                      </a:cubicBezTo>
                      <a:cubicBezTo>
                        <a:pt x="226836" y="77421"/>
                        <a:pt x="231141" y="88888"/>
                        <a:pt x="234011" y="100356"/>
                      </a:cubicBezTo>
                      <a:cubicBezTo>
                        <a:pt x="248362" y="101790"/>
                        <a:pt x="262712" y="106090"/>
                        <a:pt x="277063" y="110390"/>
                      </a:cubicBezTo>
                      <a:cubicBezTo>
                        <a:pt x="284238" y="113257"/>
                        <a:pt x="292848" y="114691"/>
                        <a:pt x="300023" y="118991"/>
                      </a:cubicBezTo>
                      <a:cubicBezTo>
                        <a:pt x="292848" y="96056"/>
                        <a:pt x="282803" y="74554"/>
                        <a:pt x="269887" y="54485"/>
                      </a:cubicBezTo>
                      <a:cubicBezTo>
                        <a:pt x="288543" y="68820"/>
                        <a:pt x="305764" y="88888"/>
                        <a:pt x="315809" y="113257"/>
                      </a:cubicBezTo>
                      <a:cubicBezTo>
                        <a:pt x="317244" y="117558"/>
                        <a:pt x="320114" y="123292"/>
                        <a:pt x="321549" y="127592"/>
                      </a:cubicBezTo>
                      <a:lnTo>
                        <a:pt x="350496" y="144678"/>
                      </a:lnTo>
                      <a:lnTo>
                        <a:pt x="350712" y="145626"/>
                      </a:lnTo>
                      <a:lnTo>
                        <a:pt x="324419" y="139060"/>
                      </a:lnTo>
                      <a:cubicBezTo>
                        <a:pt x="328724" y="154828"/>
                        <a:pt x="330159" y="170596"/>
                        <a:pt x="330159" y="187798"/>
                      </a:cubicBezTo>
                      <a:lnTo>
                        <a:pt x="308634" y="187798"/>
                      </a:lnTo>
                      <a:cubicBezTo>
                        <a:pt x="308634" y="169163"/>
                        <a:pt x="307199" y="150528"/>
                        <a:pt x="304329" y="133326"/>
                      </a:cubicBezTo>
                      <a:cubicBezTo>
                        <a:pt x="292848" y="130459"/>
                        <a:pt x="282803" y="129025"/>
                        <a:pt x="272758" y="126159"/>
                      </a:cubicBezTo>
                      <a:cubicBezTo>
                        <a:pt x="262712" y="124725"/>
                        <a:pt x="251232" y="123292"/>
                        <a:pt x="241187" y="121858"/>
                      </a:cubicBezTo>
                      <a:cubicBezTo>
                        <a:pt x="245492" y="143360"/>
                        <a:pt x="248362" y="164862"/>
                        <a:pt x="248362" y="187798"/>
                      </a:cubicBezTo>
                      <a:lnTo>
                        <a:pt x="226836" y="187798"/>
                      </a:lnTo>
                      <a:cubicBezTo>
                        <a:pt x="226836" y="164862"/>
                        <a:pt x="225401" y="141927"/>
                        <a:pt x="221096" y="118991"/>
                      </a:cubicBezTo>
                      <a:cubicBezTo>
                        <a:pt x="212486" y="117558"/>
                        <a:pt x="202440" y="117558"/>
                        <a:pt x="193830" y="117558"/>
                      </a:cubicBezTo>
                      <a:cubicBezTo>
                        <a:pt x="175175" y="117558"/>
                        <a:pt x="157954" y="117558"/>
                        <a:pt x="140733" y="118991"/>
                      </a:cubicBezTo>
                      <a:cubicBezTo>
                        <a:pt x="136428" y="141927"/>
                        <a:pt x="136428" y="164862"/>
                        <a:pt x="136428" y="187798"/>
                      </a:cubicBezTo>
                      <a:cubicBezTo>
                        <a:pt x="136428" y="210733"/>
                        <a:pt x="139298" y="233669"/>
                        <a:pt x="143603" y="256604"/>
                      </a:cubicBezTo>
                      <a:cubicBezTo>
                        <a:pt x="153649" y="258038"/>
                        <a:pt x="163694" y="258038"/>
                        <a:pt x="175175" y="258038"/>
                      </a:cubicBezTo>
                      <a:lnTo>
                        <a:pt x="175175" y="279540"/>
                      </a:lnTo>
                      <a:cubicBezTo>
                        <a:pt x="165129" y="279540"/>
                        <a:pt x="156519" y="278106"/>
                        <a:pt x="147909" y="276673"/>
                      </a:cubicBezTo>
                      <a:cubicBezTo>
                        <a:pt x="152214" y="301042"/>
                        <a:pt x="159389" y="323977"/>
                        <a:pt x="165129" y="346913"/>
                      </a:cubicBezTo>
                      <a:cubicBezTo>
                        <a:pt x="150779" y="325411"/>
                        <a:pt x="137863" y="299608"/>
                        <a:pt x="129253" y="273806"/>
                      </a:cubicBezTo>
                      <a:cubicBezTo>
                        <a:pt x="122078" y="272373"/>
                        <a:pt x="114902" y="270939"/>
                        <a:pt x="106292" y="268072"/>
                      </a:cubicBezTo>
                      <a:cubicBezTo>
                        <a:pt x="99117" y="266639"/>
                        <a:pt x="90507" y="262338"/>
                        <a:pt x="83332" y="259471"/>
                      </a:cubicBezTo>
                      <a:cubicBezTo>
                        <a:pt x="89072" y="282407"/>
                        <a:pt x="97682" y="303909"/>
                        <a:pt x="109162" y="325411"/>
                      </a:cubicBezTo>
                      <a:cubicBezTo>
                        <a:pt x="103422" y="321111"/>
                        <a:pt x="100552" y="316810"/>
                        <a:pt x="96247" y="312510"/>
                      </a:cubicBezTo>
                      <a:cubicBezTo>
                        <a:pt x="91942" y="306776"/>
                        <a:pt x="87637" y="302475"/>
                        <a:pt x="84767" y="296742"/>
                      </a:cubicBezTo>
                      <a:cubicBezTo>
                        <a:pt x="77591" y="286707"/>
                        <a:pt x="71851" y="275239"/>
                        <a:pt x="66111" y="263772"/>
                      </a:cubicBezTo>
                      <a:cubicBezTo>
                        <a:pt x="64676" y="259471"/>
                        <a:pt x="61806" y="253737"/>
                        <a:pt x="60371" y="248004"/>
                      </a:cubicBezTo>
                      <a:cubicBezTo>
                        <a:pt x="56066" y="246570"/>
                        <a:pt x="53196" y="243703"/>
                        <a:pt x="48890" y="242270"/>
                      </a:cubicBezTo>
                      <a:cubicBezTo>
                        <a:pt x="43150" y="237969"/>
                        <a:pt x="37410" y="233669"/>
                        <a:pt x="33105" y="229368"/>
                      </a:cubicBezTo>
                      <a:cubicBezTo>
                        <a:pt x="40280" y="232235"/>
                        <a:pt x="48890" y="235102"/>
                        <a:pt x="57501" y="237969"/>
                      </a:cubicBezTo>
                      <a:cubicBezTo>
                        <a:pt x="51761" y="222201"/>
                        <a:pt x="48890" y="206433"/>
                        <a:pt x="48890" y="190665"/>
                      </a:cubicBezTo>
                      <a:cubicBezTo>
                        <a:pt x="47455" y="173463"/>
                        <a:pt x="48890" y="156261"/>
                        <a:pt x="53196" y="139060"/>
                      </a:cubicBezTo>
                      <a:cubicBezTo>
                        <a:pt x="47455" y="141927"/>
                        <a:pt x="41715" y="143360"/>
                        <a:pt x="35975" y="146227"/>
                      </a:cubicBezTo>
                      <a:cubicBezTo>
                        <a:pt x="40280" y="141927"/>
                        <a:pt x="46020" y="137626"/>
                        <a:pt x="51761" y="133326"/>
                      </a:cubicBezTo>
                      <a:cubicBezTo>
                        <a:pt x="53196" y="133326"/>
                        <a:pt x="54631" y="131892"/>
                        <a:pt x="56066" y="130459"/>
                      </a:cubicBezTo>
                      <a:cubicBezTo>
                        <a:pt x="57501" y="126159"/>
                        <a:pt x="60371" y="120425"/>
                        <a:pt x="61806" y="114691"/>
                      </a:cubicBezTo>
                      <a:cubicBezTo>
                        <a:pt x="73286" y="91755"/>
                        <a:pt x="89072" y="70253"/>
                        <a:pt x="109162" y="55918"/>
                      </a:cubicBezTo>
                      <a:cubicBezTo>
                        <a:pt x="96247" y="75987"/>
                        <a:pt x="84767" y="97489"/>
                        <a:pt x="79026" y="118991"/>
                      </a:cubicBezTo>
                      <a:cubicBezTo>
                        <a:pt x="89072" y="114691"/>
                        <a:pt x="99117" y="110390"/>
                        <a:pt x="109162" y="107523"/>
                      </a:cubicBezTo>
                      <a:cubicBezTo>
                        <a:pt x="114902" y="106090"/>
                        <a:pt x="120643" y="104656"/>
                        <a:pt x="126383" y="103223"/>
                      </a:cubicBezTo>
                      <a:cubicBezTo>
                        <a:pt x="130688" y="90322"/>
                        <a:pt x="134993" y="77421"/>
                        <a:pt x="142168" y="64519"/>
                      </a:cubicBezTo>
                      <a:cubicBezTo>
                        <a:pt x="145038" y="58785"/>
                        <a:pt x="147909" y="53052"/>
                        <a:pt x="152214" y="47318"/>
                      </a:cubicBezTo>
                      <a:cubicBezTo>
                        <a:pt x="156519" y="41584"/>
                        <a:pt x="160824" y="35850"/>
                        <a:pt x="165129" y="30116"/>
                      </a:cubicBezTo>
                      <a:close/>
                      <a:moveTo>
                        <a:pt x="190929" y="0"/>
                      </a:moveTo>
                      <a:cubicBezTo>
                        <a:pt x="294289" y="0"/>
                        <a:pt x="378987" y="84557"/>
                        <a:pt x="381858" y="187744"/>
                      </a:cubicBezTo>
                      <a:lnTo>
                        <a:pt x="360325" y="187744"/>
                      </a:lnTo>
                      <a:lnTo>
                        <a:pt x="350712" y="145626"/>
                      </a:lnTo>
                      <a:lnTo>
                        <a:pt x="353120" y="146227"/>
                      </a:lnTo>
                      <a:lnTo>
                        <a:pt x="350496" y="144678"/>
                      </a:lnTo>
                      <a:lnTo>
                        <a:pt x="345565" y="123073"/>
                      </a:lnTo>
                      <a:cubicBezTo>
                        <a:pt x="319052" y="63417"/>
                        <a:pt x="259836" y="21497"/>
                        <a:pt x="190929" y="21497"/>
                      </a:cubicBezTo>
                      <a:cubicBezTo>
                        <a:pt x="97618" y="21497"/>
                        <a:pt x="21533" y="97455"/>
                        <a:pt x="21533" y="190611"/>
                      </a:cubicBezTo>
                      <a:cubicBezTo>
                        <a:pt x="21533" y="278033"/>
                        <a:pt x="89004" y="351125"/>
                        <a:pt x="175138" y="358291"/>
                      </a:cubicBezTo>
                      <a:lnTo>
                        <a:pt x="175138" y="379788"/>
                      </a:lnTo>
                      <a:lnTo>
                        <a:pt x="173702" y="379788"/>
                      </a:lnTo>
                      <a:lnTo>
                        <a:pt x="172267" y="379788"/>
                      </a:lnTo>
                      <a:cubicBezTo>
                        <a:pt x="76084" y="371189"/>
                        <a:pt x="0" y="289499"/>
                        <a:pt x="0" y="190611"/>
                      </a:cubicBezTo>
                      <a:cubicBezTo>
                        <a:pt x="0" y="85990"/>
                        <a:pt x="86133" y="0"/>
                        <a:pt x="1909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8" name="îṣlíḋê"/>
                <p:cNvSpPr/>
                <p:nvPr/>
              </p:nvSpPr>
              <p:spPr bwMode="auto">
                <a:xfrm>
                  <a:off x="4691856" y="2882503"/>
                  <a:ext cx="200025" cy="200025"/>
                </a:xfrm>
                <a:custGeom>
                  <a:avLst/>
                  <a:gdLst>
                    <a:gd name="T0" fmla="*/ 218 w 504"/>
                    <a:gd name="T1" fmla="*/ 469 h 504"/>
                    <a:gd name="T2" fmla="*/ 147 w 504"/>
                    <a:gd name="T3" fmla="*/ 446 h 504"/>
                    <a:gd name="T4" fmla="*/ 82 w 504"/>
                    <a:gd name="T5" fmla="*/ 392 h 504"/>
                    <a:gd name="T6" fmla="*/ 41 w 504"/>
                    <a:gd name="T7" fmla="*/ 317 h 504"/>
                    <a:gd name="T8" fmla="*/ 32 w 504"/>
                    <a:gd name="T9" fmla="*/ 263 h 504"/>
                    <a:gd name="T10" fmla="*/ 34 w 504"/>
                    <a:gd name="T11" fmla="*/ 219 h 504"/>
                    <a:gd name="T12" fmla="*/ 58 w 504"/>
                    <a:gd name="T13" fmla="*/ 147 h 504"/>
                    <a:gd name="T14" fmla="*/ 112 w 504"/>
                    <a:gd name="T15" fmla="*/ 82 h 504"/>
                    <a:gd name="T16" fmla="*/ 187 w 504"/>
                    <a:gd name="T17" fmla="*/ 42 h 504"/>
                    <a:gd name="T18" fmla="*/ 241 w 504"/>
                    <a:gd name="T19" fmla="*/ 32 h 504"/>
                    <a:gd name="T20" fmla="*/ 286 w 504"/>
                    <a:gd name="T21" fmla="*/ 34 h 504"/>
                    <a:gd name="T22" fmla="*/ 357 w 504"/>
                    <a:gd name="T23" fmla="*/ 58 h 504"/>
                    <a:gd name="T24" fmla="*/ 422 w 504"/>
                    <a:gd name="T25" fmla="*/ 112 h 504"/>
                    <a:gd name="T26" fmla="*/ 462 w 504"/>
                    <a:gd name="T27" fmla="*/ 186 h 504"/>
                    <a:gd name="T28" fmla="*/ 472 w 504"/>
                    <a:gd name="T29" fmla="*/ 240 h 504"/>
                    <a:gd name="T30" fmla="*/ 470 w 504"/>
                    <a:gd name="T31" fmla="*/ 286 h 504"/>
                    <a:gd name="T32" fmla="*/ 446 w 504"/>
                    <a:gd name="T33" fmla="*/ 357 h 504"/>
                    <a:gd name="T34" fmla="*/ 392 w 504"/>
                    <a:gd name="T35" fmla="*/ 422 h 504"/>
                    <a:gd name="T36" fmla="*/ 317 w 504"/>
                    <a:gd name="T37" fmla="*/ 463 h 504"/>
                    <a:gd name="T38" fmla="*/ 263 w 504"/>
                    <a:gd name="T39" fmla="*/ 473 h 504"/>
                    <a:gd name="T40" fmla="*/ 239 w 504"/>
                    <a:gd name="T41" fmla="*/ 1 h 504"/>
                    <a:gd name="T42" fmla="*/ 189 w 504"/>
                    <a:gd name="T43" fmla="*/ 8 h 504"/>
                    <a:gd name="T44" fmla="*/ 142 w 504"/>
                    <a:gd name="T45" fmla="*/ 24 h 504"/>
                    <a:gd name="T46" fmla="*/ 101 w 504"/>
                    <a:gd name="T47" fmla="*/ 50 h 504"/>
                    <a:gd name="T48" fmla="*/ 66 w 504"/>
                    <a:gd name="T49" fmla="*/ 83 h 504"/>
                    <a:gd name="T50" fmla="*/ 37 w 504"/>
                    <a:gd name="T51" fmla="*/ 122 h 504"/>
                    <a:gd name="T52" fmla="*/ 15 w 504"/>
                    <a:gd name="T53" fmla="*/ 165 h 504"/>
                    <a:gd name="T54" fmla="*/ 3 w 504"/>
                    <a:gd name="T55" fmla="*/ 213 h 504"/>
                    <a:gd name="T56" fmla="*/ 0 w 504"/>
                    <a:gd name="T57" fmla="*/ 265 h 504"/>
                    <a:gd name="T58" fmla="*/ 7 w 504"/>
                    <a:gd name="T59" fmla="*/ 315 h 504"/>
                    <a:gd name="T60" fmla="*/ 25 w 504"/>
                    <a:gd name="T61" fmla="*/ 361 h 504"/>
                    <a:gd name="T62" fmla="*/ 50 w 504"/>
                    <a:gd name="T63" fmla="*/ 402 h 504"/>
                    <a:gd name="T64" fmla="*/ 83 w 504"/>
                    <a:gd name="T65" fmla="*/ 438 h 504"/>
                    <a:gd name="T66" fmla="*/ 121 w 504"/>
                    <a:gd name="T67" fmla="*/ 467 h 504"/>
                    <a:gd name="T68" fmla="*/ 165 w 504"/>
                    <a:gd name="T69" fmla="*/ 489 h 504"/>
                    <a:gd name="T70" fmla="*/ 214 w 504"/>
                    <a:gd name="T71" fmla="*/ 501 h 504"/>
                    <a:gd name="T72" fmla="*/ 265 w 504"/>
                    <a:gd name="T73" fmla="*/ 504 h 504"/>
                    <a:gd name="T74" fmla="*/ 315 w 504"/>
                    <a:gd name="T75" fmla="*/ 496 h 504"/>
                    <a:gd name="T76" fmla="*/ 362 w 504"/>
                    <a:gd name="T77" fmla="*/ 479 h 504"/>
                    <a:gd name="T78" fmla="*/ 403 w 504"/>
                    <a:gd name="T79" fmla="*/ 454 h 504"/>
                    <a:gd name="T80" fmla="*/ 438 w 504"/>
                    <a:gd name="T81" fmla="*/ 421 h 504"/>
                    <a:gd name="T82" fmla="*/ 468 w 504"/>
                    <a:gd name="T83" fmla="*/ 383 h 504"/>
                    <a:gd name="T84" fmla="*/ 489 w 504"/>
                    <a:gd name="T85" fmla="*/ 339 h 504"/>
                    <a:gd name="T86" fmla="*/ 501 w 504"/>
                    <a:gd name="T87" fmla="*/ 290 h 504"/>
                    <a:gd name="T88" fmla="*/ 503 w 504"/>
                    <a:gd name="T89" fmla="*/ 239 h 504"/>
                    <a:gd name="T90" fmla="*/ 496 w 504"/>
                    <a:gd name="T91" fmla="*/ 189 h 504"/>
                    <a:gd name="T92" fmla="*/ 479 w 504"/>
                    <a:gd name="T93" fmla="*/ 142 h 504"/>
                    <a:gd name="T94" fmla="*/ 454 w 504"/>
                    <a:gd name="T95" fmla="*/ 101 h 504"/>
                    <a:gd name="T96" fmla="*/ 421 w 504"/>
                    <a:gd name="T97" fmla="*/ 66 h 504"/>
                    <a:gd name="T98" fmla="*/ 382 w 504"/>
                    <a:gd name="T99" fmla="*/ 36 h 504"/>
                    <a:gd name="T100" fmla="*/ 339 w 504"/>
                    <a:gd name="T101" fmla="*/ 15 h 504"/>
                    <a:gd name="T102" fmla="*/ 290 w 504"/>
                    <a:gd name="T103" fmla="*/ 3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4" h="504">
                      <a:moveTo>
                        <a:pt x="252" y="473"/>
                      </a:moveTo>
                      <a:lnTo>
                        <a:pt x="241" y="473"/>
                      </a:lnTo>
                      <a:lnTo>
                        <a:pt x="230" y="472"/>
                      </a:lnTo>
                      <a:lnTo>
                        <a:pt x="218" y="469"/>
                      </a:lnTo>
                      <a:lnTo>
                        <a:pt x="207" y="468"/>
                      </a:lnTo>
                      <a:lnTo>
                        <a:pt x="187" y="463"/>
                      </a:lnTo>
                      <a:lnTo>
                        <a:pt x="166" y="455"/>
                      </a:lnTo>
                      <a:lnTo>
                        <a:pt x="147" y="446"/>
                      </a:lnTo>
                      <a:lnTo>
                        <a:pt x="128" y="435"/>
                      </a:lnTo>
                      <a:lnTo>
                        <a:pt x="112" y="422"/>
                      </a:lnTo>
                      <a:lnTo>
                        <a:pt x="96" y="408"/>
                      </a:lnTo>
                      <a:lnTo>
                        <a:pt x="82" y="392"/>
                      </a:lnTo>
                      <a:lnTo>
                        <a:pt x="69" y="375"/>
                      </a:lnTo>
                      <a:lnTo>
                        <a:pt x="58" y="357"/>
                      </a:lnTo>
                      <a:lnTo>
                        <a:pt x="49" y="338"/>
                      </a:lnTo>
                      <a:lnTo>
                        <a:pt x="41" y="317"/>
                      </a:lnTo>
                      <a:lnTo>
                        <a:pt x="36" y="297"/>
                      </a:lnTo>
                      <a:lnTo>
                        <a:pt x="34" y="286"/>
                      </a:lnTo>
                      <a:lnTo>
                        <a:pt x="32" y="274"/>
                      </a:lnTo>
                      <a:lnTo>
                        <a:pt x="32" y="263"/>
                      </a:lnTo>
                      <a:lnTo>
                        <a:pt x="31" y="252"/>
                      </a:lnTo>
                      <a:lnTo>
                        <a:pt x="32" y="240"/>
                      </a:lnTo>
                      <a:lnTo>
                        <a:pt x="32" y="230"/>
                      </a:lnTo>
                      <a:lnTo>
                        <a:pt x="34" y="219"/>
                      </a:lnTo>
                      <a:lnTo>
                        <a:pt x="36" y="207"/>
                      </a:lnTo>
                      <a:lnTo>
                        <a:pt x="41" y="186"/>
                      </a:lnTo>
                      <a:lnTo>
                        <a:pt x="49" y="166"/>
                      </a:lnTo>
                      <a:lnTo>
                        <a:pt x="58" y="147"/>
                      </a:lnTo>
                      <a:lnTo>
                        <a:pt x="69" y="128"/>
                      </a:lnTo>
                      <a:lnTo>
                        <a:pt x="82" y="112"/>
                      </a:lnTo>
                      <a:lnTo>
                        <a:pt x="96" y="96"/>
                      </a:lnTo>
                      <a:lnTo>
                        <a:pt x="112" y="82"/>
                      </a:lnTo>
                      <a:lnTo>
                        <a:pt x="128" y="69"/>
                      </a:lnTo>
                      <a:lnTo>
                        <a:pt x="147" y="58"/>
                      </a:lnTo>
                      <a:lnTo>
                        <a:pt x="166" y="49"/>
                      </a:lnTo>
                      <a:lnTo>
                        <a:pt x="187" y="42"/>
                      </a:lnTo>
                      <a:lnTo>
                        <a:pt x="207" y="36"/>
                      </a:lnTo>
                      <a:lnTo>
                        <a:pt x="218" y="34"/>
                      </a:lnTo>
                      <a:lnTo>
                        <a:pt x="230" y="33"/>
                      </a:lnTo>
                      <a:lnTo>
                        <a:pt x="241" y="32"/>
                      </a:lnTo>
                      <a:lnTo>
                        <a:pt x="252" y="31"/>
                      </a:lnTo>
                      <a:lnTo>
                        <a:pt x="263" y="32"/>
                      </a:lnTo>
                      <a:lnTo>
                        <a:pt x="274" y="33"/>
                      </a:lnTo>
                      <a:lnTo>
                        <a:pt x="286" y="34"/>
                      </a:lnTo>
                      <a:lnTo>
                        <a:pt x="297" y="36"/>
                      </a:lnTo>
                      <a:lnTo>
                        <a:pt x="317" y="42"/>
                      </a:lnTo>
                      <a:lnTo>
                        <a:pt x="338" y="49"/>
                      </a:lnTo>
                      <a:lnTo>
                        <a:pt x="357" y="58"/>
                      </a:lnTo>
                      <a:lnTo>
                        <a:pt x="376" y="69"/>
                      </a:lnTo>
                      <a:lnTo>
                        <a:pt x="392" y="82"/>
                      </a:lnTo>
                      <a:lnTo>
                        <a:pt x="408" y="96"/>
                      </a:lnTo>
                      <a:lnTo>
                        <a:pt x="422" y="112"/>
                      </a:lnTo>
                      <a:lnTo>
                        <a:pt x="435" y="128"/>
                      </a:lnTo>
                      <a:lnTo>
                        <a:pt x="446" y="147"/>
                      </a:lnTo>
                      <a:lnTo>
                        <a:pt x="456" y="166"/>
                      </a:lnTo>
                      <a:lnTo>
                        <a:pt x="462" y="186"/>
                      </a:lnTo>
                      <a:lnTo>
                        <a:pt x="468" y="207"/>
                      </a:lnTo>
                      <a:lnTo>
                        <a:pt x="470" y="219"/>
                      </a:lnTo>
                      <a:lnTo>
                        <a:pt x="472" y="230"/>
                      </a:lnTo>
                      <a:lnTo>
                        <a:pt x="472" y="240"/>
                      </a:lnTo>
                      <a:lnTo>
                        <a:pt x="473" y="252"/>
                      </a:lnTo>
                      <a:lnTo>
                        <a:pt x="472" y="263"/>
                      </a:lnTo>
                      <a:lnTo>
                        <a:pt x="472" y="274"/>
                      </a:lnTo>
                      <a:lnTo>
                        <a:pt x="470" y="286"/>
                      </a:lnTo>
                      <a:lnTo>
                        <a:pt x="468" y="297"/>
                      </a:lnTo>
                      <a:lnTo>
                        <a:pt x="462" y="317"/>
                      </a:lnTo>
                      <a:lnTo>
                        <a:pt x="456" y="338"/>
                      </a:lnTo>
                      <a:lnTo>
                        <a:pt x="446" y="357"/>
                      </a:lnTo>
                      <a:lnTo>
                        <a:pt x="435" y="375"/>
                      </a:lnTo>
                      <a:lnTo>
                        <a:pt x="422" y="392"/>
                      </a:lnTo>
                      <a:lnTo>
                        <a:pt x="408" y="408"/>
                      </a:lnTo>
                      <a:lnTo>
                        <a:pt x="392" y="422"/>
                      </a:lnTo>
                      <a:lnTo>
                        <a:pt x="376" y="435"/>
                      </a:lnTo>
                      <a:lnTo>
                        <a:pt x="357" y="446"/>
                      </a:lnTo>
                      <a:lnTo>
                        <a:pt x="338" y="455"/>
                      </a:lnTo>
                      <a:lnTo>
                        <a:pt x="317" y="463"/>
                      </a:lnTo>
                      <a:lnTo>
                        <a:pt x="297" y="468"/>
                      </a:lnTo>
                      <a:lnTo>
                        <a:pt x="286" y="469"/>
                      </a:lnTo>
                      <a:lnTo>
                        <a:pt x="274" y="472"/>
                      </a:lnTo>
                      <a:lnTo>
                        <a:pt x="263" y="473"/>
                      </a:lnTo>
                      <a:lnTo>
                        <a:pt x="252" y="473"/>
                      </a:lnTo>
                      <a:lnTo>
                        <a:pt x="252" y="473"/>
                      </a:lnTo>
                      <a:close/>
                      <a:moveTo>
                        <a:pt x="252" y="0"/>
                      </a:moveTo>
                      <a:lnTo>
                        <a:pt x="239" y="1"/>
                      </a:lnTo>
                      <a:lnTo>
                        <a:pt x="227" y="1"/>
                      </a:lnTo>
                      <a:lnTo>
                        <a:pt x="214" y="3"/>
                      </a:lnTo>
                      <a:lnTo>
                        <a:pt x="201" y="5"/>
                      </a:lnTo>
                      <a:lnTo>
                        <a:pt x="189" y="8"/>
                      </a:lnTo>
                      <a:lnTo>
                        <a:pt x="177" y="12"/>
                      </a:lnTo>
                      <a:lnTo>
                        <a:pt x="165" y="15"/>
                      </a:lnTo>
                      <a:lnTo>
                        <a:pt x="154" y="20"/>
                      </a:lnTo>
                      <a:lnTo>
                        <a:pt x="142" y="24"/>
                      </a:lnTo>
                      <a:lnTo>
                        <a:pt x="132" y="30"/>
                      </a:lnTo>
                      <a:lnTo>
                        <a:pt x="121" y="36"/>
                      </a:lnTo>
                      <a:lnTo>
                        <a:pt x="111" y="43"/>
                      </a:lnTo>
                      <a:lnTo>
                        <a:pt x="101" y="50"/>
                      </a:lnTo>
                      <a:lnTo>
                        <a:pt x="92" y="58"/>
                      </a:lnTo>
                      <a:lnTo>
                        <a:pt x="83" y="66"/>
                      </a:lnTo>
                      <a:lnTo>
                        <a:pt x="73" y="74"/>
                      </a:lnTo>
                      <a:lnTo>
                        <a:pt x="66" y="83"/>
                      </a:lnTo>
                      <a:lnTo>
                        <a:pt x="57" y="91"/>
                      </a:lnTo>
                      <a:lnTo>
                        <a:pt x="50" y="101"/>
                      </a:lnTo>
                      <a:lnTo>
                        <a:pt x="43" y="111"/>
                      </a:lnTo>
                      <a:lnTo>
                        <a:pt x="37" y="122"/>
                      </a:lnTo>
                      <a:lnTo>
                        <a:pt x="30" y="131"/>
                      </a:lnTo>
                      <a:lnTo>
                        <a:pt x="25" y="142"/>
                      </a:lnTo>
                      <a:lnTo>
                        <a:pt x="19" y="154"/>
                      </a:lnTo>
                      <a:lnTo>
                        <a:pt x="15" y="165"/>
                      </a:lnTo>
                      <a:lnTo>
                        <a:pt x="12" y="177"/>
                      </a:lnTo>
                      <a:lnTo>
                        <a:pt x="7" y="189"/>
                      </a:lnTo>
                      <a:lnTo>
                        <a:pt x="5" y="202"/>
                      </a:lnTo>
                      <a:lnTo>
                        <a:pt x="3" y="213"/>
                      </a:lnTo>
                      <a:lnTo>
                        <a:pt x="1" y="226"/>
                      </a:lnTo>
                      <a:lnTo>
                        <a:pt x="0" y="239"/>
                      </a:lnTo>
                      <a:lnTo>
                        <a:pt x="0" y="252"/>
                      </a:lnTo>
                      <a:lnTo>
                        <a:pt x="0" y="265"/>
                      </a:lnTo>
                      <a:lnTo>
                        <a:pt x="1" y="277"/>
                      </a:lnTo>
                      <a:lnTo>
                        <a:pt x="3" y="290"/>
                      </a:lnTo>
                      <a:lnTo>
                        <a:pt x="5" y="303"/>
                      </a:lnTo>
                      <a:lnTo>
                        <a:pt x="7" y="315"/>
                      </a:lnTo>
                      <a:lnTo>
                        <a:pt x="12" y="327"/>
                      </a:lnTo>
                      <a:lnTo>
                        <a:pt x="15" y="339"/>
                      </a:lnTo>
                      <a:lnTo>
                        <a:pt x="19" y="350"/>
                      </a:lnTo>
                      <a:lnTo>
                        <a:pt x="25" y="361"/>
                      </a:lnTo>
                      <a:lnTo>
                        <a:pt x="30" y="372"/>
                      </a:lnTo>
                      <a:lnTo>
                        <a:pt x="37" y="383"/>
                      </a:lnTo>
                      <a:lnTo>
                        <a:pt x="43" y="393"/>
                      </a:lnTo>
                      <a:lnTo>
                        <a:pt x="50" y="402"/>
                      </a:lnTo>
                      <a:lnTo>
                        <a:pt x="57" y="412"/>
                      </a:lnTo>
                      <a:lnTo>
                        <a:pt x="66" y="421"/>
                      </a:lnTo>
                      <a:lnTo>
                        <a:pt x="73" y="431"/>
                      </a:lnTo>
                      <a:lnTo>
                        <a:pt x="83" y="438"/>
                      </a:lnTo>
                      <a:lnTo>
                        <a:pt x="92" y="447"/>
                      </a:lnTo>
                      <a:lnTo>
                        <a:pt x="101" y="454"/>
                      </a:lnTo>
                      <a:lnTo>
                        <a:pt x="111" y="461"/>
                      </a:lnTo>
                      <a:lnTo>
                        <a:pt x="121" y="467"/>
                      </a:lnTo>
                      <a:lnTo>
                        <a:pt x="132" y="474"/>
                      </a:lnTo>
                      <a:lnTo>
                        <a:pt x="142" y="479"/>
                      </a:lnTo>
                      <a:lnTo>
                        <a:pt x="154" y="485"/>
                      </a:lnTo>
                      <a:lnTo>
                        <a:pt x="165" y="489"/>
                      </a:lnTo>
                      <a:lnTo>
                        <a:pt x="177" y="492"/>
                      </a:lnTo>
                      <a:lnTo>
                        <a:pt x="189" y="496"/>
                      </a:lnTo>
                      <a:lnTo>
                        <a:pt x="201" y="499"/>
                      </a:lnTo>
                      <a:lnTo>
                        <a:pt x="214" y="501"/>
                      </a:lnTo>
                      <a:lnTo>
                        <a:pt x="227" y="503"/>
                      </a:lnTo>
                      <a:lnTo>
                        <a:pt x="239" y="504"/>
                      </a:lnTo>
                      <a:lnTo>
                        <a:pt x="252" y="504"/>
                      </a:lnTo>
                      <a:lnTo>
                        <a:pt x="265" y="504"/>
                      </a:lnTo>
                      <a:lnTo>
                        <a:pt x="277" y="503"/>
                      </a:lnTo>
                      <a:lnTo>
                        <a:pt x="290" y="501"/>
                      </a:lnTo>
                      <a:lnTo>
                        <a:pt x="302" y="499"/>
                      </a:lnTo>
                      <a:lnTo>
                        <a:pt x="315" y="496"/>
                      </a:lnTo>
                      <a:lnTo>
                        <a:pt x="327" y="492"/>
                      </a:lnTo>
                      <a:lnTo>
                        <a:pt x="339" y="489"/>
                      </a:lnTo>
                      <a:lnTo>
                        <a:pt x="350" y="485"/>
                      </a:lnTo>
                      <a:lnTo>
                        <a:pt x="362" y="479"/>
                      </a:lnTo>
                      <a:lnTo>
                        <a:pt x="373" y="474"/>
                      </a:lnTo>
                      <a:lnTo>
                        <a:pt x="382" y="467"/>
                      </a:lnTo>
                      <a:lnTo>
                        <a:pt x="393" y="461"/>
                      </a:lnTo>
                      <a:lnTo>
                        <a:pt x="403" y="454"/>
                      </a:lnTo>
                      <a:lnTo>
                        <a:pt x="412" y="447"/>
                      </a:lnTo>
                      <a:lnTo>
                        <a:pt x="421" y="438"/>
                      </a:lnTo>
                      <a:lnTo>
                        <a:pt x="430" y="431"/>
                      </a:lnTo>
                      <a:lnTo>
                        <a:pt x="438" y="421"/>
                      </a:lnTo>
                      <a:lnTo>
                        <a:pt x="446" y="412"/>
                      </a:lnTo>
                      <a:lnTo>
                        <a:pt x="454" y="402"/>
                      </a:lnTo>
                      <a:lnTo>
                        <a:pt x="461" y="393"/>
                      </a:lnTo>
                      <a:lnTo>
                        <a:pt x="468" y="383"/>
                      </a:lnTo>
                      <a:lnTo>
                        <a:pt x="474" y="372"/>
                      </a:lnTo>
                      <a:lnTo>
                        <a:pt x="479" y="361"/>
                      </a:lnTo>
                      <a:lnTo>
                        <a:pt x="484" y="350"/>
                      </a:lnTo>
                      <a:lnTo>
                        <a:pt x="489" y="339"/>
                      </a:lnTo>
                      <a:lnTo>
                        <a:pt x="492" y="327"/>
                      </a:lnTo>
                      <a:lnTo>
                        <a:pt x="496" y="315"/>
                      </a:lnTo>
                      <a:lnTo>
                        <a:pt x="499" y="303"/>
                      </a:lnTo>
                      <a:lnTo>
                        <a:pt x="501" y="290"/>
                      </a:lnTo>
                      <a:lnTo>
                        <a:pt x="503" y="277"/>
                      </a:lnTo>
                      <a:lnTo>
                        <a:pt x="503" y="265"/>
                      </a:lnTo>
                      <a:lnTo>
                        <a:pt x="504" y="252"/>
                      </a:lnTo>
                      <a:lnTo>
                        <a:pt x="503" y="239"/>
                      </a:lnTo>
                      <a:lnTo>
                        <a:pt x="503" y="226"/>
                      </a:lnTo>
                      <a:lnTo>
                        <a:pt x="501" y="213"/>
                      </a:lnTo>
                      <a:lnTo>
                        <a:pt x="499" y="202"/>
                      </a:lnTo>
                      <a:lnTo>
                        <a:pt x="496" y="189"/>
                      </a:lnTo>
                      <a:lnTo>
                        <a:pt x="492" y="177"/>
                      </a:lnTo>
                      <a:lnTo>
                        <a:pt x="489" y="165"/>
                      </a:lnTo>
                      <a:lnTo>
                        <a:pt x="484" y="154"/>
                      </a:lnTo>
                      <a:lnTo>
                        <a:pt x="479" y="142"/>
                      </a:lnTo>
                      <a:lnTo>
                        <a:pt x="474" y="131"/>
                      </a:lnTo>
                      <a:lnTo>
                        <a:pt x="468" y="122"/>
                      </a:lnTo>
                      <a:lnTo>
                        <a:pt x="461" y="111"/>
                      </a:lnTo>
                      <a:lnTo>
                        <a:pt x="454" y="101"/>
                      </a:lnTo>
                      <a:lnTo>
                        <a:pt x="446" y="91"/>
                      </a:lnTo>
                      <a:lnTo>
                        <a:pt x="438" y="83"/>
                      </a:lnTo>
                      <a:lnTo>
                        <a:pt x="430" y="74"/>
                      </a:lnTo>
                      <a:lnTo>
                        <a:pt x="421" y="66"/>
                      </a:lnTo>
                      <a:lnTo>
                        <a:pt x="412" y="58"/>
                      </a:lnTo>
                      <a:lnTo>
                        <a:pt x="403" y="50"/>
                      </a:lnTo>
                      <a:lnTo>
                        <a:pt x="393" y="43"/>
                      </a:lnTo>
                      <a:lnTo>
                        <a:pt x="382" y="36"/>
                      </a:lnTo>
                      <a:lnTo>
                        <a:pt x="373" y="30"/>
                      </a:lnTo>
                      <a:lnTo>
                        <a:pt x="362" y="24"/>
                      </a:lnTo>
                      <a:lnTo>
                        <a:pt x="350" y="20"/>
                      </a:lnTo>
                      <a:lnTo>
                        <a:pt x="339" y="15"/>
                      </a:lnTo>
                      <a:lnTo>
                        <a:pt x="327" y="12"/>
                      </a:lnTo>
                      <a:lnTo>
                        <a:pt x="315" y="8"/>
                      </a:lnTo>
                      <a:lnTo>
                        <a:pt x="302" y="5"/>
                      </a:lnTo>
                      <a:lnTo>
                        <a:pt x="290" y="3"/>
                      </a:lnTo>
                      <a:lnTo>
                        <a:pt x="277" y="1"/>
                      </a:lnTo>
                      <a:lnTo>
                        <a:pt x="265" y="1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9" name="ïṧ1ïdê"/>
                <p:cNvSpPr/>
                <p:nvPr/>
              </p:nvSpPr>
              <p:spPr bwMode="auto">
                <a:xfrm>
                  <a:off x="4734718" y="2925365"/>
                  <a:ext cx="114300" cy="114300"/>
                </a:xfrm>
                <a:custGeom>
                  <a:avLst/>
                  <a:gdLst>
                    <a:gd name="T0" fmla="*/ 122 w 288"/>
                    <a:gd name="T1" fmla="*/ 250 h 288"/>
                    <a:gd name="T2" fmla="*/ 93 w 288"/>
                    <a:gd name="T3" fmla="*/ 239 h 288"/>
                    <a:gd name="T4" fmla="*/ 68 w 288"/>
                    <a:gd name="T5" fmla="*/ 220 h 288"/>
                    <a:gd name="T6" fmla="*/ 50 w 288"/>
                    <a:gd name="T7" fmla="*/ 195 h 288"/>
                    <a:gd name="T8" fmla="*/ 38 w 288"/>
                    <a:gd name="T9" fmla="*/ 166 h 288"/>
                    <a:gd name="T10" fmla="*/ 37 w 288"/>
                    <a:gd name="T11" fmla="*/ 132 h 288"/>
                    <a:gd name="T12" fmla="*/ 44 w 288"/>
                    <a:gd name="T13" fmla="*/ 102 h 288"/>
                    <a:gd name="T14" fmla="*/ 60 w 288"/>
                    <a:gd name="T15" fmla="*/ 75 h 288"/>
                    <a:gd name="T16" fmla="*/ 84 w 288"/>
                    <a:gd name="T17" fmla="*/ 55 h 288"/>
                    <a:gd name="T18" fmla="*/ 112 w 288"/>
                    <a:gd name="T19" fmla="*/ 41 h 288"/>
                    <a:gd name="T20" fmla="*/ 144 w 288"/>
                    <a:gd name="T21" fmla="*/ 36 h 288"/>
                    <a:gd name="T22" fmla="*/ 176 w 288"/>
                    <a:gd name="T23" fmla="*/ 41 h 288"/>
                    <a:gd name="T24" fmla="*/ 204 w 288"/>
                    <a:gd name="T25" fmla="*/ 55 h 288"/>
                    <a:gd name="T26" fmla="*/ 228 w 288"/>
                    <a:gd name="T27" fmla="*/ 75 h 288"/>
                    <a:gd name="T28" fmla="*/ 244 w 288"/>
                    <a:gd name="T29" fmla="*/ 102 h 288"/>
                    <a:gd name="T30" fmla="*/ 252 w 288"/>
                    <a:gd name="T31" fmla="*/ 132 h 288"/>
                    <a:gd name="T32" fmla="*/ 249 w 288"/>
                    <a:gd name="T33" fmla="*/ 166 h 288"/>
                    <a:gd name="T34" fmla="*/ 239 w 288"/>
                    <a:gd name="T35" fmla="*/ 195 h 288"/>
                    <a:gd name="T36" fmla="*/ 220 w 288"/>
                    <a:gd name="T37" fmla="*/ 220 h 288"/>
                    <a:gd name="T38" fmla="*/ 195 w 288"/>
                    <a:gd name="T39" fmla="*/ 239 h 288"/>
                    <a:gd name="T40" fmla="*/ 166 w 288"/>
                    <a:gd name="T41" fmla="*/ 250 h 288"/>
                    <a:gd name="T42" fmla="*/ 144 w 288"/>
                    <a:gd name="T43" fmla="*/ 252 h 288"/>
                    <a:gd name="T44" fmla="*/ 115 w 288"/>
                    <a:gd name="T45" fmla="*/ 3 h 288"/>
                    <a:gd name="T46" fmla="*/ 76 w 288"/>
                    <a:gd name="T47" fmla="*/ 17 h 288"/>
                    <a:gd name="T48" fmla="*/ 42 w 288"/>
                    <a:gd name="T49" fmla="*/ 42 h 288"/>
                    <a:gd name="T50" fmla="*/ 17 w 288"/>
                    <a:gd name="T51" fmla="*/ 75 h 288"/>
                    <a:gd name="T52" fmla="*/ 3 w 288"/>
                    <a:gd name="T53" fmla="*/ 115 h 288"/>
                    <a:gd name="T54" fmla="*/ 1 w 288"/>
                    <a:gd name="T55" fmla="*/ 158 h 288"/>
                    <a:gd name="T56" fmla="*/ 12 w 288"/>
                    <a:gd name="T57" fmla="*/ 201 h 288"/>
                    <a:gd name="T58" fmla="*/ 33 w 288"/>
                    <a:gd name="T59" fmla="*/ 235 h 288"/>
                    <a:gd name="T60" fmla="*/ 64 w 288"/>
                    <a:gd name="T61" fmla="*/ 263 h 288"/>
                    <a:gd name="T62" fmla="*/ 101 w 288"/>
                    <a:gd name="T63" fmla="*/ 282 h 288"/>
                    <a:gd name="T64" fmla="*/ 144 w 288"/>
                    <a:gd name="T65" fmla="*/ 288 h 288"/>
                    <a:gd name="T66" fmla="*/ 187 w 288"/>
                    <a:gd name="T67" fmla="*/ 282 h 288"/>
                    <a:gd name="T68" fmla="*/ 225 w 288"/>
                    <a:gd name="T69" fmla="*/ 263 h 288"/>
                    <a:gd name="T70" fmla="*/ 255 w 288"/>
                    <a:gd name="T71" fmla="*/ 235 h 288"/>
                    <a:gd name="T72" fmla="*/ 276 w 288"/>
                    <a:gd name="T73" fmla="*/ 201 h 288"/>
                    <a:gd name="T74" fmla="*/ 287 w 288"/>
                    <a:gd name="T75" fmla="*/ 158 h 288"/>
                    <a:gd name="T76" fmla="*/ 285 w 288"/>
                    <a:gd name="T77" fmla="*/ 115 h 288"/>
                    <a:gd name="T78" fmla="*/ 271 w 288"/>
                    <a:gd name="T79" fmla="*/ 75 h 288"/>
                    <a:gd name="T80" fmla="*/ 246 w 288"/>
                    <a:gd name="T81" fmla="*/ 42 h 288"/>
                    <a:gd name="T82" fmla="*/ 213 w 288"/>
                    <a:gd name="T83" fmla="*/ 17 h 288"/>
                    <a:gd name="T84" fmla="*/ 173 w 288"/>
                    <a:gd name="T85" fmla="*/ 3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88" h="288">
                      <a:moveTo>
                        <a:pt x="144" y="252"/>
                      </a:moveTo>
                      <a:lnTo>
                        <a:pt x="133" y="251"/>
                      </a:lnTo>
                      <a:lnTo>
                        <a:pt x="122" y="250"/>
                      </a:lnTo>
                      <a:lnTo>
                        <a:pt x="112" y="247"/>
                      </a:lnTo>
                      <a:lnTo>
                        <a:pt x="103" y="244"/>
                      </a:lnTo>
                      <a:lnTo>
                        <a:pt x="93" y="239"/>
                      </a:lnTo>
                      <a:lnTo>
                        <a:pt x="84" y="234"/>
                      </a:lnTo>
                      <a:lnTo>
                        <a:pt x="76" y="228"/>
                      </a:lnTo>
                      <a:lnTo>
                        <a:pt x="68" y="220"/>
                      </a:lnTo>
                      <a:lnTo>
                        <a:pt x="60" y="212"/>
                      </a:lnTo>
                      <a:lnTo>
                        <a:pt x="55" y="205"/>
                      </a:lnTo>
                      <a:lnTo>
                        <a:pt x="50" y="195"/>
                      </a:lnTo>
                      <a:lnTo>
                        <a:pt x="44" y="186"/>
                      </a:lnTo>
                      <a:lnTo>
                        <a:pt x="41" y="176"/>
                      </a:lnTo>
                      <a:lnTo>
                        <a:pt x="38" y="166"/>
                      </a:lnTo>
                      <a:lnTo>
                        <a:pt x="37" y="155"/>
                      </a:lnTo>
                      <a:lnTo>
                        <a:pt x="36" y="144"/>
                      </a:lnTo>
                      <a:lnTo>
                        <a:pt x="37" y="132"/>
                      </a:lnTo>
                      <a:lnTo>
                        <a:pt x="38" y="122"/>
                      </a:lnTo>
                      <a:lnTo>
                        <a:pt x="41" y="112"/>
                      </a:lnTo>
                      <a:lnTo>
                        <a:pt x="44" y="102"/>
                      </a:lnTo>
                      <a:lnTo>
                        <a:pt x="50" y="93"/>
                      </a:lnTo>
                      <a:lnTo>
                        <a:pt x="55" y="84"/>
                      </a:lnTo>
                      <a:lnTo>
                        <a:pt x="60" y="75"/>
                      </a:lnTo>
                      <a:lnTo>
                        <a:pt x="68" y="68"/>
                      </a:lnTo>
                      <a:lnTo>
                        <a:pt x="76" y="60"/>
                      </a:lnTo>
                      <a:lnTo>
                        <a:pt x="84" y="55"/>
                      </a:lnTo>
                      <a:lnTo>
                        <a:pt x="93" y="49"/>
                      </a:lnTo>
                      <a:lnTo>
                        <a:pt x="103" y="44"/>
                      </a:lnTo>
                      <a:lnTo>
                        <a:pt x="112" y="41"/>
                      </a:lnTo>
                      <a:lnTo>
                        <a:pt x="122" y="39"/>
                      </a:lnTo>
                      <a:lnTo>
                        <a:pt x="133" y="36"/>
                      </a:lnTo>
                      <a:lnTo>
                        <a:pt x="144" y="36"/>
                      </a:lnTo>
                      <a:lnTo>
                        <a:pt x="155" y="36"/>
                      </a:lnTo>
                      <a:lnTo>
                        <a:pt x="166" y="39"/>
                      </a:lnTo>
                      <a:lnTo>
                        <a:pt x="176" y="41"/>
                      </a:lnTo>
                      <a:lnTo>
                        <a:pt x="186" y="44"/>
                      </a:lnTo>
                      <a:lnTo>
                        <a:pt x="195" y="49"/>
                      </a:lnTo>
                      <a:lnTo>
                        <a:pt x="204" y="55"/>
                      </a:lnTo>
                      <a:lnTo>
                        <a:pt x="213" y="60"/>
                      </a:lnTo>
                      <a:lnTo>
                        <a:pt x="220" y="68"/>
                      </a:lnTo>
                      <a:lnTo>
                        <a:pt x="228" y="75"/>
                      </a:lnTo>
                      <a:lnTo>
                        <a:pt x="233" y="84"/>
                      </a:lnTo>
                      <a:lnTo>
                        <a:pt x="239" y="93"/>
                      </a:lnTo>
                      <a:lnTo>
                        <a:pt x="244" y="102"/>
                      </a:lnTo>
                      <a:lnTo>
                        <a:pt x="247" y="112"/>
                      </a:lnTo>
                      <a:lnTo>
                        <a:pt x="249" y="122"/>
                      </a:lnTo>
                      <a:lnTo>
                        <a:pt x="252" y="132"/>
                      </a:lnTo>
                      <a:lnTo>
                        <a:pt x="252" y="144"/>
                      </a:lnTo>
                      <a:lnTo>
                        <a:pt x="252" y="155"/>
                      </a:lnTo>
                      <a:lnTo>
                        <a:pt x="249" y="166"/>
                      </a:lnTo>
                      <a:lnTo>
                        <a:pt x="247" y="176"/>
                      </a:lnTo>
                      <a:lnTo>
                        <a:pt x="244" y="186"/>
                      </a:lnTo>
                      <a:lnTo>
                        <a:pt x="239" y="195"/>
                      </a:lnTo>
                      <a:lnTo>
                        <a:pt x="233" y="205"/>
                      </a:lnTo>
                      <a:lnTo>
                        <a:pt x="228" y="212"/>
                      </a:lnTo>
                      <a:lnTo>
                        <a:pt x="220" y="220"/>
                      </a:lnTo>
                      <a:lnTo>
                        <a:pt x="213" y="228"/>
                      </a:lnTo>
                      <a:lnTo>
                        <a:pt x="204" y="234"/>
                      </a:lnTo>
                      <a:lnTo>
                        <a:pt x="195" y="239"/>
                      </a:lnTo>
                      <a:lnTo>
                        <a:pt x="186" y="244"/>
                      </a:lnTo>
                      <a:lnTo>
                        <a:pt x="176" y="247"/>
                      </a:lnTo>
                      <a:lnTo>
                        <a:pt x="166" y="250"/>
                      </a:lnTo>
                      <a:lnTo>
                        <a:pt x="155" y="251"/>
                      </a:lnTo>
                      <a:lnTo>
                        <a:pt x="144" y="252"/>
                      </a:lnTo>
                      <a:lnTo>
                        <a:pt x="144" y="252"/>
                      </a:lnTo>
                      <a:close/>
                      <a:moveTo>
                        <a:pt x="144" y="0"/>
                      </a:moveTo>
                      <a:lnTo>
                        <a:pt x="130" y="1"/>
                      </a:lnTo>
                      <a:lnTo>
                        <a:pt x="115" y="3"/>
                      </a:lnTo>
                      <a:lnTo>
                        <a:pt x="101" y="6"/>
                      </a:lnTo>
                      <a:lnTo>
                        <a:pt x="88" y="12"/>
                      </a:lnTo>
                      <a:lnTo>
                        <a:pt x="76" y="17"/>
                      </a:lnTo>
                      <a:lnTo>
                        <a:pt x="64" y="24"/>
                      </a:lnTo>
                      <a:lnTo>
                        <a:pt x="53" y="33"/>
                      </a:lnTo>
                      <a:lnTo>
                        <a:pt x="42" y="42"/>
                      </a:lnTo>
                      <a:lnTo>
                        <a:pt x="33" y="53"/>
                      </a:lnTo>
                      <a:lnTo>
                        <a:pt x="25" y="63"/>
                      </a:lnTo>
                      <a:lnTo>
                        <a:pt x="17" y="75"/>
                      </a:lnTo>
                      <a:lnTo>
                        <a:pt x="12" y="88"/>
                      </a:lnTo>
                      <a:lnTo>
                        <a:pt x="6" y="101"/>
                      </a:lnTo>
                      <a:lnTo>
                        <a:pt x="3" y="115"/>
                      </a:lnTo>
                      <a:lnTo>
                        <a:pt x="1" y="129"/>
                      </a:lnTo>
                      <a:lnTo>
                        <a:pt x="0" y="144"/>
                      </a:lnTo>
                      <a:lnTo>
                        <a:pt x="1" y="158"/>
                      </a:lnTo>
                      <a:lnTo>
                        <a:pt x="3" y="174"/>
                      </a:lnTo>
                      <a:lnTo>
                        <a:pt x="6" y="186"/>
                      </a:lnTo>
                      <a:lnTo>
                        <a:pt x="12" y="201"/>
                      </a:lnTo>
                      <a:lnTo>
                        <a:pt x="17" y="212"/>
                      </a:lnTo>
                      <a:lnTo>
                        <a:pt x="25" y="224"/>
                      </a:lnTo>
                      <a:lnTo>
                        <a:pt x="33" y="235"/>
                      </a:lnTo>
                      <a:lnTo>
                        <a:pt x="42" y="246"/>
                      </a:lnTo>
                      <a:lnTo>
                        <a:pt x="53" y="256"/>
                      </a:lnTo>
                      <a:lnTo>
                        <a:pt x="64" y="263"/>
                      </a:lnTo>
                      <a:lnTo>
                        <a:pt x="76" y="271"/>
                      </a:lnTo>
                      <a:lnTo>
                        <a:pt x="88" y="276"/>
                      </a:lnTo>
                      <a:lnTo>
                        <a:pt x="101" y="282"/>
                      </a:lnTo>
                      <a:lnTo>
                        <a:pt x="115" y="285"/>
                      </a:lnTo>
                      <a:lnTo>
                        <a:pt x="130" y="287"/>
                      </a:lnTo>
                      <a:lnTo>
                        <a:pt x="144" y="288"/>
                      </a:lnTo>
                      <a:lnTo>
                        <a:pt x="159" y="287"/>
                      </a:lnTo>
                      <a:lnTo>
                        <a:pt x="173" y="285"/>
                      </a:lnTo>
                      <a:lnTo>
                        <a:pt x="187" y="282"/>
                      </a:lnTo>
                      <a:lnTo>
                        <a:pt x="200" y="276"/>
                      </a:lnTo>
                      <a:lnTo>
                        <a:pt x="213" y="271"/>
                      </a:lnTo>
                      <a:lnTo>
                        <a:pt x="225" y="263"/>
                      </a:lnTo>
                      <a:lnTo>
                        <a:pt x="235" y="256"/>
                      </a:lnTo>
                      <a:lnTo>
                        <a:pt x="246" y="246"/>
                      </a:lnTo>
                      <a:lnTo>
                        <a:pt x="255" y="235"/>
                      </a:lnTo>
                      <a:lnTo>
                        <a:pt x="263" y="224"/>
                      </a:lnTo>
                      <a:lnTo>
                        <a:pt x="271" y="212"/>
                      </a:lnTo>
                      <a:lnTo>
                        <a:pt x="276" y="201"/>
                      </a:lnTo>
                      <a:lnTo>
                        <a:pt x="282" y="186"/>
                      </a:lnTo>
                      <a:lnTo>
                        <a:pt x="285" y="174"/>
                      </a:lnTo>
                      <a:lnTo>
                        <a:pt x="287" y="158"/>
                      </a:lnTo>
                      <a:lnTo>
                        <a:pt x="288" y="144"/>
                      </a:lnTo>
                      <a:lnTo>
                        <a:pt x="287" y="129"/>
                      </a:lnTo>
                      <a:lnTo>
                        <a:pt x="285" y="115"/>
                      </a:lnTo>
                      <a:lnTo>
                        <a:pt x="282" y="101"/>
                      </a:lnTo>
                      <a:lnTo>
                        <a:pt x="276" y="88"/>
                      </a:lnTo>
                      <a:lnTo>
                        <a:pt x="271" y="75"/>
                      </a:lnTo>
                      <a:lnTo>
                        <a:pt x="263" y="63"/>
                      </a:lnTo>
                      <a:lnTo>
                        <a:pt x="255" y="53"/>
                      </a:lnTo>
                      <a:lnTo>
                        <a:pt x="246" y="42"/>
                      </a:lnTo>
                      <a:lnTo>
                        <a:pt x="235" y="33"/>
                      </a:lnTo>
                      <a:lnTo>
                        <a:pt x="225" y="24"/>
                      </a:lnTo>
                      <a:lnTo>
                        <a:pt x="213" y="17"/>
                      </a:lnTo>
                      <a:lnTo>
                        <a:pt x="200" y="12"/>
                      </a:lnTo>
                      <a:lnTo>
                        <a:pt x="187" y="6"/>
                      </a:lnTo>
                      <a:lnTo>
                        <a:pt x="173" y="3"/>
                      </a:lnTo>
                      <a:lnTo>
                        <a:pt x="159" y="1"/>
                      </a:lnTo>
                      <a:lnTo>
                        <a:pt x="1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</p:grpSp>
        <p:grpSp>
          <p:nvGrpSpPr>
            <p:cNvPr id="4" name="íslíḋè"/>
            <p:cNvGrpSpPr/>
            <p:nvPr/>
          </p:nvGrpSpPr>
          <p:grpSpPr>
            <a:xfrm>
              <a:off x="0" y="1722912"/>
              <a:ext cx="5245289" cy="1796848"/>
              <a:chOff x="0" y="1992222"/>
              <a:chExt cx="5245289" cy="1796848"/>
            </a:xfrm>
          </p:grpSpPr>
          <p:sp>
            <p:nvSpPr>
              <p:cNvPr id="17" name="ïS1ïḑê"/>
              <p:cNvSpPr/>
              <p:nvPr/>
            </p:nvSpPr>
            <p:spPr>
              <a:xfrm>
                <a:off x="0" y="1992222"/>
                <a:ext cx="5245289" cy="1781859"/>
              </a:xfrm>
              <a:prstGeom prst="rect">
                <a:avLst/>
              </a:prstGeom>
              <a:blipFill dpi="0" rotWithShape="1"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8" name="ïsḻíḑé"/>
              <p:cNvSpPr/>
              <p:nvPr/>
            </p:nvSpPr>
            <p:spPr>
              <a:xfrm>
                <a:off x="0" y="3316584"/>
                <a:ext cx="5245289" cy="472486"/>
              </a:xfrm>
              <a:prstGeom prst="rect">
                <a:avLst/>
              </a:prstGeom>
              <a:solidFill>
                <a:schemeClr val="accent1">
                  <a:lumMod val="75000"/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r"/>
                <a:r>
                  <a:rPr lang="en-US" altLang="zh-CN" b="1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5" name="íṣ1iḑe">
              <a:extLst>
                <a:ext uri="{FF2B5EF4-FFF2-40B4-BE49-F238E27FC236}">
                  <a16:creationId xmlns:a16="http://schemas.microsoft.com/office/drawing/2014/main" xmlns="" id="{25AE6077-712A-4E8D-8829-BB856AF9DF96}"/>
                </a:ext>
              </a:extLst>
            </p:cNvPr>
            <p:cNvSpPr/>
            <p:nvPr/>
          </p:nvSpPr>
          <p:spPr bwMode="auto">
            <a:xfrm>
              <a:off x="672661" y="3651853"/>
              <a:ext cx="4572628" cy="1941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60000"/>
                </a:lnSpc>
                <a:spcBef>
                  <a:spcPct val="0"/>
                </a:spcBef>
              </a:pPr>
              <a:r>
                <a:rPr lang="zh-CN" altLang="en-US" sz="4600" spc="600" dirty="0" smtClean="0">
                  <a:solidFill>
                    <a:schemeClr val="accent1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七月你好</a:t>
              </a:r>
              <a:endParaRPr lang="en-US" altLang="zh-CN" sz="4600" spc="600" dirty="0" smtClean="0">
                <a:solidFill>
                  <a:schemeClr val="accent1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r">
                <a:lnSpc>
                  <a:spcPct val="160000"/>
                </a:lnSpc>
                <a:spcBef>
                  <a:spcPct val="0"/>
                </a:spcBef>
              </a:pPr>
              <a:r>
                <a:rPr lang="zh-CN" altLang="en-US" sz="1600" spc="600" dirty="0" smtClean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</a:t>
              </a:r>
              <a:r>
                <a:rPr lang="zh-CN" altLang="en-US" sz="1600" spc="600" dirty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输入您的文字内容，点击输入您的文字内容，点击输入您的文字内容。</a:t>
              </a:r>
            </a:p>
          </p:txBody>
        </p:sp>
        <p:grpSp>
          <p:nvGrpSpPr>
            <p:cNvPr id="6" name="îŝľîḋê"/>
            <p:cNvGrpSpPr/>
            <p:nvPr/>
          </p:nvGrpSpPr>
          <p:grpSpPr>
            <a:xfrm>
              <a:off x="7734460" y="1758717"/>
              <a:ext cx="3786028" cy="963597"/>
              <a:chOff x="7394972" y="1992222"/>
              <a:chExt cx="3786028" cy="963597"/>
            </a:xfrm>
          </p:grpSpPr>
          <p:sp>
            <p:nvSpPr>
              <p:cNvPr id="15" name="îšľiḑè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394972" y="2383781"/>
                <a:ext cx="3786028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When you copy &amp; paste, choose "keep text only" option.</a:t>
                </a:r>
                <a:endParaRPr lang="zh-CN" altLang="en-US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6" name="î$1ïḋê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7394972" y="1992222"/>
                <a:ext cx="3786028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</a:p>
            </p:txBody>
          </p:sp>
        </p:grpSp>
        <p:grpSp>
          <p:nvGrpSpPr>
            <p:cNvPr id="7" name="ïṧḷíḑè"/>
            <p:cNvGrpSpPr/>
            <p:nvPr/>
          </p:nvGrpSpPr>
          <p:grpSpPr>
            <a:xfrm>
              <a:off x="6999984" y="3248624"/>
              <a:ext cx="3786028" cy="963597"/>
              <a:chOff x="7394972" y="1992222"/>
              <a:chExt cx="3786028" cy="963597"/>
            </a:xfrm>
          </p:grpSpPr>
          <p:sp>
            <p:nvSpPr>
              <p:cNvPr id="13" name="îṧḷïḑè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394972" y="2383781"/>
                <a:ext cx="3786028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When you copy &amp; paste, choose "keep text only" option.</a:t>
                </a:r>
                <a:endParaRPr lang="zh-CN" altLang="en-US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4" name="íSḷíḋê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7394972" y="1992222"/>
                <a:ext cx="3786028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</a:p>
            </p:txBody>
          </p:sp>
        </p:grpSp>
        <p:grpSp>
          <p:nvGrpSpPr>
            <p:cNvPr id="8" name="iṥlíḑè"/>
            <p:cNvGrpSpPr/>
            <p:nvPr/>
          </p:nvGrpSpPr>
          <p:grpSpPr>
            <a:xfrm>
              <a:off x="7450206" y="4545289"/>
              <a:ext cx="3786028" cy="963597"/>
              <a:chOff x="7394972" y="1992222"/>
              <a:chExt cx="3786028" cy="963597"/>
            </a:xfrm>
          </p:grpSpPr>
          <p:sp>
            <p:nvSpPr>
              <p:cNvPr id="11" name="ís1îďé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394972" y="2383781"/>
                <a:ext cx="3786028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When you copy &amp; paste, choose "keep text only" option.</a:t>
                </a:r>
                <a:endParaRPr lang="zh-CN" altLang="en-US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2" name="îṧlïḍe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7394972" y="1992222"/>
                <a:ext cx="3786028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7851000" y="276069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19231" y="429069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751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78037"/>
            <a:ext cx="12192000" cy="5758603"/>
            <a:chOff x="0" y="-48683"/>
            <a:chExt cx="12192000" cy="5758603"/>
          </a:xfrm>
        </p:grpSpPr>
        <p:sp>
          <p:nvSpPr>
            <p:cNvPr id="3" name="矩形 2"/>
            <p:cNvSpPr/>
            <p:nvPr/>
          </p:nvSpPr>
          <p:spPr>
            <a:xfrm>
              <a:off x="0" y="3012440"/>
              <a:ext cx="12192000" cy="2697480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100000" sy="100000" flip="none" algn="b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4" name="MH_Title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602784" y="1134947"/>
              <a:ext cx="8983558" cy="1044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>
                <a:defRPr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此处更换</a:t>
              </a:r>
              <a:r>
                <a:rPr lang="zh-CN" altLang="en-US" sz="1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文本，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 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，点击此处更换</a:t>
              </a:r>
              <a:r>
                <a:rPr lang="zh-CN" altLang="en-US" sz="1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文本，点击更换文本，点击更换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文本。点击此处更换文本，点击此处更换文本 ，点击此处更换文本，点击更换文本，点击更换文本。</a:t>
              </a:r>
            </a:p>
            <a:p>
              <a:pPr>
                <a:lnSpc>
                  <a:spcPct val="200000"/>
                </a:lnSpc>
              </a:pPr>
              <a:endParaRPr lang="zh-CN" altLang="en-US" sz="1600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2784" y="479475"/>
              <a:ext cx="613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pc="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七月你好</a:t>
              </a:r>
              <a:endParaRPr lang="zh-CN" altLang="en-US" sz="3600" spc="600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1087854" y="-48683"/>
              <a:ext cx="778306" cy="7783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883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fc3bfb0-a0fd-4475-83a6-07de5a7136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7697" y="1135534"/>
            <a:ext cx="10642791" cy="4950187"/>
            <a:chOff x="877697" y="1135534"/>
            <a:chExt cx="10642791" cy="4950187"/>
          </a:xfrm>
        </p:grpSpPr>
        <p:sp>
          <p:nvSpPr>
            <p:cNvPr id="3" name="îş1îḑe"/>
            <p:cNvSpPr/>
            <p:nvPr/>
          </p:nvSpPr>
          <p:spPr bwMode="auto">
            <a:xfrm>
              <a:off x="974445" y="3329431"/>
              <a:ext cx="2102627" cy="210262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í$1iḋe"/>
            <p:cNvSpPr/>
            <p:nvPr/>
          </p:nvSpPr>
          <p:spPr bwMode="auto">
            <a:xfrm>
              <a:off x="4596614" y="2868700"/>
              <a:ext cx="1346393" cy="134639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iṥļíḋe"/>
            <p:cNvSpPr/>
            <p:nvPr/>
          </p:nvSpPr>
          <p:spPr bwMode="auto">
            <a:xfrm>
              <a:off x="2171564" y="1363356"/>
              <a:ext cx="3200001" cy="3200001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íśľiḓê"/>
            <p:cNvSpPr/>
            <p:nvPr/>
          </p:nvSpPr>
          <p:spPr bwMode="auto">
            <a:xfrm>
              <a:off x="3722972" y="3758310"/>
              <a:ext cx="1870036" cy="187003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îšļíḋe"/>
            <p:cNvSpPr/>
            <p:nvPr/>
          </p:nvSpPr>
          <p:spPr bwMode="auto">
            <a:xfrm>
              <a:off x="1191102" y="1637243"/>
              <a:ext cx="1692188" cy="169218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işľïḓè"/>
            <p:cNvSpPr/>
            <p:nvPr/>
          </p:nvSpPr>
          <p:spPr>
            <a:xfrm>
              <a:off x="1531360" y="1817263"/>
              <a:ext cx="3415748" cy="3415039"/>
            </a:xfrm>
            <a:prstGeom prst="ellipse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íş1iḋê"/>
            <p:cNvSpPr/>
            <p:nvPr/>
          </p:nvSpPr>
          <p:spPr bwMode="auto">
            <a:xfrm>
              <a:off x="877697" y="5432058"/>
              <a:ext cx="653663" cy="6536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ïšľïḋe"/>
            <p:cNvSpPr/>
            <p:nvPr/>
          </p:nvSpPr>
          <p:spPr bwMode="auto">
            <a:xfrm>
              <a:off x="4295691" y="1135534"/>
              <a:ext cx="653663" cy="6536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îŝlidè"/>
            <p:cNvSpPr/>
            <p:nvPr/>
          </p:nvSpPr>
          <p:spPr bwMode="auto">
            <a:xfrm>
              <a:off x="6603224" y="1625706"/>
              <a:ext cx="653663" cy="6536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01</a:t>
              </a:r>
            </a:p>
          </p:txBody>
        </p:sp>
        <p:sp>
          <p:nvSpPr>
            <p:cNvPr id="12" name="ïṡ1iďé"/>
            <p:cNvSpPr txBox="1"/>
            <p:nvPr/>
          </p:nvSpPr>
          <p:spPr>
            <a:xfrm>
              <a:off x="7263426" y="1662403"/>
              <a:ext cx="3962574" cy="29972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6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îSḻïďè"/>
            <p:cNvSpPr txBox="1"/>
            <p:nvPr/>
          </p:nvSpPr>
          <p:spPr>
            <a:xfrm>
              <a:off x="7263426" y="1962124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sp>
          <p:nvSpPr>
            <p:cNvPr id="14" name="îśḷíďè"/>
            <p:cNvSpPr txBox="1"/>
            <p:nvPr/>
          </p:nvSpPr>
          <p:spPr>
            <a:xfrm>
              <a:off x="7263426" y="2779572"/>
              <a:ext cx="3962574" cy="29972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6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ïS1íḍê"/>
            <p:cNvSpPr txBox="1"/>
            <p:nvPr/>
          </p:nvSpPr>
          <p:spPr>
            <a:xfrm>
              <a:off x="7263426" y="307929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sp>
          <p:nvSpPr>
            <p:cNvPr id="16" name="íşļíḓé"/>
            <p:cNvSpPr txBox="1"/>
            <p:nvPr/>
          </p:nvSpPr>
          <p:spPr>
            <a:xfrm>
              <a:off x="7263426" y="3896741"/>
              <a:ext cx="3962574" cy="29972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6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işḻidè"/>
            <p:cNvSpPr txBox="1"/>
            <p:nvPr/>
          </p:nvSpPr>
          <p:spPr>
            <a:xfrm>
              <a:off x="7263426" y="4196462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sp>
          <p:nvSpPr>
            <p:cNvPr id="18" name="iṡḻîḑe"/>
            <p:cNvSpPr txBox="1"/>
            <p:nvPr/>
          </p:nvSpPr>
          <p:spPr>
            <a:xfrm>
              <a:off x="7263426" y="5013911"/>
              <a:ext cx="3962574" cy="29972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6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išḻiḋe"/>
            <p:cNvSpPr txBox="1"/>
            <p:nvPr/>
          </p:nvSpPr>
          <p:spPr>
            <a:xfrm>
              <a:off x="7263426" y="5313632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sp>
          <p:nvSpPr>
            <p:cNvPr id="20" name="íśḷïdê"/>
            <p:cNvSpPr/>
            <p:nvPr/>
          </p:nvSpPr>
          <p:spPr bwMode="auto">
            <a:xfrm>
              <a:off x="6603224" y="2717577"/>
              <a:ext cx="653663" cy="6536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02</a:t>
              </a:r>
            </a:p>
          </p:txBody>
        </p:sp>
        <p:sp>
          <p:nvSpPr>
            <p:cNvPr id="21" name="iṡḻiḑe"/>
            <p:cNvSpPr/>
            <p:nvPr/>
          </p:nvSpPr>
          <p:spPr bwMode="auto">
            <a:xfrm>
              <a:off x="6603224" y="3832933"/>
              <a:ext cx="653663" cy="6536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03</a:t>
              </a:r>
            </a:p>
          </p:txBody>
        </p:sp>
        <p:sp>
          <p:nvSpPr>
            <p:cNvPr id="22" name="ïślíďê"/>
            <p:cNvSpPr/>
            <p:nvPr/>
          </p:nvSpPr>
          <p:spPr bwMode="auto">
            <a:xfrm>
              <a:off x="6603224" y="4986523"/>
              <a:ext cx="653663" cy="6536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04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CFB1262-CE79-48B9-AF05-7C57FA4B3169}"/>
                </a:ext>
              </a:extLst>
            </p:cNvPr>
            <p:cNvCxnSpPr/>
            <p:nvPr/>
          </p:nvCxnSpPr>
          <p:spPr>
            <a:xfrm>
              <a:off x="7446000" y="2484000"/>
              <a:ext cx="40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00F942A5-F240-4D7B-BCA6-38DD9E9331E4}"/>
                </a:ext>
              </a:extLst>
            </p:cNvPr>
            <p:cNvCxnSpPr/>
            <p:nvPr/>
          </p:nvCxnSpPr>
          <p:spPr>
            <a:xfrm>
              <a:off x="7446000" y="3627000"/>
              <a:ext cx="40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40134E32-BF5A-4214-A4D5-7638284736AD}"/>
                </a:ext>
              </a:extLst>
            </p:cNvPr>
            <p:cNvCxnSpPr/>
            <p:nvPr/>
          </p:nvCxnSpPr>
          <p:spPr>
            <a:xfrm>
              <a:off x="7446000" y="4770000"/>
              <a:ext cx="40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832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ADD YOUR TITLE HERE</a:t>
            </a:r>
            <a:endParaRPr lang="zh-CN" altLang="en-US" sz="1400" spc="600" dirty="0">
              <a:solidFill>
                <a:schemeClr val="tx1">
                  <a:lumMod val="95000"/>
                  <a:lumOff val="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6320" y="77462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SUMMER</a:t>
            </a:r>
          </a:p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IS HERE.</a:t>
            </a:r>
            <a:endParaRPr lang="zh-CN" altLang="en-US" sz="5400" spc="600" dirty="0">
              <a:solidFill>
                <a:schemeClr val="tx1">
                  <a:lumMod val="85000"/>
                  <a:lumOff val="1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999001" y="774620"/>
            <a:ext cx="4675475" cy="5173127"/>
            <a:chOff x="6999001" y="774620"/>
            <a:chExt cx="4675475" cy="5173127"/>
          </a:xfrm>
        </p:grpSpPr>
        <p:sp>
          <p:nvSpPr>
            <p:cNvPr id="8" name="矩形 7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99001" y="2382855"/>
              <a:ext cx="4675475" cy="3564892"/>
              <a:chOff x="6999001" y="2382855"/>
              <a:chExt cx="4675475" cy="3564892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6999001" y="2393015"/>
                <a:ext cx="4675475" cy="3554732"/>
                <a:chOff x="7659129" y="1637899"/>
                <a:chExt cx="4675475" cy="3554732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03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9630168" y="3651134"/>
                  <a:ext cx="259267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36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第三章节</a:t>
                  </a:r>
                  <a:endParaRPr lang="zh-CN" altLang="en-US" sz="3600" spc="600" dirty="0">
                    <a:solidFill>
                      <a:schemeClr val="accent3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7659129" y="4453967"/>
                  <a:ext cx="4675475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。</a:t>
                  </a: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0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dfcbc56-e15c-4753-b6d9-324abaf426d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3002"/>
            <a:ext cx="11520488" cy="4992686"/>
            <a:chOff x="0" y="1143002"/>
            <a:chExt cx="11520488" cy="4992686"/>
          </a:xfrm>
        </p:grpSpPr>
        <p:sp>
          <p:nvSpPr>
            <p:cNvPr id="3" name="íṩliḋé"/>
            <p:cNvSpPr/>
            <p:nvPr/>
          </p:nvSpPr>
          <p:spPr>
            <a:xfrm>
              <a:off x="0" y="1143002"/>
              <a:ext cx="6095999" cy="4992686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4" name="iŝľïďe"/>
            <p:cNvGrpSpPr/>
            <p:nvPr/>
          </p:nvGrpSpPr>
          <p:grpSpPr>
            <a:xfrm>
              <a:off x="6466013" y="1920558"/>
              <a:ext cx="559156" cy="532273"/>
              <a:chOff x="10755344" y="220662"/>
              <a:chExt cx="990603" cy="942971"/>
            </a:xfrm>
            <a:solidFill>
              <a:schemeClr val="accent1"/>
            </a:solidFill>
          </p:grpSpPr>
          <p:sp>
            <p:nvSpPr>
              <p:cNvPr id="32" name="íṩļiḍé"/>
              <p:cNvSpPr/>
              <p:nvPr/>
            </p:nvSpPr>
            <p:spPr bwMode="auto">
              <a:xfrm>
                <a:off x="10755344" y="220662"/>
                <a:ext cx="990603" cy="942971"/>
              </a:xfrm>
              <a:custGeom>
                <a:avLst/>
                <a:gdLst>
                  <a:gd name="T0" fmla="*/ 239 w 261"/>
                  <a:gd name="T1" fmla="*/ 0 h 248"/>
                  <a:gd name="T2" fmla="*/ 22 w 261"/>
                  <a:gd name="T3" fmla="*/ 0 h 248"/>
                  <a:gd name="T4" fmla="*/ 0 w 261"/>
                  <a:gd name="T5" fmla="*/ 22 h 248"/>
                  <a:gd name="T6" fmla="*/ 0 w 261"/>
                  <a:gd name="T7" fmla="*/ 190 h 248"/>
                  <a:gd name="T8" fmla="*/ 22 w 261"/>
                  <a:gd name="T9" fmla="*/ 212 h 248"/>
                  <a:gd name="T10" fmla="*/ 88 w 261"/>
                  <a:gd name="T11" fmla="*/ 212 h 248"/>
                  <a:gd name="T12" fmla="*/ 76 w 261"/>
                  <a:gd name="T13" fmla="*/ 224 h 248"/>
                  <a:gd name="T14" fmla="*/ 70 w 261"/>
                  <a:gd name="T15" fmla="*/ 231 h 248"/>
                  <a:gd name="T16" fmla="*/ 70 w 261"/>
                  <a:gd name="T17" fmla="*/ 241 h 248"/>
                  <a:gd name="T18" fmla="*/ 86 w 261"/>
                  <a:gd name="T19" fmla="*/ 248 h 248"/>
                  <a:gd name="T20" fmla="*/ 175 w 261"/>
                  <a:gd name="T21" fmla="*/ 248 h 248"/>
                  <a:gd name="T22" fmla="*/ 191 w 261"/>
                  <a:gd name="T23" fmla="*/ 241 h 248"/>
                  <a:gd name="T24" fmla="*/ 191 w 261"/>
                  <a:gd name="T25" fmla="*/ 231 h 248"/>
                  <a:gd name="T26" fmla="*/ 185 w 261"/>
                  <a:gd name="T27" fmla="*/ 224 h 248"/>
                  <a:gd name="T28" fmla="*/ 173 w 261"/>
                  <a:gd name="T29" fmla="*/ 212 h 248"/>
                  <a:gd name="T30" fmla="*/ 239 w 261"/>
                  <a:gd name="T31" fmla="*/ 212 h 248"/>
                  <a:gd name="T32" fmla="*/ 261 w 261"/>
                  <a:gd name="T33" fmla="*/ 190 h 248"/>
                  <a:gd name="T34" fmla="*/ 261 w 261"/>
                  <a:gd name="T35" fmla="*/ 22 h 248"/>
                  <a:gd name="T36" fmla="*/ 239 w 261"/>
                  <a:gd name="T37" fmla="*/ 0 h 248"/>
                  <a:gd name="T38" fmla="*/ 179 w 261"/>
                  <a:gd name="T39" fmla="*/ 230 h 248"/>
                  <a:gd name="T40" fmla="*/ 184 w 261"/>
                  <a:gd name="T41" fmla="*/ 236 h 248"/>
                  <a:gd name="T42" fmla="*/ 184 w 261"/>
                  <a:gd name="T43" fmla="*/ 238 h 248"/>
                  <a:gd name="T44" fmla="*/ 175 w 261"/>
                  <a:gd name="T45" fmla="*/ 240 h 248"/>
                  <a:gd name="T46" fmla="*/ 86 w 261"/>
                  <a:gd name="T47" fmla="*/ 240 h 248"/>
                  <a:gd name="T48" fmla="*/ 77 w 261"/>
                  <a:gd name="T49" fmla="*/ 238 h 248"/>
                  <a:gd name="T50" fmla="*/ 77 w 261"/>
                  <a:gd name="T51" fmla="*/ 236 h 248"/>
                  <a:gd name="T52" fmla="*/ 77 w 261"/>
                  <a:gd name="T53" fmla="*/ 236 h 248"/>
                  <a:gd name="T54" fmla="*/ 82 w 261"/>
                  <a:gd name="T55" fmla="*/ 230 h 248"/>
                  <a:gd name="T56" fmla="*/ 98 w 261"/>
                  <a:gd name="T57" fmla="*/ 212 h 248"/>
                  <a:gd name="T58" fmla="*/ 163 w 261"/>
                  <a:gd name="T59" fmla="*/ 212 h 248"/>
                  <a:gd name="T60" fmla="*/ 179 w 261"/>
                  <a:gd name="T61" fmla="*/ 230 h 248"/>
                  <a:gd name="T62" fmla="*/ 245 w 261"/>
                  <a:gd name="T63" fmla="*/ 190 h 248"/>
                  <a:gd name="T64" fmla="*/ 239 w 261"/>
                  <a:gd name="T65" fmla="*/ 196 h 248"/>
                  <a:gd name="T66" fmla="*/ 22 w 261"/>
                  <a:gd name="T67" fmla="*/ 196 h 248"/>
                  <a:gd name="T68" fmla="*/ 16 w 261"/>
                  <a:gd name="T69" fmla="*/ 190 h 248"/>
                  <a:gd name="T70" fmla="*/ 16 w 261"/>
                  <a:gd name="T71" fmla="*/ 22 h 248"/>
                  <a:gd name="T72" fmla="*/ 22 w 261"/>
                  <a:gd name="T73" fmla="*/ 16 h 248"/>
                  <a:gd name="T74" fmla="*/ 239 w 261"/>
                  <a:gd name="T75" fmla="*/ 16 h 248"/>
                  <a:gd name="T76" fmla="*/ 245 w 261"/>
                  <a:gd name="T77" fmla="*/ 22 h 248"/>
                  <a:gd name="T78" fmla="*/ 245 w 261"/>
                  <a:gd name="T79" fmla="*/ 19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1" h="248">
                    <a:moveTo>
                      <a:pt x="23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02"/>
                      <a:pt x="10" y="212"/>
                      <a:pt x="22" y="212"/>
                    </a:cubicBezTo>
                    <a:cubicBezTo>
                      <a:pt x="88" y="212"/>
                      <a:pt x="88" y="212"/>
                      <a:pt x="88" y="212"/>
                    </a:cubicBezTo>
                    <a:cubicBezTo>
                      <a:pt x="85" y="216"/>
                      <a:pt x="79" y="222"/>
                      <a:pt x="76" y="224"/>
                    </a:cubicBezTo>
                    <a:cubicBezTo>
                      <a:pt x="74" y="227"/>
                      <a:pt x="71" y="229"/>
                      <a:pt x="70" y="231"/>
                    </a:cubicBezTo>
                    <a:cubicBezTo>
                      <a:pt x="69" y="233"/>
                      <a:pt x="68" y="237"/>
                      <a:pt x="70" y="241"/>
                    </a:cubicBezTo>
                    <a:cubicBezTo>
                      <a:pt x="71" y="244"/>
                      <a:pt x="76" y="248"/>
                      <a:pt x="86" y="248"/>
                    </a:cubicBezTo>
                    <a:cubicBezTo>
                      <a:pt x="175" y="248"/>
                      <a:pt x="175" y="248"/>
                      <a:pt x="175" y="248"/>
                    </a:cubicBezTo>
                    <a:cubicBezTo>
                      <a:pt x="185" y="248"/>
                      <a:pt x="190" y="244"/>
                      <a:pt x="191" y="241"/>
                    </a:cubicBezTo>
                    <a:cubicBezTo>
                      <a:pt x="193" y="237"/>
                      <a:pt x="192" y="233"/>
                      <a:pt x="191" y="231"/>
                    </a:cubicBezTo>
                    <a:cubicBezTo>
                      <a:pt x="190" y="229"/>
                      <a:pt x="187" y="227"/>
                      <a:pt x="185" y="224"/>
                    </a:cubicBezTo>
                    <a:cubicBezTo>
                      <a:pt x="182" y="222"/>
                      <a:pt x="176" y="216"/>
                      <a:pt x="173" y="212"/>
                    </a:cubicBezTo>
                    <a:cubicBezTo>
                      <a:pt x="239" y="212"/>
                      <a:pt x="239" y="212"/>
                      <a:pt x="239" y="212"/>
                    </a:cubicBezTo>
                    <a:cubicBezTo>
                      <a:pt x="251" y="212"/>
                      <a:pt x="261" y="202"/>
                      <a:pt x="261" y="190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10"/>
                      <a:pt x="251" y="0"/>
                      <a:pt x="239" y="0"/>
                    </a:cubicBezTo>
                    <a:close/>
                    <a:moveTo>
                      <a:pt x="179" y="230"/>
                    </a:moveTo>
                    <a:cubicBezTo>
                      <a:pt x="181" y="233"/>
                      <a:pt x="183" y="235"/>
                      <a:pt x="184" y="236"/>
                    </a:cubicBezTo>
                    <a:cubicBezTo>
                      <a:pt x="184" y="236"/>
                      <a:pt x="185" y="237"/>
                      <a:pt x="184" y="238"/>
                    </a:cubicBezTo>
                    <a:cubicBezTo>
                      <a:pt x="183" y="239"/>
                      <a:pt x="179" y="240"/>
                      <a:pt x="175" y="240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82" y="240"/>
                      <a:pt x="78" y="239"/>
                      <a:pt x="77" y="238"/>
                    </a:cubicBezTo>
                    <a:cubicBezTo>
                      <a:pt x="77" y="237"/>
                      <a:pt x="77" y="236"/>
                      <a:pt x="77" y="236"/>
                    </a:cubicBezTo>
                    <a:cubicBezTo>
                      <a:pt x="77" y="236"/>
                      <a:pt x="77" y="236"/>
                      <a:pt x="77" y="236"/>
                    </a:cubicBezTo>
                    <a:cubicBezTo>
                      <a:pt x="78" y="235"/>
                      <a:pt x="80" y="233"/>
                      <a:pt x="82" y="230"/>
                    </a:cubicBezTo>
                    <a:cubicBezTo>
                      <a:pt x="89" y="223"/>
                      <a:pt x="95" y="217"/>
                      <a:pt x="98" y="212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66" y="217"/>
                      <a:pt x="172" y="223"/>
                      <a:pt x="179" y="230"/>
                    </a:cubicBezTo>
                    <a:close/>
                    <a:moveTo>
                      <a:pt x="245" y="190"/>
                    </a:moveTo>
                    <a:cubicBezTo>
                      <a:pt x="245" y="193"/>
                      <a:pt x="242" y="196"/>
                      <a:pt x="239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6"/>
                      <a:pt x="16" y="193"/>
                      <a:pt x="16" y="19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42" y="16"/>
                      <a:pt x="245" y="19"/>
                      <a:pt x="245" y="22"/>
                    </a:cubicBezTo>
                    <a:lnTo>
                      <a:pt x="2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3" name="iśḷîdè"/>
              <p:cNvSpPr/>
              <p:nvPr/>
            </p:nvSpPr>
            <p:spPr bwMode="auto">
              <a:xfrm>
                <a:off x="10879190" y="342900"/>
                <a:ext cx="741367" cy="498473"/>
              </a:xfrm>
              <a:custGeom>
                <a:avLst/>
                <a:gdLst>
                  <a:gd name="T0" fmla="*/ 182 w 195"/>
                  <a:gd name="T1" fmla="*/ 0 h 131"/>
                  <a:gd name="T2" fmla="*/ 13 w 195"/>
                  <a:gd name="T3" fmla="*/ 0 h 131"/>
                  <a:gd name="T4" fmla="*/ 0 w 195"/>
                  <a:gd name="T5" fmla="*/ 14 h 131"/>
                  <a:gd name="T6" fmla="*/ 0 w 195"/>
                  <a:gd name="T7" fmla="*/ 117 h 131"/>
                  <a:gd name="T8" fmla="*/ 13 w 195"/>
                  <a:gd name="T9" fmla="*/ 131 h 131"/>
                  <a:gd name="T10" fmla="*/ 182 w 195"/>
                  <a:gd name="T11" fmla="*/ 131 h 131"/>
                  <a:gd name="T12" fmla="*/ 195 w 195"/>
                  <a:gd name="T13" fmla="*/ 117 h 131"/>
                  <a:gd name="T14" fmla="*/ 195 w 195"/>
                  <a:gd name="T15" fmla="*/ 14 h 131"/>
                  <a:gd name="T16" fmla="*/ 182 w 195"/>
                  <a:gd name="T17" fmla="*/ 0 h 131"/>
                  <a:gd name="T18" fmla="*/ 13 w 195"/>
                  <a:gd name="T19" fmla="*/ 9 h 131"/>
                  <a:gd name="T20" fmla="*/ 182 w 195"/>
                  <a:gd name="T21" fmla="*/ 9 h 131"/>
                  <a:gd name="T22" fmla="*/ 187 w 195"/>
                  <a:gd name="T23" fmla="*/ 14 h 131"/>
                  <a:gd name="T24" fmla="*/ 187 w 195"/>
                  <a:gd name="T25" fmla="*/ 48 h 131"/>
                  <a:gd name="T26" fmla="*/ 154 w 195"/>
                  <a:gd name="T27" fmla="*/ 85 h 131"/>
                  <a:gd name="T28" fmla="*/ 125 w 195"/>
                  <a:gd name="T29" fmla="*/ 47 h 131"/>
                  <a:gd name="T30" fmla="*/ 122 w 195"/>
                  <a:gd name="T31" fmla="*/ 45 h 131"/>
                  <a:gd name="T32" fmla="*/ 119 w 195"/>
                  <a:gd name="T33" fmla="*/ 47 h 131"/>
                  <a:gd name="T34" fmla="*/ 81 w 195"/>
                  <a:gd name="T35" fmla="*/ 100 h 131"/>
                  <a:gd name="T36" fmla="*/ 51 w 195"/>
                  <a:gd name="T37" fmla="*/ 71 h 131"/>
                  <a:gd name="T38" fmla="*/ 46 w 195"/>
                  <a:gd name="T39" fmla="*/ 71 h 131"/>
                  <a:gd name="T40" fmla="*/ 8 w 195"/>
                  <a:gd name="T41" fmla="*/ 105 h 131"/>
                  <a:gd name="T42" fmla="*/ 8 w 195"/>
                  <a:gd name="T43" fmla="*/ 14 h 131"/>
                  <a:gd name="T44" fmla="*/ 13 w 195"/>
                  <a:gd name="T45" fmla="*/ 9 h 131"/>
                  <a:gd name="T46" fmla="*/ 182 w 195"/>
                  <a:gd name="T47" fmla="*/ 123 h 131"/>
                  <a:gd name="T48" fmla="*/ 13 w 195"/>
                  <a:gd name="T49" fmla="*/ 123 h 131"/>
                  <a:gd name="T50" fmla="*/ 8 w 195"/>
                  <a:gd name="T51" fmla="*/ 117 h 131"/>
                  <a:gd name="T52" fmla="*/ 8 w 195"/>
                  <a:gd name="T53" fmla="*/ 116 h 131"/>
                  <a:gd name="T54" fmla="*/ 48 w 195"/>
                  <a:gd name="T55" fmla="*/ 79 h 131"/>
                  <a:gd name="T56" fmla="*/ 78 w 195"/>
                  <a:gd name="T57" fmla="*/ 109 h 131"/>
                  <a:gd name="T58" fmla="*/ 82 w 195"/>
                  <a:gd name="T59" fmla="*/ 110 h 131"/>
                  <a:gd name="T60" fmla="*/ 85 w 195"/>
                  <a:gd name="T61" fmla="*/ 109 h 131"/>
                  <a:gd name="T62" fmla="*/ 122 w 195"/>
                  <a:gd name="T63" fmla="*/ 56 h 131"/>
                  <a:gd name="T64" fmla="*/ 151 w 195"/>
                  <a:gd name="T65" fmla="*/ 94 h 131"/>
                  <a:gd name="T66" fmla="*/ 154 w 195"/>
                  <a:gd name="T67" fmla="*/ 95 h 131"/>
                  <a:gd name="T68" fmla="*/ 157 w 195"/>
                  <a:gd name="T69" fmla="*/ 94 h 131"/>
                  <a:gd name="T70" fmla="*/ 187 w 195"/>
                  <a:gd name="T71" fmla="*/ 60 h 131"/>
                  <a:gd name="T72" fmla="*/ 187 w 195"/>
                  <a:gd name="T73" fmla="*/ 117 h 131"/>
                  <a:gd name="T74" fmla="*/ 182 w 195"/>
                  <a:gd name="T7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31">
                    <a:moveTo>
                      <a:pt x="18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3" y="131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9" y="131"/>
                      <a:pt x="195" y="125"/>
                      <a:pt x="195" y="117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7"/>
                      <a:pt x="189" y="0"/>
                      <a:pt x="182" y="0"/>
                    </a:cubicBezTo>
                    <a:close/>
                    <a:moveTo>
                      <a:pt x="13" y="9"/>
                    </a:moveTo>
                    <a:cubicBezTo>
                      <a:pt x="182" y="9"/>
                      <a:pt x="182" y="9"/>
                      <a:pt x="182" y="9"/>
                    </a:cubicBezTo>
                    <a:cubicBezTo>
                      <a:pt x="185" y="9"/>
                      <a:pt x="187" y="11"/>
                      <a:pt x="187" y="1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4" y="46"/>
                      <a:pt x="123" y="45"/>
                      <a:pt x="122" y="45"/>
                    </a:cubicBezTo>
                    <a:cubicBezTo>
                      <a:pt x="121" y="45"/>
                      <a:pt x="119" y="46"/>
                      <a:pt x="119" y="4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69"/>
                      <a:pt x="47" y="69"/>
                      <a:pt x="46" y="71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0" y="9"/>
                      <a:pt x="13" y="9"/>
                    </a:cubicBezTo>
                    <a:close/>
                    <a:moveTo>
                      <a:pt x="182" y="123"/>
                    </a:moveTo>
                    <a:cubicBezTo>
                      <a:pt x="13" y="123"/>
                      <a:pt x="13" y="123"/>
                      <a:pt x="13" y="123"/>
                    </a:cubicBezTo>
                    <a:cubicBezTo>
                      <a:pt x="10" y="123"/>
                      <a:pt x="8" y="120"/>
                      <a:pt x="8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10"/>
                      <a:pt x="80" y="111"/>
                      <a:pt x="82" y="110"/>
                    </a:cubicBezTo>
                    <a:cubicBezTo>
                      <a:pt x="83" y="110"/>
                      <a:pt x="84" y="110"/>
                      <a:pt x="85" y="109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5"/>
                      <a:pt x="153" y="95"/>
                      <a:pt x="154" y="95"/>
                    </a:cubicBezTo>
                    <a:cubicBezTo>
                      <a:pt x="155" y="95"/>
                      <a:pt x="156" y="95"/>
                      <a:pt x="157" y="94"/>
                    </a:cubicBezTo>
                    <a:cubicBezTo>
                      <a:pt x="187" y="60"/>
                      <a:pt x="187" y="60"/>
                      <a:pt x="187" y="60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187" y="120"/>
                      <a:pt x="185" y="123"/>
                      <a:pt x="1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4" name="îsḷïďé"/>
              <p:cNvSpPr/>
              <p:nvPr/>
            </p:nvSpPr>
            <p:spPr bwMode="auto">
              <a:xfrm>
                <a:off x="11202988" y="855663"/>
                <a:ext cx="93663" cy="92075"/>
              </a:xfrm>
              <a:custGeom>
                <a:avLst/>
                <a:gdLst>
                  <a:gd name="T0" fmla="*/ 13 w 25"/>
                  <a:gd name="T1" fmla="*/ 0 h 24"/>
                  <a:gd name="T2" fmla="*/ 0 w 25"/>
                  <a:gd name="T3" fmla="*/ 12 h 24"/>
                  <a:gd name="T4" fmla="*/ 13 w 25"/>
                  <a:gd name="T5" fmla="*/ 24 h 24"/>
                  <a:gd name="T6" fmla="*/ 25 w 25"/>
                  <a:gd name="T7" fmla="*/ 12 h 24"/>
                  <a:gd name="T8" fmla="*/ 13 w 25"/>
                  <a:gd name="T9" fmla="*/ 0 h 24"/>
                  <a:gd name="T10" fmla="*/ 13 w 25"/>
                  <a:gd name="T11" fmla="*/ 16 h 24"/>
                  <a:gd name="T12" fmla="*/ 8 w 25"/>
                  <a:gd name="T13" fmla="*/ 12 h 24"/>
                  <a:gd name="T14" fmla="*/ 13 w 25"/>
                  <a:gd name="T15" fmla="*/ 8 h 24"/>
                  <a:gd name="T16" fmla="*/ 17 w 25"/>
                  <a:gd name="T17" fmla="*/ 12 h 24"/>
                  <a:gd name="T18" fmla="*/ 13 w 25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  <a:moveTo>
                      <a:pt x="13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3" y="8"/>
                    </a:cubicBezTo>
                    <a:cubicBezTo>
                      <a:pt x="15" y="8"/>
                      <a:pt x="17" y="10"/>
                      <a:pt x="17" y="12"/>
                    </a:cubicBezTo>
                    <a:cubicBezTo>
                      <a:pt x="17" y="14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5" name="îşḷïḑè"/>
            <p:cNvSpPr txBox="1"/>
            <p:nvPr/>
          </p:nvSpPr>
          <p:spPr>
            <a:xfrm>
              <a:off x="7033921" y="1823633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ïŝ1iḓé"/>
            <p:cNvSpPr/>
            <p:nvPr/>
          </p:nvSpPr>
          <p:spPr>
            <a:xfrm>
              <a:off x="7033921" y="2192964"/>
              <a:ext cx="3605897" cy="379985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grpSp>
          <p:nvGrpSpPr>
            <p:cNvPr id="7" name="íṩḷíḋé"/>
            <p:cNvGrpSpPr/>
            <p:nvPr/>
          </p:nvGrpSpPr>
          <p:grpSpPr>
            <a:xfrm>
              <a:off x="6496557" y="3055368"/>
              <a:ext cx="538275" cy="371299"/>
              <a:chOff x="4763" y="4763"/>
              <a:chExt cx="1212850" cy="836612"/>
            </a:xfrm>
            <a:solidFill>
              <a:schemeClr val="accent2"/>
            </a:solidFill>
          </p:grpSpPr>
          <p:sp>
            <p:nvSpPr>
              <p:cNvPr id="27" name="ï$1íḍé"/>
              <p:cNvSpPr/>
              <p:nvPr/>
            </p:nvSpPr>
            <p:spPr bwMode="auto">
              <a:xfrm>
                <a:off x="152400" y="157163"/>
                <a:ext cx="355600" cy="322262"/>
              </a:xfrm>
              <a:custGeom>
                <a:avLst/>
                <a:gdLst>
                  <a:gd name="T0" fmla="*/ 93 w 94"/>
                  <a:gd name="T1" fmla="*/ 85 h 85"/>
                  <a:gd name="T2" fmla="*/ 91 w 94"/>
                  <a:gd name="T3" fmla="*/ 72 h 85"/>
                  <a:gd name="T4" fmla="*/ 70 w 94"/>
                  <a:gd name="T5" fmla="*/ 61 h 85"/>
                  <a:gd name="T6" fmla="*/ 59 w 94"/>
                  <a:gd name="T7" fmla="*/ 56 h 85"/>
                  <a:gd name="T8" fmla="*/ 59 w 94"/>
                  <a:gd name="T9" fmla="*/ 47 h 85"/>
                  <a:gd name="T10" fmla="*/ 63 w 94"/>
                  <a:gd name="T11" fmla="*/ 36 h 85"/>
                  <a:gd name="T12" fmla="*/ 68 w 94"/>
                  <a:gd name="T13" fmla="*/ 31 h 85"/>
                  <a:gd name="T14" fmla="*/ 65 w 94"/>
                  <a:gd name="T15" fmla="*/ 24 h 85"/>
                  <a:gd name="T16" fmla="*/ 66 w 94"/>
                  <a:gd name="T17" fmla="*/ 15 h 85"/>
                  <a:gd name="T18" fmla="*/ 47 w 94"/>
                  <a:gd name="T19" fmla="*/ 0 h 85"/>
                  <a:gd name="T20" fmla="*/ 29 w 94"/>
                  <a:gd name="T21" fmla="*/ 15 h 85"/>
                  <a:gd name="T22" fmla="*/ 29 w 94"/>
                  <a:gd name="T23" fmla="*/ 24 h 85"/>
                  <a:gd name="T24" fmla="*/ 27 w 94"/>
                  <a:gd name="T25" fmla="*/ 31 h 85"/>
                  <a:gd name="T26" fmla="*/ 31 w 94"/>
                  <a:gd name="T27" fmla="*/ 36 h 85"/>
                  <a:gd name="T28" fmla="*/ 36 w 94"/>
                  <a:gd name="T29" fmla="*/ 47 h 85"/>
                  <a:gd name="T30" fmla="*/ 36 w 94"/>
                  <a:gd name="T31" fmla="*/ 56 h 85"/>
                  <a:gd name="T32" fmla="*/ 24 w 94"/>
                  <a:gd name="T33" fmla="*/ 61 h 85"/>
                  <a:gd name="T34" fmla="*/ 3 w 94"/>
                  <a:gd name="T35" fmla="*/ 72 h 85"/>
                  <a:gd name="T36" fmla="*/ 1 w 94"/>
                  <a:gd name="T37" fmla="*/ 85 h 85"/>
                  <a:gd name="T38" fmla="*/ 93 w 94"/>
                  <a:gd name="T3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85">
                    <a:moveTo>
                      <a:pt x="93" y="85"/>
                    </a:moveTo>
                    <a:cubicBezTo>
                      <a:pt x="93" y="85"/>
                      <a:pt x="94" y="76"/>
                      <a:pt x="91" y="72"/>
                    </a:cubicBezTo>
                    <a:cubicBezTo>
                      <a:pt x="89" y="68"/>
                      <a:pt x="79" y="65"/>
                      <a:pt x="70" y="61"/>
                    </a:cubicBezTo>
                    <a:cubicBezTo>
                      <a:pt x="61" y="57"/>
                      <a:pt x="59" y="56"/>
                      <a:pt x="59" y="5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62" y="45"/>
                      <a:pt x="63" y="36"/>
                    </a:cubicBezTo>
                    <a:cubicBezTo>
                      <a:pt x="65" y="37"/>
                      <a:pt x="68" y="33"/>
                      <a:pt x="68" y="31"/>
                    </a:cubicBezTo>
                    <a:cubicBezTo>
                      <a:pt x="68" y="29"/>
                      <a:pt x="67" y="24"/>
                      <a:pt x="65" y="24"/>
                    </a:cubicBezTo>
                    <a:cubicBezTo>
                      <a:pt x="65" y="20"/>
                      <a:pt x="66" y="17"/>
                      <a:pt x="66" y="15"/>
                    </a:cubicBezTo>
                    <a:cubicBezTo>
                      <a:pt x="65" y="7"/>
                      <a:pt x="58" y="0"/>
                      <a:pt x="47" y="0"/>
                    </a:cubicBezTo>
                    <a:cubicBezTo>
                      <a:pt x="36" y="0"/>
                      <a:pt x="29" y="7"/>
                      <a:pt x="29" y="15"/>
                    </a:cubicBezTo>
                    <a:cubicBezTo>
                      <a:pt x="29" y="17"/>
                      <a:pt x="29" y="20"/>
                      <a:pt x="29" y="24"/>
                    </a:cubicBezTo>
                    <a:cubicBezTo>
                      <a:pt x="27" y="24"/>
                      <a:pt x="26" y="29"/>
                      <a:pt x="27" y="31"/>
                    </a:cubicBezTo>
                    <a:cubicBezTo>
                      <a:pt x="27" y="33"/>
                      <a:pt x="29" y="37"/>
                      <a:pt x="31" y="36"/>
                    </a:cubicBezTo>
                    <a:cubicBezTo>
                      <a:pt x="32" y="45"/>
                      <a:pt x="36" y="47"/>
                      <a:pt x="36" y="47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3" y="57"/>
                      <a:pt x="24" y="61"/>
                    </a:cubicBezTo>
                    <a:cubicBezTo>
                      <a:pt x="15" y="65"/>
                      <a:pt x="6" y="68"/>
                      <a:pt x="3" y="72"/>
                    </a:cubicBezTo>
                    <a:cubicBezTo>
                      <a:pt x="0" y="76"/>
                      <a:pt x="1" y="85"/>
                      <a:pt x="1" y="85"/>
                    </a:cubicBezTo>
                    <a:lnTo>
                      <a:pt x="93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8" name="í$ḻídè"/>
              <p:cNvSpPr/>
              <p:nvPr/>
            </p:nvSpPr>
            <p:spPr bwMode="auto">
              <a:xfrm>
                <a:off x="611188" y="157163"/>
                <a:ext cx="303213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íṡlïḑé"/>
              <p:cNvSpPr/>
              <p:nvPr/>
            </p:nvSpPr>
            <p:spPr bwMode="auto">
              <a:xfrm>
                <a:off x="611188" y="309563"/>
                <a:ext cx="454024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0" name="iṡļîḓe"/>
              <p:cNvSpPr/>
              <p:nvPr/>
            </p:nvSpPr>
            <p:spPr bwMode="auto">
              <a:xfrm>
                <a:off x="611188" y="460374"/>
                <a:ext cx="377825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1" name="ïṡḻíḋé"/>
              <p:cNvSpPr/>
              <p:nvPr/>
            </p:nvSpPr>
            <p:spPr bwMode="auto">
              <a:xfrm>
                <a:off x="4763" y="4763"/>
                <a:ext cx="1212850" cy="836612"/>
              </a:xfrm>
              <a:custGeom>
                <a:avLst/>
                <a:gdLst>
                  <a:gd name="T0" fmla="*/ 0 w 320"/>
                  <a:gd name="T1" fmla="*/ 0 h 220"/>
                  <a:gd name="T2" fmla="*/ 0 w 320"/>
                  <a:gd name="T3" fmla="*/ 220 h 220"/>
                  <a:gd name="T4" fmla="*/ 320 w 320"/>
                  <a:gd name="T5" fmla="*/ 220 h 220"/>
                  <a:gd name="T6" fmla="*/ 320 w 320"/>
                  <a:gd name="T7" fmla="*/ 0 h 220"/>
                  <a:gd name="T8" fmla="*/ 0 w 320"/>
                  <a:gd name="T9" fmla="*/ 0 h 220"/>
                  <a:gd name="T10" fmla="*/ 300 w 320"/>
                  <a:gd name="T11" fmla="*/ 200 h 220"/>
                  <a:gd name="T12" fmla="*/ 258 w 320"/>
                  <a:gd name="T13" fmla="*/ 200 h 220"/>
                  <a:gd name="T14" fmla="*/ 260 w 320"/>
                  <a:gd name="T15" fmla="*/ 190 h 220"/>
                  <a:gd name="T16" fmla="*/ 230 w 320"/>
                  <a:gd name="T17" fmla="*/ 160 h 220"/>
                  <a:gd name="T18" fmla="*/ 200 w 320"/>
                  <a:gd name="T19" fmla="*/ 190 h 220"/>
                  <a:gd name="T20" fmla="*/ 202 w 320"/>
                  <a:gd name="T21" fmla="*/ 200 h 220"/>
                  <a:gd name="T22" fmla="*/ 118 w 320"/>
                  <a:gd name="T23" fmla="*/ 200 h 220"/>
                  <a:gd name="T24" fmla="*/ 120 w 320"/>
                  <a:gd name="T25" fmla="*/ 190 h 220"/>
                  <a:gd name="T26" fmla="*/ 90 w 320"/>
                  <a:gd name="T27" fmla="*/ 160 h 220"/>
                  <a:gd name="T28" fmla="*/ 60 w 320"/>
                  <a:gd name="T29" fmla="*/ 190 h 220"/>
                  <a:gd name="T30" fmla="*/ 62 w 320"/>
                  <a:gd name="T31" fmla="*/ 200 h 220"/>
                  <a:gd name="T32" fmla="*/ 20 w 320"/>
                  <a:gd name="T33" fmla="*/ 200 h 220"/>
                  <a:gd name="T34" fmla="*/ 20 w 320"/>
                  <a:gd name="T35" fmla="*/ 20 h 220"/>
                  <a:gd name="T36" fmla="*/ 300 w 320"/>
                  <a:gd name="T37" fmla="*/ 20 h 220"/>
                  <a:gd name="T38" fmla="*/ 300 w 320"/>
                  <a:gd name="T39" fmla="*/ 20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0" h="220">
                    <a:moveTo>
                      <a:pt x="0" y="0"/>
                    </a:moveTo>
                    <a:cubicBezTo>
                      <a:pt x="0" y="220"/>
                      <a:pt x="0" y="220"/>
                      <a:pt x="0" y="220"/>
                    </a:cubicBezTo>
                    <a:cubicBezTo>
                      <a:pt x="320" y="220"/>
                      <a:pt x="320" y="220"/>
                      <a:pt x="320" y="220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0"/>
                    </a:lnTo>
                    <a:close/>
                    <a:moveTo>
                      <a:pt x="300" y="200"/>
                    </a:moveTo>
                    <a:cubicBezTo>
                      <a:pt x="258" y="200"/>
                      <a:pt x="258" y="200"/>
                      <a:pt x="258" y="200"/>
                    </a:cubicBezTo>
                    <a:cubicBezTo>
                      <a:pt x="259" y="197"/>
                      <a:pt x="260" y="194"/>
                      <a:pt x="260" y="190"/>
                    </a:cubicBezTo>
                    <a:cubicBezTo>
                      <a:pt x="260" y="173"/>
                      <a:pt x="247" y="160"/>
                      <a:pt x="230" y="160"/>
                    </a:cubicBezTo>
                    <a:cubicBezTo>
                      <a:pt x="213" y="160"/>
                      <a:pt x="200" y="173"/>
                      <a:pt x="200" y="190"/>
                    </a:cubicBezTo>
                    <a:cubicBezTo>
                      <a:pt x="200" y="194"/>
                      <a:pt x="201" y="197"/>
                      <a:pt x="202" y="20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19" y="197"/>
                      <a:pt x="120" y="194"/>
                      <a:pt x="120" y="190"/>
                    </a:cubicBezTo>
                    <a:cubicBezTo>
                      <a:pt x="120" y="173"/>
                      <a:pt x="107" y="160"/>
                      <a:pt x="90" y="160"/>
                    </a:cubicBezTo>
                    <a:cubicBezTo>
                      <a:pt x="73" y="160"/>
                      <a:pt x="60" y="173"/>
                      <a:pt x="60" y="190"/>
                    </a:cubicBezTo>
                    <a:cubicBezTo>
                      <a:pt x="60" y="194"/>
                      <a:pt x="61" y="197"/>
                      <a:pt x="62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00" y="20"/>
                      <a:pt x="300" y="20"/>
                      <a:pt x="300" y="20"/>
                    </a:cubicBezTo>
                    <a:lnTo>
                      <a:pt x="300" y="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8" name="íşľiḓê"/>
            <p:cNvSpPr txBox="1"/>
            <p:nvPr/>
          </p:nvSpPr>
          <p:spPr>
            <a:xfrm>
              <a:off x="7033921" y="2844490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íṡļiḑé"/>
            <p:cNvSpPr/>
            <p:nvPr/>
          </p:nvSpPr>
          <p:spPr>
            <a:xfrm>
              <a:off x="7033921" y="3213821"/>
              <a:ext cx="3605897" cy="379985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grpSp>
          <p:nvGrpSpPr>
            <p:cNvPr id="10" name="íŝḷidé"/>
            <p:cNvGrpSpPr/>
            <p:nvPr/>
          </p:nvGrpSpPr>
          <p:grpSpPr>
            <a:xfrm>
              <a:off x="6488938" y="3978948"/>
              <a:ext cx="532633" cy="506816"/>
              <a:chOff x="1586" y="4763"/>
              <a:chExt cx="6746880" cy="6419850"/>
            </a:xfrm>
            <a:solidFill>
              <a:schemeClr val="accent3"/>
            </a:solidFill>
          </p:grpSpPr>
          <p:sp>
            <p:nvSpPr>
              <p:cNvPr id="20" name="îsḻíḓe"/>
              <p:cNvSpPr/>
              <p:nvPr/>
            </p:nvSpPr>
            <p:spPr bwMode="auto">
              <a:xfrm>
                <a:off x="1586" y="4763"/>
                <a:ext cx="6746880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1" name="iş1íďè"/>
              <p:cNvSpPr/>
              <p:nvPr/>
            </p:nvSpPr>
            <p:spPr bwMode="auto">
              <a:xfrm>
                <a:off x="842956" y="846132"/>
                <a:ext cx="5064128" cy="3376611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2" name="i$ľïḑe"/>
              <p:cNvSpPr/>
              <p:nvPr/>
            </p:nvSpPr>
            <p:spPr bwMode="auto">
              <a:xfrm>
                <a:off x="3059117" y="4321178"/>
                <a:ext cx="631832" cy="630235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3" name="ïs1íďe"/>
              <p:cNvSpPr/>
              <p:nvPr/>
            </p:nvSpPr>
            <p:spPr bwMode="auto">
              <a:xfrm>
                <a:off x="2528888" y="2533646"/>
                <a:ext cx="628652" cy="1262066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4" name="ï$ļíḍè"/>
              <p:cNvSpPr/>
              <p:nvPr/>
            </p:nvSpPr>
            <p:spPr bwMode="auto">
              <a:xfrm>
                <a:off x="4632325" y="1266829"/>
                <a:ext cx="634998" cy="2528883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5" name="iSḻïďé"/>
              <p:cNvSpPr/>
              <p:nvPr/>
            </p:nvSpPr>
            <p:spPr bwMode="auto">
              <a:xfrm>
                <a:off x="3584571" y="2112961"/>
                <a:ext cx="627069" cy="1682751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6" name="íṡļîḋè"/>
              <p:cNvSpPr/>
              <p:nvPr/>
            </p:nvSpPr>
            <p:spPr bwMode="auto">
              <a:xfrm>
                <a:off x="1474788" y="1687514"/>
                <a:ext cx="633415" cy="2108198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1" name="îs1iďé"/>
            <p:cNvSpPr txBox="1"/>
            <p:nvPr/>
          </p:nvSpPr>
          <p:spPr>
            <a:xfrm>
              <a:off x="7033921" y="3865347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íṡḻîḋè"/>
            <p:cNvSpPr/>
            <p:nvPr/>
          </p:nvSpPr>
          <p:spPr>
            <a:xfrm>
              <a:off x="7033921" y="4234678"/>
              <a:ext cx="3605897" cy="379985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sp>
          <p:nvSpPr>
            <p:cNvPr id="13" name="îṡlîḑé"/>
            <p:cNvSpPr/>
            <p:nvPr/>
          </p:nvSpPr>
          <p:spPr bwMode="auto">
            <a:xfrm>
              <a:off x="6456039" y="5009097"/>
              <a:ext cx="598430" cy="480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îŝľïḋê"/>
            <p:cNvSpPr txBox="1"/>
            <p:nvPr/>
          </p:nvSpPr>
          <p:spPr>
            <a:xfrm>
              <a:off x="7033921" y="4886204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îślïḑe"/>
            <p:cNvSpPr/>
            <p:nvPr/>
          </p:nvSpPr>
          <p:spPr>
            <a:xfrm>
              <a:off x="7033921" y="5255535"/>
              <a:ext cx="3605897" cy="379985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</a:p>
          </p:txBody>
        </p:sp>
        <p:sp>
          <p:nvSpPr>
            <p:cNvPr id="16" name="íSḻïḓê">
              <a:extLst>
                <a:ext uri="{FF2B5EF4-FFF2-40B4-BE49-F238E27FC236}">
                  <a16:creationId xmlns:a16="http://schemas.microsoft.com/office/drawing/2014/main" xmlns="" id="{F3032323-3B9E-4BC6-9DA7-E10668C358CF}"/>
                </a:ext>
              </a:extLst>
            </p:cNvPr>
            <p:cNvSpPr/>
            <p:nvPr/>
          </p:nvSpPr>
          <p:spPr bwMode="auto">
            <a:xfrm>
              <a:off x="5106000" y="1143002"/>
              <a:ext cx="989999" cy="499268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DA0237A-2736-4ADA-8599-D0CB2B6FE557}"/>
                </a:ext>
              </a:extLst>
            </p:cNvPr>
            <p:cNvCxnSpPr/>
            <p:nvPr/>
          </p:nvCxnSpPr>
          <p:spPr>
            <a:xfrm>
              <a:off x="7176000" y="266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61BA032-8135-4A5D-99E9-4398068FEC89}"/>
                </a:ext>
              </a:extLst>
            </p:cNvPr>
            <p:cNvCxnSpPr/>
            <p:nvPr/>
          </p:nvCxnSpPr>
          <p:spPr>
            <a:xfrm>
              <a:off x="7176000" y="37308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49328CC-A9F9-41CC-91A4-A90672643CF7}"/>
                </a:ext>
              </a:extLst>
            </p:cNvPr>
            <p:cNvCxnSpPr/>
            <p:nvPr/>
          </p:nvCxnSpPr>
          <p:spPr>
            <a:xfrm>
              <a:off x="7176000" y="473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2949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6408" y="2063555"/>
            <a:ext cx="10840356" cy="3961977"/>
            <a:chOff x="926408" y="1819715"/>
            <a:chExt cx="10840356" cy="3961977"/>
          </a:xfrm>
        </p:grpSpPr>
        <p:grpSp>
          <p:nvGrpSpPr>
            <p:cNvPr id="3" name="组合 2"/>
            <p:cNvGrpSpPr/>
            <p:nvPr/>
          </p:nvGrpSpPr>
          <p:grpSpPr>
            <a:xfrm>
              <a:off x="926408" y="1820978"/>
              <a:ext cx="3935614" cy="3960714"/>
              <a:chOff x="4369714" y="1686560"/>
              <a:chExt cx="3472891" cy="349504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369714" y="1686560"/>
                <a:ext cx="3472891" cy="3495040"/>
                <a:chOff x="1849120" y="1498600"/>
                <a:chExt cx="3982720" cy="4008120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1849120" y="1498600"/>
                  <a:ext cx="1930400" cy="1930400"/>
                </a:xfrm>
                <a:prstGeom prst="rect">
                  <a:avLst/>
                </a:prstGeom>
                <a:blipFill dpi="0" rotWithShape="1">
                  <a:blip r:embed="rId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tile tx="0" ty="0" sx="100000" sy="100000" flip="none" algn="t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3901440" y="3576320"/>
                  <a:ext cx="1930400" cy="1930400"/>
                </a:xfrm>
                <a:prstGeom prst="rect">
                  <a:avLst/>
                </a:prstGeom>
                <a:blipFill dpi="0" rotWithShape="1">
                  <a:blip r:embed="rId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tile tx="0" ty="0" sx="100000" sy="100000" flip="none" algn="t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849120" y="3576320"/>
                  <a:ext cx="1930400" cy="1930400"/>
                </a:xfrm>
                <a:prstGeom prst="rect">
                  <a:avLst/>
                </a:prstGeom>
                <a:blipFill dpi="0" rotWithShape="1">
                  <a:blip r:embed="rId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tile tx="0" ty="0" sx="100000" sy="100000" flip="none" algn="b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3901440" y="1498600"/>
                  <a:ext cx="1930400" cy="1930400"/>
                </a:xfrm>
                <a:prstGeom prst="rect">
                  <a:avLst/>
                </a:prstGeom>
                <a:blipFill dpi="0" rotWithShape="1">
                  <a:blip r:embed="rId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tile tx="0" ty="0" sx="100000" sy="100000" flip="none" algn="b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5264689" y="2595880"/>
                <a:ext cx="1676400" cy="1676400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spc="3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TITLE</a:t>
                </a:r>
                <a:endParaRPr lang="zh-CN" altLang="en-US" sz="3600" spc="3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4" name="îṥļîḑé-Freeform: Shape 15"/>
            <p:cNvSpPr>
              <a:spLocks/>
            </p:cNvSpPr>
            <p:nvPr/>
          </p:nvSpPr>
          <p:spPr bwMode="auto">
            <a:xfrm>
              <a:off x="5470877" y="1820978"/>
              <a:ext cx="427524" cy="42626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5" name="îṥļîḑé-Freeform: Shape 16"/>
            <p:cNvSpPr>
              <a:spLocks/>
            </p:cNvSpPr>
            <p:nvPr/>
          </p:nvSpPr>
          <p:spPr bwMode="auto">
            <a:xfrm>
              <a:off x="5472140" y="3855086"/>
              <a:ext cx="426261" cy="42626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6" name="îṥļîḑé-Freeform: Shape 17"/>
            <p:cNvSpPr>
              <a:spLocks/>
            </p:cNvSpPr>
            <p:nvPr/>
          </p:nvSpPr>
          <p:spPr bwMode="auto">
            <a:xfrm>
              <a:off x="8880909" y="1819715"/>
              <a:ext cx="427524" cy="427524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7" name="îṥļîḑé-Freeform: Shape 18"/>
            <p:cNvSpPr>
              <a:spLocks/>
            </p:cNvSpPr>
            <p:nvPr/>
          </p:nvSpPr>
          <p:spPr bwMode="auto">
            <a:xfrm>
              <a:off x="8880909" y="3853191"/>
              <a:ext cx="388315" cy="427526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08503" y="1833422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420767" y="3866899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420767" y="1851751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08503" y="3892794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470877" y="2313097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80909" y="4449524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468566" y="4449524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80909" y="2313097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31196" y="435155"/>
            <a:ext cx="3329608" cy="925865"/>
            <a:chOff x="5190711" y="639675"/>
            <a:chExt cx="3329608" cy="925865"/>
          </a:xfrm>
        </p:grpSpPr>
        <p:sp>
          <p:nvSpPr>
            <p:cNvPr id="23" name="文本框 22"/>
            <p:cNvSpPr txBox="1"/>
            <p:nvPr/>
          </p:nvSpPr>
          <p:spPr>
            <a:xfrm>
              <a:off x="5190711" y="639675"/>
              <a:ext cx="3329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七月你好</a:t>
              </a:r>
              <a:endParaRPr lang="zh-CN" altLang="en-US" sz="2800" b="1" spc="600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216012" y="1165430"/>
              <a:ext cx="3282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ADD YOUR TITLE</a:t>
              </a:r>
              <a:endParaRPr lang="zh-CN" altLang="en-US" sz="2000" b="1" dirty="0">
                <a:solidFill>
                  <a:schemeClr val="accent3"/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16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9f77b58-b895-4fb0-82bc-82888a010a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45441" y="1211400"/>
            <a:ext cx="11242701" cy="4427268"/>
            <a:chOff x="945441" y="1211400"/>
            <a:chExt cx="11242701" cy="4427268"/>
          </a:xfrm>
        </p:grpSpPr>
        <p:sp>
          <p:nvSpPr>
            <p:cNvPr id="3" name="ïṧḷíḑé">
              <a:extLst>
                <a:ext uri="{FF2B5EF4-FFF2-40B4-BE49-F238E27FC236}">
                  <a16:creationId xmlns:a16="http://schemas.microsoft.com/office/drawing/2014/main" xmlns="" id="{CB7BF219-6E21-412F-A109-9B97A9A0DB4C}"/>
                </a:ext>
              </a:extLst>
            </p:cNvPr>
            <p:cNvSpPr/>
            <p:nvPr/>
          </p:nvSpPr>
          <p:spPr bwMode="auto">
            <a:xfrm flipH="1">
              <a:off x="10405614" y="2372810"/>
              <a:ext cx="1782528" cy="1812875"/>
            </a:xfrm>
            <a:custGeom>
              <a:avLst/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4" name="íṥľîḑè">
              <a:extLst>
                <a:ext uri="{FF2B5EF4-FFF2-40B4-BE49-F238E27FC236}">
                  <a16:creationId xmlns:a16="http://schemas.microsoft.com/office/drawing/2014/main" xmlns="" id="{9D42FC30-565B-4219-9275-D4606A13D701}"/>
                </a:ext>
              </a:extLst>
            </p:cNvPr>
            <p:cNvGrpSpPr/>
            <p:nvPr/>
          </p:nvGrpSpPr>
          <p:grpSpPr>
            <a:xfrm>
              <a:off x="8893605" y="1440342"/>
              <a:ext cx="2626883" cy="908538"/>
              <a:chOff x="1539665" y="1921024"/>
              <a:chExt cx="2387982" cy="908538"/>
            </a:xfrm>
          </p:grpSpPr>
          <p:sp>
            <p:nvSpPr>
              <p:cNvPr id="25" name="íṡḷîdè">
                <a:extLst>
                  <a:ext uri="{FF2B5EF4-FFF2-40B4-BE49-F238E27FC236}">
                    <a16:creationId xmlns:a16="http://schemas.microsoft.com/office/drawing/2014/main" xmlns="" id="{901AD6D4-E991-49D0-9D2B-38C60F70D521}"/>
                  </a:ext>
                </a:extLst>
              </p:cNvPr>
              <p:cNvSpPr/>
              <p:nvPr/>
            </p:nvSpPr>
            <p:spPr bwMode="auto">
              <a:xfrm>
                <a:off x="1539665" y="2272163"/>
                <a:ext cx="238798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Copy paste fonts. Choose the only option to retain text.</a:t>
                </a:r>
                <a:r>
                  <a:rPr lang="zh-CN" altLang="en-US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/>
                </a:r>
                <a:br>
                  <a:rPr lang="zh-CN" altLang="en-US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</a:br>
                <a:r>
                  <a:rPr lang="zh-CN" altLang="en-US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 </a:t>
                </a:r>
              </a:p>
            </p:txBody>
          </p:sp>
          <p:sp>
            <p:nvSpPr>
              <p:cNvPr id="26" name="íšļíḑê">
                <a:extLst>
                  <a:ext uri="{FF2B5EF4-FFF2-40B4-BE49-F238E27FC236}">
                    <a16:creationId xmlns:a16="http://schemas.microsoft.com/office/drawing/2014/main" xmlns="" id="{508625CC-7931-401C-B836-C4EA93BB6B40}"/>
                  </a:ext>
                </a:extLst>
              </p:cNvPr>
              <p:cNvSpPr txBox="1"/>
              <p:nvPr/>
            </p:nvSpPr>
            <p:spPr bwMode="auto">
              <a:xfrm>
                <a:off x="1539665" y="1921024"/>
                <a:ext cx="238798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  <a:endParaRPr lang="zh-CN" altLang="en-US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E0BC7D3A-D079-4B64-B4A7-B5644121A0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31476" y="1211400"/>
              <a:ext cx="0" cy="1137480"/>
            </a:xfrm>
            <a:prstGeom prst="line">
              <a:avLst/>
            </a:prstGeom>
            <a:ln w="3175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îşḷïdê">
              <a:extLst>
                <a:ext uri="{FF2B5EF4-FFF2-40B4-BE49-F238E27FC236}">
                  <a16:creationId xmlns:a16="http://schemas.microsoft.com/office/drawing/2014/main" xmlns="" id="{33396DF6-2989-4975-9EAB-BD51BEAEE7CF}"/>
                </a:ext>
              </a:extLst>
            </p:cNvPr>
            <p:cNvGrpSpPr/>
            <p:nvPr/>
          </p:nvGrpSpPr>
          <p:grpSpPr>
            <a:xfrm>
              <a:off x="8893605" y="4730130"/>
              <a:ext cx="2106773" cy="908538"/>
              <a:chOff x="1539665" y="1921024"/>
              <a:chExt cx="2642096" cy="908538"/>
            </a:xfrm>
          </p:grpSpPr>
          <p:sp>
            <p:nvSpPr>
              <p:cNvPr id="23" name="iṣḷíḍê">
                <a:extLst>
                  <a:ext uri="{FF2B5EF4-FFF2-40B4-BE49-F238E27FC236}">
                    <a16:creationId xmlns:a16="http://schemas.microsoft.com/office/drawing/2014/main" xmlns="" id="{56041F3A-11F5-4E67-A545-BB1B40E3F13E}"/>
                  </a:ext>
                </a:extLst>
              </p:cNvPr>
              <p:cNvSpPr/>
              <p:nvPr/>
            </p:nvSpPr>
            <p:spPr bwMode="auto">
              <a:xfrm>
                <a:off x="1539665" y="2272163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Copy paste fonts. Choose the only option to retain text.</a:t>
                </a:r>
                <a:r>
                  <a:rPr lang="zh-CN" altLang="en-US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/>
                </a:r>
                <a:br>
                  <a:rPr lang="zh-CN" altLang="en-US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</a:br>
                <a:r>
                  <a:rPr lang="zh-CN" altLang="en-US" sz="10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 </a:t>
                </a:r>
              </a:p>
            </p:txBody>
          </p:sp>
          <p:sp>
            <p:nvSpPr>
              <p:cNvPr id="24" name="iSḻîḓê">
                <a:extLst>
                  <a:ext uri="{FF2B5EF4-FFF2-40B4-BE49-F238E27FC236}">
                    <a16:creationId xmlns:a16="http://schemas.microsoft.com/office/drawing/2014/main" xmlns="" id="{ACA87B89-4ED5-47EA-982C-30F1C7A13726}"/>
                  </a:ext>
                </a:extLst>
              </p:cNvPr>
              <p:cNvSpPr txBox="1"/>
              <p:nvPr/>
            </p:nvSpPr>
            <p:spPr bwMode="auto">
              <a:xfrm>
                <a:off x="1539665" y="1921024"/>
                <a:ext cx="264209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algn="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  <a:endParaRPr lang="zh-CN" altLang="en-US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4418D8C-73D7-4AA8-B46C-CBB979BEAA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36560" y="3893316"/>
              <a:ext cx="0" cy="1628902"/>
            </a:xfrm>
            <a:prstGeom prst="line">
              <a:avLst/>
            </a:prstGeom>
            <a:ln w="3175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oval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śḻíďê">
              <a:extLst>
                <a:ext uri="{FF2B5EF4-FFF2-40B4-BE49-F238E27FC236}">
                  <a16:creationId xmlns:a16="http://schemas.microsoft.com/office/drawing/2014/main" xmlns="" id="{0B867D0F-E2E4-435A-BEFB-4C4EB11CBCFC}"/>
                </a:ext>
              </a:extLst>
            </p:cNvPr>
            <p:cNvSpPr/>
            <p:nvPr/>
          </p:nvSpPr>
          <p:spPr bwMode="auto">
            <a:xfrm>
              <a:off x="966042" y="3040860"/>
              <a:ext cx="206763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/>
              </a:r>
              <a:b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</a:b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</a:p>
          </p:txBody>
        </p:sp>
        <p:sp>
          <p:nvSpPr>
            <p:cNvPr id="9" name="ïṧ1ïḓé">
              <a:extLst>
                <a:ext uri="{FF2B5EF4-FFF2-40B4-BE49-F238E27FC236}">
                  <a16:creationId xmlns:a16="http://schemas.microsoft.com/office/drawing/2014/main" xmlns="" id="{E1AA3A70-4DAF-476B-8561-3D90B6746D21}"/>
                </a:ext>
              </a:extLst>
            </p:cNvPr>
            <p:cNvSpPr txBox="1"/>
            <p:nvPr/>
          </p:nvSpPr>
          <p:spPr bwMode="auto">
            <a:xfrm>
              <a:off x="966042" y="2689722"/>
              <a:ext cx="2067631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8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íŝľídè">
              <a:extLst>
                <a:ext uri="{FF2B5EF4-FFF2-40B4-BE49-F238E27FC236}">
                  <a16:creationId xmlns:a16="http://schemas.microsoft.com/office/drawing/2014/main" xmlns="" id="{2E470BBC-D657-4D7B-A1BE-E661A6C8C969}"/>
                </a:ext>
              </a:extLst>
            </p:cNvPr>
            <p:cNvSpPr/>
            <p:nvPr/>
          </p:nvSpPr>
          <p:spPr bwMode="auto">
            <a:xfrm>
              <a:off x="1033419" y="2178990"/>
              <a:ext cx="461080" cy="43973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ïṧ1ïdè">
              <a:extLst>
                <a:ext uri="{FF2B5EF4-FFF2-40B4-BE49-F238E27FC236}">
                  <a16:creationId xmlns:a16="http://schemas.microsoft.com/office/drawing/2014/main" xmlns="" id="{43669775-E786-47E3-902A-CAE5E6AB4ABF}"/>
                </a:ext>
              </a:extLst>
            </p:cNvPr>
            <p:cNvSpPr/>
            <p:nvPr/>
          </p:nvSpPr>
          <p:spPr bwMode="auto">
            <a:xfrm>
              <a:off x="4263436" y="3109087"/>
              <a:ext cx="195360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/>
              </a:r>
              <a:b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</a:b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</a:p>
          </p:txBody>
        </p:sp>
        <p:sp>
          <p:nvSpPr>
            <p:cNvPr id="12" name="ïṩľidé">
              <a:extLst>
                <a:ext uri="{FF2B5EF4-FFF2-40B4-BE49-F238E27FC236}">
                  <a16:creationId xmlns:a16="http://schemas.microsoft.com/office/drawing/2014/main" xmlns="" id="{6A7B26CA-1D9F-4FF0-B3D7-CB56C2AA11AB}"/>
                </a:ext>
              </a:extLst>
            </p:cNvPr>
            <p:cNvSpPr txBox="1"/>
            <p:nvPr/>
          </p:nvSpPr>
          <p:spPr bwMode="auto">
            <a:xfrm>
              <a:off x="4263436" y="2757949"/>
              <a:ext cx="1953604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8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îṥḷïḋê">
              <a:extLst>
                <a:ext uri="{FF2B5EF4-FFF2-40B4-BE49-F238E27FC236}">
                  <a16:creationId xmlns:a16="http://schemas.microsoft.com/office/drawing/2014/main" xmlns="" id="{317904D0-1028-46F1-A38E-ACE071755E9F}"/>
                </a:ext>
              </a:extLst>
            </p:cNvPr>
            <p:cNvSpPr/>
            <p:nvPr/>
          </p:nvSpPr>
          <p:spPr bwMode="auto">
            <a:xfrm>
              <a:off x="4330813" y="2192609"/>
              <a:ext cx="461080" cy="460328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íşḻïḍê">
              <a:extLst>
                <a:ext uri="{FF2B5EF4-FFF2-40B4-BE49-F238E27FC236}">
                  <a16:creationId xmlns:a16="http://schemas.microsoft.com/office/drawing/2014/main" xmlns="" id="{526F3D09-E1A1-42DD-B861-EAE2BF965FDB}"/>
                </a:ext>
              </a:extLst>
            </p:cNvPr>
            <p:cNvSpPr/>
            <p:nvPr/>
          </p:nvSpPr>
          <p:spPr bwMode="auto">
            <a:xfrm>
              <a:off x="966042" y="4771381"/>
              <a:ext cx="206763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/>
              </a:r>
              <a:b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</a:b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</a:p>
          </p:txBody>
        </p:sp>
        <p:sp>
          <p:nvSpPr>
            <p:cNvPr id="15" name="ïṡḻidé">
              <a:extLst>
                <a:ext uri="{FF2B5EF4-FFF2-40B4-BE49-F238E27FC236}">
                  <a16:creationId xmlns:a16="http://schemas.microsoft.com/office/drawing/2014/main" xmlns="" id="{4C1E8689-4DE9-4A0C-A8A9-281D6FDE879D}"/>
                </a:ext>
              </a:extLst>
            </p:cNvPr>
            <p:cNvSpPr txBox="1"/>
            <p:nvPr/>
          </p:nvSpPr>
          <p:spPr bwMode="auto">
            <a:xfrm>
              <a:off x="966042" y="4420242"/>
              <a:ext cx="2067631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8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íŝḻîḓê">
              <a:extLst>
                <a:ext uri="{FF2B5EF4-FFF2-40B4-BE49-F238E27FC236}">
                  <a16:creationId xmlns:a16="http://schemas.microsoft.com/office/drawing/2014/main" xmlns="" id="{A89511A7-C1B4-4DBE-A7CC-B0872C8C82A5}"/>
                </a:ext>
              </a:extLst>
            </p:cNvPr>
            <p:cNvSpPr/>
            <p:nvPr/>
          </p:nvSpPr>
          <p:spPr bwMode="auto">
            <a:xfrm>
              <a:off x="1033419" y="3913648"/>
              <a:ext cx="461080" cy="460374"/>
            </a:xfrm>
            <a:custGeom>
              <a:avLst/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ïṩlîḓé">
              <a:extLst>
                <a:ext uri="{FF2B5EF4-FFF2-40B4-BE49-F238E27FC236}">
                  <a16:creationId xmlns:a16="http://schemas.microsoft.com/office/drawing/2014/main" xmlns="" id="{48CD71DF-65CE-4432-A836-CAAE84B60CA6}"/>
                </a:ext>
              </a:extLst>
            </p:cNvPr>
            <p:cNvSpPr/>
            <p:nvPr/>
          </p:nvSpPr>
          <p:spPr bwMode="auto">
            <a:xfrm>
              <a:off x="4263436" y="4777247"/>
              <a:ext cx="195360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Copy paste fonts. Choose the only option to retain text.</a:t>
              </a: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/>
              </a:r>
              <a:b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</a:br>
              <a:r>
                <a:rPr lang="zh-CN" altLang="en-US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</a:p>
          </p:txBody>
        </p:sp>
        <p:sp>
          <p:nvSpPr>
            <p:cNvPr id="18" name="íşḷíḋe">
              <a:extLst>
                <a:ext uri="{FF2B5EF4-FFF2-40B4-BE49-F238E27FC236}">
                  <a16:creationId xmlns:a16="http://schemas.microsoft.com/office/drawing/2014/main" xmlns="" id="{82505977-E1DA-40F5-A831-E292717C7B4F}"/>
                </a:ext>
              </a:extLst>
            </p:cNvPr>
            <p:cNvSpPr txBox="1"/>
            <p:nvPr/>
          </p:nvSpPr>
          <p:spPr bwMode="auto">
            <a:xfrm>
              <a:off x="4263436" y="4426108"/>
              <a:ext cx="1953604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  <a:endParaRPr lang="zh-CN" altLang="en-US" sz="18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ïṡľîde">
              <a:extLst>
                <a:ext uri="{FF2B5EF4-FFF2-40B4-BE49-F238E27FC236}">
                  <a16:creationId xmlns:a16="http://schemas.microsoft.com/office/drawing/2014/main" xmlns="" id="{1DF34EF1-98CE-4779-BC6F-7AFEC23EEC61}"/>
                </a:ext>
              </a:extLst>
            </p:cNvPr>
            <p:cNvSpPr/>
            <p:nvPr/>
          </p:nvSpPr>
          <p:spPr bwMode="auto">
            <a:xfrm>
              <a:off x="4330813" y="3893316"/>
              <a:ext cx="461080" cy="460366"/>
            </a:xfrm>
            <a:custGeom>
              <a:avLst/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1247DB7-9D9D-4CC0-8C12-319BB59F64F0}"/>
                </a:ext>
              </a:extLst>
            </p:cNvPr>
            <p:cNvCxnSpPr/>
            <p:nvPr/>
          </p:nvCxnSpPr>
          <p:spPr>
            <a:xfrm>
              <a:off x="945441" y="3666487"/>
              <a:ext cx="565461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8F8AE99-CA65-4C7A-820F-BFEB35D745CD}"/>
                </a:ext>
              </a:extLst>
            </p:cNvPr>
            <p:cNvCxnSpPr/>
            <p:nvPr/>
          </p:nvCxnSpPr>
          <p:spPr>
            <a:xfrm>
              <a:off x="3503712" y="2178991"/>
              <a:ext cx="0" cy="314979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$liḋé">
              <a:extLst>
                <a:ext uri="{FF2B5EF4-FFF2-40B4-BE49-F238E27FC236}">
                  <a16:creationId xmlns:a16="http://schemas.microsoft.com/office/drawing/2014/main" xmlns="" id="{C0C5AAC0-3E86-48E8-AEE3-37F1B4EBA91A}"/>
                </a:ext>
              </a:extLst>
            </p:cNvPr>
            <p:cNvSpPr/>
            <p:nvPr/>
          </p:nvSpPr>
          <p:spPr bwMode="auto">
            <a:xfrm>
              <a:off x="7143876" y="1645804"/>
              <a:ext cx="3267264" cy="3787402"/>
            </a:xfrm>
            <a:custGeom>
              <a:avLst/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739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77240" y="920096"/>
            <a:ext cx="4526280" cy="5079362"/>
            <a:chOff x="259080" y="802185"/>
            <a:chExt cx="4526280" cy="5079362"/>
          </a:xfrm>
        </p:grpSpPr>
        <p:grpSp>
          <p:nvGrpSpPr>
            <p:cNvPr id="26" name="PA_组 15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  <p:cNvGrpSpPr/>
            <p:nvPr>
              <p:custDataLst>
                <p:tags r:id="rId1"/>
              </p:custDataLst>
            </p:nvPr>
          </p:nvGrpSpPr>
          <p:grpSpPr>
            <a:xfrm>
              <a:off x="259080" y="802185"/>
              <a:ext cx="663228" cy="112150"/>
              <a:chOff x="989510" y="6337738"/>
              <a:chExt cx="683708" cy="115614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989510" y="6337738"/>
                <a:ext cx="115614" cy="11561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273557" y="6337738"/>
                <a:ext cx="115614" cy="1156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557604" y="6337738"/>
                <a:ext cx="115614" cy="1156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59080" y="2254443"/>
              <a:ext cx="4368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600" dirty="0" smtClean="0">
                  <a:solidFill>
                    <a:schemeClr val="accent1">
                      <a:lumMod val="7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七月你好</a:t>
              </a:r>
              <a:endParaRPr lang="zh-CN" altLang="en-US" sz="4800" spc="600" dirty="0">
                <a:solidFill>
                  <a:schemeClr val="accent1">
                    <a:lumMod val="75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59080" y="3819444"/>
              <a:ext cx="345948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spc="600" dirty="0" smtClean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点击输入您的文字</a:t>
              </a:r>
              <a:r>
                <a:rPr lang="zh-CN" altLang="en-US" sz="1600" spc="600" dirty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内容，点击输入您的文字内容，点击输入您的文字</a:t>
              </a:r>
              <a:r>
                <a:rPr lang="zh-CN" altLang="en-US" sz="1600" spc="600" dirty="0" smtClean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内容，点击输入您的文字内容</a:t>
              </a:r>
              <a:r>
                <a:rPr lang="en-US" altLang="zh-CN" sz="1600" spc="600" dirty="0" smtClean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.</a:t>
              </a:r>
              <a:endParaRPr lang="zh-CN" altLang="en-US" sz="1600" spc="600" dirty="0">
                <a:solidFill>
                  <a:schemeClr val="accent3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59080" y="1436116"/>
              <a:ext cx="4526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ADD YOUR TITLE </a:t>
              </a:r>
              <a:endParaRPr lang="zh-CN" altLang="en-US" sz="2400" spc="600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71231" y="3311089"/>
              <a:ext cx="14782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598987" y="-10160"/>
            <a:ext cx="6593013" cy="6868160"/>
            <a:chOff x="5598987" y="-10160"/>
            <a:chExt cx="6593013" cy="686816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98987" y="-10160"/>
              <a:ext cx="5579946" cy="6868160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11178933" y="0"/>
              <a:ext cx="1013067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377690" y="2108200"/>
              <a:ext cx="615553" cy="2631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400" spc="600" dirty="0" smtClean="0">
                  <a:solidFill>
                    <a:schemeClr val="bg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ADD YOUR TITLE HERE</a:t>
              </a:r>
              <a:endParaRPr lang="zh-CN" altLang="en-US" sz="1400" spc="600" dirty="0">
                <a:solidFill>
                  <a:schemeClr val="bg1"/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9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ADD YOUR TITLE HERE</a:t>
            </a:r>
            <a:endParaRPr lang="zh-CN" altLang="en-US" sz="1400" spc="600" dirty="0">
              <a:solidFill>
                <a:schemeClr val="tx1">
                  <a:lumMod val="95000"/>
                  <a:lumOff val="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6320" y="77462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SUMMER</a:t>
            </a:r>
          </a:p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IS HERE.</a:t>
            </a:r>
            <a:endParaRPr lang="zh-CN" altLang="en-US" sz="5400" spc="600" dirty="0">
              <a:solidFill>
                <a:schemeClr val="tx1">
                  <a:lumMod val="85000"/>
                  <a:lumOff val="1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999001" y="774620"/>
            <a:ext cx="4675475" cy="5173127"/>
            <a:chOff x="6999001" y="774620"/>
            <a:chExt cx="4675475" cy="5173127"/>
          </a:xfrm>
        </p:grpSpPr>
        <p:sp>
          <p:nvSpPr>
            <p:cNvPr id="8" name="矩形 7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99001" y="2382855"/>
              <a:ext cx="4675475" cy="3564892"/>
              <a:chOff x="6999001" y="2382855"/>
              <a:chExt cx="4675475" cy="3564892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6999001" y="2393015"/>
                <a:ext cx="4675475" cy="3554732"/>
                <a:chOff x="7659129" y="1637899"/>
                <a:chExt cx="4675475" cy="3554732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04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9630168" y="3651134"/>
                  <a:ext cx="259267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36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第四章节</a:t>
                  </a:r>
                  <a:endParaRPr lang="zh-CN" altLang="en-US" sz="3600" spc="600" dirty="0">
                    <a:solidFill>
                      <a:schemeClr val="accent3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7659129" y="4453967"/>
                  <a:ext cx="4675475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。</a:t>
                  </a: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260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3920" y="731520"/>
            <a:ext cx="4338320" cy="5394960"/>
            <a:chOff x="883920" y="731520"/>
            <a:chExt cx="4338320" cy="5394960"/>
          </a:xfrm>
        </p:grpSpPr>
        <p:sp useBgFill="1">
          <p:nvSpPr>
            <p:cNvPr id="3" name="矩形 2"/>
            <p:cNvSpPr/>
            <p:nvPr/>
          </p:nvSpPr>
          <p:spPr>
            <a:xfrm>
              <a:off x="883920" y="731520"/>
              <a:ext cx="4338320" cy="5394960"/>
            </a:xfrm>
            <a:prstGeom prst="rect">
              <a:avLst/>
            </a:prstGeom>
            <a:ln>
              <a:noFill/>
            </a:ln>
            <a:effectLst>
              <a:outerShdw blurRad="177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文悦古典明朝体 (非商业使用) W5" pitchFamily="50" charset="-122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99640" y="1930400"/>
              <a:ext cx="1706880" cy="2997200"/>
              <a:chOff x="2199640" y="1930400"/>
              <a:chExt cx="1706880" cy="299720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199640" y="1930400"/>
                <a:ext cx="1706880" cy="2997200"/>
                <a:chOff x="2199640" y="1930400"/>
                <a:chExt cx="1706880" cy="2997200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2199640" y="1930400"/>
                  <a:ext cx="1706880" cy="29972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0" spc="600" dirty="0">
                    <a:solidFill>
                      <a:schemeClr val="accent1">
                        <a:lumMod val="7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>
                  <a:off x="2280644" y="2072640"/>
                  <a:ext cx="1544871" cy="2712720"/>
                </a:xfrm>
                <a:prstGeom prst="roundRect">
                  <a:avLst/>
                </a:pr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文悦古典明朝体 (非商业使用) W5" pitchFamily="50" charset="-122"/>
                    <a:ea typeface="文悦古典明朝体 (非商业使用) W5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2545247" y="2286000"/>
                <a:ext cx="1015663" cy="22860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5400" spc="600" dirty="0" smtClean="0">
                    <a:solidFill>
                      <a:schemeClr val="accent1">
                        <a:lumMod val="7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sym typeface="Tempus Sans ITC" panose="04020404030D07020202" pitchFamily="82" charset="0"/>
                  </a:rPr>
                  <a:t>目  录</a:t>
                </a:r>
                <a:endParaRPr lang="zh-CN" altLang="en-US" sz="5400" spc="600" dirty="0">
                  <a:solidFill>
                    <a:schemeClr val="accent1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183774" y="1007794"/>
            <a:ext cx="5046691" cy="4842411"/>
            <a:chOff x="6183774" y="1284069"/>
            <a:chExt cx="5046691" cy="484241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2733" y="1930400"/>
              <a:ext cx="756244" cy="756244"/>
            </a:xfrm>
            <a:prstGeom prst="round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80243" y="1930400"/>
              <a:ext cx="756244" cy="756244"/>
            </a:xfrm>
            <a:prstGeom prst="round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77753" y="1930400"/>
              <a:ext cx="756244" cy="756244"/>
            </a:xfrm>
            <a:prstGeom prst="round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75262" y="1930400"/>
              <a:ext cx="756244" cy="756244"/>
            </a:xfrm>
            <a:prstGeom prst="round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441941" y="1284069"/>
              <a:ext cx="637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文悦古典明朝体 (非商业使用) W5" pitchFamily="50" charset="-122"/>
                  <a:sym typeface="Tempus Sans ITC" panose="04020404030D07020202" pitchFamily="82" charset="0"/>
                </a:rPr>
                <a:t>1</a:t>
              </a:r>
              <a:endParaRPr lang="zh-CN" alt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036961" y="1284069"/>
              <a:ext cx="637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文悦古典明朝体 (非商业使用) W5" pitchFamily="50" charset="-122"/>
                  <a:sym typeface="Tempus Sans ITC" panose="04020404030D07020202" pitchFamily="82" charset="0"/>
                </a:rPr>
                <a:t>3</a:t>
              </a:r>
              <a:endParaRPr lang="zh-CN" alt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739451" y="1284069"/>
              <a:ext cx="637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文悦古典明朝体 (非商业使用) W5" pitchFamily="50" charset="-122"/>
                  <a:sym typeface="Tempus Sans ITC" panose="04020404030D07020202" pitchFamily="82" charset="0"/>
                </a:rPr>
                <a:t>2</a:t>
              </a:r>
              <a:endParaRPr lang="zh-CN" alt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334470" y="1284069"/>
              <a:ext cx="637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文悦古典明朝体 (非商业使用) W5" pitchFamily="50" charset="-122"/>
                  <a:sym typeface="Tempus Sans ITC" panose="04020404030D07020202" pitchFamily="82" charset="0"/>
                </a:rPr>
                <a:t>4</a:t>
              </a:r>
              <a:endParaRPr lang="zh-CN" alt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83774" y="3332480"/>
              <a:ext cx="1154162" cy="2794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点击输入您的文字内容，点击输入您的文字内容，点击输入您的文字</a:t>
              </a:r>
              <a:r>
                <a:rPr lang="zh-CN" altLang="en-US" sz="1400" spc="600" dirty="0" smtClean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内容。</a:t>
              </a:r>
              <a:endParaRPr lang="en-US" altLang="zh-CN" sz="1400" spc="600" dirty="0">
                <a:solidFill>
                  <a:schemeClr val="accent1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481284" y="3332480"/>
              <a:ext cx="1154162" cy="2794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点击输入您的文字内容，点击输入您的文字内容，点击输入您的文字</a:t>
              </a:r>
              <a:r>
                <a:rPr lang="zh-CN" altLang="en-US" sz="1400" spc="600" dirty="0" smtClean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内容。</a:t>
              </a:r>
              <a:endParaRPr lang="en-US" altLang="zh-CN" sz="1400" spc="600" dirty="0">
                <a:solidFill>
                  <a:schemeClr val="accent1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778794" y="3332480"/>
              <a:ext cx="1154162" cy="2794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点击输入您的文字内容，点击输入您的文字内容，点击输入您的文字</a:t>
              </a:r>
              <a:r>
                <a:rPr lang="zh-CN" altLang="en-US" sz="1400" spc="600" dirty="0" smtClean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内容。</a:t>
              </a:r>
              <a:endParaRPr lang="en-US" altLang="zh-CN" sz="1400" spc="600" dirty="0">
                <a:solidFill>
                  <a:schemeClr val="accent1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076303" y="3332480"/>
              <a:ext cx="1154162" cy="2794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点击输入您的文字内容，点击输入您的文字内容，点击输入您的文字</a:t>
              </a:r>
              <a:r>
                <a:rPr lang="zh-CN" altLang="en-US" sz="1400" spc="600" dirty="0" smtClean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Tempus Sans ITC" panose="04020404030D07020202" pitchFamily="82" charset="0"/>
                </a:rPr>
                <a:t>内容。</a:t>
              </a:r>
              <a:endParaRPr lang="en-US" altLang="zh-CN" sz="1400" spc="600" dirty="0">
                <a:solidFill>
                  <a:schemeClr val="accent1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59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7520" y="1889760"/>
            <a:ext cx="11415269" cy="4013200"/>
            <a:chOff x="487680" y="1696720"/>
            <a:chExt cx="11415269" cy="4013200"/>
          </a:xfrm>
        </p:grpSpPr>
        <p:grpSp>
          <p:nvGrpSpPr>
            <p:cNvPr id="3" name="组合 2"/>
            <p:cNvGrpSpPr/>
            <p:nvPr/>
          </p:nvGrpSpPr>
          <p:grpSpPr>
            <a:xfrm>
              <a:off x="4084320" y="1696720"/>
              <a:ext cx="4023360" cy="4013200"/>
              <a:chOff x="3728720" y="1696720"/>
              <a:chExt cx="4023360" cy="4013200"/>
            </a:xfrm>
          </p:grpSpPr>
          <p:sp>
            <p:nvSpPr>
              <p:cNvPr id="18" name="对角圆角矩形 17"/>
              <p:cNvSpPr/>
              <p:nvPr/>
            </p:nvSpPr>
            <p:spPr>
              <a:xfrm>
                <a:off x="3728720" y="1696720"/>
                <a:ext cx="1910080" cy="1910080"/>
              </a:xfrm>
              <a:prstGeom prst="round2DiagRect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9" name="对角圆角矩形 18"/>
              <p:cNvSpPr/>
              <p:nvPr/>
            </p:nvSpPr>
            <p:spPr>
              <a:xfrm>
                <a:off x="5842000" y="3799840"/>
                <a:ext cx="1910080" cy="1910080"/>
              </a:xfrm>
              <a:prstGeom prst="round2DiagRect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20" name="对角圆角矩形 19"/>
              <p:cNvSpPr/>
              <p:nvPr/>
            </p:nvSpPr>
            <p:spPr>
              <a:xfrm rot="16200000">
                <a:off x="5842000" y="1696720"/>
                <a:ext cx="1910080" cy="1910080"/>
              </a:xfrm>
              <a:prstGeom prst="round2DiagRect">
                <a:avLst/>
              </a:prstGeom>
              <a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21" name="对角圆角矩形 20"/>
              <p:cNvSpPr/>
              <p:nvPr/>
            </p:nvSpPr>
            <p:spPr>
              <a:xfrm rot="16200000">
                <a:off x="3728720" y="3799840"/>
                <a:ext cx="1910080" cy="1910080"/>
              </a:xfrm>
              <a:prstGeom prst="round2DiagRect">
                <a:avLst/>
              </a:prstGeom>
              <a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4" name="ïṧḷïḓê-任意多边形: 形状 47"/>
            <p:cNvSpPr>
              <a:spLocks/>
            </p:cNvSpPr>
            <p:nvPr/>
          </p:nvSpPr>
          <p:spPr bwMode="auto">
            <a:xfrm>
              <a:off x="4750731" y="2363130"/>
              <a:ext cx="577258" cy="577258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5" name="ïṧḷïḓê-任意多边形: 形状 53"/>
            <p:cNvSpPr>
              <a:spLocks noChangeAspect="1"/>
            </p:cNvSpPr>
            <p:nvPr/>
          </p:nvSpPr>
          <p:spPr bwMode="auto">
            <a:xfrm>
              <a:off x="6864011" y="4483249"/>
              <a:ext cx="577258" cy="543260"/>
            </a:xfrm>
            <a:custGeom>
              <a:avLst/>
              <a:gdLst>
                <a:gd name="connsiteX0" fmla="*/ 69646 w 508000"/>
                <a:gd name="connsiteY0" fmla="*/ 394096 h 478080"/>
                <a:gd name="connsiteX1" fmla="*/ 438355 w 508000"/>
                <a:gd name="connsiteY1" fmla="*/ 394096 h 478080"/>
                <a:gd name="connsiteX2" fmla="*/ 438355 w 508000"/>
                <a:gd name="connsiteY2" fmla="*/ 422773 h 478080"/>
                <a:gd name="connsiteX3" fmla="*/ 473178 w 508000"/>
                <a:gd name="connsiteY3" fmla="*/ 422773 h 478080"/>
                <a:gd name="connsiteX4" fmla="*/ 473178 w 508000"/>
                <a:gd name="connsiteY4" fmla="*/ 447354 h 478080"/>
                <a:gd name="connsiteX5" fmla="*/ 497758 w 508000"/>
                <a:gd name="connsiteY5" fmla="*/ 447354 h 478080"/>
                <a:gd name="connsiteX6" fmla="*/ 497758 w 508000"/>
                <a:gd name="connsiteY6" fmla="*/ 478080 h 478080"/>
                <a:gd name="connsiteX7" fmla="*/ 14339 w 508000"/>
                <a:gd name="connsiteY7" fmla="*/ 478080 h 478080"/>
                <a:gd name="connsiteX8" fmla="*/ 14339 w 508000"/>
                <a:gd name="connsiteY8" fmla="*/ 447354 h 478080"/>
                <a:gd name="connsiteX9" fmla="*/ 38920 w 508000"/>
                <a:gd name="connsiteY9" fmla="*/ 447354 h 478080"/>
                <a:gd name="connsiteX10" fmla="*/ 38920 w 508000"/>
                <a:gd name="connsiteY10" fmla="*/ 422773 h 478080"/>
                <a:gd name="connsiteX11" fmla="*/ 69646 w 508000"/>
                <a:gd name="connsiteY11" fmla="*/ 422773 h 478080"/>
                <a:gd name="connsiteX12" fmla="*/ 362031 w 508000"/>
                <a:gd name="connsiteY12" fmla="*/ 193354 h 478080"/>
                <a:gd name="connsiteX13" fmla="*/ 436842 w 508000"/>
                <a:gd name="connsiteY13" fmla="*/ 193354 h 478080"/>
                <a:gd name="connsiteX14" fmla="*/ 456791 w 508000"/>
                <a:gd name="connsiteY14" fmla="*/ 213383 h 478080"/>
                <a:gd name="connsiteX15" fmla="*/ 456791 w 508000"/>
                <a:gd name="connsiteY15" fmla="*/ 233411 h 478080"/>
                <a:gd name="connsiteX16" fmla="*/ 436842 w 508000"/>
                <a:gd name="connsiteY16" fmla="*/ 233411 h 478080"/>
                <a:gd name="connsiteX17" fmla="*/ 436842 w 508000"/>
                <a:gd name="connsiteY17" fmla="*/ 373612 h 478080"/>
                <a:gd name="connsiteX18" fmla="*/ 362031 w 508000"/>
                <a:gd name="connsiteY18" fmla="*/ 373612 h 478080"/>
                <a:gd name="connsiteX19" fmla="*/ 362031 w 508000"/>
                <a:gd name="connsiteY19" fmla="*/ 233411 h 478080"/>
                <a:gd name="connsiteX20" fmla="*/ 342081 w 508000"/>
                <a:gd name="connsiteY20" fmla="*/ 233411 h 478080"/>
                <a:gd name="connsiteX21" fmla="*/ 342081 w 508000"/>
                <a:gd name="connsiteY21" fmla="*/ 213383 h 478080"/>
                <a:gd name="connsiteX22" fmla="*/ 362031 w 508000"/>
                <a:gd name="connsiteY22" fmla="*/ 193354 h 478080"/>
                <a:gd name="connsiteX23" fmla="*/ 218644 w 508000"/>
                <a:gd name="connsiteY23" fmla="*/ 193354 h 478080"/>
                <a:gd name="connsiteX24" fmla="*/ 293455 w 508000"/>
                <a:gd name="connsiteY24" fmla="*/ 193354 h 478080"/>
                <a:gd name="connsiteX25" fmla="*/ 313404 w 508000"/>
                <a:gd name="connsiteY25" fmla="*/ 213383 h 478080"/>
                <a:gd name="connsiteX26" fmla="*/ 313404 w 508000"/>
                <a:gd name="connsiteY26" fmla="*/ 233411 h 478080"/>
                <a:gd name="connsiteX27" fmla="*/ 293455 w 508000"/>
                <a:gd name="connsiteY27" fmla="*/ 233411 h 478080"/>
                <a:gd name="connsiteX28" fmla="*/ 293455 w 508000"/>
                <a:gd name="connsiteY28" fmla="*/ 373612 h 478080"/>
                <a:gd name="connsiteX29" fmla="*/ 213656 w 508000"/>
                <a:gd name="connsiteY29" fmla="*/ 373612 h 478080"/>
                <a:gd name="connsiteX30" fmla="*/ 213656 w 508000"/>
                <a:gd name="connsiteY30" fmla="*/ 233411 h 478080"/>
                <a:gd name="connsiteX31" fmla="*/ 198694 w 508000"/>
                <a:gd name="connsiteY31" fmla="*/ 233411 h 478080"/>
                <a:gd name="connsiteX32" fmla="*/ 198694 w 508000"/>
                <a:gd name="connsiteY32" fmla="*/ 213383 h 478080"/>
                <a:gd name="connsiteX33" fmla="*/ 218644 w 508000"/>
                <a:gd name="connsiteY33" fmla="*/ 193354 h 478080"/>
                <a:gd name="connsiteX34" fmla="*/ 73208 w 508000"/>
                <a:gd name="connsiteY34" fmla="*/ 193354 h 478080"/>
                <a:gd name="connsiteX35" fmla="*/ 148019 w 508000"/>
                <a:gd name="connsiteY35" fmla="*/ 193354 h 478080"/>
                <a:gd name="connsiteX36" fmla="*/ 167968 w 508000"/>
                <a:gd name="connsiteY36" fmla="*/ 213383 h 478080"/>
                <a:gd name="connsiteX37" fmla="*/ 167968 w 508000"/>
                <a:gd name="connsiteY37" fmla="*/ 233411 h 478080"/>
                <a:gd name="connsiteX38" fmla="*/ 148019 w 508000"/>
                <a:gd name="connsiteY38" fmla="*/ 233411 h 478080"/>
                <a:gd name="connsiteX39" fmla="*/ 148019 w 508000"/>
                <a:gd name="connsiteY39" fmla="*/ 373612 h 478080"/>
                <a:gd name="connsiteX40" fmla="*/ 73208 w 508000"/>
                <a:gd name="connsiteY40" fmla="*/ 373612 h 478080"/>
                <a:gd name="connsiteX41" fmla="*/ 73208 w 508000"/>
                <a:gd name="connsiteY41" fmla="*/ 233411 h 478080"/>
                <a:gd name="connsiteX42" fmla="*/ 53258 w 508000"/>
                <a:gd name="connsiteY42" fmla="*/ 233411 h 478080"/>
                <a:gd name="connsiteX43" fmla="*/ 53258 w 508000"/>
                <a:gd name="connsiteY43" fmla="*/ 213383 h 478080"/>
                <a:gd name="connsiteX44" fmla="*/ 73208 w 508000"/>
                <a:gd name="connsiteY44" fmla="*/ 193354 h 478080"/>
                <a:gd name="connsiteX45" fmla="*/ 234079 w 508000"/>
                <a:gd name="connsiteY45" fmla="*/ 68402 h 478080"/>
                <a:gd name="connsiteX46" fmla="*/ 169334 w 508000"/>
                <a:gd name="connsiteY46" fmla="*/ 108199 h 478080"/>
                <a:gd name="connsiteX47" fmla="*/ 169334 w 508000"/>
                <a:gd name="connsiteY47" fmla="*/ 113174 h 478080"/>
                <a:gd name="connsiteX48" fmla="*/ 174314 w 508000"/>
                <a:gd name="connsiteY48" fmla="*/ 113174 h 478080"/>
                <a:gd name="connsiteX49" fmla="*/ 333687 w 508000"/>
                <a:gd name="connsiteY49" fmla="*/ 113174 h 478080"/>
                <a:gd name="connsiteX50" fmla="*/ 338667 w 508000"/>
                <a:gd name="connsiteY50" fmla="*/ 113174 h 478080"/>
                <a:gd name="connsiteX51" fmla="*/ 338667 w 508000"/>
                <a:gd name="connsiteY51" fmla="*/ 108199 h 478080"/>
                <a:gd name="connsiteX52" fmla="*/ 273922 w 508000"/>
                <a:gd name="connsiteY52" fmla="*/ 68402 h 478080"/>
                <a:gd name="connsiteX53" fmla="*/ 234079 w 508000"/>
                <a:gd name="connsiteY53" fmla="*/ 68402 h 478080"/>
                <a:gd name="connsiteX54" fmla="*/ 234079 w 508000"/>
                <a:gd name="connsiteY54" fmla="*/ 3732 h 478080"/>
                <a:gd name="connsiteX55" fmla="*/ 273922 w 508000"/>
                <a:gd name="connsiteY55" fmla="*/ 3732 h 478080"/>
                <a:gd name="connsiteX56" fmla="*/ 488079 w 508000"/>
                <a:gd name="connsiteY56" fmla="*/ 123123 h 478080"/>
                <a:gd name="connsiteX57" fmla="*/ 508000 w 508000"/>
                <a:gd name="connsiteY57" fmla="*/ 157946 h 478080"/>
                <a:gd name="connsiteX58" fmla="*/ 508000 w 508000"/>
                <a:gd name="connsiteY58" fmla="*/ 172870 h 478080"/>
                <a:gd name="connsiteX59" fmla="*/ 0 w 508000"/>
                <a:gd name="connsiteY59" fmla="*/ 172870 h 478080"/>
                <a:gd name="connsiteX60" fmla="*/ 0 w 508000"/>
                <a:gd name="connsiteY60" fmla="*/ 157946 h 478080"/>
                <a:gd name="connsiteX61" fmla="*/ 19922 w 508000"/>
                <a:gd name="connsiteY61" fmla="*/ 123123 h 478080"/>
                <a:gd name="connsiteX62" fmla="*/ 234079 w 508000"/>
                <a:gd name="connsiteY62" fmla="*/ 3732 h 47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78080">
                  <a:moveTo>
                    <a:pt x="69646" y="394096"/>
                  </a:moveTo>
                  <a:lnTo>
                    <a:pt x="438355" y="394096"/>
                  </a:lnTo>
                  <a:lnTo>
                    <a:pt x="438355" y="422773"/>
                  </a:lnTo>
                  <a:lnTo>
                    <a:pt x="473178" y="422773"/>
                  </a:lnTo>
                  <a:lnTo>
                    <a:pt x="473178" y="447354"/>
                  </a:lnTo>
                  <a:lnTo>
                    <a:pt x="497758" y="447354"/>
                  </a:lnTo>
                  <a:lnTo>
                    <a:pt x="497758" y="478080"/>
                  </a:lnTo>
                  <a:lnTo>
                    <a:pt x="14339" y="478080"/>
                  </a:lnTo>
                  <a:lnTo>
                    <a:pt x="14339" y="447354"/>
                  </a:lnTo>
                  <a:lnTo>
                    <a:pt x="38920" y="447354"/>
                  </a:lnTo>
                  <a:lnTo>
                    <a:pt x="38920" y="422773"/>
                  </a:lnTo>
                  <a:lnTo>
                    <a:pt x="69646" y="422773"/>
                  </a:lnTo>
                  <a:close/>
                  <a:moveTo>
                    <a:pt x="362031" y="193354"/>
                  </a:moveTo>
                  <a:cubicBezTo>
                    <a:pt x="362031" y="193354"/>
                    <a:pt x="362031" y="193354"/>
                    <a:pt x="436842" y="193354"/>
                  </a:cubicBezTo>
                  <a:cubicBezTo>
                    <a:pt x="446816" y="193354"/>
                    <a:pt x="456791" y="203368"/>
                    <a:pt x="456791" y="213383"/>
                  </a:cubicBezTo>
                  <a:cubicBezTo>
                    <a:pt x="456791" y="213383"/>
                    <a:pt x="456791" y="213383"/>
                    <a:pt x="456791" y="233411"/>
                  </a:cubicBezTo>
                  <a:cubicBezTo>
                    <a:pt x="456791" y="233411"/>
                    <a:pt x="456791" y="233411"/>
                    <a:pt x="436842" y="233411"/>
                  </a:cubicBezTo>
                  <a:cubicBezTo>
                    <a:pt x="436842" y="233411"/>
                    <a:pt x="436842" y="233411"/>
                    <a:pt x="436842" y="373612"/>
                  </a:cubicBezTo>
                  <a:lnTo>
                    <a:pt x="362031" y="373612"/>
                  </a:lnTo>
                  <a:cubicBezTo>
                    <a:pt x="362031" y="373612"/>
                    <a:pt x="362031" y="373612"/>
                    <a:pt x="362031" y="233411"/>
                  </a:cubicBezTo>
                  <a:cubicBezTo>
                    <a:pt x="362031" y="233411"/>
                    <a:pt x="362031" y="233411"/>
                    <a:pt x="342081" y="233411"/>
                  </a:cubicBezTo>
                  <a:cubicBezTo>
                    <a:pt x="342081" y="233411"/>
                    <a:pt x="342081" y="233411"/>
                    <a:pt x="342081" y="213383"/>
                  </a:cubicBezTo>
                  <a:cubicBezTo>
                    <a:pt x="342081" y="203368"/>
                    <a:pt x="352056" y="193354"/>
                    <a:pt x="362031" y="193354"/>
                  </a:cubicBezTo>
                  <a:close/>
                  <a:moveTo>
                    <a:pt x="218644" y="193354"/>
                  </a:moveTo>
                  <a:cubicBezTo>
                    <a:pt x="218644" y="193354"/>
                    <a:pt x="218644" y="193354"/>
                    <a:pt x="293455" y="193354"/>
                  </a:cubicBezTo>
                  <a:cubicBezTo>
                    <a:pt x="303429" y="193354"/>
                    <a:pt x="313404" y="203368"/>
                    <a:pt x="313404" y="213383"/>
                  </a:cubicBezTo>
                  <a:cubicBezTo>
                    <a:pt x="313404" y="213383"/>
                    <a:pt x="313404" y="213383"/>
                    <a:pt x="313404" y="233411"/>
                  </a:cubicBezTo>
                  <a:cubicBezTo>
                    <a:pt x="313404" y="233411"/>
                    <a:pt x="313404" y="233411"/>
                    <a:pt x="293455" y="233411"/>
                  </a:cubicBezTo>
                  <a:cubicBezTo>
                    <a:pt x="293455" y="233411"/>
                    <a:pt x="293455" y="233411"/>
                    <a:pt x="293455" y="373612"/>
                  </a:cubicBezTo>
                  <a:lnTo>
                    <a:pt x="213656" y="373612"/>
                  </a:lnTo>
                  <a:cubicBezTo>
                    <a:pt x="213656" y="373612"/>
                    <a:pt x="213656" y="373612"/>
                    <a:pt x="213656" y="233411"/>
                  </a:cubicBezTo>
                  <a:cubicBezTo>
                    <a:pt x="213656" y="233411"/>
                    <a:pt x="213656" y="233411"/>
                    <a:pt x="198694" y="233411"/>
                  </a:cubicBezTo>
                  <a:cubicBezTo>
                    <a:pt x="198694" y="233411"/>
                    <a:pt x="198694" y="233411"/>
                    <a:pt x="198694" y="213383"/>
                  </a:cubicBezTo>
                  <a:cubicBezTo>
                    <a:pt x="198694" y="203368"/>
                    <a:pt x="208669" y="193354"/>
                    <a:pt x="218644" y="193354"/>
                  </a:cubicBezTo>
                  <a:close/>
                  <a:moveTo>
                    <a:pt x="73208" y="193354"/>
                  </a:moveTo>
                  <a:cubicBezTo>
                    <a:pt x="73208" y="193354"/>
                    <a:pt x="73208" y="193354"/>
                    <a:pt x="148019" y="193354"/>
                  </a:cubicBezTo>
                  <a:cubicBezTo>
                    <a:pt x="157993" y="193354"/>
                    <a:pt x="167968" y="203368"/>
                    <a:pt x="167968" y="213383"/>
                  </a:cubicBezTo>
                  <a:cubicBezTo>
                    <a:pt x="167968" y="213383"/>
                    <a:pt x="167968" y="213383"/>
                    <a:pt x="167968" y="233411"/>
                  </a:cubicBezTo>
                  <a:cubicBezTo>
                    <a:pt x="167968" y="233411"/>
                    <a:pt x="167968" y="233411"/>
                    <a:pt x="148019" y="233411"/>
                  </a:cubicBezTo>
                  <a:cubicBezTo>
                    <a:pt x="148019" y="233411"/>
                    <a:pt x="148019" y="233411"/>
                    <a:pt x="148019" y="373612"/>
                  </a:cubicBezTo>
                  <a:lnTo>
                    <a:pt x="73208" y="373612"/>
                  </a:lnTo>
                  <a:cubicBezTo>
                    <a:pt x="73208" y="373612"/>
                    <a:pt x="73208" y="373612"/>
                    <a:pt x="73208" y="233411"/>
                  </a:cubicBezTo>
                  <a:cubicBezTo>
                    <a:pt x="73208" y="233411"/>
                    <a:pt x="73208" y="233411"/>
                    <a:pt x="53258" y="233411"/>
                  </a:cubicBezTo>
                  <a:cubicBezTo>
                    <a:pt x="53258" y="233411"/>
                    <a:pt x="53258" y="233411"/>
                    <a:pt x="53258" y="213383"/>
                  </a:cubicBezTo>
                  <a:cubicBezTo>
                    <a:pt x="53258" y="203368"/>
                    <a:pt x="63233" y="193354"/>
                    <a:pt x="73208" y="193354"/>
                  </a:cubicBezTo>
                  <a:close/>
                  <a:moveTo>
                    <a:pt x="234079" y="68402"/>
                  </a:moveTo>
                  <a:cubicBezTo>
                    <a:pt x="234079" y="68402"/>
                    <a:pt x="234079" y="68402"/>
                    <a:pt x="169334" y="108199"/>
                  </a:cubicBezTo>
                  <a:cubicBezTo>
                    <a:pt x="169334" y="108199"/>
                    <a:pt x="169334" y="108199"/>
                    <a:pt x="169334" y="113174"/>
                  </a:cubicBezTo>
                  <a:cubicBezTo>
                    <a:pt x="169334" y="113174"/>
                    <a:pt x="169334" y="113174"/>
                    <a:pt x="174314" y="113174"/>
                  </a:cubicBezTo>
                  <a:lnTo>
                    <a:pt x="333687" y="113174"/>
                  </a:lnTo>
                  <a:cubicBezTo>
                    <a:pt x="338667" y="113174"/>
                    <a:pt x="338667" y="113174"/>
                    <a:pt x="338667" y="113174"/>
                  </a:cubicBezTo>
                  <a:cubicBezTo>
                    <a:pt x="338667" y="108199"/>
                    <a:pt x="338667" y="108199"/>
                    <a:pt x="338667" y="108199"/>
                  </a:cubicBezTo>
                  <a:cubicBezTo>
                    <a:pt x="338667" y="108199"/>
                    <a:pt x="338667" y="108199"/>
                    <a:pt x="273922" y="68402"/>
                  </a:cubicBezTo>
                  <a:cubicBezTo>
                    <a:pt x="258981" y="63428"/>
                    <a:pt x="249020" y="63428"/>
                    <a:pt x="234079" y="68402"/>
                  </a:cubicBezTo>
                  <a:close/>
                  <a:moveTo>
                    <a:pt x="234079" y="3732"/>
                  </a:moveTo>
                  <a:cubicBezTo>
                    <a:pt x="249020" y="-1243"/>
                    <a:pt x="258981" y="-1243"/>
                    <a:pt x="273922" y="3732"/>
                  </a:cubicBezTo>
                  <a:lnTo>
                    <a:pt x="488079" y="123123"/>
                  </a:lnTo>
                  <a:cubicBezTo>
                    <a:pt x="498039" y="128098"/>
                    <a:pt x="508000" y="143022"/>
                    <a:pt x="508000" y="157946"/>
                  </a:cubicBezTo>
                  <a:cubicBezTo>
                    <a:pt x="508000" y="157946"/>
                    <a:pt x="508000" y="157946"/>
                    <a:pt x="508000" y="172870"/>
                  </a:cubicBezTo>
                  <a:cubicBezTo>
                    <a:pt x="508000" y="172870"/>
                    <a:pt x="508000" y="172870"/>
                    <a:pt x="0" y="172870"/>
                  </a:cubicBezTo>
                  <a:cubicBezTo>
                    <a:pt x="0" y="172870"/>
                    <a:pt x="0" y="172870"/>
                    <a:pt x="0" y="157946"/>
                  </a:cubicBezTo>
                  <a:cubicBezTo>
                    <a:pt x="0" y="143022"/>
                    <a:pt x="9961" y="128098"/>
                    <a:pt x="19922" y="123123"/>
                  </a:cubicBezTo>
                  <a:cubicBezTo>
                    <a:pt x="19922" y="123123"/>
                    <a:pt x="19922" y="123123"/>
                    <a:pt x="234079" y="37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87680" y="1913095"/>
              <a:ext cx="3415616" cy="1423466"/>
              <a:chOff x="335499" y="1839910"/>
              <a:chExt cx="3415616" cy="1423466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335499" y="1839910"/>
                <a:ext cx="34156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400" spc="3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01507" y="2363130"/>
                <a:ext cx="3149608" cy="90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200000"/>
                  </a:lnSpc>
                </a:pP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点击此处更换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文本点击此处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 点击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文本。</a:t>
                </a:r>
                <a:endPara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87680" y="3913642"/>
              <a:ext cx="3415616" cy="1423466"/>
              <a:chOff x="335499" y="1839910"/>
              <a:chExt cx="3415616" cy="142346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335499" y="1839910"/>
                <a:ext cx="34156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400" spc="3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01507" y="2363130"/>
                <a:ext cx="3149608" cy="90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200000"/>
                  </a:lnSpc>
                </a:pP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点击此处更换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文本点击此处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 点击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文本。</a:t>
                </a:r>
                <a:endPara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430510" y="3913642"/>
              <a:ext cx="3472439" cy="1423466"/>
              <a:chOff x="885994" y="1839910"/>
              <a:chExt cx="3472439" cy="1423466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885994" y="1839910"/>
                <a:ext cx="34724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pc="3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85995" y="2363130"/>
                <a:ext cx="3149608" cy="90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点击此处更换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文本点击此处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 点击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文本。</a:t>
                </a:r>
                <a:endPara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430510" y="1913095"/>
              <a:ext cx="3472439" cy="1423466"/>
              <a:chOff x="885994" y="1839910"/>
              <a:chExt cx="3472439" cy="142346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885994" y="1839910"/>
                <a:ext cx="34724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pc="3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885995" y="2363130"/>
                <a:ext cx="3149608" cy="90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点击此处更换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文本点击此处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 点击</a:t>
                </a:r>
                <a:r>
                  <a: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此处更换</a:t>
                </a:r>
                <a:r>
                  <a:rPr lang="zh-CN" altLang="en-US" sz="14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文本。</a:t>
                </a:r>
                <a:endPara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431196" y="435155"/>
            <a:ext cx="3329608" cy="925865"/>
            <a:chOff x="5190711" y="639675"/>
            <a:chExt cx="3329608" cy="925865"/>
          </a:xfrm>
        </p:grpSpPr>
        <p:sp>
          <p:nvSpPr>
            <p:cNvPr id="23" name="文本框 22"/>
            <p:cNvSpPr txBox="1"/>
            <p:nvPr/>
          </p:nvSpPr>
          <p:spPr>
            <a:xfrm>
              <a:off x="5190711" y="639675"/>
              <a:ext cx="3329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七月你好</a:t>
              </a:r>
              <a:endParaRPr lang="zh-CN" altLang="en-US" sz="2800" b="1" spc="600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311680" y="1165430"/>
              <a:ext cx="30881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ADD YOUR TITLE</a:t>
              </a:r>
              <a:endParaRPr lang="zh-CN" altLang="en-US" sz="2000" b="1" dirty="0">
                <a:solidFill>
                  <a:schemeClr val="accent3"/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942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97843" y="1170576"/>
            <a:ext cx="9396314" cy="4811568"/>
            <a:chOff x="1154686" y="1201056"/>
            <a:chExt cx="9396314" cy="4811568"/>
          </a:xfrm>
        </p:grpSpPr>
        <p:grpSp>
          <p:nvGrpSpPr>
            <p:cNvPr id="2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154686" y="1201056"/>
              <a:ext cx="9396314" cy="4811568"/>
              <a:chOff x="1154686" y="1201056"/>
              <a:chExt cx="9396314" cy="4811568"/>
            </a:xfrm>
          </p:grpSpPr>
          <p:sp>
            <p:nvSpPr>
              <p:cNvPr id="3" name="îṧlíḋé">
                <a:extLst>
                  <a:ext uri="{FF2B5EF4-FFF2-40B4-BE49-F238E27FC236}">
                    <a16:creationId xmlns:a16="http://schemas.microsoft.com/office/drawing/2014/main" xmlns="" id="{63CCE0BB-0CD2-4361-B9B9-EFF5E4D29356}"/>
                  </a:ext>
                </a:extLst>
              </p:cNvPr>
              <p:cNvSpPr/>
              <p:nvPr/>
            </p:nvSpPr>
            <p:spPr>
              <a:xfrm>
                <a:off x="6340879" y="1201056"/>
                <a:ext cx="4210121" cy="4811568"/>
              </a:xfrm>
              <a:custGeom>
                <a:avLst/>
                <a:gdLst>
                  <a:gd name="connsiteX0" fmla="*/ 2323145 w 9034462"/>
                  <a:gd name="connsiteY0" fmla="*/ 9034461 h 10325100"/>
                  <a:gd name="connsiteX1" fmla="*/ 2323145 w 9034462"/>
                  <a:gd name="connsiteY1" fmla="*/ 9163525 h 10325100"/>
                  <a:gd name="connsiteX2" fmla="*/ 2968465 w 9034462"/>
                  <a:gd name="connsiteY2" fmla="*/ 9550719 h 10325100"/>
                  <a:gd name="connsiteX3" fmla="*/ 2968465 w 9034462"/>
                  <a:gd name="connsiteY3" fmla="*/ 9421655 h 10325100"/>
                  <a:gd name="connsiteX4" fmla="*/ 6453186 w 9034462"/>
                  <a:gd name="connsiteY4" fmla="*/ 6195061 h 10325100"/>
                  <a:gd name="connsiteX5" fmla="*/ 5936930 w 9034462"/>
                  <a:gd name="connsiteY5" fmla="*/ 6840378 h 10325100"/>
                  <a:gd name="connsiteX6" fmla="*/ 6065994 w 9034462"/>
                  <a:gd name="connsiteY6" fmla="*/ 6840378 h 10325100"/>
                  <a:gd name="connsiteX7" fmla="*/ 6582250 w 9034462"/>
                  <a:gd name="connsiteY7" fmla="*/ 6195061 h 10325100"/>
                  <a:gd name="connsiteX8" fmla="*/ 387192 w 9034462"/>
                  <a:gd name="connsiteY8" fmla="*/ 5807870 h 10325100"/>
                  <a:gd name="connsiteX9" fmla="*/ 387192 w 9034462"/>
                  <a:gd name="connsiteY9" fmla="*/ 6840378 h 10325100"/>
                  <a:gd name="connsiteX10" fmla="*/ 516253 w 9034462"/>
                  <a:gd name="connsiteY10" fmla="*/ 6840378 h 10325100"/>
                  <a:gd name="connsiteX11" fmla="*/ 516253 w 9034462"/>
                  <a:gd name="connsiteY11" fmla="*/ 5807870 h 10325100"/>
                  <a:gd name="connsiteX12" fmla="*/ 8001954 w 9034462"/>
                  <a:gd name="connsiteY12" fmla="*/ 5291614 h 10325100"/>
                  <a:gd name="connsiteX13" fmla="*/ 7872890 w 9034462"/>
                  <a:gd name="connsiteY13" fmla="*/ 5678806 h 10325100"/>
                  <a:gd name="connsiteX14" fmla="*/ 7872890 w 9034462"/>
                  <a:gd name="connsiteY14" fmla="*/ 5936933 h 10325100"/>
                  <a:gd name="connsiteX15" fmla="*/ 8001954 w 9034462"/>
                  <a:gd name="connsiteY15" fmla="*/ 5936933 h 10325100"/>
                  <a:gd name="connsiteX16" fmla="*/ 8131014 w 9034462"/>
                  <a:gd name="connsiteY16" fmla="*/ 5420678 h 10325100"/>
                  <a:gd name="connsiteX17" fmla="*/ 8131014 w 9034462"/>
                  <a:gd name="connsiteY17" fmla="*/ 5291614 h 10325100"/>
                  <a:gd name="connsiteX18" fmla="*/ 7098506 w 9034462"/>
                  <a:gd name="connsiteY18" fmla="*/ 4775359 h 10325100"/>
                  <a:gd name="connsiteX19" fmla="*/ 6582250 w 9034462"/>
                  <a:gd name="connsiteY19" fmla="*/ 6065997 h 10325100"/>
                  <a:gd name="connsiteX20" fmla="*/ 6969442 w 9034462"/>
                  <a:gd name="connsiteY20" fmla="*/ 6065997 h 10325100"/>
                  <a:gd name="connsiteX21" fmla="*/ 7356634 w 9034462"/>
                  <a:gd name="connsiteY21" fmla="*/ 5162550 h 10325100"/>
                  <a:gd name="connsiteX22" fmla="*/ 7227570 w 9034462"/>
                  <a:gd name="connsiteY22" fmla="*/ 4775359 h 10325100"/>
                  <a:gd name="connsiteX23" fmla="*/ 2065018 w 9034462"/>
                  <a:gd name="connsiteY23" fmla="*/ 4000977 h 10325100"/>
                  <a:gd name="connsiteX24" fmla="*/ 1677828 w 9034462"/>
                  <a:gd name="connsiteY24" fmla="*/ 4775359 h 10325100"/>
                  <a:gd name="connsiteX25" fmla="*/ 1806892 w 9034462"/>
                  <a:gd name="connsiteY25" fmla="*/ 4775359 h 10325100"/>
                  <a:gd name="connsiteX26" fmla="*/ 2194081 w 9034462"/>
                  <a:gd name="connsiteY26" fmla="*/ 4000977 h 10325100"/>
                  <a:gd name="connsiteX27" fmla="*/ 8647270 w 9034462"/>
                  <a:gd name="connsiteY27" fmla="*/ 2581275 h 10325100"/>
                  <a:gd name="connsiteX28" fmla="*/ 8905398 w 9034462"/>
                  <a:gd name="connsiteY28" fmla="*/ 2581275 h 10325100"/>
                  <a:gd name="connsiteX29" fmla="*/ 8905398 w 9034462"/>
                  <a:gd name="connsiteY29" fmla="*/ 3226594 h 10325100"/>
                  <a:gd name="connsiteX30" fmla="*/ 8647270 w 9034462"/>
                  <a:gd name="connsiteY30" fmla="*/ 3226594 h 10325100"/>
                  <a:gd name="connsiteX31" fmla="*/ 5420674 w 9034462"/>
                  <a:gd name="connsiteY31" fmla="*/ 1935956 h 10325100"/>
                  <a:gd name="connsiteX32" fmla="*/ 4904422 w 9034462"/>
                  <a:gd name="connsiteY32" fmla="*/ 2194084 h 10325100"/>
                  <a:gd name="connsiteX33" fmla="*/ 4775358 w 9034462"/>
                  <a:gd name="connsiteY33" fmla="*/ 2065020 h 10325100"/>
                  <a:gd name="connsiteX34" fmla="*/ 4775358 w 9034462"/>
                  <a:gd name="connsiteY34" fmla="*/ 2194084 h 10325100"/>
                  <a:gd name="connsiteX35" fmla="*/ 4904422 w 9034462"/>
                  <a:gd name="connsiteY35" fmla="*/ 2323148 h 10325100"/>
                  <a:gd name="connsiteX36" fmla="*/ 4000974 w 9034462"/>
                  <a:gd name="connsiteY36" fmla="*/ 3097531 h 10325100"/>
                  <a:gd name="connsiteX37" fmla="*/ 1935954 w 9034462"/>
                  <a:gd name="connsiteY37" fmla="*/ 6711314 h 10325100"/>
                  <a:gd name="connsiteX38" fmla="*/ 3097529 w 9034462"/>
                  <a:gd name="connsiteY38" fmla="*/ 8518208 h 10325100"/>
                  <a:gd name="connsiteX39" fmla="*/ 3226593 w 9034462"/>
                  <a:gd name="connsiteY39" fmla="*/ 8518208 h 10325100"/>
                  <a:gd name="connsiteX40" fmla="*/ 6453186 w 9034462"/>
                  <a:gd name="connsiteY40" fmla="*/ 5549742 h 10325100"/>
                  <a:gd name="connsiteX41" fmla="*/ 7098506 w 9034462"/>
                  <a:gd name="connsiteY41" fmla="*/ 3484724 h 10325100"/>
                  <a:gd name="connsiteX42" fmla="*/ 7098506 w 9034462"/>
                  <a:gd name="connsiteY42" fmla="*/ 2452211 h 10325100"/>
                  <a:gd name="connsiteX43" fmla="*/ 5807866 w 9034462"/>
                  <a:gd name="connsiteY43" fmla="*/ 1935956 h 10325100"/>
                  <a:gd name="connsiteX44" fmla="*/ 5678802 w 9034462"/>
                  <a:gd name="connsiteY44" fmla="*/ 1935956 h 10325100"/>
                  <a:gd name="connsiteX45" fmla="*/ 5549738 w 9034462"/>
                  <a:gd name="connsiteY45" fmla="*/ 2065020 h 10325100"/>
                  <a:gd name="connsiteX46" fmla="*/ 5420674 w 9034462"/>
                  <a:gd name="connsiteY46" fmla="*/ 2065020 h 10325100"/>
                  <a:gd name="connsiteX47" fmla="*/ 5549738 w 9034462"/>
                  <a:gd name="connsiteY47" fmla="*/ 0 h 10325100"/>
                  <a:gd name="connsiteX48" fmla="*/ 8389142 w 9034462"/>
                  <a:gd name="connsiteY48" fmla="*/ 903445 h 10325100"/>
                  <a:gd name="connsiteX49" fmla="*/ 8260078 w 9034462"/>
                  <a:gd name="connsiteY49" fmla="*/ 1032509 h 10325100"/>
                  <a:gd name="connsiteX50" fmla="*/ 8260078 w 9034462"/>
                  <a:gd name="connsiteY50" fmla="*/ 1161573 h 10325100"/>
                  <a:gd name="connsiteX51" fmla="*/ 8776334 w 9034462"/>
                  <a:gd name="connsiteY51" fmla="*/ 1935956 h 10325100"/>
                  <a:gd name="connsiteX52" fmla="*/ 8518206 w 9034462"/>
                  <a:gd name="connsiteY52" fmla="*/ 1935956 h 10325100"/>
                  <a:gd name="connsiteX53" fmla="*/ 8389142 w 9034462"/>
                  <a:gd name="connsiteY53" fmla="*/ 1806894 h 10325100"/>
                  <a:gd name="connsiteX54" fmla="*/ 8260078 w 9034462"/>
                  <a:gd name="connsiteY54" fmla="*/ 1806894 h 10325100"/>
                  <a:gd name="connsiteX55" fmla="*/ 8647270 w 9034462"/>
                  <a:gd name="connsiteY55" fmla="*/ 4646295 h 10325100"/>
                  <a:gd name="connsiteX56" fmla="*/ 8776334 w 9034462"/>
                  <a:gd name="connsiteY56" fmla="*/ 4646295 h 10325100"/>
                  <a:gd name="connsiteX57" fmla="*/ 9034462 w 9034462"/>
                  <a:gd name="connsiteY57" fmla="*/ 4000977 h 10325100"/>
                  <a:gd name="connsiteX58" fmla="*/ 9034462 w 9034462"/>
                  <a:gd name="connsiteY58" fmla="*/ 4517231 h 10325100"/>
                  <a:gd name="connsiteX59" fmla="*/ 7743826 w 9034462"/>
                  <a:gd name="connsiteY59" fmla="*/ 7872889 h 10325100"/>
                  <a:gd name="connsiteX60" fmla="*/ 7872890 w 9034462"/>
                  <a:gd name="connsiteY60" fmla="*/ 7872889 h 10325100"/>
                  <a:gd name="connsiteX61" fmla="*/ 5162550 w 9034462"/>
                  <a:gd name="connsiteY61" fmla="*/ 10196036 h 10325100"/>
                  <a:gd name="connsiteX62" fmla="*/ 4517230 w 9034462"/>
                  <a:gd name="connsiteY62" fmla="*/ 10325100 h 10325100"/>
                  <a:gd name="connsiteX63" fmla="*/ 4388166 w 9034462"/>
                  <a:gd name="connsiteY63" fmla="*/ 10325100 h 10325100"/>
                  <a:gd name="connsiteX64" fmla="*/ 516253 w 9034462"/>
                  <a:gd name="connsiteY64" fmla="*/ 7872889 h 10325100"/>
                  <a:gd name="connsiteX65" fmla="*/ 0 w 9034462"/>
                  <a:gd name="connsiteY65" fmla="*/ 7098506 h 10325100"/>
                  <a:gd name="connsiteX66" fmla="*/ 129064 w 9034462"/>
                  <a:gd name="connsiteY66" fmla="*/ 6969442 h 10325100"/>
                  <a:gd name="connsiteX67" fmla="*/ 0 w 9034462"/>
                  <a:gd name="connsiteY67" fmla="*/ 6065997 h 10325100"/>
                  <a:gd name="connsiteX68" fmla="*/ 0 w 9034462"/>
                  <a:gd name="connsiteY68" fmla="*/ 5807870 h 10325100"/>
                  <a:gd name="connsiteX69" fmla="*/ 2065018 w 9034462"/>
                  <a:gd name="connsiteY69" fmla="*/ 2065020 h 10325100"/>
                  <a:gd name="connsiteX70" fmla="*/ 2065018 w 9034462"/>
                  <a:gd name="connsiteY70" fmla="*/ 2194084 h 10325100"/>
                  <a:gd name="connsiteX71" fmla="*/ 516253 w 9034462"/>
                  <a:gd name="connsiteY71" fmla="*/ 5033486 h 10325100"/>
                  <a:gd name="connsiteX72" fmla="*/ 516253 w 9034462"/>
                  <a:gd name="connsiteY72" fmla="*/ 5162550 h 10325100"/>
                  <a:gd name="connsiteX73" fmla="*/ 645317 w 9034462"/>
                  <a:gd name="connsiteY73" fmla="*/ 5162550 h 10325100"/>
                  <a:gd name="connsiteX74" fmla="*/ 4130038 w 9034462"/>
                  <a:gd name="connsiteY74" fmla="*/ 387192 h 10325100"/>
                  <a:gd name="connsiteX75" fmla="*/ 3226593 w 9034462"/>
                  <a:gd name="connsiteY75" fmla="*/ 903445 h 10325100"/>
                  <a:gd name="connsiteX76" fmla="*/ 3097529 w 9034462"/>
                  <a:gd name="connsiteY76" fmla="*/ 903445 h 10325100"/>
                  <a:gd name="connsiteX77" fmla="*/ 5549738 w 9034462"/>
                  <a:gd name="connsiteY77" fmla="*/ 0 h 1032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9034462" h="10325100">
                    <a:moveTo>
                      <a:pt x="2323145" y="9034461"/>
                    </a:moveTo>
                    <a:lnTo>
                      <a:pt x="2323145" y="9163525"/>
                    </a:lnTo>
                    <a:lnTo>
                      <a:pt x="2968465" y="9550719"/>
                    </a:lnTo>
                    <a:lnTo>
                      <a:pt x="2968465" y="9421655"/>
                    </a:lnTo>
                    <a:close/>
                    <a:moveTo>
                      <a:pt x="6453186" y="6195061"/>
                    </a:moveTo>
                    <a:lnTo>
                      <a:pt x="5936930" y="6840378"/>
                    </a:lnTo>
                    <a:lnTo>
                      <a:pt x="6065994" y="6840378"/>
                    </a:lnTo>
                    <a:lnTo>
                      <a:pt x="6582250" y="6195061"/>
                    </a:lnTo>
                    <a:close/>
                    <a:moveTo>
                      <a:pt x="387192" y="5807870"/>
                    </a:moveTo>
                    <a:lnTo>
                      <a:pt x="387192" y="6840378"/>
                    </a:lnTo>
                    <a:lnTo>
                      <a:pt x="516253" y="6840378"/>
                    </a:lnTo>
                    <a:lnTo>
                      <a:pt x="516253" y="5807870"/>
                    </a:lnTo>
                    <a:close/>
                    <a:moveTo>
                      <a:pt x="8001954" y="5291614"/>
                    </a:moveTo>
                    <a:lnTo>
                      <a:pt x="7872890" y="5678806"/>
                    </a:lnTo>
                    <a:lnTo>
                      <a:pt x="7872890" y="5936933"/>
                    </a:lnTo>
                    <a:lnTo>
                      <a:pt x="8001954" y="5936933"/>
                    </a:lnTo>
                    <a:lnTo>
                      <a:pt x="8131014" y="5420678"/>
                    </a:lnTo>
                    <a:lnTo>
                      <a:pt x="8131014" y="5291614"/>
                    </a:lnTo>
                    <a:close/>
                    <a:moveTo>
                      <a:pt x="7098506" y="4775359"/>
                    </a:moveTo>
                    <a:lnTo>
                      <a:pt x="6582250" y="6065997"/>
                    </a:lnTo>
                    <a:lnTo>
                      <a:pt x="6969442" y="6065997"/>
                    </a:lnTo>
                    <a:lnTo>
                      <a:pt x="7356634" y="5162550"/>
                    </a:lnTo>
                    <a:lnTo>
                      <a:pt x="7227570" y="4775359"/>
                    </a:lnTo>
                    <a:close/>
                    <a:moveTo>
                      <a:pt x="2065018" y="4000977"/>
                    </a:moveTo>
                    <a:lnTo>
                      <a:pt x="1677828" y="4775359"/>
                    </a:lnTo>
                    <a:lnTo>
                      <a:pt x="1806892" y="4775359"/>
                    </a:lnTo>
                    <a:lnTo>
                      <a:pt x="2194081" y="4000977"/>
                    </a:lnTo>
                    <a:close/>
                    <a:moveTo>
                      <a:pt x="8647270" y="2581275"/>
                    </a:moveTo>
                    <a:lnTo>
                      <a:pt x="8905398" y="2581275"/>
                    </a:lnTo>
                    <a:lnTo>
                      <a:pt x="8905398" y="3226594"/>
                    </a:lnTo>
                    <a:lnTo>
                      <a:pt x="8647270" y="3226594"/>
                    </a:lnTo>
                    <a:close/>
                    <a:moveTo>
                      <a:pt x="5420674" y="1935956"/>
                    </a:moveTo>
                    <a:lnTo>
                      <a:pt x="4904422" y="2194084"/>
                    </a:lnTo>
                    <a:lnTo>
                      <a:pt x="4775358" y="2065020"/>
                    </a:lnTo>
                    <a:lnTo>
                      <a:pt x="4775358" y="2194084"/>
                    </a:lnTo>
                    <a:lnTo>
                      <a:pt x="4904422" y="2323148"/>
                    </a:lnTo>
                    <a:lnTo>
                      <a:pt x="4000974" y="3097531"/>
                    </a:lnTo>
                    <a:cubicBezTo>
                      <a:pt x="3287329" y="3097531"/>
                      <a:pt x="2598989" y="4302127"/>
                      <a:pt x="1935954" y="6711314"/>
                    </a:cubicBezTo>
                    <a:cubicBezTo>
                      <a:pt x="1935954" y="7399654"/>
                      <a:pt x="2323145" y="8001952"/>
                      <a:pt x="3097529" y="8518208"/>
                    </a:cubicBezTo>
                    <a:lnTo>
                      <a:pt x="3226593" y="8518208"/>
                    </a:lnTo>
                    <a:cubicBezTo>
                      <a:pt x="4167998" y="8518208"/>
                      <a:pt x="5243530" y="7528718"/>
                      <a:pt x="6453186" y="5549742"/>
                    </a:cubicBezTo>
                    <a:cubicBezTo>
                      <a:pt x="6883398" y="4608336"/>
                      <a:pt x="7098506" y="3919995"/>
                      <a:pt x="7098506" y="3484724"/>
                    </a:cubicBezTo>
                    <a:lnTo>
                      <a:pt x="7098506" y="2452211"/>
                    </a:lnTo>
                    <a:cubicBezTo>
                      <a:pt x="7098506" y="2214329"/>
                      <a:pt x="6668290" y="2042244"/>
                      <a:pt x="5807866" y="1935956"/>
                    </a:cubicBezTo>
                    <a:lnTo>
                      <a:pt x="5678802" y="1935956"/>
                    </a:lnTo>
                    <a:lnTo>
                      <a:pt x="5549738" y="2065020"/>
                    </a:lnTo>
                    <a:lnTo>
                      <a:pt x="5420674" y="2065020"/>
                    </a:lnTo>
                    <a:close/>
                    <a:moveTo>
                      <a:pt x="5549738" y="0"/>
                    </a:moveTo>
                    <a:cubicBezTo>
                      <a:pt x="6562002" y="0"/>
                      <a:pt x="7508474" y="301149"/>
                      <a:pt x="8389142" y="903445"/>
                    </a:cubicBezTo>
                    <a:lnTo>
                      <a:pt x="8260078" y="1032509"/>
                    </a:lnTo>
                    <a:lnTo>
                      <a:pt x="8260078" y="1161573"/>
                    </a:lnTo>
                    <a:lnTo>
                      <a:pt x="8776334" y="1935956"/>
                    </a:lnTo>
                    <a:lnTo>
                      <a:pt x="8518206" y="1935956"/>
                    </a:lnTo>
                    <a:lnTo>
                      <a:pt x="8389142" y="1806894"/>
                    </a:lnTo>
                    <a:lnTo>
                      <a:pt x="8260078" y="1806894"/>
                    </a:lnTo>
                    <a:lnTo>
                      <a:pt x="8647270" y="4646295"/>
                    </a:lnTo>
                    <a:lnTo>
                      <a:pt x="8776334" y="4646295"/>
                    </a:lnTo>
                    <a:cubicBezTo>
                      <a:pt x="8776334" y="4216082"/>
                      <a:pt x="8862378" y="4000977"/>
                      <a:pt x="9034462" y="4000977"/>
                    </a:cubicBezTo>
                    <a:lnTo>
                      <a:pt x="9034462" y="4517231"/>
                    </a:lnTo>
                    <a:cubicBezTo>
                      <a:pt x="9034462" y="5003118"/>
                      <a:pt x="8604250" y="6121671"/>
                      <a:pt x="7743826" y="7872889"/>
                    </a:cubicBezTo>
                    <a:lnTo>
                      <a:pt x="7872890" y="7872889"/>
                    </a:lnTo>
                    <a:cubicBezTo>
                      <a:pt x="7265530" y="8708007"/>
                      <a:pt x="6362082" y="9482390"/>
                      <a:pt x="5162550" y="10196036"/>
                    </a:cubicBezTo>
                    <a:lnTo>
                      <a:pt x="4517230" y="10325100"/>
                    </a:lnTo>
                    <a:lnTo>
                      <a:pt x="4388166" y="10325100"/>
                    </a:lnTo>
                    <a:cubicBezTo>
                      <a:pt x="2343391" y="10325100"/>
                      <a:pt x="1052754" y="9507696"/>
                      <a:pt x="516253" y="7872889"/>
                    </a:cubicBezTo>
                    <a:lnTo>
                      <a:pt x="0" y="7098506"/>
                    </a:lnTo>
                    <a:lnTo>
                      <a:pt x="129064" y="6969442"/>
                    </a:lnTo>
                    <a:lnTo>
                      <a:pt x="0" y="6065997"/>
                    </a:lnTo>
                    <a:lnTo>
                      <a:pt x="0" y="5807870"/>
                    </a:lnTo>
                    <a:cubicBezTo>
                      <a:pt x="0" y="5094223"/>
                      <a:pt x="688341" y="3846608"/>
                      <a:pt x="2065018" y="2065020"/>
                    </a:cubicBezTo>
                    <a:lnTo>
                      <a:pt x="2065018" y="2194084"/>
                    </a:lnTo>
                    <a:cubicBezTo>
                      <a:pt x="1432353" y="3044386"/>
                      <a:pt x="916098" y="3990855"/>
                      <a:pt x="516253" y="5033486"/>
                    </a:cubicBezTo>
                    <a:lnTo>
                      <a:pt x="516253" y="5162550"/>
                    </a:lnTo>
                    <a:lnTo>
                      <a:pt x="645317" y="5162550"/>
                    </a:lnTo>
                    <a:cubicBezTo>
                      <a:pt x="959119" y="3902282"/>
                      <a:pt x="2120694" y="2310495"/>
                      <a:pt x="4130038" y="387192"/>
                    </a:cubicBezTo>
                    <a:lnTo>
                      <a:pt x="3226593" y="903445"/>
                    </a:lnTo>
                    <a:lnTo>
                      <a:pt x="3097529" y="903445"/>
                    </a:lnTo>
                    <a:cubicBezTo>
                      <a:pt x="3097529" y="508663"/>
                      <a:pt x="3914934" y="207514"/>
                      <a:pt x="5549738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 w="38100" cap="flat" cmpd="sng" algn="ctr">
                <a:noFill/>
                <a:prstDash val="solid"/>
                <a:miter lim="800000"/>
              </a:ln>
              <a:effectLst>
                <a:outerShdw dist="38100" dir="8100000" sx="101000" sy="101000" algn="tr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4" name="iś1ïḋé">
                <a:extLst>
                  <a:ext uri="{FF2B5EF4-FFF2-40B4-BE49-F238E27FC236}">
                    <a16:creationId xmlns:a16="http://schemas.microsoft.com/office/drawing/2014/main" xmlns="" id="{48D9846A-64B8-4124-8136-9CCD6596C3A7}"/>
                  </a:ext>
                </a:extLst>
              </p:cNvPr>
              <p:cNvSpPr txBox="1"/>
              <p:nvPr/>
            </p:nvSpPr>
            <p:spPr>
              <a:xfrm>
                <a:off x="1154686" y="3673480"/>
                <a:ext cx="4680000" cy="198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7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Adjust the spacing to adapt to Chinese typesetting, use the reference line in PPT.</a:t>
                </a:r>
                <a:endParaRPr lang="en-US" sz="16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5" name="íṣ1iḑe">
              <a:extLst>
                <a:ext uri="{FF2B5EF4-FFF2-40B4-BE49-F238E27FC236}">
                  <a16:creationId xmlns:a16="http://schemas.microsoft.com/office/drawing/2014/main" xmlns="" id="{25AE6077-712A-4E8D-8829-BB856AF9DF96}"/>
                </a:ext>
              </a:extLst>
            </p:cNvPr>
            <p:cNvSpPr/>
            <p:nvPr/>
          </p:nvSpPr>
          <p:spPr bwMode="auto">
            <a:xfrm>
              <a:off x="1154686" y="1201056"/>
              <a:ext cx="4572628" cy="1941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60000"/>
                </a:lnSpc>
                <a:spcBef>
                  <a:spcPct val="0"/>
                </a:spcBef>
              </a:pPr>
              <a:r>
                <a:rPr lang="zh-CN" altLang="en-US" sz="4600" spc="600" dirty="0" smtClean="0">
                  <a:solidFill>
                    <a:schemeClr val="accent1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七月你好</a:t>
              </a:r>
              <a:endParaRPr lang="en-US" altLang="zh-CN" sz="4600" spc="600" dirty="0" smtClean="0">
                <a:solidFill>
                  <a:schemeClr val="accent1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60000"/>
                </a:lnSpc>
                <a:spcBef>
                  <a:spcPct val="0"/>
                </a:spcBef>
              </a:pPr>
              <a:r>
                <a:rPr lang="zh-CN" altLang="en-US" sz="1600" spc="600" dirty="0" smtClean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</a:t>
              </a:r>
              <a:r>
                <a:rPr lang="zh-CN" altLang="en-US" sz="1600" spc="600" dirty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输入您的文字内容，点击输入您的文字内容，点击输入您的文字内容。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909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3375" y="1130124"/>
            <a:ext cx="11313068" cy="4611757"/>
            <a:chOff x="687215" y="1495884"/>
            <a:chExt cx="11313068" cy="4611757"/>
          </a:xfrm>
        </p:grpSpPr>
        <p:grpSp>
          <p:nvGrpSpPr>
            <p:cNvPr id="3" name="组合 2"/>
            <p:cNvGrpSpPr/>
            <p:nvPr/>
          </p:nvGrpSpPr>
          <p:grpSpPr>
            <a:xfrm>
              <a:off x="7269257" y="1495884"/>
              <a:ext cx="4731026" cy="4611757"/>
              <a:chOff x="7100294" y="1495884"/>
              <a:chExt cx="4731026" cy="461175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7100294" y="1495884"/>
                <a:ext cx="332960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spc="600" dirty="0" smtClean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七月你好</a:t>
                </a:r>
                <a:endParaRPr lang="zh-CN" altLang="en-US" sz="4000" b="1" spc="6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100294" y="2203770"/>
                <a:ext cx="4731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2">
                        <a:lumMod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ADD YOUR TITLE</a:t>
                </a:r>
                <a:endPara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sp>
            <p:nvSpPr>
              <p:cNvPr id="9" name="MH_Title"/>
              <p:cNvSpPr txBox="1"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7100294" y="2888927"/>
                <a:ext cx="4363278" cy="592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>
                <a:defPPr>
                  <a:defRPr lang="zh-CN"/>
                </a:defPPr>
                <a:lvl1pPr>
                  <a:defRPr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 Narrow" panose="020B0606020202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b="1" spc="300" dirty="0" smtClean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点击</a:t>
                </a:r>
                <a:r>
                  <a:rPr lang="zh-CN" altLang="en-US" sz="1200" b="1" spc="300" dirty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此处更换</a:t>
                </a:r>
                <a:r>
                  <a:rPr lang="zh-CN" altLang="en-US" sz="1200" b="1" spc="300" dirty="0" smtClean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文本，</a:t>
                </a:r>
                <a:r>
                  <a:rPr lang="zh-CN" altLang="en-US" sz="1200" b="1" spc="300" dirty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点击此处更换</a:t>
                </a:r>
                <a:r>
                  <a:rPr lang="zh-CN" altLang="en-US" sz="1200" b="1" spc="300" dirty="0" smtClean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 </a:t>
                </a:r>
                <a:r>
                  <a:rPr lang="zh-CN" altLang="en-US" sz="1200" b="1" spc="300" dirty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，点击此处更换</a:t>
                </a:r>
                <a:r>
                  <a:rPr lang="zh-CN" altLang="en-US" sz="1200" b="1" spc="300" dirty="0" smtClean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文本，</a:t>
                </a:r>
                <a:r>
                  <a:rPr lang="zh-CN" altLang="en-US" sz="1200" b="1" spc="300" dirty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点击此处更换文本点击此处更换</a:t>
                </a:r>
                <a:r>
                  <a:rPr lang="zh-CN" altLang="en-US" sz="1200" b="1" spc="300" dirty="0" smtClean="0">
                    <a:solidFill>
                      <a:schemeClr val="bg2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文本</a:t>
                </a:r>
                <a:endParaRPr lang="zh-CN" altLang="en-US" sz="1200" b="1" spc="300" dirty="0">
                  <a:solidFill>
                    <a:schemeClr val="bg2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100294" y="3950852"/>
                <a:ext cx="2661915" cy="2156789"/>
                <a:chOff x="8648938" y="2489668"/>
                <a:chExt cx="4578920" cy="3333343"/>
              </a:xfrm>
            </p:grpSpPr>
            <p:sp>
              <p:nvSpPr>
                <p:cNvPr id="11" name="îṣļîḑé-Freeform: Shape 26"/>
                <p:cNvSpPr>
                  <a:spLocks/>
                </p:cNvSpPr>
                <p:nvPr/>
              </p:nvSpPr>
              <p:spPr bwMode="auto">
                <a:xfrm>
                  <a:off x="8648938" y="2740855"/>
                  <a:ext cx="441472" cy="441472"/>
                </a:xfrm>
                <a:custGeom>
                  <a:avLst/>
                  <a:gdLst/>
                  <a:ahLst/>
                  <a:cxnLst>
                    <a:cxn ang="0">
                      <a:pos x="55" y="44"/>
                    </a:cxn>
                    <a:cxn ang="0">
                      <a:pos x="44" y="55"/>
                    </a:cxn>
                    <a:cxn ang="0">
                      <a:pos x="10" y="55"/>
                    </a:cxn>
                    <a:cxn ang="0">
                      <a:pos x="0" y="44"/>
                    </a:cxn>
                    <a:cxn ang="0">
                      <a:pos x="0" y="10"/>
                    </a:cxn>
                    <a:cxn ang="0">
                      <a:pos x="10" y="0"/>
                    </a:cxn>
                    <a:cxn ang="0">
                      <a:pos x="44" y="0"/>
                    </a:cxn>
                    <a:cxn ang="0">
                      <a:pos x="55" y="10"/>
                    </a:cxn>
                    <a:cxn ang="0">
                      <a:pos x="55" y="44"/>
                    </a:cxn>
                    <a:cxn ang="0">
                      <a:pos x="46" y="20"/>
                    </a:cxn>
                    <a:cxn ang="0">
                      <a:pos x="46" y="17"/>
                    </a:cxn>
                    <a:cxn ang="0">
                      <a:pos x="42" y="13"/>
                    </a:cxn>
                    <a:cxn ang="0">
                      <a:pos x="39" y="13"/>
                    </a:cxn>
                    <a:cxn ang="0">
                      <a:pos x="23" y="30"/>
                    </a:cxn>
                    <a:cxn ang="0">
                      <a:pos x="15" y="22"/>
                    </a:cxn>
                    <a:cxn ang="0">
                      <a:pos x="12" y="22"/>
                    </a:cxn>
                    <a:cxn ang="0">
                      <a:pos x="8" y="26"/>
                    </a:cxn>
                    <a:cxn ang="0">
                      <a:pos x="8" y="29"/>
                    </a:cxn>
                    <a:cxn ang="0">
                      <a:pos x="21" y="42"/>
                    </a:cxn>
                    <a:cxn ang="0">
                      <a:pos x="24" y="42"/>
                    </a:cxn>
                    <a:cxn ang="0">
                      <a:pos x="46" y="20"/>
                    </a:cxn>
                  </a:cxnLst>
                  <a:rect l="0" t="0" r="r" b="b"/>
                  <a:pathLst>
                    <a:path w="55" h="55">
                      <a:moveTo>
                        <a:pt x="55" y="44"/>
                      </a:moveTo>
                      <a:cubicBezTo>
                        <a:pt x="55" y="50"/>
                        <a:pt x="50" y="55"/>
                        <a:pt x="44" y="55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4" y="55"/>
                        <a:pt x="0" y="50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50" y="0"/>
                        <a:pt x="55" y="5"/>
                        <a:pt x="55" y="10"/>
                      </a:cubicBezTo>
                      <a:lnTo>
                        <a:pt x="55" y="44"/>
                      </a:lnTo>
                      <a:close/>
                      <a:moveTo>
                        <a:pt x="46" y="20"/>
                      </a:moveTo>
                      <a:cubicBezTo>
                        <a:pt x="47" y="19"/>
                        <a:pt x="47" y="17"/>
                        <a:pt x="46" y="17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2"/>
                        <a:pt x="40" y="12"/>
                        <a:pt x="39" y="13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7"/>
                        <a:pt x="7" y="28"/>
                        <a:pt x="8" y="29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2" y="43"/>
                        <a:pt x="23" y="43"/>
                        <a:pt x="24" y="42"/>
                      </a:cubicBezTo>
                      <a:lnTo>
                        <a:pt x="46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2" name="îṣļîḑé-Freeform: Shape 27"/>
                <p:cNvSpPr>
                  <a:spLocks/>
                </p:cNvSpPr>
                <p:nvPr/>
              </p:nvSpPr>
              <p:spPr bwMode="auto">
                <a:xfrm>
                  <a:off x="8648938" y="3907930"/>
                  <a:ext cx="441472" cy="441472"/>
                </a:xfrm>
                <a:custGeom>
                  <a:avLst/>
                  <a:gdLst/>
                  <a:ahLst/>
                  <a:cxnLst>
                    <a:cxn ang="0">
                      <a:pos x="55" y="44"/>
                    </a:cxn>
                    <a:cxn ang="0">
                      <a:pos x="44" y="55"/>
                    </a:cxn>
                    <a:cxn ang="0">
                      <a:pos x="10" y="55"/>
                    </a:cxn>
                    <a:cxn ang="0">
                      <a:pos x="0" y="44"/>
                    </a:cxn>
                    <a:cxn ang="0">
                      <a:pos x="0" y="10"/>
                    </a:cxn>
                    <a:cxn ang="0">
                      <a:pos x="10" y="0"/>
                    </a:cxn>
                    <a:cxn ang="0">
                      <a:pos x="44" y="0"/>
                    </a:cxn>
                    <a:cxn ang="0">
                      <a:pos x="55" y="10"/>
                    </a:cxn>
                    <a:cxn ang="0">
                      <a:pos x="55" y="44"/>
                    </a:cxn>
                    <a:cxn ang="0">
                      <a:pos x="46" y="20"/>
                    </a:cxn>
                    <a:cxn ang="0">
                      <a:pos x="46" y="17"/>
                    </a:cxn>
                    <a:cxn ang="0">
                      <a:pos x="42" y="13"/>
                    </a:cxn>
                    <a:cxn ang="0">
                      <a:pos x="39" y="13"/>
                    </a:cxn>
                    <a:cxn ang="0">
                      <a:pos x="23" y="30"/>
                    </a:cxn>
                    <a:cxn ang="0">
                      <a:pos x="15" y="22"/>
                    </a:cxn>
                    <a:cxn ang="0">
                      <a:pos x="12" y="22"/>
                    </a:cxn>
                    <a:cxn ang="0">
                      <a:pos x="8" y="26"/>
                    </a:cxn>
                    <a:cxn ang="0">
                      <a:pos x="8" y="29"/>
                    </a:cxn>
                    <a:cxn ang="0">
                      <a:pos x="21" y="42"/>
                    </a:cxn>
                    <a:cxn ang="0">
                      <a:pos x="24" y="42"/>
                    </a:cxn>
                    <a:cxn ang="0">
                      <a:pos x="46" y="20"/>
                    </a:cxn>
                  </a:cxnLst>
                  <a:rect l="0" t="0" r="r" b="b"/>
                  <a:pathLst>
                    <a:path w="55" h="55">
                      <a:moveTo>
                        <a:pt x="55" y="44"/>
                      </a:moveTo>
                      <a:cubicBezTo>
                        <a:pt x="55" y="50"/>
                        <a:pt x="50" y="55"/>
                        <a:pt x="44" y="55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4" y="55"/>
                        <a:pt x="0" y="50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50" y="0"/>
                        <a:pt x="55" y="5"/>
                        <a:pt x="55" y="10"/>
                      </a:cubicBezTo>
                      <a:lnTo>
                        <a:pt x="55" y="44"/>
                      </a:lnTo>
                      <a:close/>
                      <a:moveTo>
                        <a:pt x="46" y="20"/>
                      </a:moveTo>
                      <a:cubicBezTo>
                        <a:pt x="47" y="19"/>
                        <a:pt x="47" y="17"/>
                        <a:pt x="46" y="17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2"/>
                        <a:pt x="40" y="12"/>
                        <a:pt x="39" y="13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7"/>
                        <a:pt x="7" y="28"/>
                        <a:pt x="8" y="29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2" y="43"/>
                        <a:pt x="23" y="43"/>
                        <a:pt x="24" y="42"/>
                      </a:cubicBezTo>
                      <a:lnTo>
                        <a:pt x="46" y="2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3" name="îṣļîḑé-Freeform: Shape 28"/>
                <p:cNvSpPr>
                  <a:spLocks/>
                </p:cNvSpPr>
                <p:nvPr/>
              </p:nvSpPr>
              <p:spPr bwMode="auto">
                <a:xfrm>
                  <a:off x="8648938" y="5051156"/>
                  <a:ext cx="441472" cy="441472"/>
                </a:xfrm>
                <a:custGeom>
                  <a:avLst/>
                  <a:gdLst/>
                  <a:ahLst/>
                  <a:cxnLst>
                    <a:cxn ang="0">
                      <a:pos x="55" y="44"/>
                    </a:cxn>
                    <a:cxn ang="0">
                      <a:pos x="44" y="55"/>
                    </a:cxn>
                    <a:cxn ang="0">
                      <a:pos x="10" y="55"/>
                    </a:cxn>
                    <a:cxn ang="0">
                      <a:pos x="0" y="44"/>
                    </a:cxn>
                    <a:cxn ang="0">
                      <a:pos x="0" y="10"/>
                    </a:cxn>
                    <a:cxn ang="0">
                      <a:pos x="10" y="0"/>
                    </a:cxn>
                    <a:cxn ang="0">
                      <a:pos x="44" y="0"/>
                    </a:cxn>
                    <a:cxn ang="0">
                      <a:pos x="55" y="10"/>
                    </a:cxn>
                    <a:cxn ang="0">
                      <a:pos x="55" y="44"/>
                    </a:cxn>
                    <a:cxn ang="0">
                      <a:pos x="46" y="20"/>
                    </a:cxn>
                    <a:cxn ang="0">
                      <a:pos x="46" y="17"/>
                    </a:cxn>
                    <a:cxn ang="0">
                      <a:pos x="42" y="13"/>
                    </a:cxn>
                    <a:cxn ang="0">
                      <a:pos x="39" y="13"/>
                    </a:cxn>
                    <a:cxn ang="0">
                      <a:pos x="23" y="30"/>
                    </a:cxn>
                    <a:cxn ang="0">
                      <a:pos x="15" y="22"/>
                    </a:cxn>
                    <a:cxn ang="0">
                      <a:pos x="12" y="22"/>
                    </a:cxn>
                    <a:cxn ang="0">
                      <a:pos x="8" y="26"/>
                    </a:cxn>
                    <a:cxn ang="0">
                      <a:pos x="8" y="29"/>
                    </a:cxn>
                    <a:cxn ang="0">
                      <a:pos x="21" y="42"/>
                    </a:cxn>
                    <a:cxn ang="0">
                      <a:pos x="24" y="42"/>
                    </a:cxn>
                    <a:cxn ang="0">
                      <a:pos x="46" y="20"/>
                    </a:cxn>
                  </a:cxnLst>
                  <a:rect l="0" t="0" r="r" b="b"/>
                  <a:pathLst>
                    <a:path w="55" h="55">
                      <a:moveTo>
                        <a:pt x="55" y="44"/>
                      </a:moveTo>
                      <a:cubicBezTo>
                        <a:pt x="55" y="50"/>
                        <a:pt x="50" y="55"/>
                        <a:pt x="44" y="55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4" y="55"/>
                        <a:pt x="0" y="50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50" y="0"/>
                        <a:pt x="55" y="5"/>
                        <a:pt x="55" y="10"/>
                      </a:cubicBezTo>
                      <a:lnTo>
                        <a:pt x="55" y="44"/>
                      </a:lnTo>
                      <a:close/>
                      <a:moveTo>
                        <a:pt x="46" y="20"/>
                      </a:moveTo>
                      <a:cubicBezTo>
                        <a:pt x="47" y="19"/>
                        <a:pt x="47" y="17"/>
                        <a:pt x="46" y="17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2"/>
                        <a:pt x="40" y="12"/>
                        <a:pt x="39" y="13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7"/>
                        <a:pt x="7" y="28"/>
                        <a:pt x="8" y="29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2" y="43"/>
                        <a:pt x="23" y="43"/>
                        <a:pt x="24" y="42"/>
                      </a:cubicBezTo>
                      <a:lnTo>
                        <a:pt x="46" y="2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4" name="îṣļîḑé-TextBox 44"/>
                <p:cNvSpPr txBox="1"/>
                <p:nvPr/>
              </p:nvSpPr>
              <p:spPr>
                <a:xfrm>
                  <a:off x="9333520" y="2489668"/>
                  <a:ext cx="3894338" cy="464842"/>
                </a:xfrm>
                <a:prstGeom prst="rect">
                  <a:avLst/>
                </a:prstGeom>
                <a:noFill/>
              </p:spPr>
              <p:txBody>
                <a:bodyPr wrap="none" lIns="144000" tIns="0" rIns="144000" bIns="0" anchor="b" anchorCtr="0">
                  <a:noAutofit/>
                </a:bodyPr>
                <a:lstStyle/>
                <a:p>
                  <a:r>
                    <a:rPr lang="zh-CN" altLang="en-US" b="1" dirty="0">
                      <a:solidFill>
                        <a:schemeClr val="accent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标题文本预设</a:t>
                  </a:r>
                </a:p>
              </p:txBody>
            </p:sp>
            <p:sp>
              <p:nvSpPr>
                <p:cNvPr id="15" name="îṣļîḑé-TextBox 45"/>
                <p:cNvSpPr txBox="1"/>
                <p:nvPr/>
              </p:nvSpPr>
              <p:spPr>
                <a:xfrm>
                  <a:off x="9333520" y="3044576"/>
                  <a:ext cx="3894338" cy="507591"/>
                </a:xfrm>
                <a:prstGeom prst="rect">
                  <a:avLst/>
                </a:prstGeom>
                <a:noFill/>
              </p:spPr>
              <p:txBody>
                <a:bodyPr wrap="square" lIns="144000" tIns="0" rIns="144000" bIns="0" anchor="t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点击此处更换文本</a:t>
                  </a:r>
                  <a:endPara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6" name="îṣļîḑé-TextBox 47"/>
                <p:cNvSpPr txBox="1"/>
                <p:nvPr/>
              </p:nvSpPr>
              <p:spPr>
                <a:xfrm>
                  <a:off x="9333520" y="3681282"/>
                  <a:ext cx="3894338" cy="464842"/>
                </a:xfrm>
                <a:prstGeom prst="rect">
                  <a:avLst/>
                </a:prstGeom>
                <a:noFill/>
              </p:spPr>
              <p:txBody>
                <a:bodyPr wrap="none" lIns="144000" tIns="0" rIns="144000" bIns="0" anchor="b" anchorCtr="0">
                  <a:noAutofit/>
                </a:bodyPr>
                <a:lstStyle/>
                <a:p>
                  <a:r>
                    <a:rPr lang="zh-CN" altLang="en-US" b="1" dirty="0">
                      <a:solidFill>
                        <a:schemeClr val="accent2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标题文本预设</a:t>
                  </a:r>
                </a:p>
              </p:txBody>
            </p:sp>
            <p:sp>
              <p:nvSpPr>
                <p:cNvPr id="17" name="îṣļîḑé-TextBox 48"/>
                <p:cNvSpPr txBox="1"/>
                <p:nvPr/>
              </p:nvSpPr>
              <p:spPr>
                <a:xfrm>
                  <a:off x="9333520" y="4236192"/>
                  <a:ext cx="3894338" cy="507591"/>
                </a:xfrm>
                <a:prstGeom prst="rect">
                  <a:avLst/>
                </a:prstGeom>
                <a:noFill/>
              </p:spPr>
              <p:txBody>
                <a:bodyPr wrap="square" lIns="144000" tIns="0" rIns="144000" bIns="0" anchor="t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点击此处更换文本</a:t>
                  </a:r>
                  <a:endPara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8" name="îṣļîḑé-TextBox 50"/>
                <p:cNvSpPr txBox="1"/>
                <p:nvPr/>
              </p:nvSpPr>
              <p:spPr>
                <a:xfrm>
                  <a:off x="9333520" y="4760510"/>
                  <a:ext cx="3894338" cy="464842"/>
                </a:xfrm>
                <a:prstGeom prst="rect">
                  <a:avLst/>
                </a:prstGeom>
                <a:noFill/>
              </p:spPr>
              <p:txBody>
                <a:bodyPr wrap="none" lIns="144000" tIns="0" rIns="144000" bIns="0" anchor="b" anchorCtr="0">
                  <a:noAutofit/>
                </a:bodyPr>
                <a:lstStyle/>
                <a:p>
                  <a:r>
                    <a:rPr lang="zh-CN" altLang="en-US" b="1">
                      <a:solidFill>
                        <a:schemeClr val="accent3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标题文本预设</a:t>
                  </a:r>
                </a:p>
              </p:txBody>
            </p:sp>
            <p:sp>
              <p:nvSpPr>
                <p:cNvPr id="19" name="îṣļîḑé-TextBox 51"/>
                <p:cNvSpPr txBox="1"/>
                <p:nvPr/>
              </p:nvSpPr>
              <p:spPr>
                <a:xfrm>
                  <a:off x="9333520" y="5315420"/>
                  <a:ext cx="3894338" cy="507591"/>
                </a:xfrm>
                <a:prstGeom prst="rect">
                  <a:avLst/>
                </a:prstGeom>
                <a:noFill/>
              </p:spPr>
              <p:txBody>
                <a:bodyPr wrap="square" lIns="144000" tIns="0" rIns="144000" bIns="0" anchor="t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点击此处更换文本</a:t>
                  </a:r>
                  <a:endParaRPr lang="zh-CN" altLang="en-US" sz="1400" dirty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87215" y="1495884"/>
              <a:ext cx="5975668" cy="4611757"/>
              <a:chOff x="687215" y="1495884"/>
              <a:chExt cx="5975668" cy="46117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87215" y="1495884"/>
                <a:ext cx="5975668" cy="4611757"/>
              </a:xfrm>
              <a:prstGeom prst="rect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7215" y="1495884"/>
                <a:ext cx="5975668" cy="4611757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79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9455278-8149-4047-8406-51daa7aa33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" y="971917"/>
            <a:ext cx="12191998" cy="5171708"/>
            <a:chOff x="4" y="971917"/>
            <a:chExt cx="12191998" cy="5171708"/>
          </a:xfrm>
        </p:grpSpPr>
        <p:sp>
          <p:nvSpPr>
            <p:cNvPr id="3" name="íṧļïdé">
              <a:extLst>
                <a:ext uri="{FF2B5EF4-FFF2-40B4-BE49-F238E27FC236}">
                  <a16:creationId xmlns:a16="http://schemas.microsoft.com/office/drawing/2014/main" xmlns="" id="{F09DB8F7-1707-4B3F-AF60-0B42E311A9CD}"/>
                </a:ext>
              </a:extLst>
            </p:cNvPr>
            <p:cNvSpPr/>
            <p:nvPr/>
          </p:nvSpPr>
          <p:spPr>
            <a:xfrm rot="5400000">
              <a:off x="5261553" y="-3816845"/>
              <a:ext cx="1668900" cy="12191997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îṣlîde">
              <a:extLst>
                <a:ext uri="{FF2B5EF4-FFF2-40B4-BE49-F238E27FC236}">
                  <a16:creationId xmlns:a16="http://schemas.microsoft.com/office/drawing/2014/main" xmlns="" id="{219A2548-DD4B-4EE8-A7B8-CF4D21D2432E}"/>
                </a:ext>
              </a:extLst>
            </p:cNvPr>
            <p:cNvSpPr/>
            <p:nvPr/>
          </p:nvSpPr>
          <p:spPr>
            <a:xfrm rot="5400000">
              <a:off x="4865543" y="-3893622"/>
              <a:ext cx="2460920" cy="12191998"/>
            </a:xfrm>
            <a:prstGeom prst="parallelogram">
              <a:avLst>
                <a:gd name="adj" fmla="val 40000"/>
              </a:avLst>
            </a:prstGeom>
            <a:solidFill>
              <a:schemeClr val="accent1">
                <a:alpha val="80000"/>
              </a:schemeClr>
            </a:solidFill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5" name="ïṣľîḑè">
              <a:extLst>
                <a:ext uri="{FF2B5EF4-FFF2-40B4-BE49-F238E27FC236}">
                  <a16:creationId xmlns:a16="http://schemas.microsoft.com/office/drawing/2014/main" xmlns="" id="{139C0CED-94D3-4F46-BB0C-27D082498FF1}"/>
                </a:ext>
              </a:extLst>
            </p:cNvPr>
            <p:cNvGrpSpPr/>
            <p:nvPr/>
          </p:nvGrpSpPr>
          <p:grpSpPr>
            <a:xfrm>
              <a:off x="1270003" y="1444460"/>
              <a:ext cx="9499600" cy="1669142"/>
              <a:chOff x="1349441" y="2164224"/>
              <a:chExt cx="7765919" cy="1669142"/>
            </a:xfrm>
          </p:grpSpPr>
          <p:sp>
            <p:nvSpPr>
              <p:cNvPr id="26" name="išľíḓe">
                <a:extLst>
                  <a:ext uri="{FF2B5EF4-FFF2-40B4-BE49-F238E27FC236}">
                    <a16:creationId xmlns:a16="http://schemas.microsoft.com/office/drawing/2014/main" xmlns="" id="{ED790792-FC42-4EB7-907C-CDE2B78EE1E7}"/>
                  </a:ext>
                </a:extLst>
              </p:cNvPr>
              <p:cNvSpPr/>
              <p:nvPr/>
            </p:nvSpPr>
            <p:spPr>
              <a:xfrm>
                <a:off x="1349441" y="2164224"/>
                <a:ext cx="2598445" cy="1669142"/>
              </a:xfrm>
              <a:prstGeom prst="rect">
                <a:avLst/>
              </a:prstGeom>
              <a:blipFill dpi="0" rotWithShape="1">
                <a:blip r:embed="rId4"/>
                <a:srcRect/>
                <a:tile tx="0" ty="0" sx="100000" sy="100000" flip="none" algn="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7" name="íSľîdè">
                <a:extLst>
                  <a:ext uri="{FF2B5EF4-FFF2-40B4-BE49-F238E27FC236}">
                    <a16:creationId xmlns:a16="http://schemas.microsoft.com/office/drawing/2014/main" xmlns="" id="{2D19F2A9-A177-4C5B-82AC-C56419460047}"/>
                  </a:ext>
                </a:extLst>
              </p:cNvPr>
              <p:cNvSpPr/>
              <p:nvPr/>
            </p:nvSpPr>
            <p:spPr>
              <a:xfrm>
                <a:off x="3947886" y="2164224"/>
                <a:ext cx="2615993" cy="1669142"/>
              </a:xfrm>
              <a:prstGeom prst="rect">
                <a:avLst/>
              </a:prstGeom>
              <a:blipFill dpi="0" rotWithShape="1">
                <a:blip r:embed="rId4"/>
                <a:srcRect/>
                <a:tile tx="0" ty="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8" name="ïsḻïdê">
                <a:extLst>
                  <a:ext uri="{FF2B5EF4-FFF2-40B4-BE49-F238E27FC236}">
                    <a16:creationId xmlns:a16="http://schemas.microsoft.com/office/drawing/2014/main" xmlns="" id="{E423AB99-6298-4729-856D-E5BB5567A5FD}"/>
                  </a:ext>
                </a:extLst>
              </p:cNvPr>
              <p:cNvSpPr/>
              <p:nvPr/>
            </p:nvSpPr>
            <p:spPr>
              <a:xfrm>
                <a:off x="6546331" y="2164224"/>
                <a:ext cx="2569029" cy="1669142"/>
              </a:xfrm>
              <a:prstGeom prst="rect">
                <a:avLst/>
              </a:prstGeom>
              <a:blipFill dpi="0" rotWithShape="1">
                <a:blip r:embed="rId4"/>
                <a:srcRect/>
                <a:tile tx="0" ty="0" sx="100000" sy="100000" flip="none" algn="br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48FC0FA-19ED-4549-9FF8-EAD2D283F11F}"/>
                </a:ext>
              </a:extLst>
            </p:cNvPr>
            <p:cNvCxnSpPr>
              <a:cxnSpLocks/>
            </p:cNvCxnSpPr>
            <p:nvPr/>
          </p:nvCxnSpPr>
          <p:spPr>
            <a:xfrm>
              <a:off x="4445123" y="1444460"/>
              <a:ext cx="0" cy="166914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7F14972-BDB6-4347-A89B-21DB99D6734E}"/>
                </a:ext>
              </a:extLst>
            </p:cNvPr>
            <p:cNvCxnSpPr>
              <a:cxnSpLocks/>
            </p:cNvCxnSpPr>
            <p:nvPr/>
          </p:nvCxnSpPr>
          <p:spPr>
            <a:xfrm>
              <a:off x="7924923" y="1444460"/>
              <a:ext cx="0" cy="166914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EE1937E-DB1E-4B7E-B4CF-8AC5AB935BF1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6886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$ḷîḑè">
              <a:extLst>
                <a:ext uri="{FF2B5EF4-FFF2-40B4-BE49-F238E27FC236}">
                  <a16:creationId xmlns:a16="http://schemas.microsoft.com/office/drawing/2014/main" xmlns="" id="{F5F36818-3945-4FE7-BF92-D086635A43CE}"/>
                </a:ext>
              </a:extLst>
            </p:cNvPr>
            <p:cNvGrpSpPr/>
            <p:nvPr/>
          </p:nvGrpSpPr>
          <p:grpSpPr>
            <a:xfrm>
              <a:off x="1952423" y="3508271"/>
              <a:ext cx="675000" cy="675005"/>
              <a:chOff x="7209746" y="4153276"/>
              <a:chExt cx="675000" cy="675005"/>
            </a:xfrm>
          </p:grpSpPr>
          <p:sp>
            <p:nvSpPr>
              <p:cNvPr id="24" name="îṥlîḋê">
                <a:extLst>
                  <a:ext uri="{FF2B5EF4-FFF2-40B4-BE49-F238E27FC236}">
                    <a16:creationId xmlns:a16="http://schemas.microsoft.com/office/drawing/2014/main" xmlns="" id="{499A133E-6280-4028-A937-96829A6BF96F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5" name="ïšḻiḋè">
                <a:extLst>
                  <a:ext uri="{FF2B5EF4-FFF2-40B4-BE49-F238E27FC236}">
                    <a16:creationId xmlns:a16="http://schemas.microsoft.com/office/drawing/2014/main" xmlns="" id="{0785C218-A694-431C-82EF-5CA8C69BB32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0" name="i$1íďè">
              <a:extLst>
                <a:ext uri="{FF2B5EF4-FFF2-40B4-BE49-F238E27FC236}">
                  <a16:creationId xmlns:a16="http://schemas.microsoft.com/office/drawing/2014/main" xmlns="" id="{7841B5F1-2C9E-4D8B-ACB5-FDBF17A85D61}"/>
                </a:ext>
              </a:extLst>
            </p:cNvPr>
            <p:cNvGrpSpPr/>
            <p:nvPr/>
          </p:nvGrpSpPr>
          <p:grpSpPr>
            <a:xfrm>
              <a:off x="5756712" y="3508271"/>
              <a:ext cx="675000" cy="675005"/>
              <a:chOff x="7209746" y="4153276"/>
              <a:chExt cx="675000" cy="675005"/>
            </a:xfrm>
          </p:grpSpPr>
          <p:sp>
            <p:nvSpPr>
              <p:cNvPr id="22" name="îşḷiḋè">
                <a:extLst>
                  <a:ext uri="{FF2B5EF4-FFF2-40B4-BE49-F238E27FC236}">
                    <a16:creationId xmlns:a16="http://schemas.microsoft.com/office/drawing/2014/main" xmlns="" id="{478FA529-C41A-4F3F-A6C8-7C88CA9FB6B0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3" name="išľïḑe">
                <a:extLst>
                  <a:ext uri="{FF2B5EF4-FFF2-40B4-BE49-F238E27FC236}">
                    <a16:creationId xmlns:a16="http://schemas.microsoft.com/office/drawing/2014/main" xmlns="" id="{36E3595B-3DD7-4AEF-B8E0-E3CBA26FF400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1" name="íṧ1iḑê">
              <a:extLst>
                <a:ext uri="{FF2B5EF4-FFF2-40B4-BE49-F238E27FC236}">
                  <a16:creationId xmlns:a16="http://schemas.microsoft.com/office/drawing/2014/main" xmlns="" id="{BFDCD431-B8CF-4D27-B03F-0E92BB612AE5}"/>
                </a:ext>
              </a:extLst>
            </p:cNvPr>
            <p:cNvGrpSpPr/>
            <p:nvPr/>
          </p:nvGrpSpPr>
          <p:grpSpPr>
            <a:xfrm>
              <a:off x="9559495" y="3508271"/>
              <a:ext cx="675000" cy="675005"/>
              <a:chOff x="7209746" y="4153276"/>
              <a:chExt cx="675000" cy="675005"/>
            </a:xfrm>
          </p:grpSpPr>
          <p:sp>
            <p:nvSpPr>
              <p:cNvPr id="20" name="íṧḷiďê">
                <a:extLst>
                  <a:ext uri="{FF2B5EF4-FFF2-40B4-BE49-F238E27FC236}">
                    <a16:creationId xmlns:a16="http://schemas.microsoft.com/office/drawing/2014/main" xmlns="" id="{CE802050-4BF8-4226-8679-D32BE03A4F5D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1" name="îṧļídè">
                <a:extLst>
                  <a:ext uri="{FF2B5EF4-FFF2-40B4-BE49-F238E27FC236}">
                    <a16:creationId xmlns:a16="http://schemas.microsoft.com/office/drawing/2014/main" xmlns="" id="{DC8C5C60-DBC9-4E97-A130-B49F3811C343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2" name="ïṩļîḍê">
              <a:extLst>
                <a:ext uri="{FF2B5EF4-FFF2-40B4-BE49-F238E27FC236}">
                  <a16:creationId xmlns:a16="http://schemas.microsoft.com/office/drawing/2014/main" xmlns="" id="{D289841A-78C2-4303-8408-28D9D03153C5}"/>
                </a:ext>
              </a:extLst>
            </p:cNvPr>
            <p:cNvSpPr txBox="1"/>
            <p:nvPr/>
          </p:nvSpPr>
          <p:spPr>
            <a:xfrm>
              <a:off x="676468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</a:p>
          </p:txBody>
        </p:sp>
        <p:sp>
          <p:nvSpPr>
            <p:cNvPr id="13" name="íSḻide">
              <a:extLst>
                <a:ext uri="{FF2B5EF4-FFF2-40B4-BE49-F238E27FC236}">
                  <a16:creationId xmlns:a16="http://schemas.microsoft.com/office/drawing/2014/main" xmlns="" id="{0B7C1CCE-712E-42E7-A88A-7E2547EC6438}"/>
                </a:ext>
              </a:extLst>
            </p:cNvPr>
            <p:cNvSpPr txBox="1"/>
            <p:nvPr/>
          </p:nvSpPr>
          <p:spPr>
            <a:xfrm>
              <a:off x="4486944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</a:p>
          </p:txBody>
        </p:sp>
        <p:sp>
          <p:nvSpPr>
            <p:cNvPr id="14" name="îŝḻíḑe">
              <a:extLst>
                <a:ext uri="{FF2B5EF4-FFF2-40B4-BE49-F238E27FC236}">
                  <a16:creationId xmlns:a16="http://schemas.microsoft.com/office/drawing/2014/main" xmlns="" id="{D4087141-947F-4996-8E6C-AF42831A67A2}"/>
                </a:ext>
              </a:extLst>
            </p:cNvPr>
            <p:cNvSpPr txBox="1"/>
            <p:nvPr/>
          </p:nvSpPr>
          <p:spPr>
            <a:xfrm>
              <a:off x="8289729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 here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3A0A732-C459-4960-80FB-436288B21BD9}"/>
                </a:ext>
              </a:extLst>
            </p:cNvPr>
            <p:cNvCxnSpPr>
              <a:cxnSpLocks/>
            </p:cNvCxnSpPr>
            <p:nvPr/>
          </p:nvCxnSpPr>
          <p:spPr>
            <a:xfrm>
              <a:off x="4206000" y="4794667"/>
              <a:ext cx="0" cy="134895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2B437CC-A9D2-4A58-A155-E8458554FD99}"/>
                </a:ext>
              </a:extLst>
            </p:cNvPr>
            <p:cNvCxnSpPr>
              <a:cxnSpLocks/>
            </p:cNvCxnSpPr>
            <p:nvPr/>
          </p:nvCxnSpPr>
          <p:spPr>
            <a:xfrm>
              <a:off x="7986000" y="4794667"/>
              <a:ext cx="0" cy="13489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ṥ1iḍè">
              <a:extLst>
                <a:ext uri="{FF2B5EF4-FFF2-40B4-BE49-F238E27FC236}">
                  <a16:creationId xmlns:a16="http://schemas.microsoft.com/office/drawing/2014/main" xmlns="" id="{D9A6E095-01C1-4340-AD67-26B697F38E84}"/>
                </a:ext>
              </a:extLst>
            </p:cNvPr>
            <p:cNvSpPr/>
            <p:nvPr/>
          </p:nvSpPr>
          <p:spPr bwMode="auto">
            <a:xfrm>
              <a:off x="589866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zh-CN" altLang="en-US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iṣḻïḑè">
              <a:extLst>
                <a:ext uri="{FF2B5EF4-FFF2-40B4-BE49-F238E27FC236}">
                  <a16:creationId xmlns:a16="http://schemas.microsoft.com/office/drawing/2014/main" xmlns="" id="{AA01C43F-0A8A-40AC-B7A5-1AAF6B96291E}"/>
                </a:ext>
              </a:extLst>
            </p:cNvPr>
            <p:cNvSpPr/>
            <p:nvPr/>
          </p:nvSpPr>
          <p:spPr bwMode="auto">
            <a:xfrm>
              <a:off x="4340312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zh-CN" altLang="en-US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îsḻiḋé">
              <a:extLst>
                <a:ext uri="{FF2B5EF4-FFF2-40B4-BE49-F238E27FC236}">
                  <a16:creationId xmlns:a16="http://schemas.microsoft.com/office/drawing/2014/main" xmlns="" id="{19FC946E-9975-468B-A88A-64338C2E36DB}"/>
                </a:ext>
              </a:extLst>
            </p:cNvPr>
            <p:cNvSpPr/>
            <p:nvPr/>
          </p:nvSpPr>
          <p:spPr bwMode="auto">
            <a:xfrm>
              <a:off x="8031289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zh-CN" altLang="en-US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008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82" y="730388"/>
            <a:ext cx="10303164" cy="5402475"/>
            <a:chOff x="960582" y="730388"/>
            <a:chExt cx="10303164" cy="54024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85709" y="730388"/>
              <a:ext cx="4378037" cy="5402475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960582" y="730388"/>
              <a:ext cx="4759960" cy="5402475"/>
              <a:chOff x="960582" y="811668"/>
              <a:chExt cx="4759960" cy="5402475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960582" y="1380762"/>
                <a:ext cx="415636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spc="600" dirty="0" smtClean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七月你好</a:t>
                </a:r>
                <a:endParaRPr lang="zh-CN" altLang="en-US" sz="6000" spc="6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960582" y="811668"/>
                <a:ext cx="30018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ADD YOUR TITLE </a:t>
                </a:r>
                <a:endPara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60582" y="2626966"/>
                <a:ext cx="43688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spc="600" dirty="0" smtClean="0">
                    <a:solidFill>
                      <a:schemeClr val="accent1">
                        <a:lumMod val="7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SUMMER</a:t>
                </a:r>
                <a:endParaRPr lang="zh-CN" altLang="en-US" sz="4800" spc="600" dirty="0">
                  <a:solidFill>
                    <a:schemeClr val="accent1">
                      <a:lumMod val="7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60582" y="3635724"/>
                <a:ext cx="475996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spc="600" dirty="0" smtClean="0">
                    <a:solidFill>
                      <a:schemeClr val="accent3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</a:t>
                </a:r>
                <a:r>
                  <a:rPr lang="zh-CN" altLang="en-US" sz="1600" spc="600" dirty="0">
                    <a:solidFill>
                      <a:schemeClr val="accent3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内容，点击输入您的文字内容，点击输入您的文字</a:t>
                </a:r>
                <a:r>
                  <a:rPr lang="zh-CN" altLang="en-US" sz="1600" spc="600" dirty="0" smtClean="0">
                    <a:solidFill>
                      <a:schemeClr val="accent3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内容，点击输入您的文字内容</a:t>
                </a:r>
                <a:endParaRPr lang="zh-CN" altLang="en-US" sz="1600" spc="600" dirty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60582" y="5013814"/>
                <a:ext cx="475996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spc="600" dirty="0" smtClean="0">
                    <a:solidFill>
                      <a:schemeClr val="accent3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</a:t>
                </a:r>
                <a:r>
                  <a:rPr lang="zh-CN" altLang="en-US" sz="1600" spc="600" dirty="0">
                    <a:solidFill>
                      <a:schemeClr val="accent3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内容，点击输入您的文字内容，点击输入您的文字</a:t>
                </a:r>
                <a:r>
                  <a:rPr lang="zh-CN" altLang="en-US" sz="1600" spc="600" dirty="0" smtClean="0">
                    <a:solidFill>
                      <a:schemeClr val="accent3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内容，点击输入您的文字内容</a:t>
                </a:r>
                <a:endParaRPr lang="zh-CN" altLang="en-US" sz="1600" spc="600" dirty="0">
                  <a:solidFill>
                    <a:schemeClr val="accent3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609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20320" y="691067"/>
            <a:ext cx="12232640" cy="5508056"/>
            <a:chOff x="-20320" y="691067"/>
            <a:chExt cx="12232640" cy="5508056"/>
          </a:xfrm>
        </p:grpSpPr>
        <p:sp>
          <p:nvSpPr>
            <p:cNvPr id="20" name="矩形 19"/>
            <p:cNvSpPr/>
            <p:nvPr/>
          </p:nvSpPr>
          <p:spPr>
            <a:xfrm>
              <a:off x="1056640" y="829105"/>
              <a:ext cx="10078720" cy="5199789"/>
            </a:xfrm>
            <a:prstGeom prst="rect">
              <a:avLst/>
            </a:prstGeom>
            <a:noFill/>
            <a:ln w="508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20320" y="1722119"/>
              <a:ext cx="12232640" cy="3413760"/>
              <a:chOff x="-20320" y="1722119"/>
              <a:chExt cx="12232640" cy="341376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684780" y="1722119"/>
                <a:ext cx="6822440" cy="34137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4" cstate="email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20320" y="2084717"/>
                <a:ext cx="2705100" cy="2336860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4" cstate="email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07220" y="2084717"/>
                <a:ext cx="2705100" cy="2336860"/>
              </a:xfrm>
              <a:prstGeom prst="rect">
                <a:avLst/>
              </a:prstGeom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2997200" y="2247277"/>
              <a:ext cx="6197600" cy="2369880"/>
              <a:chOff x="2997200" y="2084717"/>
              <a:chExt cx="6197600" cy="236988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3425190" y="2084717"/>
                <a:ext cx="5341620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spc="6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感谢聆听</a:t>
                </a:r>
                <a:endParaRPr lang="zh-CN" altLang="en-US" sz="8800" spc="6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997200" y="3531267"/>
                <a:ext cx="61976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spc="600" dirty="0" smtClean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THANK YOU</a:t>
                </a:r>
                <a:endParaRPr lang="zh-CN" altLang="en-US" sz="5400" spc="6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3403596" y="691067"/>
              <a:ext cx="5392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 dirty="0" smtClean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ADD YOUT TITLE HERE</a:t>
              </a:r>
              <a:endParaRPr lang="zh-CN" altLang="en-US" sz="1400" spc="600" dirty="0">
                <a:solidFill>
                  <a:schemeClr val="accent1">
                    <a:lumMod val="5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99790" y="5891346"/>
              <a:ext cx="5392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 dirty="0" smtClean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ADD YOUT TITLE HERE</a:t>
              </a:r>
              <a:endParaRPr lang="zh-CN" altLang="en-US" sz="1400" spc="600" dirty="0">
                <a:solidFill>
                  <a:schemeClr val="accent1">
                    <a:lumMod val="5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38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18033" y="2382473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燃品堂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3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34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ADD YOUR TITLE HERE</a:t>
            </a:r>
            <a:endParaRPr lang="zh-CN" altLang="en-US" sz="1400" spc="600" dirty="0">
              <a:solidFill>
                <a:schemeClr val="tx1">
                  <a:lumMod val="95000"/>
                  <a:lumOff val="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6320" y="77462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SUMMER</a:t>
            </a:r>
          </a:p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IS HERE.</a:t>
            </a:r>
            <a:endParaRPr lang="zh-CN" altLang="en-US" sz="5400" spc="600" dirty="0">
              <a:solidFill>
                <a:schemeClr val="tx1">
                  <a:lumMod val="85000"/>
                  <a:lumOff val="1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999001" y="774620"/>
            <a:ext cx="4675475" cy="5173127"/>
            <a:chOff x="6999001" y="774620"/>
            <a:chExt cx="4675475" cy="5173127"/>
          </a:xfrm>
        </p:grpSpPr>
        <p:sp>
          <p:nvSpPr>
            <p:cNvPr id="8" name="矩形 7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99001" y="2382855"/>
              <a:ext cx="4675475" cy="3564892"/>
              <a:chOff x="6999001" y="2382855"/>
              <a:chExt cx="4675475" cy="3564892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6999001" y="2393015"/>
                <a:ext cx="4675475" cy="3554732"/>
                <a:chOff x="7659129" y="1637899"/>
                <a:chExt cx="4675475" cy="3554732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01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9630168" y="3651134"/>
                  <a:ext cx="259267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36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第一章节</a:t>
                  </a:r>
                  <a:endParaRPr lang="zh-CN" altLang="en-US" sz="3600" spc="600" dirty="0">
                    <a:solidFill>
                      <a:schemeClr val="accent3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7659129" y="4453967"/>
                  <a:ext cx="4675475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。</a:t>
                  </a: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689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28140"/>
            <a:ext cx="10845800" cy="4020820"/>
            <a:chOff x="673100" y="1628140"/>
            <a:chExt cx="10845800" cy="4020820"/>
          </a:xfrm>
        </p:grpSpPr>
        <p:sp>
          <p:nvSpPr>
            <p:cNvPr id="3" name="îŝľíḍè">
              <a:extLst>
                <a:ext uri="{FF2B5EF4-FFF2-40B4-BE49-F238E27FC236}">
                  <a16:creationId xmlns:a16="http://schemas.microsoft.com/office/drawing/2014/main" xmlns="" id="{BEC05A96-4E64-4B4D-B960-8563C415C673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" name="iŝļïḋé">
              <a:extLst>
                <a:ext uri="{FF2B5EF4-FFF2-40B4-BE49-F238E27FC236}">
                  <a16:creationId xmlns:a16="http://schemas.microsoft.com/office/drawing/2014/main" xmlns="" id="{27FA3150-4DC2-4046-82C7-D20C6671E896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" name="íṣḻïḍé">
              <a:extLst>
                <a:ext uri="{FF2B5EF4-FFF2-40B4-BE49-F238E27FC236}">
                  <a16:creationId xmlns:a16="http://schemas.microsoft.com/office/drawing/2014/main" xmlns="" id="{72490B2E-CEF1-4D49-93CB-2E107DAF3B03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" name="isḻiḋé">
              <a:extLst>
                <a:ext uri="{FF2B5EF4-FFF2-40B4-BE49-F238E27FC236}">
                  <a16:creationId xmlns:a16="http://schemas.microsoft.com/office/drawing/2014/main" xmlns="" id="{BE5026DC-5640-4E5C-AC47-ED08B8840406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grpSp>
          <p:nvGrpSpPr>
            <p:cNvPr id="7" name="ïşḻiḋê">
              <a:extLst>
                <a:ext uri="{FF2B5EF4-FFF2-40B4-BE49-F238E27FC236}">
                  <a16:creationId xmlns:a16="http://schemas.microsoft.com/office/drawing/2014/main" xmlns="" id="{6CCC74AD-252C-48E0-9617-7254E1E233C3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25" name="ïṩḷíḑé">
                <a:extLst>
                  <a:ext uri="{FF2B5EF4-FFF2-40B4-BE49-F238E27FC236}">
                    <a16:creationId xmlns:a16="http://schemas.microsoft.com/office/drawing/2014/main" xmlns="" id="{8648C232-62F2-45D2-A272-656969657013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4"/>
                <a:tile tx="0" ty="0" sx="100000" sy="100000" flip="none" algn="l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6" name="íşlîḑe">
                <a:extLst>
                  <a:ext uri="{FF2B5EF4-FFF2-40B4-BE49-F238E27FC236}">
                    <a16:creationId xmlns:a16="http://schemas.microsoft.com/office/drawing/2014/main" xmlns="" id="{68FE9066-2F59-4A42-8747-02BF152A04D0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S</a:t>
                </a:r>
                <a:endParaRPr lang="zh-CN" altLang="en-US" sz="2000" b="1" dirty="0"/>
              </a:p>
            </p:txBody>
          </p:sp>
        </p:grpSp>
        <p:grpSp>
          <p:nvGrpSpPr>
            <p:cNvPr id="8" name="iṥḷîḍe">
              <a:extLst>
                <a:ext uri="{FF2B5EF4-FFF2-40B4-BE49-F238E27FC236}">
                  <a16:creationId xmlns:a16="http://schemas.microsoft.com/office/drawing/2014/main" xmlns="" id="{CE284EF1-5033-45BA-B00D-0EF629C5929F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3" name="íşľiḓè">
                <a:extLst>
                  <a:ext uri="{FF2B5EF4-FFF2-40B4-BE49-F238E27FC236}">
                    <a16:creationId xmlns:a16="http://schemas.microsoft.com/office/drawing/2014/main" xmlns="" id="{72831BFA-66BD-40D1-B6C2-37FB33ED5AE7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100000" sy="100000" flip="none" algn="b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4" name="îṣļiḍè">
                <a:extLst>
                  <a:ext uri="{FF2B5EF4-FFF2-40B4-BE49-F238E27FC236}">
                    <a16:creationId xmlns:a16="http://schemas.microsoft.com/office/drawing/2014/main" xmlns="" id="{52D23F5C-499C-4AD9-B4D8-E3752430225B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W</a:t>
                </a:r>
                <a:endParaRPr lang="zh-CN" altLang="en-US" sz="2000" b="1" dirty="0"/>
              </a:p>
            </p:txBody>
          </p:sp>
        </p:grpSp>
        <p:grpSp>
          <p:nvGrpSpPr>
            <p:cNvPr id="9" name="îšḷídê">
              <a:extLst>
                <a:ext uri="{FF2B5EF4-FFF2-40B4-BE49-F238E27FC236}">
                  <a16:creationId xmlns:a16="http://schemas.microsoft.com/office/drawing/2014/main" xmlns="" id="{D80270C3-E2B2-457B-9A45-12B829F5F1A3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1" name="îṣļiḑê">
                <a:extLst>
                  <a:ext uri="{FF2B5EF4-FFF2-40B4-BE49-F238E27FC236}">
                    <a16:creationId xmlns:a16="http://schemas.microsoft.com/office/drawing/2014/main" xmlns="" id="{315159D4-CD83-404A-8B15-1EA402DDE5EA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100000" sy="100000" flip="none" algn="b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2" name="ïṡľïḑê">
                <a:extLst>
                  <a:ext uri="{FF2B5EF4-FFF2-40B4-BE49-F238E27FC236}">
                    <a16:creationId xmlns:a16="http://schemas.microsoft.com/office/drawing/2014/main" xmlns="" id="{EF0AF5CD-C62A-4644-855F-06517132A7F6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O</a:t>
                </a:r>
                <a:endParaRPr lang="zh-CN" altLang="en-US" sz="2000" b="1" dirty="0"/>
              </a:p>
            </p:txBody>
          </p:sp>
        </p:grpSp>
        <p:grpSp>
          <p:nvGrpSpPr>
            <p:cNvPr id="10" name="ïsľïďé">
              <a:extLst>
                <a:ext uri="{FF2B5EF4-FFF2-40B4-BE49-F238E27FC236}">
                  <a16:creationId xmlns:a16="http://schemas.microsoft.com/office/drawing/2014/main" xmlns="" id="{B5233D78-88F0-4C9C-BF48-187E4276F58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19" name="îşlïḑè">
                <a:extLst>
                  <a:ext uri="{FF2B5EF4-FFF2-40B4-BE49-F238E27FC236}">
                    <a16:creationId xmlns:a16="http://schemas.microsoft.com/office/drawing/2014/main" xmlns="" id="{CE6078A2-ED26-4B13-ADE6-5F60EB69732A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4"/>
                <a:tile tx="0" ty="0" sx="100000" sy="100000" flip="none" algn="l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0" name="íŝ1ïḑè">
                <a:extLst>
                  <a:ext uri="{FF2B5EF4-FFF2-40B4-BE49-F238E27FC236}">
                    <a16:creationId xmlns:a16="http://schemas.microsoft.com/office/drawing/2014/main" xmlns="" id="{7D4E34CD-A53E-4369-BADF-E39DE04D620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</a:t>
                </a:r>
                <a:endParaRPr lang="zh-CN" altLang="en-US" sz="2000" b="1" dirty="0"/>
              </a:p>
            </p:txBody>
          </p:sp>
        </p:grpSp>
        <p:sp>
          <p:nvSpPr>
            <p:cNvPr id="11" name="i$ľîḓé">
              <a:extLst>
                <a:ext uri="{FF2B5EF4-FFF2-40B4-BE49-F238E27FC236}">
                  <a16:creationId xmlns:a16="http://schemas.microsoft.com/office/drawing/2014/main" xmlns="" id="{A8E3AF2F-E7E6-4385-9194-A6D4DF52246D}"/>
                </a:ext>
              </a:extLst>
            </p:cNvPr>
            <p:cNvSpPr txBox="1"/>
            <p:nvPr/>
          </p:nvSpPr>
          <p:spPr bwMode="auto">
            <a:xfrm>
              <a:off x="67310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iṥ1íḑê">
              <a:extLst>
                <a:ext uri="{FF2B5EF4-FFF2-40B4-BE49-F238E27FC236}">
                  <a16:creationId xmlns:a16="http://schemas.microsoft.com/office/drawing/2014/main" xmlns="" id="{83182D12-A32B-4C15-91C7-E83F179156FA}"/>
                </a:ext>
              </a:extLst>
            </p:cNvPr>
            <p:cNvSpPr/>
            <p:nvPr/>
          </p:nvSpPr>
          <p:spPr bwMode="auto">
            <a:xfrm>
              <a:off x="67310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iśľíďe">
              <a:extLst>
                <a:ext uri="{FF2B5EF4-FFF2-40B4-BE49-F238E27FC236}">
                  <a16:creationId xmlns:a16="http://schemas.microsoft.com/office/drawing/2014/main" xmlns="" id="{9237E065-E232-40D3-934C-EBFF331303E3}"/>
                </a:ext>
              </a:extLst>
            </p:cNvPr>
            <p:cNvSpPr txBox="1"/>
            <p:nvPr/>
          </p:nvSpPr>
          <p:spPr bwMode="auto">
            <a:xfrm>
              <a:off x="833523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ṥlíḍé">
              <a:extLst>
                <a:ext uri="{FF2B5EF4-FFF2-40B4-BE49-F238E27FC236}">
                  <a16:creationId xmlns:a16="http://schemas.microsoft.com/office/drawing/2014/main" xmlns="" id="{D8DD2DA8-EE7A-41DC-B084-8C94A8BE9684}"/>
                </a:ext>
              </a:extLst>
            </p:cNvPr>
            <p:cNvSpPr/>
            <p:nvPr/>
          </p:nvSpPr>
          <p:spPr bwMode="auto">
            <a:xfrm>
              <a:off x="833523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ŝ1iďé">
              <a:extLst>
                <a:ext uri="{FF2B5EF4-FFF2-40B4-BE49-F238E27FC236}">
                  <a16:creationId xmlns:a16="http://schemas.microsoft.com/office/drawing/2014/main" xmlns="" id="{88C90308-79C8-48EE-928F-384B9AF74D97}"/>
                </a:ext>
              </a:extLst>
            </p:cNvPr>
            <p:cNvSpPr txBox="1"/>
            <p:nvPr/>
          </p:nvSpPr>
          <p:spPr bwMode="auto">
            <a:xfrm>
              <a:off x="67310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íṧ1iďè">
              <a:extLst>
                <a:ext uri="{FF2B5EF4-FFF2-40B4-BE49-F238E27FC236}">
                  <a16:creationId xmlns:a16="http://schemas.microsoft.com/office/drawing/2014/main" xmlns="" id="{B9A91F40-AF17-4A17-BC36-86B27C73E76B}"/>
                </a:ext>
              </a:extLst>
            </p:cNvPr>
            <p:cNvSpPr/>
            <p:nvPr/>
          </p:nvSpPr>
          <p:spPr bwMode="auto">
            <a:xfrm>
              <a:off x="67310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îśḷïḓe">
              <a:extLst>
                <a:ext uri="{FF2B5EF4-FFF2-40B4-BE49-F238E27FC236}">
                  <a16:creationId xmlns:a16="http://schemas.microsoft.com/office/drawing/2014/main" xmlns="" id="{CFE6A129-905E-41B7-A639-3B336FF0E370}"/>
                </a:ext>
              </a:extLst>
            </p:cNvPr>
            <p:cNvSpPr txBox="1"/>
            <p:nvPr/>
          </p:nvSpPr>
          <p:spPr bwMode="auto">
            <a:xfrm>
              <a:off x="833523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ïśľíḓè">
              <a:extLst>
                <a:ext uri="{FF2B5EF4-FFF2-40B4-BE49-F238E27FC236}">
                  <a16:creationId xmlns:a16="http://schemas.microsoft.com/office/drawing/2014/main" xmlns="" id="{3A04D4C4-2726-47DC-801B-7511E3D875F3}"/>
                </a:ext>
              </a:extLst>
            </p:cNvPr>
            <p:cNvSpPr/>
            <p:nvPr/>
          </p:nvSpPr>
          <p:spPr bwMode="auto">
            <a:xfrm>
              <a:off x="833523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31196" y="435155"/>
            <a:ext cx="3329608" cy="925865"/>
            <a:chOff x="5190711" y="639675"/>
            <a:chExt cx="3329608" cy="925865"/>
          </a:xfrm>
        </p:grpSpPr>
        <p:sp>
          <p:nvSpPr>
            <p:cNvPr id="28" name="文本框 27"/>
            <p:cNvSpPr txBox="1"/>
            <p:nvPr/>
          </p:nvSpPr>
          <p:spPr>
            <a:xfrm>
              <a:off x="5190711" y="639675"/>
              <a:ext cx="3329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七月你好</a:t>
              </a:r>
              <a:endParaRPr lang="zh-CN" altLang="en-US" sz="2800" b="1" spc="600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16012" y="1165430"/>
              <a:ext cx="3282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ADD YOUR TITLE</a:t>
              </a:r>
              <a:endParaRPr lang="zh-CN" altLang="en-US" sz="2000" b="1" dirty="0">
                <a:solidFill>
                  <a:schemeClr val="accent3"/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061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3943533-02ec-424e-a2f7-e21ba11e06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grpSp>
          <p:nvGrpSpPr>
            <p:cNvPr id="3" name="iṧḷídê"/>
            <p:cNvGrpSpPr/>
            <p:nvPr/>
          </p:nvGrpSpPr>
          <p:grpSpPr>
            <a:xfrm>
              <a:off x="4036815" y="1549400"/>
              <a:ext cx="4118370" cy="4165600"/>
              <a:chOff x="3916000" y="1427200"/>
              <a:chExt cx="4360000" cy="4410000"/>
            </a:xfrm>
          </p:grpSpPr>
          <p:sp>
            <p:nvSpPr>
              <p:cNvPr id="27" name="ï$ḷídé"/>
              <p:cNvSpPr/>
              <p:nvPr/>
            </p:nvSpPr>
            <p:spPr bwMode="auto">
              <a:xfrm rot="4244657">
                <a:off x="4229195" y="1578341"/>
                <a:ext cx="3880032" cy="4213578"/>
              </a:xfrm>
              <a:custGeom>
                <a:avLst/>
                <a:gdLst>
                  <a:gd name="T0" fmla="*/ 661 w 1707"/>
                  <a:gd name="T1" fmla="*/ 275 h 1851"/>
                  <a:gd name="T2" fmla="*/ 1615 w 1707"/>
                  <a:gd name="T3" fmla="*/ 692 h 1851"/>
                  <a:gd name="T4" fmla="*/ 1635 w 1707"/>
                  <a:gd name="T5" fmla="*/ 870 h 1851"/>
                  <a:gd name="T6" fmla="*/ 1655 w 1707"/>
                  <a:gd name="T7" fmla="*/ 1048 h 1851"/>
                  <a:gd name="T8" fmla="*/ 817 w 1707"/>
                  <a:gd name="T9" fmla="*/ 1666 h 1851"/>
                  <a:gd name="T10" fmla="*/ 653 w 1707"/>
                  <a:gd name="T11" fmla="*/ 1594 h 1851"/>
                  <a:gd name="T12" fmla="*/ 489 w 1707"/>
                  <a:gd name="T13" fmla="*/ 1522 h 1851"/>
                  <a:gd name="T14" fmla="*/ 373 w 1707"/>
                  <a:gd name="T15" fmla="*/ 487 h 1851"/>
                  <a:gd name="T16" fmla="*/ 517 w 1707"/>
                  <a:gd name="T17" fmla="*/ 381 h 1851"/>
                  <a:gd name="T18" fmla="*/ 661 w 1707"/>
                  <a:gd name="T19" fmla="*/ 27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7" h="1851">
                    <a:moveTo>
                      <a:pt x="661" y="275"/>
                    </a:moveTo>
                    <a:cubicBezTo>
                      <a:pt x="1034" y="0"/>
                      <a:pt x="1564" y="232"/>
                      <a:pt x="1615" y="692"/>
                    </a:cubicBezTo>
                    <a:cubicBezTo>
                      <a:pt x="1635" y="870"/>
                      <a:pt x="1635" y="870"/>
                      <a:pt x="1635" y="870"/>
                    </a:cubicBezTo>
                    <a:cubicBezTo>
                      <a:pt x="1655" y="1048"/>
                      <a:pt x="1655" y="1048"/>
                      <a:pt x="1655" y="1048"/>
                    </a:cubicBezTo>
                    <a:cubicBezTo>
                      <a:pt x="1707" y="1508"/>
                      <a:pt x="1241" y="1851"/>
                      <a:pt x="817" y="1666"/>
                    </a:cubicBezTo>
                    <a:cubicBezTo>
                      <a:pt x="653" y="1594"/>
                      <a:pt x="653" y="1594"/>
                      <a:pt x="653" y="1594"/>
                    </a:cubicBezTo>
                    <a:cubicBezTo>
                      <a:pt x="489" y="1522"/>
                      <a:pt x="489" y="1522"/>
                      <a:pt x="489" y="1522"/>
                    </a:cubicBezTo>
                    <a:cubicBezTo>
                      <a:pt x="64" y="1337"/>
                      <a:pt x="0" y="762"/>
                      <a:pt x="373" y="487"/>
                    </a:cubicBezTo>
                    <a:cubicBezTo>
                      <a:pt x="517" y="381"/>
                      <a:pt x="517" y="381"/>
                      <a:pt x="517" y="381"/>
                    </a:cubicBezTo>
                    <a:lnTo>
                      <a:pt x="661" y="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grpSp>
            <p:nvGrpSpPr>
              <p:cNvPr id="28" name="îṧliḍè"/>
              <p:cNvGrpSpPr/>
              <p:nvPr/>
            </p:nvGrpSpPr>
            <p:grpSpPr>
              <a:xfrm>
                <a:off x="3916000" y="1427200"/>
                <a:ext cx="4088947" cy="4410000"/>
                <a:chOff x="3916000" y="1427200"/>
                <a:chExt cx="4088947" cy="4410000"/>
              </a:xfrm>
            </p:grpSpPr>
            <p:sp>
              <p:nvSpPr>
                <p:cNvPr id="29" name="îŝľiḑe"/>
                <p:cNvSpPr/>
                <p:nvPr/>
              </p:nvSpPr>
              <p:spPr bwMode="auto">
                <a:xfrm>
                  <a:off x="3916000" y="1427200"/>
                  <a:ext cx="4060904" cy="4410000"/>
                </a:xfrm>
                <a:custGeom>
                  <a:avLst/>
                  <a:gdLst>
                    <a:gd name="T0" fmla="*/ 661 w 1707"/>
                    <a:gd name="T1" fmla="*/ 275 h 1851"/>
                    <a:gd name="T2" fmla="*/ 1615 w 1707"/>
                    <a:gd name="T3" fmla="*/ 692 h 1851"/>
                    <a:gd name="T4" fmla="*/ 1635 w 1707"/>
                    <a:gd name="T5" fmla="*/ 870 h 1851"/>
                    <a:gd name="T6" fmla="*/ 1655 w 1707"/>
                    <a:gd name="T7" fmla="*/ 1048 h 1851"/>
                    <a:gd name="T8" fmla="*/ 817 w 1707"/>
                    <a:gd name="T9" fmla="*/ 1666 h 1851"/>
                    <a:gd name="T10" fmla="*/ 653 w 1707"/>
                    <a:gd name="T11" fmla="*/ 1594 h 1851"/>
                    <a:gd name="T12" fmla="*/ 489 w 1707"/>
                    <a:gd name="T13" fmla="*/ 1522 h 1851"/>
                    <a:gd name="T14" fmla="*/ 373 w 1707"/>
                    <a:gd name="T15" fmla="*/ 487 h 1851"/>
                    <a:gd name="T16" fmla="*/ 517 w 1707"/>
                    <a:gd name="T17" fmla="*/ 381 h 1851"/>
                    <a:gd name="T18" fmla="*/ 661 w 1707"/>
                    <a:gd name="T19" fmla="*/ 275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07" h="1851">
                      <a:moveTo>
                        <a:pt x="661" y="275"/>
                      </a:moveTo>
                      <a:cubicBezTo>
                        <a:pt x="1034" y="0"/>
                        <a:pt x="1564" y="232"/>
                        <a:pt x="1615" y="692"/>
                      </a:cubicBezTo>
                      <a:cubicBezTo>
                        <a:pt x="1635" y="870"/>
                        <a:pt x="1635" y="870"/>
                        <a:pt x="1635" y="870"/>
                      </a:cubicBezTo>
                      <a:cubicBezTo>
                        <a:pt x="1655" y="1048"/>
                        <a:pt x="1655" y="1048"/>
                        <a:pt x="1655" y="1048"/>
                      </a:cubicBezTo>
                      <a:cubicBezTo>
                        <a:pt x="1707" y="1508"/>
                        <a:pt x="1241" y="1851"/>
                        <a:pt x="817" y="1666"/>
                      </a:cubicBezTo>
                      <a:cubicBezTo>
                        <a:pt x="653" y="1594"/>
                        <a:pt x="653" y="1594"/>
                        <a:pt x="653" y="1594"/>
                      </a:cubicBezTo>
                      <a:cubicBezTo>
                        <a:pt x="489" y="1522"/>
                        <a:pt x="489" y="1522"/>
                        <a:pt x="489" y="1522"/>
                      </a:cubicBezTo>
                      <a:cubicBezTo>
                        <a:pt x="64" y="1337"/>
                        <a:pt x="0" y="762"/>
                        <a:pt x="373" y="487"/>
                      </a:cubicBezTo>
                      <a:cubicBezTo>
                        <a:pt x="517" y="381"/>
                        <a:pt x="517" y="381"/>
                        <a:pt x="517" y="381"/>
                      </a:cubicBezTo>
                      <a:lnTo>
                        <a:pt x="661" y="275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0" name="ïṡḻïdè"/>
                <p:cNvSpPr/>
                <p:nvPr/>
              </p:nvSpPr>
              <p:spPr bwMode="auto">
                <a:xfrm>
                  <a:off x="4208984" y="1617025"/>
                  <a:ext cx="3795963" cy="3626091"/>
                </a:xfrm>
                <a:custGeom>
                  <a:avLst/>
                  <a:gdLst>
                    <a:gd name="connsiteX0" fmla="*/ 1898462 w 3795963"/>
                    <a:gd name="connsiteY0" fmla="*/ 0 h 3626091"/>
                    <a:gd name="connsiteX1" fmla="*/ 2576443 w 3795963"/>
                    <a:gd name="connsiteY1" fmla="*/ 298451 h 3626091"/>
                    <a:gd name="connsiteX2" fmla="*/ 3749231 w 3795963"/>
                    <a:gd name="connsiteY2" fmla="*/ 2326246 h 3626091"/>
                    <a:gd name="connsiteX3" fmla="*/ 3751610 w 3795963"/>
                    <a:gd name="connsiteY3" fmla="*/ 2338160 h 3626091"/>
                    <a:gd name="connsiteX4" fmla="*/ 3140237 w 3795963"/>
                    <a:gd name="connsiteY4" fmla="*/ 3498603 h 3626091"/>
                    <a:gd name="connsiteX5" fmla="*/ 3137859 w 3795963"/>
                    <a:gd name="connsiteY5" fmla="*/ 3503368 h 3626091"/>
                    <a:gd name="connsiteX6" fmla="*/ 689991 w 3795963"/>
                    <a:gd name="connsiteY6" fmla="*/ 3512900 h 3626091"/>
                    <a:gd name="connsiteX7" fmla="*/ 687613 w 3795963"/>
                    <a:gd name="connsiteY7" fmla="*/ 3505751 h 3626091"/>
                    <a:gd name="connsiteX8" fmla="*/ 42936 w 3795963"/>
                    <a:gd name="connsiteY8" fmla="*/ 2338160 h 3626091"/>
                    <a:gd name="connsiteX9" fmla="*/ 1220481 w 3795963"/>
                    <a:gd name="connsiteY9" fmla="*/ 298451 h 3626091"/>
                    <a:gd name="connsiteX10" fmla="*/ 1898462 w 3795963"/>
                    <a:gd name="connsiteY10" fmla="*/ 0 h 362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95963" h="3626091">
                      <a:moveTo>
                        <a:pt x="1898462" y="0"/>
                      </a:moveTo>
                      <a:cubicBezTo>
                        <a:pt x="2147650" y="0"/>
                        <a:pt x="2396837" y="99484"/>
                        <a:pt x="2576443" y="298451"/>
                      </a:cubicBezTo>
                      <a:cubicBezTo>
                        <a:pt x="3068871" y="820292"/>
                        <a:pt x="3523237" y="1642371"/>
                        <a:pt x="3749231" y="2326246"/>
                      </a:cubicBezTo>
                      <a:cubicBezTo>
                        <a:pt x="3749231" y="2331012"/>
                        <a:pt x="3751610" y="2335778"/>
                        <a:pt x="3751610" y="2338160"/>
                      </a:cubicBezTo>
                      <a:cubicBezTo>
                        <a:pt x="3910995" y="2826642"/>
                        <a:pt x="3625529" y="3355632"/>
                        <a:pt x="3140237" y="3498603"/>
                      </a:cubicBezTo>
                      <a:cubicBezTo>
                        <a:pt x="3137859" y="3503368"/>
                        <a:pt x="3137859" y="3503368"/>
                        <a:pt x="3137859" y="3503368"/>
                      </a:cubicBezTo>
                      <a:cubicBezTo>
                        <a:pt x="2436089" y="3672550"/>
                        <a:pt x="1398898" y="3658253"/>
                        <a:pt x="689991" y="3512900"/>
                      </a:cubicBezTo>
                      <a:cubicBezTo>
                        <a:pt x="687613" y="3505751"/>
                        <a:pt x="687613" y="3505751"/>
                        <a:pt x="687613" y="3505751"/>
                      </a:cubicBezTo>
                      <a:cubicBezTo>
                        <a:pt x="183290" y="3377078"/>
                        <a:pt x="-116449" y="2838556"/>
                        <a:pt x="42936" y="2338160"/>
                      </a:cubicBezTo>
                      <a:cubicBezTo>
                        <a:pt x="268930" y="1651903"/>
                        <a:pt x="725674" y="822675"/>
                        <a:pt x="1220481" y="298451"/>
                      </a:cubicBezTo>
                      <a:cubicBezTo>
                        <a:pt x="1400087" y="99484"/>
                        <a:pt x="1649274" y="0"/>
                        <a:pt x="1898462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ct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</p:grpSp>
        <p:sp>
          <p:nvSpPr>
            <p:cNvPr id="4" name="ïŝļîḍe"/>
            <p:cNvSpPr txBox="1"/>
            <p:nvPr/>
          </p:nvSpPr>
          <p:spPr>
            <a:xfrm>
              <a:off x="660401" y="2566230"/>
              <a:ext cx="3548584" cy="9672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480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七月你好</a:t>
              </a:r>
              <a:endParaRPr kumimoji="0" lang="en-US" sz="4800" i="0" u="none" strike="noStrike" kern="1200" cap="none" spc="6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ïṡľîḍé"/>
            <p:cNvSpPr txBox="1"/>
            <p:nvPr/>
          </p:nvSpPr>
          <p:spPr>
            <a:xfrm>
              <a:off x="660399" y="3533486"/>
              <a:ext cx="3548585" cy="12703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600" spc="600" dirty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点击输入您的文字内容，点击输入您的文字内容，点击输入您的文字内容。</a:t>
              </a:r>
            </a:p>
          </p:txBody>
        </p:sp>
        <p:grpSp>
          <p:nvGrpSpPr>
            <p:cNvPr id="6" name="iṣḻïḓé"/>
            <p:cNvGrpSpPr/>
            <p:nvPr/>
          </p:nvGrpSpPr>
          <p:grpSpPr>
            <a:xfrm>
              <a:off x="8084974" y="1130300"/>
              <a:ext cx="3433926" cy="1308761"/>
              <a:chOff x="8084974" y="1130300"/>
              <a:chExt cx="3433926" cy="1308761"/>
            </a:xfrm>
          </p:grpSpPr>
          <p:grpSp>
            <p:nvGrpSpPr>
              <p:cNvPr id="21" name="îsḻïḓe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5" name="ïṥlïďê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6" name="îslíďè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22" name="íŝľïdè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3" name="îṧ1ïḓé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Text here</a:t>
                  </a:r>
                </a:p>
              </p:txBody>
            </p:sp>
            <p:sp>
              <p:nvSpPr>
                <p:cNvPr id="24" name="îşľiḋé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……</a:t>
                  </a:r>
                </a:p>
              </p:txBody>
            </p:sp>
          </p:grpSp>
        </p:grpSp>
        <p:grpSp>
          <p:nvGrpSpPr>
            <p:cNvPr id="7" name="iSlîḍe"/>
            <p:cNvGrpSpPr/>
            <p:nvPr/>
          </p:nvGrpSpPr>
          <p:grpSpPr>
            <a:xfrm>
              <a:off x="8084974" y="2977820"/>
              <a:ext cx="3433926" cy="1308761"/>
              <a:chOff x="8084974" y="1130300"/>
              <a:chExt cx="3433926" cy="1308761"/>
            </a:xfrm>
          </p:grpSpPr>
          <p:grpSp>
            <p:nvGrpSpPr>
              <p:cNvPr id="15" name="îŝļîde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9" name="ï$ḷîḑê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0" name="íşlïḋe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16" name="íşḷiḋè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7" name="ïšľïḋê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Text here</a:t>
                  </a:r>
                </a:p>
              </p:txBody>
            </p:sp>
            <p:sp>
              <p:nvSpPr>
                <p:cNvPr id="18" name="iṡḷiďé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……</a:t>
                  </a:r>
                </a:p>
              </p:txBody>
            </p:sp>
          </p:grpSp>
        </p:grpSp>
        <p:grpSp>
          <p:nvGrpSpPr>
            <p:cNvPr id="8" name="ïṡḻïḍé"/>
            <p:cNvGrpSpPr/>
            <p:nvPr/>
          </p:nvGrpSpPr>
          <p:grpSpPr>
            <a:xfrm>
              <a:off x="8084974" y="4825339"/>
              <a:ext cx="3433926" cy="1308761"/>
              <a:chOff x="8084974" y="1130300"/>
              <a:chExt cx="3433926" cy="1308761"/>
            </a:xfrm>
          </p:grpSpPr>
          <p:grpSp>
            <p:nvGrpSpPr>
              <p:cNvPr id="9" name="ïṡ1îḋè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3" name="isļîdè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4" name="iṥlïďé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10" name="íšḷïdè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1" name="isļîdê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Text here</a:t>
                  </a:r>
                </a:p>
              </p:txBody>
            </p:sp>
            <p:sp>
              <p:nvSpPr>
                <p:cNvPr id="12" name="iŝľiďê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0243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096928"/>
            <a:ext cx="11526506" cy="4703168"/>
            <a:chOff x="0" y="1340768"/>
            <a:chExt cx="11526506" cy="4703168"/>
          </a:xfrm>
        </p:grpSpPr>
        <p:grpSp>
          <p:nvGrpSpPr>
            <p:cNvPr id="3" name="0bf993ed-4045-43f5-b6d7-6559592aae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0" y="1340768"/>
              <a:ext cx="11526506" cy="4703168"/>
              <a:chOff x="0" y="1340768"/>
              <a:chExt cx="11526506" cy="4703168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xmlns="" id="{90F3A687-CCC4-4076-80DC-499B6EC5D9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2772" y="3751521"/>
                <a:ext cx="434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ïšḻiḓê">
                <a:extLst>
                  <a:ext uri="{FF2B5EF4-FFF2-40B4-BE49-F238E27FC236}">
                    <a16:creationId xmlns:a16="http://schemas.microsoft.com/office/drawing/2014/main" xmlns="" id="{44906C57-1CD1-4D23-9303-937285CE9789}"/>
                  </a:ext>
                </a:extLst>
              </p:cNvPr>
              <p:cNvSpPr/>
              <p:nvPr/>
            </p:nvSpPr>
            <p:spPr bwMode="auto">
              <a:xfrm>
                <a:off x="0" y="1340768"/>
                <a:ext cx="2351584" cy="4703168"/>
              </a:xfrm>
              <a:custGeom>
                <a:avLst/>
                <a:gdLst>
                  <a:gd name="connsiteX0" fmla="*/ 0 w 2351584"/>
                  <a:gd name="connsiteY0" fmla="*/ 0 h 4703168"/>
                  <a:gd name="connsiteX1" fmla="*/ 2351584 w 2351584"/>
                  <a:gd name="connsiteY1" fmla="*/ 2351584 h 4703168"/>
                  <a:gd name="connsiteX2" fmla="*/ 0 w 2351584"/>
                  <a:gd name="connsiteY2" fmla="*/ 4703168 h 4703168"/>
                  <a:gd name="connsiteX3" fmla="*/ 0 w 2351584"/>
                  <a:gd name="connsiteY3" fmla="*/ 3773472 h 4703168"/>
                  <a:gd name="connsiteX4" fmla="*/ 1421888 w 2351584"/>
                  <a:gd name="connsiteY4" fmla="*/ 2351584 h 4703168"/>
                  <a:gd name="connsiteX5" fmla="*/ 0 w 2351584"/>
                  <a:gd name="connsiteY5" fmla="*/ 929696 h 4703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1584" h="4703168">
                    <a:moveTo>
                      <a:pt x="0" y="0"/>
                    </a:moveTo>
                    <a:cubicBezTo>
                      <a:pt x="1298744" y="0"/>
                      <a:pt x="2351584" y="1052840"/>
                      <a:pt x="2351584" y="2351584"/>
                    </a:cubicBezTo>
                    <a:cubicBezTo>
                      <a:pt x="2351584" y="3650328"/>
                      <a:pt x="1298744" y="4703168"/>
                      <a:pt x="0" y="4703168"/>
                    </a:cubicBezTo>
                    <a:lnTo>
                      <a:pt x="0" y="3773472"/>
                    </a:lnTo>
                    <a:cubicBezTo>
                      <a:pt x="785287" y="3773472"/>
                      <a:pt x="1421888" y="3136871"/>
                      <a:pt x="1421888" y="2351584"/>
                    </a:cubicBezTo>
                    <a:cubicBezTo>
                      <a:pt x="1421888" y="1566297"/>
                      <a:pt x="785287" y="929696"/>
                      <a:pt x="0" y="929696"/>
                    </a:cubicBezTo>
                    <a:close/>
                  </a:path>
                </a:pathLst>
              </a:cu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tile tx="0" ty="0" sx="100000" sy="100000" flip="none" algn="ctr"/>
              </a:blipFill>
              <a:ln w="9525">
                <a:noFill/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D389B038-65EC-4ACA-B096-E36085568B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2772" y="1484784"/>
                <a:ext cx="0" cy="4437787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islîḑé">
                <a:extLst>
                  <a:ext uri="{FF2B5EF4-FFF2-40B4-BE49-F238E27FC236}">
                    <a16:creationId xmlns:a16="http://schemas.microsoft.com/office/drawing/2014/main" xmlns="" id="{1BC21D2C-A172-4A19-9BEB-BED55D6DE9AA}"/>
                  </a:ext>
                </a:extLst>
              </p:cNvPr>
              <p:cNvSpPr txBox="1"/>
              <p:nvPr/>
            </p:nvSpPr>
            <p:spPr>
              <a:xfrm>
                <a:off x="7331345" y="2576894"/>
                <a:ext cx="4195161" cy="96797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9" name="íSlïḋè">
                <a:extLst>
                  <a:ext uri="{FF2B5EF4-FFF2-40B4-BE49-F238E27FC236}">
                    <a16:creationId xmlns:a16="http://schemas.microsoft.com/office/drawing/2014/main" xmlns="" id="{49D43924-C857-4D08-B5C4-3A686B2215B8}"/>
                  </a:ext>
                </a:extLst>
              </p:cNvPr>
              <p:cNvSpPr txBox="1"/>
              <p:nvPr/>
            </p:nvSpPr>
            <p:spPr>
              <a:xfrm>
                <a:off x="7331345" y="2125101"/>
                <a:ext cx="4195161" cy="451793"/>
              </a:xfrm>
              <a:prstGeom prst="rect">
                <a:avLst/>
              </a:prstGeom>
              <a:noFill/>
            </p:spPr>
            <p:txBody>
              <a:bodyPr wrap="none" rtlCol="0" anchor="b">
                <a:normAutofit/>
              </a:bodyPr>
              <a:lstStyle/>
              <a:p>
                <a:r>
                  <a:rPr lang="en-US" altLang="zh-CN" b="1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Text here</a:t>
                </a:r>
                <a:endParaRPr lang="zh-CN" altLang="en-US" b="1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0" name="îšḷíḍe">
                <a:extLst>
                  <a:ext uri="{FF2B5EF4-FFF2-40B4-BE49-F238E27FC236}">
                    <a16:creationId xmlns:a16="http://schemas.microsoft.com/office/drawing/2014/main" xmlns="" id="{1786AD5D-1316-40E9-8E28-69E8A1C378CB}"/>
                  </a:ext>
                </a:extLst>
              </p:cNvPr>
              <p:cNvSpPr txBox="1"/>
              <p:nvPr/>
            </p:nvSpPr>
            <p:spPr>
              <a:xfrm>
                <a:off x="7331345" y="4459727"/>
                <a:ext cx="4195161" cy="96797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11" name="íṡļiḑé">
                <a:extLst>
                  <a:ext uri="{FF2B5EF4-FFF2-40B4-BE49-F238E27FC236}">
                    <a16:creationId xmlns:a16="http://schemas.microsoft.com/office/drawing/2014/main" xmlns="" id="{855F2342-B574-49CF-A1EF-3293C422BEA3}"/>
                  </a:ext>
                </a:extLst>
              </p:cNvPr>
              <p:cNvSpPr txBox="1"/>
              <p:nvPr/>
            </p:nvSpPr>
            <p:spPr>
              <a:xfrm>
                <a:off x="7331345" y="4007934"/>
                <a:ext cx="4195161" cy="451793"/>
              </a:xfrm>
              <a:prstGeom prst="rect">
                <a:avLst/>
              </a:prstGeom>
              <a:noFill/>
            </p:spPr>
            <p:txBody>
              <a:bodyPr wrap="none" rtlCol="0" anchor="b">
                <a:normAutofit/>
              </a:bodyPr>
              <a:lstStyle/>
              <a:p>
                <a:r>
                  <a:rPr lang="en-US" altLang="zh-CN" b="1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Text here</a:t>
                </a:r>
                <a:endParaRPr lang="zh-CN" altLang="en-US" b="1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2" name="iṩḷiḑé">
                <a:extLst>
                  <a:ext uri="{FF2B5EF4-FFF2-40B4-BE49-F238E27FC236}">
                    <a16:creationId xmlns:a16="http://schemas.microsoft.com/office/drawing/2014/main" xmlns="" id="{791BB12B-58F7-4D5C-9471-E4DF81654F7A}"/>
                  </a:ext>
                </a:extLst>
              </p:cNvPr>
              <p:cNvSpPr txBox="1"/>
              <p:nvPr/>
            </p:nvSpPr>
            <p:spPr>
              <a:xfrm>
                <a:off x="2603002" y="3445985"/>
                <a:ext cx="4294044" cy="219004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dirty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点击输入您的文字内容，点击输入您的文字内容，点击输入您的文字内容，点击输入您的文字内容点击输入您的文字内容，点击输入您的文字内容，点击输入您的文字内容，点击输入您的文字内容</a:t>
                </a:r>
                <a:r>
                  <a:rPr lang="en-US" altLang="zh-CN" sz="1400" dirty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.</a:t>
                </a:r>
                <a:endParaRPr lang="en-US" sz="1600" b="1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603002" y="2430322"/>
              <a:ext cx="41563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spc="600" dirty="0" smtClean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七月你好</a:t>
              </a:r>
              <a:endParaRPr lang="zh-CN" altLang="en-US" sz="6000" spc="600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900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0413" y="1123950"/>
            <a:ext cx="10810869" cy="4881133"/>
            <a:chOff x="710413" y="1123950"/>
            <a:chExt cx="10810869" cy="4881133"/>
          </a:xfrm>
        </p:grpSpPr>
        <p:sp>
          <p:nvSpPr>
            <p:cNvPr id="3" name="iṩ1îde"/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is1îḋé">
              <a:extLst/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íSľïďé">
              <a:extLst/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ṡļîḓe">
              <a:extLst/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şļide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710413" y="1123950"/>
              <a:ext cx="3715113" cy="243728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spc="600" dirty="0" smtClean="0">
                  <a:solidFill>
                    <a:schemeClr val="accent1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七月你好</a:t>
              </a:r>
              <a:endParaRPr lang="en-US" altLang="zh-CN" sz="5400" spc="600" dirty="0" smtClean="0">
                <a:solidFill>
                  <a:schemeClr val="accent1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spc="600" dirty="0" smtClean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</a:t>
              </a:r>
              <a:r>
                <a:rPr lang="zh-CN" altLang="en-US" sz="1600" spc="600" dirty="0">
                  <a:solidFill>
                    <a:schemeClr val="accent1">
                      <a:lumMod val="5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输入您的文字内容，点击输入您的文字内容，点击输入您的文字内容。</a:t>
              </a:r>
            </a:p>
          </p:txBody>
        </p:sp>
        <p:grpSp>
          <p:nvGrpSpPr>
            <p:cNvPr id="11" name="ïsḻîḓé"/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18" name="îṥḻid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Copy paste fonts. Choose the only option to retain text.</a:t>
                </a:r>
              </a:p>
            </p:txBody>
          </p:sp>
          <p:sp>
            <p:nvSpPr>
              <p:cNvPr id="19" name="íślïḑ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</a:p>
            </p:txBody>
          </p:sp>
        </p:grpSp>
        <p:grpSp>
          <p:nvGrpSpPr>
            <p:cNvPr id="12" name="íṥḷídé"/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6" name="î$1í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Copy paste fonts. Choose the only option to retain text.</a:t>
                </a:r>
              </a:p>
            </p:txBody>
          </p:sp>
          <p:sp>
            <p:nvSpPr>
              <p:cNvPr id="17" name="ïṩḻï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</a:p>
            </p:txBody>
          </p:sp>
        </p:grpSp>
        <p:grpSp>
          <p:nvGrpSpPr>
            <p:cNvPr id="13" name="ïŝļíḋé"/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4" name="ïṥḷ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Copy paste fonts. Choose the only option to retain text.</a:t>
                </a:r>
              </a:p>
            </p:txBody>
          </p:sp>
          <p:sp>
            <p:nvSpPr>
              <p:cNvPr id="15" name="îşḻï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 here</a:t>
                </a:r>
              </a:p>
            </p:txBody>
          </p:sp>
        </p:grpSp>
      </p:grpSp>
      <p:grpSp>
        <p:nvGrpSpPr>
          <p:cNvPr id="21" name="PA_组 15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GrpSpPr/>
          <p:nvPr>
            <p:custDataLst>
              <p:tags r:id="rId2"/>
            </p:custDataLst>
          </p:nvPr>
        </p:nvGrpSpPr>
        <p:grpSpPr>
          <a:xfrm>
            <a:off x="710413" y="5889665"/>
            <a:ext cx="539487" cy="91226"/>
            <a:chOff x="989510" y="6337738"/>
            <a:chExt cx="683708" cy="115614"/>
          </a:xfrm>
        </p:grpSpPr>
        <p:sp>
          <p:nvSpPr>
            <p:cNvPr id="22" name="椭圆 21"/>
            <p:cNvSpPr/>
            <p:nvPr/>
          </p:nvSpPr>
          <p:spPr>
            <a:xfrm>
              <a:off x="989510" y="6337738"/>
              <a:ext cx="115614" cy="1156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273557" y="6337738"/>
              <a:ext cx="115614" cy="11561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557604" y="6337738"/>
              <a:ext cx="115614" cy="11561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449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ADD YOUR TITLE HERE</a:t>
            </a:r>
            <a:endParaRPr lang="zh-CN" altLang="en-US" sz="1400" spc="600" dirty="0">
              <a:solidFill>
                <a:schemeClr val="tx1">
                  <a:lumMod val="95000"/>
                  <a:lumOff val="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6320" y="77462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SUMMER</a:t>
            </a:r>
          </a:p>
          <a:p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IS HERE.</a:t>
            </a:r>
            <a:endParaRPr lang="zh-CN" altLang="en-US" sz="5400" spc="600" dirty="0">
              <a:solidFill>
                <a:schemeClr val="tx1">
                  <a:lumMod val="85000"/>
                  <a:lumOff val="1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999001" y="774620"/>
            <a:ext cx="4675475" cy="5173127"/>
            <a:chOff x="6999001" y="774620"/>
            <a:chExt cx="4675475" cy="5173127"/>
          </a:xfrm>
        </p:grpSpPr>
        <p:sp>
          <p:nvSpPr>
            <p:cNvPr id="8" name="矩形 7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99001" y="2382855"/>
              <a:ext cx="4675475" cy="3564892"/>
              <a:chOff x="6999001" y="2382855"/>
              <a:chExt cx="4675475" cy="3564892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6999001" y="2393015"/>
                <a:ext cx="4675475" cy="3554732"/>
                <a:chOff x="7659129" y="1637899"/>
                <a:chExt cx="4675475" cy="3554732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02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9630168" y="3651134"/>
                  <a:ext cx="259267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36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第二章节</a:t>
                  </a:r>
                  <a:endParaRPr lang="zh-CN" altLang="en-US" sz="3600" spc="600" dirty="0">
                    <a:solidFill>
                      <a:schemeClr val="accent3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7659129" y="4453967"/>
                  <a:ext cx="4675475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。</a:t>
                  </a: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42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c3bfb0-a0fd-4475-83a6-07de5a71360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fcbc56-e15c-4753-b6d9-324abaf426d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9f77b58-b895-4fb0-82bc-82888a010af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5280f3-9dd9-4e74-bf0a-af0a2b7e2d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9455278-8149-4047-8406-51daa7aa33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943533-02ec-424e-a2f7-e21ba11e06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f993ed-4045-43f5-b6d7-6559592aae6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5a87b-04ad-4fae-93a8-1bbc37526f5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e53972-59df-4a27-aa17-f1b0fe5e4db8"/>
</p:tagLst>
</file>

<file path=ppt/theme/theme1.xml><?xml version="1.0" encoding="utf-8"?>
<a:theme xmlns:a="http://schemas.openxmlformats.org/drawingml/2006/main" name="Office 主题​​">
  <a:themeElements>
    <a:clrScheme name="evwnh3tn">
      <a:dk1>
        <a:srgbClr val="000000"/>
      </a:dk1>
      <a:lt1>
        <a:srgbClr val="FFFFFF"/>
      </a:lt1>
      <a:dk2>
        <a:srgbClr val="44546A"/>
      </a:dk2>
      <a:lt2>
        <a:srgbClr val="E6E5E5"/>
      </a:lt2>
      <a:accent1>
        <a:srgbClr val="589B95"/>
      </a:accent1>
      <a:accent2>
        <a:srgbClr val="E37753"/>
      </a:accent2>
      <a:accent3>
        <a:srgbClr val="739F9A"/>
      </a:accent3>
      <a:accent4>
        <a:srgbClr val="EBB39D"/>
      </a:accent4>
      <a:accent5>
        <a:srgbClr val="3B7A9D"/>
      </a:accent5>
      <a:accent6>
        <a:srgbClr val="2B5474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1916</Words>
  <Application>Microsoft Office PowerPoint</Application>
  <PresentationFormat>宽屏</PresentationFormat>
  <Paragraphs>235</Paragraphs>
  <Slides>26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Auraka方黑檀</vt:lpstr>
      <vt:lpstr>Tempus Sans ITC</vt:lpstr>
      <vt:lpstr>WenYue GuDianMingChaoTi (Non-Commercial Use)</vt:lpstr>
      <vt:lpstr>等线</vt:lpstr>
      <vt:lpstr>等线 Light</vt:lpstr>
      <vt:lpstr>文悦古典明朝体 (非商业使用) W5</vt:lpstr>
      <vt:lpstr>逐浪细阁体</vt:lpstr>
      <vt:lpstr>Arial</vt:lpstr>
      <vt:lpstr>Segoe Script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51PPT模板网</cp:keywords>
  <cp:lastModifiedBy>阳光 男孩</cp:lastModifiedBy>
  <cp:revision>38</cp:revision>
  <dcterms:created xsi:type="dcterms:W3CDTF">2018-06-18T05:30:34Z</dcterms:created>
  <dcterms:modified xsi:type="dcterms:W3CDTF">2019-06-19T14:19:24Z</dcterms:modified>
</cp:coreProperties>
</file>