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 id="2147483678" r:id="rId3"/>
  </p:sldMasterIdLst>
  <p:notesMasterIdLst>
    <p:notesMasterId r:id="rId28"/>
  </p:notesMasterIdLst>
  <p:sldIdLst>
    <p:sldId id="256" r:id="rId4"/>
    <p:sldId id="267" r:id="rId5"/>
    <p:sldId id="268" r:id="rId6"/>
    <p:sldId id="283" r:id="rId7"/>
    <p:sldId id="258" r:id="rId8"/>
    <p:sldId id="264" r:id="rId9"/>
    <p:sldId id="290" r:id="rId10"/>
    <p:sldId id="265" r:id="rId11"/>
    <p:sldId id="287" r:id="rId12"/>
    <p:sldId id="276" r:id="rId13"/>
    <p:sldId id="291" r:id="rId14"/>
    <p:sldId id="261" r:id="rId15"/>
    <p:sldId id="272" r:id="rId16"/>
    <p:sldId id="286" r:id="rId17"/>
    <p:sldId id="270" r:id="rId18"/>
    <p:sldId id="278" r:id="rId19"/>
    <p:sldId id="260" r:id="rId20"/>
    <p:sldId id="282" r:id="rId21"/>
    <p:sldId id="289" r:id="rId22"/>
    <p:sldId id="271" r:id="rId23"/>
    <p:sldId id="284" r:id="rId24"/>
    <p:sldId id="280" r:id="rId25"/>
    <p:sldId id="293" r:id="rId26"/>
    <p:sldId id="29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DD404B8E-DAA1-4C68-8431-4166F86D9C88}">
          <p14:sldIdLst>
            <p14:sldId id="256"/>
            <p14:sldId id="267"/>
            <p14:sldId id="268"/>
          </p14:sldIdLst>
        </p14:section>
        <p14:section name="文本1" id="{95810F15-D57B-4D6D-89D5-B623D0EED5BE}">
          <p14:sldIdLst>
            <p14:sldId id="283"/>
          </p14:sldIdLst>
        </p14:section>
        <p14:section name="目录" id="{8F090038-2AD4-4A3D-BADB-4FA01E751871}">
          <p14:sldIdLst>
            <p14:sldId id="258"/>
          </p14:sldIdLst>
        </p14:section>
        <p14:section name="分节转场1" id="{F8694FE2-9850-4FF3-81A8-AAE7E7F54504}">
          <p14:sldIdLst>
            <p14:sldId id="264"/>
          </p14:sldIdLst>
        </p14:section>
        <p14:section name="人物介绍" id="{95EBDCC7-0065-4283-862A-A3DFB3450EF8}">
          <p14:sldIdLst>
            <p14:sldId id="290"/>
          </p14:sldIdLst>
        </p14:section>
        <p14:section name="分节转场2" id="{9631ACF6-32C1-48EB-80AC-69F448FFF27D}">
          <p14:sldIdLst>
            <p14:sldId id="265"/>
          </p14:sldIdLst>
        </p14:section>
        <p14:section name="日历日程" id="{1DF2C29B-BE86-4715-9E09-1DD5995109B8}">
          <p14:sldIdLst>
            <p14:sldId id="287"/>
          </p14:sldIdLst>
        </p14:section>
        <p14:section name="列举" id="{B0872610-AD7E-4899-8026-622405EB78F3}">
          <p14:sldIdLst>
            <p14:sldId id="276"/>
            <p14:sldId id="291"/>
          </p14:sldIdLst>
        </p14:section>
        <p14:section name="分节转场3" id="{DFFD6707-3613-4B60-9D50-623AA47A6B6D}">
          <p14:sldIdLst>
            <p14:sldId id="261"/>
          </p14:sldIdLst>
        </p14:section>
        <p14:section name="执行步骤" id="{D09DF85A-7E71-40BD-B3F7-4950D01A1697}">
          <p14:sldIdLst>
            <p14:sldId id="272"/>
          </p14:sldIdLst>
        </p14:section>
        <p14:section name="百分比饼图" id="{2A96A6FC-00EF-4940-AEEF-98CAA155C9AF}">
          <p14:sldIdLst>
            <p14:sldId id="286"/>
          </p14:sldIdLst>
        </p14:section>
        <p14:section name="横向条形图" id="{1CB5BBBC-DB59-44F0-86C3-8F89123F07DD}">
          <p14:sldIdLst>
            <p14:sldId id="270"/>
          </p14:sldIdLst>
        </p14:section>
        <p14:section name="分节转场4" id="{8642A5EB-090B-4B67-BC3F-C70708B8FCC1}">
          <p14:sldIdLst>
            <p14:sldId id="278"/>
          </p14:sldIdLst>
        </p14:section>
        <p14:section name="文本3" id="{48BFBD2D-45C9-4A92-B6FF-8FC65F51534B}">
          <p14:sldIdLst>
            <p14:sldId id="260"/>
          </p14:sldIdLst>
        </p14:section>
        <p14:section name="工作任务" id="{5D1089ED-33C0-4CD9-AE10-E364A22D43D6}">
          <p14:sldIdLst>
            <p14:sldId id="282"/>
          </p14:sldIdLst>
        </p14:section>
        <p14:section name="文本2" id="{D7E81439-B9B9-4D98-8B3E-75BB53606430}">
          <p14:sldIdLst>
            <p14:sldId id="289"/>
          </p14:sldIdLst>
        </p14:section>
        <p14:section name="分节转场5" id="{E54BC330-2CB1-404C-A28C-4E9F52AFEA4D}">
          <p14:sldIdLst>
            <p14:sldId id="271"/>
          </p14:sldIdLst>
        </p14:section>
        <p14:section name="图片展示" id="{FB294E9A-8FC4-4637-908D-050E652A00CD}">
          <p14:sldIdLst>
            <p14:sldId id="284"/>
          </p14:sldIdLst>
        </p14:section>
        <p14:section name="结束" id="{B15FD6AC-00DB-4860-BDEE-2C8A562767FA}">
          <p14:sldIdLst>
            <p14:sldId id="280"/>
          </p14:sldIdLst>
        </p14:section>
        <p14:section name="版权声明" id="{41EDD94C-A182-422B-9DD3-1A99F870616D}">
          <p14:sldIdLst>
            <p14:sldId id="293"/>
            <p14:sldId id="29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1F24"/>
    <a:srgbClr val="C00000"/>
    <a:srgbClr val="C3C1C1"/>
    <a:srgbClr val="AFABAB"/>
    <a:srgbClr val="DA5C5C"/>
    <a:srgbClr val="FF2929"/>
    <a:srgbClr val="E7E6E6"/>
    <a:srgbClr val="FFFFFF"/>
    <a:srgbClr val="851311"/>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11" autoAdjust="0"/>
    <p:restoredTop sz="94668" autoAdjust="0"/>
  </p:normalViewPr>
  <p:slideViewPr>
    <p:cSldViewPr snapToGrid="0">
      <p:cViewPr varScale="1">
        <p:scale>
          <a:sx n="101" d="100"/>
          <a:sy n="101" d="100"/>
        </p:scale>
        <p:origin x="162" y="30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4243"/>
    </p:cViewPr>
  </p:sorterViewPr>
  <p:notesViewPr>
    <p:cSldViewPr snapToGrid="0" showGuides="1">
      <p:cViewPr varScale="1">
        <p:scale>
          <a:sx n="63" d="100"/>
          <a:sy n="63" d="100"/>
        </p:scale>
        <p:origin x="3206" y="6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志愿者活动举办情况</c:v>
                </c:pt>
              </c:strCache>
            </c:strRef>
          </c:tx>
          <c:spPr>
            <a:ln w="44450">
              <a:solidFill>
                <a:schemeClr val="bg2">
                  <a:lumMod val="90000"/>
                </a:schemeClr>
              </a:solidFill>
              <a:prstDash val="solid"/>
            </a:ln>
            <a:effectLst>
              <a:outerShdw blurRad="215900" dist="38100" dir="5400000" algn="t" rotWithShape="0">
                <a:prstClr val="black">
                  <a:alpha val="40000"/>
                </a:prstClr>
              </a:outerShdw>
            </a:effectLst>
          </c:spPr>
          <c:dPt>
            <c:idx val="0"/>
            <c:bubble3D val="0"/>
            <c:spPr>
              <a:solidFill>
                <a:schemeClr val="accent1"/>
              </a:solidFill>
              <a:ln w="44450">
                <a:solidFill>
                  <a:schemeClr val="bg2">
                    <a:lumMod val="90000"/>
                  </a:schemeClr>
                </a:solidFill>
                <a:prstDash val="solid"/>
              </a:ln>
              <a:effectLst>
                <a:outerShdw blurRad="2159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1-A288-4244-A10F-E282F6755291}"/>
              </c:ext>
            </c:extLst>
          </c:dPt>
          <c:dPt>
            <c:idx val="1"/>
            <c:bubble3D val="0"/>
            <c:spPr>
              <a:solidFill>
                <a:schemeClr val="accent2"/>
              </a:solidFill>
              <a:ln w="44450">
                <a:solidFill>
                  <a:schemeClr val="bg2">
                    <a:lumMod val="90000"/>
                  </a:schemeClr>
                </a:solidFill>
                <a:prstDash val="solid"/>
              </a:ln>
              <a:effectLst>
                <a:outerShdw blurRad="2159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3-A288-4244-A10F-E282F6755291}"/>
              </c:ext>
            </c:extLst>
          </c:dPt>
          <c:dPt>
            <c:idx val="2"/>
            <c:bubble3D val="0"/>
            <c:spPr>
              <a:solidFill>
                <a:schemeClr val="bg2">
                  <a:lumMod val="75000"/>
                </a:schemeClr>
              </a:solidFill>
              <a:ln w="44450">
                <a:solidFill>
                  <a:schemeClr val="bg2">
                    <a:lumMod val="90000"/>
                  </a:schemeClr>
                </a:solidFill>
                <a:prstDash val="solid"/>
              </a:ln>
              <a:effectLst>
                <a:outerShdw blurRad="2159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5-A288-4244-A10F-E282F6755291}"/>
              </c:ext>
            </c:extLst>
          </c:dPt>
          <c:dPt>
            <c:idx val="3"/>
            <c:bubble3D val="0"/>
            <c:spPr>
              <a:solidFill>
                <a:schemeClr val="accent4"/>
              </a:solidFill>
              <a:ln w="44450">
                <a:solidFill>
                  <a:schemeClr val="bg2">
                    <a:lumMod val="90000"/>
                  </a:schemeClr>
                </a:solidFill>
                <a:prstDash val="solid"/>
              </a:ln>
              <a:effectLst>
                <a:outerShdw blurRad="2159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7-A288-4244-A10F-E282F6755291}"/>
              </c:ext>
            </c:extLst>
          </c:dPt>
          <c:dLbls>
            <c:dLbl>
              <c:idx val="0"/>
              <c:layout>
                <c:manualLayout>
                  <c:x val="6.2263627096081769E-2"/>
                  <c:y val="0.22130656402654847"/>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A288-4244-A10F-E282F6755291}"/>
                </c:ext>
                <c:ext xmlns:c15="http://schemas.microsoft.com/office/drawing/2012/chart" uri="{CE6537A1-D6FC-4f65-9D91-7224C49458BB}"/>
              </c:extLst>
            </c:dLbl>
            <c:dLbl>
              <c:idx val="1"/>
              <c:layout>
                <c:manualLayout>
                  <c:x val="-8.662765509020072E-2"/>
                  <c:y val="0.20506388042826967"/>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A288-4244-A10F-E282F6755291}"/>
                </c:ext>
                <c:ext xmlns:c15="http://schemas.microsoft.com/office/drawing/2012/chart" uri="{CE6537A1-D6FC-4f65-9D91-7224C49458BB}"/>
              </c:extLst>
            </c:dLbl>
            <c:dLbl>
              <c:idx val="2"/>
              <c:layout>
                <c:manualLayout>
                  <c:x val="-0.11099168308431971"/>
                  <c:y val="-9.1365095240318175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A288-4244-A10F-E282F6755291}"/>
                </c:ext>
                <c:ext xmlns:c15="http://schemas.microsoft.com/office/drawing/2012/chart" uri="{CE6537A1-D6FC-4f65-9D91-7224C49458BB}"/>
              </c:extLst>
            </c:dLbl>
            <c:dLbl>
              <c:idx val="3"/>
              <c:layout>
                <c:manualLayout>
                  <c:x val="-2.5717585104903341E-2"/>
                  <c:y val="-0.12385046243687575"/>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A288-4244-A10F-E282F6755291}"/>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春学期</c:v>
                </c:pt>
                <c:pt idx="1">
                  <c:v>夏学期</c:v>
                </c:pt>
                <c:pt idx="2">
                  <c:v>秋学期</c:v>
                </c:pt>
                <c:pt idx="3">
                  <c:v>冬学期</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A288-4244-A10F-E282F6755291}"/>
            </c:ext>
          </c:extLst>
        </c:ser>
        <c:dLbls>
          <c:showLegendKey val="0"/>
          <c:showVal val="0"/>
          <c:showCatName val="1"/>
          <c:showSerName val="0"/>
          <c:showPercent val="1"/>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C00000"/>
            </a:solidFill>
            <a:ln>
              <a:noFill/>
            </a:ln>
            <a:effectLst>
              <a:outerShdw blurRad="50800" dist="38100" dir="2700000" algn="tl" rotWithShape="0">
                <a:schemeClr val="bg2">
                  <a:lumMod val="50000"/>
                  <a:alpha val="40000"/>
                </a:scheme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1F9-4E71-B65D-94C90119C992}"/>
            </c:ext>
          </c:extLst>
        </c:ser>
        <c:ser>
          <c:idx val="1"/>
          <c:order val="1"/>
          <c:tx>
            <c:strRef>
              <c:f>Sheet1!$C$1</c:f>
              <c:strCache>
                <c:ptCount val="1"/>
                <c:pt idx="0">
                  <c:v>系列 2</c:v>
                </c:pt>
              </c:strCache>
            </c:strRef>
          </c:tx>
          <c:spPr>
            <a:solidFill>
              <a:schemeClr val="accent2"/>
            </a:solidFill>
            <a:ln>
              <a:noFill/>
            </a:ln>
            <a:effectLst>
              <a:outerShdw blurRad="50800" dist="38100" dir="2700000" algn="tl" rotWithShape="0">
                <a:schemeClr val="bg2">
                  <a:lumMod val="50000"/>
                  <a:alpha val="40000"/>
                </a:scheme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1F9-4E71-B65D-94C90119C992}"/>
            </c:ext>
          </c:extLst>
        </c:ser>
        <c:ser>
          <c:idx val="2"/>
          <c:order val="2"/>
          <c:tx>
            <c:strRef>
              <c:f>Sheet1!$D$1</c:f>
              <c:strCache>
                <c:ptCount val="1"/>
                <c:pt idx="0">
                  <c:v>系列 3</c:v>
                </c:pt>
              </c:strCache>
            </c:strRef>
          </c:tx>
          <c:spPr>
            <a:solidFill>
              <a:schemeClr val="accent3"/>
            </a:solidFill>
            <a:ln>
              <a:noFill/>
            </a:ln>
            <a:effectLst>
              <a:outerShdw blurRad="50800" dist="38100" dir="2700000" algn="tl" rotWithShape="0">
                <a:schemeClr val="bg2">
                  <a:lumMod val="75000"/>
                  <a:alpha val="40000"/>
                </a:schemeClr>
              </a:outerShdw>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1F9-4E71-B65D-94C90119C992}"/>
            </c:ext>
          </c:extLst>
        </c:ser>
        <c:dLbls>
          <c:showLegendKey val="0"/>
          <c:showVal val="0"/>
          <c:showCatName val="0"/>
          <c:showSerName val="0"/>
          <c:showPercent val="0"/>
          <c:showBubbleSize val="0"/>
        </c:dLbls>
        <c:gapWidth val="182"/>
        <c:axId val="540315104"/>
        <c:axId val="540318912"/>
      </c:barChart>
      <c:catAx>
        <c:axId val="540315104"/>
        <c:scaling>
          <c:orientation val="minMax"/>
        </c:scaling>
        <c:delete val="0"/>
        <c:axPos val="l"/>
        <c:numFmt formatCode="General" sourceLinked="1"/>
        <c:majorTickMark val="none"/>
        <c:minorTickMark val="none"/>
        <c:tickLblPos val="high"/>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540318912"/>
        <c:crosses val="autoZero"/>
        <c:auto val="1"/>
        <c:lblAlgn val="ctr"/>
        <c:lblOffset val="100"/>
        <c:noMultiLvlLbl val="0"/>
      </c:catAx>
      <c:valAx>
        <c:axId val="5403189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9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540315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B23B80-7F6E-46B9-AEBA-94D6FF5EBF26}" type="datetimeFigureOut">
              <a:rPr lang="zh-CN" altLang="en-US" smtClean="0"/>
              <a:t>2019/6/20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843E40-6AFF-4B1C-AAB4-FF9A978A5790}" type="slidenum">
              <a:rPr lang="zh-CN" altLang="en-US" smtClean="0"/>
              <a:t>‹#›</a:t>
            </a:fld>
            <a:endParaRPr lang="zh-CN" altLang="en-US"/>
          </a:p>
        </p:txBody>
      </p:sp>
    </p:spTree>
    <p:extLst>
      <p:ext uri="{BB962C8B-B14F-4D97-AF65-F5344CB8AC3E}">
        <p14:creationId xmlns:p14="http://schemas.microsoft.com/office/powerpoint/2010/main" val="303708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a:t>
            </a:fld>
            <a:endParaRPr lang="zh-CN" altLang="en-US"/>
          </a:p>
        </p:txBody>
      </p:sp>
    </p:spTree>
    <p:extLst>
      <p:ext uri="{BB962C8B-B14F-4D97-AF65-F5344CB8AC3E}">
        <p14:creationId xmlns:p14="http://schemas.microsoft.com/office/powerpoint/2010/main" val="646970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12</a:t>
            </a:fld>
            <a:endParaRPr lang="zh-CN" altLang="en-US"/>
          </a:p>
        </p:txBody>
      </p:sp>
    </p:spTree>
    <p:extLst>
      <p:ext uri="{BB962C8B-B14F-4D97-AF65-F5344CB8AC3E}">
        <p14:creationId xmlns:p14="http://schemas.microsoft.com/office/powerpoint/2010/main" val="523524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13</a:t>
            </a:fld>
            <a:endParaRPr lang="zh-CN" altLang="en-US"/>
          </a:p>
        </p:txBody>
      </p:sp>
    </p:spTree>
    <p:extLst>
      <p:ext uri="{BB962C8B-B14F-4D97-AF65-F5344CB8AC3E}">
        <p14:creationId xmlns:p14="http://schemas.microsoft.com/office/powerpoint/2010/main" val="1156408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14</a:t>
            </a:fld>
            <a:endParaRPr lang="zh-CN" altLang="en-US"/>
          </a:p>
        </p:txBody>
      </p:sp>
    </p:spTree>
    <p:extLst>
      <p:ext uri="{BB962C8B-B14F-4D97-AF65-F5344CB8AC3E}">
        <p14:creationId xmlns:p14="http://schemas.microsoft.com/office/powerpoint/2010/main" val="581147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15</a:t>
            </a:fld>
            <a:endParaRPr lang="zh-CN" altLang="en-US"/>
          </a:p>
        </p:txBody>
      </p:sp>
    </p:spTree>
    <p:extLst>
      <p:ext uri="{BB962C8B-B14F-4D97-AF65-F5344CB8AC3E}">
        <p14:creationId xmlns:p14="http://schemas.microsoft.com/office/powerpoint/2010/main" val="4091797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16</a:t>
            </a:fld>
            <a:endParaRPr lang="zh-CN" altLang="en-US"/>
          </a:p>
        </p:txBody>
      </p:sp>
    </p:spTree>
    <p:extLst>
      <p:ext uri="{BB962C8B-B14F-4D97-AF65-F5344CB8AC3E}">
        <p14:creationId xmlns:p14="http://schemas.microsoft.com/office/powerpoint/2010/main" val="745626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17</a:t>
            </a:fld>
            <a:endParaRPr lang="zh-CN" altLang="en-US"/>
          </a:p>
        </p:txBody>
      </p:sp>
    </p:spTree>
    <p:extLst>
      <p:ext uri="{BB962C8B-B14F-4D97-AF65-F5344CB8AC3E}">
        <p14:creationId xmlns:p14="http://schemas.microsoft.com/office/powerpoint/2010/main" val="3424197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18</a:t>
            </a:fld>
            <a:endParaRPr lang="zh-CN" altLang="en-US"/>
          </a:p>
        </p:txBody>
      </p:sp>
    </p:spTree>
    <p:extLst>
      <p:ext uri="{BB962C8B-B14F-4D97-AF65-F5344CB8AC3E}">
        <p14:creationId xmlns:p14="http://schemas.microsoft.com/office/powerpoint/2010/main" val="181215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19</a:t>
            </a:fld>
            <a:endParaRPr lang="zh-CN" altLang="en-US"/>
          </a:p>
        </p:txBody>
      </p:sp>
    </p:spTree>
    <p:extLst>
      <p:ext uri="{BB962C8B-B14F-4D97-AF65-F5344CB8AC3E}">
        <p14:creationId xmlns:p14="http://schemas.microsoft.com/office/powerpoint/2010/main" val="1022850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20</a:t>
            </a:fld>
            <a:endParaRPr lang="zh-CN" altLang="en-US"/>
          </a:p>
        </p:txBody>
      </p:sp>
    </p:spTree>
    <p:extLst>
      <p:ext uri="{BB962C8B-B14F-4D97-AF65-F5344CB8AC3E}">
        <p14:creationId xmlns:p14="http://schemas.microsoft.com/office/powerpoint/2010/main" val="4611900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21</a:t>
            </a:fld>
            <a:endParaRPr lang="zh-CN" altLang="en-US"/>
          </a:p>
        </p:txBody>
      </p:sp>
    </p:spTree>
    <p:extLst>
      <p:ext uri="{BB962C8B-B14F-4D97-AF65-F5344CB8AC3E}">
        <p14:creationId xmlns:p14="http://schemas.microsoft.com/office/powerpoint/2010/main" val="1288230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4</a:t>
            </a:fld>
            <a:endParaRPr lang="zh-CN" altLang="en-US"/>
          </a:p>
        </p:txBody>
      </p:sp>
    </p:spTree>
    <p:extLst>
      <p:ext uri="{BB962C8B-B14F-4D97-AF65-F5344CB8AC3E}">
        <p14:creationId xmlns:p14="http://schemas.microsoft.com/office/powerpoint/2010/main" val="2171154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22</a:t>
            </a:fld>
            <a:endParaRPr lang="zh-CN" altLang="en-US"/>
          </a:p>
        </p:txBody>
      </p:sp>
    </p:spTree>
    <p:extLst>
      <p:ext uri="{BB962C8B-B14F-4D97-AF65-F5344CB8AC3E}">
        <p14:creationId xmlns:p14="http://schemas.microsoft.com/office/powerpoint/2010/main" val="693577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23</a:t>
            </a:fld>
            <a:endParaRPr lang="zh-CN" altLang="en-US"/>
          </a:p>
        </p:txBody>
      </p:sp>
    </p:spTree>
    <p:extLst>
      <p:ext uri="{BB962C8B-B14F-4D97-AF65-F5344CB8AC3E}">
        <p14:creationId xmlns:p14="http://schemas.microsoft.com/office/powerpoint/2010/main" val="1114165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5</a:t>
            </a:fld>
            <a:endParaRPr lang="zh-CN" altLang="en-US"/>
          </a:p>
        </p:txBody>
      </p:sp>
    </p:spTree>
    <p:extLst>
      <p:ext uri="{BB962C8B-B14F-4D97-AF65-F5344CB8AC3E}">
        <p14:creationId xmlns:p14="http://schemas.microsoft.com/office/powerpoint/2010/main" val="2534838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6</a:t>
            </a:fld>
            <a:endParaRPr lang="zh-CN" altLang="en-US"/>
          </a:p>
        </p:txBody>
      </p:sp>
    </p:spTree>
    <p:extLst>
      <p:ext uri="{BB962C8B-B14F-4D97-AF65-F5344CB8AC3E}">
        <p14:creationId xmlns:p14="http://schemas.microsoft.com/office/powerpoint/2010/main" val="3005271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7</a:t>
            </a:fld>
            <a:endParaRPr lang="zh-CN" altLang="en-US"/>
          </a:p>
        </p:txBody>
      </p:sp>
    </p:spTree>
    <p:extLst>
      <p:ext uri="{BB962C8B-B14F-4D97-AF65-F5344CB8AC3E}">
        <p14:creationId xmlns:p14="http://schemas.microsoft.com/office/powerpoint/2010/main" val="52144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8</a:t>
            </a:fld>
            <a:endParaRPr lang="zh-CN" altLang="en-US"/>
          </a:p>
        </p:txBody>
      </p:sp>
    </p:spTree>
    <p:extLst>
      <p:ext uri="{BB962C8B-B14F-4D97-AF65-F5344CB8AC3E}">
        <p14:creationId xmlns:p14="http://schemas.microsoft.com/office/powerpoint/2010/main" val="145591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9</a:t>
            </a:fld>
            <a:endParaRPr lang="zh-CN" altLang="en-US"/>
          </a:p>
        </p:txBody>
      </p:sp>
    </p:spTree>
    <p:extLst>
      <p:ext uri="{BB962C8B-B14F-4D97-AF65-F5344CB8AC3E}">
        <p14:creationId xmlns:p14="http://schemas.microsoft.com/office/powerpoint/2010/main" val="2983808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10</a:t>
            </a:fld>
            <a:endParaRPr lang="zh-CN" altLang="en-US"/>
          </a:p>
        </p:txBody>
      </p:sp>
    </p:spTree>
    <p:extLst>
      <p:ext uri="{BB962C8B-B14F-4D97-AF65-F5344CB8AC3E}">
        <p14:creationId xmlns:p14="http://schemas.microsoft.com/office/powerpoint/2010/main" val="451766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843E40-6AFF-4B1C-AAB4-FF9A978A5790}" type="slidenum">
              <a:rPr lang="zh-CN" altLang="en-US" smtClean="0"/>
              <a:t>11</a:t>
            </a:fld>
            <a:endParaRPr lang="zh-CN" altLang="en-US"/>
          </a:p>
        </p:txBody>
      </p:sp>
    </p:spTree>
    <p:extLst>
      <p:ext uri="{BB962C8B-B14F-4D97-AF65-F5344CB8AC3E}">
        <p14:creationId xmlns:p14="http://schemas.microsoft.com/office/powerpoint/2010/main" val="2545241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102218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396098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2888153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4139009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4611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42744288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82631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47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1167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374910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2912147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166538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837678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394384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5C063E8-53B3-48E3-A7AA-5A88D1ACD63E}" type="datetimeFigureOut">
              <a:rPr lang="zh-CN" altLang="en-US" smtClean="0"/>
              <a:t>2019/6/20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3053933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C063E8-53B3-48E3-A7AA-5A88D1ACD63E}" type="datetimeFigureOut">
              <a:rPr lang="zh-CN" altLang="en-US" smtClean="0"/>
              <a:t>2019/6/20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DE4AA-CF85-4233-9C26-A8A7D2094D6E}" type="slidenum">
              <a:rPr lang="zh-CN" altLang="en-US" smtClean="0"/>
              <a:t>‹#›</a:t>
            </a:fld>
            <a:endParaRPr lang="zh-CN" altLang="en-US"/>
          </a:p>
        </p:txBody>
      </p:sp>
    </p:spTree>
    <p:extLst>
      <p:ext uri="{BB962C8B-B14F-4D97-AF65-F5344CB8AC3E}">
        <p14:creationId xmlns:p14="http://schemas.microsoft.com/office/powerpoint/2010/main" val="35169037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xmlns:p15="http://schemas.microsoft.com/office/powerpoint/2012/main">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4129087"/>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9239371"/>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chart" Target="../charts/chart1.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10" Type="http://schemas.openxmlformats.org/officeDocument/2006/relationships/image" Target="../media/image19.png"/><Relationship Id="rId4" Type="http://schemas.openxmlformats.org/officeDocument/2006/relationships/image" Target="../media/image47.jpeg"/><Relationship Id="rId9" Type="http://schemas.openxmlformats.org/officeDocument/2006/relationships/image" Target="../media/image52.jpe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5.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588831" y="1247403"/>
            <a:ext cx="8855368" cy="1070718"/>
            <a:chOff x="2588831" y="1227083"/>
            <a:chExt cx="8855368" cy="1070718"/>
          </a:xfrm>
        </p:grpSpPr>
        <p:grpSp>
          <p:nvGrpSpPr>
            <p:cNvPr id="16" name="组合 15"/>
            <p:cNvGrpSpPr/>
            <p:nvPr/>
          </p:nvGrpSpPr>
          <p:grpSpPr>
            <a:xfrm>
              <a:off x="2588831" y="1327344"/>
              <a:ext cx="8526412" cy="937927"/>
              <a:chOff x="2696988" y="1337176"/>
              <a:chExt cx="8526412" cy="937927"/>
            </a:xfrm>
          </p:grpSpPr>
          <p:sp>
            <p:nvSpPr>
              <p:cNvPr id="6" name="文本框 5">
                <a:extLst>
                  <a:ext uri="{FF2B5EF4-FFF2-40B4-BE49-F238E27FC236}">
                    <a16:creationId xmlns="" xmlns:a16="http://schemas.microsoft.com/office/drawing/2014/main" id="{48630FA6-A7F3-429B-A691-F74A9822B9D7}"/>
                  </a:ext>
                </a:extLst>
              </p:cNvPr>
              <p:cNvSpPr txBox="1"/>
              <p:nvPr/>
            </p:nvSpPr>
            <p:spPr>
              <a:xfrm>
                <a:off x="2696988" y="1337176"/>
                <a:ext cx="7491055" cy="707886"/>
              </a:xfrm>
              <a:prstGeom prst="rect">
                <a:avLst/>
              </a:prstGeom>
              <a:noFill/>
            </p:spPr>
            <p:txBody>
              <a:bodyPr wrap="square" rtlCol="0">
                <a:spAutoFit/>
              </a:bodyPr>
              <a:lstStyle/>
              <a:p>
                <a:pPr algn="r"/>
                <a:r>
                  <a:rPr lang="zh-CN" altLang="en-US" sz="4000" b="1">
                    <a:solidFill>
                      <a:srgbClr val="B01F24"/>
                    </a:solidFill>
                    <a:cs typeface="+mn-ea"/>
                    <a:sym typeface="+mn-lt"/>
                  </a:rPr>
                  <a:t>严肃活泼创新红报告模板</a:t>
                </a:r>
                <a:endParaRPr lang="zh-CN" altLang="en-US" sz="4800" b="1">
                  <a:solidFill>
                    <a:srgbClr val="B01F24"/>
                  </a:solidFill>
                  <a:cs typeface="+mn-ea"/>
                  <a:sym typeface="+mn-lt"/>
                </a:endParaRPr>
              </a:p>
            </p:txBody>
          </p:sp>
          <p:sp>
            <p:nvSpPr>
              <p:cNvPr id="8" name="文本框 7"/>
              <p:cNvSpPr txBox="1"/>
              <p:nvPr/>
            </p:nvSpPr>
            <p:spPr>
              <a:xfrm>
                <a:off x="5485049" y="1998104"/>
                <a:ext cx="4660490" cy="276999"/>
              </a:xfrm>
              <a:prstGeom prst="rect">
                <a:avLst/>
              </a:prstGeom>
              <a:noFill/>
            </p:spPr>
            <p:txBody>
              <a:bodyPr wrap="square" rtlCol="0">
                <a:spAutoFit/>
              </a:bodyPr>
              <a:lstStyle/>
              <a:p>
                <a:pPr algn="r"/>
                <a:r>
                  <a:rPr lang="en-US" altLang="zh-CN" sz="1200">
                    <a:solidFill>
                      <a:schemeClr val="bg2">
                        <a:lumMod val="50000"/>
                      </a:schemeClr>
                    </a:solidFill>
                    <a:cs typeface="+mn-ea"/>
                    <a:sym typeface="+mn-lt"/>
                  </a:rPr>
                  <a:t>PowerPoint TEMPLATE from Zhejiang University</a:t>
                </a:r>
              </a:p>
            </p:txBody>
          </p:sp>
          <p:sp>
            <p:nvSpPr>
              <p:cNvPr id="15" name="Freeform 8"/>
              <p:cNvSpPr>
                <a:spLocks/>
              </p:cNvSpPr>
              <p:nvPr/>
            </p:nvSpPr>
            <p:spPr bwMode="auto">
              <a:xfrm>
                <a:off x="10471267" y="1568565"/>
                <a:ext cx="752133" cy="622766"/>
              </a:xfrm>
              <a:custGeom>
                <a:avLst/>
                <a:gdLst>
                  <a:gd name="T0" fmla="*/ 370 w 499"/>
                  <a:gd name="T1" fmla="*/ 12 h 415"/>
                  <a:gd name="T2" fmla="*/ 351 w 499"/>
                  <a:gd name="T3" fmla="*/ 16 h 415"/>
                  <a:gd name="T4" fmla="*/ 334 w 499"/>
                  <a:gd name="T5" fmla="*/ 26 h 415"/>
                  <a:gd name="T6" fmla="*/ 311 w 499"/>
                  <a:gd name="T7" fmla="*/ 57 h 415"/>
                  <a:gd name="T8" fmla="*/ 276 w 499"/>
                  <a:gd name="T9" fmla="*/ 34 h 415"/>
                  <a:gd name="T10" fmla="*/ 309 w 499"/>
                  <a:gd name="T11" fmla="*/ 17 h 415"/>
                  <a:gd name="T12" fmla="*/ 275 w 499"/>
                  <a:gd name="T13" fmla="*/ 2 h 415"/>
                  <a:gd name="T14" fmla="*/ 238 w 499"/>
                  <a:gd name="T15" fmla="*/ 1 h 415"/>
                  <a:gd name="T16" fmla="*/ 223 w 499"/>
                  <a:gd name="T17" fmla="*/ 10 h 415"/>
                  <a:gd name="T18" fmla="*/ 200 w 499"/>
                  <a:gd name="T19" fmla="*/ 83 h 415"/>
                  <a:gd name="T20" fmla="*/ 184 w 499"/>
                  <a:gd name="T21" fmla="*/ 48 h 415"/>
                  <a:gd name="T22" fmla="*/ 163 w 499"/>
                  <a:gd name="T23" fmla="*/ 22 h 415"/>
                  <a:gd name="T24" fmla="*/ 145 w 499"/>
                  <a:gd name="T25" fmla="*/ 15 h 415"/>
                  <a:gd name="T26" fmla="*/ 0 w 499"/>
                  <a:gd name="T27" fmla="*/ 12 h 415"/>
                  <a:gd name="T28" fmla="*/ 13 w 499"/>
                  <a:gd name="T29" fmla="*/ 31 h 415"/>
                  <a:gd name="T30" fmla="*/ 42 w 499"/>
                  <a:gd name="T31" fmla="*/ 48 h 415"/>
                  <a:gd name="T32" fmla="*/ 93 w 499"/>
                  <a:gd name="T33" fmla="*/ 50 h 415"/>
                  <a:gd name="T34" fmla="*/ 36 w 499"/>
                  <a:gd name="T35" fmla="*/ 72 h 415"/>
                  <a:gd name="T36" fmla="*/ 57 w 499"/>
                  <a:gd name="T37" fmla="*/ 100 h 415"/>
                  <a:gd name="T38" fmla="*/ 87 w 499"/>
                  <a:gd name="T39" fmla="*/ 109 h 415"/>
                  <a:gd name="T40" fmla="*/ 130 w 499"/>
                  <a:gd name="T41" fmla="*/ 133 h 415"/>
                  <a:gd name="T42" fmla="*/ 83 w 499"/>
                  <a:gd name="T43" fmla="*/ 144 h 415"/>
                  <a:gd name="T44" fmla="*/ 100 w 499"/>
                  <a:gd name="T45" fmla="*/ 162 h 415"/>
                  <a:gd name="T46" fmla="*/ 131 w 499"/>
                  <a:gd name="T47" fmla="*/ 170 h 415"/>
                  <a:gd name="T48" fmla="*/ 114 w 499"/>
                  <a:gd name="T49" fmla="*/ 191 h 415"/>
                  <a:gd name="T50" fmla="*/ 129 w 499"/>
                  <a:gd name="T51" fmla="*/ 215 h 415"/>
                  <a:gd name="T52" fmla="*/ 149 w 499"/>
                  <a:gd name="T53" fmla="*/ 226 h 415"/>
                  <a:gd name="T54" fmla="*/ 178 w 499"/>
                  <a:gd name="T55" fmla="*/ 251 h 415"/>
                  <a:gd name="T56" fmla="*/ 155 w 499"/>
                  <a:gd name="T57" fmla="*/ 259 h 415"/>
                  <a:gd name="T58" fmla="*/ 170 w 499"/>
                  <a:gd name="T59" fmla="*/ 276 h 415"/>
                  <a:gd name="T60" fmla="*/ 194 w 499"/>
                  <a:gd name="T61" fmla="*/ 282 h 415"/>
                  <a:gd name="T62" fmla="*/ 199 w 499"/>
                  <a:gd name="T63" fmla="*/ 284 h 415"/>
                  <a:gd name="T64" fmla="*/ 207 w 499"/>
                  <a:gd name="T65" fmla="*/ 301 h 415"/>
                  <a:gd name="T66" fmla="*/ 199 w 499"/>
                  <a:gd name="T67" fmla="*/ 320 h 415"/>
                  <a:gd name="T68" fmla="*/ 305 w 499"/>
                  <a:gd name="T69" fmla="*/ 324 h 415"/>
                  <a:gd name="T70" fmla="*/ 295 w 499"/>
                  <a:gd name="T71" fmla="*/ 314 h 415"/>
                  <a:gd name="T72" fmla="*/ 293 w 499"/>
                  <a:gd name="T73" fmla="*/ 294 h 415"/>
                  <a:gd name="T74" fmla="*/ 302 w 499"/>
                  <a:gd name="T75" fmla="*/ 283 h 415"/>
                  <a:gd name="T76" fmla="*/ 317 w 499"/>
                  <a:gd name="T77" fmla="*/ 280 h 415"/>
                  <a:gd name="T78" fmla="*/ 334 w 499"/>
                  <a:gd name="T79" fmla="*/ 272 h 415"/>
                  <a:gd name="T80" fmla="*/ 350 w 499"/>
                  <a:gd name="T81" fmla="*/ 251 h 415"/>
                  <a:gd name="T82" fmla="*/ 330 w 499"/>
                  <a:gd name="T83" fmla="*/ 226 h 415"/>
                  <a:gd name="T84" fmla="*/ 358 w 499"/>
                  <a:gd name="T85" fmla="*/ 224 h 415"/>
                  <a:gd name="T86" fmla="*/ 374 w 499"/>
                  <a:gd name="T87" fmla="*/ 208 h 415"/>
                  <a:gd name="T88" fmla="*/ 353 w 499"/>
                  <a:gd name="T89" fmla="*/ 169 h 415"/>
                  <a:gd name="T90" fmla="*/ 381 w 499"/>
                  <a:gd name="T91" fmla="*/ 169 h 415"/>
                  <a:gd name="T92" fmla="*/ 405 w 499"/>
                  <a:gd name="T93" fmla="*/ 158 h 415"/>
                  <a:gd name="T94" fmla="*/ 420 w 499"/>
                  <a:gd name="T95" fmla="*/ 135 h 415"/>
                  <a:gd name="T96" fmla="*/ 380 w 499"/>
                  <a:gd name="T97" fmla="*/ 109 h 415"/>
                  <a:gd name="T98" fmla="*/ 424 w 499"/>
                  <a:gd name="T99" fmla="*/ 106 h 415"/>
                  <a:gd name="T100" fmla="*/ 450 w 499"/>
                  <a:gd name="T101" fmla="*/ 93 h 415"/>
                  <a:gd name="T102" fmla="*/ 398 w 499"/>
                  <a:gd name="T103" fmla="*/ 72 h 415"/>
                  <a:gd name="T104" fmla="*/ 427 w 499"/>
                  <a:gd name="T105" fmla="*/ 52 h 415"/>
                  <a:gd name="T106" fmla="*/ 469 w 499"/>
                  <a:gd name="T107" fmla="*/ 44 h 415"/>
                  <a:gd name="T108" fmla="*/ 492 w 499"/>
                  <a:gd name="T109" fmla="*/ 2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9" h="415">
                    <a:moveTo>
                      <a:pt x="499" y="12"/>
                    </a:moveTo>
                    <a:lnTo>
                      <a:pt x="370" y="12"/>
                    </a:lnTo>
                    <a:lnTo>
                      <a:pt x="370" y="12"/>
                    </a:lnTo>
                    <a:lnTo>
                      <a:pt x="363" y="12"/>
                    </a:lnTo>
                    <a:lnTo>
                      <a:pt x="356" y="14"/>
                    </a:lnTo>
                    <a:lnTo>
                      <a:pt x="351" y="16"/>
                    </a:lnTo>
                    <a:lnTo>
                      <a:pt x="345" y="18"/>
                    </a:lnTo>
                    <a:lnTo>
                      <a:pt x="340" y="21"/>
                    </a:lnTo>
                    <a:lnTo>
                      <a:pt x="334" y="26"/>
                    </a:lnTo>
                    <a:lnTo>
                      <a:pt x="325" y="35"/>
                    </a:lnTo>
                    <a:lnTo>
                      <a:pt x="317" y="46"/>
                    </a:lnTo>
                    <a:lnTo>
                      <a:pt x="311" y="57"/>
                    </a:lnTo>
                    <a:lnTo>
                      <a:pt x="304" y="71"/>
                    </a:lnTo>
                    <a:lnTo>
                      <a:pt x="298" y="83"/>
                    </a:lnTo>
                    <a:lnTo>
                      <a:pt x="276" y="34"/>
                    </a:lnTo>
                    <a:lnTo>
                      <a:pt x="313" y="20"/>
                    </a:lnTo>
                    <a:lnTo>
                      <a:pt x="313" y="20"/>
                    </a:lnTo>
                    <a:lnTo>
                      <a:pt x="309" y="17"/>
                    </a:lnTo>
                    <a:lnTo>
                      <a:pt x="303" y="12"/>
                    </a:lnTo>
                    <a:lnTo>
                      <a:pt x="291" y="7"/>
                    </a:lnTo>
                    <a:lnTo>
                      <a:pt x="275" y="2"/>
                    </a:lnTo>
                    <a:lnTo>
                      <a:pt x="261" y="0"/>
                    </a:lnTo>
                    <a:lnTo>
                      <a:pt x="245" y="0"/>
                    </a:lnTo>
                    <a:lnTo>
                      <a:pt x="238" y="1"/>
                    </a:lnTo>
                    <a:lnTo>
                      <a:pt x="233" y="3"/>
                    </a:lnTo>
                    <a:lnTo>
                      <a:pt x="227" y="6"/>
                    </a:lnTo>
                    <a:lnTo>
                      <a:pt x="223" y="10"/>
                    </a:lnTo>
                    <a:lnTo>
                      <a:pt x="218" y="14"/>
                    </a:lnTo>
                    <a:lnTo>
                      <a:pt x="216" y="19"/>
                    </a:lnTo>
                    <a:lnTo>
                      <a:pt x="200" y="83"/>
                    </a:lnTo>
                    <a:lnTo>
                      <a:pt x="200" y="83"/>
                    </a:lnTo>
                    <a:lnTo>
                      <a:pt x="190" y="59"/>
                    </a:lnTo>
                    <a:lnTo>
                      <a:pt x="184" y="48"/>
                    </a:lnTo>
                    <a:lnTo>
                      <a:pt x="176" y="37"/>
                    </a:lnTo>
                    <a:lnTo>
                      <a:pt x="167" y="27"/>
                    </a:lnTo>
                    <a:lnTo>
                      <a:pt x="163" y="22"/>
                    </a:lnTo>
                    <a:lnTo>
                      <a:pt x="157" y="19"/>
                    </a:lnTo>
                    <a:lnTo>
                      <a:pt x="151" y="16"/>
                    </a:lnTo>
                    <a:lnTo>
                      <a:pt x="145" y="15"/>
                    </a:lnTo>
                    <a:lnTo>
                      <a:pt x="138" y="12"/>
                    </a:lnTo>
                    <a:lnTo>
                      <a:pt x="131" y="12"/>
                    </a:lnTo>
                    <a:lnTo>
                      <a:pt x="0" y="12"/>
                    </a:lnTo>
                    <a:lnTo>
                      <a:pt x="0" y="12"/>
                    </a:lnTo>
                    <a:lnTo>
                      <a:pt x="7" y="22"/>
                    </a:lnTo>
                    <a:lnTo>
                      <a:pt x="13" y="31"/>
                    </a:lnTo>
                    <a:lnTo>
                      <a:pt x="21" y="38"/>
                    </a:lnTo>
                    <a:lnTo>
                      <a:pt x="31" y="44"/>
                    </a:lnTo>
                    <a:lnTo>
                      <a:pt x="42" y="48"/>
                    </a:lnTo>
                    <a:lnTo>
                      <a:pt x="56" y="50"/>
                    </a:lnTo>
                    <a:lnTo>
                      <a:pt x="73" y="52"/>
                    </a:lnTo>
                    <a:lnTo>
                      <a:pt x="93" y="50"/>
                    </a:lnTo>
                    <a:lnTo>
                      <a:pt x="101" y="72"/>
                    </a:lnTo>
                    <a:lnTo>
                      <a:pt x="36" y="72"/>
                    </a:lnTo>
                    <a:lnTo>
                      <a:pt x="36" y="72"/>
                    </a:lnTo>
                    <a:lnTo>
                      <a:pt x="42" y="84"/>
                    </a:lnTo>
                    <a:lnTo>
                      <a:pt x="49" y="93"/>
                    </a:lnTo>
                    <a:lnTo>
                      <a:pt x="57" y="100"/>
                    </a:lnTo>
                    <a:lnTo>
                      <a:pt x="64" y="104"/>
                    </a:lnTo>
                    <a:lnTo>
                      <a:pt x="75" y="107"/>
                    </a:lnTo>
                    <a:lnTo>
                      <a:pt x="87" y="109"/>
                    </a:lnTo>
                    <a:lnTo>
                      <a:pt x="101" y="109"/>
                    </a:lnTo>
                    <a:lnTo>
                      <a:pt x="119" y="109"/>
                    </a:lnTo>
                    <a:lnTo>
                      <a:pt x="130" y="133"/>
                    </a:lnTo>
                    <a:lnTo>
                      <a:pt x="79" y="135"/>
                    </a:lnTo>
                    <a:lnTo>
                      <a:pt x="79" y="135"/>
                    </a:lnTo>
                    <a:lnTo>
                      <a:pt x="83" y="144"/>
                    </a:lnTo>
                    <a:lnTo>
                      <a:pt x="88" y="151"/>
                    </a:lnTo>
                    <a:lnTo>
                      <a:pt x="93" y="158"/>
                    </a:lnTo>
                    <a:lnTo>
                      <a:pt x="100" y="162"/>
                    </a:lnTo>
                    <a:lnTo>
                      <a:pt x="108" y="166"/>
                    </a:lnTo>
                    <a:lnTo>
                      <a:pt x="118" y="169"/>
                    </a:lnTo>
                    <a:lnTo>
                      <a:pt x="131" y="170"/>
                    </a:lnTo>
                    <a:lnTo>
                      <a:pt x="146" y="169"/>
                    </a:lnTo>
                    <a:lnTo>
                      <a:pt x="155" y="191"/>
                    </a:lnTo>
                    <a:lnTo>
                      <a:pt x="114" y="191"/>
                    </a:lnTo>
                    <a:lnTo>
                      <a:pt x="114" y="191"/>
                    </a:lnTo>
                    <a:lnTo>
                      <a:pt x="125" y="208"/>
                    </a:lnTo>
                    <a:lnTo>
                      <a:pt x="129" y="215"/>
                    </a:lnTo>
                    <a:lnTo>
                      <a:pt x="135" y="220"/>
                    </a:lnTo>
                    <a:lnTo>
                      <a:pt x="141" y="224"/>
                    </a:lnTo>
                    <a:lnTo>
                      <a:pt x="149" y="226"/>
                    </a:lnTo>
                    <a:lnTo>
                      <a:pt x="158" y="227"/>
                    </a:lnTo>
                    <a:lnTo>
                      <a:pt x="169" y="226"/>
                    </a:lnTo>
                    <a:lnTo>
                      <a:pt x="178" y="251"/>
                    </a:lnTo>
                    <a:lnTo>
                      <a:pt x="150" y="251"/>
                    </a:lnTo>
                    <a:lnTo>
                      <a:pt x="150" y="251"/>
                    </a:lnTo>
                    <a:lnTo>
                      <a:pt x="155" y="259"/>
                    </a:lnTo>
                    <a:lnTo>
                      <a:pt x="159" y="267"/>
                    </a:lnTo>
                    <a:lnTo>
                      <a:pt x="165" y="272"/>
                    </a:lnTo>
                    <a:lnTo>
                      <a:pt x="170" y="276"/>
                    </a:lnTo>
                    <a:lnTo>
                      <a:pt x="176" y="278"/>
                    </a:lnTo>
                    <a:lnTo>
                      <a:pt x="181" y="280"/>
                    </a:lnTo>
                    <a:lnTo>
                      <a:pt x="194" y="282"/>
                    </a:lnTo>
                    <a:lnTo>
                      <a:pt x="194" y="282"/>
                    </a:lnTo>
                    <a:lnTo>
                      <a:pt x="197" y="283"/>
                    </a:lnTo>
                    <a:lnTo>
                      <a:pt x="199" y="284"/>
                    </a:lnTo>
                    <a:lnTo>
                      <a:pt x="204" y="289"/>
                    </a:lnTo>
                    <a:lnTo>
                      <a:pt x="206" y="294"/>
                    </a:lnTo>
                    <a:lnTo>
                      <a:pt x="207" y="301"/>
                    </a:lnTo>
                    <a:lnTo>
                      <a:pt x="206" y="308"/>
                    </a:lnTo>
                    <a:lnTo>
                      <a:pt x="204" y="314"/>
                    </a:lnTo>
                    <a:lnTo>
                      <a:pt x="199" y="320"/>
                    </a:lnTo>
                    <a:lnTo>
                      <a:pt x="194" y="324"/>
                    </a:lnTo>
                    <a:lnTo>
                      <a:pt x="249" y="415"/>
                    </a:lnTo>
                    <a:lnTo>
                      <a:pt x="305" y="324"/>
                    </a:lnTo>
                    <a:lnTo>
                      <a:pt x="305" y="324"/>
                    </a:lnTo>
                    <a:lnTo>
                      <a:pt x="300" y="320"/>
                    </a:lnTo>
                    <a:lnTo>
                      <a:pt x="295" y="314"/>
                    </a:lnTo>
                    <a:lnTo>
                      <a:pt x="293" y="308"/>
                    </a:lnTo>
                    <a:lnTo>
                      <a:pt x="292" y="301"/>
                    </a:lnTo>
                    <a:lnTo>
                      <a:pt x="293" y="294"/>
                    </a:lnTo>
                    <a:lnTo>
                      <a:pt x="295" y="289"/>
                    </a:lnTo>
                    <a:lnTo>
                      <a:pt x="300" y="284"/>
                    </a:lnTo>
                    <a:lnTo>
                      <a:pt x="302" y="283"/>
                    </a:lnTo>
                    <a:lnTo>
                      <a:pt x="305" y="282"/>
                    </a:lnTo>
                    <a:lnTo>
                      <a:pt x="305" y="282"/>
                    </a:lnTo>
                    <a:lnTo>
                      <a:pt x="317" y="280"/>
                    </a:lnTo>
                    <a:lnTo>
                      <a:pt x="323" y="278"/>
                    </a:lnTo>
                    <a:lnTo>
                      <a:pt x="329" y="276"/>
                    </a:lnTo>
                    <a:lnTo>
                      <a:pt x="334" y="272"/>
                    </a:lnTo>
                    <a:lnTo>
                      <a:pt x="340" y="267"/>
                    </a:lnTo>
                    <a:lnTo>
                      <a:pt x="344" y="259"/>
                    </a:lnTo>
                    <a:lnTo>
                      <a:pt x="350" y="251"/>
                    </a:lnTo>
                    <a:lnTo>
                      <a:pt x="321" y="251"/>
                    </a:lnTo>
                    <a:lnTo>
                      <a:pt x="330" y="226"/>
                    </a:lnTo>
                    <a:lnTo>
                      <a:pt x="330" y="226"/>
                    </a:lnTo>
                    <a:lnTo>
                      <a:pt x="341" y="227"/>
                    </a:lnTo>
                    <a:lnTo>
                      <a:pt x="350" y="226"/>
                    </a:lnTo>
                    <a:lnTo>
                      <a:pt x="358" y="224"/>
                    </a:lnTo>
                    <a:lnTo>
                      <a:pt x="364" y="219"/>
                    </a:lnTo>
                    <a:lnTo>
                      <a:pt x="370" y="215"/>
                    </a:lnTo>
                    <a:lnTo>
                      <a:pt x="374" y="208"/>
                    </a:lnTo>
                    <a:lnTo>
                      <a:pt x="385" y="191"/>
                    </a:lnTo>
                    <a:lnTo>
                      <a:pt x="344" y="191"/>
                    </a:lnTo>
                    <a:lnTo>
                      <a:pt x="353" y="169"/>
                    </a:lnTo>
                    <a:lnTo>
                      <a:pt x="353" y="169"/>
                    </a:lnTo>
                    <a:lnTo>
                      <a:pt x="368" y="170"/>
                    </a:lnTo>
                    <a:lnTo>
                      <a:pt x="381" y="169"/>
                    </a:lnTo>
                    <a:lnTo>
                      <a:pt x="391" y="166"/>
                    </a:lnTo>
                    <a:lnTo>
                      <a:pt x="399" y="162"/>
                    </a:lnTo>
                    <a:lnTo>
                      <a:pt x="405" y="158"/>
                    </a:lnTo>
                    <a:lnTo>
                      <a:pt x="411" y="151"/>
                    </a:lnTo>
                    <a:lnTo>
                      <a:pt x="417" y="144"/>
                    </a:lnTo>
                    <a:lnTo>
                      <a:pt x="420" y="135"/>
                    </a:lnTo>
                    <a:lnTo>
                      <a:pt x="369" y="133"/>
                    </a:lnTo>
                    <a:lnTo>
                      <a:pt x="380" y="109"/>
                    </a:lnTo>
                    <a:lnTo>
                      <a:pt x="380" y="109"/>
                    </a:lnTo>
                    <a:lnTo>
                      <a:pt x="398" y="109"/>
                    </a:lnTo>
                    <a:lnTo>
                      <a:pt x="412" y="109"/>
                    </a:lnTo>
                    <a:lnTo>
                      <a:pt x="424" y="106"/>
                    </a:lnTo>
                    <a:lnTo>
                      <a:pt x="434" y="104"/>
                    </a:lnTo>
                    <a:lnTo>
                      <a:pt x="442" y="100"/>
                    </a:lnTo>
                    <a:lnTo>
                      <a:pt x="450" y="93"/>
                    </a:lnTo>
                    <a:lnTo>
                      <a:pt x="457" y="84"/>
                    </a:lnTo>
                    <a:lnTo>
                      <a:pt x="463" y="72"/>
                    </a:lnTo>
                    <a:lnTo>
                      <a:pt x="398" y="72"/>
                    </a:lnTo>
                    <a:lnTo>
                      <a:pt x="405" y="50"/>
                    </a:lnTo>
                    <a:lnTo>
                      <a:pt x="405" y="50"/>
                    </a:lnTo>
                    <a:lnTo>
                      <a:pt x="427" y="52"/>
                    </a:lnTo>
                    <a:lnTo>
                      <a:pt x="443" y="50"/>
                    </a:lnTo>
                    <a:lnTo>
                      <a:pt x="457" y="48"/>
                    </a:lnTo>
                    <a:lnTo>
                      <a:pt x="469" y="44"/>
                    </a:lnTo>
                    <a:lnTo>
                      <a:pt x="478" y="38"/>
                    </a:lnTo>
                    <a:lnTo>
                      <a:pt x="486" y="31"/>
                    </a:lnTo>
                    <a:lnTo>
                      <a:pt x="492" y="22"/>
                    </a:lnTo>
                    <a:lnTo>
                      <a:pt x="499"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 name="Group 4"/>
            <p:cNvGrpSpPr>
              <a:grpSpLocks noChangeAspect="1"/>
            </p:cNvGrpSpPr>
            <p:nvPr/>
          </p:nvGrpSpPr>
          <p:grpSpPr bwMode="auto">
            <a:xfrm>
              <a:off x="10250457" y="1227083"/>
              <a:ext cx="1193742" cy="1070718"/>
              <a:chOff x="6469" y="746"/>
              <a:chExt cx="883" cy="792"/>
            </a:xfrm>
            <a:effectLst/>
          </p:grpSpPr>
          <p:sp>
            <p:nvSpPr>
              <p:cNvPr id="7" name="AutoShape 3"/>
              <p:cNvSpPr>
                <a:spLocks noChangeAspect="1" noChangeArrowheads="1" noTextEdit="1"/>
              </p:cNvSpPr>
              <p:nvPr/>
            </p:nvSpPr>
            <p:spPr bwMode="auto">
              <a:xfrm>
                <a:off x="6469" y="746"/>
                <a:ext cx="883"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5"/>
              <p:cNvSpPr>
                <a:spLocks/>
              </p:cNvSpPr>
              <p:nvPr/>
            </p:nvSpPr>
            <p:spPr bwMode="auto">
              <a:xfrm>
                <a:off x="6551" y="746"/>
                <a:ext cx="801" cy="776"/>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1">
                  <a:lumMod val="8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sp>
            <p:nvSpPr>
              <p:cNvPr id="11" name="Freeform 6"/>
              <p:cNvSpPr>
                <a:spLocks/>
              </p:cNvSpPr>
              <p:nvPr/>
            </p:nvSpPr>
            <p:spPr bwMode="auto">
              <a:xfrm>
                <a:off x="6551" y="746"/>
                <a:ext cx="801" cy="776"/>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7"/>
              <p:cNvSpPr>
                <a:spLocks noEditPoints="1"/>
              </p:cNvSpPr>
              <p:nvPr/>
            </p:nvSpPr>
            <p:spPr bwMode="auto">
              <a:xfrm>
                <a:off x="6469" y="813"/>
                <a:ext cx="841" cy="725"/>
              </a:xfrm>
              <a:custGeom>
                <a:avLst/>
                <a:gdLst>
                  <a:gd name="T0" fmla="*/ 795 w 841"/>
                  <a:gd name="T1" fmla="*/ 83 h 725"/>
                  <a:gd name="T2" fmla="*/ 719 w 841"/>
                  <a:gd name="T3" fmla="*/ 47 h 725"/>
                  <a:gd name="T4" fmla="*/ 587 w 841"/>
                  <a:gd name="T5" fmla="*/ 18 h 725"/>
                  <a:gd name="T6" fmla="*/ 343 w 841"/>
                  <a:gd name="T7" fmla="*/ 1 h 725"/>
                  <a:gd name="T8" fmla="*/ 175 w 841"/>
                  <a:gd name="T9" fmla="*/ 20 h 725"/>
                  <a:gd name="T10" fmla="*/ 86 w 841"/>
                  <a:gd name="T11" fmla="*/ 50 h 725"/>
                  <a:gd name="T12" fmla="*/ 32 w 841"/>
                  <a:gd name="T13" fmla="*/ 90 h 725"/>
                  <a:gd name="T14" fmla="*/ 4 w 841"/>
                  <a:gd name="T15" fmla="*/ 135 h 725"/>
                  <a:gd name="T16" fmla="*/ 1 w 841"/>
                  <a:gd name="T17" fmla="*/ 173 h 725"/>
                  <a:gd name="T18" fmla="*/ 53 w 841"/>
                  <a:gd name="T19" fmla="*/ 316 h 725"/>
                  <a:gd name="T20" fmla="*/ 175 w 841"/>
                  <a:gd name="T21" fmla="*/ 529 h 725"/>
                  <a:gd name="T22" fmla="*/ 300 w 841"/>
                  <a:gd name="T23" fmla="*/ 679 h 725"/>
                  <a:gd name="T24" fmla="*/ 359 w 841"/>
                  <a:gd name="T25" fmla="*/ 717 h 725"/>
                  <a:gd name="T26" fmla="*/ 419 w 841"/>
                  <a:gd name="T27" fmla="*/ 724 h 725"/>
                  <a:gd name="T28" fmla="*/ 470 w 841"/>
                  <a:gd name="T29" fmla="*/ 706 h 725"/>
                  <a:gd name="T30" fmla="*/ 550 w 841"/>
                  <a:gd name="T31" fmla="*/ 652 h 725"/>
                  <a:gd name="T32" fmla="*/ 673 w 841"/>
                  <a:gd name="T33" fmla="*/ 506 h 725"/>
                  <a:gd name="T34" fmla="*/ 788 w 841"/>
                  <a:gd name="T35" fmla="*/ 318 h 725"/>
                  <a:gd name="T36" fmla="*/ 834 w 841"/>
                  <a:gd name="T37" fmla="*/ 215 h 725"/>
                  <a:gd name="T38" fmla="*/ 838 w 841"/>
                  <a:gd name="T39" fmla="*/ 138 h 725"/>
                  <a:gd name="T40" fmla="*/ 585 w 841"/>
                  <a:gd name="T41" fmla="*/ 192 h 725"/>
                  <a:gd name="T42" fmla="*/ 632 w 841"/>
                  <a:gd name="T43" fmla="*/ 237 h 725"/>
                  <a:gd name="T44" fmla="*/ 577 w 841"/>
                  <a:gd name="T45" fmla="*/ 254 h 725"/>
                  <a:gd name="T46" fmla="*/ 597 w 841"/>
                  <a:gd name="T47" fmla="*/ 291 h 725"/>
                  <a:gd name="T48" fmla="*/ 559 w 841"/>
                  <a:gd name="T49" fmla="*/ 317 h 725"/>
                  <a:gd name="T50" fmla="*/ 564 w 841"/>
                  <a:gd name="T51" fmla="*/ 341 h 725"/>
                  <a:gd name="T52" fmla="*/ 526 w 841"/>
                  <a:gd name="T53" fmla="*/ 377 h 725"/>
                  <a:gd name="T54" fmla="*/ 526 w 841"/>
                  <a:gd name="T55" fmla="*/ 403 h 725"/>
                  <a:gd name="T56" fmla="*/ 498 w 841"/>
                  <a:gd name="T57" fmla="*/ 433 h 725"/>
                  <a:gd name="T58" fmla="*/ 473 w 841"/>
                  <a:gd name="T59" fmla="*/ 439 h 725"/>
                  <a:gd name="T60" fmla="*/ 469 w 841"/>
                  <a:gd name="T61" fmla="*/ 470 h 725"/>
                  <a:gd name="T62" fmla="*/ 361 w 841"/>
                  <a:gd name="T63" fmla="*/ 481 h 725"/>
                  <a:gd name="T64" fmla="*/ 374 w 841"/>
                  <a:gd name="T65" fmla="*/ 449 h 725"/>
                  <a:gd name="T66" fmla="*/ 361 w 841"/>
                  <a:gd name="T67" fmla="*/ 436 h 725"/>
                  <a:gd name="T68" fmla="*/ 325 w 841"/>
                  <a:gd name="T69" fmla="*/ 421 h 725"/>
                  <a:gd name="T70" fmla="*/ 336 w 841"/>
                  <a:gd name="T71" fmla="*/ 377 h 725"/>
                  <a:gd name="T72" fmla="*/ 293 w 841"/>
                  <a:gd name="T73" fmla="*/ 366 h 725"/>
                  <a:gd name="T74" fmla="*/ 311 w 841"/>
                  <a:gd name="T75" fmla="*/ 317 h 725"/>
                  <a:gd name="T76" fmla="*/ 255 w 841"/>
                  <a:gd name="T77" fmla="*/ 305 h 725"/>
                  <a:gd name="T78" fmla="*/ 283 w 841"/>
                  <a:gd name="T79" fmla="*/ 254 h 725"/>
                  <a:gd name="T80" fmla="*/ 225 w 841"/>
                  <a:gd name="T81" fmla="*/ 249 h 725"/>
                  <a:gd name="T82" fmla="*/ 264 w 841"/>
                  <a:gd name="T83" fmla="*/ 215 h 725"/>
                  <a:gd name="T84" fmla="*/ 201 w 841"/>
                  <a:gd name="T85" fmla="*/ 190 h 725"/>
                  <a:gd name="T86" fmla="*/ 157 w 841"/>
                  <a:gd name="T87" fmla="*/ 152 h 725"/>
                  <a:gd name="T88" fmla="*/ 317 w 841"/>
                  <a:gd name="T89" fmla="*/ 156 h 725"/>
                  <a:gd name="T90" fmla="*/ 351 w 841"/>
                  <a:gd name="T91" fmla="*/ 190 h 725"/>
                  <a:gd name="T92" fmla="*/ 387 w 841"/>
                  <a:gd name="T93" fmla="*/ 153 h 725"/>
                  <a:gd name="T94" fmla="*/ 416 w 841"/>
                  <a:gd name="T95" fmla="*/ 139 h 725"/>
                  <a:gd name="T96" fmla="*/ 483 w 841"/>
                  <a:gd name="T97" fmla="*/ 157 h 725"/>
                  <a:gd name="T98" fmla="*/ 478 w 841"/>
                  <a:gd name="T99" fmla="*/ 214 h 725"/>
                  <a:gd name="T100" fmla="*/ 516 w 841"/>
                  <a:gd name="T101" fmla="*/ 162 h 725"/>
                  <a:gd name="T102" fmla="*/ 547 w 841"/>
                  <a:gd name="T103" fmla="*/ 152 h 725"/>
                  <a:gd name="T104" fmla="*/ 662 w 841"/>
                  <a:gd name="T105" fmla="*/ 179 h 725"/>
                  <a:gd name="T106" fmla="*/ 585 w 841"/>
                  <a:gd name="T107" fmla="*/ 192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1" h="725">
                    <a:moveTo>
                      <a:pt x="826" y="111"/>
                    </a:moveTo>
                    <a:lnTo>
                      <a:pt x="826" y="111"/>
                    </a:lnTo>
                    <a:lnTo>
                      <a:pt x="817" y="102"/>
                    </a:lnTo>
                    <a:lnTo>
                      <a:pt x="808" y="92"/>
                    </a:lnTo>
                    <a:lnTo>
                      <a:pt x="795" y="83"/>
                    </a:lnTo>
                    <a:lnTo>
                      <a:pt x="782" y="74"/>
                    </a:lnTo>
                    <a:lnTo>
                      <a:pt x="768" y="67"/>
                    </a:lnTo>
                    <a:lnTo>
                      <a:pt x="752" y="60"/>
                    </a:lnTo>
                    <a:lnTo>
                      <a:pt x="736" y="53"/>
                    </a:lnTo>
                    <a:lnTo>
                      <a:pt x="719" y="47"/>
                    </a:lnTo>
                    <a:lnTo>
                      <a:pt x="684" y="37"/>
                    </a:lnTo>
                    <a:lnTo>
                      <a:pt x="650" y="28"/>
                    </a:lnTo>
                    <a:lnTo>
                      <a:pt x="617" y="23"/>
                    </a:lnTo>
                    <a:lnTo>
                      <a:pt x="587" y="18"/>
                    </a:lnTo>
                    <a:lnTo>
                      <a:pt x="587" y="18"/>
                    </a:lnTo>
                    <a:lnTo>
                      <a:pt x="532" y="10"/>
                    </a:lnTo>
                    <a:lnTo>
                      <a:pt x="480" y="5"/>
                    </a:lnTo>
                    <a:lnTo>
                      <a:pt x="432" y="1"/>
                    </a:lnTo>
                    <a:lnTo>
                      <a:pt x="386" y="0"/>
                    </a:lnTo>
                    <a:lnTo>
                      <a:pt x="343" y="1"/>
                    </a:lnTo>
                    <a:lnTo>
                      <a:pt x="303" y="3"/>
                    </a:lnTo>
                    <a:lnTo>
                      <a:pt x="266" y="6"/>
                    </a:lnTo>
                    <a:lnTo>
                      <a:pt x="233" y="11"/>
                    </a:lnTo>
                    <a:lnTo>
                      <a:pt x="203" y="16"/>
                    </a:lnTo>
                    <a:lnTo>
                      <a:pt x="175" y="20"/>
                    </a:lnTo>
                    <a:lnTo>
                      <a:pt x="151" y="26"/>
                    </a:lnTo>
                    <a:lnTo>
                      <a:pt x="130" y="32"/>
                    </a:lnTo>
                    <a:lnTo>
                      <a:pt x="112" y="39"/>
                    </a:lnTo>
                    <a:lnTo>
                      <a:pt x="98" y="44"/>
                    </a:lnTo>
                    <a:lnTo>
                      <a:pt x="86" y="50"/>
                    </a:lnTo>
                    <a:lnTo>
                      <a:pt x="78" y="54"/>
                    </a:lnTo>
                    <a:lnTo>
                      <a:pt x="78" y="54"/>
                    </a:lnTo>
                    <a:lnTo>
                      <a:pt x="61" y="65"/>
                    </a:lnTo>
                    <a:lnTo>
                      <a:pt x="46" y="77"/>
                    </a:lnTo>
                    <a:lnTo>
                      <a:pt x="32" y="90"/>
                    </a:lnTo>
                    <a:lnTo>
                      <a:pt x="20" y="103"/>
                    </a:lnTo>
                    <a:lnTo>
                      <a:pt x="14" y="111"/>
                    </a:lnTo>
                    <a:lnTo>
                      <a:pt x="11" y="118"/>
                    </a:lnTo>
                    <a:lnTo>
                      <a:pt x="6" y="126"/>
                    </a:lnTo>
                    <a:lnTo>
                      <a:pt x="4" y="135"/>
                    </a:lnTo>
                    <a:lnTo>
                      <a:pt x="1" y="144"/>
                    </a:lnTo>
                    <a:lnTo>
                      <a:pt x="0" y="153"/>
                    </a:lnTo>
                    <a:lnTo>
                      <a:pt x="0" y="164"/>
                    </a:lnTo>
                    <a:lnTo>
                      <a:pt x="1" y="173"/>
                    </a:lnTo>
                    <a:lnTo>
                      <a:pt x="1" y="173"/>
                    </a:lnTo>
                    <a:lnTo>
                      <a:pt x="4" y="189"/>
                    </a:lnTo>
                    <a:lnTo>
                      <a:pt x="8" y="204"/>
                    </a:lnTo>
                    <a:lnTo>
                      <a:pt x="20" y="238"/>
                    </a:lnTo>
                    <a:lnTo>
                      <a:pt x="34" y="276"/>
                    </a:lnTo>
                    <a:lnTo>
                      <a:pt x="53" y="316"/>
                    </a:lnTo>
                    <a:lnTo>
                      <a:pt x="73" y="358"/>
                    </a:lnTo>
                    <a:lnTo>
                      <a:pt x="97" y="401"/>
                    </a:lnTo>
                    <a:lnTo>
                      <a:pt x="121" y="445"/>
                    </a:lnTo>
                    <a:lnTo>
                      <a:pt x="148" y="488"/>
                    </a:lnTo>
                    <a:lnTo>
                      <a:pt x="175" y="529"/>
                    </a:lnTo>
                    <a:lnTo>
                      <a:pt x="204" y="569"/>
                    </a:lnTo>
                    <a:lnTo>
                      <a:pt x="232" y="606"/>
                    </a:lnTo>
                    <a:lnTo>
                      <a:pt x="259" y="639"/>
                    </a:lnTo>
                    <a:lnTo>
                      <a:pt x="286" y="667"/>
                    </a:lnTo>
                    <a:lnTo>
                      <a:pt x="300" y="679"/>
                    </a:lnTo>
                    <a:lnTo>
                      <a:pt x="312" y="690"/>
                    </a:lnTo>
                    <a:lnTo>
                      <a:pt x="325" y="699"/>
                    </a:lnTo>
                    <a:lnTo>
                      <a:pt x="337" y="706"/>
                    </a:lnTo>
                    <a:lnTo>
                      <a:pt x="348" y="712"/>
                    </a:lnTo>
                    <a:lnTo>
                      <a:pt x="359" y="717"/>
                    </a:lnTo>
                    <a:lnTo>
                      <a:pt x="359" y="717"/>
                    </a:lnTo>
                    <a:lnTo>
                      <a:pt x="377" y="721"/>
                    </a:lnTo>
                    <a:lnTo>
                      <a:pt x="392" y="724"/>
                    </a:lnTo>
                    <a:lnTo>
                      <a:pt x="406" y="725"/>
                    </a:lnTo>
                    <a:lnTo>
                      <a:pt x="419" y="724"/>
                    </a:lnTo>
                    <a:lnTo>
                      <a:pt x="431" y="721"/>
                    </a:lnTo>
                    <a:lnTo>
                      <a:pt x="444" y="718"/>
                    </a:lnTo>
                    <a:lnTo>
                      <a:pt x="457" y="713"/>
                    </a:lnTo>
                    <a:lnTo>
                      <a:pt x="470" y="706"/>
                    </a:lnTo>
                    <a:lnTo>
                      <a:pt x="470" y="706"/>
                    </a:lnTo>
                    <a:lnTo>
                      <a:pt x="484" y="700"/>
                    </a:lnTo>
                    <a:lnTo>
                      <a:pt x="497" y="692"/>
                    </a:lnTo>
                    <a:lnTo>
                      <a:pt x="510" y="684"/>
                    </a:lnTo>
                    <a:lnTo>
                      <a:pt x="524" y="673"/>
                    </a:lnTo>
                    <a:lnTo>
                      <a:pt x="550" y="652"/>
                    </a:lnTo>
                    <a:lnTo>
                      <a:pt x="576" y="626"/>
                    </a:lnTo>
                    <a:lnTo>
                      <a:pt x="602" y="599"/>
                    </a:lnTo>
                    <a:lnTo>
                      <a:pt x="626" y="569"/>
                    </a:lnTo>
                    <a:lnTo>
                      <a:pt x="650" y="538"/>
                    </a:lnTo>
                    <a:lnTo>
                      <a:pt x="673" y="506"/>
                    </a:lnTo>
                    <a:lnTo>
                      <a:pt x="695" y="473"/>
                    </a:lnTo>
                    <a:lnTo>
                      <a:pt x="716" y="441"/>
                    </a:lnTo>
                    <a:lnTo>
                      <a:pt x="736" y="408"/>
                    </a:lnTo>
                    <a:lnTo>
                      <a:pt x="755" y="376"/>
                    </a:lnTo>
                    <a:lnTo>
                      <a:pt x="788" y="318"/>
                    </a:lnTo>
                    <a:lnTo>
                      <a:pt x="814" y="269"/>
                    </a:lnTo>
                    <a:lnTo>
                      <a:pt x="814" y="269"/>
                    </a:lnTo>
                    <a:lnTo>
                      <a:pt x="821" y="255"/>
                    </a:lnTo>
                    <a:lnTo>
                      <a:pt x="826" y="236"/>
                    </a:lnTo>
                    <a:lnTo>
                      <a:pt x="834" y="215"/>
                    </a:lnTo>
                    <a:lnTo>
                      <a:pt x="837" y="192"/>
                    </a:lnTo>
                    <a:lnTo>
                      <a:pt x="841" y="170"/>
                    </a:lnTo>
                    <a:lnTo>
                      <a:pt x="841" y="159"/>
                    </a:lnTo>
                    <a:lnTo>
                      <a:pt x="839" y="149"/>
                    </a:lnTo>
                    <a:lnTo>
                      <a:pt x="838" y="138"/>
                    </a:lnTo>
                    <a:lnTo>
                      <a:pt x="835" y="129"/>
                    </a:lnTo>
                    <a:lnTo>
                      <a:pt x="831" y="119"/>
                    </a:lnTo>
                    <a:lnTo>
                      <a:pt x="826" y="111"/>
                    </a:lnTo>
                    <a:lnTo>
                      <a:pt x="826" y="111"/>
                    </a:lnTo>
                    <a:close/>
                    <a:moveTo>
                      <a:pt x="585" y="192"/>
                    </a:moveTo>
                    <a:lnTo>
                      <a:pt x="577" y="215"/>
                    </a:lnTo>
                    <a:lnTo>
                      <a:pt x="646" y="215"/>
                    </a:lnTo>
                    <a:lnTo>
                      <a:pt x="646" y="215"/>
                    </a:lnTo>
                    <a:lnTo>
                      <a:pt x="639" y="228"/>
                    </a:lnTo>
                    <a:lnTo>
                      <a:pt x="632" y="237"/>
                    </a:lnTo>
                    <a:lnTo>
                      <a:pt x="624" y="244"/>
                    </a:lnTo>
                    <a:lnTo>
                      <a:pt x="616" y="249"/>
                    </a:lnTo>
                    <a:lnTo>
                      <a:pt x="605" y="251"/>
                    </a:lnTo>
                    <a:lnTo>
                      <a:pt x="592" y="254"/>
                    </a:lnTo>
                    <a:lnTo>
                      <a:pt x="577" y="254"/>
                    </a:lnTo>
                    <a:lnTo>
                      <a:pt x="558" y="254"/>
                    </a:lnTo>
                    <a:lnTo>
                      <a:pt x="546" y="280"/>
                    </a:lnTo>
                    <a:lnTo>
                      <a:pt x="600" y="282"/>
                    </a:lnTo>
                    <a:lnTo>
                      <a:pt x="600" y="282"/>
                    </a:lnTo>
                    <a:lnTo>
                      <a:pt x="597" y="291"/>
                    </a:lnTo>
                    <a:lnTo>
                      <a:pt x="591" y="298"/>
                    </a:lnTo>
                    <a:lnTo>
                      <a:pt x="585" y="305"/>
                    </a:lnTo>
                    <a:lnTo>
                      <a:pt x="578" y="310"/>
                    </a:lnTo>
                    <a:lnTo>
                      <a:pt x="570" y="314"/>
                    </a:lnTo>
                    <a:lnTo>
                      <a:pt x="559" y="317"/>
                    </a:lnTo>
                    <a:lnTo>
                      <a:pt x="545" y="318"/>
                    </a:lnTo>
                    <a:lnTo>
                      <a:pt x="530" y="317"/>
                    </a:lnTo>
                    <a:lnTo>
                      <a:pt x="520" y="341"/>
                    </a:lnTo>
                    <a:lnTo>
                      <a:pt x="564" y="341"/>
                    </a:lnTo>
                    <a:lnTo>
                      <a:pt x="564" y="341"/>
                    </a:lnTo>
                    <a:lnTo>
                      <a:pt x="552" y="358"/>
                    </a:lnTo>
                    <a:lnTo>
                      <a:pt x="547" y="366"/>
                    </a:lnTo>
                    <a:lnTo>
                      <a:pt x="542" y="370"/>
                    </a:lnTo>
                    <a:lnTo>
                      <a:pt x="535" y="375"/>
                    </a:lnTo>
                    <a:lnTo>
                      <a:pt x="526" y="377"/>
                    </a:lnTo>
                    <a:lnTo>
                      <a:pt x="517" y="379"/>
                    </a:lnTo>
                    <a:lnTo>
                      <a:pt x="505" y="377"/>
                    </a:lnTo>
                    <a:lnTo>
                      <a:pt x="496" y="403"/>
                    </a:lnTo>
                    <a:lnTo>
                      <a:pt x="526" y="403"/>
                    </a:lnTo>
                    <a:lnTo>
                      <a:pt x="526" y="403"/>
                    </a:lnTo>
                    <a:lnTo>
                      <a:pt x="520" y="413"/>
                    </a:lnTo>
                    <a:lnTo>
                      <a:pt x="516" y="421"/>
                    </a:lnTo>
                    <a:lnTo>
                      <a:pt x="510" y="426"/>
                    </a:lnTo>
                    <a:lnTo>
                      <a:pt x="504" y="430"/>
                    </a:lnTo>
                    <a:lnTo>
                      <a:pt x="498" y="433"/>
                    </a:lnTo>
                    <a:lnTo>
                      <a:pt x="492" y="434"/>
                    </a:lnTo>
                    <a:lnTo>
                      <a:pt x="479" y="436"/>
                    </a:lnTo>
                    <a:lnTo>
                      <a:pt x="479" y="436"/>
                    </a:lnTo>
                    <a:lnTo>
                      <a:pt x="476" y="437"/>
                    </a:lnTo>
                    <a:lnTo>
                      <a:pt x="473" y="439"/>
                    </a:lnTo>
                    <a:lnTo>
                      <a:pt x="469" y="443"/>
                    </a:lnTo>
                    <a:lnTo>
                      <a:pt x="466" y="449"/>
                    </a:lnTo>
                    <a:lnTo>
                      <a:pt x="465" y="456"/>
                    </a:lnTo>
                    <a:lnTo>
                      <a:pt x="466" y="463"/>
                    </a:lnTo>
                    <a:lnTo>
                      <a:pt x="469" y="470"/>
                    </a:lnTo>
                    <a:lnTo>
                      <a:pt x="473" y="476"/>
                    </a:lnTo>
                    <a:lnTo>
                      <a:pt x="479" y="481"/>
                    </a:lnTo>
                    <a:lnTo>
                      <a:pt x="420" y="577"/>
                    </a:lnTo>
                    <a:lnTo>
                      <a:pt x="361" y="481"/>
                    </a:lnTo>
                    <a:lnTo>
                      <a:pt x="361" y="481"/>
                    </a:lnTo>
                    <a:lnTo>
                      <a:pt x="367" y="476"/>
                    </a:lnTo>
                    <a:lnTo>
                      <a:pt x="372" y="470"/>
                    </a:lnTo>
                    <a:lnTo>
                      <a:pt x="374" y="463"/>
                    </a:lnTo>
                    <a:lnTo>
                      <a:pt x="376" y="456"/>
                    </a:lnTo>
                    <a:lnTo>
                      <a:pt x="374" y="449"/>
                    </a:lnTo>
                    <a:lnTo>
                      <a:pt x="372" y="443"/>
                    </a:lnTo>
                    <a:lnTo>
                      <a:pt x="367" y="439"/>
                    </a:lnTo>
                    <a:lnTo>
                      <a:pt x="365" y="437"/>
                    </a:lnTo>
                    <a:lnTo>
                      <a:pt x="361" y="436"/>
                    </a:lnTo>
                    <a:lnTo>
                      <a:pt x="361" y="436"/>
                    </a:lnTo>
                    <a:lnTo>
                      <a:pt x="348" y="434"/>
                    </a:lnTo>
                    <a:lnTo>
                      <a:pt x="343" y="433"/>
                    </a:lnTo>
                    <a:lnTo>
                      <a:pt x="337" y="430"/>
                    </a:lnTo>
                    <a:lnTo>
                      <a:pt x="331" y="426"/>
                    </a:lnTo>
                    <a:lnTo>
                      <a:pt x="325" y="421"/>
                    </a:lnTo>
                    <a:lnTo>
                      <a:pt x="320" y="413"/>
                    </a:lnTo>
                    <a:lnTo>
                      <a:pt x="316" y="403"/>
                    </a:lnTo>
                    <a:lnTo>
                      <a:pt x="345" y="403"/>
                    </a:lnTo>
                    <a:lnTo>
                      <a:pt x="336" y="377"/>
                    </a:lnTo>
                    <a:lnTo>
                      <a:pt x="336" y="377"/>
                    </a:lnTo>
                    <a:lnTo>
                      <a:pt x="324" y="379"/>
                    </a:lnTo>
                    <a:lnTo>
                      <a:pt x="314" y="377"/>
                    </a:lnTo>
                    <a:lnTo>
                      <a:pt x="306" y="375"/>
                    </a:lnTo>
                    <a:lnTo>
                      <a:pt x="299" y="371"/>
                    </a:lnTo>
                    <a:lnTo>
                      <a:pt x="293" y="366"/>
                    </a:lnTo>
                    <a:lnTo>
                      <a:pt x="288" y="358"/>
                    </a:lnTo>
                    <a:lnTo>
                      <a:pt x="277" y="341"/>
                    </a:lnTo>
                    <a:lnTo>
                      <a:pt x="320" y="341"/>
                    </a:lnTo>
                    <a:lnTo>
                      <a:pt x="311" y="317"/>
                    </a:lnTo>
                    <a:lnTo>
                      <a:pt x="311" y="317"/>
                    </a:lnTo>
                    <a:lnTo>
                      <a:pt x="296" y="318"/>
                    </a:lnTo>
                    <a:lnTo>
                      <a:pt x="281" y="317"/>
                    </a:lnTo>
                    <a:lnTo>
                      <a:pt x="271" y="314"/>
                    </a:lnTo>
                    <a:lnTo>
                      <a:pt x="263" y="310"/>
                    </a:lnTo>
                    <a:lnTo>
                      <a:pt x="255" y="305"/>
                    </a:lnTo>
                    <a:lnTo>
                      <a:pt x="250" y="298"/>
                    </a:lnTo>
                    <a:lnTo>
                      <a:pt x="245" y="291"/>
                    </a:lnTo>
                    <a:lnTo>
                      <a:pt x="240" y="282"/>
                    </a:lnTo>
                    <a:lnTo>
                      <a:pt x="294" y="280"/>
                    </a:lnTo>
                    <a:lnTo>
                      <a:pt x="283" y="254"/>
                    </a:lnTo>
                    <a:lnTo>
                      <a:pt x="283" y="254"/>
                    </a:lnTo>
                    <a:lnTo>
                      <a:pt x="264" y="254"/>
                    </a:lnTo>
                    <a:lnTo>
                      <a:pt x="248" y="254"/>
                    </a:lnTo>
                    <a:lnTo>
                      <a:pt x="235" y="252"/>
                    </a:lnTo>
                    <a:lnTo>
                      <a:pt x="225" y="249"/>
                    </a:lnTo>
                    <a:lnTo>
                      <a:pt x="217" y="244"/>
                    </a:lnTo>
                    <a:lnTo>
                      <a:pt x="208" y="237"/>
                    </a:lnTo>
                    <a:lnTo>
                      <a:pt x="201" y="228"/>
                    </a:lnTo>
                    <a:lnTo>
                      <a:pt x="194" y="215"/>
                    </a:lnTo>
                    <a:lnTo>
                      <a:pt x="264" y="215"/>
                    </a:lnTo>
                    <a:lnTo>
                      <a:pt x="255" y="192"/>
                    </a:lnTo>
                    <a:lnTo>
                      <a:pt x="255" y="192"/>
                    </a:lnTo>
                    <a:lnTo>
                      <a:pt x="234" y="193"/>
                    </a:lnTo>
                    <a:lnTo>
                      <a:pt x="215" y="192"/>
                    </a:lnTo>
                    <a:lnTo>
                      <a:pt x="201" y="190"/>
                    </a:lnTo>
                    <a:lnTo>
                      <a:pt x="190" y="185"/>
                    </a:lnTo>
                    <a:lnTo>
                      <a:pt x="179" y="179"/>
                    </a:lnTo>
                    <a:lnTo>
                      <a:pt x="171" y="172"/>
                    </a:lnTo>
                    <a:lnTo>
                      <a:pt x="164" y="163"/>
                    </a:lnTo>
                    <a:lnTo>
                      <a:pt x="157" y="152"/>
                    </a:lnTo>
                    <a:lnTo>
                      <a:pt x="296" y="152"/>
                    </a:lnTo>
                    <a:lnTo>
                      <a:pt x="296" y="152"/>
                    </a:lnTo>
                    <a:lnTo>
                      <a:pt x="303" y="152"/>
                    </a:lnTo>
                    <a:lnTo>
                      <a:pt x="310" y="155"/>
                    </a:lnTo>
                    <a:lnTo>
                      <a:pt x="317" y="156"/>
                    </a:lnTo>
                    <a:lnTo>
                      <a:pt x="323" y="159"/>
                    </a:lnTo>
                    <a:lnTo>
                      <a:pt x="328" y="163"/>
                    </a:lnTo>
                    <a:lnTo>
                      <a:pt x="333" y="168"/>
                    </a:lnTo>
                    <a:lnTo>
                      <a:pt x="343" y="178"/>
                    </a:lnTo>
                    <a:lnTo>
                      <a:pt x="351" y="190"/>
                    </a:lnTo>
                    <a:lnTo>
                      <a:pt x="358" y="202"/>
                    </a:lnTo>
                    <a:lnTo>
                      <a:pt x="369" y="226"/>
                    </a:lnTo>
                    <a:lnTo>
                      <a:pt x="385" y="159"/>
                    </a:lnTo>
                    <a:lnTo>
                      <a:pt x="385" y="159"/>
                    </a:lnTo>
                    <a:lnTo>
                      <a:pt x="387" y="153"/>
                    </a:lnTo>
                    <a:lnTo>
                      <a:pt x="392" y="150"/>
                    </a:lnTo>
                    <a:lnTo>
                      <a:pt x="397" y="145"/>
                    </a:lnTo>
                    <a:lnTo>
                      <a:pt x="403" y="143"/>
                    </a:lnTo>
                    <a:lnTo>
                      <a:pt x="409" y="140"/>
                    </a:lnTo>
                    <a:lnTo>
                      <a:pt x="416" y="139"/>
                    </a:lnTo>
                    <a:lnTo>
                      <a:pt x="432" y="139"/>
                    </a:lnTo>
                    <a:lnTo>
                      <a:pt x="447" y="142"/>
                    </a:lnTo>
                    <a:lnTo>
                      <a:pt x="464" y="146"/>
                    </a:lnTo>
                    <a:lnTo>
                      <a:pt x="477" y="152"/>
                    </a:lnTo>
                    <a:lnTo>
                      <a:pt x="483" y="157"/>
                    </a:lnTo>
                    <a:lnTo>
                      <a:pt x="487" y="160"/>
                    </a:lnTo>
                    <a:lnTo>
                      <a:pt x="449" y="175"/>
                    </a:lnTo>
                    <a:lnTo>
                      <a:pt x="472" y="226"/>
                    </a:lnTo>
                    <a:lnTo>
                      <a:pt x="472" y="226"/>
                    </a:lnTo>
                    <a:lnTo>
                      <a:pt x="478" y="214"/>
                    </a:lnTo>
                    <a:lnTo>
                      <a:pt x="485" y="199"/>
                    </a:lnTo>
                    <a:lnTo>
                      <a:pt x="492" y="188"/>
                    </a:lnTo>
                    <a:lnTo>
                      <a:pt x="500" y="176"/>
                    </a:lnTo>
                    <a:lnTo>
                      <a:pt x="510" y="166"/>
                    </a:lnTo>
                    <a:lnTo>
                      <a:pt x="516" y="162"/>
                    </a:lnTo>
                    <a:lnTo>
                      <a:pt x="522" y="158"/>
                    </a:lnTo>
                    <a:lnTo>
                      <a:pt x="527" y="156"/>
                    </a:lnTo>
                    <a:lnTo>
                      <a:pt x="533" y="153"/>
                    </a:lnTo>
                    <a:lnTo>
                      <a:pt x="540" y="152"/>
                    </a:lnTo>
                    <a:lnTo>
                      <a:pt x="547" y="152"/>
                    </a:lnTo>
                    <a:lnTo>
                      <a:pt x="684" y="152"/>
                    </a:lnTo>
                    <a:lnTo>
                      <a:pt x="684" y="152"/>
                    </a:lnTo>
                    <a:lnTo>
                      <a:pt x="677" y="163"/>
                    </a:lnTo>
                    <a:lnTo>
                      <a:pt x="670" y="172"/>
                    </a:lnTo>
                    <a:lnTo>
                      <a:pt x="662" y="179"/>
                    </a:lnTo>
                    <a:lnTo>
                      <a:pt x="652" y="185"/>
                    </a:lnTo>
                    <a:lnTo>
                      <a:pt x="639" y="190"/>
                    </a:lnTo>
                    <a:lnTo>
                      <a:pt x="625" y="192"/>
                    </a:lnTo>
                    <a:lnTo>
                      <a:pt x="608" y="193"/>
                    </a:lnTo>
                    <a:lnTo>
                      <a:pt x="585" y="192"/>
                    </a:lnTo>
                    <a:lnTo>
                      <a:pt x="585" y="192"/>
                    </a:lnTo>
                    <a:close/>
                  </a:path>
                </a:pathLst>
              </a:custGeom>
              <a:solidFill>
                <a:srgbClr val="B01F2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B01F24"/>
                  </a:solidFill>
                  <a:cs typeface="+mn-ea"/>
                  <a:sym typeface="+mn-lt"/>
                </a:endParaRPr>
              </a:p>
            </p:txBody>
          </p:sp>
        </p:grpSp>
      </p:grpSp>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5957137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xmlns:a14="http://schemas.microsoft.com/office/drawing/2010/main" xmlns:a16="http://schemas.microsoft.com/office/drawing/2014/main">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29"/>
            <a:ext cx="12192000" cy="6857341"/>
          </a:xfrm>
          <a:prstGeom prst="rect">
            <a:avLst/>
          </a:prstGeom>
          <a:effectLst>
            <a:outerShdw blurRad="50800" dist="38100" dir="10800000" algn="r" rotWithShape="0">
              <a:prstClr val="black">
                <a:alpha val="40000"/>
              </a:prstClr>
            </a:outerShdw>
          </a:effectLst>
        </p:spPr>
      </p:pic>
      <p:pic>
        <p:nvPicPr>
          <p:cNvPr id="13" name="图片 12"/>
          <p:cNvPicPr>
            <a:picLocks noChangeAspect="1"/>
          </p:cNvPicPr>
          <p:nvPr/>
        </p:nvPicPr>
        <p:blipFill rotWithShape="1">
          <a:blip r:embed="rId4" cstate="email">
            <a:extLst>
              <a:ext uri="{28A0092B-C50C-407E-A947-70E740481C1C}">
                <a14:useLocalDpi xmlns:a14="http://schemas.microsoft.com/office/drawing/2010/main"/>
              </a:ext>
            </a:extLst>
          </a:blip>
          <a:srcRect l="51989"/>
          <a:stretch/>
        </p:blipFill>
        <p:spPr>
          <a:xfrm>
            <a:off x="6338456" y="659"/>
            <a:ext cx="5853545" cy="6857341"/>
          </a:xfrm>
          <a:prstGeom prst="rect">
            <a:avLst/>
          </a:prstGeom>
          <a:effectLst>
            <a:outerShdw blurRad="190500" dist="12700" dir="10800000" algn="r" rotWithShape="0">
              <a:prstClr val="black">
                <a:alpha val="40000"/>
              </a:prstClr>
            </a:outerShdw>
          </a:effectLst>
        </p:spPr>
      </p:pic>
      <p:pic>
        <p:nvPicPr>
          <p:cNvPr id="14" name="图片 13"/>
          <p:cNvPicPr>
            <a:picLocks noChangeAspect="1"/>
          </p:cNvPicPr>
          <p:nvPr/>
        </p:nvPicPr>
        <p:blipFill rotWithShape="1">
          <a:blip r:embed="rId5" cstate="email">
            <a:extLst>
              <a:ext uri="{28A0092B-C50C-407E-A947-70E740481C1C}">
                <a14:useLocalDpi xmlns:a14="http://schemas.microsoft.com/office/drawing/2010/main"/>
              </a:ext>
            </a:extLst>
          </a:blip>
          <a:srcRect r="52102"/>
          <a:stretch/>
        </p:blipFill>
        <p:spPr>
          <a:xfrm>
            <a:off x="0" y="329"/>
            <a:ext cx="5839691" cy="6857341"/>
          </a:xfrm>
          <a:prstGeom prst="rect">
            <a:avLst/>
          </a:prstGeom>
          <a:effectLst>
            <a:outerShdw blurRad="190500" dist="12700" algn="l" rotWithShape="0">
              <a:prstClr val="black">
                <a:alpha val="40000"/>
              </a:prstClr>
            </a:outerShdw>
          </a:effectLst>
        </p:spPr>
      </p:pic>
      <p:grpSp>
        <p:nvGrpSpPr>
          <p:cNvPr id="5" name="组合 4"/>
          <p:cNvGrpSpPr/>
          <p:nvPr/>
        </p:nvGrpSpPr>
        <p:grpSpPr>
          <a:xfrm>
            <a:off x="-125554" y="-83150"/>
            <a:ext cx="12317554" cy="6928624"/>
            <a:chOff x="-125554" y="-83150"/>
            <a:chExt cx="12317554" cy="6928624"/>
          </a:xfrm>
        </p:grpSpPr>
        <p:pic>
          <p:nvPicPr>
            <p:cNvPr id="3"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5554" y="-83150"/>
              <a:ext cx="12317554" cy="6928624"/>
            </a:xfrm>
            <a:prstGeom prst="rect">
              <a:avLst/>
            </a:prstGeom>
          </p:spPr>
        </p:pic>
        <p:sp>
          <p:nvSpPr>
            <p:cNvPr id="50" name="文本框 49"/>
            <p:cNvSpPr txBox="1"/>
            <p:nvPr/>
          </p:nvSpPr>
          <p:spPr>
            <a:xfrm>
              <a:off x="3567008" y="336435"/>
              <a:ext cx="2639367" cy="430887"/>
            </a:xfrm>
            <a:prstGeom prst="rect">
              <a:avLst/>
            </a:prstGeom>
            <a:solidFill>
              <a:schemeClr val="bg2"/>
            </a:solidFill>
            <a:ln>
              <a:noFill/>
            </a:ln>
          </p:spPr>
          <p:txBody>
            <a:bodyPr wrap="square" rtlCol="0">
              <a:spAutoFit/>
            </a:bodyPr>
            <a:lstStyle/>
            <a:p>
              <a:r>
                <a:rPr lang="zh-CN" altLang="en-US" sz="1100" b="1">
                  <a:solidFill>
                    <a:srgbClr val="C00000"/>
                  </a:solidFill>
                  <a:cs typeface="+mn-ea"/>
                  <a:sym typeface="+mn-lt"/>
                </a:rPr>
                <a:t>请在灰色区域内编辑文字</a:t>
              </a:r>
              <a:endParaRPr lang="en-US" altLang="zh-CN" sz="1100" b="1">
                <a:solidFill>
                  <a:srgbClr val="C00000"/>
                </a:solidFill>
                <a:cs typeface="+mn-ea"/>
                <a:sym typeface="+mn-lt"/>
              </a:endParaRPr>
            </a:p>
            <a:p>
              <a:r>
                <a:rPr lang="zh-CN" altLang="en-US" sz="1100" b="1">
                  <a:solidFill>
                    <a:srgbClr val="C00000"/>
                  </a:solidFill>
                  <a:cs typeface="+mn-ea"/>
                  <a:sym typeface="+mn-lt"/>
                </a:rPr>
                <a:t>此文本框无需删除  预览时自动消失</a:t>
              </a:r>
            </a:p>
          </p:txBody>
        </p:sp>
      </p:grpSp>
      <p:cxnSp>
        <p:nvCxnSpPr>
          <p:cNvPr id="17" name="直接连接符 16"/>
          <p:cNvCxnSpPr/>
          <p:nvPr/>
        </p:nvCxnSpPr>
        <p:spPr>
          <a:xfrm>
            <a:off x="6096000" y="-17606"/>
            <a:ext cx="0" cy="6858000"/>
          </a:xfrm>
          <a:prstGeom prst="line">
            <a:avLst/>
          </a:prstGeom>
          <a:ln w="666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5950077" y="312918"/>
            <a:ext cx="3112901" cy="1402480"/>
            <a:chOff x="5950076" y="383403"/>
            <a:chExt cx="2461176" cy="1402480"/>
          </a:xfrm>
        </p:grpSpPr>
        <p:sp>
          <p:nvSpPr>
            <p:cNvPr id="18" name="Freeform 5"/>
            <p:cNvSpPr>
              <a:spLocks/>
            </p:cNvSpPr>
            <p:nvPr/>
          </p:nvSpPr>
          <p:spPr bwMode="auto">
            <a:xfrm>
              <a:off x="5950076" y="725059"/>
              <a:ext cx="237322" cy="311693"/>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a:no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nvGrpSpPr>
            <p:cNvPr id="26" name="组合 25"/>
            <p:cNvGrpSpPr/>
            <p:nvPr/>
          </p:nvGrpSpPr>
          <p:grpSpPr>
            <a:xfrm>
              <a:off x="6241924" y="383403"/>
              <a:ext cx="2169328" cy="1402480"/>
              <a:chOff x="6241924" y="661197"/>
              <a:chExt cx="2169328" cy="1402480"/>
            </a:xfrm>
          </p:grpSpPr>
          <p:sp>
            <p:nvSpPr>
              <p:cNvPr id="24" name="文本    2">
                <a:extLst>
                  <a:ext uri="{FF2B5EF4-FFF2-40B4-BE49-F238E27FC236}">
                    <a16:creationId xmlns="" xmlns:a16="http://schemas.microsoft.com/office/drawing/2014/main" id="{DABCFE1F-B644-4994-8C7E-A57DE9C71B0E}"/>
                  </a:ext>
                </a:extLst>
              </p:cNvPr>
              <p:cNvSpPr txBox="1"/>
              <p:nvPr/>
            </p:nvSpPr>
            <p:spPr>
              <a:xfrm>
                <a:off x="6251452" y="1001848"/>
                <a:ext cx="2159800" cy="1061829"/>
              </a:xfrm>
              <a:prstGeom prst="rect">
                <a:avLst/>
              </a:prstGeom>
              <a:noFill/>
            </p:spPr>
            <p:txBody>
              <a:bodyPr wrap="square" rtlCol="0">
                <a:spAutoFit/>
              </a:bodyPr>
              <a:lstStyle/>
              <a:p>
                <a:pPr>
                  <a:lnSpc>
                    <a:spcPct val="150000"/>
                  </a:lnSpc>
                </a:pPr>
                <a:r>
                  <a:rPr lang="zh-CN" altLang="en-US" sz="1400" b="1">
                    <a:solidFill>
                      <a:srgbClr val="C00000"/>
                    </a:solidFill>
                    <a:cs typeface="+mn-ea"/>
                    <a:sym typeface="+mn-lt"/>
                  </a:rPr>
                  <a:t>紫金港校区</a:t>
                </a:r>
                <a:r>
                  <a:rPr lang="zh-CN" altLang="en-US" sz="1400">
                    <a:solidFill>
                      <a:schemeClr val="bg2">
                        <a:lumMod val="50000"/>
                      </a:schemeClr>
                    </a:solidFill>
                    <a:cs typeface="+mn-ea"/>
                    <a:sym typeface="+mn-lt"/>
                  </a:rPr>
                  <a:t>毗邻著名的西溪风景区，是一座现代化、园林化、生态化的大学校园。</a:t>
                </a:r>
              </a:p>
            </p:txBody>
          </p:sp>
          <p:sp>
            <p:nvSpPr>
              <p:cNvPr id="25" name="标题    2">
                <a:extLst>
                  <a:ext uri="{FF2B5EF4-FFF2-40B4-BE49-F238E27FC236}">
                    <a16:creationId xmlns="" xmlns:a16="http://schemas.microsoft.com/office/drawing/2014/main" id="{86421A1F-0216-480A-9D5F-D55570E94AC5}"/>
                  </a:ext>
                </a:extLst>
              </p:cNvPr>
              <p:cNvSpPr txBox="1"/>
              <p:nvPr/>
            </p:nvSpPr>
            <p:spPr>
              <a:xfrm>
                <a:off x="6241924" y="661197"/>
                <a:ext cx="2169328" cy="369332"/>
              </a:xfrm>
              <a:prstGeom prst="rect">
                <a:avLst/>
              </a:prstGeom>
              <a:noFill/>
            </p:spPr>
            <p:txBody>
              <a:bodyPr wrap="square" rtlCol="0">
                <a:spAutoFit/>
              </a:bodyPr>
              <a:lstStyle/>
              <a:p>
                <a:r>
                  <a:rPr lang="zh-CN" altLang="en-US" b="1">
                    <a:solidFill>
                      <a:schemeClr val="tx1">
                        <a:lumMod val="85000"/>
                        <a:lumOff val="15000"/>
                      </a:schemeClr>
                    </a:solidFill>
                    <a:cs typeface="+mn-ea"/>
                    <a:sym typeface="+mn-lt"/>
                  </a:rPr>
                  <a:t>请编辑小标题</a:t>
                </a:r>
              </a:p>
            </p:txBody>
          </p:sp>
        </p:grpSp>
      </p:grpSp>
      <p:grpSp>
        <p:nvGrpSpPr>
          <p:cNvPr id="44" name="组合 43"/>
          <p:cNvGrpSpPr/>
          <p:nvPr/>
        </p:nvGrpSpPr>
        <p:grpSpPr>
          <a:xfrm>
            <a:off x="2942492" y="1504901"/>
            <a:ext cx="3294878" cy="1409775"/>
            <a:chOff x="2942492" y="1655011"/>
            <a:chExt cx="3294878" cy="1409775"/>
          </a:xfrm>
        </p:grpSpPr>
        <p:sp>
          <p:nvSpPr>
            <p:cNvPr id="20" name="Freeform 5"/>
            <p:cNvSpPr>
              <a:spLocks/>
            </p:cNvSpPr>
            <p:nvPr/>
          </p:nvSpPr>
          <p:spPr bwMode="auto">
            <a:xfrm rot="4320000">
              <a:off x="5950075" y="2006345"/>
              <a:ext cx="291849" cy="282740"/>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a:no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nvGrpSpPr>
            <p:cNvPr id="28" name="组合 27"/>
            <p:cNvGrpSpPr/>
            <p:nvPr/>
          </p:nvGrpSpPr>
          <p:grpSpPr>
            <a:xfrm>
              <a:off x="2942492" y="1655011"/>
              <a:ext cx="2906728" cy="1409775"/>
              <a:chOff x="5820585" y="653902"/>
              <a:chExt cx="2906728" cy="1409775"/>
            </a:xfrm>
          </p:grpSpPr>
          <p:sp>
            <p:nvSpPr>
              <p:cNvPr id="29" name="文本    2">
                <a:extLst>
                  <a:ext uri="{FF2B5EF4-FFF2-40B4-BE49-F238E27FC236}">
                    <a16:creationId xmlns="" xmlns:a16="http://schemas.microsoft.com/office/drawing/2014/main" id="{DABCFE1F-B644-4994-8C7E-A57DE9C71B0E}"/>
                  </a:ext>
                </a:extLst>
              </p:cNvPr>
              <p:cNvSpPr txBox="1"/>
              <p:nvPr/>
            </p:nvSpPr>
            <p:spPr>
              <a:xfrm>
                <a:off x="5820585" y="1001848"/>
                <a:ext cx="2906728" cy="1061829"/>
              </a:xfrm>
              <a:prstGeom prst="rect">
                <a:avLst/>
              </a:prstGeom>
              <a:noFill/>
            </p:spPr>
            <p:txBody>
              <a:bodyPr wrap="square" rtlCol="0">
                <a:spAutoFit/>
              </a:bodyPr>
              <a:lstStyle/>
              <a:p>
                <a:pPr algn="r">
                  <a:lnSpc>
                    <a:spcPct val="150000"/>
                  </a:lnSpc>
                </a:pPr>
                <a:r>
                  <a:rPr lang="zh-CN" altLang="en-US" sz="1400" b="1">
                    <a:solidFill>
                      <a:srgbClr val="C00000"/>
                    </a:solidFill>
                    <a:cs typeface="+mn-ea"/>
                    <a:sym typeface="+mn-lt"/>
                  </a:rPr>
                  <a:t>玉泉校区</a:t>
                </a:r>
                <a:r>
                  <a:rPr lang="zh-CN" altLang="en-US" sz="1400">
                    <a:solidFill>
                      <a:schemeClr val="bg2">
                        <a:lumMod val="50000"/>
                      </a:schemeClr>
                    </a:solidFill>
                    <a:cs typeface="+mn-ea"/>
                    <a:sym typeface="+mn-lt"/>
                  </a:rPr>
                  <a:t>位于西湖西北角，紧邻杭州植物园。校区开建于</a:t>
                </a:r>
                <a:r>
                  <a:rPr lang="en-US" altLang="zh-CN" sz="1400">
                    <a:solidFill>
                      <a:schemeClr val="bg2">
                        <a:lumMod val="50000"/>
                      </a:schemeClr>
                    </a:solidFill>
                    <a:cs typeface="+mn-ea"/>
                    <a:sym typeface="+mn-lt"/>
                  </a:rPr>
                  <a:t>1953</a:t>
                </a:r>
                <a:r>
                  <a:rPr lang="zh-CN" altLang="en-US" sz="1400">
                    <a:solidFill>
                      <a:schemeClr val="bg2">
                        <a:lumMod val="50000"/>
                      </a:schemeClr>
                    </a:solidFill>
                    <a:cs typeface="+mn-ea"/>
                    <a:sym typeface="+mn-lt"/>
                  </a:rPr>
                  <a:t>年，历史气息浓厚。</a:t>
                </a:r>
              </a:p>
            </p:txBody>
          </p:sp>
          <p:sp>
            <p:nvSpPr>
              <p:cNvPr id="30" name="标题    2">
                <a:extLst>
                  <a:ext uri="{FF2B5EF4-FFF2-40B4-BE49-F238E27FC236}">
                    <a16:creationId xmlns="" xmlns:a16="http://schemas.microsoft.com/office/drawing/2014/main" id="{86421A1F-0216-480A-9D5F-D55570E94AC5}"/>
                  </a:ext>
                </a:extLst>
              </p:cNvPr>
              <p:cNvSpPr txBox="1"/>
              <p:nvPr/>
            </p:nvSpPr>
            <p:spPr>
              <a:xfrm>
                <a:off x="6977653" y="653902"/>
                <a:ext cx="1747612" cy="369332"/>
              </a:xfrm>
              <a:prstGeom prst="rect">
                <a:avLst/>
              </a:prstGeom>
              <a:noFill/>
            </p:spPr>
            <p:txBody>
              <a:bodyPr wrap="square" rtlCol="0">
                <a:spAutoFit/>
              </a:bodyPr>
              <a:lstStyle/>
              <a:p>
                <a:pPr algn="r"/>
                <a:r>
                  <a:rPr lang="zh-CN" altLang="en-US" b="1">
                    <a:solidFill>
                      <a:schemeClr val="tx1">
                        <a:lumMod val="85000"/>
                        <a:lumOff val="15000"/>
                      </a:schemeClr>
                    </a:solidFill>
                    <a:cs typeface="+mn-ea"/>
                    <a:sym typeface="+mn-lt"/>
                  </a:rPr>
                  <a:t>请编辑小标题</a:t>
                </a:r>
              </a:p>
            </p:txBody>
          </p:sp>
        </p:grpSp>
      </p:grpSp>
      <p:grpSp>
        <p:nvGrpSpPr>
          <p:cNvPr id="45" name="组合 44"/>
          <p:cNvGrpSpPr/>
          <p:nvPr/>
        </p:nvGrpSpPr>
        <p:grpSpPr>
          <a:xfrm>
            <a:off x="5950075" y="2704179"/>
            <a:ext cx="3286522" cy="1402480"/>
            <a:chOff x="5950075" y="2939557"/>
            <a:chExt cx="3286522" cy="1402480"/>
          </a:xfrm>
        </p:grpSpPr>
        <p:sp>
          <p:nvSpPr>
            <p:cNvPr id="21" name="Freeform 5"/>
            <p:cNvSpPr>
              <a:spLocks/>
            </p:cNvSpPr>
            <p:nvPr/>
          </p:nvSpPr>
          <p:spPr bwMode="auto">
            <a:xfrm rot="8640000">
              <a:off x="5950075" y="3287630"/>
              <a:ext cx="291849" cy="282740"/>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a:no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nvGrpSpPr>
            <p:cNvPr id="31" name="组合 30"/>
            <p:cNvGrpSpPr/>
            <p:nvPr/>
          </p:nvGrpSpPr>
          <p:grpSpPr>
            <a:xfrm>
              <a:off x="6241924" y="2939557"/>
              <a:ext cx="2994673" cy="1402480"/>
              <a:chOff x="6241924" y="661197"/>
              <a:chExt cx="2994673" cy="1402480"/>
            </a:xfrm>
          </p:grpSpPr>
          <p:sp>
            <p:nvSpPr>
              <p:cNvPr id="32" name="文本    2">
                <a:extLst>
                  <a:ext uri="{FF2B5EF4-FFF2-40B4-BE49-F238E27FC236}">
                    <a16:creationId xmlns="" xmlns:a16="http://schemas.microsoft.com/office/drawing/2014/main" id="{DABCFE1F-B644-4994-8C7E-A57DE9C71B0E}"/>
                  </a:ext>
                </a:extLst>
              </p:cNvPr>
              <p:cNvSpPr txBox="1"/>
              <p:nvPr/>
            </p:nvSpPr>
            <p:spPr>
              <a:xfrm>
                <a:off x="6251452" y="1001848"/>
                <a:ext cx="2985145" cy="1061829"/>
              </a:xfrm>
              <a:prstGeom prst="rect">
                <a:avLst/>
              </a:prstGeom>
              <a:noFill/>
            </p:spPr>
            <p:txBody>
              <a:bodyPr wrap="square" rtlCol="0">
                <a:spAutoFit/>
              </a:bodyPr>
              <a:lstStyle/>
              <a:p>
                <a:pPr>
                  <a:lnSpc>
                    <a:spcPct val="150000"/>
                  </a:lnSpc>
                </a:pPr>
                <a:r>
                  <a:rPr lang="zh-CN" altLang="en-US" sz="1400" b="1">
                    <a:solidFill>
                      <a:srgbClr val="C00000"/>
                    </a:solidFill>
                    <a:cs typeface="+mn-ea"/>
                    <a:sym typeface="+mn-lt"/>
                  </a:rPr>
                  <a:t>西溪校区</a:t>
                </a:r>
                <a:r>
                  <a:rPr lang="zh-CN" altLang="en-US" sz="1400">
                    <a:solidFill>
                      <a:schemeClr val="bg2">
                        <a:lumMod val="50000"/>
                      </a:schemeClr>
                    </a:solidFill>
                    <a:cs typeface="+mn-ea"/>
                    <a:sym typeface="+mn-lt"/>
                  </a:rPr>
                  <a:t>位于杭州西北部，天目山路，地处杭州高新技术开发区，是原杭州大学所在地。</a:t>
                </a:r>
              </a:p>
            </p:txBody>
          </p:sp>
          <p:sp>
            <p:nvSpPr>
              <p:cNvPr id="33" name="标题    2">
                <a:extLst>
                  <a:ext uri="{FF2B5EF4-FFF2-40B4-BE49-F238E27FC236}">
                    <a16:creationId xmlns="" xmlns:a16="http://schemas.microsoft.com/office/drawing/2014/main" id="{86421A1F-0216-480A-9D5F-D55570E94AC5}"/>
                  </a:ext>
                </a:extLst>
              </p:cNvPr>
              <p:cNvSpPr txBox="1"/>
              <p:nvPr/>
            </p:nvSpPr>
            <p:spPr>
              <a:xfrm>
                <a:off x="6241924" y="661197"/>
                <a:ext cx="1896236" cy="369332"/>
              </a:xfrm>
              <a:prstGeom prst="rect">
                <a:avLst/>
              </a:prstGeom>
              <a:noFill/>
            </p:spPr>
            <p:txBody>
              <a:bodyPr wrap="square" rtlCol="0">
                <a:spAutoFit/>
              </a:bodyPr>
              <a:lstStyle/>
              <a:p>
                <a:r>
                  <a:rPr lang="zh-CN" altLang="en-US" b="1">
                    <a:solidFill>
                      <a:schemeClr val="tx1">
                        <a:lumMod val="85000"/>
                        <a:lumOff val="15000"/>
                      </a:schemeClr>
                    </a:solidFill>
                    <a:cs typeface="+mn-ea"/>
                    <a:sym typeface="+mn-lt"/>
                  </a:rPr>
                  <a:t>请编辑小标题</a:t>
                </a:r>
              </a:p>
            </p:txBody>
          </p:sp>
        </p:grpSp>
      </p:grpSp>
      <p:grpSp>
        <p:nvGrpSpPr>
          <p:cNvPr id="46" name="组合 45"/>
          <p:cNvGrpSpPr/>
          <p:nvPr/>
        </p:nvGrpSpPr>
        <p:grpSpPr>
          <a:xfrm>
            <a:off x="2942492" y="3896162"/>
            <a:ext cx="3299432" cy="1409775"/>
            <a:chOff x="2942492" y="4211165"/>
            <a:chExt cx="3299432" cy="1409775"/>
          </a:xfrm>
        </p:grpSpPr>
        <p:sp>
          <p:nvSpPr>
            <p:cNvPr id="22" name="Freeform 5"/>
            <p:cNvSpPr>
              <a:spLocks/>
            </p:cNvSpPr>
            <p:nvPr/>
          </p:nvSpPr>
          <p:spPr bwMode="auto">
            <a:xfrm rot="12960000">
              <a:off x="5950075" y="4568915"/>
              <a:ext cx="291849" cy="282740"/>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a:no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nvGrpSpPr>
            <p:cNvPr id="34" name="组合 33"/>
            <p:cNvGrpSpPr/>
            <p:nvPr/>
          </p:nvGrpSpPr>
          <p:grpSpPr>
            <a:xfrm>
              <a:off x="2942492" y="4211165"/>
              <a:ext cx="2906727" cy="1409775"/>
              <a:chOff x="5820585" y="653902"/>
              <a:chExt cx="2906727" cy="1409775"/>
            </a:xfrm>
          </p:grpSpPr>
          <p:sp>
            <p:nvSpPr>
              <p:cNvPr id="35" name="文本    2">
                <a:extLst>
                  <a:ext uri="{FF2B5EF4-FFF2-40B4-BE49-F238E27FC236}">
                    <a16:creationId xmlns="" xmlns:a16="http://schemas.microsoft.com/office/drawing/2014/main" id="{DABCFE1F-B644-4994-8C7E-A57DE9C71B0E}"/>
                  </a:ext>
                </a:extLst>
              </p:cNvPr>
              <p:cNvSpPr txBox="1"/>
              <p:nvPr/>
            </p:nvSpPr>
            <p:spPr>
              <a:xfrm>
                <a:off x="5820585" y="1001848"/>
                <a:ext cx="2906727" cy="1061829"/>
              </a:xfrm>
              <a:prstGeom prst="rect">
                <a:avLst/>
              </a:prstGeom>
              <a:noFill/>
            </p:spPr>
            <p:txBody>
              <a:bodyPr wrap="square" rtlCol="0">
                <a:spAutoFit/>
              </a:bodyPr>
              <a:lstStyle/>
              <a:p>
                <a:pPr algn="r">
                  <a:lnSpc>
                    <a:spcPct val="150000"/>
                  </a:lnSpc>
                </a:pPr>
                <a:r>
                  <a:rPr lang="zh-CN" altLang="en-US" sz="1400" b="1">
                    <a:solidFill>
                      <a:srgbClr val="C00000"/>
                    </a:solidFill>
                    <a:cs typeface="+mn-ea"/>
                    <a:sym typeface="+mn-lt"/>
                  </a:rPr>
                  <a:t>之江校区</a:t>
                </a:r>
                <a:r>
                  <a:rPr lang="zh-CN" altLang="en-US" sz="1400">
                    <a:solidFill>
                      <a:schemeClr val="bg2">
                        <a:lumMod val="50000"/>
                      </a:schemeClr>
                    </a:solidFill>
                    <a:cs typeface="+mn-ea"/>
                    <a:sym typeface="+mn-lt"/>
                  </a:rPr>
                  <a:t>整个校园沿着钱塘江边的之江路依山而建，被称为杭州最美的大学校园。</a:t>
                </a:r>
              </a:p>
            </p:txBody>
          </p:sp>
          <p:sp>
            <p:nvSpPr>
              <p:cNvPr id="36" name="标题    2">
                <a:extLst>
                  <a:ext uri="{FF2B5EF4-FFF2-40B4-BE49-F238E27FC236}">
                    <a16:creationId xmlns="" xmlns:a16="http://schemas.microsoft.com/office/drawing/2014/main" id="{86421A1F-0216-480A-9D5F-D55570E94AC5}"/>
                  </a:ext>
                </a:extLst>
              </p:cNvPr>
              <p:cNvSpPr txBox="1"/>
              <p:nvPr/>
            </p:nvSpPr>
            <p:spPr>
              <a:xfrm>
                <a:off x="7099573" y="653902"/>
                <a:ext cx="1625692" cy="369332"/>
              </a:xfrm>
              <a:prstGeom prst="rect">
                <a:avLst/>
              </a:prstGeom>
              <a:noFill/>
            </p:spPr>
            <p:txBody>
              <a:bodyPr wrap="square" rtlCol="0">
                <a:spAutoFit/>
              </a:bodyPr>
              <a:lstStyle/>
              <a:p>
                <a:pPr algn="r"/>
                <a:r>
                  <a:rPr lang="zh-CN" altLang="en-US" b="1">
                    <a:solidFill>
                      <a:schemeClr val="tx1">
                        <a:lumMod val="85000"/>
                        <a:lumOff val="15000"/>
                      </a:schemeClr>
                    </a:solidFill>
                    <a:cs typeface="+mn-ea"/>
                    <a:sym typeface="+mn-lt"/>
                  </a:rPr>
                  <a:t>请编辑小标题</a:t>
                </a:r>
              </a:p>
            </p:txBody>
          </p:sp>
        </p:grpSp>
      </p:grpSp>
      <p:grpSp>
        <p:nvGrpSpPr>
          <p:cNvPr id="47" name="组合 46"/>
          <p:cNvGrpSpPr/>
          <p:nvPr/>
        </p:nvGrpSpPr>
        <p:grpSpPr>
          <a:xfrm>
            <a:off x="5954630" y="5095439"/>
            <a:ext cx="2997963" cy="1402480"/>
            <a:chOff x="5954630" y="5499299"/>
            <a:chExt cx="2997963" cy="1402480"/>
          </a:xfrm>
        </p:grpSpPr>
        <p:sp>
          <p:nvSpPr>
            <p:cNvPr id="19" name="Freeform 5"/>
            <p:cNvSpPr>
              <a:spLocks/>
            </p:cNvSpPr>
            <p:nvPr/>
          </p:nvSpPr>
          <p:spPr bwMode="auto">
            <a:xfrm rot="17280000">
              <a:off x="5950075" y="5850199"/>
              <a:ext cx="291849" cy="282740"/>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a:no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nvGrpSpPr>
            <p:cNvPr id="37" name="组合 36"/>
            <p:cNvGrpSpPr/>
            <p:nvPr/>
          </p:nvGrpSpPr>
          <p:grpSpPr>
            <a:xfrm>
              <a:off x="6251452" y="5499299"/>
              <a:ext cx="2701141" cy="1402480"/>
              <a:chOff x="6241924" y="661197"/>
              <a:chExt cx="2701141" cy="1402480"/>
            </a:xfrm>
          </p:grpSpPr>
          <p:sp>
            <p:nvSpPr>
              <p:cNvPr id="38" name="文本    2">
                <a:extLst>
                  <a:ext uri="{FF2B5EF4-FFF2-40B4-BE49-F238E27FC236}">
                    <a16:creationId xmlns="" xmlns:a16="http://schemas.microsoft.com/office/drawing/2014/main" id="{DABCFE1F-B644-4994-8C7E-A57DE9C71B0E}"/>
                  </a:ext>
                </a:extLst>
              </p:cNvPr>
              <p:cNvSpPr txBox="1"/>
              <p:nvPr/>
            </p:nvSpPr>
            <p:spPr>
              <a:xfrm>
                <a:off x="6251452" y="1001848"/>
                <a:ext cx="2691613" cy="1061829"/>
              </a:xfrm>
              <a:prstGeom prst="rect">
                <a:avLst/>
              </a:prstGeom>
              <a:noFill/>
            </p:spPr>
            <p:txBody>
              <a:bodyPr wrap="square" rtlCol="0">
                <a:spAutoFit/>
              </a:bodyPr>
              <a:lstStyle/>
              <a:p>
                <a:pPr>
                  <a:lnSpc>
                    <a:spcPct val="150000"/>
                  </a:lnSpc>
                </a:pPr>
                <a:r>
                  <a:rPr lang="zh-CN" altLang="en-US" sz="1400" b="1">
                    <a:solidFill>
                      <a:srgbClr val="C00000"/>
                    </a:solidFill>
                    <a:cs typeface="+mn-ea"/>
                    <a:sym typeface="+mn-lt"/>
                  </a:rPr>
                  <a:t>华家池校区</a:t>
                </a:r>
                <a:r>
                  <a:rPr lang="zh-CN" altLang="en-US" sz="1400">
                    <a:solidFill>
                      <a:schemeClr val="bg2">
                        <a:lumMod val="50000"/>
                      </a:schemeClr>
                    </a:solidFill>
                    <a:cs typeface="+mn-ea"/>
                    <a:sym typeface="+mn-lt"/>
                  </a:rPr>
                  <a:t>原为浙江农业大学所在地，校区综合办学条件优良，基本设施齐全。</a:t>
                </a:r>
              </a:p>
            </p:txBody>
          </p:sp>
          <p:sp>
            <p:nvSpPr>
              <p:cNvPr id="39" name="标题    2">
                <a:extLst>
                  <a:ext uri="{FF2B5EF4-FFF2-40B4-BE49-F238E27FC236}">
                    <a16:creationId xmlns="" xmlns:a16="http://schemas.microsoft.com/office/drawing/2014/main" id="{86421A1F-0216-480A-9D5F-D55570E94AC5}"/>
                  </a:ext>
                </a:extLst>
              </p:cNvPr>
              <p:cNvSpPr txBox="1"/>
              <p:nvPr/>
            </p:nvSpPr>
            <p:spPr>
              <a:xfrm>
                <a:off x="6241924" y="661197"/>
                <a:ext cx="1886708" cy="369332"/>
              </a:xfrm>
              <a:prstGeom prst="rect">
                <a:avLst/>
              </a:prstGeom>
              <a:noFill/>
            </p:spPr>
            <p:txBody>
              <a:bodyPr wrap="square" rtlCol="0">
                <a:spAutoFit/>
              </a:bodyPr>
              <a:lstStyle/>
              <a:p>
                <a:r>
                  <a:rPr lang="zh-CN" altLang="en-US" b="1">
                    <a:solidFill>
                      <a:schemeClr val="tx1">
                        <a:lumMod val="85000"/>
                        <a:lumOff val="15000"/>
                      </a:schemeClr>
                    </a:solidFill>
                    <a:cs typeface="+mn-ea"/>
                    <a:sym typeface="+mn-lt"/>
                  </a:rPr>
                  <a:t>请编辑小标题</a:t>
                </a:r>
              </a:p>
            </p:txBody>
          </p:sp>
        </p:grpSp>
      </p:grpSp>
      <p:pic>
        <p:nvPicPr>
          <p:cNvPr id="40" name="图片 3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111404321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500"/>
                                  </p:stCondLst>
                                  <p:childTnLst>
                                    <p:animEffect transition="out" filter="fade">
                                      <p:cBhvr>
                                        <p:cTn id="6" dur="500"/>
                                        <p:tgtEl>
                                          <p:spTgt spid="48"/>
                                        </p:tgtEl>
                                      </p:cBhvr>
                                    </p:animEffect>
                                    <p:set>
                                      <p:cBhvr>
                                        <p:cTn id="7" dur="1" fill="hold">
                                          <p:stCondLst>
                                            <p:cond delay="499"/>
                                          </p:stCondLst>
                                        </p:cTn>
                                        <p:tgtEl>
                                          <p:spTgt spid="48"/>
                                        </p:tgtEl>
                                        <p:attrNameLst>
                                          <p:attrName>style.visibility</p:attrName>
                                        </p:attrNameLst>
                                      </p:cBhvr>
                                      <p:to>
                                        <p:strVal val="hidden"/>
                                      </p:to>
                                    </p:set>
                                  </p:childTnLst>
                                </p:cTn>
                              </p:par>
                              <p:par>
                                <p:cTn id="8" presetID="42" presetClass="path" presetSubtype="0" accel="50000" decel="50000" fill="hold" nodeType="withEffect">
                                  <p:stCondLst>
                                    <p:cond delay="1000"/>
                                  </p:stCondLst>
                                  <p:childTnLst>
                                    <p:animMotion origin="layout" path="M -3.125E-6 0 L -0.24284 0 " pathEditMode="relative" rAng="0" ptsTypes="AA">
                                      <p:cBhvr>
                                        <p:cTn id="9" dur="1000" fill="hold"/>
                                        <p:tgtEl>
                                          <p:spTgt spid="14"/>
                                        </p:tgtEl>
                                        <p:attrNameLst>
                                          <p:attrName>ppt_x</p:attrName>
                                          <p:attrName>ppt_y</p:attrName>
                                        </p:attrNameLst>
                                      </p:cBhvr>
                                      <p:rCtr x="-12148" y="0"/>
                                    </p:animMotion>
                                  </p:childTnLst>
                                </p:cTn>
                              </p:par>
                              <p:par>
                                <p:cTn id="10" presetID="42" presetClass="path" presetSubtype="0" accel="50000" decel="50000" fill="hold" nodeType="withEffect">
                                  <p:stCondLst>
                                    <p:cond delay="1000"/>
                                  </p:stCondLst>
                                  <p:childTnLst>
                                    <p:animMotion origin="layout" path="M 4.16667E-6 0 L 0.24349 0 " pathEditMode="relative" rAng="0" ptsTypes="AA">
                                      <p:cBhvr>
                                        <p:cTn id="11" dur="1000" fill="hold"/>
                                        <p:tgtEl>
                                          <p:spTgt spid="13"/>
                                        </p:tgtEl>
                                        <p:attrNameLst>
                                          <p:attrName>ppt_x</p:attrName>
                                          <p:attrName>ppt_y</p:attrName>
                                        </p:attrNameLst>
                                      </p:cBhvr>
                                      <p:rCtr x="12174" y="0"/>
                                    </p:animMotion>
                                  </p:childTnLst>
                                </p:cTn>
                              </p:par>
                              <p:par>
                                <p:cTn id="12" presetID="1" presetClass="entr" presetSubtype="0"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xit" presetSubtype="0" fill="hold" nodeType="withEffect">
                                  <p:stCondLst>
                                    <p:cond delay="500"/>
                                  </p:stCondLst>
                                  <p:childTnLst>
                                    <p:set>
                                      <p:cBhvr>
                                        <p:cTn id="15" dur="1" fill="hold">
                                          <p:stCondLst>
                                            <p:cond delay="0"/>
                                          </p:stCondLst>
                                        </p:cTn>
                                        <p:tgtEl>
                                          <p:spTgt spid="5"/>
                                        </p:tgtEl>
                                        <p:attrNameLst>
                                          <p:attrName>style.visibility</p:attrName>
                                        </p:attrNameLst>
                                      </p:cBhvr>
                                      <p:to>
                                        <p:strVal val="hidden"/>
                                      </p:to>
                                    </p:se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500"/>
                            </p:stCondLst>
                            <p:childTnLst>
                              <p:par>
                                <p:cTn id="21" presetID="42" presetClass="entr" presetSubtype="0" fill="hold" nodeType="afterEffect">
                                  <p:stCondLst>
                                    <p:cond delay="50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anim calcmode="lin" valueType="num">
                                      <p:cBhvr>
                                        <p:cTn id="24" dur="500" fill="hold"/>
                                        <p:tgtEl>
                                          <p:spTgt spid="43"/>
                                        </p:tgtEl>
                                        <p:attrNameLst>
                                          <p:attrName>ppt_x</p:attrName>
                                        </p:attrNameLst>
                                      </p:cBhvr>
                                      <p:tavLst>
                                        <p:tav tm="0">
                                          <p:val>
                                            <p:strVal val="#ppt_x"/>
                                          </p:val>
                                        </p:tav>
                                        <p:tav tm="100000">
                                          <p:val>
                                            <p:strVal val="#ppt_x"/>
                                          </p:val>
                                        </p:tav>
                                      </p:tavLst>
                                    </p:anim>
                                    <p:anim calcmode="lin" valueType="num">
                                      <p:cBhvr>
                                        <p:cTn id="25" dur="500" fill="hold"/>
                                        <p:tgtEl>
                                          <p:spTgt spid="4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50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anim calcmode="lin" valueType="num">
                                      <p:cBhvr>
                                        <p:cTn id="30" dur="500" fill="hold"/>
                                        <p:tgtEl>
                                          <p:spTgt spid="44"/>
                                        </p:tgtEl>
                                        <p:attrNameLst>
                                          <p:attrName>ppt_x</p:attrName>
                                        </p:attrNameLst>
                                      </p:cBhvr>
                                      <p:tavLst>
                                        <p:tav tm="0">
                                          <p:val>
                                            <p:strVal val="#ppt_x"/>
                                          </p:val>
                                        </p:tav>
                                        <p:tav tm="100000">
                                          <p:val>
                                            <p:strVal val="#ppt_x"/>
                                          </p:val>
                                        </p:tav>
                                      </p:tavLst>
                                    </p:anim>
                                    <p:anim calcmode="lin" valueType="num">
                                      <p:cBhvr>
                                        <p:cTn id="31" dur="500" fill="hold"/>
                                        <p:tgtEl>
                                          <p:spTgt spid="4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50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strVal val="#ppt_x"/>
                                          </p:val>
                                        </p:tav>
                                        <p:tav tm="100000">
                                          <p:val>
                                            <p:strVal val="#ppt_x"/>
                                          </p:val>
                                        </p:tav>
                                      </p:tavLst>
                                    </p:anim>
                                    <p:anim calcmode="lin" valueType="num">
                                      <p:cBhvr>
                                        <p:cTn id="37" dur="5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anim calcmode="lin" valueType="num">
                                      <p:cBhvr>
                                        <p:cTn id="42" dur="500" fill="hold"/>
                                        <p:tgtEl>
                                          <p:spTgt spid="46"/>
                                        </p:tgtEl>
                                        <p:attrNameLst>
                                          <p:attrName>ppt_x</p:attrName>
                                        </p:attrNameLst>
                                      </p:cBhvr>
                                      <p:tavLst>
                                        <p:tav tm="0">
                                          <p:val>
                                            <p:strVal val="#ppt_x"/>
                                          </p:val>
                                        </p:tav>
                                        <p:tav tm="100000">
                                          <p:val>
                                            <p:strVal val="#ppt_x"/>
                                          </p:val>
                                        </p:tav>
                                      </p:tavLst>
                                    </p:anim>
                                    <p:anim calcmode="lin" valueType="num">
                                      <p:cBhvr>
                                        <p:cTn id="43" dur="500" fill="hold"/>
                                        <p:tgtEl>
                                          <p:spTgt spid="46"/>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50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anim calcmode="lin" valueType="num">
                                      <p:cBhvr>
                                        <p:cTn id="48" dur="500" fill="hold"/>
                                        <p:tgtEl>
                                          <p:spTgt spid="47"/>
                                        </p:tgtEl>
                                        <p:attrNameLst>
                                          <p:attrName>ppt_x</p:attrName>
                                        </p:attrNameLst>
                                      </p:cBhvr>
                                      <p:tavLst>
                                        <p:tav tm="0">
                                          <p:val>
                                            <p:strVal val="#ppt_x"/>
                                          </p:val>
                                        </p:tav>
                                        <p:tav tm="100000">
                                          <p:val>
                                            <p:strVal val="#ppt_x"/>
                                          </p:val>
                                        </p:tav>
                                      </p:tavLst>
                                    </p:anim>
                                    <p:anim calcmode="lin" valueType="num">
                                      <p:cBhvr>
                                        <p:cTn id="49"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cxnSp>
        <p:nvCxnSpPr>
          <p:cNvPr id="13" name="直接连接符 12">
            <a:extLst>
              <a:ext uri="{FF2B5EF4-FFF2-40B4-BE49-F238E27FC236}">
                <a16:creationId xmlns="" xmlns:a16="http://schemas.microsoft.com/office/drawing/2014/main" id="{3C0819C2-B681-4B39-A809-21D856556592}"/>
              </a:ext>
            </a:extLst>
          </p:cNvPr>
          <p:cNvCxnSpPr/>
          <p:nvPr/>
        </p:nvCxnSpPr>
        <p:spPr>
          <a:xfrm>
            <a:off x="2581191" y="3592625"/>
            <a:ext cx="0" cy="970279"/>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4" name="Freeform 5"/>
          <p:cNvSpPr>
            <a:spLocks/>
          </p:cNvSpPr>
          <p:nvPr/>
        </p:nvSpPr>
        <p:spPr bwMode="auto">
          <a:xfrm>
            <a:off x="1230754" y="1214460"/>
            <a:ext cx="347372" cy="336530"/>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a:no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nvGrpSpPr>
          <p:cNvPr id="35" name="组合 34"/>
          <p:cNvGrpSpPr/>
          <p:nvPr/>
        </p:nvGrpSpPr>
        <p:grpSpPr>
          <a:xfrm>
            <a:off x="1662879" y="981012"/>
            <a:ext cx="3709568" cy="923494"/>
            <a:chOff x="6241924" y="507164"/>
            <a:chExt cx="3709568" cy="923494"/>
          </a:xfrm>
        </p:grpSpPr>
        <p:sp>
          <p:nvSpPr>
            <p:cNvPr id="36" name="文本    2">
              <a:extLst>
                <a:ext uri="{FF2B5EF4-FFF2-40B4-BE49-F238E27FC236}">
                  <a16:creationId xmlns="" xmlns:a16="http://schemas.microsoft.com/office/drawing/2014/main" id="{DABCFE1F-B644-4994-8C7E-A57DE9C71B0E}"/>
                </a:ext>
              </a:extLst>
            </p:cNvPr>
            <p:cNvSpPr txBox="1"/>
            <p:nvPr/>
          </p:nvSpPr>
          <p:spPr>
            <a:xfrm>
              <a:off x="6241924" y="1164751"/>
              <a:ext cx="3709568" cy="265907"/>
            </a:xfrm>
            <a:prstGeom prst="rect">
              <a:avLst/>
            </a:prstGeom>
            <a:noFill/>
          </p:spPr>
          <p:txBody>
            <a:bodyPr wrap="square" rtlCol="0">
              <a:spAutoFit/>
            </a:bodyPr>
            <a:lstStyle/>
            <a:p>
              <a:pPr>
                <a:lnSpc>
                  <a:spcPct val="110000"/>
                </a:lnSpc>
              </a:pPr>
              <a:r>
                <a:rPr lang="zh-CN" altLang="en-US" sz="1100">
                  <a:solidFill>
                    <a:schemeClr val="bg2">
                      <a:lumMod val="50000"/>
                    </a:schemeClr>
                  </a:solidFill>
                  <a:cs typeface="+mn-ea"/>
                  <a:sym typeface="+mn-lt"/>
                </a:rPr>
                <a:t>浙大精神内涵</a:t>
              </a:r>
              <a:r>
                <a:rPr lang="en-US" altLang="zh-CN" sz="1100">
                  <a:solidFill>
                    <a:schemeClr val="bg2">
                      <a:lumMod val="50000"/>
                    </a:schemeClr>
                  </a:solidFill>
                  <a:cs typeface="+mn-ea"/>
                  <a:sym typeface="+mn-lt"/>
                </a:rPr>
                <a:t>——</a:t>
              </a:r>
              <a:r>
                <a:rPr lang="zh-CN" altLang="en-US" sz="1100">
                  <a:solidFill>
                    <a:schemeClr val="bg2">
                      <a:lumMod val="50000"/>
                    </a:schemeClr>
                  </a:solidFill>
                  <a:cs typeface="+mn-ea"/>
                  <a:sym typeface="+mn-lt"/>
                </a:rPr>
                <a:t>海纳江河 启真厚德 开物前民 树我邦国</a:t>
              </a:r>
            </a:p>
          </p:txBody>
        </p:sp>
        <p:sp>
          <p:nvSpPr>
            <p:cNvPr id="37" name="标题    2">
              <a:extLst>
                <a:ext uri="{FF2B5EF4-FFF2-40B4-BE49-F238E27FC236}">
                  <a16:creationId xmlns="" xmlns:a16="http://schemas.microsoft.com/office/drawing/2014/main" id="{86421A1F-0216-480A-9D5F-D55570E94AC5}"/>
                </a:ext>
              </a:extLst>
            </p:cNvPr>
            <p:cNvSpPr txBox="1"/>
            <p:nvPr/>
          </p:nvSpPr>
          <p:spPr>
            <a:xfrm>
              <a:off x="6241924" y="507164"/>
              <a:ext cx="3279278" cy="646331"/>
            </a:xfrm>
            <a:prstGeom prst="rect">
              <a:avLst/>
            </a:prstGeom>
            <a:noFill/>
          </p:spPr>
          <p:txBody>
            <a:bodyPr wrap="square" rtlCol="0">
              <a:spAutoFit/>
            </a:bodyPr>
            <a:lstStyle/>
            <a:p>
              <a:r>
                <a:rPr lang="zh-CN" altLang="en-US" sz="3600" b="1">
                  <a:solidFill>
                    <a:schemeClr val="tx1">
                      <a:lumMod val="85000"/>
                      <a:lumOff val="15000"/>
                    </a:schemeClr>
                  </a:solidFill>
                  <a:cs typeface="+mn-ea"/>
                  <a:sym typeface="+mn-lt"/>
                </a:rPr>
                <a:t>请编辑标题</a:t>
              </a:r>
            </a:p>
          </p:txBody>
        </p:sp>
      </p:grpSp>
      <p:grpSp>
        <p:nvGrpSpPr>
          <p:cNvPr id="44" name="组合 43"/>
          <p:cNvGrpSpPr/>
          <p:nvPr/>
        </p:nvGrpSpPr>
        <p:grpSpPr>
          <a:xfrm>
            <a:off x="3711522" y="2794568"/>
            <a:ext cx="2108063" cy="3594275"/>
            <a:chOff x="3711522" y="2794568"/>
            <a:chExt cx="2108063" cy="3594275"/>
          </a:xfrm>
        </p:grpSpPr>
        <p:grpSp>
          <p:nvGrpSpPr>
            <p:cNvPr id="40" name="组合 39"/>
            <p:cNvGrpSpPr/>
            <p:nvPr/>
          </p:nvGrpSpPr>
          <p:grpSpPr>
            <a:xfrm>
              <a:off x="3711522" y="2794568"/>
              <a:ext cx="2108063" cy="3594275"/>
              <a:chOff x="2834093" y="2718631"/>
              <a:chExt cx="2108063" cy="3594275"/>
            </a:xfrm>
          </p:grpSpPr>
          <p:sp>
            <p:nvSpPr>
              <p:cNvPr id="27" name="ïšḻïḓe">
                <a:extLst>
                  <a:ext uri="{FF2B5EF4-FFF2-40B4-BE49-F238E27FC236}">
                    <a16:creationId xmlns="" xmlns:a16="http://schemas.microsoft.com/office/drawing/2014/main" id="{145482EB-2876-4843-8DC8-B0830AFC4BA6}"/>
                  </a:ext>
                </a:extLst>
              </p:cNvPr>
              <p:cNvSpPr/>
              <p:nvPr/>
            </p:nvSpPr>
            <p:spPr>
              <a:xfrm>
                <a:off x="3492082" y="2718631"/>
                <a:ext cx="792088" cy="792085"/>
              </a:xfrm>
              <a:prstGeom prst="ellipse">
                <a:avLst/>
              </a:prstGeom>
              <a:solidFill>
                <a:schemeClr val="accent1"/>
              </a:solidFill>
              <a:ln w="38100">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ctr"/>
                <a:endParaRPr>
                  <a:cs typeface="+mn-ea"/>
                  <a:sym typeface="+mn-lt"/>
                </a:endParaRPr>
              </a:p>
            </p:txBody>
          </p:sp>
          <p:grpSp>
            <p:nvGrpSpPr>
              <p:cNvPr id="8" name="í$ḷîḓè">
                <a:extLst>
                  <a:ext uri="{FF2B5EF4-FFF2-40B4-BE49-F238E27FC236}">
                    <a16:creationId xmlns="" xmlns:a16="http://schemas.microsoft.com/office/drawing/2014/main" id="{BAB8E00D-14DE-48C8-A73F-97442875FA88}"/>
                  </a:ext>
                </a:extLst>
              </p:cNvPr>
              <p:cNvGrpSpPr/>
              <p:nvPr/>
            </p:nvGrpSpPr>
            <p:grpSpPr>
              <a:xfrm>
                <a:off x="2834093" y="3740503"/>
                <a:ext cx="2108063" cy="2572403"/>
                <a:chOff x="1486985" y="1453991"/>
                <a:chExt cx="2108063" cy="2572403"/>
              </a:xfrm>
            </p:grpSpPr>
            <p:sp>
              <p:nvSpPr>
                <p:cNvPr id="25" name="iṥḷíďê">
                  <a:extLst>
                    <a:ext uri="{FF2B5EF4-FFF2-40B4-BE49-F238E27FC236}">
                      <a16:creationId xmlns="" xmlns:a16="http://schemas.microsoft.com/office/drawing/2014/main" id="{8A755092-D676-4FFC-B049-066E1CF4BF0E}"/>
                    </a:ext>
                  </a:extLst>
                </p:cNvPr>
                <p:cNvSpPr/>
                <p:nvPr/>
              </p:nvSpPr>
              <p:spPr bwMode="auto">
                <a:xfrm>
                  <a:off x="1486985" y="1866871"/>
                  <a:ext cx="2108063" cy="2159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lvl="0" algn="ctr">
                    <a:lnSpc>
                      <a:spcPct val="150000"/>
                    </a:lnSpc>
                  </a:pPr>
                  <a:r>
                    <a:rPr lang="zh-CN" altLang="en-US" sz="1400">
                      <a:solidFill>
                        <a:schemeClr val="bg2">
                          <a:lumMod val="50000"/>
                        </a:schemeClr>
                      </a:solidFill>
                      <a:cs typeface="+mn-ea"/>
                      <a:sym typeface="+mn-lt"/>
                    </a:rPr>
                    <a:t>启真厚德：指探索真理，尊重规律，做到“真”与“善”的统一，也即至真、至善、至美，体现合规律性和合目的性的统一的理念。</a:t>
                  </a:r>
                  <a:endParaRPr lang="en-US" altLang="zh-CN" sz="1400" dirty="0">
                    <a:solidFill>
                      <a:schemeClr val="bg2">
                        <a:lumMod val="50000"/>
                      </a:schemeClr>
                    </a:solidFill>
                    <a:cs typeface="+mn-ea"/>
                    <a:sym typeface="+mn-lt"/>
                  </a:endParaRPr>
                </a:p>
              </p:txBody>
            </p:sp>
            <p:sp>
              <p:nvSpPr>
                <p:cNvPr id="26" name="íṥ1ïḑê">
                  <a:extLst>
                    <a:ext uri="{FF2B5EF4-FFF2-40B4-BE49-F238E27FC236}">
                      <a16:creationId xmlns="" xmlns:a16="http://schemas.microsoft.com/office/drawing/2014/main" id="{37C37DBB-861D-401E-940F-F3E7289B7F35}"/>
                    </a:ext>
                  </a:extLst>
                </p:cNvPr>
                <p:cNvSpPr txBox="1"/>
                <p:nvPr/>
              </p:nvSpPr>
              <p:spPr bwMode="auto">
                <a:xfrm>
                  <a:off x="1486985" y="1453991"/>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ctr"/>
                  <a:r>
                    <a:rPr lang="zh-CN" altLang="en-US" b="1">
                      <a:solidFill>
                        <a:schemeClr val="tx1">
                          <a:lumMod val="85000"/>
                          <a:lumOff val="15000"/>
                        </a:schemeClr>
                      </a:solidFill>
                      <a:cs typeface="+mn-ea"/>
                      <a:sym typeface="+mn-lt"/>
                    </a:rPr>
                    <a:t>请编辑小标题</a:t>
                  </a:r>
                </a:p>
              </p:txBody>
            </p:sp>
          </p:grpSp>
        </p:grpSp>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79942" y="2996439"/>
              <a:ext cx="388341" cy="388341"/>
            </a:xfrm>
            <a:prstGeom prst="rect">
              <a:avLst/>
            </a:prstGeom>
          </p:spPr>
        </p:pic>
      </p:grpSp>
      <p:grpSp>
        <p:nvGrpSpPr>
          <p:cNvPr id="46" name="组合 45"/>
          <p:cNvGrpSpPr/>
          <p:nvPr/>
        </p:nvGrpSpPr>
        <p:grpSpPr>
          <a:xfrm>
            <a:off x="9223864" y="3711484"/>
            <a:ext cx="2605442" cy="2379201"/>
            <a:chOff x="9223864" y="3711484"/>
            <a:chExt cx="2605442" cy="2379201"/>
          </a:xfrm>
        </p:grpSpPr>
        <p:grpSp>
          <p:nvGrpSpPr>
            <p:cNvPr id="39" name="组合 38"/>
            <p:cNvGrpSpPr/>
            <p:nvPr/>
          </p:nvGrpSpPr>
          <p:grpSpPr>
            <a:xfrm>
              <a:off x="9223864" y="3711484"/>
              <a:ext cx="2605442" cy="2379201"/>
              <a:chOff x="8615331" y="3850699"/>
              <a:chExt cx="2605442" cy="2379201"/>
            </a:xfrm>
          </p:grpSpPr>
          <p:sp>
            <p:nvSpPr>
              <p:cNvPr id="19" name="ï$ļïďé">
                <a:extLst>
                  <a:ext uri="{FF2B5EF4-FFF2-40B4-BE49-F238E27FC236}">
                    <a16:creationId xmlns="" xmlns:a16="http://schemas.microsoft.com/office/drawing/2014/main" id="{45C0A522-AAAB-48A5-BCD6-381CF68FBA85}"/>
                  </a:ext>
                </a:extLst>
              </p:cNvPr>
              <p:cNvSpPr/>
              <p:nvPr/>
            </p:nvSpPr>
            <p:spPr>
              <a:xfrm>
                <a:off x="9524360" y="3850699"/>
                <a:ext cx="792088" cy="792085"/>
              </a:xfrm>
              <a:prstGeom prst="ellipse">
                <a:avLst/>
              </a:prstGeom>
              <a:solidFill>
                <a:srgbClr val="C00000"/>
              </a:solidFill>
              <a:ln w="38100">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ctr"/>
                <a:endParaRPr>
                  <a:cs typeface="+mn-ea"/>
                  <a:sym typeface="+mn-lt"/>
                </a:endParaRPr>
              </a:p>
            </p:txBody>
          </p:sp>
          <p:grpSp>
            <p:nvGrpSpPr>
              <p:cNvPr id="12" name="ïśľíďe">
                <a:extLst>
                  <a:ext uri="{FF2B5EF4-FFF2-40B4-BE49-F238E27FC236}">
                    <a16:creationId xmlns="" xmlns:a16="http://schemas.microsoft.com/office/drawing/2014/main" id="{969F82C7-ED04-489F-A63A-5DC9ECA0FDFA}"/>
                  </a:ext>
                </a:extLst>
              </p:cNvPr>
              <p:cNvGrpSpPr/>
              <p:nvPr/>
            </p:nvGrpSpPr>
            <p:grpSpPr>
              <a:xfrm>
                <a:off x="8615331" y="4778414"/>
                <a:ext cx="2605442" cy="1451486"/>
                <a:chOff x="1235945" y="1378373"/>
                <a:chExt cx="2605442" cy="1451486"/>
              </a:xfrm>
            </p:grpSpPr>
            <p:sp>
              <p:nvSpPr>
                <p:cNvPr id="17" name="ïšḻîḑè">
                  <a:extLst>
                    <a:ext uri="{FF2B5EF4-FFF2-40B4-BE49-F238E27FC236}">
                      <a16:creationId xmlns="" xmlns:a16="http://schemas.microsoft.com/office/drawing/2014/main" id="{7A8DAC34-3B14-4EF9-953D-998845ED9731}"/>
                    </a:ext>
                  </a:extLst>
                </p:cNvPr>
                <p:cNvSpPr/>
                <p:nvPr/>
              </p:nvSpPr>
              <p:spPr bwMode="auto">
                <a:xfrm>
                  <a:off x="1235945" y="1796770"/>
                  <a:ext cx="2605442" cy="103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p>
                  <a:pPr lvl="0" algn="ctr">
                    <a:lnSpc>
                      <a:spcPct val="150000"/>
                    </a:lnSpc>
                  </a:pPr>
                  <a:r>
                    <a:rPr lang="zh-CN" altLang="en-US" sz="1400">
                      <a:solidFill>
                        <a:schemeClr val="bg2">
                          <a:lumMod val="50000"/>
                        </a:schemeClr>
                      </a:solidFill>
                      <a:cs typeface="+mn-ea"/>
                      <a:sym typeface="+mn-lt"/>
                    </a:rPr>
                    <a:t>树我邦国：指为国家的繁荣昌盛作出贡献，要有“家国”的鲜明意识和崇高情怀。</a:t>
                  </a:r>
                  <a:endParaRPr lang="en-US" altLang="zh-CN" sz="1400" dirty="0">
                    <a:solidFill>
                      <a:schemeClr val="bg2">
                        <a:lumMod val="50000"/>
                      </a:schemeClr>
                    </a:solidFill>
                    <a:cs typeface="+mn-ea"/>
                    <a:sym typeface="+mn-lt"/>
                  </a:endParaRPr>
                </a:p>
              </p:txBody>
            </p:sp>
            <p:sp>
              <p:nvSpPr>
                <p:cNvPr id="18" name="îṧľïḍê">
                  <a:extLst>
                    <a:ext uri="{FF2B5EF4-FFF2-40B4-BE49-F238E27FC236}">
                      <a16:creationId xmlns="" xmlns:a16="http://schemas.microsoft.com/office/drawing/2014/main" id="{0FB3A989-A14C-4705-9D1F-2213D47833A0}"/>
                    </a:ext>
                  </a:extLst>
                </p:cNvPr>
                <p:cNvSpPr txBox="1"/>
                <p:nvPr/>
              </p:nvSpPr>
              <p:spPr bwMode="auto">
                <a:xfrm>
                  <a:off x="1486986" y="1378373"/>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ctr"/>
                  <a:r>
                    <a:rPr lang="zh-CN" altLang="en-US" b="1">
                      <a:solidFill>
                        <a:schemeClr val="tx1">
                          <a:lumMod val="85000"/>
                          <a:lumOff val="15000"/>
                        </a:schemeClr>
                      </a:solidFill>
                      <a:cs typeface="+mn-ea"/>
                      <a:sym typeface="+mn-lt"/>
                    </a:rPr>
                    <a:t>请编辑小标题</a:t>
                  </a:r>
                </a:p>
              </p:txBody>
            </p:sp>
          </p:grpSp>
        </p:grpSp>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32415" y="3919161"/>
              <a:ext cx="388341" cy="388341"/>
            </a:xfrm>
            <a:prstGeom prst="rect">
              <a:avLst/>
            </a:prstGeom>
          </p:spPr>
        </p:pic>
      </p:grpSp>
      <p:grpSp>
        <p:nvGrpSpPr>
          <p:cNvPr id="43" name="组合 42"/>
          <p:cNvGrpSpPr/>
          <p:nvPr/>
        </p:nvGrpSpPr>
        <p:grpSpPr>
          <a:xfrm>
            <a:off x="875550" y="3045391"/>
            <a:ext cx="2108063" cy="3184593"/>
            <a:chOff x="875550" y="3045391"/>
            <a:chExt cx="2108063" cy="3184593"/>
          </a:xfrm>
        </p:grpSpPr>
        <p:grpSp>
          <p:nvGrpSpPr>
            <p:cNvPr id="41" name="组合 40"/>
            <p:cNvGrpSpPr/>
            <p:nvPr/>
          </p:nvGrpSpPr>
          <p:grpSpPr>
            <a:xfrm>
              <a:off x="875550" y="3045391"/>
              <a:ext cx="2108063" cy="3184593"/>
              <a:chOff x="267017" y="3184606"/>
              <a:chExt cx="2108063" cy="3184593"/>
            </a:xfrm>
          </p:grpSpPr>
          <p:sp>
            <p:nvSpPr>
              <p:cNvPr id="31" name="íṥḻiḓê">
                <a:extLst>
                  <a:ext uri="{FF2B5EF4-FFF2-40B4-BE49-F238E27FC236}">
                    <a16:creationId xmlns="" xmlns:a16="http://schemas.microsoft.com/office/drawing/2014/main" id="{A97E3D8D-53CE-4755-8D4C-6535F94C573A}"/>
                  </a:ext>
                </a:extLst>
              </p:cNvPr>
              <p:cNvSpPr/>
              <p:nvPr/>
            </p:nvSpPr>
            <p:spPr>
              <a:xfrm>
                <a:off x="925006" y="3184606"/>
                <a:ext cx="792088" cy="792085"/>
              </a:xfrm>
              <a:prstGeom prst="ellipse">
                <a:avLst/>
              </a:prstGeom>
              <a:solidFill>
                <a:schemeClr val="accent1"/>
              </a:solidFill>
              <a:ln w="38100">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ctr"/>
                <a:endParaRPr>
                  <a:cs typeface="+mn-ea"/>
                  <a:sym typeface="+mn-lt"/>
                </a:endParaRPr>
              </a:p>
            </p:txBody>
          </p:sp>
          <p:grpSp>
            <p:nvGrpSpPr>
              <p:cNvPr id="6" name="îṧḻïdé">
                <a:extLst>
                  <a:ext uri="{FF2B5EF4-FFF2-40B4-BE49-F238E27FC236}">
                    <a16:creationId xmlns="" xmlns:a16="http://schemas.microsoft.com/office/drawing/2014/main" id="{F7DE2441-CB92-4946-A515-021FA330F8A5}"/>
                  </a:ext>
                </a:extLst>
              </p:cNvPr>
              <p:cNvGrpSpPr/>
              <p:nvPr/>
            </p:nvGrpSpPr>
            <p:grpSpPr>
              <a:xfrm>
                <a:off x="267017" y="4229904"/>
                <a:ext cx="2108063" cy="2139295"/>
                <a:chOff x="1486984" y="1353138"/>
                <a:chExt cx="2108063" cy="2139295"/>
              </a:xfrm>
            </p:grpSpPr>
            <p:sp>
              <p:nvSpPr>
                <p:cNvPr id="29" name="îSlîḍé">
                  <a:extLst>
                    <a:ext uri="{FF2B5EF4-FFF2-40B4-BE49-F238E27FC236}">
                      <a16:creationId xmlns="" xmlns:a16="http://schemas.microsoft.com/office/drawing/2014/main" id="{0C40DD75-444B-4C7E-B18B-F288E4C8B833}"/>
                    </a:ext>
                  </a:extLst>
                </p:cNvPr>
                <p:cNvSpPr/>
                <p:nvPr/>
              </p:nvSpPr>
              <p:spPr bwMode="auto">
                <a:xfrm>
                  <a:off x="1690822" y="1923164"/>
                  <a:ext cx="1882890" cy="156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p>
                  <a:pPr algn="ctr">
                    <a:lnSpc>
                      <a:spcPct val="150000"/>
                    </a:lnSpc>
                  </a:pPr>
                  <a:r>
                    <a:rPr lang="zh-CN" altLang="en-US" sz="1400">
                      <a:solidFill>
                        <a:schemeClr val="bg2">
                          <a:lumMod val="50000"/>
                        </a:schemeClr>
                      </a:solidFill>
                      <a:cs typeface="+mn-ea"/>
                      <a:sym typeface="+mn-lt"/>
                    </a:rPr>
                    <a:t>海纳江河：指为人做事均要有像大海容纳百川那样宽广的视野、胸怀和格局。</a:t>
                  </a:r>
                  <a:endParaRPr lang="en-US" altLang="zh-CN" sz="1400">
                    <a:solidFill>
                      <a:schemeClr val="bg2">
                        <a:lumMod val="50000"/>
                      </a:schemeClr>
                    </a:solidFill>
                    <a:cs typeface="+mn-ea"/>
                    <a:sym typeface="+mn-lt"/>
                  </a:endParaRPr>
                </a:p>
              </p:txBody>
            </p:sp>
            <p:sp>
              <p:nvSpPr>
                <p:cNvPr id="30" name="îṡḷídé">
                  <a:extLst>
                    <a:ext uri="{FF2B5EF4-FFF2-40B4-BE49-F238E27FC236}">
                      <a16:creationId xmlns="" xmlns:a16="http://schemas.microsoft.com/office/drawing/2014/main" id="{62D04207-0A0A-4D1C-A4EA-4EDA77A85DBD}"/>
                    </a:ext>
                  </a:extLst>
                </p:cNvPr>
                <p:cNvSpPr txBox="1"/>
                <p:nvPr/>
              </p:nvSpPr>
              <p:spPr bwMode="auto">
                <a:xfrm>
                  <a:off x="1486984" y="1353138"/>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ctr"/>
                  <a:r>
                    <a:rPr lang="zh-CN" altLang="en-US" b="1">
                      <a:solidFill>
                        <a:schemeClr val="tx1">
                          <a:lumMod val="85000"/>
                          <a:lumOff val="15000"/>
                        </a:schemeClr>
                      </a:solidFill>
                      <a:cs typeface="+mn-ea"/>
                      <a:sym typeface="+mn-lt"/>
                    </a:rPr>
                    <a:t>请编辑小标题</a:t>
                  </a:r>
                </a:p>
              </p:txBody>
            </p:sp>
          </p:grpSp>
        </p:grpSp>
        <p:pic>
          <p:nvPicPr>
            <p:cNvPr id="33" name="图片 3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48475" y="3224438"/>
              <a:ext cx="388341" cy="388341"/>
            </a:xfrm>
            <a:prstGeom prst="rect">
              <a:avLst/>
            </a:prstGeom>
          </p:spPr>
        </p:pic>
      </p:grpSp>
      <p:grpSp>
        <p:nvGrpSpPr>
          <p:cNvPr id="45" name="组合 44"/>
          <p:cNvGrpSpPr/>
          <p:nvPr/>
        </p:nvGrpSpPr>
        <p:grpSpPr>
          <a:xfrm>
            <a:off x="6547494" y="3669633"/>
            <a:ext cx="2199503" cy="2922191"/>
            <a:chOff x="6547494" y="3669633"/>
            <a:chExt cx="2199503" cy="2922191"/>
          </a:xfrm>
        </p:grpSpPr>
        <p:grpSp>
          <p:nvGrpSpPr>
            <p:cNvPr id="42" name="组合 41"/>
            <p:cNvGrpSpPr/>
            <p:nvPr/>
          </p:nvGrpSpPr>
          <p:grpSpPr>
            <a:xfrm>
              <a:off x="6547494" y="3669633"/>
              <a:ext cx="2199503" cy="2922191"/>
              <a:chOff x="6547494" y="3669633"/>
              <a:chExt cx="2199503" cy="2922191"/>
            </a:xfrm>
          </p:grpSpPr>
          <p:sp>
            <p:nvSpPr>
              <p:cNvPr id="23" name="îšľiďé">
                <a:extLst>
                  <a:ext uri="{FF2B5EF4-FFF2-40B4-BE49-F238E27FC236}">
                    <a16:creationId xmlns="" xmlns:a16="http://schemas.microsoft.com/office/drawing/2014/main" id="{E82D64B7-D3E1-4DE3-8DFB-D3D356A1A28B}"/>
                  </a:ext>
                </a:extLst>
              </p:cNvPr>
              <p:cNvSpPr/>
              <p:nvPr/>
            </p:nvSpPr>
            <p:spPr>
              <a:xfrm>
                <a:off x="7205483" y="3669633"/>
                <a:ext cx="792088" cy="792085"/>
              </a:xfrm>
              <a:prstGeom prst="ellipse">
                <a:avLst/>
              </a:prstGeom>
              <a:solidFill>
                <a:srgbClr val="C00000"/>
              </a:solidFill>
              <a:ln w="38100">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ctr"/>
                <a:endParaRPr>
                  <a:cs typeface="+mn-ea"/>
                  <a:sym typeface="+mn-lt"/>
                </a:endParaRPr>
              </a:p>
            </p:txBody>
          </p:sp>
          <p:grpSp>
            <p:nvGrpSpPr>
              <p:cNvPr id="10" name="îsḷiḍe">
                <a:extLst>
                  <a:ext uri="{FF2B5EF4-FFF2-40B4-BE49-F238E27FC236}">
                    <a16:creationId xmlns="" xmlns:a16="http://schemas.microsoft.com/office/drawing/2014/main" id="{CB273A01-08D4-4948-B34D-5AD4D3EF7089}"/>
                  </a:ext>
                </a:extLst>
              </p:cNvPr>
              <p:cNvGrpSpPr/>
              <p:nvPr/>
            </p:nvGrpSpPr>
            <p:grpSpPr>
              <a:xfrm>
                <a:off x="6547494" y="4597345"/>
                <a:ext cx="2108063" cy="1994479"/>
                <a:chOff x="1486986" y="1378373"/>
                <a:chExt cx="2108063" cy="1994479"/>
              </a:xfrm>
            </p:grpSpPr>
            <p:sp>
              <p:nvSpPr>
                <p:cNvPr id="21" name="ïSḷïḍê">
                  <a:extLst>
                    <a:ext uri="{FF2B5EF4-FFF2-40B4-BE49-F238E27FC236}">
                      <a16:creationId xmlns="" xmlns:a16="http://schemas.microsoft.com/office/drawing/2014/main" id="{ED629742-9F97-479D-995D-6A3C7B268A37}"/>
                    </a:ext>
                  </a:extLst>
                </p:cNvPr>
                <p:cNvSpPr/>
                <p:nvPr/>
              </p:nvSpPr>
              <p:spPr bwMode="auto">
                <a:xfrm>
                  <a:off x="1486986" y="1791253"/>
                  <a:ext cx="2108063" cy="158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lvl="0" algn="ctr">
                    <a:lnSpc>
                      <a:spcPct val="150000"/>
                    </a:lnSpc>
                  </a:pPr>
                  <a:r>
                    <a:rPr lang="zh-CN" altLang="en-US" sz="1400">
                      <a:solidFill>
                        <a:schemeClr val="bg2">
                          <a:lumMod val="50000"/>
                        </a:schemeClr>
                      </a:solidFill>
                      <a:cs typeface="+mn-ea"/>
                      <a:sym typeface="+mn-lt"/>
                    </a:rPr>
                    <a:t>开物前民：指接触实际，勇于实践，引导、启发民众，继往开来。</a:t>
                  </a:r>
                  <a:endParaRPr lang="en-US" altLang="zh-CN" sz="1400" dirty="0">
                    <a:solidFill>
                      <a:schemeClr val="bg2">
                        <a:lumMod val="50000"/>
                      </a:schemeClr>
                    </a:solidFill>
                    <a:cs typeface="+mn-ea"/>
                    <a:sym typeface="+mn-lt"/>
                  </a:endParaRPr>
                </a:p>
              </p:txBody>
            </p:sp>
            <p:sp>
              <p:nvSpPr>
                <p:cNvPr id="22" name="îŝļíḍê">
                  <a:extLst>
                    <a:ext uri="{FF2B5EF4-FFF2-40B4-BE49-F238E27FC236}">
                      <a16:creationId xmlns="" xmlns:a16="http://schemas.microsoft.com/office/drawing/2014/main" id="{367F3284-963C-4192-B809-1A5949C7D4A9}"/>
                    </a:ext>
                  </a:extLst>
                </p:cNvPr>
                <p:cNvSpPr txBox="1"/>
                <p:nvPr/>
              </p:nvSpPr>
              <p:spPr bwMode="auto">
                <a:xfrm>
                  <a:off x="1486986" y="1378373"/>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ctr"/>
                  <a:r>
                    <a:rPr lang="zh-CN" altLang="en-US" b="1">
                      <a:solidFill>
                        <a:schemeClr val="tx1">
                          <a:lumMod val="85000"/>
                          <a:lumOff val="15000"/>
                        </a:schemeClr>
                      </a:solidFill>
                      <a:cs typeface="+mn-ea"/>
                      <a:sym typeface="+mn-lt"/>
                    </a:rPr>
                    <a:t>请编辑小标题</a:t>
                  </a:r>
                </a:p>
              </p:txBody>
            </p:sp>
          </p:grpSp>
          <p:cxnSp>
            <p:nvCxnSpPr>
              <p:cNvPr id="14" name="直接连接符 13">
                <a:extLst>
                  <a:ext uri="{FF2B5EF4-FFF2-40B4-BE49-F238E27FC236}">
                    <a16:creationId xmlns="" xmlns:a16="http://schemas.microsoft.com/office/drawing/2014/main" id="{F8C97B39-3989-4577-A7C3-9BC821A8AA8E}"/>
                  </a:ext>
                </a:extLst>
              </p:cNvPr>
              <p:cNvCxnSpPr/>
              <p:nvPr/>
            </p:nvCxnSpPr>
            <p:spPr>
              <a:xfrm>
                <a:off x="8746997" y="4660715"/>
                <a:ext cx="0" cy="970279"/>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09471" y="3895715"/>
              <a:ext cx="388341" cy="324265"/>
            </a:xfrm>
            <a:prstGeom prst="rect">
              <a:avLst/>
            </a:prstGeom>
          </p:spPr>
        </p:pic>
      </p:grpSp>
      <p:pic>
        <p:nvPicPr>
          <p:cNvPr id="47" name="图片 4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2629012680"/>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800" fill="hold"/>
                                        <p:tgtEl>
                                          <p:spTgt spid="34"/>
                                        </p:tgtEl>
                                        <p:attrNameLst>
                                          <p:attrName>ppt_w</p:attrName>
                                        </p:attrNameLst>
                                      </p:cBhvr>
                                      <p:tavLst>
                                        <p:tav tm="0">
                                          <p:val>
                                            <p:fltVal val="0"/>
                                          </p:val>
                                        </p:tav>
                                        <p:tav tm="100000">
                                          <p:val>
                                            <p:strVal val="#ppt_w"/>
                                          </p:val>
                                        </p:tav>
                                      </p:tavLst>
                                    </p:anim>
                                    <p:anim calcmode="lin" valueType="num">
                                      <p:cBhvr>
                                        <p:cTn id="8" dur="800" fill="hold"/>
                                        <p:tgtEl>
                                          <p:spTgt spid="34"/>
                                        </p:tgtEl>
                                        <p:attrNameLst>
                                          <p:attrName>ppt_h</p:attrName>
                                        </p:attrNameLst>
                                      </p:cBhvr>
                                      <p:tavLst>
                                        <p:tav tm="0">
                                          <p:val>
                                            <p:fltVal val="0"/>
                                          </p:val>
                                        </p:tav>
                                        <p:tav tm="100000">
                                          <p:val>
                                            <p:strVal val="#ppt_h"/>
                                          </p:val>
                                        </p:tav>
                                      </p:tavLst>
                                    </p:anim>
                                    <p:anim calcmode="lin" valueType="num">
                                      <p:cBhvr>
                                        <p:cTn id="9" dur="800" fill="hold"/>
                                        <p:tgtEl>
                                          <p:spTgt spid="34"/>
                                        </p:tgtEl>
                                        <p:attrNameLst>
                                          <p:attrName>style.rotation</p:attrName>
                                        </p:attrNameLst>
                                      </p:cBhvr>
                                      <p:tavLst>
                                        <p:tav tm="0">
                                          <p:val>
                                            <p:fltVal val="90"/>
                                          </p:val>
                                        </p:tav>
                                        <p:tav tm="100000">
                                          <p:val>
                                            <p:fltVal val="0"/>
                                          </p:val>
                                        </p:tav>
                                      </p:tavLst>
                                    </p:anim>
                                    <p:animEffect transition="in" filter="fade">
                                      <p:cBhvr>
                                        <p:cTn id="10" dur="800"/>
                                        <p:tgtEl>
                                          <p:spTgt spid="34"/>
                                        </p:tgtEl>
                                      </p:cBhvr>
                                    </p:animEffect>
                                  </p:childTnLst>
                                </p:cTn>
                              </p:par>
                              <p:par>
                                <p:cTn id="11" presetID="10" presetClass="entr" presetSubtype="0" fill="hold" nodeType="withEffect">
                                  <p:stCondLst>
                                    <p:cond delay="3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100"/>
                                        <p:tgtEl>
                                          <p:spTgt spid="35"/>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900"/>
                                        <p:tgtEl>
                                          <p:spTgt spid="43"/>
                                        </p:tgtEl>
                                      </p:cBhvr>
                                    </p:animEffect>
                                  </p:childTnLst>
                                </p:cTn>
                              </p:par>
                            </p:childTnLst>
                          </p:cTn>
                        </p:par>
                        <p:par>
                          <p:cTn id="18" fill="hold">
                            <p:stCondLst>
                              <p:cond delay="2300"/>
                            </p:stCondLst>
                            <p:childTnLst>
                              <p:par>
                                <p:cTn id="19" presetID="10" presetClass="entr" presetSubtype="0"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childTnLst>
                                </p:cTn>
                              </p:par>
                            </p:childTnLst>
                          </p:cTn>
                        </p:par>
                        <p:par>
                          <p:cTn id="22" fill="hold">
                            <p:stCondLst>
                              <p:cond delay="3300"/>
                            </p:stCondLst>
                            <p:childTnLst>
                              <p:par>
                                <p:cTn id="23" presetID="10"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900"/>
                                        <p:tgtEl>
                                          <p:spTgt spid="45"/>
                                        </p:tgtEl>
                                      </p:cBhvr>
                                    </p:animEffect>
                                  </p:childTnLst>
                                </p:cTn>
                              </p:par>
                            </p:childTnLst>
                          </p:cTn>
                        </p:par>
                        <p:par>
                          <p:cTn id="26" fill="hold">
                            <p:stCondLst>
                              <p:cond delay="4200"/>
                            </p:stCondLst>
                            <p:childTnLst>
                              <p:par>
                                <p:cTn id="27" presetID="10" presetClass="entr" presetSubtype="0"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8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033425" y="858095"/>
            <a:ext cx="10080000" cy="5021844"/>
          </a:xfrm>
          <a:prstGeom prst="rect">
            <a:avLst/>
          </a:prstGeom>
          <a:noFill/>
          <a:ln w="63500">
            <a:solidFill>
              <a:srgbClr val="B01F2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cs typeface="+mn-ea"/>
              <a:sym typeface="+mn-lt"/>
            </a:endParaRPr>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t="32930" b="37089"/>
          <a:stretch/>
        </p:blipFill>
        <p:spPr>
          <a:xfrm>
            <a:off x="0" y="4340506"/>
            <a:ext cx="12191999" cy="3078866"/>
          </a:xfrm>
          <a:prstGeom prst="rect">
            <a:avLst/>
          </a:prstGeom>
        </p:spPr>
      </p:pic>
      <p:sp>
        <p:nvSpPr>
          <p:cNvPr id="17" name="文本框 16"/>
          <p:cNvSpPr txBox="1"/>
          <p:nvPr/>
        </p:nvSpPr>
        <p:spPr>
          <a:xfrm>
            <a:off x="1827452" y="1093299"/>
            <a:ext cx="3935396" cy="3293209"/>
          </a:xfrm>
          <a:prstGeom prst="rect">
            <a:avLst/>
          </a:prstGeom>
          <a:noFill/>
          <a:effectLst>
            <a:outerShdw blurRad="139700" dist="101600" dir="2700000" algn="tl" rotWithShape="0">
              <a:schemeClr val="bg2">
                <a:lumMod val="25000"/>
                <a:alpha val="40000"/>
              </a:schemeClr>
            </a:outerShdw>
          </a:effectLst>
        </p:spPr>
        <p:txBody>
          <a:bodyPr wrap="square" rtlCol="0">
            <a:spAutoFit/>
          </a:bodyPr>
          <a:lstStyle/>
          <a:p>
            <a:r>
              <a:rPr lang="en-US" altLang="zh-CN" sz="20800" b="1">
                <a:solidFill>
                  <a:srgbClr val="C00000"/>
                </a:solidFill>
                <a:cs typeface="+mn-ea"/>
                <a:sym typeface="+mn-lt"/>
              </a:rPr>
              <a:t>03</a:t>
            </a:r>
            <a:endParaRPr lang="zh-CN" altLang="en-US" sz="20800" b="1">
              <a:solidFill>
                <a:srgbClr val="C00000"/>
              </a:solidFill>
              <a:cs typeface="+mn-ea"/>
              <a:sym typeface="+mn-lt"/>
            </a:endParaRPr>
          </a:p>
        </p:txBody>
      </p:sp>
      <p:sp>
        <p:nvSpPr>
          <p:cNvPr id="19" name="文本框 18"/>
          <p:cNvSpPr txBox="1"/>
          <p:nvPr/>
        </p:nvSpPr>
        <p:spPr>
          <a:xfrm>
            <a:off x="5422864" y="1969972"/>
            <a:ext cx="5159501" cy="907877"/>
          </a:xfrm>
          <a:prstGeom prst="rect">
            <a:avLst/>
          </a:prstGeom>
          <a:noFill/>
          <a:effectLst>
            <a:outerShdw blurRad="50800" dist="38100" dir="2700000" algn="tl" rotWithShape="0">
              <a:schemeClr val="bg2">
                <a:lumMod val="25000"/>
                <a:alpha val="40000"/>
              </a:schemeClr>
            </a:outerShdw>
          </a:effectLst>
        </p:spPr>
        <p:txBody>
          <a:bodyPr wrap="square" rtlCol="0">
            <a:spAutoFit/>
          </a:bodyPr>
          <a:lstStyle/>
          <a:p>
            <a:pPr>
              <a:lnSpc>
                <a:spcPct val="150000"/>
              </a:lnSpc>
            </a:pPr>
            <a:r>
              <a:rPr lang="zh-CN" altLang="en-US" sz="4000" b="1">
                <a:solidFill>
                  <a:srgbClr val="B01F24"/>
                </a:solidFill>
              </a:rPr>
              <a:t>形上谓道  </a:t>
            </a:r>
            <a:r>
              <a:rPr lang="zh-CN" altLang="en-US" sz="4000" b="1">
                <a:solidFill>
                  <a:schemeClr val="bg2">
                    <a:lumMod val="25000"/>
                  </a:schemeClr>
                </a:solidFill>
              </a:rPr>
              <a:t>形下谓器</a:t>
            </a:r>
          </a:p>
        </p:txBody>
      </p:sp>
      <p:grpSp>
        <p:nvGrpSpPr>
          <p:cNvPr id="20" name="组合 19"/>
          <p:cNvGrpSpPr/>
          <p:nvPr/>
        </p:nvGrpSpPr>
        <p:grpSpPr>
          <a:xfrm>
            <a:off x="5560944" y="2868452"/>
            <a:ext cx="5496170" cy="418576"/>
            <a:chOff x="5423784" y="2967029"/>
            <a:chExt cx="5496170" cy="418576"/>
          </a:xfrm>
        </p:grpSpPr>
        <p:sp>
          <p:nvSpPr>
            <p:cNvPr id="21" name="文本    2">
              <a:extLst>
                <a:ext uri="{FF2B5EF4-FFF2-40B4-BE49-F238E27FC236}">
                  <a16:creationId xmlns="" xmlns:a16="http://schemas.microsoft.com/office/drawing/2014/main" id="{DEA37C01-FEE9-4F55-AAEA-5653F04F4C7E}"/>
                </a:ext>
              </a:extLst>
            </p:cNvPr>
            <p:cNvSpPr txBox="1"/>
            <p:nvPr/>
          </p:nvSpPr>
          <p:spPr>
            <a:xfrm>
              <a:off x="5636935" y="2967029"/>
              <a:ext cx="5283019" cy="418576"/>
            </a:xfrm>
            <a:prstGeom prst="rect">
              <a:avLst/>
            </a:prstGeom>
            <a:noFill/>
          </p:spPr>
          <p:txBody>
            <a:bodyPr wrap="square" rtlCol="0">
              <a:spAutoFit/>
            </a:bodyPr>
            <a:lstStyle/>
            <a:p>
              <a:pPr>
                <a:lnSpc>
                  <a:spcPct val="150000"/>
                </a:lnSpc>
              </a:pPr>
              <a:r>
                <a:rPr lang="zh-CN" altLang="en-US" sz="1600" b="1">
                  <a:solidFill>
                    <a:schemeClr val="bg2">
                      <a:lumMod val="50000"/>
                    </a:schemeClr>
                  </a:solidFill>
                </a:rPr>
                <a:t>请编辑分节标题名与标题注释</a:t>
              </a:r>
              <a:endParaRPr lang="zh-CN" altLang="en-US" sz="1600">
                <a:solidFill>
                  <a:schemeClr val="bg2">
                    <a:lumMod val="50000"/>
                  </a:schemeClr>
                </a:solidFill>
              </a:endParaRPr>
            </a:p>
          </p:txBody>
        </p:sp>
        <p:sp>
          <p:nvSpPr>
            <p:cNvPr id="22" name="Freeform 5"/>
            <p:cNvSpPr>
              <a:spLocks/>
            </p:cNvSpPr>
            <p:nvPr/>
          </p:nvSpPr>
          <p:spPr bwMode="auto">
            <a:xfrm>
              <a:off x="5423784" y="3112917"/>
              <a:ext cx="213151" cy="20649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2">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pic>
        <p:nvPicPr>
          <p:cNvPr id="23" name="图片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307656381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3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3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29"/>
            <a:ext cx="12192000" cy="6857341"/>
          </a:xfrm>
          <a:prstGeom prst="rect">
            <a:avLst/>
          </a:prstGeom>
          <a:effectLst>
            <a:outerShdw blurRad="165100" dist="12700" dir="5400000" algn="t" rotWithShape="0">
              <a:prstClr val="black">
                <a:alpha val="40000"/>
              </a:prstClr>
            </a:outerShdw>
          </a:effectLst>
        </p:spPr>
      </p:pic>
      <p:pic>
        <p:nvPicPr>
          <p:cNvPr id="10" name="图片 9"/>
          <p:cNvPicPr>
            <a:picLocks noChangeAspect="1"/>
          </p:cNvPicPr>
          <p:nvPr/>
        </p:nvPicPr>
        <p:blipFill rotWithShape="1">
          <a:blip r:embed="rId4" cstate="email">
            <a:extLst>
              <a:ext uri="{28A0092B-C50C-407E-A947-70E740481C1C}">
                <a14:useLocalDpi xmlns:a14="http://schemas.microsoft.com/office/drawing/2010/main"/>
              </a:ext>
            </a:extLst>
          </a:blip>
          <a:srcRect t="63159"/>
          <a:stretch/>
        </p:blipFill>
        <p:spPr>
          <a:xfrm>
            <a:off x="0" y="4331368"/>
            <a:ext cx="12192000" cy="2526302"/>
          </a:xfrm>
          <a:prstGeom prst="rect">
            <a:avLst/>
          </a:prstGeom>
          <a:effectLst>
            <a:outerShdw blurRad="190500" dist="12700" dir="16200000" rotWithShape="0">
              <a:prstClr val="black">
                <a:alpha val="40000"/>
              </a:prstClr>
            </a:outerShdw>
          </a:effectLst>
        </p:spPr>
      </p:pic>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329"/>
            <a:ext cx="12192000" cy="6857341"/>
          </a:xfrm>
          <a:prstGeom prst="rect">
            <a:avLst/>
          </a:prstGeom>
        </p:spPr>
      </p:pic>
      <p:grpSp>
        <p:nvGrpSpPr>
          <p:cNvPr id="14" name="组合 13"/>
          <p:cNvGrpSpPr/>
          <p:nvPr/>
        </p:nvGrpSpPr>
        <p:grpSpPr>
          <a:xfrm>
            <a:off x="-3669" y="329"/>
            <a:ext cx="12191415" cy="6857671"/>
            <a:chOff x="-3669" y="329"/>
            <a:chExt cx="12191415" cy="6857671"/>
          </a:xfrm>
        </p:grpSpPr>
        <p:pic>
          <p:nvPicPr>
            <p:cNvPr id="12" name="图片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69" y="329"/>
              <a:ext cx="12191415" cy="6857671"/>
            </a:xfrm>
            <a:prstGeom prst="rect">
              <a:avLst/>
            </a:prstGeom>
          </p:spPr>
        </p:pic>
        <p:sp>
          <p:nvSpPr>
            <p:cNvPr id="104" name="文本框 103"/>
            <p:cNvSpPr txBox="1"/>
            <p:nvPr/>
          </p:nvSpPr>
          <p:spPr>
            <a:xfrm>
              <a:off x="5155002" y="4843880"/>
              <a:ext cx="2639367" cy="430887"/>
            </a:xfrm>
            <a:prstGeom prst="rect">
              <a:avLst/>
            </a:prstGeom>
            <a:solidFill>
              <a:schemeClr val="bg2"/>
            </a:solidFill>
            <a:ln>
              <a:noFill/>
            </a:ln>
          </p:spPr>
          <p:txBody>
            <a:bodyPr wrap="square" rtlCol="0">
              <a:spAutoFit/>
            </a:bodyPr>
            <a:lstStyle/>
            <a:p>
              <a:r>
                <a:rPr lang="zh-CN" altLang="en-US" sz="1100" b="1">
                  <a:solidFill>
                    <a:srgbClr val="C00000"/>
                  </a:solidFill>
                  <a:cs typeface="+mn-ea"/>
                  <a:sym typeface="+mn-lt"/>
                </a:rPr>
                <a:t>请在灰色区域内编辑文字</a:t>
              </a:r>
              <a:endParaRPr lang="en-US" altLang="zh-CN" sz="1100" b="1">
                <a:solidFill>
                  <a:srgbClr val="C00000"/>
                </a:solidFill>
                <a:cs typeface="+mn-ea"/>
                <a:sym typeface="+mn-lt"/>
              </a:endParaRPr>
            </a:p>
            <a:p>
              <a:r>
                <a:rPr lang="zh-CN" altLang="en-US" sz="1100" b="1">
                  <a:solidFill>
                    <a:srgbClr val="C00000"/>
                  </a:solidFill>
                  <a:cs typeface="+mn-ea"/>
                  <a:sym typeface="+mn-lt"/>
                </a:rPr>
                <a:t>此文本框无需删除  预览时自动消失</a:t>
              </a:r>
            </a:p>
          </p:txBody>
        </p:sp>
      </p:grpSp>
      <p:grpSp>
        <p:nvGrpSpPr>
          <p:cNvPr id="85" name="组合 84"/>
          <p:cNvGrpSpPr/>
          <p:nvPr/>
        </p:nvGrpSpPr>
        <p:grpSpPr>
          <a:xfrm>
            <a:off x="-109552" y="3367227"/>
            <a:ext cx="12363450" cy="2331533"/>
            <a:chOff x="-109552" y="3367227"/>
            <a:chExt cx="12363450" cy="2331533"/>
          </a:xfrm>
        </p:grpSpPr>
        <p:sp>
          <p:nvSpPr>
            <p:cNvPr id="86" name="Freeform 22"/>
            <p:cNvSpPr>
              <a:spLocks/>
            </p:cNvSpPr>
            <p:nvPr/>
          </p:nvSpPr>
          <p:spPr bwMode="auto">
            <a:xfrm rot="21480000" flipH="1">
              <a:off x="-109552" y="3704860"/>
              <a:ext cx="12363450" cy="1993900"/>
            </a:xfrm>
            <a:custGeom>
              <a:avLst/>
              <a:gdLst>
                <a:gd name="T0" fmla="*/ 0 w 7788"/>
                <a:gd name="T1" fmla="*/ 1256 h 1256"/>
                <a:gd name="T2" fmla="*/ 383 w 7788"/>
                <a:gd name="T3" fmla="*/ 1086 h 1256"/>
                <a:gd name="T4" fmla="*/ 748 w 7788"/>
                <a:gd name="T5" fmla="*/ 930 h 1256"/>
                <a:gd name="T6" fmla="*/ 1099 w 7788"/>
                <a:gd name="T7" fmla="*/ 786 h 1256"/>
                <a:gd name="T8" fmla="*/ 1435 w 7788"/>
                <a:gd name="T9" fmla="*/ 660 h 1256"/>
                <a:gd name="T10" fmla="*/ 1759 w 7788"/>
                <a:gd name="T11" fmla="*/ 545 h 1256"/>
                <a:gd name="T12" fmla="*/ 2071 w 7788"/>
                <a:gd name="T13" fmla="*/ 443 h 1256"/>
                <a:gd name="T14" fmla="*/ 2371 w 7788"/>
                <a:gd name="T15" fmla="*/ 353 h 1256"/>
                <a:gd name="T16" fmla="*/ 2659 w 7788"/>
                <a:gd name="T17" fmla="*/ 277 h 1256"/>
                <a:gd name="T18" fmla="*/ 2936 w 7788"/>
                <a:gd name="T19" fmla="*/ 212 h 1256"/>
                <a:gd name="T20" fmla="*/ 3202 w 7788"/>
                <a:gd name="T21" fmla="*/ 156 h 1256"/>
                <a:gd name="T22" fmla="*/ 3460 w 7788"/>
                <a:gd name="T23" fmla="*/ 112 h 1256"/>
                <a:gd name="T24" fmla="*/ 3709 w 7788"/>
                <a:gd name="T25" fmla="*/ 80 h 1256"/>
                <a:gd name="T26" fmla="*/ 3948 w 7788"/>
                <a:gd name="T27" fmla="*/ 56 h 1256"/>
                <a:gd name="T28" fmla="*/ 4182 w 7788"/>
                <a:gd name="T29" fmla="*/ 41 h 1256"/>
                <a:gd name="T30" fmla="*/ 4406 w 7788"/>
                <a:gd name="T31" fmla="*/ 36 h 1256"/>
                <a:gd name="T32" fmla="*/ 4625 w 7788"/>
                <a:gd name="T33" fmla="*/ 39 h 1256"/>
                <a:gd name="T34" fmla="*/ 4839 w 7788"/>
                <a:gd name="T35" fmla="*/ 51 h 1256"/>
                <a:gd name="T36" fmla="*/ 5047 w 7788"/>
                <a:gd name="T37" fmla="*/ 68 h 1256"/>
                <a:gd name="T38" fmla="*/ 5251 w 7788"/>
                <a:gd name="T39" fmla="*/ 95 h 1256"/>
                <a:gd name="T40" fmla="*/ 5451 w 7788"/>
                <a:gd name="T41" fmla="*/ 126 h 1256"/>
                <a:gd name="T42" fmla="*/ 5648 w 7788"/>
                <a:gd name="T43" fmla="*/ 165 h 1256"/>
                <a:gd name="T44" fmla="*/ 5841 w 7788"/>
                <a:gd name="T45" fmla="*/ 209 h 1256"/>
                <a:gd name="T46" fmla="*/ 6226 w 7788"/>
                <a:gd name="T47" fmla="*/ 314 h 1256"/>
                <a:gd name="T48" fmla="*/ 6606 w 7788"/>
                <a:gd name="T49" fmla="*/ 436 h 1256"/>
                <a:gd name="T50" fmla="*/ 6991 w 7788"/>
                <a:gd name="T51" fmla="*/ 572 h 1256"/>
                <a:gd name="T52" fmla="*/ 7788 w 7788"/>
                <a:gd name="T53" fmla="*/ 871 h 1256"/>
                <a:gd name="T54" fmla="*/ 7739 w 7788"/>
                <a:gd name="T55" fmla="*/ 691 h 1256"/>
                <a:gd name="T56" fmla="*/ 7279 w 7788"/>
                <a:gd name="T57" fmla="*/ 550 h 1256"/>
                <a:gd name="T58" fmla="*/ 6828 w 7788"/>
                <a:gd name="T59" fmla="*/ 421 h 1256"/>
                <a:gd name="T60" fmla="*/ 6382 w 7788"/>
                <a:gd name="T61" fmla="*/ 304 h 1256"/>
                <a:gd name="T62" fmla="*/ 5941 w 7788"/>
                <a:gd name="T63" fmla="*/ 202 h 1256"/>
                <a:gd name="T64" fmla="*/ 5500 w 7788"/>
                <a:gd name="T65" fmla="*/ 119 h 1256"/>
                <a:gd name="T66" fmla="*/ 5059 w 7788"/>
                <a:gd name="T67" fmla="*/ 56 h 1256"/>
                <a:gd name="T68" fmla="*/ 4837 w 7788"/>
                <a:gd name="T69" fmla="*/ 31 h 1256"/>
                <a:gd name="T70" fmla="*/ 4613 w 7788"/>
                <a:gd name="T71" fmla="*/ 14 h 1256"/>
                <a:gd name="T72" fmla="*/ 4389 w 7788"/>
                <a:gd name="T73" fmla="*/ 5 h 1256"/>
                <a:gd name="T74" fmla="*/ 4162 w 7788"/>
                <a:gd name="T75" fmla="*/ 0 h 1256"/>
                <a:gd name="T76" fmla="*/ 3933 w 7788"/>
                <a:gd name="T77" fmla="*/ 2 h 1256"/>
                <a:gd name="T78" fmla="*/ 3701 w 7788"/>
                <a:gd name="T79" fmla="*/ 10 h 1256"/>
                <a:gd name="T80" fmla="*/ 3465 w 7788"/>
                <a:gd name="T81" fmla="*/ 27 h 1256"/>
                <a:gd name="T82" fmla="*/ 3229 w 7788"/>
                <a:gd name="T83" fmla="*/ 51 h 1256"/>
                <a:gd name="T84" fmla="*/ 2988 w 7788"/>
                <a:gd name="T85" fmla="*/ 85 h 1256"/>
                <a:gd name="T86" fmla="*/ 2741 w 7788"/>
                <a:gd name="T87" fmla="*/ 124 h 1256"/>
                <a:gd name="T88" fmla="*/ 2490 w 7788"/>
                <a:gd name="T89" fmla="*/ 175 h 1256"/>
                <a:gd name="T90" fmla="*/ 2237 w 7788"/>
                <a:gd name="T91" fmla="*/ 234 h 1256"/>
                <a:gd name="T92" fmla="*/ 1979 w 7788"/>
                <a:gd name="T93" fmla="*/ 299 h 1256"/>
                <a:gd name="T94" fmla="*/ 1713 w 7788"/>
                <a:gd name="T95" fmla="*/ 377 h 1256"/>
                <a:gd name="T96" fmla="*/ 1445 w 7788"/>
                <a:gd name="T97" fmla="*/ 462 h 1256"/>
                <a:gd name="T98" fmla="*/ 1167 w 7788"/>
                <a:gd name="T99" fmla="*/ 560 h 1256"/>
                <a:gd name="T100" fmla="*/ 887 w 7788"/>
                <a:gd name="T101" fmla="*/ 667 h 1256"/>
                <a:gd name="T102" fmla="*/ 597 w 7788"/>
                <a:gd name="T103" fmla="*/ 784 h 1256"/>
                <a:gd name="T104" fmla="*/ 302 w 7788"/>
                <a:gd name="T105" fmla="*/ 913 h 1256"/>
                <a:gd name="T106" fmla="*/ 0 w 7788"/>
                <a:gd name="T107" fmla="*/ 105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88" h="1256">
                  <a:moveTo>
                    <a:pt x="0" y="1256"/>
                  </a:moveTo>
                  <a:lnTo>
                    <a:pt x="0" y="1256"/>
                  </a:lnTo>
                  <a:lnTo>
                    <a:pt x="193" y="1168"/>
                  </a:lnTo>
                  <a:lnTo>
                    <a:pt x="383" y="1086"/>
                  </a:lnTo>
                  <a:lnTo>
                    <a:pt x="565" y="1005"/>
                  </a:lnTo>
                  <a:lnTo>
                    <a:pt x="748" y="930"/>
                  </a:lnTo>
                  <a:lnTo>
                    <a:pt x="926" y="857"/>
                  </a:lnTo>
                  <a:lnTo>
                    <a:pt x="1099" y="786"/>
                  </a:lnTo>
                  <a:lnTo>
                    <a:pt x="1270" y="720"/>
                  </a:lnTo>
                  <a:lnTo>
                    <a:pt x="1435" y="660"/>
                  </a:lnTo>
                  <a:lnTo>
                    <a:pt x="1601" y="601"/>
                  </a:lnTo>
                  <a:lnTo>
                    <a:pt x="1759" y="545"/>
                  </a:lnTo>
                  <a:lnTo>
                    <a:pt x="1918" y="492"/>
                  </a:lnTo>
                  <a:lnTo>
                    <a:pt x="2071" y="443"/>
                  </a:lnTo>
                  <a:lnTo>
                    <a:pt x="2222" y="397"/>
                  </a:lnTo>
                  <a:lnTo>
                    <a:pt x="2371" y="353"/>
                  </a:lnTo>
                  <a:lnTo>
                    <a:pt x="2517" y="314"/>
                  </a:lnTo>
                  <a:lnTo>
                    <a:pt x="2659" y="277"/>
                  </a:lnTo>
                  <a:lnTo>
                    <a:pt x="2800" y="243"/>
                  </a:lnTo>
                  <a:lnTo>
                    <a:pt x="2936" y="212"/>
                  </a:lnTo>
                  <a:lnTo>
                    <a:pt x="3070" y="182"/>
                  </a:lnTo>
                  <a:lnTo>
                    <a:pt x="3202" y="156"/>
                  </a:lnTo>
                  <a:lnTo>
                    <a:pt x="3334" y="134"/>
                  </a:lnTo>
                  <a:lnTo>
                    <a:pt x="3460" y="112"/>
                  </a:lnTo>
                  <a:lnTo>
                    <a:pt x="3585" y="95"/>
                  </a:lnTo>
                  <a:lnTo>
                    <a:pt x="3709" y="80"/>
                  </a:lnTo>
                  <a:lnTo>
                    <a:pt x="3828" y="66"/>
                  </a:lnTo>
                  <a:lnTo>
                    <a:pt x="3948" y="56"/>
                  </a:lnTo>
                  <a:lnTo>
                    <a:pt x="4065" y="48"/>
                  </a:lnTo>
                  <a:lnTo>
                    <a:pt x="4182" y="41"/>
                  </a:lnTo>
                  <a:lnTo>
                    <a:pt x="4294" y="39"/>
                  </a:lnTo>
                  <a:lnTo>
                    <a:pt x="4406" y="36"/>
                  </a:lnTo>
                  <a:lnTo>
                    <a:pt x="4515" y="36"/>
                  </a:lnTo>
                  <a:lnTo>
                    <a:pt x="4625" y="39"/>
                  </a:lnTo>
                  <a:lnTo>
                    <a:pt x="4732" y="44"/>
                  </a:lnTo>
                  <a:lnTo>
                    <a:pt x="4839" y="51"/>
                  </a:lnTo>
                  <a:lnTo>
                    <a:pt x="4944" y="58"/>
                  </a:lnTo>
                  <a:lnTo>
                    <a:pt x="5047" y="68"/>
                  </a:lnTo>
                  <a:lnTo>
                    <a:pt x="5149" y="80"/>
                  </a:lnTo>
                  <a:lnTo>
                    <a:pt x="5251" y="95"/>
                  </a:lnTo>
                  <a:lnTo>
                    <a:pt x="5351" y="109"/>
                  </a:lnTo>
                  <a:lnTo>
                    <a:pt x="5451" y="126"/>
                  </a:lnTo>
                  <a:lnTo>
                    <a:pt x="5549" y="146"/>
                  </a:lnTo>
                  <a:lnTo>
                    <a:pt x="5648" y="165"/>
                  </a:lnTo>
                  <a:lnTo>
                    <a:pt x="5746" y="187"/>
                  </a:lnTo>
                  <a:lnTo>
                    <a:pt x="5841" y="209"/>
                  </a:lnTo>
                  <a:lnTo>
                    <a:pt x="6034" y="260"/>
                  </a:lnTo>
                  <a:lnTo>
                    <a:pt x="6226" y="314"/>
                  </a:lnTo>
                  <a:lnTo>
                    <a:pt x="6416" y="372"/>
                  </a:lnTo>
                  <a:lnTo>
                    <a:pt x="6606" y="436"/>
                  </a:lnTo>
                  <a:lnTo>
                    <a:pt x="6799" y="504"/>
                  </a:lnTo>
                  <a:lnTo>
                    <a:pt x="6991" y="572"/>
                  </a:lnTo>
                  <a:lnTo>
                    <a:pt x="7383" y="718"/>
                  </a:lnTo>
                  <a:lnTo>
                    <a:pt x="7788" y="871"/>
                  </a:lnTo>
                  <a:lnTo>
                    <a:pt x="7739" y="691"/>
                  </a:lnTo>
                  <a:lnTo>
                    <a:pt x="7739" y="691"/>
                  </a:lnTo>
                  <a:lnTo>
                    <a:pt x="7508" y="621"/>
                  </a:lnTo>
                  <a:lnTo>
                    <a:pt x="7279" y="550"/>
                  </a:lnTo>
                  <a:lnTo>
                    <a:pt x="7052" y="484"/>
                  </a:lnTo>
                  <a:lnTo>
                    <a:pt x="6828" y="421"/>
                  </a:lnTo>
                  <a:lnTo>
                    <a:pt x="6604" y="360"/>
                  </a:lnTo>
                  <a:lnTo>
                    <a:pt x="6382" y="304"/>
                  </a:lnTo>
                  <a:lnTo>
                    <a:pt x="6160" y="251"/>
                  </a:lnTo>
                  <a:lnTo>
                    <a:pt x="5941" y="202"/>
                  </a:lnTo>
                  <a:lnTo>
                    <a:pt x="5722" y="158"/>
                  </a:lnTo>
                  <a:lnTo>
                    <a:pt x="5500" y="119"/>
                  </a:lnTo>
                  <a:lnTo>
                    <a:pt x="5281" y="85"/>
                  </a:lnTo>
                  <a:lnTo>
                    <a:pt x="5059" y="56"/>
                  </a:lnTo>
                  <a:lnTo>
                    <a:pt x="4949" y="44"/>
                  </a:lnTo>
                  <a:lnTo>
                    <a:pt x="4837" y="31"/>
                  </a:lnTo>
                  <a:lnTo>
                    <a:pt x="4725" y="22"/>
                  </a:lnTo>
                  <a:lnTo>
                    <a:pt x="4613" y="14"/>
                  </a:lnTo>
                  <a:lnTo>
                    <a:pt x="4501" y="7"/>
                  </a:lnTo>
                  <a:lnTo>
                    <a:pt x="4389" y="5"/>
                  </a:lnTo>
                  <a:lnTo>
                    <a:pt x="4277" y="0"/>
                  </a:lnTo>
                  <a:lnTo>
                    <a:pt x="4162" y="0"/>
                  </a:lnTo>
                  <a:lnTo>
                    <a:pt x="4048" y="0"/>
                  </a:lnTo>
                  <a:lnTo>
                    <a:pt x="3933" y="2"/>
                  </a:lnTo>
                  <a:lnTo>
                    <a:pt x="3818" y="5"/>
                  </a:lnTo>
                  <a:lnTo>
                    <a:pt x="3701" y="10"/>
                  </a:lnTo>
                  <a:lnTo>
                    <a:pt x="3585" y="19"/>
                  </a:lnTo>
                  <a:lnTo>
                    <a:pt x="3465" y="27"/>
                  </a:lnTo>
                  <a:lnTo>
                    <a:pt x="3348" y="39"/>
                  </a:lnTo>
                  <a:lnTo>
                    <a:pt x="3229" y="51"/>
                  </a:lnTo>
                  <a:lnTo>
                    <a:pt x="3107" y="68"/>
                  </a:lnTo>
                  <a:lnTo>
                    <a:pt x="2988" y="85"/>
                  </a:lnTo>
                  <a:lnTo>
                    <a:pt x="2866" y="104"/>
                  </a:lnTo>
                  <a:lnTo>
                    <a:pt x="2741" y="124"/>
                  </a:lnTo>
                  <a:lnTo>
                    <a:pt x="2617" y="148"/>
                  </a:lnTo>
                  <a:lnTo>
                    <a:pt x="2490" y="175"/>
                  </a:lnTo>
                  <a:lnTo>
                    <a:pt x="2366" y="202"/>
                  </a:lnTo>
                  <a:lnTo>
                    <a:pt x="2237" y="234"/>
                  </a:lnTo>
                  <a:lnTo>
                    <a:pt x="2108" y="265"/>
                  </a:lnTo>
                  <a:lnTo>
                    <a:pt x="1979" y="299"/>
                  </a:lnTo>
                  <a:lnTo>
                    <a:pt x="1847" y="338"/>
                  </a:lnTo>
                  <a:lnTo>
                    <a:pt x="1713" y="377"/>
                  </a:lnTo>
                  <a:lnTo>
                    <a:pt x="1579" y="419"/>
                  </a:lnTo>
                  <a:lnTo>
                    <a:pt x="1445" y="462"/>
                  </a:lnTo>
                  <a:lnTo>
                    <a:pt x="1306" y="511"/>
                  </a:lnTo>
                  <a:lnTo>
                    <a:pt x="1167" y="560"/>
                  </a:lnTo>
                  <a:lnTo>
                    <a:pt x="1028" y="611"/>
                  </a:lnTo>
                  <a:lnTo>
                    <a:pt x="887" y="667"/>
                  </a:lnTo>
                  <a:lnTo>
                    <a:pt x="743" y="723"/>
                  </a:lnTo>
                  <a:lnTo>
                    <a:pt x="597" y="784"/>
                  </a:lnTo>
                  <a:lnTo>
                    <a:pt x="451" y="847"/>
                  </a:lnTo>
                  <a:lnTo>
                    <a:pt x="302" y="913"/>
                  </a:lnTo>
                  <a:lnTo>
                    <a:pt x="151" y="981"/>
                  </a:lnTo>
                  <a:lnTo>
                    <a:pt x="0" y="1052"/>
                  </a:lnTo>
                  <a:lnTo>
                    <a:pt x="0" y="1256"/>
                  </a:lnTo>
                  <a:close/>
                </a:path>
              </a:pathLst>
            </a:custGeom>
            <a:gradFill flip="none" rotWithShape="1">
              <a:gsLst>
                <a:gs pos="0">
                  <a:schemeClr val="bg2">
                    <a:lumMod val="90000"/>
                  </a:schemeClr>
                </a:gs>
                <a:gs pos="36000">
                  <a:schemeClr val="bg2">
                    <a:lumMod val="90000"/>
                  </a:schemeClr>
                </a:gs>
                <a:gs pos="100000">
                  <a:schemeClr val="bg2"/>
                </a:gs>
              </a:gsLst>
              <a:path path="circle">
                <a:fillToRect l="100000" b="100000"/>
              </a:path>
              <a:tileRect t="-100000" r="-100000"/>
            </a:gradFill>
            <a:ln>
              <a:noFill/>
            </a:ln>
            <a:effectLst>
              <a:outerShdw blurRad="101600" dist="25400" dir="5400000" algn="t" rotWithShape="0">
                <a:schemeClr val="bg2">
                  <a:lumMod val="75000"/>
                  <a:alpha val="40000"/>
                </a:scheme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23"/>
            <p:cNvSpPr>
              <a:spLocks/>
            </p:cNvSpPr>
            <p:nvPr/>
          </p:nvSpPr>
          <p:spPr bwMode="auto">
            <a:xfrm rot="21480000" flipH="1">
              <a:off x="-47495" y="3367227"/>
              <a:ext cx="12285663" cy="1766888"/>
            </a:xfrm>
            <a:custGeom>
              <a:avLst/>
              <a:gdLst>
                <a:gd name="T0" fmla="*/ 0 w 7739"/>
                <a:gd name="T1" fmla="*/ 893 h 1113"/>
                <a:gd name="T2" fmla="*/ 482 w 7739"/>
                <a:gd name="T3" fmla="*/ 721 h 1113"/>
                <a:gd name="T4" fmla="*/ 958 w 7739"/>
                <a:gd name="T5" fmla="*/ 562 h 1113"/>
                <a:gd name="T6" fmla="*/ 1426 w 7739"/>
                <a:gd name="T7" fmla="*/ 419 h 1113"/>
                <a:gd name="T8" fmla="*/ 1891 w 7739"/>
                <a:gd name="T9" fmla="*/ 292 h 1113"/>
                <a:gd name="T10" fmla="*/ 2354 w 7739"/>
                <a:gd name="T11" fmla="*/ 187 h 1113"/>
                <a:gd name="T12" fmla="*/ 2814 w 7739"/>
                <a:gd name="T13" fmla="*/ 102 h 1113"/>
                <a:gd name="T14" fmla="*/ 3046 w 7739"/>
                <a:gd name="T15" fmla="*/ 68 h 1113"/>
                <a:gd name="T16" fmla="*/ 3277 w 7739"/>
                <a:gd name="T17" fmla="*/ 41 h 1113"/>
                <a:gd name="T18" fmla="*/ 3509 w 7739"/>
                <a:gd name="T19" fmla="*/ 22 h 1113"/>
                <a:gd name="T20" fmla="*/ 3743 w 7739"/>
                <a:gd name="T21" fmla="*/ 7 h 1113"/>
                <a:gd name="T22" fmla="*/ 3974 w 7739"/>
                <a:gd name="T23" fmla="*/ 0 h 1113"/>
                <a:gd name="T24" fmla="*/ 4211 w 7739"/>
                <a:gd name="T25" fmla="*/ 0 h 1113"/>
                <a:gd name="T26" fmla="*/ 4447 w 7739"/>
                <a:gd name="T27" fmla="*/ 7 h 1113"/>
                <a:gd name="T28" fmla="*/ 4686 w 7739"/>
                <a:gd name="T29" fmla="*/ 24 h 1113"/>
                <a:gd name="T30" fmla="*/ 4925 w 7739"/>
                <a:gd name="T31" fmla="*/ 46 h 1113"/>
                <a:gd name="T32" fmla="*/ 5166 w 7739"/>
                <a:gd name="T33" fmla="*/ 78 h 1113"/>
                <a:gd name="T34" fmla="*/ 5410 w 7739"/>
                <a:gd name="T35" fmla="*/ 119 h 1113"/>
                <a:gd name="T36" fmla="*/ 5656 w 7739"/>
                <a:gd name="T37" fmla="*/ 168 h 1113"/>
                <a:gd name="T38" fmla="*/ 5907 w 7739"/>
                <a:gd name="T39" fmla="*/ 226 h 1113"/>
                <a:gd name="T40" fmla="*/ 6158 w 7739"/>
                <a:gd name="T41" fmla="*/ 292 h 1113"/>
                <a:gd name="T42" fmla="*/ 6414 w 7739"/>
                <a:gd name="T43" fmla="*/ 370 h 1113"/>
                <a:gd name="T44" fmla="*/ 6670 w 7739"/>
                <a:gd name="T45" fmla="*/ 455 h 1113"/>
                <a:gd name="T46" fmla="*/ 6933 w 7739"/>
                <a:gd name="T47" fmla="*/ 553 h 1113"/>
                <a:gd name="T48" fmla="*/ 7198 w 7739"/>
                <a:gd name="T49" fmla="*/ 657 h 1113"/>
                <a:gd name="T50" fmla="*/ 7466 w 7739"/>
                <a:gd name="T51" fmla="*/ 774 h 1113"/>
                <a:gd name="T52" fmla="*/ 7739 w 7739"/>
                <a:gd name="T53" fmla="*/ 903 h 1113"/>
                <a:gd name="T54" fmla="*/ 7730 w 7739"/>
                <a:gd name="T55" fmla="*/ 1074 h 1113"/>
                <a:gd name="T56" fmla="*/ 7028 w 7739"/>
                <a:gd name="T57" fmla="*/ 784 h 1113"/>
                <a:gd name="T58" fmla="*/ 6677 w 7739"/>
                <a:gd name="T59" fmla="*/ 643 h 1113"/>
                <a:gd name="T60" fmla="*/ 6323 w 7739"/>
                <a:gd name="T61" fmla="*/ 511 h 1113"/>
                <a:gd name="T62" fmla="*/ 5958 w 7739"/>
                <a:gd name="T63" fmla="*/ 394 h 1113"/>
                <a:gd name="T64" fmla="*/ 5675 w 7739"/>
                <a:gd name="T65" fmla="*/ 316 h 1113"/>
                <a:gd name="T66" fmla="*/ 5483 w 7739"/>
                <a:gd name="T67" fmla="*/ 270 h 1113"/>
                <a:gd name="T68" fmla="*/ 5283 w 7739"/>
                <a:gd name="T69" fmla="*/ 229 h 1113"/>
                <a:gd name="T70" fmla="*/ 5078 w 7739"/>
                <a:gd name="T71" fmla="*/ 195 h 1113"/>
                <a:gd name="T72" fmla="*/ 4869 w 7739"/>
                <a:gd name="T73" fmla="*/ 168 h 1113"/>
                <a:gd name="T74" fmla="*/ 4652 w 7739"/>
                <a:gd name="T75" fmla="*/ 146 h 1113"/>
                <a:gd name="T76" fmla="*/ 4425 w 7739"/>
                <a:gd name="T77" fmla="*/ 134 h 1113"/>
                <a:gd name="T78" fmla="*/ 4194 w 7739"/>
                <a:gd name="T79" fmla="*/ 129 h 1113"/>
                <a:gd name="T80" fmla="*/ 3952 w 7739"/>
                <a:gd name="T81" fmla="*/ 131 h 1113"/>
                <a:gd name="T82" fmla="*/ 3704 w 7739"/>
                <a:gd name="T83" fmla="*/ 146 h 1113"/>
                <a:gd name="T84" fmla="*/ 3443 w 7739"/>
                <a:gd name="T85" fmla="*/ 168 h 1113"/>
                <a:gd name="T86" fmla="*/ 3175 w 7739"/>
                <a:gd name="T87" fmla="*/ 200 h 1113"/>
                <a:gd name="T88" fmla="*/ 2895 w 7739"/>
                <a:gd name="T89" fmla="*/ 243 h 1113"/>
                <a:gd name="T90" fmla="*/ 2602 w 7739"/>
                <a:gd name="T91" fmla="*/ 297 h 1113"/>
                <a:gd name="T92" fmla="*/ 2300 w 7739"/>
                <a:gd name="T93" fmla="*/ 363 h 1113"/>
                <a:gd name="T94" fmla="*/ 1984 w 7739"/>
                <a:gd name="T95" fmla="*/ 441 h 1113"/>
                <a:gd name="T96" fmla="*/ 1655 w 7739"/>
                <a:gd name="T97" fmla="*/ 533 h 1113"/>
                <a:gd name="T98" fmla="*/ 1313 w 7739"/>
                <a:gd name="T99" fmla="*/ 635 h 1113"/>
                <a:gd name="T100" fmla="*/ 955 w 7739"/>
                <a:gd name="T101" fmla="*/ 755 h 1113"/>
                <a:gd name="T102" fmla="*/ 585 w 7739"/>
                <a:gd name="T103" fmla="*/ 886 h 1113"/>
                <a:gd name="T104" fmla="*/ 200 w 7739"/>
                <a:gd name="T105" fmla="*/ 1032 h 1113"/>
                <a:gd name="T106" fmla="*/ 0 w 7739"/>
                <a:gd name="T107" fmla="*/ 89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39" h="1113">
                  <a:moveTo>
                    <a:pt x="0" y="893"/>
                  </a:moveTo>
                  <a:lnTo>
                    <a:pt x="0" y="893"/>
                  </a:lnTo>
                  <a:lnTo>
                    <a:pt x="241" y="806"/>
                  </a:lnTo>
                  <a:lnTo>
                    <a:pt x="482" y="721"/>
                  </a:lnTo>
                  <a:lnTo>
                    <a:pt x="721" y="640"/>
                  </a:lnTo>
                  <a:lnTo>
                    <a:pt x="958" y="562"/>
                  </a:lnTo>
                  <a:lnTo>
                    <a:pt x="1192" y="487"/>
                  </a:lnTo>
                  <a:lnTo>
                    <a:pt x="1426" y="419"/>
                  </a:lnTo>
                  <a:lnTo>
                    <a:pt x="1659" y="353"/>
                  </a:lnTo>
                  <a:lnTo>
                    <a:pt x="1891" y="292"/>
                  </a:lnTo>
                  <a:lnTo>
                    <a:pt x="2122" y="236"/>
                  </a:lnTo>
                  <a:lnTo>
                    <a:pt x="2354" y="187"/>
                  </a:lnTo>
                  <a:lnTo>
                    <a:pt x="2583" y="141"/>
                  </a:lnTo>
                  <a:lnTo>
                    <a:pt x="2814" y="102"/>
                  </a:lnTo>
                  <a:lnTo>
                    <a:pt x="2929" y="85"/>
                  </a:lnTo>
                  <a:lnTo>
                    <a:pt x="3046" y="68"/>
                  </a:lnTo>
                  <a:lnTo>
                    <a:pt x="3161" y="54"/>
                  </a:lnTo>
                  <a:lnTo>
                    <a:pt x="3277" y="41"/>
                  </a:lnTo>
                  <a:lnTo>
                    <a:pt x="3392" y="32"/>
                  </a:lnTo>
                  <a:lnTo>
                    <a:pt x="3509" y="22"/>
                  </a:lnTo>
                  <a:lnTo>
                    <a:pt x="3626" y="15"/>
                  </a:lnTo>
                  <a:lnTo>
                    <a:pt x="3743" y="7"/>
                  </a:lnTo>
                  <a:lnTo>
                    <a:pt x="3857" y="2"/>
                  </a:lnTo>
                  <a:lnTo>
                    <a:pt x="3974" y="0"/>
                  </a:lnTo>
                  <a:lnTo>
                    <a:pt x="4094" y="0"/>
                  </a:lnTo>
                  <a:lnTo>
                    <a:pt x="4211" y="0"/>
                  </a:lnTo>
                  <a:lnTo>
                    <a:pt x="4328" y="2"/>
                  </a:lnTo>
                  <a:lnTo>
                    <a:pt x="4447" y="7"/>
                  </a:lnTo>
                  <a:lnTo>
                    <a:pt x="4567" y="15"/>
                  </a:lnTo>
                  <a:lnTo>
                    <a:pt x="4686" y="24"/>
                  </a:lnTo>
                  <a:lnTo>
                    <a:pt x="4805" y="34"/>
                  </a:lnTo>
                  <a:lnTo>
                    <a:pt x="4925" y="46"/>
                  </a:lnTo>
                  <a:lnTo>
                    <a:pt x="5044" y="61"/>
                  </a:lnTo>
                  <a:lnTo>
                    <a:pt x="5166" y="78"/>
                  </a:lnTo>
                  <a:lnTo>
                    <a:pt x="5288" y="97"/>
                  </a:lnTo>
                  <a:lnTo>
                    <a:pt x="5410" y="119"/>
                  </a:lnTo>
                  <a:lnTo>
                    <a:pt x="5534" y="141"/>
                  </a:lnTo>
                  <a:lnTo>
                    <a:pt x="5656" y="168"/>
                  </a:lnTo>
                  <a:lnTo>
                    <a:pt x="5780" y="195"/>
                  </a:lnTo>
                  <a:lnTo>
                    <a:pt x="5907" y="226"/>
                  </a:lnTo>
                  <a:lnTo>
                    <a:pt x="6031" y="258"/>
                  </a:lnTo>
                  <a:lnTo>
                    <a:pt x="6158" y="292"/>
                  </a:lnTo>
                  <a:lnTo>
                    <a:pt x="6284" y="329"/>
                  </a:lnTo>
                  <a:lnTo>
                    <a:pt x="6414" y="370"/>
                  </a:lnTo>
                  <a:lnTo>
                    <a:pt x="6540" y="411"/>
                  </a:lnTo>
                  <a:lnTo>
                    <a:pt x="6670" y="455"/>
                  </a:lnTo>
                  <a:lnTo>
                    <a:pt x="6801" y="502"/>
                  </a:lnTo>
                  <a:lnTo>
                    <a:pt x="6933" y="553"/>
                  </a:lnTo>
                  <a:lnTo>
                    <a:pt x="7064" y="604"/>
                  </a:lnTo>
                  <a:lnTo>
                    <a:pt x="7198" y="657"/>
                  </a:lnTo>
                  <a:lnTo>
                    <a:pt x="7332" y="716"/>
                  </a:lnTo>
                  <a:lnTo>
                    <a:pt x="7466" y="774"/>
                  </a:lnTo>
                  <a:lnTo>
                    <a:pt x="7603" y="837"/>
                  </a:lnTo>
                  <a:lnTo>
                    <a:pt x="7739" y="903"/>
                  </a:lnTo>
                  <a:lnTo>
                    <a:pt x="7730" y="1074"/>
                  </a:lnTo>
                  <a:lnTo>
                    <a:pt x="7730" y="1074"/>
                  </a:lnTo>
                  <a:lnTo>
                    <a:pt x="7376" y="928"/>
                  </a:lnTo>
                  <a:lnTo>
                    <a:pt x="7028" y="784"/>
                  </a:lnTo>
                  <a:lnTo>
                    <a:pt x="6852" y="713"/>
                  </a:lnTo>
                  <a:lnTo>
                    <a:pt x="6677" y="643"/>
                  </a:lnTo>
                  <a:lnTo>
                    <a:pt x="6501" y="577"/>
                  </a:lnTo>
                  <a:lnTo>
                    <a:pt x="6323" y="511"/>
                  </a:lnTo>
                  <a:lnTo>
                    <a:pt x="6143" y="450"/>
                  </a:lnTo>
                  <a:lnTo>
                    <a:pt x="5958" y="394"/>
                  </a:lnTo>
                  <a:lnTo>
                    <a:pt x="5770" y="341"/>
                  </a:lnTo>
                  <a:lnTo>
                    <a:pt x="5675" y="316"/>
                  </a:lnTo>
                  <a:lnTo>
                    <a:pt x="5580" y="292"/>
                  </a:lnTo>
                  <a:lnTo>
                    <a:pt x="5483" y="270"/>
                  </a:lnTo>
                  <a:lnTo>
                    <a:pt x="5383" y="248"/>
                  </a:lnTo>
                  <a:lnTo>
                    <a:pt x="5283" y="229"/>
                  </a:lnTo>
                  <a:lnTo>
                    <a:pt x="5181" y="212"/>
                  </a:lnTo>
                  <a:lnTo>
                    <a:pt x="5078" y="195"/>
                  </a:lnTo>
                  <a:lnTo>
                    <a:pt x="4974" y="180"/>
                  </a:lnTo>
                  <a:lnTo>
                    <a:pt x="4869" y="168"/>
                  </a:lnTo>
                  <a:lnTo>
                    <a:pt x="4761" y="156"/>
                  </a:lnTo>
                  <a:lnTo>
                    <a:pt x="4652" y="146"/>
                  </a:lnTo>
                  <a:lnTo>
                    <a:pt x="4540" y="139"/>
                  </a:lnTo>
                  <a:lnTo>
                    <a:pt x="4425" y="134"/>
                  </a:lnTo>
                  <a:lnTo>
                    <a:pt x="4311" y="131"/>
                  </a:lnTo>
                  <a:lnTo>
                    <a:pt x="4194" y="129"/>
                  </a:lnTo>
                  <a:lnTo>
                    <a:pt x="4074" y="129"/>
                  </a:lnTo>
                  <a:lnTo>
                    <a:pt x="3952" y="131"/>
                  </a:lnTo>
                  <a:lnTo>
                    <a:pt x="3828" y="139"/>
                  </a:lnTo>
                  <a:lnTo>
                    <a:pt x="3704" y="146"/>
                  </a:lnTo>
                  <a:lnTo>
                    <a:pt x="3575" y="156"/>
                  </a:lnTo>
                  <a:lnTo>
                    <a:pt x="3443" y="168"/>
                  </a:lnTo>
                  <a:lnTo>
                    <a:pt x="3309" y="183"/>
                  </a:lnTo>
                  <a:lnTo>
                    <a:pt x="3175" y="200"/>
                  </a:lnTo>
                  <a:lnTo>
                    <a:pt x="3036" y="219"/>
                  </a:lnTo>
                  <a:lnTo>
                    <a:pt x="2895" y="243"/>
                  </a:lnTo>
                  <a:lnTo>
                    <a:pt x="2749" y="268"/>
                  </a:lnTo>
                  <a:lnTo>
                    <a:pt x="2602" y="297"/>
                  </a:lnTo>
                  <a:lnTo>
                    <a:pt x="2451" y="329"/>
                  </a:lnTo>
                  <a:lnTo>
                    <a:pt x="2300" y="363"/>
                  </a:lnTo>
                  <a:lnTo>
                    <a:pt x="2142" y="402"/>
                  </a:lnTo>
                  <a:lnTo>
                    <a:pt x="1984" y="441"/>
                  </a:lnTo>
                  <a:lnTo>
                    <a:pt x="1820" y="484"/>
                  </a:lnTo>
                  <a:lnTo>
                    <a:pt x="1655" y="533"/>
                  </a:lnTo>
                  <a:lnTo>
                    <a:pt x="1486" y="582"/>
                  </a:lnTo>
                  <a:lnTo>
                    <a:pt x="1313" y="635"/>
                  </a:lnTo>
                  <a:lnTo>
                    <a:pt x="1136" y="694"/>
                  </a:lnTo>
                  <a:lnTo>
                    <a:pt x="955" y="755"/>
                  </a:lnTo>
                  <a:lnTo>
                    <a:pt x="772" y="818"/>
                  </a:lnTo>
                  <a:lnTo>
                    <a:pt x="585" y="886"/>
                  </a:lnTo>
                  <a:lnTo>
                    <a:pt x="395" y="957"/>
                  </a:lnTo>
                  <a:lnTo>
                    <a:pt x="200" y="1032"/>
                  </a:lnTo>
                  <a:lnTo>
                    <a:pt x="0" y="1113"/>
                  </a:lnTo>
                  <a:lnTo>
                    <a:pt x="0" y="893"/>
                  </a:lnTo>
                  <a:close/>
                </a:path>
              </a:pathLst>
            </a:custGeom>
            <a:gradFill flip="none" rotWithShape="1">
              <a:gsLst>
                <a:gs pos="0">
                  <a:schemeClr val="bg2">
                    <a:lumMod val="90000"/>
                  </a:schemeClr>
                </a:gs>
                <a:gs pos="50000">
                  <a:schemeClr val="bg1">
                    <a:lumMod val="85000"/>
                  </a:schemeClr>
                </a:gs>
                <a:gs pos="100000">
                  <a:schemeClr val="bg1">
                    <a:lumMod val="85000"/>
                  </a:schemeClr>
                </a:gs>
              </a:gsLst>
              <a:path path="circle">
                <a:fillToRect l="100000" b="100000"/>
              </a:path>
              <a:tileRect t="-100000" r="-100000"/>
            </a:gradFill>
            <a:ln>
              <a:noFill/>
            </a:ln>
            <a:effectLst>
              <a:outerShdw blurRad="762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24"/>
            <p:cNvSpPr>
              <a:spLocks/>
            </p:cNvSpPr>
            <p:nvPr/>
          </p:nvSpPr>
          <p:spPr bwMode="auto">
            <a:xfrm rot="21480000" flipH="1">
              <a:off x="-29057" y="3520893"/>
              <a:ext cx="12271375" cy="1697038"/>
            </a:xfrm>
            <a:custGeom>
              <a:avLst/>
              <a:gdLst>
                <a:gd name="T0" fmla="*/ 0 w 7730"/>
                <a:gd name="T1" fmla="*/ 1069 h 1069"/>
                <a:gd name="T2" fmla="*/ 307 w 7730"/>
                <a:gd name="T3" fmla="*/ 940 h 1069"/>
                <a:gd name="T4" fmla="*/ 604 w 7730"/>
                <a:gd name="T5" fmla="*/ 821 h 1069"/>
                <a:gd name="T6" fmla="*/ 899 w 7730"/>
                <a:gd name="T7" fmla="*/ 711 h 1069"/>
                <a:gd name="T8" fmla="*/ 1184 w 7730"/>
                <a:gd name="T9" fmla="*/ 611 h 1069"/>
                <a:gd name="T10" fmla="*/ 1465 w 7730"/>
                <a:gd name="T11" fmla="*/ 521 h 1069"/>
                <a:gd name="T12" fmla="*/ 1740 w 7730"/>
                <a:gd name="T13" fmla="*/ 439 h 1069"/>
                <a:gd name="T14" fmla="*/ 2008 w 7730"/>
                <a:gd name="T15" fmla="*/ 368 h 1069"/>
                <a:gd name="T16" fmla="*/ 2271 w 7730"/>
                <a:gd name="T17" fmla="*/ 302 h 1069"/>
                <a:gd name="T18" fmla="*/ 2529 w 7730"/>
                <a:gd name="T19" fmla="*/ 249 h 1069"/>
                <a:gd name="T20" fmla="*/ 2783 w 7730"/>
                <a:gd name="T21" fmla="*/ 202 h 1069"/>
                <a:gd name="T22" fmla="*/ 3031 w 7730"/>
                <a:gd name="T23" fmla="*/ 163 h 1069"/>
                <a:gd name="T24" fmla="*/ 3277 w 7730"/>
                <a:gd name="T25" fmla="*/ 134 h 1069"/>
                <a:gd name="T26" fmla="*/ 3519 w 7730"/>
                <a:gd name="T27" fmla="*/ 112 h 1069"/>
                <a:gd name="T28" fmla="*/ 3758 w 7730"/>
                <a:gd name="T29" fmla="*/ 100 h 1069"/>
                <a:gd name="T30" fmla="*/ 3991 w 7730"/>
                <a:gd name="T31" fmla="*/ 93 h 1069"/>
                <a:gd name="T32" fmla="*/ 4223 w 7730"/>
                <a:gd name="T33" fmla="*/ 95 h 1069"/>
                <a:gd name="T34" fmla="*/ 4450 w 7730"/>
                <a:gd name="T35" fmla="*/ 103 h 1069"/>
                <a:gd name="T36" fmla="*/ 4676 w 7730"/>
                <a:gd name="T37" fmla="*/ 120 h 1069"/>
                <a:gd name="T38" fmla="*/ 4900 w 7730"/>
                <a:gd name="T39" fmla="*/ 142 h 1069"/>
                <a:gd name="T40" fmla="*/ 5122 w 7730"/>
                <a:gd name="T41" fmla="*/ 171 h 1069"/>
                <a:gd name="T42" fmla="*/ 5341 w 7730"/>
                <a:gd name="T43" fmla="*/ 207 h 1069"/>
                <a:gd name="T44" fmla="*/ 5561 w 7730"/>
                <a:gd name="T45" fmla="*/ 249 h 1069"/>
                <a:gd name="T46" fmla="*/ 5778 w 7730"/>
                <a:gd name="T47" fmla="*/ 297 h 1069"/>
                <a:gd name="T48" fmla="*/ 5995 w 7730"/>
                <a:gd name="T49" fmla="*/ 353 h 1069"/>
                <a:gd name="T50" fmla="*/ 6426 w 7730"/>
                <a:gd name="T51" fmla="*/ 480 h 1069"/>
                <a:gd name="T52" fmla="*/ 6857 w 7730"/>
                <a:gd name="T53" fmla="*/ 631 h 1069"/>
                <a:gd name="T54" fmla="*/ 7291 w 7730"/>
                <a:gd name="T55" fmla="*/ 801 h 1069"/>
                <a:gd name="T56" fmla="*/ 7730 w 7730"/>
                <a:gd name="T57" fmla="*/ 991 h 1069"/>
                <a:gd name="T58" fmla="*/ 7730 w 7730"/>
                <a:gd name="T59" fmla="*/ 794 h 1069"/>
                <a:gd name="T60" fmla="*/ 7330 w 7730"/>
                <a:gd name="T61" fmla="*/ 626 h 1069"/>
                <a:gd name="T62" fmla="*/ 6921 w 7730"/>
                <a:gd name="T63" fmla="*/ 473 h 1069"/>
                <a:gd name="T64" fmla="*/ 6506 w 7730"/>
                <a:gd name="T65" fmla="*/ 341 h 1069"/>
                <a:gd name="T66" fmla="*/ 6080 w 7730"/>
                <a:gd name="T67" fmla="*/ 227 h 1069"/>
                <a:gd name="T68" fmla="*/ 5865 w 7730"/>
                <a:gd name="T69" fmla="*/ 178 h 1069"/>
                <a:gd name="T70" fmla="*/ 5646 w 7730"/>
                <a:gd name="T71" fmla="*/ 134 h 1069"/>
                <a:gd name="T72" fmla="*/ 5424 w 7730"/>
                <a:gd name="T73" fmla="*/ 98 h 1069"/>
                <a:gd name="T74" fmla="*/ 5200 w 7730"/>
                <a:gd name="T75" fmla="*/ 64 h 1069"/>
                <a:gd name="T76" fmla="*/ 4974 w 7730"/>
                <a:gd name="T77" fmla="*/ 39 h 1069"/>
                <a:gd name="T78" fmla="*/ 4742 w 7730"/>
                <a:gd name="T79" fmla="*/ 20 h 1069"/>
                <a:gd name="T80" fmla="*/ 4511 w 7730"/>
                <a:gd name="T81" fmla="*/ 8 h 1069"/>
                <a:gd name="T82" fmla="*/ 4274 w 7730"/>
                <a:gd name="T83" fmla="*/ 0 h 1069"/>
                <a:gd name="T84" fmla="*/ 4035 w 7730"/>
                <a:gd name="T85" fmla="*/ 0 h 1069"/>
                <a:gd name="T86" fmla="*/ 3792 w 7730"/>
                <a:gd name="T87" fmla="*/ 8 h 1069"/>
                <a:gd name="T88" fmla="*/ 3546 w 7730"/>
                <a:gd name="T89" fmla="*/ 25 h 1069"/>
                <a:gd name="T90" fmla="*/ 3297 w 7730"/>
                <a:gd name="T91" fmla="*/ 47 h 1069"/>
                <a:gd name="T92" fmla="*/ 3044 w 7730"/>
                <a:gd name="T93" fmla="*/ 76 h 1069"/>
                <a:gd name="T94" fmla="*/ 2788 w 7730"/>
                <a:gd name="T95" fmla="*/ 112 h 1069"/>
                <a:gd name="T96" fmla="*/ 2527 w 7730"/>
                <a:gd name="T97" fmla="*/ 159 h 1069"/>
                <a:gd name="T98" fmla="*/ 2264 w 7730"/>
                <a:gd name="T99" fmla="*/ 212 h 1069"/>
                <a:gd name="T100" fmla="*/ 1996 w 7730"/>
                <a:gd name="T101" fmla="*/ 273 h 1069"/>
                <a:gd name="T102" fmla="*/ 1723 w 7730"/>
                <a:gd name="T103" fmla="*/ 344 h 1069"/>
                <a:gd name="T104" fmla="*/ 1447 w 7730"/>
                <a:gd name="T105" fmla="*/ 422 h 1069"/>
                <a:gd name="T106" fmla="*/ 1167 w 7730"/>
                <a:gd name="T107" fmla="*/ 509 h 1069"/>
                <a:gd name="T108" fmla="*/ 882 w 7730"/>
                <a:gd name="T109" fmla="*/ 607 h 1069"/>
                <a:gd name="T110" fmla="*/ 592 w 7730"/>
                <a:gd name="T111" fmla="*/ 711 h 1069"/>
                <a:gd name="T112" fmla="*/ 297 w 7730"/>
                <a:gd name="T113" fmla="*/ 828 h 1069"/>
                <a:gd name="T114" fmla="*/ 0 w 7730"/>
                <a:gd name="T115" fmla="*/ 952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0" h="1069">
                  <a:moveTo>
                    <a:pt x="0" y="1069"/>
                  </a:moveTo>
                  <a:lnTo>
                    <a:pt x="0" y="1069"/>
                  </a:lnTo>
                  <a:lnTo>
                    <a:pt x="154" y="1003"/>
                  </a:lnTo>
                  <a:lnTo>
                    <a:pt x="307" y="940"/>
                  </a:lnTo>
                  <a:lnTo>
                    <a:pt x="456" y="879"/>
                  </a:lnTo>
                  <a:lnTo>
                    <a:pt x="604" y="821"/>
                  </a:lnTo>
                  <a:lnTo>
                    <a:pt x="753" y="765"/>
                  </a:lnTo>
                  <a:lnTo>
                    <a:pt x="899" y="711"/>
                  </a:lnTo>
                  <a:lnTo>
                    <a:pt x="1043" y="660"/>
                  </a:lnTo>
                  <a:lnTo>
                    <a:pt x="1184" y="611"/>
                  </a:lnTo>
                  <a:lnTo>
                    <a:pt x="1326" y="565"/>
                  </a:lnTo>
                  <a:lnTo>
                    <a:pt x="1465" y="521"/>
                  </a:lnTo>
                  <a:lnTo>
                    <a:pt x="1603" y="478"/>
                  </a:lnTo>
                  <a:lnTo>
                    <a:pt x="1740" y="439"/>
                  </a:lnTo>
                  <a:lnTo>
                    <a:pt x="1874" y="402"/>
                  </a:lnTo>
                  <a:lnTo>
                    <a:pt x="2008" y="368"/>
                  </a:lnTo>
                  <a:lnTo>
                    <a:pt x="2140" y="334"/>
                  </a:lnTo>
                  <a:lnTo>
                    <a:pt x="2271" y="302"/>
                  </a:lnTo>
                  <a:lnTo>
                    <a:pt x="2400" y="275"/>
                  </a:lnTo>
                  <a:lnTo>
                    <a:pt x="2529" y="249"/>
                  </a:lnTo>
                  <a:lnTo>
                    <a:pt x="2656" y="224"/>
                  </a:lnTo>
                  <a:lnTo>
                    <a:pt x="2783" y="202"/>
                  </a:lnTo>
                  <a:lnTo>
                    <a:pt x="2910" y="183"/>
                  </a:lnTo>
                  <a:lnTo>
                    <a:pt x="3031" y="163"/>
                  </a:lnTo>
                  <a:lnTo>
                    <a:pt x="3156" y="149"/>
                  </a:lnTo>
                  <a:lnTo>
                    <a:pt x="3277" y="134"/>
                  </a:lnTo>
                  <a:lnTo>
                    <a:pt x="3399" y="122"/>
                  </a:lnTo>
                  <a:lnTo>
                    <a:pt x="3519" y="112"/>
                  </a:lnTo>
                  <a:lnTo>
                    <a:pt x="3638" y="105"/>
                  </a:lnTo>
                  <a:lnTo>
                    <a:pt x="3758" y="100"/>
                  </a:lnTo>
                  <a:lnTo>
                    <a:pt x="3875" y="95"/>
                  </a:lnTo>
                  <a:lnTo>
                    <a:pt x="3991" y="93"/>
                  </a:lnTo>
                  <a:lnTo>
                    <a:pt x="4106" y="93"/>
                  </a:lnTo>
                  <a:lnTo>
                    <a:pt x="4223" y="95"/>
                  </a:lnTo>
                  <a:lnTo>
                    <a:pt x="4337" y="98"/>
                  </a:lnTo>
                  <a:lnTo>
                    <a:pt x="4450" y="103"/>
                  </a:lnTo>
                  <a:lnTo>
                    <a:pt x="4564" y="110"/>
                  </a:lnTo>
                  <a:lnTo>
                    <a:pt x="4676" y="120"/>
                  </a:lnTo>
                  <a:lnTo>
                    <a:pt x="4788" y="129"/>
                  </a:lnTo>
                  <a:lnTo>
                    <a:pt x="4900" y="142"/>
                  </a:lnTo>
                  <a:lnTo>
                    <a:pt x="5010" y="156"/>
                  </a:lnTo>
                  <a:lnTo>
                    <a:pt x="5122" y="171"/>
                  </a:lnTo>
                  <a:lnTo>
                    <a:pt x="5232" y="188"/>
                  </a:lnTo>
                  <a:lnTo>
                    <a:pt x="5341" y="207"/>
                  </a:lnTo>
                  <a:lnTo>
                    <a:pt x="5451" y="227"/>
                  </a:lnTo>
                  <a:lnTo>
                    <a:pt x="5561" y="249"/>
                  </a:lnTo>
                  <a:lnTo>
                    <a:pt x="5668" y="273"/>
                  </a:lnTo>
                  <a:lnTo>
                    <a:pt x="5778" y="297"/>
                  </a:lnTo>
                  <a:lnTo>
                    <a:pt x="5885" y="324"/>
                  </a:lnTo>
                  <a:lnTo>
                    <a:pt x="5995" y="353"/>
                  </a:lnTo>
                  <a:lnTo>
                    <a:pt x="6209" y="414"/>
                  </a:lnTo>
                  <a:lnTo>
                    <a:pt x="6426" y="480"/>
                  </a:lnTo>
                  <a:lnTo>
                    <a:pt x="6643" y="553"/>
                  </a:lnTo>
                  <a:lnTo>
                    <a:pt x="6857" y="631"/>
                  </a:lnTo>
                  <a:lnTo>
                    <a:pt x="7074" y="714"/>
                  </a:lnTo>
                  <a:lnTo>
                    <a:pt x="7291" y="801"/>
                  </a:lnTo>
                  <a:lnTo>
                    <a:pt x="7510" y="894"/>
                  </a:lnTo>
                  <a:lnTo>
                    <a:pt x="7730" y="991"/>
                  </a:lnTo>
                  <a:lnTo>
                    <a:pt x="7730" y="794"/>
                  </a:lnTo>
                  <a:lnTo>
                    <a:pt x="7730" y="794"/>
                  </a:lnTo>
                  <a:lnTo>
                    <a:pt x="7530" y="709"/>
                  </a:lnTo>
                  <a:lnTo>
                    <a:pt x="7330" y="626"/>
                  </a:lnTo>
                  <a:lnTo>
                    <a:pt x="7128" y="548"/>
                  </a:lnTo>
                  <a:lnTo>
                    <a:pt x="6921" y="473"/>
                  </a:lnTo>
                  <a:lnTo>
                    <a:pt x="6716" y="405"/>
                  </a:lnTo>
                  <a:lnTo>
                    <a:pt x="6506" y="341"/>
                  </a:lnTo>
                  <a:lnTo>
                    <a:pt x="6294" y="280"/>
                  </a:lnTo>
                  <a:lnTo>
                    <a:pt x="6080" y="227"/>
                  </a:lnTo>
                  <a:lnTo>
                    <a:pt x="5973" y="202"/>
                  </a:lnTo>
                  <a:lnTo>
                    <a:pt x="5865" y="178"/>
                  </a:lnTo>
                  <a:lnTo>
                    <a:pt x="5756" y="156"/>
                  </a:lnTo>
                  <a:lnTo>
                    <a:pt x="5646" y="134"/>
                  </a:lnTo>
                  <a:lnTo>
                    <a:pt x="5534" y="115"/>
                  </a:lnTo>
                  <a:lnTo>
                    <a:pt x="5424" y="98"/>
                  </a:lnTo>
                  <a:lnTo>
                    <a:pt x="5312" y="81"/>
                  </a:lnTo>
                  <a:lnTo>
                    <a:pt x="5200" y="64"/>
                  </a:lnTo>
                  <a:lnTo>
                    <a:pt x="5086" y="52"/>
                  </a:lnTo>
                  <a:lnTo>
                    <a:pt x="4974" y="39"/>
                  </a:lnTo>
                  <a:lnTo>
                    <a:pt x="4859" y="30"/>
                  </a:lnTo>
                  <a:lnTo>
                    <a:pt x="4742" y="20"/>
                  </a:lnTo>
                  <a:lnTo>
                    <a:pt x="4627" y="13"/>
                  </a:lnTo>
                  <a:lnTo>
                    <a:pt x="4511" y="8"/>
                  </a:lnTo>
                  <a:lnTo>
                    <a:pt x="4394" y="3"/>
                  </a:lnTo>
                  <a:lnTo>
                    <a:pt x="4274" y="0"/>
                  </a:lnTo>
                  <a:lnTo>
                    <a:pt x="4155" y="0"/>
                  </a:lnTo>
                  <a:lnTo>
                    <a:pt x="4035" y="0"/>
                  </a:lnTo>
                  <a:lnTo>
                    <a:pt x="3913" y="5"/>
                  </a:lnTo>
                  <a:lnTo>
                    <a:pt x="3792" y="8"/>
                  </a:lnTo>
                  <a:lnTo>
                    <a:pt x="3670" y="15"/>
                  </a:lnTo>
                  <a:lnTo>
                    <a:pt x="3546" y="25"/>
                  </a:lnTo>
                  <a:lnTo>
                    <a:pt x="3421" y="34"/>
                  </a:lnTo>
                  <a:lnTo>
                    <a:pt x="3297" y="47"/>
                  </a:lnTo>
                  <a:lnTo>
                    <a:pt x="3170" y="59"/>
                  </a:lnTo>
                  <a:lnTo>
                    <a:pt x="3044" y="76"/>
                  </a:lnTo>
                  <a:lnTo>
                    <a:pt x="2917" y="93"/>
                  </a:lnTo>
                  <a:lnTo>
                    <a:pt x="2788" y="112"/>
                  </a:lnTo>
                  <a:lnTo>
                    <a:pt x="2659" y="134"/>
                  </a:lnTo>
                  <a:lnTo>
                    <a:pt x="2527" y="159"/>
                  </a:lnTo>
                  <a:lnTo>
                    <a:pt x="2395" y="183"/>
                  </a:lnTo>
                  <a:lnTo>
                    <a:pt x="2264" y="212"/>
                  </a:lnTo>
                  <a:lnTo>
                    <a:pt x="2130" y="241"/>
                  </a:lnTo>
                  <a:lnTo>
                    <a:pt x="1996" y="273"/>
                  </a:lnTo>
                  <a:lnTo>
                    <a:pt x="1859" y="307"/>
                  </a:lnTo>
                  <a:lnTo>
                    <a:pt x="1723" y="344"/>
                  </a:lnTo>
                  <a:lnTo>
                    <a:pt x="1586" y="383"/>
                  </a:lnTo>
                  <a:lnTo>
                    <a:pt x="1447" y="422"/>
                  </a:lnTo>
                  <a:lnTo>
                    <a:pt x="1306" y="465"/>
                  </a:lnTo>
                  <a:lnTo>
                    <a:pt x="1167" y="509"/>
                  </a:lnTo>
                  <a:lnTo>
                    <a:pt x="1023" y="558"/>
                  </a:lnTo>
                  <a:lnTo>
                    <a:pt x="882" y="607"/>
                  </a:lnTo>
                  <a:lnTo>
                    <a:pt x="738" y="658"/>
                  </a:lnTo>
                  <a:lnTo>
                    <a:pt x="592" y="711"/>
                  </a:lnTo>
                  <a:lnTo>
                    <a:pt x="446" y="770"/>
                  </a:lnTo>
                  <a:lnTo>
                    <a:pt x="297" y="828"/>
                  </a:lnTo>
                  <a:lnTo>
                    <a:pt x="149" y="889"/>
                  </a:lnTo>
                  <a:lnTo>
                    <a:pt x="0" y="952"/>
                  </a:lnTo>
                  <a:lnTo>
                    <a:pt x="0" y="1069"/>
                  </a:lnTo>
                  <a:close/>
                </a:path>
              </a:pathLst>
            </a:custGeom>
            <a:gradFill flip="none" rotWithShape="1">
              <a:gsLst>
                <a:gs pos="0">
                  <a:srgbClr val="851311">
                    <a:lumMod val="89000"/>
                    <a:lumOff val="11000"/>
                  </a:srgbClr>
                </a:gs>
                <a:gs pos="51000">
                  <a:srgbClr val="A72624">
                    <a:shade val="67500"/>
                    <a:satMod val="115000"/>
                  </a:srgbClr>
                </a:gs>
                <a:gs pos="96000">
                  <a:srgbClr val="C00000">
                    <a:alpha val="66000"/>
                  </a:srgbClr>
                </a:gs>
              </a:gsLst>
              <a:path path="circle">
                <a:fillToRect l="100000" t="100000"/>
              </a:path>
              <a:tileRect r="-100000" b="-100000"/>
            </a:gradFill>
            <a:ln>
              <a:noFill/>
            </a:ln>
            <a:effectLst>
              <a:outerShdw blurRad="635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414624" y="3431919"/>
            <a:ext cx="1648069" cy="2322292"/>
            <a:chOff x="95490" y="3581140"/>
            <a:chExt cx="1648069" cy="2322292"/>
          </a:xfrm>
        </p:grpSpPr>
        <p:grpSp>
          <p:nvGrpSpPr>
            <p:cNvPr id="82" name="组合 81"/>
            <p:cNvGrpSpPr/>
            <p:nvPr/>
          </p:nvGrpSpPr>
          <p:grpSpPr>
            <a:xfrm>
              <a:off x="95490" y="3581140"/>
              <a:ext cx="1648069" cy="2322292"/>
              <a:chOff x="828373" y="3321994"/>
              <a:chExt cx="1648069" cy="2322292"/>
            </a:xfrm>
          </p:grpSpPr>
          <p:grpSp>
            <p:nvGrpSpPr>
              <p:cNvPr id="83" name="îṣļîďé"/>
              <p:cNvGrpSpPr/>
              <p:nvPr/>
            </p:nvGrpSpPr>
            <p:grpSpPr>
              <a:xfrm>
                <a:off x="828373" y="3321994"/>
                <a:ext cx="1648069" cy="2322292"/>
                <a:chOff x="787827" y="5267717"/>
                <a:chExt cx="2974940" cy="3230358"/>
              </a:xfrm>
            </p:grpSpPr>
            <p:sp>
              <p:nvSpPr>
                <p:cNvPr id="92" name="ïsļiḑé">
                  <a:extLst>
                    <a:ext uri="{FF2B5EF4-FFF2-40B4-BE49-F238E27FC236}">
                      <a16:creationId xmlns="" xmlns:a16="http://schemas.microsoft.com/office/drawing/2014/main" id="{CF6B9F34-8770-4BA2-8DDF-60365C32A4CA}"/>
                    </a:ext>
                  </a:extLst>
                </p:cNvPr>
                <p:cNvSpPr txBox="1"/>
                <p:nvPr/>
              </p:nvSpPr>
              <p:spPr bwMode="auto">
                <a:xfrm>
                  <a:off x="787827" y="5267717"/>
                  <a:ext cx="2974940" cy="91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a:solidFill>
                        <a:schemeClr val="tx1">
                          <a:lumMod val="85000"/>
                          <a:lumOff val="15000"/>
                        </a:schemeClr>
                      </a:solidFill>
                      <a:cs typeface="+mn-ea"/>
                      <a:sym typeface="+mn-lt"/>
                    </a:rPr>
                    <a:t>请编辑小标题</a:t>
                  </a:r>
                </a:p>
              </p:txBody>
            </p:sp>
            <p:sp>
              <p:nvSpPr>
                <p:cNvPr id="93" name="iṣḷïḑe">
                  <a:extLst>
                    <a:ext uri="{FF2B5EF4-FFF2-40B4-BE49-F238E27FC236}">
                      <a16:creationId xmlns="" xmlns:a16="http://schemas.microsoft.com/office/drawing/2014/main" id="{4E44CC40-AA0B-4DFC-935A-8A24408BB905}"/>
                    </a:ext>
                  </a:extLst>
                </p:cNvPr>
                <p:cNvSpPr/>
                <p:nvPr/>
              </p:nvSpPr>
              <p:spPr bwMode="auto">
                <a:xfrm>
                  <a:off x="1081747" y="7579844"/>
                  <a:ext cx="2681018" cy="91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1400">
                      <a:solidFill>
                        <a:schemeClr val="bg2">
                          <a:lumMod val="50000"/>
                        </a:schemeClr>
                      </a:solidFill>
                      <a:cs typeface="+mn-ea"/>
                      <a:sym typeface="+mn-lt"/>
                    </a:rPr>
                    <a:t>浙江大学的渊源</a:t>
                  </a:r>
                  <a:r>
                    <a:rPr lang="en-US" altLang="zh-CN" sz="1400">
                      <a:solidFill>
                        <a:schemeClr val="bg2">
                          <a:lumMod val="50000"/>
                        </a:schemeClr>
                      </a:solidFill>
                      <a:cs typeface="+mn-ea"/>
                      <a:sym typeface="+mn-lt"/>
                    </a:rPr>
                    <a:t>—— </a:t>
                  </a:r>
                  <a:r>
                    <a:rPr lang="zh-CN" altLang="en-US" sz="1400">
                      <a:solidFill>
                        <a:schemeClr val="bg2">
                          <a:lumMod val="50000"/>
                        </a:schemeClr>
                      </a:solidFill>
                      <a:cs typeface="+mn-ea"/>
                      <a:sym typeface="+mn-lt"/>
                    </a:rPr>
                    <a:t>求是书院创建于</a:t>
                  </a:r>
                  <a:r>
                    <a:rPr lang="en-US" altLang="zh-CN" sz="1400">
                      <a:solidFill>
                        <a:schemeClr val="bg2">
                          <a:lumMod val="50000"/>
                        </a:schemeClr>
                      </a:solidFill>
                      <a:cs typeface="+mn-ea"/>
                      <a:sym typeface="+mn-lt"/>
                    </a:rPr>
                    <a:t>1897</a:t>
                  </a:r>
                  <a:r>
                    <a:rPr lang="zh-CN" altLang="en-US" sz="1400">
                      <a:solidFill>
                        <a:schemeClr val="bg2">
                          <a:lumMod val="50000"/>
                        </a:schemeClr>
                      </a:solidFill>
                      <a:cs typeface="+mn-ea"/>
                      <a:sym typeface="+mn-lt"/>
                    </a:rPr>
                    <a:t>年。</a:t>
                  </a:r>
                </a:p>
              </p:txBody>
            </p:sp>
          </p:grpSp>
          <p:sp>
            <p:nvSpPr>
              <p:cNvPr id="84" name="Freeform 5"/>
              <p:cNvSpPr>
                <a:spLocks/>
              </p:cNvSpPr>
              <p:nvPr/>
            </p:nvSpPr>
            <p:spPr bwMode="auto">
              <a:xfrm>
                <a:off x="1387059" y="4220594"/>
                <a:ext cx="509050" cy="493162"/>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w="76200">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sp>
          <p:nvSpPr>
            <p:cNvPr id="3" name="文本框 2"/>
            <p:cNvSpPr txBox="1"/>
            <p:nvPr/>
          </p:nvSpPr>
          <p:spPr>
            <a:xfrm>
              <a:off x="666642" y="4599564"/>
              <a:ext cx="496584" cy="276999"/>
            </a:xfrm>
            <a:prstGeom prst="rect">
              <a:avLst/>
            </a:prstGeom>
            <a:noFill/>
          </p:spPr>
          <p:txBody>
            <a:bodyPr wrap="square" rtlCol="0">
              <a:spAutoFit/>
            </a:bodyPr>
            <a:lstStyle/>
            <a:p>
              <a:r>
                <a:rPr lang="en-US" altLang="zh-CN" sz="1200" b="1">
                  <a:solidFill>
                    <a:schemeClr val="bg1">
                      <a:lumMod val="95000"/>
                    </a:schemeClr>
                  </a:solidFill>
                  <a:cs typeface="+mn-ea"/>
                  <a:sym typeface="+mn-lt"/>
                </a:rPr>
                <a:t>01</a:t>
              </a:r>
              <a:endParaRPr lang="zh-CN" altLang="en-US" sz="1200" b="1">
                <a:solidFill>
                  <a:schemeClr val="bg1">
                    <a:lumMod val="95000"/>
                  </a:schemeClr>
                </a:solidFill>
                <a:cs typeface="+mn-ea"/>
                <a:sym typeface="+mn-lt"/>
              </a:endParaRPr>
            </a:p>
          </p:txBody>
        </p:sp>
      </p:grpSp>
      <p:grpSp>
        <p:nvGrpSpPr>
          <p:cNvPr id="5" name="组合 4"/>
          <p:cNvGrpSpPr/>
          <p:nvPr/>
        </p:nvGrpSpPr>
        <p:grpSpPr>
          <a:xfrm>
            <a:off x="2583847" y="2635492"/>
            <a:ext cx="1697801" cy="2103567"/>
            <a:chOff x="2432099" y="2657179"/>
            <a:chExt cx="1697801" cy="2103567"/>
          </a:xfrm>
        </p:grpSpPr>
        <p:grpSp>
          <p:nvGrpSpPr>
            <p:cNvPr id="2" name="组合 1"/>
            <p:cNvGrpSpPr/>
            <p:nvPr/>
          </p:nvGrpSpPr>
          <p:grpSpPr>
            <a:xfrm>
              <a:off x="2432099" y="2657179"/>
              <a:ext cx="1697801" cy="2103567"/>
              <a:chOff x="816242" y="3128879"/>
              <a:chExt cx="1697801" cy="2103567"/>
            </a:xfrm>
          </p:grpSpPr>
          <p:grpSp>
            <p:nvGrpSpPr>
              <p:cNvPr id="20" name="îṣļîďé"/>
              <p:cNvGrpSpPr/>
              <p:nvPr/>
            </p:nvGrpSpPr>
            <p:grpSpPr>
              <a:xfrm>
                <a:off x="816242" y="3128879"/>
                <a:ext cx="1697801" cy="2103567"/>
                <a:chOff x="765930" y="4999093"/>
                <a:chExt cx="3064711" cy="2926108"/>
              </a:xfrm>
            </p:grpSpPr>
            <p:sp>
              <p:nvSpPr>
                <p:cNvPr id="21" name="ïsļiḑé">
                  <a:extLst>
                    <a:ext uri="{FF2B5EF4-FFF2-40B4-BE49-F238E27FC236}">
                      <a16:creationId xmlns="" xmlns:a16="http://schemas.microsoft.com/office/drawing/2014/main" id="{CF6B9F34-8770-4BA2-8DDF-60365C32A4CA}"/>
                    </a:ext>
                  </a:extLst>
                </p:cNvPr>
                <p:cNvSpPr txBox="1"/>
                <p:nvPr/>
              </p:nvSpPr>
              <p:spPr bwMode="auto">
                <a:xfrm>
                  <a:off x="765930" y="7269711"/>
                  <a:ext cx="3064711" cy="65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b="1">
                      <a:solidFill>
                        <a:prstClr val="black">
                          <a:lumMod val="85000"/>
                          <a:lumOff val="15000"/>
                        </a:prstClr>
                      </a:solidFill>
                      <a:cs typeface="+mn-ea"/>
                      <a:sym typeface="+mn-lt"/>
                    </a:rPr>
                    <a:t>请编辑小标题</a:t>
                  </a:r>
                </a:p>
              </p:txBody>
            </p:sp>
            <p:sp>
              <p:nvSpPr>
                <p:cNvPr id="22" name="iṣḷïḑe">
                  <a:extLst>
                    <a:ext uri="{FF2B5EF4-FFF2-40B4-BE49-F238E27FC236}">
                      <a16:creationId xmlns="" xmlns:a16="http://schemas.microsoft.com/office/drawing/2014/main" id="{4E44CC40-AA0B-4DFC-935A-8A24408BB905}"/>
                    </a:ext>
                  </a:extLst>
                </p:cNvPr>
                <p:cNvSpPr/>
                <p:nvPr/>
              </p:nvSpPr>
              <p:spPr bwMode="auto">
                <a:xfrm>
                  <a:off x="1047433" y="4999093"/>
                  <a:ext cx="2588780" cy="91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1400">
                      <a:solidFill>
                        <a:schemeClr val="bg2">
                          <a:lumMod val="50000"/>
                        </a:schemeClr>
                      </a:solidFill>
                      <a:cs typeface="+mn-ea"/>
                      <a:sym typeface="+mn-lt"/>
                    </a:rPr>
                    <a:t>1901</a:t>
                  </a:r>
                  <a:r>
                    <a:rPr lang="zh-CN" altLang="en-US" sz="1400">
                      <a:solidFill>
                        <a:schemeClr val="bg2">
                          <a:lumMod val="50000"/>
                        </a:schemeClr>
                      </a:solidFill>
                      <a:cs typeface="+mn-ea"/>
                      <a:sym typeface="+mn-lt"/>
                    </a:rPr>
                    <a:t>年</a:t>
                  </a:r>
                  <a:r>
                    <a:rPr lang="en-US" altLang="zh-CN" sz="1400">
                      <a:solidFill>
                        <a:schemeClr val="bg2">
                          <a:lumMod val="50000"/>
                        </a:schemeClr>
                      </a:solidFill>
                      <a:cs typeface="+mn-ea"/>
                      <a:sym typeface="+mn-lt"/>
                    </a:rPr>
                    <a:t>11</a:t>
                  </a:r>
                  <a:r>
                    <a:rPr lang="zh-CN" altLang="en-US" sz="1400">
                      <a:solidFill>
                        <a:schemeClr val="bg2">
                          <a:lumMod val="50000"/>
                        </a:schemeClr>
                      </a:solidFill>
                      <a:cs typeface="+mn-ea"/>
                      <a:sym typeface="+mn-lt"/>
                    </a:rPr>
                    <a:t>月，改求是书院为求是大学堂。</a:t>
                  </a:r>
                </a:p>
              </p:txBody>
            </p:sp>
          </p:grpSp>
          <p:sp>
            <p:nvSpPr>
              <p:cNvPr id="49" name="Freeform 5"/>
              <p:cNvSpPr>
                <a:spLocks/>
              </p:cNvSpPr>
              <p:nvPr/>
            </p:nvSpPr>
            <p:spPr bwMode="auto">
              <a:xfrm rot="4320000">
                <a:off x="1410619" y="4196372"/>
                <a:ext cx="509050" cy="493162"/>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w="76200">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sp>
          <p:nvSpPr>
            <p:cNvPr id="99" name="文本框 98"/>
            <p:cNvSpPr txBox="1"/>
            <p:nvPr/>
          </p:nvSpPr>
          <p:spPr>
            <a:xfrm>
              <a:off x="3079556" y="3804485"/>
              <a:ext cx="496584" cy="276999"/>
            </a:xfrm>
            <a:prstGeom prst="rect">
              <a:avLst/>
            </a:prstGeom>
            <a:noFill/>
          </p:spPr>
          <p:txBody>
            <a:bodyPr wrap="square" rtlCol="0">
              <a:spAutoFit/>
            </a:bodyPr>
            <a:lstStyle/>
            <a:p>
              <a:r>
                <a:rPr lang="en-US" altLang="zh-CN" sz="1200" b="1">
                  <a:solidFill>
                    <a:schemeClr val="bg1">
                      <a:lumMod val="95000"/>
                    </a:schemeClr>
                  </a:solidFill>
                  <a:cs typeface="+mn-ea"/>
                  <a:sym typeface="+mn-lt"/>
                </a:rPr>
                <a:t>02</a:t>
              </a:r>
              <a:endParaRPr lang="zh-CN" altLang="en-US" sz="1200" b="1">
                <a:solidFill>
                  <a:schemeClr val="bg1">
                    <a:lumMod val="95000"/>
                  </a:schemeClr>
                </a:solidFill>
                <a:cs typeface="+mn-ea"/>
                <a:sym typeface="+mn-lt"/>
              </a:endParaRPr>
            </a:p>
          </p:txBody>
        </p:sp>
      </p:grpSp>
      <p:grpSp>
        <p:nvGrpSpPr>
          <p:cNvPr id="6" name="组合 5"/>
          <p:cNvGrpSpPr/>
          <p:nvPr/>
        </p:nvGrpSpPr>
        <p:grpSpPr>
          <a:xfrm>
            <a:off x="5055897" y="2891401"/>
            <a:ext cx="1744625" cy="1800191"/>
            <a:chOff x="4875676" y="2902198"/>
            <a:chExt cx="1744625" cy="1800191"/>
          </a:xfrm>
        </p:grpSpPr>
        <p:grpSp>
          <p:nvGrpSpPr>
            <p:cNvPr id="77" name="组合 76"/>
            <p:cNvGrpSpPr/>
            <p:nvPr/>
          </p:nvGrpSpPr>
          <p:grpSpPr>
            <a:xfrm>
              <a:off x="4875676" y="2902198"/>
              <a:ext cx="1744625" cy="1800191"/>
              <a:chOff x="770100" y="3775483"/>
              <a:chExt cx="1744625" cy="1800191"/>
            </a:xfrm>
          </p:grpSpPr>
          <p:grpSp>
            <p:nvGrpSpPr>
              <p:cNvPr id="78" name="îṣļîďé"/>
              <p:cNvGrpSpPr/>
              <p:nvPr/>
            </p:nvGrpSpPr>
            <p:grpSpPr>
              <a:xfrm>
                <a:off x="770100" y="3775483"/>
                <a:ext cx="1744625" cy="1800191"/>
                <a:chOff x="682638" y="5898526"/>
                <a:chExt cx="3149234" cy="2504103"/>
              </a:xfrm>
            </p:grpSpPr>
            <p:sp>
              <p:nvSpPr>
                <p:cNvPr id="80" name="ïsļiḑé">
                  <a:extLst>
                    <a:ext uri="{FF2B5EF4-FFF2-40B4-BE49-F238E27FC236}">
                      <a16:creationId xmlns="" xmlns:a16="http://schemas.microsoft.com/office/drawing/2014/main" id="{CF6B9F34-8770-4BA2-8DDF-60365C32A4CA}"/>
                    </a:ext>
                  </a:extLst>
                </p:cNvPr>
                <p:cNvSpPr txBox="1"/>
                <p:nvPr/>
              </p:nvSpPr>
              <p:spPr bwMode="auto">
                <a:xfrm>
                  <a:off x="721282" y="5898526"/>
                  <a:ext cx="3110590" cy="33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a:solidFill>
                        <a:schemeClr val="tx1">
                          <a:lumMod val="85000"/>
                          <a:lumOff val="15000"/>
                        </a:schemeClr>
                      </a:solidFill>
                      <a:cs typeface="+mn-ea"/>
                      <a:sym typeface="+mn-lt"/>
                    </a:rPr>
                    <a:t>请编辑小标题</a:t>
                  </a:r>
                </a:p>
              </p:txBody>
            </p:sp>
            <p:sp>
              <p:nvSpPr>
                <p:cNvPr id="81" name="iṣḷïḑe">
                  <a:extLst>
                    <a:ext uri="{FF2B5EF4-FFF2-40B4-BE49-F238E27FC236}">
                      <a16:creationId xmlns="" xmlns:a16="http://schemas.microsoft.com/office/drawing/2014/main" id="{4E44CC40-AA0B-4DFC-935A-8A24408BB905}"/>
                    </a:ext>
                  </a:extLst>
                </p:cNvPr>
                <p:cNvSpPr/>
                <p:nvPr/>
              </p:nvSpPr>
              <p:spPr bwMode="auto">
                <a:xfrm>
                  <a:off x="682638" y="7484397"/>
                  <a:ext cx="3125585" cy="91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1400">
                      <a:solidFill>
                        <a:schemeClr val="bg2">
                          <a:lumMod val="50000"/>
                        </a:schemeClr>
                      </a:solidFill>
                      <a:cs typeface="+mn-ea"/>
                      <a:sym typeface="+mn-lt"/>
                    </a:rPr>
                    <a:t>1912</a:t>
                  </a:r>
                  <a:r>
                    <a:rPr lang="zh-CN" altLang="en-US" sz="1400">
                      <a:solidFill>
                        <a:schemeClr val="bg2">
                          <a:lumMod val="50000"/>
                        </a:schemeClr>
                      </a:solidFill>
                      <a:cs typeface="+mn-ea"/>
                      <a:sym typeface="+mn-lt"/>
                    </a:rPr>
                    <a:t>年，北洋政府将浙江高等学堂更名为浙江高等学校。</a:t>
                  </a:r>
                </a:p>
              </p:txBody>
            </p:sp>
          </p:grpSp>
          <p:sp>
            <p:nvSpPr>
              <p:cNvPr id="79" name="Freeform 5"/>
              <p:cNvSpPr>
                <a:spLocks/>
              </p:cNvSpPr>
              <p:nvPr/>
            </p:nvSpPr>
            <p:spPr bwMode="auto">
              <a:xfrm rot="8640000">
                <a:off x="1387059" y="4220594"/>
                <a:ext cx="509050" cy="493162"/>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w="76200">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sp>
          <p:nvSpPr>
            <p:cNvPr id="100" name="文本框 99"/>
            <p:cNvSpPr txBox="1"/>
            <p:nvPr/>
          </p:nvSpPr>
          <p:spPr>
            <a:xfrm>
              <a:off x="5598752" y="3448625"/>
              <a:ext cx="496584" cy="276999"/>
            </a:xfrm>
            <a:prstGeom prst="rect">
              <a:avLst/>
            </a:prstGeom>
            <a:noFill/>
          </p:spPr>
          <p:txBody>
            <a:bodyPr wrap="square" rtlCol="0">
              <a:spAutoFit/>
            </a:bodyPr>
            <a:lstStyle/>
            <a:p>
              <a:r>
                <a:rPr lang="en-US" altLang="zh-CN" sz="1200" b="1">
                  <a:solidFill>
                    <a:schemeClr val="bg1">
                      <a:lumMod val="95000"/>
                    </a:schemeClr>
                  </a:solidFill>
                  <a:cs typeface="+mn-ea"/>
                  <a:sym typeface="+mn-lt"/>
                </a:rPr>
                <a:t>03</a:t>
              </a:r>
              <a:endParaRPr lang="zh-CN" altLang="en-US" sz="1200" b="1">
                <a:solidFill>
                  <a:schemeClr val="bg1">
                    <a:lumMod val="95000"/>
                  </a:schemeClr>
                </a:solidFill>
                <a:cs typeface="+mn-ea"/>
                <a:sym typeface="+mn-lt"/>
              </a:endParaRPr>
            </a:p>
          </p:txBody>
        </p:sp>
      </p:grpSp>
      <p:grpSp>
        <p:nvGrpSpPr>
          <p:cNvPr id="7" name="组合 6"/>
          <p:cNvGrpSpPr/>
          <p:nvPr/>
        </p:nvGrpSpPr>
        <p:grpSpPr>
          <a:xfrm>
            <a:off x="7794369" y="2654556"/>
            <a:ext cx="1901803" cy="2207894"/>
            <a:chOff x="7794369" y="2654556"/>
            <a:chExt cx="1901803" cy="2207894"/>
          </a:xfrm>
        </p:grpSpPr>
        <p:grpSp>
          <p:nvGrpSpPr>
            <p:cNvPr id="67" name="组合 66"/>
            <p:cNvGrpSpPr/>
            <p:nvPr/>
          </p:nvGrpSpPr>
          <p:grpSpPr>
            <a:xfrm>
              <a:off x="7794369" y="2654556"/>
              <a:ext cx="1901803" cy="2207894"/>
              <a:chOff x="690024" y="3226233"/>
              <a:chExt cx="1901803" cy="2207894"/>
            </a:xfrm>
          </p:grpSpPr>
          <p:grpSp>
            <p:nvGrpSpPr>
              <p:cNvPr id="68" name="îṣļîďé"/>
              <p:cNvGrpSpPr/>
              <p:nvPr/>
            </p:nvGrpSpPr>
            <p:grpSpPr>
              <a:xfrm>
                <a:off x="690024" y="3226233"/>
                <a:ext cx="1901803" cy="2207894"/>
                <a:chOff x="538092" y="5134509"/>
                <a:chExt cx="3432957" cy="3071228"/>
              </a:xfrm>
            </p:grpSpPr>
            <p:sp>
              <p:nvSpPr>
                <p:cNvPr id="70" name="ïsļiḑé">
                  <a:extLst>
                    <a:ext uri="{FF2B5EF4-FFF2-40B4-BE49-F238E27FC236}">
                      <a16:creationId xmlns="" xmlns:a16="http://schemas.microsoft.com/office/drawing/2014/main" id="{CF6B9F34-8770-4BA2-8DDF-60365C32A4CA}"/>
                    </a:ext>
                  </a:extLst>
                </p:cNvPr>
                <p:cNvSpPr txBox="1"/>
                <p:nvPr/>
              </p:nvSpPr>
              <p:spPr bwMode="auto">
                <a:xfrm>
                  <a:off x="741275" y="7862459"/>
                  <a:ext cx="3097974" cy="34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a:solidFill>
                        <a:schemeClr val="tx1">
                          <a:lumMod val="85000"/>
                          <a:lumOff val="15000"/>
                        </a:schemeClr>
                      </a:solidFill>
                      <a:cs typeface="+mn-ea"/>
                      <a:sym typeface="+mn-lt"/>
                    </a:rPr>
                    <a:t>请编辑小标题</a:t>
                  </a:r>
                </a:p>
              </p:txBody>
            </p:sp>
            <p:sp>
              <p:nvSpPr>
                <p:cNvPr id="71" name="iṣḷïḑe">
                  <a:extLst>
                    <a:ext uri="{FF2B5EF4-FFF2-40B4-BE49-F238E27FC236}">
                      <a16:creationId xmlns="" xmlns:a16="http://schemas.microsoft.com/office/drawing/2014/main" id="{4E44CC40-AA0B-4DFC-935A-8A24408BB905}"/>
                    </a:ext>
                  </a:extLst>
                </p:cNvPr>
                <p:cNvSpPr/>
                <p:nvPr/>
              </p:nvSpPr>
              <p:spPr bwMode="auto">
                <a:xfrm>
                  <a:off x="538092" y="5134509"/>
                  <a:ext cx="3432957" cy="91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1400">
                      <a:solidFill>
                        <a:schemeClr val="bg2">
                          <a:lumMod val="50000"/>
                        </a:schemeClr>
                      </a:solidFill>
                      <a:cs typeface="+mn-ea"/>
                      <a:sym typeface="+mn-lt"/>
                    </a:rPr>
                    <a:t>1927</a:t>
                  </a:r>
                  <a:r>
                    <a:rPr lang="zh-CN" altLang="en-US" sz="1400">
                      <a:solidFill>
                        <a:schemeClr val="bg2">
                          <a:lumMod val="50000"/>
                        </a:schemeClr>
                      </a:solidFill>
                      <a:cs typeface="+mn-ea"/>
                      <a:sym typeface="+mn-lt"/>
                    </a:rPr>
                    <a:t>年，国民政府在浙江高等学校校址成立国立第三中山大学</a:t>
                  </a:r>
                </a:p>
              </p:txBody>
            </p:sp>
          </p:grpSp>
          <p:sp>
            <p:nvSpPr>
              <p:cNvPr id="69" name="Freeform 5"/>
              <p:cNvSpPr>
                <a:spLocks/>
              </p:cNvSpPr>
              <p:nvPr/>
            </p:nvSpPr>
            <p:spPr bwMode="auto">
              <a:xfrm rot="12960000">
                <a:off x="1406746" y="4157260"/>
                <a:ext cx="509050" cy="493162"/>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w="76200">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sp>
          <p:nvSpPr>
            <p:cNvPr id="101" name="文本框 100"/>
            <p:cNvSpPr txBox="1"/>
            <p:nvPr/>
          </p:nvSpPr>
          <p:spPr>
            <a:xfrm>
              <a:off x="8619884" y="3725624"/>
              <a:ext cx="496584" cy="276999"/>
            </a:xfrm>
            <a:prstGeom prst="rect">
              <a:avLst/>
            </a:prstGeom>
            <a:noFill/>
          </p:spPr>
          <p:txBody>
            <a:bodyPr wrap="square" rtlCol="0">
              <a:spAutoFit/>
            </a:bodyPr>
            <a:lstStyle/>
            <a:p>
              <a:r>
                <a:rPr lang="en-US" altLang="zh-CN" sz="1200" b="1">
                  <a:solidFill>
                    <a:schemeClr val="bg1">
                      <a:lumMod val="95000"/>
                    </a:schemeClr>
                  </a:solidFill>
                  <a:cs typeface="+mn-ea"/>
                  <a:sym typeface="+mn-lt"/>
                </a:rPr>
                <a:t>04</a:t>
              </a:r>
              <a:endParaRPr lang="zh-CN" altLang="en-US" sz="1200" b="1">
                <a:solidFill>
                  <a:schemeClr val="bg1">
                    <a:lumMod val="95000"/>
                  </a:schemeClr>
                </a:solidFill>
                <a:cs typeface="+mn-ea"/>
                <a:sym typeface="+mn-lt"/>
              </a:endParaRPr>
            </a:p>
          </p:txBody>
        </p:sp>
      </p:grpSp>
      <p:grpSp>
        <p:nvGrpSpPr>
          <p:cNvPr id="8" name="组合 7"/>
          <p:cNvGrpSpPr/>
          <p:nvPr/>
        </p:nvGrpSpPr>
        <p:grpSpPr>
          <a:xfrm>
            <a:off x="9863865" y="3308471"/>
            <a:ext cx="2161081" cy="2483729"/>
            <a:chOff x="10275629" y="3437383"/>
            <a:chExt cx="2161081" cy="2483729"/>
          </a:xfrm>
        </p:grpSpPr>
        <p:grpSp>
          <p:nvGrpSpPr>
            <p:cNvPr id="94" name="组合 93"/>
            <p:cNvGrpSpPr/>
            <p:nvPr/>
          </p:nvGrpSpPr>
          <p:grpSpPr>
            <a:xfrm>
              <a:off x="10275629" y="3437383"/>
              <a:ext cx="2161081" cy="2483729"/>
              <a:chOff x="561042" y="3320985"/>
              <a:chExt cx="2161081" cy="2483729"/>
            </a:xfrm>
          </p:grpSpPr>
          <p:grpSp>
            <p:nvGrpSpPr>
              <p:cNvPr id="95" name="îṣļîďé"/>
              <p:cNvGrpSpPr/>
              <p:nvPr/>
            </p:nvGrpSpPr>
            <p:grpSpPr>
              <a:xfrm>
                <a:off x="561042" y="3320985"/>
                <a:ext cx="2161081" cy="2483729"/>
                <a:chOff x="305265" y="5266314"/>
                <a:chExt cx="3900982" cy="3454921"/>
              </a:xfrm>
            </p:grpSpPr>
            <p:sp>
              <p:nvSpPr>
                <p:cNvPr id="97" name="ïsļiḑé">
                  <a:extLst>
                    <a:ext uri="{FF2B5EF4-FFF2-40B4-BE49-F238E27FC236}">
                      <a16:creationId xmlns="" xmlns:a16="http://schemas.microsoft.com/office/drawing/2014/main" id="{CF6B9F34-8770-4BA2-8DDF-60365C32A4CA}"/>
                    </a:ext>
                  </a:extLst>
                </p:cNvPr>
                <p:cNvSpPr txBox="1"/>
                <p:nvPr/>
              </p:nvSpPr>
              <p:spPr bwMode="auto">
                <a:xfrm>
                  <a:off x="407988" y="5266314"/>
                  <a:ext cx="3695538" cy="81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a:solidFill>
                        <a:schemeClr val="tx1">
                          <a:lumMod val="85000"/>
                          <a:lumOff val="15000"/>
                        </a:schemeClr>
                      </a:solidFill>
                      <a:cs typeface="+mn-ea"/>
                      <a:sym typeface="+mn-lt"/>
                    </a:rPr>
                    <a:t>请编辑小标题</a:t>
                  </a:r>
                </a:p>
              </p:txBody>
            </p:sp>
            <p:sp>
              <p:nvSpPr>
                <p:cNvPr id="98" name="iṣḷïḑe">
                  <a:extLst>
                    <a:ext uri="{FF2B5EF4-FFF2-40B4-BE49-F238E27FC236}">
                      <a16:creationId xmlns="" xmlns:a16="http://schemas.microsoft.com/office/drawing/2014/main" id="{4E44CC40-AA0B-4DFC-935A-8A24408BB905}"/>
                    </a:ext>
                  </a:extLst>
                </p:cNvPr>
                <p:cNvSpPr/>
                <p:nvPr/>
              </p:nvSpPr>
              <p:spPr bwMode="auto">
                <a:xfrm>
                  <a:off x="305265" y="7803002"/>
                  <a:ext cx="3900982" cy="91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1400">
                      <a:solidFill>
                        <a:schemeClr val="bg2">
                          <a:lumMod val="50000"/>
                        </a:schemeClr>
                      </a:solidFill>
                      <a:cs typeface="+mn-ea"/>
                      <a:sym typeface="+mn-lt"/>
                    </a:rPr>
                    <a:t>1928</a:t>
                  </a:r>
                  <a:r>
                    <a:rPr lang="zh-CN" altLang="en-US" sz="1400">
                      <a:solidFill>
                        <a:schemeClr val="bg2">
                          <a:lumMod val="50000"/>
                        </a:schemeClr>
                      </a:solidFill>
                      <a:cs typeface="+mn-ea"/>
                      <a:sym typeface="+mn-lt"/>
                    </a:rPr>
                    <a:t>年</a:t>
                  </a:r>
                  <a:r>
                    <a:rPr lang="en-US" altLang="zh-CN" sz="1400">
                      <a:solidFill>
                        <a:schemeClr val="bg2">
                          <a:lumMod val="50000"/>
                        </a:schemeClr>
                      </a:solidFill>
                      <a:cs typeface="+mn-ea"/>
                      <a:sym typeface="+mn-lt"/>
                    </a:rPr>
                    <a:t>4</a:t>
                  </a:r>
                  <a:r>
                    <a:rPr lang="zh-CN" altLang="en-US" sz="1400">
                      <a:solidFill>
                        <a:schemeClr val="bg2">
                          <a:lumMod val="50000"/>
                        </a:schemeClr>
                      </a:solidFill>
                      <a:cs typeface="+mn-ea"/>
                      <a:sym typeface="+mn-lt"/>
                    </a:rPr>
                    <a:t>月，</a:t>
                  </a:r>
                  <a:endParaRPr lang="en-US" altLang="zh-CN" sz="1400">
                    <a:solidFill>
                      <a:schemeClr val="bg2">
                        <a:lumMod val="50000"/>
                      </a:schemeClr>
                    </a:solidFill>
                    <a:cs typeface="+mn-ea"/>
                    <a:sym typeface="+mn-lt"/>
                  </a:endParaRPr>
                </a:p>
                <a:p>
                  <a:pPr algn="ctr">
                    <a:lnSpc>
                      <a:spcPct val="110000"/>
                    </a:lnSpc>
                  </a:pPr>
                  <a:r>
                    <a:rPr lang="zh-CN" altLang="en-US" sz="1400">
                      <a:solidFill>
                        <a:schemeClr val="bg2">
                          <a:lumMod val="50000"/>
                        </a:schemeClr>
                      </a:solidFill>
                      <a:cs typeface="+mn-ea"/>
                      <a:sym typeface="+mn-lt"/>
                    </a:rPr>
                    <a:t>改称“中华民国大学院浙江大学” 。同年定名为“国立浙江大学”。</a:t>
                  </a:r>
                </a:p>
              </p:txBody>
            </p:sp>
          </p:grpSp>
          <p:sp>
            <p:nvSpPr>
              <p:cNvPr id="96" name="Freeform 5"/>
              <p:cNvSpPr>
                <a:spLocks/>
              </p:cNvSpPr>
              <p:nvPr/>
            </p:nvSpPr>
            <p:spPr bwMode="auto">
              <a:xfrm rot="17280000">
                <a:off x="1387059" y="4220594"/>
                <a:ext cx="509050" cy="493162"/>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B01F24"/>
              </a:solidFill>
              <a:ln w="76200">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zh-CN" altLang="en-US" sz="1200">
                  <a:solidFill>
                    <a:srgbClr val="FFFFFF"/>
                  </a:solidFill>
                  <a:cs typeface="+mn-ea"/>
                  <a:sym typeface="+mn-lt"/>
                </a:endParaRPr>
              </a:p>
            </p:txBody>
          </p:sp>
        </p:grpSp>
        <p:sp>
          <p:nvSpPr>
            <p:cNvPr id="102" name="文本框 101"/>
            <p:cNvSpPr txBox="1"/>
            <p:nvPr/>
          </p:nvSpPr>
          <p:spPr>
            <a:xfrm>
              <a:off x="11144829" y="4473960"/>
              <a:ext cx="496584" cy="276999"/>
            </a:xfrm>
            <a:prstGeom prst="rect">
              <a:avLst/>
            </a:prstGeom>
            <a:noFill/>
          </p:spPr>
          <p:txBody>
            <a:bodyPr wrap="square" rtlCol="0">
              <a:spAutoFit/>
            </a:bodyPr>
            <a:lstStyle/>
            <a:p>
              <a:r>
                <a:rPr lang="en-US" altLang="zh-CN" sz="1200" b="1">
                  <a:solidFill>
                    <a:schemeClr val="bg1">
                      <a:lumMod val="95000"/>
                    </a:schemeClr>
                  </a:solidFill>
                  <a:cs typeface="+mn-ea"/>
                  <a:sym typeface="+mn-lt"/>
                </a:rPr>
                <a:t>05</a:t>
              </a:r>
              <a:endParaRPr lang="zh-CN" altLang="en-US" sz="1200" b="1">
                <a:solidFill>
                  <a:schemeClr val="bg1">
                    <a:lumMod val="95000"/>
                  </a:schemeClr>
                </a:solidFill>
                <a:cs typeface="+mn-ea"/>
                <a:sym typeface="+mn-lt"/>
              </a:endParaRPr>
            </a:p>
          </p:txBody>
        </p:sp>
      </p:grpSp>
      <p:pic>
        <p:nvPicPr>
          <p:cNvPr id="48" name="图片 4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2369009147"/>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42" presetClass="path" presetSubtype="0" accel="50000" decel="50000" fill="hold" nodeType="afterEffect">
                                  <p:stCondLst>
                                    <p:cond delay="500"/>
                                  </p:stCondLst>
                                  <p:childTnLst>
                                    <p:animMotion origin="layout" path="M 0 -7.40741E-7 L 0 0.11574 " pathEditMode="relative" rAng="0" ptsTypes="AA">
                                      <p:cBhvr>
                                        <p:cTn id="10" dur="1000" fill="hold"/>
                                        <p:tgtEl>
                                          <p:spTgt spid="10"/>
                                        </p:tgtEl>
                                        <p:attrNameLst>
                                          <p:attrName>ppt_x</p:attrName>
                                          <p:attrName>ppt_y</p:attrName>
                                        </p:attrNameLst>
                                      </p:cBhvr>
                                      <p:rCtr x="0" y="5787"/>
                                    </p:animMotion>
                                  </p:childTnLst>
                                </p:cTn>
                              </p:par>
                              <p:par>
                                <p:cTn id="11" presetID="64" presetClass="path" presetSubtype="0" accel="50000" decel="50000" fill="hold" nodeType="withEffect">
                                  <p:stCondLst>
                                    <p:cond delay="500"/>
                                  </p:stCondLst>
                                  <p:childTnLst>
                                    <p:animMotion origin="layout" path="M 0 0 L 0 -0.35 " pathEditMode="relative" rAng="0" ptsTypes="AA">
                                      <p:cBhvr>
                                        <p:cTn id="12" dur="1000" fill="hold"/>
                                        <p:tgtEl>
                                          <p:spTgt spid="9"/>
                                        </p:tgtEl>
                                        <p:attrNameLst>
                                          <p:attrName>ppt_x</p:attrName>
                                          <p:attrName>ppt_y</p:attrName>
                                        </p:attrNameLst>
                                      </p:cBhvr>
                                      <p:rCtr x="0" y="-17500"/>
                                    </p:animMotion>
                                  </p:childTnLst>
                                </p:cTn>
                              </p:par>
                              <p:par>
                                <p:cTn id="13" presetID="1" presetClass="entr" presetSubtype="0"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xit" presetSubtype="0" fill="hold" nodeType="withEffect">
                                  <p:stCondLst>
                                    <p:cond delay="500"/>
                                  </p:stCondLst>
                                  <p:childTnLst>
                                    <p:set>
                                      <p:cBhvr>
                                        <p:cTn id="16" dur="1" fill="hold">
                                          <p:stCondLst>
                                            <p:cond delay="0"/>
                                          </p:stCondLst>
                                        </p:cTn>
                                        <p:tgtEl>
                                          <p:spTgt spid="14"/>
                                        </p:tgtEl>
                                        <p:attrNameLst>
                                          <p:attrName>style.visibility</p:attrName>
                                        </p:attrNameLst>
                                      </p:cBhvr>
                                      <p:to>
                                        <p:strVal val="hidden"/>
                                      </p:to>
                                    </p:se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par>
                          <p:cTn id="21" fill="hold">
                            <p:stCondLst>
                              <p:cond delay="2500"/>
                            </p:stCondLst>
                            <p:childTnLst>
                              <p:par>
                                <p:cTn id="22" presetID="47" presetClass="entr" presetSubtype="0" fill="hold" nodeType="after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nodeType="afterEffect">
                                  <p:stCondLst>
                                    <p:cond delay="5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ppt_x</p:attrName>
                                        </p:attrNameLst>
                                      </p:cBhvr>
                                      <p:tavLst>
                                        <p:tav tm="0">
                                          <p:val>
                                            <p:strVal val="#ppt_x"/>
                                          </p:val>
                                        </p:tav>
                                        <p:tav tm="100000">
                                          <p:val>
                                            <p:strVal val="#ppt_x"/>
                                          </p:val>
                                        </p:tav>
                                      </p:tavLst>
                                    </p:anim>
                                    <p:anim calcmode="lin" valueType="num">
                                      <p:cBhvr>
                                        <p:cTn id="38" dur="5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2" presetClass="entr" presetSubtype="0" fill="hold" nodeType="afterEffect">
                                  <p:stCondLst>
                                    <p:cond delay="5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nodeType="afterEffect">
                                  <p:stCondLst>
                                    <p:cond delay="5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8" name="Freeform 5"/>
          <p:cNvSpPr>
            <a:spLocks/>
          </p:cNvSpPr>
          <p:nvPr/>
        </p:nvSpPr>
        <p:spPr bwMode="auto">
          <a:xfrm rot="12108959">
            <a:off x="608621" y="950376"/>
            <a:ext cx="1208209" cy="117049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C3C1C1">
              <a:alpha val="82745"/>
            </a:srgbClr>
          </a:solidFill>
          <a:ln>
            <a:noFill/>
          </a:ln>
          <a:effectLst>
            <a:outerShdw blurRad="762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nvGrpSpPr>
          <p:cNvPr id="16" name="组合 15"/>
          <p:cNvGrpSpPr/>
          <p:nvPr/>
        </p:nvGrpSpPr>
        <p:grpSpPr>
          <a:xfrm>
            <a:off x="3884018" y="441511"/>
            <a:ext cx="9382685" cy="6255124"/>
            <a:chOff x="1369419" y="441511"/>
            <a:chExt cx="9382685" cy="6255124"/>
          </a:xfrm>
        </p:grpSpPr>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15831" y="1535626"/>
              <a:ext cx="6560338" cy="4233162"/>
            </a:xfrm>
            <a:prstGeom prst="rect">
              <a:avLst/>
            </a:prstGeom>
            <a:ln>
              <a:noFill/>
            </a:ln>
          </p:spPr>
        </p:pic>
        <p:graphicFrame>
          <p:nvGraphicFramePr>
            <p:cNvPr id="13" name="图表 12"/>
            <p:cNvGraphicFramePr/>
            <p:nvPr>
              <p:extLst>
                <p:ext uri="{D42A27DB-BD31-4B8C-83A1-F6EECF244321}">
                  <p14:modId xmlns:p14="http://schemas.microsoft.com/office/powerpoint/2010/main" val="2957539201"/>
                </p:ext>
              </p:extLst>
            </p:nvPr>
          </p:nvGraphicFramePr>
          <p:xfrm>
            <a:off x="1369419" y="441511"/>
            <a:ext cx="9382685" cy="6255124"/>
          </p:xfrm>
          <a:graphic>
            <a:graphicData uri="http://schemas.openxmlformats.org/drawingml/2006/chart">
              <c:chart xmlns:c="http://schemas.openxmlformats.org/drawingml/2006/chart" xmlns:r="http://schemas.openxmlformats.org/officeDocument/2006/relationships" r:id="rId5"/>
            </a:graphicData>
          </a:graphic>
        </p:graphicFrame>
      </p:grpSp>
      <p:sp>
        <p:nvSpPr>
          <p:cNvPr id="19" name="文本框 18">
            <a:extLst>
              <a:ext uri="{FF2B5EF4-FFF2-40B4-BE49-F238E27FC236}">
                <a16:creationId xmlns="" xmlns:a16="http://schemas.microsoft.com/office/drawing/2014/main" id="{F9ED7D03-5692-458F-B661-E75C6BE08726}"/>
              </a:ext>
            </a:extLst>
          </p:cNvPr>
          <p:cNvSpPr txBox="1"/>
          <p:nvPr/>
        </p:nvSpPr>
        <p:spPr>
          <a:xfrm>
            <a:off x="1060898" y="1318558"/>
            <a:ext cx="4132252" cy="1077218"/>
          </a:xfrm>
          <a:prstGeom prst="rect">
            <a:avLst/>
          </a:prstGeom>
          <a:noFill/>
        </p:spPr>
        <p:txBody>
          <a:bodyPr wrap="square" rtlCol="0">
            <a:spAutoFit/>
          </a:bodyPr>
          <a:lstStyle/>
          <a:p>
            <a:r>
              <a:rPr lang="zh-CN" altLang="en-US" sz="3200" b="1">
                <a:solidFill>
                  <a:schemeClr val="tx1">
                    <a:lumMod val="85000"/>
                    <a:lumOff val="15000"/>
                  </a:schemeClr>
                </a:solidFill>
                <a:cs typeface="+mn-ea"/>
                <a:sym typeface="+mn-lt"/>
              </a:rPr>
              <a:t>请点击百分比饼图</a:t>
            </a:r>
            <a:endParaRPr lang="en-US" altLang="zh-CN" sz="3200" b="1">
              <a:solidFill>
                <a:schemeClr val="tx1">
                  <a:lumMod val="85000"/>
                  <a:lumOff val="15000"/>
                </a:schemeClr>
              </a:solidFill>
              <a:cs typeface="+mn-ea"/>
              <a:sym typeface="+mn-lt"/>
            </a:endParaRPr>
          </a:p>
          <a:p>
            <a:r>
              <a:rPr lang="zh-CN" altLang="en-US" sz="3200" b="1">
                <a:solidFill>
                  <a:schemeClr val="tx1">
                    <a:lumMod val="85000"/>
                    <a:lumOff val="15000"/>
                  </a:schemeClr>
                </a:solidFill>
                <a:cs typeface="+mn-ea"/>
                <a:sym typeface="+mn-lt"/>
              </a:rPr>
              <a:t>以编辑图表</a:t>
            </a:r>
          </a:p>
        </p:txBody>
      </p:sp>
      <p:sp>
        <p:nvSpPr>
          <p:cNvPr id="20" name="文本框 19">
            <a:extLst>
              <a:ext uri="{FF2B5EF4-FFF2-40B4-BE49-F238E27FC236}">
                <a16:creationId xmlns="" xmlns:a16="http://schemas.microsoft.com/office/drawing/2014/main" id="{7194E76B-D2ED-4E0C-B977-2B89D0F93BEF}"/>
              </a:ext>
            </a:extLst>
          </p:cNvPr>
          <p:cNvSpPr txBox="1"/>
          <p:nvPr/>
        </p:nvSpPr>
        <p:spPr>
          <a:xfrm>
            <a:off x="803380" y="3002675"/>
            <a:ext cx="4282969" cy="1754326"/>
          </a:xfrm>
          <a:prstGeom prst="rect">
            <a:avLst/>
          </a:prstGeom>
          <a:noFill/>
        </p:spPr>
        <p:txBody>
          <a:bodyPr wrap="square" rtlCol="0">
            <a:spAutoFit/>
          </a:bodyPr>
          <a:lstStyle/>
          <a:p>
            <a:pPr>
              <a:lnSpc>
                <a:spcPct val="150000"/>
              </a:lnSpc>
            </a:pPr>
            <a:r>
              <a:rPr lang="zh-CN" altLang="en-US" sz="1200">
                <a:solidFill>
                  <a:schemeClr val="bg2">
                    <a:lumMod val="50000"/>
                  </a:schemeClr>
                </a:solidFill>
                <a:cs typeface="+mn-ea"/>
                <a:sym typeface="+mn-lt"/>
              </a:rPr>
              <a:t>        浙江大学学生分秋、冬、春、夏四个学期上课，每学期长度为</a:t>
            </a:r>
            <a:r>
              <a:rPr lang="en-US" altLang="zh-CN" sz="1200">
                <a:solidFill>
                  <a:schemeClr val="bg2">
                    <a:lumMod val="50000"/>
                  </a:schemeClr>
                </a:solidFill>
                <a:cs typeface="+mn-ea"/>
                <a:sym typeface="+mn-lt"/>
              </a:rPr>
              <a:t>9</a:t>
            </a:r>
            <a:r>
              <a:rPr lang="zh-CN" altLang="en-US" sz="1200">
                <a:solidFill>
                  <a:schemeClr val="bg2">
                    <a:lumMod val="50000"/>
                  </a:schemeClr>
                </a:solidFill>
                <a:cs typeface="+mn-ea"/>
                <a:sym typeface="+mn-lt"/>
              </a:rPr>
              <a:t>周，并设三个长短不等的假期。此举旨在改变高校以往学期长、假期也长，课程设置不灵活，教学与科研及国际学术交流矛盾突出等问题。因为与国外许多大学的学期设置接轨，实行“四学期制”也将为更多国内外高水平教授来浙江大学讲课创造条件。</a:t>
            </a:r>
          </a:p>
        </p:txBody>
      </p:sp>
      <p:pic>
        <p:nvPicPr>
          <p:cNvPr id="10" name="图片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231826777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c="http://schemas.openxmlformats.org/drawingml/2006/chart"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0" presetClass="entr" presetSubtype="0" fill="hold" grpId="0" nodeType="withEffect">
                                  <p:stCondLst>
                                    <p:cond delay="0"/>
                                  </p:stCondLst>
                                  <p:iterate type="lt">
                                    <p:tmPct val="10000"/>
                                  </p:iterate>
                                  <p:childTnLst>
                                    <p:set>
                                      <p:cBhvr>
                                        <p:cTn id="12" dur="500" fill="hold">
                                          <p:stCondLst>
                                            <p:cond delay="0"/>
                                          </p:stCondLst>
                                        </p:cTn>
                                        <p:tgtEl>
                                          <p:spTgt spid="19"/>
                                        </p:tgtEl>
                                        <p:attrNameLst>
                                          <p:attrName>style.visibility</p:attrName>
                                        </p:attrNameLst>
                                      </p:cBhvr>
                                      <p:to>
                                        <p:strVal val="visible"/>
                                      </p:to>
                                    </p:set>
                                    <p:anim to="" calcmode="lin" valueType="num">
                                      <p:cBhvr>
                                        <p:cTn id="13" dur="500" fill="hold">
                                          <p:stCondLst>
                                            <p:cond delay="0"/>
                                          </p:stCondLst>
                                        </p:cTn>
                                        <p:tgtEl>
                                          <p:spTgt spid="19"/>
                                        </p:tgtEl>
                                        <p:attrNameLst>
                                          <p:attrName>ppt_x</p:attrName>
                                        </p:attrNameLst>
                                      </p:cBhvr>
                                      <p:tavLst>
                                        <p:tav tm="0" fmla="#ppt_x-#ppt_w*1.2*((1.5-1.5*$)^3-(1.5-1.5*$)^2)">
                                          <p:val>
                                            <p:strVal val="0"/>
                                          </p:val>
                                        </p:tav>
                                        <p:tav tm="100000">
                                          <p:val>
                                            <p:strVal val="1"/>
                                          </p:val>
                                        </p:tav>
                                      </p:tavLst>
                                    </p:anim>
                                    <p:anim to="" calcmode="lin" valueType="num">
                                      <p:cBhvr>
                                        <p:cTn id="14" dur="500" fill="hold">
                                          <p:stCondLst>
                                            <p:cond delay="0"/>
                                          </p:stCondLst>
                                        </p:cTn>
                                        <p:tgtEl>
                                          <p:spTgt spid="19"/>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15" dur="500" fill="hold">
                                          <p:stCondLst>
                                            <p:cond delay="0"/>
                                          </p:stCondLst>
                                        </p:cTn>
                                        <p:tgtEl>
                                          <p:spTgt spid="19"/>
                                        </p:tgtEl>
                                        <p:attrNameLst>
                                          <p:attrName>ppt_w</p:attrName>
                                        </p:attrNameLst>
                                      </p:cBhvr>
                                      <p:tavLst>
                                        <p:tav tm="0" fmla="#ppt_w/2*($)^6">
                                          <p:val>
                                            <p:strVal val="0"/>
                                          </p:val>
                                        </p:tav>
                                        <p:tav tm="50000" fmla="#ppt_w-#ppt_w/2*(2-$)^6">
                                          <p:val>
                                            <p:strVal val="1"/>
                                          </p:val>
                                        </p:tav>
                                        <p:tav tm="100000">
                                          <p:val>
                                            <p:strVal val="2"/>
                                          </p:val>
                                        </p:tav>
                                      </p:tavLst>
                                    </p:anim>
                                  </p:childTnLst>
                                </p:cTn>
                              </p:par>
                              <p:par>
                                <p:cTn id="16" presetID="0" presetClass="entr" presetSubtype="0" fill="hold" grpId="0" nodeType="withEffect">
                                  <p:stCondLst>
                                    <p:cond delay="900"/>
                                  </p:stCondLst>
                                  <p:iterate type="lt">
                                    <p:tmPct val="7022"/>
                                  </p:iterate>
                                  <p:childTnLst>
                                    <p:set>
                                      <p:cBhvr>
                                        <p:cTn id="17" dur="100" fill="hold">
                                          <p:stCondLst>
                                            <p:cond delay="0"/>
                                          </p:stCondLst>
                                        </p:cTn>
                                        <p:tgtEl>
                                          <p:spTgt spid="20"/>
                                        </p:tgtEl>
                                        <p:attrNameLst>
                                          <p:attrName>style.visibility</p:attrName>
                                        </p:attrNameLst>
                                      </p:cBhvr>
                                      <p:to>
                                        <p:strVal val="visible"/>
                                      </p:to>
                                    </p:set>
                                    <p:anim to="" calcmode="lin" valueType="num">
                                      <p:cBhvr>
                                        <p:cTn id="18" dur="100" fill="hold">
                                          <p:stCondLst>
                                            <p:cond delay="0"/>
                                          </p:stCondLst>
                                        </p:cTn>
                                        <p:tgtEl>
                                          <p:spTgt spid="20"/>
                                        </p:tgtEl>
                                        <p:attrNameLst>
                                          <p:attrName>ppt_x</p:attrName>
                                        </p:attrNameLst>
                                      </p:cBhvr>
                                      <p:tavLst>
                                        <p:tav tm="0" fmla="#ppt_x-#ppt_w*1.2*((1.5-1.5*$)^3-(1.5-1.5*$)^2)">
                                          <p:val>
                                            <p:strVal val="0"/>
                                          </p:val>
                                        </p:tav>
                                        <p:tav tm="100000">
                                          <p:val>
                                            <p:strVal val="1"/>
                                          </p:val>
                                        </p:tav>
                                      </p:tavLst>
                                    </p:anim>
                                    <p:anim to="" calcmode="lin" valueType="num">
                                      <p:cBhvr>
                                        <p:cTn id="19" dur="100" fill="hold">
                                          <p:stCondLst>
                                            <p:cond delay="0"/>
                                          </p:stCondLst>
                                        </p:cTn>
                                        <p:tgtEl>
                                          <p:spTgt spid="20"/>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20" dur="100" fill="hold">
                                          <p:stCondLst>
                                            <p:cond delay="0"/>
                                          </p:stCondLst>
                                        </p:cTn>
                                        <p:tgtEl>
                                          <p:spTgt spid="20"/>
                                        </p:tgtEl>
                                        <p:attrNameLst>
                                          <p:attrName>ppt_w</p:attrName>
                                        </p:attrNameLst>
                                      </p:cBhvr>
                                      <p:tavLst>
                                        <p:tav tm="0" fmla="#ppt_w/2*($)^6">
                                          <p:val>
                                            <p:strVal val="0"/>
                                          </p:val>
                                        </p:tav>
                                        <p:tav tm="50000" fmla="#ppt_w-#ppt_w/2*(2-$)^6">
                                          <p:val>
                                            <p:strVal val="1"/>
                                          </p:val>
                                        </p:tav>
                                        <p:tav tm="100000">
                                          <p:val>
                                            <p:strVal val="2"/>
                                          </p:val>
                                        </p:tav>
                                      </p:tavLst>
                                    </p:anim>
                                  </p:childTnLst>
                                </p:cTn>
                              </p:par>
                              <p:par>
                                <p:cTn id="21" presetID="49" presetClass="entr" presetSubtype="0" decel="100000" fill="hold" nodeType="withEffect">
                                  <p:stCondLst>
                                    <p:cond delay="16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900" fill="hold"/>
                                        <p:tgtEl>
                                          <p:spTgt spid="16"/>
                                        </p:tgtEl>
                                        <p:attrNameLst>
                                          <p:attrName>ppt_w</p:attrName>
                                        </p:attrNameLst>
                                      </p:cBhvr>
                                      <p:tavLst>
                                        <p:tav tm="0">
                                          <p:val>
                                            <p:fltVal val="0"/>
                                          </p:val>
                                        </p:tav>
                                        <p:tav tm="100000">
                                          <p:val>
                                            <p:strVal val="#ppt_w"/>
                                          </p:val>
                                        </p:tav>
                                      </p:tavLst>
                                    </p:anim>
                                    <p:anim calcmode="lin" valueType="num">
                                      <p:cBhvr>
                                        <p:cTn id="24" dur="1900" fill="hold"/>
                                        <p:tgtEl>
                                          <p:spTgt spid="16"/>
                                        </p:tgtEl>
                                        <p:attrNameLst>
                                          <p:attrName>ppt_h</p:attrName>
                                        </p:attrNameLst>
                                      </p:cBhvr>
                                      <p:tavLst>
                                        <p:tav tm="0">
                                          <p:val>
                                            <p:fltVal val="0"/>
                                          </p:val>
                                        </p:tav>
                                        <p:tav tm="100000">
                                          <p:val>
                                            <p:strVal val="#ppt_h"/>
                                          </p:val>
                                        </p:tav>
                                      </p:tavLst>
                                    </p:anim>
                                    <p:anim calcmode="lin" valueType="num">
                                      <p:cBhvr>
                                        <p:cTn id="25" dur="1900" fill="hold"/>
                                        <p:tgtEl>
                                          <p:spTgt spid="16"/>
                                        </p:tgtEl>
                                        <p:attrNameLst>
                                          <p:attrName>style.rotation</p:attrName>
                                        </p:attrNameLst>
                                      </p:cBhvr>
                                      <p:tavLst>
                                        <p:tav tm="0">
                                          <p:val>
                                            <p:fltVal val="360"/>
                                          </p:val>
                                        </p:tav>
                                        <p:tav tm="100000">
                                          <p:val>
                                            <p:fltVal val="0"/>
                                          </p:val>
                                        </p:tav>
                                      </p:tavLst>
                                    </p:anim>
                                    <p:animEffect transition="in" filter="fade">
                                      <p:cBhvr>
                                        <p:cTn id="26" dur="19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AD8E1A7-6444-4BAD-9862-4BB977B08870}"/>
              </a:ext>
            </a:extLst>
          </p:cNvPr>
          <p:cNvSpPr/>
          <p:nvPr/>
        </p:nvSpPr>
        <p:spPr>
          <a:xfrm>
            <a:off x="180087" y="-101237"/>
            <a:ext cx="3377934" cy="290421"/>
          </a:xfrm>
          <a:prstGeom prst="rect">
            <a:avLst/>
          </a:prstGeom>
          <a:solidFill>
            <a:srgbClr val="B01F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b="-1"/>
          <a:stretch/>
        </p:blipFill>
        <p:spPr>
          <a:xfrm>
            <a:off x="180087" y="357074"/>
            <a:ext cx="3377934" cy="6414115"/>
          </a:xfrm>
          <a:prstGeom prst="rect">
            <a:avLst/>
          </a:prstGeom>
        </p:spPr>
      </p:pic>
      <p:graphicFrame>
        <p:nvGraphicFramePr>
          <p:cNvPr id="7" name="图表 6"/>
          <p:cNvGraphicFramePr/>
          <p:nvPr>
            <p:extLst>
              <p:ext uri="{D42A27DB-BD31-4B8C-83A1-F6EECF244321}">
                <p14:modId xmlns:p14="http://schemas.microsoft.com/office/powerpoint/2010/main" val="1890419341"/>
              </p:ext>
            </p:extLst>
          </p:nvPr>
        </p:nvGraphicFramePr>
        <p:xfrm>
          <a:off x="3942710" y="1435227"/>
          <a:ext cx="7576190" cy="5120587"/>
        </p:xfrm>
        <a:graphic>
          <a:graphicData uri="http://schemas.openxmlformats.org/drawingml/2006/chart">
            <c:chart xmlns:c="http://schemas.openxmlformats.org/drawingml/2006/chart" xmlns:r="http://schemas.openxmlformats.org/officeDocument/2006/relationships" r:id="rId4"/>
          </a:graphicData>
        </a:graphic>
      </p:graphicFrame>
      <p:grpSp>
        <p:nvGrpSpPr>
          <p:cNvPr id="8" name="组合 7"/>
          <p:cNvGrpSpPr/>
          <p:nvPr/>
        </p:nvGrpSpPr>
        <p:grpSpPr>
          <a:xfrm>
            <a:off x="4017452" y="128475"/>
            <a:ext cx="6397668" cy="1139112"/>
            <a:chOff x="629433" y="-8812"/>
            <a:chExt cx="6397668" cy="1139112"/>
          </a:xfrm>
        </p:grpSpPr>
        <p:sp>
          <p:nvSpPr>
            <p:cNvPr id="9" name="文本框 8">
              <a:extLst>
                <a:ext uri="{FF2B5EF4-FFF2-40B4-BE49-F238E27FC236}">
                  <a16:creationId xmlns="" xmlns:a16="http://schemas.microsoft.com/office/drawing/2014/main" id="{F9ED7D03-5692-458F-B661-E75C6BE08726}"/>
                </a:ext>
              </a:extLst>
            </p:cNvPr>
            <p:cNvSpPr txBox="1"/>
            <p:nvPr/>
          </p:nvSpPr>
          <p:spPr>
            <a:xfrm>
              <a:off x="629433" y="-8812"/>
              <a:ext cx="5933249" cy="1077218"/>
            </a:xfrm>
            <a:prstGeom prst="rect">
              <a:avLst/>
            </a:prstGeom>
            <a:noFill/>
          </p:spPr>
          <p:txBody>
            <a:bodyPr wrap="square" rtlCol="0">
              <a:spAutoFit/>
            </a:bodyPr>
            <a:lstStyle/>
            <a:p>
              <a:r>
                <a:rPr lang="zh-CN" altLang="en-US" sz="3200" b="1">
                  <a:solidFill>
                    <a:schemeClr val="tx1">
                      <a:lumMod val="85000"/>
                      <a:lumOff val="15000"/>
                    </a:schemeClr>
                  </a:solidFill>
                  <a:cs typeface="+mn-ea"/>
                  <a:sym typeface="+mn-lt"/>
                </a:rPr>
                <a:t>编辑图表</a:t>
              </a:r>
              <a:endParaRPr lang="en-US" altLang="zh-CN" sz="3200" b="1">
                <a:solidFill>
                  <a:schemeClr val="tx1">
                    <a:lumMod val="85000"/>
                    <a:lumOff val="15000"/>
                  </a:schemeClr>
                </a:solidFill>
                <a:cs typeface="+mn-ea"/>
                <a:sym typeface="+mn-lt"/>
              </a:endParaRPr>
            </a:p>
            <a:p>
              <a:r>
                <a:rPr lang="zh-CN" altLang="en-US" sz="3200" b="1">
                  <a:solidFill>
                    <a:schemeClr val="tx1">
                      <a:lumMod val="85000"/>
                      <a:lumOff val="15000"/>
                    </a:schemeClr>
                  </a:solidFill>
                  <a:cs typeface="+mn-ea"/>
                  <a:sym typeface="+mn-lt"/>
                </a:rPr>
                <a:t>请点击横向条形图</a:t>
              </a:r>
              <a:endParaRPr lang="en-US" altLang="zh-CN" sz="3200" b="1">
                <a:solidFill>
                  <a:schemeClr val="tx1">
                    <a:lumMod val="85000"/>
                    <a:lumOff val="15000"/>
                  </a:schemeClr>
                </a:solidFill>
                <a:cs typeface="+mn-ea"/>
                <a:sym typeface="+mn-lt"/>
              </a:endParaRPr>
            </a:p>
          </p:txBody>
        </p:sp>
        <p:grpSp>
          <p:nvGrpSpPr>
            <p:cNvPr id="10" name="组合 9"/>
            <p:cNvGrpSpPr/>
            <p:nvPr/>
          </p:nvGrpSpPr>
          <p:grpSpPr>
            <a:xfrm>
              <a:off x="710083" y="1130300"/>
              <a:ext cx="6317018" cy="0"/>
              <a:chOff x="710083" y="1333993"/>
              <a:chExt cx="6317018" cy="0"/>
            </a:xfrm>
          </p:grpSpPr>
          <p:cxnSp>
            <p:nvCxnSpPr>
              <p:cNvPr id="11" name="直接连接符 10">
                <a:extLst>
                  <a:ext uri="{FF2B5EF4-FFF2-40B4-BE49-F238E27FC236}">
                    <a16:creationId xmlns="" xmlns:a16="http://schemas.microsoft.com/office/drawing/2014/main" id="{424D0F1F-50B3-4673-932E-44C850D5D33C}"/>
                  </a:ext>
                </a:extLst>
              </p:cNvPr>
              <p:cNvCxnSpPr/>
              <p:nvPr/>
            </p:nvCxnSpPr>
            <p:spPr>
              <a:xfrm>
                <a:off x="862483" y="1333993"/>
                <a:ext cx="6164618"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424D0F1F-50B3-4673-932E-44C850D5D33C}"/>
                  </a:ext>
                </a:extLst>
              </p:cNvPr>
              <p:cNvCxnSpPr/>
              <p:nvPr/>
            </p:nvCxnSpPr>
            <p:spPr>
              <a:xfrm>
                <a:off x="710083" y="1333993"/>
                <a:ext cx="1828455" cy="0"/>
              </a:xfrm>
              <a:prstGeom prst="line">
                <a:avLst/>
              </a:prstGeom>
              <a:ln w="25400">
                <a:solidFill>
                  <a:srgbClr val="B01F24"/>
                </a:solidFill>
              </a:ln>
            </p:spPr>
            <p:style>
              <a:lnRef idx="1">
                <a:schemeClr val="accent1"/>
              </a:lnRef>
              <a:fillRef idx="0">
                <a:schemeClr val="accent1"/>
              </a:fillRef>
              <a:effectRef idx="0">
                <a:schemeClr val="accent1"/>
              </a:effectRef>
              <a:fontRef idx="minor">
                <a:schemeClr val="tx1"/>
              </a:fontRef>
            </p:style>
          </p:cxnSp>
        </p:grpSp>
      </p:grpSp>
      <p:pic>
        <p:nvPicPr>
          <p:cNvPr id="13" name="图片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273301979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c="http://schemas.openxmlformats.org/drawingml/2006/chart"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0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2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700" fill="hold"/>
                                        <p:tgtEl>
                                          <p:spTgt spid="3"/>
                                        </p:tgtEl>
                                        <p:attrNameLst>
                                          <p:attrName>ppt_x</p:attrName>
                                        </p:attrNameLst>
                                      </p:cBhvr>
                                      <p:tavLst>
                                        <p:tav tm="0">
                                          <p:val>
                                            <p:strVal val="#ppt_x"/>
                                          </p:val>
                                        </p:tav>
                                        <p:tav tm="100000">
                                          <p:val>
                                            <p:strVal val="#ppt_x"/>
                                          </p:val>
                                        </p:tav>
                                      </p:tavLst>
                                    </p:anim>
                                    <p:anim calcmode="lin" valueType="num">
                                      <p:cBhvr additive="base">
                                        <p:cTn id="15" dur="7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7"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3425" y="858095"/>
            <a:ext cx="10080000" cy="5021844"/>
          </a:xfrm>
          <a:prstGeom prst="rect">
            <a:avLst/>
          </a:prstGeom>
          <a:noFill/>
          <a:ln w="63500">
            <a:solidFill>
              <a:srgbClr val="B01F2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cs typeface="+mn-ea"/>
              <a:sym typeface="+mn-lt"/>
            </a:endParaRPr>
          </a:p>
        </p:txBody>
      </p:sp>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407920"/>
            <a:ext cx="12191999" cy="4612640"/>
          </a:xfrm>
          <a:prstGeom prst="rect">
            <a:avLst/>
          </a:prstGeom>
        </p:spPr>
      </p:pic>
      <p:sp>
        <p:nvSpPr>
          <p:cNvPr id="6" name="文本框 5"/>
          <p:cNvSpPr txBox="1"/>
          <p:nvPr/>
        </p:nvSpPr>
        <p:spPr>
          <a:xfrm>
            <a:off x="2189721" y="1022387"/>
            <a:ext cx="4847684" cy="3293209"/>
          </a:xfrm>
          <a:prstGeom prst="rect">
            <a:avLst/>
          </a:prstGeom>
          <a:noFill/>
        </p:spPr>
        <p:txBody>
          <a:bodyPr wrap="square" rtlCol="0">
            <a:spAutoFit/>
          </a:bodyPr>
          <a:lstStyle/>
          <a:p>
            <a:r>
              <a:rPr lang="en-US" altLang="zh-CN" sz="20800" b="1">
                <a:solidFill>
                  <a:srgbClr val="C00000"/>
                </a:solidFill>
                <a:effectLst>
                  <a:outerShdw blurRad="38100" dist="38100" dir="2700000" algn="tl">
                    <a:srgbClr val="000000">
                      <a:alpha val="43137"/>
                    </a:srgbClr>
                  </a:outerShdw>
                </a:effectLst>
                <a:cs typeface="+mn-ea"/>
                <a:sym typeface="+mn-lt"/>
              </a:rPr>
              <a:t>04</a:t>
            </a:r>
            <a:endParaRPr lang="zh-CN" altLang="en-US" sz="20800" b="1">
              <a:solidFill>
                <a:srgbClr val="C00000"/>
              </a:solidFill>
              <a:effectLst>
                <a:outerShdw blurRad="38100" dist="38100" dir="2700000" algn="tl">
                  <a:srgbClr val="000000">
                    <a:alpha val="43137"/>
                  </a:srgbClr>
                </a:outerShdw>
              </a:effectLst>
              <a:cs typeface="+mn-ea"/>
              <a:sym typeface="+mn-lt"/>
            </a:endParaRPr>
          </a:p>
        </p:txBody>
      </p:sp>
      <p:sp>
        <p:nvSpPr>
          <p:cNvPr id="12" name="文本框 11"/>
          <p:cNvSpPr txBox="1"/>
          <p:nvPr/>
        </p:nvSpPr>
        <p:spPr>
          <a:xfrm>
            <a:off x="6516549" y="1790757"/>
            <a:ext cx="5159501" cy="907877"/>
          </a:xfrm>
          <a:prstGeom prst="rect">
            <a:avLst/>
          </a:prstGeom>
          <a:noFill/>
          <a:effectLst>
            <a:outerShdw blurRad="50800" dist="38100" dir="2700000" algn="tl" rotWithShape="0">
              <a:schemeClr val="bg2">
                <a:lumMod val="25000"/>
                <a:alpha val="40000"/>
              </a:schemeClr>
            </a:outerShdw>
          </a:effectLst>
        </p:spPr>
        <p:txBody>
          <a:bodyPr wrap="square" rtlCol="0">
            <a:spAutoFit/>
          </a:bodyPr>
          <a:lstStyle/>
          <a:p>
            <a:pPr>
              <a:lnSpc>
                <a:spcPct val="150000"/>
              </a:lnSpc>
            </a:pPr>
            <a:r>
              <a:rPr lang="zh-CN" altLang="en-US" sz="4000" b="1">
                <a:solidFill>
                  <a:srgbClr val="B01F24"/>
                </a:solidFill>
              </a:rPr>
              <a:t>礼主别异  </a:t>
            </a:r>
            <a:r>
              <a:rPr lang="zh-CN" altLang="en-US" sz="4000" b="1">
                <a:solidFill>
                  <a:schemeClr val="bg2">
                    <a:lumMod val="25000"/>
                  </a:schemeClr>
                </a:solidFill>
              </a:rPr>
              <a:t>乐主和同</a:t>
            </a:r>
          </a:p>
        </p:txBody>
      </p:sp>
      <p:grpSp>
        <p:nvGrpSpPr>
          <p:cNvPr id="14" name="组合 13"/>
          <p:cNvGrpSpPr/>
          <p:nvPr/>
        </p:nvGrpSpPr>
        <p:grpSpPr>
          <a:xfrm>
            <a:off x="6654629" y="2689237"/>
            <a:ext cx="5496170" cy="418576"/>
            <a:chOff x="5423784" y="2967029"/>
            <a:chExt cx="5496170" cy="418576"/>
          </a:xfrm>
        </p:grpSpPr>
        <p:sp>
          <p:nvSpPr>
            <p:cNvPr id="15" name="文本    2">
              <a:extLst>
                <a:ext uri="{FF2B5EF4-FFF2-40B4-BE49-F238E27FC236}">
                  <a16:creationId xmlns="" xmlns:a16="http://schemas.microsoft.com/office/drawing/2014/main" id="{DEA37C01-FEE9-4F55-AAEA-5653F04F4C7E}"/>
                </a:ext>
              </a:extLst>
            </p:cNvPr>
            <p:cNvSpPr txBox="1"/>
            <p:nvPr/>
          </p:nvSpPr>
          <p:spPr>
            <a:xfrm>
              <a:off x="5636935" y="2967029"/>
              <a:ext cx="5283019" cy="418576"/>
            </a:xfrm>
            <a:prstGeom prst="rect">
              <a:avLst/>
            </a:prstGeom>
            <a:noFill/>
          </p:spPr>
          <p:txBody>
            <a:bodyPr wrap="square" rtlCol="0">
              <a:spAutoFit/>
            </a:bodyPr>
            <a:lstStyle/>
            <a:p>
              <a:pPr>
                <a:lnSpc>
                  <a:spcPct val="150000"/>
                </a:lnSpc>
              </a:pPr>
              <a:r>
                <a:rPr lang="zh-CN" altLang="en-US" sz="1600" b="1">
                  <a:solidFill>
                    <a:schemeClr val="bg2">
                      <a:lumMod val="50000"/>
                    </a:schemeClr>
                  </a:solidFill>
                </a:rPr>
                <a:t>请编辑分节标题名与标题注释</a:t>
              </a:r>
              <a:endParaRPr lang="zh-CN" altLang="en-US" sz="1600">
                <a:solidFill>
                  <a:schemeClr val="bg2">
                    <a:lumMod val="50000"/>
                  </a:schemeClr>
                </a:solidFill>
              </a:endParaRPr>
            </a:p>
          </p:txBody>
        </p:sp>
        <p:sp>
          <p:nvSpPr>
            <p:cNvPr id="16" name="Freeform 5"/>
            <p:cNvSpPr>
              <a:spLocks/>
            </p:cNvSpPr>
            <p:nvPr/>
          </p:nvSpPr>
          <p:spPr bwMode="auto">
            <a:xfrm>
              <a:off x="5423784" y="3112917"/>
              <a:ext cx="213151" cy="20649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2">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pic>
        <p:nvPicPr>
          <p:cNvPr id="17" name="图片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340298220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30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23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Freeform 5"/>
          <p:cNvSpPr>
            <a:spLocks/>
          </p:cNvSpPr>
          <p:nvPr/>
        </p:nvSpPr>
        <p:spPr bwMode="auto">
          <a:xfrm rot="7681510">
            <a:off x="456567" y="1091816"/>
            <a:ext cx="927633" cy="898680"/>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C00000">
              <a:alpha val="83000"/>
            </a:srgbClr>
          </a:solidFill>
          <a:ln>
            <a:noFill/>
          </a:ln>
          <a:effectLst>
            <a:outerShdw blurRad="762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pic>
        <p:nvPicPr>
          <p:cNvPr id="9" name="图片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552564" y="167148"/>
            <a:ext cx="2639436" cy="2030930"/>
          </a:xfrm>
          <a:custGeom>
            <a:avLst/>
            <a:gdLst>
              <a:gd name="connsiteX0" fmla="*/ 0 w 2639436"/>
              <a:gd name="connsiteY0" fmla="*/ 0 h 2198077"/>
              <a:gd name="connsiteX1" fmla="*/ 2639436 w 2639436"/>
              <a:gd name="connsiteY1" fmla="*/ 0 h 2198077"/>
              <a:gd name="connsiteX2" fmla="*/ 2639436 w 2639436"/>
              <a:gd name="connsiteY2" fmla="*/ 2198077 h 2198077"/>
              <a:gd name="connsiteX3" fmla="*/ 0 w 2639436"/>
              <a:gd name="connsiteY3" fmla="*/ 2198077 h 2198077"/>
            </a:gdLst>
            <a:ahLst/>
            <a:cxnLst>
              <a:cxn ang="0">
                <a:pos x="connsiteX0" y="connsiteY0"/>
              </a:cxn>
              <a:cxn ang="0">
                <a:pos x="connsiteX1" y="connsiteY1"/>
              </a:cxn>
              <a:cxn ang="0">
                <a:pos x="connsiteX2" y="connsiteY2"/>
              </a:cxn>
              <a:cxn ang="0">
                <a:pos x="connsiteX3" y="connsiteY3"/>
              </a:cxn>
            </a:cxnLst>
            <a:rect l="l" t="t" r="r" b="b"/>
            <a:pathLst>
              <a:path w="2639436" h="2198077">
                <a:moveTo>
                  <a:pt x="0" y="0"/>
                </a:moveTo>
                <a:lnTo>
                  <a:pt x="2639436" y="0"/>
                </a:lnTo>
                <a:lnTo>
                  <a:pt x="2639436" y="2198077"/>
                </a:lnTo>
                <a:lnTo>
                  <a:pt x="0" y="2198077"/>
                </a:lnTo>
                <a:close/>
              </a:path>
            </a:pathLst>
          </a:custGeom>
        </p:spPr>
      </p:pic>
      <p:pic>
        <p:nvPicPr>
          <p:cNvPr id="15" name="图片 1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552564" y="2329962"/>
            <a:ext cx="2639436" cy="2198077"/>
          </a:xfrm>
          <a:custGeom>
            <a:avLst/>
            <a:gdLst>
              <a:gd name="connsiteX0" fmla="*/ 0 w 2639436"/>
              <a:gd name="connsiteY0" fmla="*/ 0 h 2198077"/>
              <a:gd name="connsiteX1" fmla="*/ 2639436 w 2639436"/>
              <a:gd name="connsiteY1" fmla="*/ 0 h 2198077"/>
              <a:gd name="connsiteX2" fmla="*/ 2639436 w 2639436"/>
              <a:gd name="connsiteY2" fmla="*/ 2198077 h 2198077"/>
              <a:gd name="connsiteX3" fmla="*/ 0 w 2639436"/>
              <a:gd name="connsiteY3" fmla="*/ 2198077 h 2198077"/>
            </a:gdLst>
            <a:ahLst/>
            <a:cxnLst>
              <a:cxn ang="0">
                <a:pos x="connsiteX0" y="connsiteY0"/>
              </a:cxn>
              <a:cxn ang="0">
                <a:pos x="connsiteX1" y="connsiteY1"/>
              </a:cxn>
              <a:cxn ang="0">
                <a:pos x="connsiteX2" y="connsiteY2"/>
              </a:cxn>
              <a:cxn ang="0">
                <a:pos x="connsiteX3" y="connsiteY3"/>
              </a:cxn>
            </a:cxnLst>
            <a:rect l="l" t="t" r="r" b="b"/>
            <a:pathLst>
              <a:path w="2639436" h="2198077">
                <a:moveTo>
                  <a:pt x="0" y="0"/>
                </a:moveTo>
                <a:lnTo>
                  <a:pt x="2639436" y="0"/>
                </a:lnTo>
                <a:lnTo>
                  <a:pt x="2639436" y="2198077"/>
                </a:lnTo>
                <a:lnTo>
                  <a:pt x="0" y="2198077"/>
                </a:lnTo>
                <a:close/>
              </a:path>
            </a:pathLst>
          </a:custGeom>
        </p:spPr>
      </p:pic>
      <p:pic>
        <p:nvPicPr>
          <p:cNvPr id="21" name="图片 2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552564" y="4669756"/>
            <a:ext cx="2639436" cy="1996515"/>
          </a:xfrm>
          <a:custGeom>
            <a:avLst/>
            <a:gdLst>
              <a:gd name="connsiteX0" fmla="*/ 0 w 2639436"/>
              <a:gd name="connsiteY0" fmla="*/ 0 h 2198077"/>
              <a:gd name="connsiteX1" fmla="*/ 2639436 w 2639436"/>
              <a:gd name="connsiteY1" fmla="*/ 0 h 2198077"/>
              <a:gd name="connsiteX2" fmla="*/ 2639436 w 2639436"/>
              <a:gd name="connsiteY2" fmla="*/ 2198077 h 2198077"/>
              <a:gd name="connsiteX3" fmla="*/ 0 w 2639436"/>
              <a:gd name="connsiteY3" fmla="*/ 2198077 h 2198077"/>
            </a:gdLst>
            <a:ahLst/>
            <a:cxnLst>
              <a:cxn ang="0">
                <a:pos x="connsiteX0" y="connsiteY0"/>
              </a:cxn>
              <a:cxn ang="0">
                <a:pos x="connsiteX1" y="connsiteY1"/>
              </a:cxn>
              <a:cxn ang="0">
                <a:pos x="connsiteX2" y="connsiteY2"/>
              </a:cxn>
              <a:cxn ang="0">
                <a:pos x="connsiteX3" y="connsiteY3"/>
              </a:cxn>
            </a:cxnLst>
            <a:rect l="l" t="t" r="r" b="b"/>
            <a:pathLst>
              <a:path w="2639436" h="2198077">
                <a:moveTo>
                  <a:pt x="0" y="0"/>
                </a:moveTo>
                <a:lnTo>
                  <a:pt x="2639436" y="0"/>
                </a:lnTo>
                <a:lnTo>
                  <a:pt x="2639436" y="2198077"/>
                </a:lnTo>
                <a:lnTo>
                  <a:pt x="0" y="2198077"/>
                </a:lnTo>
                <a:close/>
              </a:path>
            </a:pathLst>
          </a:custGeom>
        </p:spPr>
      </p:pic>
      <p:pic>
        <p:nvPicPr>
          <p:cNvPr id="11" name="图片 1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808840" y="157316"/>
            <a:ext cx="2639436" cy="1483354"/>
          </a:xfrm>
          <a:custGeom>
            <a:avLst/>
            <a:gdLst>
              <a:gd name="connsiteX0" fmla="*/ 0 w 2639436"/>
              <a:gd name="connsiteY0" fmla="*/ 0 h 1640670"/>
              <a:gd name="connsiteX1" fmla="*/ 2639436 w 2639436"/>
              <a:gd name="connsiteY1" fmla="*/ 0 h 1640670"/>
              <a:gd name="connsiteX2" fmla="*/ 2639436 w 2639436"/>
              <a:gd name="connsiteY2" fmla="*/ 1640670 h 1640670"/>
              <a:gd name="connsiteX3" fmla="*/ 0 w 2639436"/>
              <a:gd name="connsiteY3" fmla="*/ 1640670 h 1640670"/>
            </a:gdLst>
            <a:ahLst/>
            <a:cxnLst>
              <a:cxn ang="0">
                <a:pos x="connsiteX0" y="connsiteY0"/>
              </a:cxn>
              <a:cxn ang="0">
                <a:pos x="connsiteX1" y="connsiteY1"/>
              </a:cxn>
              <a:cxn ang="0">
                <a:pos x="connsiteX2" y="connsiteY2"/>
              </a:cxn>
              <a:cxn ang="0">
                <a:pos x="connsiteX3" y="connsiteY3"/>
              </a:cxn>
            </a:cxnLst>
            <a:rect l="l" t="t" r="r" b="b"/>
            <a:pathLst>
              <a:path w="2639436" h="1640670">
                <a:moveTo>
                  <a:pt x="0" y="0"/>
                </a:moveTo>
                <a:lnTo>
                  <a:pt x="2639436" y="0"/>
                </a:lnTo>
                <a:lnTo>
                  <a:pt x="2639436" y="1640670"/>
                </a:lnTo>
                <a:lnTo>
                  <a:pt x="0" y="1640670"/>
                </a:lnTo>
                <a:close/>
              </a:path>
            </a:pathLst>
          </a:custGeom>
        </p:spPr>
      </p:pic>
      <p:pic>
        <p:nvPicPr>
          <p:cNvPr id="17" name="图片 16"/>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808840" y="1739110"/>
            <a:ext cx="2639436" cy="1640670"/>
          </a:xfrm>
          <a:custGeom>
            <a:avLst/>
            <a:gdLst>
              <a:gd name="connsiteX0" fmla="*/ 0 w 2639436"/>
              <a:gd name="connsiteY0" fmla="*/ 0 h 1640670"/>
              <a:gd name="connsiteX1" fmla="*/ 2639436 w 2639436"/>
              <a:gd name="connsiteY1" fmla="*/ 0 h 1640670"/>
              <a:gd name="connsiteX2" fmla="*/ 2639436 w 2639436"/>
              <a:gd name="connsiteY2" fmla="*/ 1640670 h 1640670"/>
              <a:gd name="connsiteX3" fmla="*/ 0 w 2639436"/>
              <a:gd name="connsiteY3" fmla="*/ 1640670 h 1640670"/>
            </a:gdLst>
            <a:ahLst/>
            <a:cxnLst>
              <a:cxn ang="0">
                <a:pos x="connsiteX0" y="connsiteY0"/>
              </a:cxn>
              <a:cxn ang="0">
                <a:pos x="connsiteX1" y="connsiteY1"/>
              </a:cxn>
              <a:cxn ang="0">
                <a:pos x="connsiteX2" y="connsiteY2"/>
              </a:cxn>
              <a:cxn ang="0">
                <a:pos x="connsiteX3" y="connsiteY3"/>
              </a:cxn>
            </a:cxnLst>
            <a:rect l="l" t="t" r="r" b="b"/>
            <a:pathLst>
              <a:path w="2639436" h="1640670">
                <a:moveTo>
                  <a:pt x="0" y="0"/>
                </a:moveTo>
                <a:lnTo>
                  <a:pt x="2639436" y="0"/>
                </a:lnTo>
                <a:lnTo>
                  <a:pt x="2639436" y="1640670"/>
                </a:lnTo>
                <a:lnTo>
                  <a:pt x="0" y="1640670"/>
                </a:lnTo>
                <a:close/>
              </a:path>
            </a:pathLst>
          </a:custGeom>
        </p:spPr>
      </p:pic>
      <p:pic>
        <p:nvPicPr>
          <p:cNvPr id="23" name="图片 22"/>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808840" y="3478220"/>
            <a:ext cx="2639436" cy="1640670"/>
          </a:xfrm>
          <a:custGeom>
            <a:avLst/>
            <a:gdLst>
              <a:gd name="connsiteX0" fmla="*/ 0 w 2639436"/>
              <a:gd name="connsiteY0" fmla="*/ 0 h 1640670"/>
              <a:gd name="connsiteX1" fmla="*/ 2639436 w 2639436"/>
              <a:gd name="connsiteY1" fmla="*/ 0 h 1640670"/>
              <a:gd name="connsiteX2" fmla="*/ 2639436 w 2639436"/>
              <a:gd name="connsiteY2" fmla="*/ 1640670 h 1640670"/>
              <a:gd name="connsiteX3" fmla="*/ 0 w 2639436"/>
              <a:gd name="connsiteY3" fmla="*/ 1640670 h 1640670"/>
            </a:gdLst>
            <a:ahLst/>
            <a:cxnLst>
              <a:cxn ang="0">
                <a:pos x="connsiteX0" y="connsiteY0"/>
              </a:cxn>
              <a:cxn ang="0">
                <a:pos x="connsiteX1" y="connsiteY1"/>
              </a:cxn>
              <a:cxn ang="0">
                <a:pos x="connsiteX2" y="connsiteY2"/>
              </a:cxn>
              <a:cxn ang="0">
                <a:pos x="connsiteX3" y="connsiteY3"/>
              </a:cxn>
            </a:cxnLst>
            <a:rect l="l" t="t" r="r" b="b"/>
            <a:pathLst>
              <a:path w="2639436" h="1640670">
                <a:moveTo>
                  <a:pt x="0" y="0"/>
                </a:moveTo>
                <a:lnTo>
                  <a:pt x="2639436" y="0"/>
                </a:lnTo>
                <a:lnTo>
                  <a:pt x="2639436" y="1640670"/>
                </a:lnTo>
                <a:lnTo>
                  <a:pt x="0" y="1640670"/>
                </a:lnTo>
                <a:close/>
              </a:path>
            </a:pathLst>
          </a:custGeom>
        </p:spPr>
      </p:pic>
      <p:pic>
        <p:nvPicPr>
          <p:cNvPr id="29" name="图片 28"/>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808840" y="5217330"/>
            <a:ext cx="2639436" cy="1448941"/>
          </a:xfrm>
          <a:custGeom>
            <a:avLst/>
            <a:gdLst>
              <a:gd name="connsiteX0" fmla="*/ 0 w 2639436"/>
              <a:gd name="connsiteY0" fmla="*/ 0 h 1640670"/>
              <a:gd name="connsiteX1" fmla="*/ 2639436 w 2639436"/>
              <a:gd name="connsiteY1" fmla="*/ 0 h 1640670"/>
              <a:gd name="connsiteX2" fmla="*/ 2639436 w 2639436"/>
              <a:gd name="connsiteY2" fmla="*/ 1640670 h 1640670"/>
              <a:gd name="connsiteX3" fmla="*/ 0 w 2639436"/>
              <a:gd name="connsiteY3" fmla="*/ 1640670 h 1640670"/>
            </a:gdLst>
            <a:ahLst/>
            <a:cxnLst>
              <a:cxn ang="0">
                <a:pos x="connsiteX0" y="connsiteY0"/>
              </a:cxn>
              <a:cxn ang="0">
                <a:pos x="connsiteX1" y="connsiteY1"/>
              </a:cxn>
              <a:cxn ang="0">
                <a:pos x="connsiteX2" y="connsiteY2"/>
              </a:cxn>
              <a:cxn ang="0">
                <a:pos x="connsiteX3" y="connsiteY3"/>
              </a:cxn>
            </a:cxnLst>
            <a:rect l="l" t="t" r="r" b="b"/>
            <a:pathLst>
              <a:path w="2639436" h="1640670">
                <a:moveTo>
                  <a:pt x="0" y="0"/>
                </a:moveTo>
                <a:lnTo>
                  <a:pt x="2639436" y="0"/>
                </a:lnTo>
                <a:lnTo>
                  <a:pt x="2639436" y="1640670"/>
                </a:lnTo>
                <a:lnTo>
                  <a:pt x="0" y="1640670"/>
                </a:lnTo>
                <a:close/>
              </a:path>
            </a:pathLst>
          </a:custGeom>
        </p:spPr>
      </p:pic>
      <p:sp>
        <p:nvSpPr>
          <p:cNvPr id="33" name="矩形 32">
            <a:extLst>
              <a:ext uri="{FF2B5EF4-FFF2-40B4-BE49-F238E27FC236}">
                <a16:creationId xmlns="" xmlns:a16="http://schemas.microsoft.com/office/drawing/2014/main" id="{4AD8E1A7-6444-4BAD-9862-4BB977B08870}"/>
              </a:ext>
            </a:extLst>
          </p:cNvPr>
          <p:cNvSpPr/>
          <p:nvPr/>
        </p:nvSpPr>
        <p:spPr>
          <a:xfrm>
            <a:off x="9552564" y="181028"/>
            <a:ext cx="2639436" cy="231927"/>
          </a:xfrm>
          <a:prstGeom prst="rect">
            <a:avLst/>
          </a:prstGeom>
          <a:solidFill>
            <a:schemeClr val="accent1"/>
          </a:solidFill>
          <a:ln w="12700" cap="flat" cmpd="sng" algn="ctr">
            <a:noFill/>
            <a:prstDash val="solid"/>
            <a:miter lim="800000"/>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a:extLst>
              <a:ext uri="{FF2B5EF4-FFF2-40B4-BE49-F238E27FC236}">
                <a16:creationId xmlns="" xmlns:a16="http://schemas.microsoft.com/office/drawing/2014/main" id="{F9ED7D03-5692-458F-B661-E75C6BE08726}"/>
              </a:ext>
            </a:extLst>
          </p:cNvPr>
          <p:cNvSpPr txBox="1"/>
          <p:nvPr/>
        </p:nvSpPr>
        <p:spPr>
          <a:xfrm>
            <a:off x="744366" y="1302251"/>
            <a:ext cx="3141834" cy="1077218"/>
          </a:xfrm>
          <a:prstGeom prst="rect">
            <a:avLst/>
          </a:prstGeom>
          <a:noFill/>
        </p:spPr>
        <p:txBody>
          <a:bodyPr wrap="square" rtlCol="0">
            <a:spAutoFit/>
          </a:bodyPr>
          <a:lstStyle/>
          <a:p>
            <a:r>
              <a:rPr lang="zh-CN" altLang="en-US" sz="3200" b="1">
                <a:solidFill>
                  <a:schemeClr val="tx1">
                    <a:lumMod val="85000"/>
                    <a:lumOff val="15000"/>
                  </a:schemeClr>
                </a:solidFill>
                <a:cs typeface="+mn-ea"/>
                <a:sym typeface="+mn-lt"/>
              </a:rPr>
              <a:t>点击此处</a:t>
            </a:r>
            <a:endParaRPr lang="en-US" altLang="zh-CN" sz="3200" b="1">
              <a:solidFill>
                <a:schemeClr val="tx1">
                  <a:lumMod val="85000"/>
                  <a:lumOff val="15000"/>
                </a:schemeClr>
              </a:solidFill>
              <a:cs typeface="+mn-ea"/>
              <a:sym typeface="+mn-lt"/>
            </a:endParaRPr>
          </a:p>
          <a:p>
            <a:r>
              <a:rPr lang="zh-CN" altLang="en-US" sz="3200" b="1">
                <a:solidFill>
                  <a:schemeClr val="tx1">
                    <a:lumMod val="85000"/>
                    <a:lumOff val="15000"/>
                  </a:schemeClr>
                </a:solidFill>
                <a:cs typeface="+mn-ea"/>
                <a:sym typeface="+mn-lt"/>
              </a:rPr>
              <a:t>编辑文本标题</a:t>
            </a:r>
          </a:p>
        </p:txBody>
      </p:sp>
      <p:sp>
        <p:nvSpPr>
          <p:cNvPr id="36" name="文本框 35">
            <a:extLst>
              <a:ext uri="{FF2B5EF4-FFF2-40B4-BE49-F238E27FC236}">
                <a16:creationId xmlns="" xmlns:a16="http://schemas.microsoft.com/office/drawing/2014/main" id="{7194E76B-D2ED-4E0C-B977-2B89D0F93BEF}"/>
              </a:ext>
            </a:extLst>
          </p:cNvPr>
          <p:cNvSpPr txBox="1"/>
          <p:nvPr/>
        </p:nvSpPr>
        <p:spPr>
          <a:xfrm>
            <a:off x="804756" y="2888217"/>
            <a:ext cx="5443644" cy="1895904"/>
          </a:xfrm>
          <a:prstGeom prst="rect">
            <a:avLst/>
          </a:prstGeom>
          <a:noFill/>
        </p:spPr>
        <p:txBody>
          <a:bodyPr wrap="square" rtlCol="0">
            <a:spAutoFit/>
          </a:bodyPr>
          <a:lstStyle/>
          <a:p>
            <a:pPr>
              <a:lnSpc>
                <a:spcPct val="150000"/>
              </a:lnSpc>
            </a:pPr>
            <a:r>
              <a:rPr lang="en-US" altLang="zh-CN" sz="1600">
                <a:solidFill>
                  <a:schemeClr val="bg2">
                    <a:lumMod val="50000"/>
                  </a:schemeClr>
                </a:solidFill>
              </a:rPr>
              <a:t>        </a:t>
            </a:r>
            <a:r>
              <a:rPr lang="zh-CN" altLang="en-US" sz="1600">
                <a:solidFill>
                  <a:schemeClr val="bg2">
                    <a:lumMod val="50000"/>
                  </a:schemeClr>
                </a:solidFill>
              </a:rPr>
              <a:t>浙江大学国际联合学院（海宁国际校区）坚持“以我为主、一对多、高水平”的办学理念，致力于与国际综合排名或单一学科排名居于前列的世界著名大学或一流学科开展合作，设立若干中外合作办学机构、交叉研究中心和成果转化机构。</a:t>
            </a:r>
            <a:endParaRPr lang="en-US" altLang="zh-CN" sz="1600">
              <a:solidFill>
                <a:schemeClr val="bg2">
                  <a:lumMod val="50000"/>
                </a:schemeClr>
              </a:solidFill>
            </a:endParaRPr>
          </a:p>
        </p:txBody>
      </p:sp>
      <p:cxnSp>
        <p:nvCxnSpPr>
          <p:cNvPr id="37" name="直接连接符 36">
            <a:extLst>
              <a:ext uri="{FF2B5EF4-FFF2-40B4-BE49-F238E27FC236}">
                <a16:creationId xmlns="" xmlns:a16="http://schemas.microsoft.com/office/drawing/2014/main" id="{424D0F1F-50B3-4673-932E-44C850D5D33C}"/>
              </a:ext>
            </a:extLst>
          </p:cNvPr>
          <p:cNvCxnSpPr/>
          <p:nvPr/>
        </p:nvCxnSpPr>
        <p:spPr>
          <a:xfrm>
            <a:off x="867569" y="5171657"/>
            <a:ext cx="1296511"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1609957963"/>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ppt_w</p:attrName>
                                        </p:attrNameLst>
                                      </p:cBhvr>
                                      <p:tavLst>
                                        <p:tav tm="0">
                                          <p:val>
                                            <p:fltVal val="0"/>
                                          </p:val>
                                        </p:tav>
                                        <p:tav tm="100000">
                                          <p:val>
                                            <p:strVal val="#ppt_w"/>
                                          </p:val>
                                        </p:tav>
                                      </p:tavLst>
                                    </p:anim>
                                    <p:anim calcmode="lin" valueType="num">
                                      <p:cBhvr>
                                        <p:cTn id="8" dur="1000" fill="hold"/>
                                        <p:tgtEl>
                                          <p:spTgt spid="59"/>
                                        </p:tgtEl>
                                        <p:attrNameLst>
                                          <p:attrName>ppt_h</p:attrName>
                                        </p:attrNameLst>
                                      </p:cBhvr>
                                      <p:tavLst>
                                        <p:tav tm="0">
                                          <p:val>
                                            <p:fltVal val="0"/>
                                          </p:val>
                                        </p:tav>
                                        <p:tav tm="100000">
                                          <p:val>
                                            <p:strVal val="#ppt_h"/>
                                          </p:val>
                                        </p:tav>
                                      </p:tavLst>
                                    </p:anim>
                                    <p:anim calcmode="lin" valueType="num">
                                      <p:cBhvr>
                                        <p:cTn id="9" dur="1000" fill="hold"/>
                                        <p:tgtEl>
                                          <p:spTgt spid="59"/>
                                        </p:tgtEl>
                                        <p:attrNameLst>
                                          <p:attrName>style.rotation</p:attrName>
                                        </p:attrNameLst>
                                      </p:cBhvr>
                                      <p:tavLst>
                                        <p:tav tm="0">
                                          <p:val>
                                            <p:fltVal val="90"/>
                                          </p:val>
                                        </p:tav>
                                        <p:tav tm="100000">
                                          <p:val>
                                            <p:fltVal val="0"/>
                                          </p:val>
                                        </p:tav>
                                      </p:tavLst>
                                    </p:anim>
                                    <p:animEffect transition="in" filter="fade">
                                      <p:cBhvr>
                                        <p:cTn id="10" dur="1000"/>
                                        <p:tgtEl>
                                          <p:spTgt spid="59"/>
                                        </p:tgtEl>
                                      </p:cBhvr>
                                    </p:animEffect>
                                  </p:childTnLst>
                                </p:cTn>
                              </p:par>
                              <p:par>
                                <p:cTn id="11" presetID="2" presetClass="entr" presetSubtype="1" decel="100000" fill="hold" grpId="0" nodeType="withEffect">
                                  <p:stCondLst>
                                    <p:cond delay="65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700" fill="hold"/>
                                        <p:tgtEl>
                                          <p:spTgt spid="33"/>
                                        </p:tgtEl>
                                        <p:attrNameLst>
                                          <p:attrName>ppt_x</p:attrName>
                                        </p:attrNameLst>
                                      </p:cBhvr>
                                      <p:tavLst>
                                        <p:tav tm="0">
                                          <p:val>
                                            <p:strVal val="#ppt_x"/>
                                          </p:val>
                                        </p:tav>
                                        <p:tav tm="100000">
                                          <p:val>
                                            <p:strVal val="#ppt_x"/>
                                          </p:val>
                                        </p:tav>
                                      </p:tavLst>
                                    </p:anim>
                                    <p:anim calcmode="lin" valueType="num">
                                      <p:cBhvr additive="base">
                                        <p:cTn id="14" dur="700" fill="hold"/>
                                        <p:tgtEl>
                                          <p:spTgt spid="33"/>
                                        </p:tgtEl>
                                        <p:attrNameLst>
                                          <p:attrName>ppt_y</p:attrName>
                                        </p:attrNameLst>
                                      </p:cBhvr>
                                      <p:tavLst>
                                        <p:tav tm="0">
                                          <p:val>
                                            <p:strVal val="0-#ppt_h/2"/>
                                          </p:val>
                                        </p:tav>
                                        <p:tav tm="100000">
                                          <p:val>
                                            <p:strVal val="#ppt_y"/>
                                          </p:val>
                                        </p:tav>
                                      </p:tavLst>
                                    </p:anim>
                                  </p:childTnLst>
                                </p:cTn>
                              </p:par>
                              <p:par>
                                <p:cTn id="15" presetID="0" presetClass="entr" presetSubtype="0" fill="hold" grpId="0" nodeType="withEffect">
                                  <p:stCondLst>
                                    <p:cond delay="200"/>
                                  </p:stCondLst>
                                  <p:iterate type="lt">
                                    <p:tmPct val="10000"/>
                                  </p:iterate>
                                  <p:childTnLst>
                                    <p:set>
                                      <p:cBhvr>
                                        <p:cTn id="16" dur="500" fill="hold">
                                          <p:stCondLst>
                                            <p:cond delay="0"/>
                                          </p:stCondLst>
                                        </p:cTn>
                                        <p:tgtEl>
                                          <p:spTgt spid="35"/>
                                        </p:tgtEl>
                                        <p:attrNameLst>
                                          <p:attrName>style.visibility</p:attrName>
                                        </p:attrNameLst>
                                      </p:cBhvr>
                                      <p:to>
                                        <p:strVal val="visible"/>
                                      </p:to>
                                    </p:set>
                                    <p:anim to="" calcmode="lin" valueType="num">
                                      <p:cBhvr>
                                        <p:cTn id="17" dur="500" fill="hold">
                                          <p:stCondLst>
                                            <p:cond delay="0"/>
                                          </p:stCondLst>
                                        </p:cTn>
                                        <p:tgtEl>
                                          <p:spTgt spid="35"/>
                                        </p:tgtEl>
                                        <p:attrNameLst>
                                          <p:attrName>ppt_x</p:attrName>
                                        </p:attrNameLst>
                                      </p:cBhvr>
                                      <p:tavLst>
                                        <p:tav tm="0" fmla="#ppt_x-#ppt_w*1.2*((1.5-1.5*$)^3-(1.5-1.5*$)^2)">
                                          <p:val>
                                            <p:strVal val="0"/>
                                          </p:val>
                                        </p:tav>
                                        <p:tav tm="100000">
                                          <p:val>
                                            <p:strVal val="1"/>
                                          </p:val>
                                        </p:tav>
                                      </p:tavLst>
                                    </p:anim>
                                    <p:anim to="" calcmode="lin" valueType="num">
                                      <p:cBhvr>
                                        <p:cTn id="18" dur="500" fill="hold">
                                          <p:stCondLst>
                                            <p:cond delay="0"/>
                                          </p:stCondLst>
                                        </p:cTn>
                                        <p:tgtEl>
                                          <p:spTgt spid="35"/>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19" dur="500" fill="hold">
                                          <p:stCondLst>
                                            <p:cond delay="0"/>
                                          </p:stCondLst>
                                        </p:cTn>
                                        <p:tgtEl>
                                          <p:spTgt spid="35"/>
                                        </p:tgtEl>
                                        <p:attrNameLst>
                                          <p:attrName>ppt_w</p:attrName>
                                        </p:attrNameLst>
                                      </p:cBhvr>
                                      <p:tavLst>
                                        <p:tav tm="0" fmla="#ppt_w/2*($)^6">
                                          <p:val>
                                            <p:strVal val="0"/>
                                          </p:val>
                                        </p:tav>
                                        <p:tav tm="50000" fmla="#ppt_w-#ppt_w/2*(2-$)^6">
                                          <p:val>
                                            <p:strVal val="1"/>
                                          </p:val>
                                        </p:tav>
                                        <p:tav tm="100000">
                                          <p:val>
                                            <p:strVal val="2"/>
                                          </p:val>
                                        </p:tav>
                                      </p:tavLst>
                                    </p:anim>
                                  </p:childTnLst>
                                </p:cTn>
                              </p:par>
                              <p:par>
                                <p:cTn id="20" presetID="0" presetClass="entr" presetSubtype="0" fill="hold" grpId="0" nodeType="withEffect">
                                  <p:stCondLst>
                                    <p:cond delay="1000"/>
                                  </p:stCondLst>
                                  <p:iterate type="lt">
                                    <p:tmPct val="10000"/>
                                  </p:iterate>
                                  <p:childTnLst>
                                    <p:set>
                                      <p:cBhvr>
                                        <p:cTn id="21" dur="100" fill="hold">
                                          <p:stCondLst>
                                            <p:cond delay="0"/>
                                          </p:stCondLst>
                                        </p:cTn>
                                        <p:tgtEl>
                                          <p:spTgt spid="36"/>
                                        </p:tgtEl>
                                        <p:attrNameLst>
                                          <p:attrName>style.visibility</p:attrName>
                                        </p:attrNameLst>
                                      </p:cBhvr>
                                      <p:to>
                                        <p:strVal val="visible"/>
                                      </p:to>
                                    </p:set>
                                    <p:anim to="" calcmode="lin" valueType="num">
                                      <p:cBhvr>
                                        <p:cTn id="22" dur="100" fill="hold">
                                          <p:stCondLst>
                                            <p:cond delay="0"/>
                                          </p:stCondLst>
                                        </p:cTn>
                                        <p:tgtEl>
                                          <p:spTgt spid="36"/>
                                        </p:tgtEl>
                                        <p:attrNameLst>
                                          <p:attrName>ppt_x</p:attrName>
                                        </p:attrNameLst>
                                      </p:cBhvr>
                                      <p:tavLst>
                                        <p:tav tm="0" fmla="#ppt_x-#ppt_w*1.2*((1.5-1.5*$)^3-(1.5-1.5*$)^2)">
                                          <p:val>
                                            <p:strVal val="0"/>
                                          </p:val>
                                        </p:tav>
                                        <p:tav tm="100000">
                                          <p:val>
                                            <p:strVal val="1"/>
                                          </p:val>
                                        </p:tav>
                                      </p:tavLst>
                                    </p:anim>
                                    <p:anim to="" calcmode="lin" valueType="num">
                                      <p:cBhvr>
                                        <p:cTn id="23" dur="100" fill="hold">
                                          <p:stCondLst>
                                            <p:cond delay="0"/>
                                          </p:stCondLst>
                                        </p:cTn>
                                        <p:tgtEl>
                                          <p:spTgt spid="36"/>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24" dur="100" fill="hold">
                                          <p:stCondLst>
                                            <p:cond delay="0"/>
                                          </p:stCondLst>
                                        </p:cTn>
                                        <p:tgtEl>
                                          <p:spTgt spid="36"/>
                                        </p:tgtEl>
                                        <p:attrNameLst>
                                          <p:attrName>ppt_w</p:attrName>
                                        </p:attrNameLst>
                                      </p:cBhvr>
                                      <p:tavLst>
                                        <p:tav tm="0" fmla="#ppt_w/2*($)^6">
                                          <p:val>
                                            <p:strVal val="0"/>
                                          </p:val>
                                        </p:tav>
                                        <p:tav tm="50000" fmla="#ppt_w-#ppt_w/2*(2-$)^6">
                                          <p:val>
                                            <p:strVal val="1"/>
                                          </p:val>
                                        </p:tav>
                                        <p:tav tm="100000">
                                          <p:val>
                                            <p:strVal val="2"/>
                                          </p:val>
                                        </p:tav>
                                      </p:tavLst>
                                    </p:anim>
                                  </p:childTnLst>
                                </p:cTn>
                              </p:par>
                            </p:childTnLst>
                          </p:cTn>
                        </p:par>
                        <p:par>
                          <p:cTn id="25" fill="hold">
                            <p:stCondLst>
                              <p:cond delay="2140"/>
                            </p:stCondLst>
                            <p:childTnLst>
                              <p:par>
                                <p:cTn id="26" presetID="2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33" grpId="0" animBg="1"/>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43" name="组合 42"/>
          <p:cNvGrpSpPr/>
          <p:nvPr/>
        </p:nvGrpSpPr>
        <p:grpSpPr>
          <a:xfrm>
            <a:off x="1042633" y="411301"/>
            <a:ext cx="6368435" cy="709410"/>
            <a:chOff x="658666" y="420890"/>
            <a:chExt cx="6368435" cy="709410"/>
          </a:xfrm>
        </p:grpSpPr>
        <p:sp>
          <p:nvSpPr>
            <p:cNvPr id="6" name="文本框 5">
              <a:extLst>
                <a:ext uri="{FF2B5EF4-FFF2-40B4-BE49-F238E27FC236}">
                  <a16:creationId xmlns="" xmlns:a16="http://schemas.microsoft.com/office/drawing/2014/main" id="{F9ED7D03-5692-458F-B661-E75C6BE08726}"/>
                </a:ext>
              </a:extLst>
            </p:cNvPr>
            <p:cNvSpPr txBox="1"/>
            <p:nvPr/>
          </p:nvSpPr>
          <p:spPr>
            <a:xfrm>
              <a:off x="658666" y="420890"/>
              <a:ext cx="5933249" cy="584775"/>
            </a:xfrm>
            <a:prstGeom prst="rect">
              <a:avLst/>
            </a:prstGeom>
            <a:noFill/>
          </p:spPr>
          <p:txBody>
            <a:bodyPr wrap="square" rtlCol="0">
              <a:spAutoFit/>
            </a:bodyPr>
            <a:lstStyle/>
            <a:p>
              <a:r>
                <a:rPr lang="zh-CN" altLang="en-US" sz="3200" b="1">
                  <a:solidFill>
                    <a:schemeClr val="tx1">
                      <a:lumMod val="85000"/>
                      <a:lumOff val="15000"/>
                    </a:schemeClr>
                  </a:solidFill>
                  <a:cs typeface="+mn-ea"/>
                  <a:sym typeface="+mn-lt"/>
                </a:rPr>
                <a:t>请编辑工作计划</a:t>
              </a:r>
            </a:p>
          </p:txBody>
        </p:sp>
        <p:grpSp>
          <p:nvGrpSpPr>
            <p:cNvPr id="5" name="组合 4"/>
            <p:cNvGrpSpPr/>
            <p:nvPr/>
          </p:nvGrpSpPr>
          <p:grpSpPr>
            <a:xfrm>
              <a:off x="710083" y="1130300"/>
              <a:ext cx="6317018" cy="0"/>
              <a:chOff x="710083" y="1333993"/>
              <a:chExt cx="6317018" cy="0"/>
            </a:xfrm>
          </p:grpSpPr>
          <p:cxnSp>
            <p:nvCxnSpPr>
              <p:cNvPr id="10" name="直接连接符 9">
                <a:extLst>
                  <a:ext uri="{FF2B5EF4-FFF2-40B4-BE49-F238E27FC236}">
                    <a16:creationId xmlns="" xmlns:a16="http://schemas.microsoft.com/office/drawing/2014/main" id="{424D0F1F-50B3-4673-932E-44C850D5D33C}"/>
                  </a:ext>
                </a:extLst>
              </p:cNvPr>
              <p:cNvCxnSpPr/>
              <p:nvPr/>
            </p:nvCxnSpPr>
            <p:spPr>
              <a:xfrm>
                <a:off x="862483" y="1333993"/>
                <a:ext cx="6164618"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424D0F1F-50B3-4673-932E-44C850D5D33C}"/>
                  </a:ext>
                </a:extLst>
              </p:cNvPr>
              <p:cNvCxnSpPr/>
              <p:nvPr/>
            </p:nvCxnSpPr>
            <p:spPr>
              <a:xfrm>
                <a:off x="710083" y="1333993"/>
                <a:ext cx="1828455" cy="0"/>
              </a:xfrm>
              <a:prstGeom prst="line">
                <a:avLst/>
              </a:prstGeom>
              <a:ln w="25400">
                <a:solidFill>
                  <a:srgbClr val="B01F24"/>
                </a:solidFill>
              </a:ln>
            </p:spPr>
            <p:style>
              <a:lnRef idx="1">
                <a:schemeClr val="accent1"/>
              </a:lnRef>
              <a:fillRef idx="0">
                <a:schemeClr val="accent1"/>
              </a:fillRef>
              <a:effectRef idx="0">
                <a:schemeClr val="accent1"/>
              </a:effectRef>
              <a:fontRef idx="minor">
                <a:schemeClr val="tx1"/>
              </a:fontRef>
            </p:style>
          </p:cxnSp>
        </p:grpSp>
      </p:grpSp>
      <p:grpSp>
        <p:nvGrpSpPr>
          <p:cNvPr id="18" name="îṣļîďé"/>
          <p:cNvGrpSpPr/>
          <p:nvPr/>
        </p:nvGrpSpPr>
        <p:grpSpPr>
          <a:xfrm>
            <a:off x="1348995" y="1610376"/>
            <a:ext cx="5135579" cy="878958"/>
            <a:chOff x="3830532" y="4445930"/>
            <a:chExt cx="12844640" cy="1694073"/>
          </a:xfrm>
        </p:grpSpPr>
        <p:sp>
          <p:nvSpPr>
            <p:cNvPr id="20" name="ïsļiḑé">
              <a:extLst>
                <a:ext uri="{FF2B5EF4-FFF2-40B4-BE49-F238E27FC236}">
                  <a16:creationId xmlns="" xmlns:a16="http://schemas.microsoft.com/office/drawing/2014/main" id="{CF6B9F34-8770-4BA2-8DDF-60365C32A4CA}"/>
                </a:ext>
              </a:extLst>
            </p:cNvPr>
            <p:cNvSpPr txBox="1"/>
            <p:nvPr/>
          </p:nvSpPr>
          <p:spPr bwMode="auto">
            <a:xfrm>
              <a:off x="3830532" y="4445930"/>
              <a:ext cx="4271178" cy="82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b="1">
                  <a:cs typeface="+mn-ea"/>
                  <a:sym typeface="+mn-lt"/>
                </a:rPr>
                <a:t>请编辑小标题</a:t>
              </a:r>
              <a:endParaRPr lang="en-US" altLang="zh-CN" b="1" dirty="0">
                <a:cs typeface="+mn-ea"/>
                <a:sym typeface="+mn-lt"/>
              </a:endParaRPr>
            </a:p>
          </p:txBody>
        </p:sp>
        <p:sp>
          <p:nvSpPr>
            <p:cNvPr id="21" name="iṣḷïḑe">
              <a:extLst>
                <a:ext uri="{FF2B5EF4-FFF2-40B4-BE49-F238E27FC236}">
                  <a16:creationId xmlns="" xmlns:a16="http://schemas.microsoft.com/office/drawing/2014/main" id="{4E44CC40-AA0B-4DFC-935A-8A24408BB905}"/>
                </a:ext>
              </a:extLst>
            </p:cNvPr>
            <p:cNvSpPr/>
            <p:nvPr/>
          </p:nvSpPr>
          <p:spPr bwMode="auto">
            <a:xfrm>
              <a:off x="3882903" y="5221770"/>
              <a:ext cx="12792269" cy="91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a:solidFill>
                    <a:schemeClr val="bg2">
                      <a:lumMod val="50000"/>
                    </a:schemeClr>
                  </a:solidFill>
                  <a:cs typeface="+mn-ea"/>
                  <a:sym typeface="+mn-lt"/>
                </a:rPr>
                <a:t>浙江大学确立了建设世界一流大学的“三步走”目标</a:t>
              </a:r>
              <a:endParaRPr lang="en-US" altLang="zh-CN" sz="1400">
                <a:solidFill>
                  <a:schemeClr val="bg2">
                    <a:lumMod val="50000"/>
                  </a:schemeClr>
                </a:solidFill>
                <a:cs typeface="+mn-ea"/>
                <a:sym typeface="+mn-lt"/>
              </a:endParaRPr>
            </a:p>
            <a:p>
              <a:pPr>
                <a:lnSpc>
                  <a:spcPct val="150000"/>
                </a:lnSpc>
              </a:pPr>
              <a:r>
                <a:rPr lang="zh-CN" altLang="en-US" sz="1400">
                  <a:solidFill>
                    <a:schemeClr val="bg2">
                      <a:lumMod val="50000"/>
                    </a:schemeClr>
                  </a:solidFill>
                  <a:cs typeface="+mn-ea"/>
                  <a:sym typeface="+mn-lt"/>
                </a:rPr>
                <a:t>第一步到</a:t>
              </a:r>
              <a:r>
                <a:rPr lang="en-US" altLang="zh-CN" sz="1400">
                  <a:solidFill>
                    <a:schemeClr val="bg2">
                      <a:lumMod val="50000"/>
                    </a:schemeClr>
                  </a:solidFill>
                  <a:cs typeface="+mn-ea"/>
                  <a:sym typeface="+mn-lt"/>
                </a:rPr>
                <a:t>2020</a:t>
              </a:r>
              <a:r>
                <a:rPr lang="zh-CN" altLang="en-US" sz="1400">
                  <a:solidFill>
                    <a:schemeClr val="bg2">
                      <a:lumMod val="50000"/>
                    </a:schemeClr>
                  </a:solidFill>
                  <a:cs typeface="+mn-ea"/>
                  <a:sym typeface="+mn-lt"/>
                </a:rPr>
                <a:t>年，进入世界一流大学行列</a:t>
              </a:r>
            </a:p>
          </p:txBody>
        </p:sp>
      </p:grpSp>
      <p:sp>
        <p:nvSpPr>
          <p:cNvPr id="23" name="Freeform 5"/>
          <p:cNvSpPr>
            <a:spLocks noEditPoints="1"/>
          </p:cNvSpPr>
          <p:nvPr/>
        </p:nvSpPr>
        <p:spPr bwMode="auto">
          <a:xfrm>
            <a:off x="622573" y="1839266"/>
            <a:ext cx="589073" cy="584492"/>
          </a:xfrm>
          <a:custGeom>
            <a:avLst/>
            <a:gdLst>
              <a:gd name="T0" fmla="*/ 864 w 900"/>
              <a:gd name="T1" fmla="*/ 804 h 893"/>
              <a:gd name="T2" fmla="*/ 764 w 900"/>
              <a:gd name="T3" fmla="*/ 879 h 893"/>
              <a:gd name="T4" fmla="*/ 650 w 900"/>
              <a:gd name="T5" fmla="*/ 885 h 893"/>
              <a:gd name="T6" fmla="*/ 574 w 900"/>
              <a:gd name="T7" fmla="*/ 850 h 893"/>
              <a:gd name="T8" fmla="*/ 506 w 900"/>
              <a:gd name="T9" fmla="*/ 760 h 893"/>
              <a:gd name="T10" fmla="*/ 495 w 900"/>
              <a:gd name="T11" fmla="*/ 649 h 893"/>
              <a:gd name="T12" fmla="*/ 484 w 900"/>
              <a:gd name="T13" fmla="*/ 587 h 893"/>
              <a:gd name="T14" fmla="*/ 392 w 900"/>
              <a:gd name="T15" fmla="*/ 631 h 893"/>
              <a:gd name="T16" fmla="*/ 412 w 900"/>
              <a:gd name="T17" fmla="*/ 725 h 893"/>
              <a:gd name="T18" fmla="*/ 343 w 900"/>
              <a:gd name="T19" fmla="*/ 816 h 893"/>
              <a:gd name="T20" fmla="*/ 258 w 900"/>
              <a:gd name="T21" fmla="*/ 817 h 893"/>
              <a:gd name="T22" fmla="*/ 173 w 900"/>
              <a:gd name="T23" fmla="*/ 707 h 893"/>
              <a:gd name="T24" fmla="*/ 48 w 900"/>
              <a:gd name="T25" fmla="*/ 604 h 893"/>
              <a:gd name="T26" fmla="*/ 8 w 900"/>
              <a:gd name="T27" fmla="*/ 505 h 893"/>
              <a:gd name="T28" fmla="*/ 80 w 900"/>
              <a:gd name="T29" fmla="*/ 432 h 893"/>
              <a:gd name="T30" fmla="*/ 197 w 900"/>
              <a:gd name="T31" fmla="*/ 442 h 893"/>
              <a:gd name="T32" fmla="*/ 279 w 900"/>
              <a:gd name="T33" fmla="*/ 371 h 893"/>
              <a:gd name="T34" fmla="*/ 63 w 900"/>
              <a:gd name="T35" fmla="*/ 249 h 893"/>
              <a:gd name="T36" fmla="*/ 35 w 900"/>
              <a:gd name="T37" fmla="*/ 199 h 893"/>
              <a:gd name="T38" fmla="*/ 64 w 900"/>
              <a:gd name="T39" fmla="*/ 139 h 893"/>
              <a:gd name="T40" fmla="*/ 163 w 900"/>
              <a:gd name="T41" fmla="*/ 67 h 893"/>
              <a:gd name="T42" fmla="*/ 475 w 900"/>
              <a:gd name="T43" fmla="*/ 141 h 893"/>
              <a:gd name="T44" fmla="*/ 526 w 900"/>
              <a:gd name="T45" fmla="*/ 126 h 893"/>
              <a:gd name="T46" fmla="*/ 637 w 900"/>
              <a:gd name="T47" fmla="*/ 30 h 893"/>
              <a:gd name="T48" fmla="*/ 712 w 900"/>
              <a:gd name="T49" fmla="*/ 0 h 893"/>
              <a:gd name="T50" fmla="*/ 773 w 900"/>
              <a:gd name="T51" fmla="*/ 8 h 893"/>
              <a:gd name="T52" fmla="*/ 824 w 900"/>
              <a:gd name="T53" fmla="*/ 54 h 893"/>
              <a:gd name="T54" fmla="*/ 811 w 900"/>
              <a:gd name="T55" fmla="*/ 183 h 893"/>
              <a:gd name="T56" fmla="*/ 698 w 900"/>
              <a:gd name="T57" fmla="*/ 321 h 893"/>
              <a:gd name="T58" fmla="*/ 719 w 900"/>
              <a:gd name="T59" fmla="*/ 465 h 893"/>
              <a:gd name="T60" fmla="*/ 745 w 900"/>
              <a:gd name="T61" fmla="*/ 489 h 893"/>
              <a:gd name="T62" fmla="*/ 849 w 900"/>
              <a:gd name="T63" fmla="*/ 551 h 893"/>
              <a:gd name="T64" fmla="*/ 303 w 900"/>
              <a:gd name="T65" fmla="*/ 734 h 893"/>
              <a:gd name="T66" fmla="*/ 310 w 900"/>
              <a:gd name="T67" fmla="*/ 681 h 893"/>
              <a:gd name="T68" fmla="*/ 296 w 900"/>
              <a:gd name="T69" fmla="*/ 591 h 893"/>
              <a:gd name="T70" fmla="*/ 494 w 900"/>
              <a:gd name="T71" fmla="*/ 416 h 893"/>
              <a:gd name="T72" fmla="*/ 567 w 900"/>
              <a:gd name="T73" fmla="*/ 529 h 893"/>
              <a:gd name="T74" fmla="*/ 630 w 900"/>
              <a:gd name="T75" fmla="*/ 492 h 893"/>
              <a:gd name="T76" fmla="*/ 590 w 900"/>
              <a:gd name="T77" fmla="*/ 308 h 893"/>
              <a:gd name="T78" fmla="*/ 713 w 900"/>
              <a:gd name="T79" fmla="*/ 171 h 893"/>
              <a:gd name="T80" fmla="*/ 741 w 900"/>
              <a:gd name="T81" fmla="*/ 97 h 893"/>
              <a:gd name="T82" fmla="*/ 673 w 900"/>
              <a:gd name="T83" fmla="*/ 115 h 893"/>
              <a:gd name="T84" fmla="*/ 541 w 900"/>
              <a:gd name="T85" fmla="*/ 238 h 893"/>
              <a:gd name="T86" fmla="*/ 204 w 900"/>
              <a:gd name="T87" fmla="*/ 168 h 893"/>
              <a:gd name="T88" fmla="*/ 154 w 900"/>
              <a:gd name="T89" fmla="*/ 181 h 893"/>
              <a:gd name="T90" fmla="*/ 290 w 900"/>
              <a:gd name="T91" fmla="*/ 269 h 893"/>
              <a:gd name="T92" fmla="*/ 425 w 900"/>
              <a:gd name="T93" fmla="*/ 359 h 893"/>
              <a:gd name="T94" fmla="*/ 183 w 900"/>
              <a:gd name="T95" fmla="*/ 532 h 893"/>
              <a:gd name="T96" fmla="*/ 108 w 900"/>
              <a:gd name="T97" fmla="*/ 536 h 893"/>
              <a:gd name="T98" fmla="*/ 303 w 900"/>
              <a:gd name="T99" fmla="*/ 734 h 893"/>
              <a:gd name="T100" fmla="*/ 806 w 900"/>
              <a:gd name="T101" fmla="*/ 721 h 893"/>
              <a:gd name="T102" fmla="*/ 805 w 900"/>
              <a:gd name="T103" fmla="*/ 679 h 893"/>
              <a:gd name="T104" fmla="*/ 738 w 900"/>
              <a:gd name="T105" fmla="*/ 669 h 893"/>
              <a:gd name="T106" fmla="*/ 716 w 900"/>
              <a:gd name="T107" fmla="*/ 647 h 893"/>
              <a:gd name="T108" fmla="*/ 707 w 900"/>
              <a:gd name="T109" fmla="*/ 578 h 893"/>
              <a:gd name="T110" fmla="*/ 662 w 900"/>
              <a:gd name="T111" fmla="*/ 585 h 893"/>
              <a:gd name="T112" fmla="*/ 659 w 900"/>
              <a:gd name="T113" fmla="*/ 712 h 893"/>
              <a:gd name="T114" fmla="*/ 735 w 900"/>
              <a:gd name="T115" fmla="*/ 729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0" h="893">
                <a:moveTo>
                  <a:pt x="900" y="641"/>
                </a:moveTo>
                <a:lnTo>
                  <a:pt x="900" y="641"/>
                </a:lnTo>
                <a:lnTo>
                  <a:pt x="900" y="733"/>
                </a:lnTo>
                <a:lnTo>
                  <a:pt x="900" y="733"/>
                </a:lnTo>
                <a:lnTo>
                  <a:pt x="888" y="760"/>
                </a:lnTo>
                <a:lnTo>
                  <a:pt x="888" y="760"/>
                </a:lnTo>
                <a:lnTo>
                  <a:pt x="881" y="776"/>
                </a:lnTo>
                <a:lnTo>
                  <a:pt x="873" y="790"/>
                </a:lnTo>
                <a:lnTo>
                  <a:pt x="864" y="804"/>
                </a:lnTo>
                <a:lnTo>
                  <a:pt x="854" y="818"/>
                </a:lnTo>
                <a:lnTo>
                  <a:pt x="843" y="830"/>
                </a:lnTo>
                <a:lnTo>
                  <a:pt x="831" y="841"/>
                </a:lnTo>
                <a:lnTo>
                  <a:pt x="818" y="852"/>
                </a:lnTo>
                <a:lnTo>
                  <a:pt x="804" y="862"/>
                </a:lnTo>
                <a:lnTo>
                  <a:pt x="804" y="862"/>
                </a:lnTo>
                <a:lnTo>
                  <a:pt x="794" y="867"/>
                </a:lnTo>
                <a:lnTo>
                  <a:pt x="784" y="872"/>
                </a:lnTo>
                <a:lnTo>
                  <a:pt x="764" y="879"/>
                </a:lnTo>
                <a:lnTo>
                  <a:pt x="744" y="885"/>
                </a:lnTo>
                <a:lnTo>
                  <a:pt x="724" y="893"/>
                </a:lnTo>
                <a:lnTo>
                  <a:pt x="724" y="893"/>
                </a:lnTo>
                <a:lnTo>
                  <a:pt x="660" y="893"/>
                </a:lnTo>
                <a:lnTo>
                  <a:pt x="660" y="893"/>
                </a:lnTo>
                <a:lnTo>
                  <a:pt x="658" y="890"/>
                </a:lnTo>
                <a:lnTo>
                  <a:pt x="656" y="888"/>
                </a:lnTo>
                <a:lnTo>
                  <a:pt x="654" y="886"/>
                </a:lnTo>
                <a:lnTo>
                  <a:pt x="650" y="885"/>
                </a:lnTo>
                <a:lnTo>
                  <a:pt x="650" y="885"/>
                </a:lnTo>
                <a:lnTo>
                  <a:pt x="640" y="883"/>
                </a:lnTo>
                <a:lnTo>
                  <a:pt x="629" y="880"/>
                </a:lnTo>
                <a:lnTo>
                  <a:pt x="619" y="876"/>
                </a:lnTo>
                <a:lnTo>
                  <a:pt x="610" y="872"/>
                </a:lnTo>
                <a:lnTo>
                  <a:pt x="601" y="867"/>
                </a:lnTo>
                <a:lnTo>
                  <a:pt x="591" y="862"/>
                </a:lnTo>
                <a:lnTo>
                  <a:pt x="574" y="850"/>
                </a:lnTo>
                <a:lnTo>
                  <a:pt x="574" y="850"/>
                </a:lnTo>
                <a:lnTo>
                  <a:pt x="563" y="841"/>
                </a:lnTo>
                <a:lnTo>
                  <a:pt x="553" y="832"/>
                </a:lnTo>
                <a:lnTo>
                  <a:pt x="544" y="823"/>
                </a:lnTo>
                <a:lnTo>
                  <a:pt x="536" y="813"/>
                </a:lnTo>
                <a:lnTo>
                  <a:pt x="529" y="803"/>
                </a:lnTo>
                <a:lnTo>
                  <a:pt x="522" y="793"/>
                </a:lnTo>
                <a:lnTo>
                  <a:pt x="516" y="783"/>
                </a:lnTo>
                <a:lnTo>
                  <a:pt x="511" y="772"/>
                </a:lnTo>
                <a:lnTo>
                  <a:pt x="506" y="760"/>
                </a:lnTo>
                <a:lnTo>
                  <a:pt x="502" y="749"/>
                </a:lnTo>
                <a:lnTo>
                  <a:pt x="499" y="737"/>
                </a:lnTo>
                <a:lnTo>
                  <a:pt x="496" y="725"/>
                </a:lnTo>
                <a:lnTo>
                  <a:pt x="495" y="712"/>
                </a:lnTo>
                <a:lnTo>
                  <a:pt x="493" y="699"/>
                </a:lnTo>
                <a:lnTo>
                  <a:pt x="492" y="673"/>
                </a:lnTo>
                <a:lnTo>
                  <a:pt x="492" y="673"/>
                </a:lnTo>
                <a:lnTo>
                  <a:pt x="493" y="661"/>
                </a:lnTo>
                <a:lnTo>
                  <a:pt x="495" y="649"/>
                </a:lnTo>
                <a:lnTo>
                  <a:pt x="500" y="625"/>
                </a:lnTo>
                <a:lnTo>
                  <a:pt x="500" y="625"/>
                </a:lnTo>
                <a:lnTo>
                  <a:pt x="503" y="624"/>
                </a:lnTo>
                <a:lnTo>
                  <a:pt x="503" y="624"/>
                </a:lnTo>
                <a:lnTo>
                  <a:pt x="500" y="621"/>
                </a:lnTo>
                <a:lnTo>
                  <a:pt x="500" y="621"/>
                </a:lnTo>
                <a:lnTo>
                  <a:pt x="497" y="612"/>
                </a:lnTo>
                <a:lnTo>
                  <a:pt x="493" y="603"/>
                </a:lnTo>
                <a:lnTo>
                  <a:pt x="484" y="587"/>
                </a:lnTo>
                <a:lnTo>
                  <a:pt x="474" y="570"/>
                </a:lnTo>
                <a:lnTo>
                  <a:pt x="470" y="562"/>
                </a:lnTo>
                <a:lnTo>
                  <a:pt x="466" y="553"/>
                </a:lnTo>
                <a:lnTo>
                  <a:pt x="466" y="553"/>
                </a:lnTo>
                <a:lnTo>
                  <a:pt x="432" y="587"/>
                </a:lnTo>
                <a:lnTo>
                  <a:pt x="399" y="620"/>
                </a:lnTo>
                <a:lnTo>
                  <a:pt x="399" y="620"/>
                </a:lnTo>
                <a:lnTo>
                  <a:pt x="394" y="625"/>
                </a:lnTo>
                <a:lnTo>
                  <a:pt x="392" y="631"/>
                </a:lnTo>
                <a:lnTo>
                  <a:pt x="392" y="637"/>
                </a:lnTo>
                <a:lnTo>
                  <a:pt x="393" y="643"/>
                </a:lnTo>
                <a:lnTo>
                  <a:pt x="393" y="643"/>
                </a:lnTo>
                <a:lnTo>
                  <a:pt x="400" y="669"/>
                </a:lnTo>
                <a:lnTo>
                  <a:pt x="408" y="695"/>
                </a:lnTo>
                <a:lnTo>
                  <a:pt x="408" y="695"/>
                </a:lnTo>
                <a:lnTo>
                  <a:pt x="411" y="706"/>
                </a:lnTo>
                <a:lnTo>
                  <a:pt x="412" y="716"/>
                </a:lnTo>
                <a:lnTo>
                  <a:pt x="412" y="725"/>
                </a:lnTo>
                <a:lnTo>
                  <a:pt x="411" y="735"/>
                </a:lnTo>
                <a:lnTo>
                  <a:pt x="409" y="744"/>
                </a:lnTo>
                <a:lnTo>
                  <a:pt x="404" y="752"/>
                </a:lnTo>
                <a:lnTo>
                  <a:pt x="398" y="761"/>
                </a:lnTo>
                <a:lnTo>
                  <a:pt x="391" y="769"/>
                </a:lnTo>
                <a:lnTo>
                  <a:pt x="391" y="769"/>
                </a:lnTo>
                <a:lnTo>
                  <a:pt x="366" y="792"/>
                </a:lnTo>
                <a:lnTo>
                  <a:pt x="343" y="816"/>
                </a:lnTo>
                <a:lnTo>
                  <a:pt x="343" y="816"/>
                </a:lnTo>
                <a:lnTo>
                  <a:pt x="338" y="820"/>
                </a:lnTo>
                <a:lnTo>
                  <a:pt x="333" y="824"/>
                </a:lnTo>
                <a:lnTo>
                  <a:pt x="323" y="829"/>
                </a:lnTo>
                <a:lnTo>
                  <a:pt x="312" y="833"/>
                </a:lnTo>
                <a:lnTo>
                  <a:pt x="300" y="834"/>
                </a:lnTo>
                <a:lnTo>
                  <a:pt x="289" y="833"/>
                </a:lnTo>
                <a:lnTo>
                  <a:pt x="278" y="830"/>
                </a:lnTo>
                <a:lnTo>
                  <a:pt x="267" y="824"/>
                </a:lnTo>
                <a:lnTo>
                  <a:pt x="258" y="817"/>
                </a:lnTo>
                <a:lnTo>
                  <a:pt x="258" y="817"/>
                </a:lnTo>
                <a:lnTo>
                  <a:pt x="250" y="809"/>
                </a:lnTo>
                <a:lnTo>
                  <a:pt x="243" y="801"/>
                </a:lnTo>
                <a:lnTo>
                  <a:pt x="230" y="784"/>
                </a:lnTo>
                <a:lnTo>
                  <a:pt x="217" y="767"/>
                </a:lnTo>
                <a:lnTo>
                  <a:pt x="204" y="749"/>
                </a:lnTo>
                <a:lnTo>
                  <a:pt x="204" y="749"/>
                </a:lnTo>
                <a:lnTo>
                  <a:pt x="188" y="729"/>
                </a:lnTo>
                <a:lnTo>
                  <a:pt x="173" y="707"/>
                </a:lnTo>
                <a:lnTo>
                  <a:pt x="165" y="697"/>
                </a:lnTo>
                <a:lnTo>
                  <a:pt x="157" y="687"/>
                </a:lnTo>
                <a:lnTo>
                  <a:pt x="147" y="678"/>
                </a:lnTo>
                <a:lnTo>
                  <a:pt x="137" y="669"/>
                </a:lnTo>
                <a:lnTo>
                  <a:pt x="137" y="669"/>
                </a:lnTo>
                <a:lnTo>
                  <a:pt x="120" y="656"/>
                </a:lnTo>
                <a:lnTo>
                  <a:pt x="102" y="643"/>
                </a:lnTo>
                <a:lnTo>
                  <a:pt x="65" y="617"/>
                </a:lnTo>
                <a:lnTo>
                  <a:pt x="48" y="604"/>
                </a:lnTo>
                <a:lnTo>
                  <a:pt x="31" y="590"/>
                </a:lnTo>
                <a:lnTo>
                  <a:pt x="15" y="574"/>
                </a:lnTo>
                <a:lnTo>
                  <a:pt x="0" y="557"/>
                </a:lnTo>
                <a:lnTo>
                  <a:pt x="0" y="557"/>
                </a:lnTo>
                <a:lnTo>
                  <a:pt x="0" y="509"/>
                </a:lnTo>
                <a:lnTo>
                  <a:pt x="0" y="509"/>
                </a:lnTo>
                <a:lnTo>
                  <a:pt x="4" y="509"/>
                </a:lnTo>
                <a:lnTo>
                  <a:pt x="7" y="508"/>
                </a:lnTo>
                <a:lnTo>
                  <a:pt x="8" y="505"/>
                </a:lnTo>
                <a:lnTo>
                  <a:pt x="8" y="501"/>
                </a:lnTo>
                <a:lnTo>
                  <a:pt x="8" y="501"/>
                </a:lnTo>
                <a:lnTo>
                  <a:pt x="32" y="479"/>
                </a:lnTo>
                <a:lnTo>
                  <a:pt x="44" y="467"/>
                </a:lnTo>
                <a:lnTo>
                  <a:pt x="55" y="455"/>
                </a:lnTo>
                <a:lnTo>
                  <a:pt x="55" y="455"/>
                </a:lnTo>
                <a:lnTo>
                  <a:pt x="63" y="446"/>
                </a:lnTo>
                <a:lnTo>
                  <a:pt x="71" y="438"/>
                </a:lnTo>
                <a:lnTo>
                  <a:pt x="80" y="432"/>
                </a:lnTo>
                <a:lnTo>
                  <a:pt x="89" y="427"/>
                </a:lnTo>
                <a:lnTo>
                  <a:pt x="99" y="424"/>
                </a:lnTo>
                <a:lnTo>
                  <a:pt x="109" y="423"/>
                </a:lnTo>
                <a:lnTo>
                  <a:pt x="120" y="423"/>
                </a:lnTo>
                <a:lnTo>
                  <a:pt x="132" y="425"/>
                </a:lnTo>
                <a:lnTo>
                  <a:pt x="132" y="425"/>
                </a:lnTo>
                <a:lnTo>
                  <a:pt x="165" y="433"/>
                </a:lnTo>
                <a:lnTo>
                  <a:pt x="197" y="442"/>
                </a:lnTo>
                <a:lnTo>
                  <a:pt x="197" y="442"/>
                </a:lnTo>
                <a:lnTo>
                  <a:pt x="202" y="443"/>
                </a:lnTo>
                <a:lnTo>
                  <a:pt x="206" y="443"/>
                </a:lnTo>
                <a:lnTo>
                  <a:pt x="209" y="442"/>
                </a:lnTo>
                <a:lnTo>
                  <a:pt x="212" y="439"/>
                </a:lnTo>
                <a:lnTo>
                  <a:pt x="212" y="439"/>
                </a:lnTo>
                <a:lnTo>
                  <a:pt x="276" y="374"/>
                </a:lnTo>
                <a:lnTo>
                  <a:pt x="276" y="374"/>
                </a:lnTo>
                <a:lnTo>
                  <a:pt x="278" y="372"/>
                </a:lnTo>
                <a:lnTo>
                  <a:pt x="279" y="371"/>
                </a:lnTo>
                <a:lnTo>
                  <a:pt x="279" y="370"/>
                </a:lnTo>
                <a:lnTo>
                  <a:pt x="276" y="369"/>
                </a:lnTo>
                <a:lnTo>
                  <a:pt x="276" y="369"/>
                </a:lnTo>
                <a:lnTo>
                  <a:pt x="266" y="361"/>
                </a:lnTo>
                <a:lnTo>
                  <a:pt x="256" y="355"/>
                </a:lnTo>
                <a:lnTo>
                  <a:pt x="256" y="355"/>
                </a:lnTo>
                <a:lnTo>
                  <a:pt x="69" y="253"/>
                </a:lnTo>
                <a:lnTo>
                  <a:pt x="69" y="253"/>
                </a:lnTo>
                <a:lnTo>
                  <a:pt x="63" y="249"/>
                </a:lnTo>
                <a:lnTo>
                  <a:pt x="57" y="245"/>
                </a:lnTo>
                <a:lnTo>
                  <a:pt x="52" y="240"/>
                </a:lnTo>
                <a:lnTo>
                  <a:pt x="48" y="235"/>
                </a:lnTo>
                <a:lnTo>
                  <a:pt x="44" y="230"/>
                </a:lnTo>
                <a:lnTo>
                  <a:pt x="41" y="224"/>
                </a:lnTo>
                <a:lnTo>
                  <a:pt x="39" y="218"/>
                </a:lnTo>
                <a:lnTo>
                  <a:pt x="37" y="212"/>
                </a:lnTo>
                <a:lnTo>
                  <a:pt x="36" y="205"/>
                </a:lnTo>
                <a:lnTo>
                  <a:pt x="35" y="199"/>
                </a:lnTo>
                <a:lnTo>
                  <a:pt x="35" y="192"/>
                </a:lnTo>
                <a:lnTo>
                  <a:pt x="36" y="186"/>
                </a:lnTo>
                <a:lnTo>
                  <a:pt x="37" y="179"/>
                </a:lnTo>
                <a:lnTo>
                  <a:pt x="40" y="173"/>
                </a:lnTo>
                <a:lnTo>
                  <a:pt x="43" y="167"/>
                </a:lnTo>
                <a:lnTo>
                  <a:pt x="46" y="161"/>
                </a:lnTo>
                <a:lnTo>
                  <a:pt x="46" y="161"/>
                </a:lnTo>
                <a:lnTo>
                  <a:pt x="55" y="150"/>
                </a:lnTo>
                <a:lnTo>
                  <a:pt x="64" y="139"/>
                </a:lnTo>
                <a:lnTo>
                  <a:pt x="83" y="119"/>
                </a:lnTo>
                <a:lnTo>
                  <a:pt x="103" y="99"/>
                </a:lnTo>
                <a:lnTo>
                  <a:pt x="124" y="80"/>
                </a:lnTo>
                <a:lnTo>
                  <a:pt x="124" y="80"/>
                </a:lnTo>
                <a:lnTo>
                  <a:pt x="128" y="77"/>
                </a:lnTo>
                <a:lnTo>
                  <a:pt x="132" y="74"/>
                </a:lnTo>
                <a:lnTo>
                  <a:pt x="142" y="70"/>
                </a:lnTo>
                <a:lnTo>
                  <a:pt x="152" y="68"/>
                </a:lnTo>
                <a:lnTo>
                  <a:pt x="163" y="67"/>
                </a:lnTo>
                <a:lnTo>
                  <a:pt x="163" y="67"/>
                </a:lnTo>
                <a:lnTo>
                  <a:pt x="178" y="68"/>
                </a:lnTo>
                <a:lnTo>
                  <a:pt x="193" y="70"/>
                </a:lnTo>
                <a:lnTo>
                  <a:pt x="221" y="77"/>
                </a:lnTo>
                <a:lnTo>
                  <a:pt x="221" y="77"/>
                </a:lnTo>
                <a:lnTo>
                  <a:pt x="285" y="92"/>
                </a:lnTo>
                <a:lnTo>
                  <a:pt x="348" y="109"/>
                </a:lnTo>
                <a:lnTo>
                  <a:pt x="475" y="141"/>
                </a:lnTo>
                <a:lnTo>
                  <a:pt x="475" y="141"/>
                </a:lnTo>
                <a:lnTo>
                  <a:pt x="482" y="142"/>
                </a:lnTo>
                <a:lnTo>
                  <a:pt x="489" y="143"/>
                </a:lnTo>
                <a:lnTo>
                  <a:pt x="496" y="143"/>
                </a:lnTo>
                <a:lnTo>
                  <a:pt x="502" y="142"/>
                </a:lnTo>
                <a:lnTo>
                  <a:pt x="509" y="140"/>
                </a:lnTo>
                <a:lnTo>
                  <a:pt x="515" y="137"/>
                </a:lnTo>
                <a:lnTo>
                  <a:pt x="520" y="132"/>
                </a:lnTo>
                <a:lnTo>
                  <a:pt x="526" y="126"/>
                </a:lnTo>
                <a:lnTo>
                  <a:pt x="526" y="126"/>
                </a:lnTo>
                <a:lnTo>
                  <a:pt x="537" y="113"/>
                </a:lnTo>
                <a:lnTo>
                  <a:pt x="549" y="100"/>
                </a:lnTo>
                <a:lnTo>
                  <a:pt x="574" y="77"/>
                </a:lnTo>
                <a:lnTo>
                  <a:pt x="574" y="77"/>
                </a:lnTo>
                <a:lnTo>
                  <a:pt x="585" y="66"/>
                </a:lnTo>
                <a:lnTo>
                  <a:pt x="598" y="56"/>
                </a:lnTo>
                <a:lnTo>
                  <a:pt x="610" y="47"/>
                </a:lnTo>
                <a:lnTo>
                  <a:pt x="623" y="38"/>
                </a:lnTo>
                <a:lnTo>
                  <a:pt x="637" y="30"/>
                </a:lnTo>
                <a:lnTo>
                  <a:pt x="651" y="23"/>
                </a:lnTo>
                <a:lnTo>
                  <a:pt x="665" y="17"/>
                </a:lnTo>
                <a:lnTo>
                  <a:pt x="680" y="11"/>
                </a:lnTo>
                <a:lnTo>
                  <a:pt x="680" y="11"/>
                </a:lnTo>
                <a:lnTo>
                  <a:pt x="689" y="10"/>
                </a:lnTo>
                <a:lnTo>
                  <a:pt x="697" y="8"/>
                </a:lnTo>
                <a:lnTo>
                  <a:pt x="705" y="5"/>
                </a:lnTo>
                <a:lnTo>
                  <a:pt x="709" y="3"/>
                </a:lnTo>
                <a:lnTo>
                  <a:pt x="712" y="0"/>
                </a:lnTo>
                <a:lnTo>
                  <a:pt x="712" y="0"/>
                </a:lnTo>
                <a:lnTo>
                  <a:pt x="748" y="0"/>
                </a:lnTo>
                <a:lnTo>
                  <a:pt x="748" y="0"/>
                </a:lnTo>
                <a:lnTo>
                  <a:pt x="750" y="3"/>
                </a:lnTo>
                <a:lnTo>
                  <a:pt x="752" y="4"/>
                </a:lnTo>
                <a:lnTo>
                  <a:pt x="758" y="4"/>
                </a:lnTo>
                <a:lnTo>
                  <a:pt x="758" y="4"/>
                </a:lnTo>
                <a:lnTo>
                  <a:pt x="766" y="6"/>
                </a:lnTo>
                <a:lnTo>
                  <a:pt x="773" y="8"/>
                </a:lnTo>
                <a:lnTo>
                  <a:pt x="780" y="10"/>
                </a:lnTo>
                <a:lnTo>
                  <a:pt x="787" y="13"/>
                </a:lnTo>
                <a:lnTo>
                  <a:pt x="793" y="17"/>
                </a:lnTo>
                <a:lnTo>
                  <a:pt x="799" y="21"/>
                </a:lnTo>
                <a:lnTo>
                  <a:pt x="804" y="25"/>
                </a:lnTo>
                <a:lnTo>
                  <a:pt x="809" y="30"/>
                </a:lnTo>
                <a:lnTo>
                  <a:pt x="814" y="36"/>
                </a:lnTo>
                <a:lnTo>
                  <a:pt x="818" y="41"/>
                </a:lnTo>
                <a:lnTo>
                  <a:pt x="824" y="54"/>
                </a:lnTo>
                <a:lnTo>
                  <a:pt x="829" y="69"/>
                </a:lnTo>
                <a:lnTo>
                  <a:pt x="832" y="85"/>
                </a:lnTo>
                <a:lnTo>
                  <a:pt x="832" y="85"/>
                </a:lnTo>
                <a:lnTo>
                  <a:pt x="832" y="102"/>
                </a:lnTo>
                <a:lnTo>
                  <a:pt x="831" y="120"/>
                </a:lnTo>
                <a:lnTo>
                  <a:pt x="828" y="136"/>
                </a:lnTo>
                <a:lnTo>
                  <a:pt x="824" y="152"/>
                </a:lnTo>
                <a:lnTo>
                  <a:pt x="818" y="167"/>
                </a:lnTo>
                <a:lnTo>
                  <a:pt x="811" y="183"/>
                </a:lnTo>
                <a:lnTo>
                  <a:pt x="804" y="198"/>
                </a:lnTo>
                <a:lnTo>
                  <a:pt x="795" y="212"/>
                </a:lnTo>
                <a:lnTo>
                  <a:pt x="795" y="212"/>
                </a:lnTo>
                <a:lnTo>
                  <a:pt x="785" y="228"/>
                </a:lnTo>
                <a:lnTo>
                  <a:pt x="774" y="242"/>
                </a:lnTo>
                <a:lnTo>
                  <a:pt x="762" y="256"/>
                </a:lnTo>
                <a:lnTo>
                  <a:pt x="749" y="270"/>
                </a:lnTo>
                <a:lnTo>
                  <a:pt x="724" y="295"/>
                </a:lnTo>
                <a:lnTo>
                  <a:pt x="698" y="321"/>
                </a:lnTo>
                <a:lnTo>
                  <a:pt x="698" y="321"/>
                </a:lnTo>
                <a:lnTo>
                  <a:pt x="693" y="326"/>
                </a:lnTo>
                <a:lnTo>
                  <a:pt x="691" y="331"/>
                </a:lnTo>
                <a:lnTo>
                  <a:pt x="690" y="337"/>
                </a:lnTo>
                <a:lnTo>
                  <a:pt x="691" y="344"/>
                </a:lnTo>
                <a:lnTo>
                  <a:pt x="691" y="344"/>
                </a:lnTo>
                <a:lnTo>
                  <a:pt x="706" y="405"/>
                </a:lnTo>
                <a:lnTo>
                  <a:pt x="713" y="435"/>
                </a:lnTo>
                <a:lnTo>
                  <a:pt x="719" y="465"/>
                </a:lnTo>
                <a:lnTo>
                  <a:pt x="719" y="465"/>
                </a:lnTo>
                <a:lnTo>
                  <a:pt x="720" y="471"/>
                </a:lnTo>
                <a:lnTo>
                  <a:pt x="722" y="476"/>
                </a:lnTo>
                <a:lnTo>
                  <a:pt x="725" y="480"/>
                </a:lnTo>
                <a:lnTo>
                  <a:pt x="728" y="483"/>
                </a:lnTo>
                <a:lnTo>
                  <a:pt x="732" y="485"/>
                </a:lnTo>
                <a:lnTo>
                  <a:pt x="736" y="487"/>
                </a:lnTo>
                <a:lnTo>
                  <a:pt x="745" y="489"/>
                </a:lnTo>
                <a:lnTo>
                  <a:pt x="745" y="489"/>
                </a:lnTo>
                <a:lnTo>
                  <a:pt x="760" y="493"/>
                </a:lnTo>
                <a:lnTo>
                  <a:pt x="775" y="498"/>
                </a:lnTo>
                <a:lnTo>
                  <a:pt x="788" y="505"/>
                </a:lnTo>
                <a:lnTo>
                  <a:pt x="802" y="512"/>
                </a:lnTo>
                <a:lnTo>
                  <a:pt x="814" y="520"/>
                </a:lnTo>
                <a:lnTo>
                  <a:pt x="826" y="530"/>
                </a:lnTo>
                <a:lnTo>
                  <a:pt x="838" y="540"/>
                </a:lnTo>
                <a:lnTo>
                  <a:pt x="849" y="551"/>
                </a:lnTo>
                <a:lnTo>
                  <a:pt x="849" y="551"/>
                </a:lnTo>
                <a:lnTo>
                  <a:pt x="858" y="561"/>
                </a:lnTo>
                <a:lnTo>
                  <a:pt x="865" y="572"/>
                </a:lnTo>
                <a:lnTo>
                  <a:pt x="872" y="583"/>
                </a:lnTo>
                <a:lnTo>
                  <a:pt x="878" y="594"/>
                </a:lnTo>
                <a:lnTo>
                  <a:pt x="889" y="618"/>
                </a:lnTo>
                <a:lnTo>
                  <a:pt x="900" y="641"/>
                </a:lnTo>
                <a:lnTo>
                  <a:pt x="900" y="641"/>
                </a:lnTo>
                <a:close/>
                <a:moveTo>
                  <a:pt x="303" y="734"/>
                </a:moveTo>
                <a:lnTo>
                  <a:pt x="303" y="734"/>
                </a:lnTo>
                <a:lnTo>
                  <a:pt x="304" y="729"/>
                </a:lnTo>
                <a:lnTo>
                  <a:pt x="307" y="725"/>
                </a:lnTo>
                <a:lnTo>
                  <a:pt x="312" y="719"/>
                </a:lnTo>
                <a:lnTo>
                  <a:pt x="315" y="716"/>
                </a:lnTo>
                <a:lnTo>
                  <a:pt x="317" y="713"/>
                </a:lnTo>
                <a:lnTo>
                  <a:pt x="317" y="709"/>
                </a:lnTo>
                <a:lnTo>
                  <a:pt x="316" y="704"/>
                </a:lnTo>
                <a:lnTo>
                  <a:pt x="316" y="704"/>
                </a:lnTo>
                <a:lnTo>
                  <a:pt x="310" y="681"/>
                </a:lnTo>
                <a:lnTo>
                  <a:pt x="304" y="658"/>
                </a:lnTo>
                <a:lnTo>
                  <a:pt x="298" y="635"/>
                </a:lnTo>
                <a:lnTo>
                  <a:pt x="291" y="613"/>
                </a:lnTo>
                <a:lnTo>
                  <a:pt x="291" y="613"/>
                </a:lnTo>
                <a:lnTo>
                  <a:pt x="290" y="606"/>
                </a:lnTo>
                <a:lnTo>
                  <a:pt x="290" y="600"/>
                </a:lnTo>
                <a:lnTo>
                  <a:pt x="292" y="596"/>
                </a:lnTo>
                <a:lnTo>
                  <a:pt x="296" y="591"/>
                </a:lnTo>
                <a:lnTo>
                  <a:pt x="296" y="591"/>
                </a:lnTo>
                <a:lnTo>
                  <a:pt x="385" y="502"/>
                </a:lnTo>
                <a:lnTo>
                  <a:pt x="474" y="413"/>
                </a:lnTo>
                <a:lnTo>
                  <a:pt x="474" y="413"/>
                </a:lnTo>
                <a:lnTo>
                  <a:pt x="480" y="407"/>
                </a:lnTo>
                <a:lnTo>
                  <a:pt x="483" y="406"/>
                </a:lnTo>
                <a:lnTo>
                  <a:pt x="485" y="406"/>
                </a:lnTo>
                <a:lnTo>
                  <a:pt x="487" y="407"/>
                </a:lnTo>
                <a:lnTo>
                  <a:pt x="489" y="409"/>
                </a:lnTo>
                <a:lnTo>
                  <a:pt x="494" y="416"/>
                </a:lnTo>
                <a:lnTo>
                  <a:pt x="494" y="416"/>
                </a:lnTo>
                <a:lnTo>
                  <a:pt x="523" y="470"/>
                </a:lnTo>
                <a:lnTo>
                  <a:pt x="554" y="525"/>
                </a:lnTo>
                <a:lnTo>
                  <a:pt x="554" y="525"/>
                </a:lnTo>
                <a:lnTo>
                  <a:pt x="556" y="529"/>
                </a:lnTo>
                <a:lnTo>
                  <a:pt x="558" y="531"/>
                </a:lnTo>
                <a:lnTo>
                  <a:pt x="560" y="532"/>
                </a:lnTo>
                <a:lnTo>
                  <a:pt x="562" y="532"/>
                </a:lnTo>
                <a:lnTo>
                  <a:pt x="567" y="529"/>
                </a:lnTo>
                <a:lnTo>
                  <a:pt x="567" y="529"/>
                </a:lnTo>
                <a:lnTo>
                  <a:pt x="580" y="519"/>
                </a:lnTo>
                <a:lnTo>
                  <a:pt x="594" y="510"/>
                </a:lnTo>
                <a:lnTo>
                  <a:pt x="609" y="502"/>
                </a:lnTo>
                <a:lnTo>
                  <a:pt x="616" y="499"/>
                </a:lnTo>
                <a:lnTo>
                  <a:pt x="624" y="497"/>
                </a:lnTo>
                <a:lnTo>
                  <a:pt x="624" y="497"/>
                </a:lnTo>
                <a:lnTo>
                  <a:pt x="628" y="495"/>
                </a:lnTo>
                <a:lnTo>
                  <a:pt x="630" y="492"/>
                </a:lnTo>
                <a:lnTo>
                  <a:pt x="630" y="488"/>
                </a:lnTo>
                <a:lnTo>
                  <a:pt x="629" y="483"/>
                </a:lnTo>
                <a:lnTo>
                  <a:pt x="629" y="483"/>
                </a:lnTo>
                <a:lnTo>
                  <a:pt x="620" y="442"/>
                </a:lnTo>
                <a:lnTo>
                  <a:pt x="611" y="400"/>
                </a:lnTo>
                <a:lnTo>
                  <a:pt x="601" y="358"/>
                </a:lnTo>
                <a:lnTo>
                  <a:pt x="591" y="317"/>
                </a:lnTo>
                <a:lnTo>
                  <a:pt x="591" y="317"/>
                </a:lnTo>
                <a:lnTo>
                  <a:pt x="590" y="308"/>
                </a:lnTo>
                <a:lnTo>
                  <a:pt x="590" y="301"/>
                </a:lnTo>
                <a:lnTo>
                  <a:pt x="593" y="294"/>
                </a:lnTo>
                <a:lnTo>
                  <a:pt x="599" y="288"/>
                </a:lnTo>
                <a:lnTo>
                  <a:pt x="599" y="288"/>
                </a:lnTo>
                <a:lnTo>
                  <a:pt x="649" y="239"/>
                </a:lnTo>
                <a:lnTo>
                  <a:pt x="698" y="189"/>
                </a:lnTo>
                <a:lnTo>
                  <a:pt x="698" y="189"/>
                </a:lnTo>
                <a:lnTo>
                  <a:pt x="705" y="180"/>
                </a:lnTo>
                <a:lnTo>
                  <a:pt x="713" y="171"/>
                </a:lnTo>
                <a:lnTo>
                  <a:pt x="719" y="162"/>
                </a:lnTo>
                <a:lnTo>
                  <a:pt x="725" y="152"/>
                </a:lnTo>
                <a:lnTo>
                  <a:pt x="730" y="142"/>
                </a:lnTo>
                <a:lnTo>
                  <a:pt x="734" y="131"/>
                </a:lnTo>
                <a:lnTo>
                  <a:pt x="738" y="120"/>
                </a:lnTo>
                <a:lnTo>
                  <a:pt x="741" y="108"/>
                </a:lnTo>
                <a:lnTo>
                  <a:pt x="741" y="108"/>
                </a:lnTo>
                <a:lnTo>
                  <a:pt x="741" y="101"/>
                </a:lnTo>
                <a:lnTo>
                  <a:pt x="741" y="97"/>
                </a:lnTo>
                <a:lnTo>
                  <a:pt x="740" y="94"/>
                </a:lnTo>
                <a:lnTo>
                  <a:pt x="738" y="92"/>
                </a:lnTo>
                <a:lnTo>
                  <a:pt x="735" y="91"/>
                </a:lnTo>
                <a:lnTo>
                  <a:pt x="732" y="91"/>
                </a:lnTo>
                <a:lnTo>
                  <a:pt x="725" y="92"/>
                </a:lnTo>
                <a:lnTo>
                  <a:pt x="725" y="92"/>
                </a:lnTo>
                <a:lnTo>
                  <a:pt x="707" y="98"/>
                </a:lnTo>
                <a:lnTo>
                  <a:pt x="690" y="105"/>
                </a:lnTo>
                <a:lnTo>
                  <a:pt x="673" y="115"/>
                </a:lnTo>
                <a:lnTo>
                  <a:pt x="658" y="126"/>
                </a:lnTo>
                <a:lnTo>
                  <a:pt x="658" y="126"/>
                </a:lnTo>
                <a:lnTo>
                  <a:pt x="629" y="150"/>
                </a:lnTo>
                <a:lnTo>
                  <a:pt x="602" y="175"/>
                </a:lnTo>
                <a:lnTo>
                  <a:pt x="576" y="202"/>
                </a:lnTo>
                <a:lnTo>
                  <a:pt x="551" y="230"/>
                </a:lnTo>
                <a:lnTo>
                  <a:pt x="551" y="230"/>
                </a:lnTo>
                <a:lnTo>
                  <a:pt x="546" y="234"/>
                </a:lnTo>
                <a:lnTo>
                  <a:pt x="541" y="238"/>
                </a:lnTo>
                <a:lnTo>
                  <a:pt x="537" y="241"/>
                </a:lnTo>
                <a:lnTo>
                  <a:pt x="532" y="242"/>
                </a:lnTo>
                <a:lnTo>
                  <a:pt x="528" y="243"/>
                </a:lnTo>
                <a:lnTo>
                  <a:pt x="523" y="243"/>
                </a:lnTo>
                <a:lnTo>
                  <a:pt x="511" y="241"/>
                </a:lnTo>
                <a:lnTo>
                  <a:pt x="511" y="241"/>
                </a:lnTo>
                <a:lnTo>
                  <a:pt x="358" y="205"/>
                </a:lnTo>
                <a:lnTo>
                  <a:pt x="281" y="187"/>
                </a:lnTo>
                <a:lnTo>
                  <a:pt x="204" y="168"/>
                </a:lnTo>
                <a:lnTo>
                  <a:pt x="204" y="168"/>
                </a:lnTo>
                <a:lnTo>
                  <a:pt x="196" y="166"/>
                </a:lnTo>
                <a:lnTo>
                  <a:pt x="189" y="165"/>
                </a:lnTo>
                <a:lnTo>
                  <a:pt x="182" y="165"/>
                </a:lnTo>
                <a:lnTo>
                  <a:pt x="176" y="165"/>
                </a:lnTo>
                <a:lnTo>
                  <a:pt x="170" y="167"/>
                </a:lnTo>
                <a:lnTo>
                  <a:pt x="164" y="170"/>
                </a:lnTo>
                <a:lnTo>
                  <a:pt x="159" y="175"/>
                </a:lnTo>
                <a:lnTo>
                  <a:pt x="154" y="181"/>
                </a:lnTo>
                <a:lnTo>
                  <a:pt x="154" y="181"/>
                </a:lnTo>
                <a:lnTo>
                  <a:pt x="150" y="186"/>
                </a:lnTo>
                <a:lnTo>
                  <a:pt x="149" y="189"/>
                </a:lnTo>
                <a:lnTo>
                  <a:pt x="149" y="191"/>
                </a:lnTo>
                <a:lnTo>
                  <a:pt x="150" y="192"/>
                </a:lnTo>
                <a:lnTo>
                  <a:pt x="152" y="194"/>
                </a:lnTo>
                <a:lnTo>
                  <a:pt x="158" y="198"/>
                </a:lnTo>
                <a:lnTo>
                  <a:pt x="158" y="198"/>
                </a:lnTo>
                <a:lnTo>
                  <a:pt x="290" y="269"/>
                </a:lnTo>
                <a:lnTo>
                  <a:pt x="422" y="341"/>
                </a:lnTo>
                <a:lnTo>
                  <a:pt x="422" y="341"/>
                </a:lnTo>
                <a:lnTo>
                  <a:pt x="428" y="345"/>
                </a:lnTo>
                <a:lnTo>
                  <a:pt x="429" y="347"/>
                </a:lnTo>
                <a:lnTo>
                  <a:pt x="430" y="348"/>
                </a:lnTo>
                <a:lnTo>
                  <a:pt x="430" y="351"/>
                </a:lnTo>
                <a:lnTo>
                  <a:pt x="430" y="353"/>
                </a:lnTo>
                <a:lnTo>
                  <a:pt x="425" y="359"/>
                </a:lnTo>
                <a:lnTo>
                  <a:pt x="425" y="359"/>
                </a:lnTo>
                <a:lnTo>
                  <a:pt x="335" y="447"/>
                </a:lnTo>
                <a:lnTo>
                  <a:pt x="247" y="537"/>
                </a:lnTo>
                <a:lnTo>
                  <a:pt x="247" y="537"/>
                </a:lnTo>
                <a:lnTo>
                  <a:pt x="241" y="542"/>
                </a:lnTo>
                <a:lnTo>
                  <a:pt x="234" y="544"/>
                </a:lnTo>
                <a:lnTo>
                  <a:pt x="228" y="545"/>
                </a:lnTo>
                <a:lnTo>
                  <a:pt x="220" y="543"/>
                </a:lnTo>
                <a:lnTo>
                  <a:pt x="220" y="543"/>
                </a:lnTo>
                <a:lnTo>
                  <a:pt x="183" y="532"/>
                </a:lnTo>
                <a:lnTo>
                  <a:pt x="146" y="522"/>
                </a:lnTo>
                <a:lnTo>
                  <a:pt x="146" y="522"/>
                </a:lnTo>
                <a:lnTo>
                  <a:pt x="136" y="519"/>
                </a:lnTo>
                <a:lnTo>
                  <a:pt x="130" y="518"/>
                </a:lnTo>
                <a:lnTo>
                  <a:pt x="125" y="518"/>
                </a:lnTo>
                <a:lnTo>
                  <a:pt x="120" y="520"/>
                </a:lnTo>
                <a:lnTo>
                  <a:pt x="116" y="523"/>
                </a:lnTo>
                <a:lnTo>
                  <a:pt x="112" y="528"/>
                </a:lnTo>
                <a:lnTo>
                  <a:pt x="108" y="536"/>
                </a:lnTo>
                <a:lnTo>
                  <a:pt x="108" y="536"/>
                </a:lnTo>
                <a:lnTo>
                  <a:pt x="137" y="554"/>
                </a:lnTo>
                <a:lnTo>
                  <a:pt x="165" y="575"/>
                </a:lnTo>
                <a:lnTo>
                  <a:pt x="191" y="596"/>
                </a:lnTo>
                <a:lnTo>
                  <a:pt x="216" y="620"/>
                </a:lnTo>
                <a:lnTo>
                  <a:pt x="240" y="646"/>
                </a:lnTo>
                <a:lnTo>
                  <a:pt x="262" y="673"/>
                </a:lnTo>
                <a:lnTo>
                  <a:pt x="283" y="702"/>
                </a:lnTo>
                <a:lnTo>
                  <a:pt x="303" y="734"/>
                </a:lnTo>
                <a:lnTo>
                  <a:pt x="303" y="734"/>
                </a:lnTo>
                <a:close/>
                <a:moveTo>
                  <a:pt x="735" y="729"/>
                </a:moveTo>
                <a:lnTo>
                  <a:pt x="735" y="729"/>
                </a:lnTo>
                <a:lnTo>
                  <a:pt x="781" y="729"/>
                </a:lnTo>
                <a:lnTo>
                  <a:pt x="781" y="729"/>
                </a:lnTo>
                <a:lnTo>
                  <a:pt x="788" y="728"/>
                </a:lnTo>
                <a:lnTo>
                  <a:pt x="795" y="727"/>
                </a:lnTo>
                <a:lnTo>
                  <a:pt x="801" y="724"/>
                </a:lnTo>
                <a:lnTo>
                  <a:pt x="806" y="721"/>
                </a:lnTo>
                <a:lnTo>
                  <a:pt x="810" y="716"/>
                </a:lnTo>
                <a:lnTo>
                  <a:pt x="813" y="711"/>
                </a:lnTo>
                <a:lnTo>
                  <a:pt x="815" y="706"/>
                </a:lnTo>
                <a:lnTo>
                  <a:pt x="816" y="699"/>
                </a:lnTo>
                <a:lnTo>
                  <a:pt x="816" y="699"/>
                </a:lnTo>
                <a:lnTo>
                  <a:pt x="815" y="694"/>
                </a:lnTo>
                <a:lnTo>
                  <a:pt x="813" y="688"/>
                </a:lnTo>
                <a:lnTo>
                  <a:pt x="810" y="683"/>
                </a:lnTo>
                <a:lnTo>
                  <a:pt x="805" y="679"/>
                </a:lnTo>
                <a:lnTo>
                  <a:pt x="799" y="675"/>
                </a:lnTo>
                <a:lnTo>
                  <a:pt x="793" y="672"/>
                </a:lnTo>
                <a:lnTo>
                  <a:pt x="787" y="670"/>
                </a:lnTo>
                <a:lnTo>
                  <a:pt x="780" y="669"/>
                </a:lnTo>
                <a:lnTo>
                  <a:pt x="780" y="669"/>
                </a:lnTo>
                <a:lnTo>
                  <a:pt x="759" y="669"/>
                </a:lnTo>
                <a:lnTo>
                  <a:pt x="749" y="669"/>
                </a:lnTo>
                <a:lnTo>
                  <a:pt x="738" y="669"/>
                </a:lnTo>
                <a:lnTo>
                  <a:pt x="738" y="669"/>
                </a:lnTo>
                <a:lnTo>
                  <a:pt x="732" y="670"/>
                </a:lnTo>
                <a:lnTo>
                  <a:pt x="727" y="669"/>
                </a:lnTo>
                <a:lnTo>
                  <a:pt x="722" y="668"/>
                </a:lnTo>
                <a:lnTo>
                  <a:pt x="719" y="666"/>
                </a:lnTo>
                <a:lnTo>
                  <a:pt x="717" y="663"/>
                </a:lnTo>
                <a:lnTo>
                  <a:pt x="716" y="658"/>
                </a:lnTo>
                <a:lnTo>
                  <a:pt x="715" y="653"/>
                </a:lnTo>
                <a:lnTo>
                  <a:pt x="716" y="647"/>
                </a:lnTo>
                <a:lnTo>
                  <a:pt x="716" y="647"/>
                </a:lnTo>
                <a:lnTo>
                  <a:pt x="716" y="637"/>
                </a:lnTo>
                <a:lnTo>
                  <a:pt x="716" y="627"/>
                </a:lnTo>
                <a:lnTo>
                  <a:pt x="716" y="607"/>
                </a:lnTo>
                <a:lnTo>
                  <a:pt x="716" y="607"/>
                </a:lnTo>
                <a:lnTo>
                  <a:pt x="716" y="599"/>
                </a:lnTo>
                <a:lnTo>
                  <a:pt x="715" y="592"/>
                </a:lnTo>
                <a:lnTo>
                  <a:pt x="713" y="586"/>
                </a:lnTo>
                <a:lnTo>
                  <a:pt x="710" y="582"/>
                </a:lnTo>
                <a:lnTo>
                  <a:pt x="707" y="578"/>
                </a:lnTo>
                <a:lnTo>
                  <a:pt x="702" y="575"/>
                </a:lnTo>
                <a:lnTo>
                  <a:pt x="697" y="574"/>
                </a:lnTo>
                <a:lnTo>
                  <a:pt x="690" y="573"/>
                </a:lnTo>
                <a:lnTo>
                  <a:pt x="690" y="573"/>
                </a:lnTo>
                <a:lnTo>
                  <a:pt x="683" y="573"/>
                </a:lnTo>
                <a:lnTo>
                  <a:pt x="677" y="574"/>
                </a:lnTo>
                <a:lnTo>
                  <a:pt x="671" y="577"/>
                </a:lnTo>
                <a:lnTo>
                  <a:pt x="666" y="580"/>
                </a:lnTo>
                <a:lnTo>
                  <a:pt x="662" y="585"/>
                </a:lnTo>
                <a:lnTo>
                  <a:pt x="659" y="590"/>
                </a:lnTo>
                <a:lnTo>
                  <a:pt x="657" y="597"/>
                </a:lnTo>
                <a:lnTo>
                  <a:pt x="656" y="604"/>
                </a:lnTo>
                <a:lnTo>
                  <a:pt x="656" y="604"/>
                </a:lnTo>
                <a:lnTo>
                  <a:pt x="655" y="651"/>
                </a:lnTo>
                <a:lnTo>
                  <a:pt x="656" y="698"/>
                </a:lnTo>
                <a:lnTo>
                  <a:pt x="656" y="698"/>
                </a:lnTo>
                <a:lnTo>
                  <a:pt x="657" y="705"/>
                </a:lnTo>
                <a:lnTo>
                  <a:pt x="659" y="712"/>
                </a:lnTo>
                <a:lnTo>
                  <a:pt x="662" y="717"/>
                </a:lnTo>
                <a:lnTo>
                  <a:pt x="666" y="721"/>
                </a:lnTo>
                <a:lnTo>
                  <a:pt x="671" y="725"/>
                </a:lnTo>
                <a:lnTo>
                  <a:pt x="677" y="727"/>
                </a:lnTo>
                <a:lnTo>
                  <a:pt x="684" y="728"/>
                </a:lnTo>
                <a:lnTo>
                  <a:pt x="692" y="729"/>
                </a:lnTo>
                <a:lnTo>
                  <a:pt x="692" y="729"/>
                </a:lnTo>
                <a:lnTo>
                  <a:pt x="735" y="729"/>
                </a:lnTo>
                <a:lnTo>
                  <a:pt x="735" y="729"/>
                </a:lnTo>
                <a:close/>
              </a:path>
            </a:pathLst>
          </a:custGeom>
          <a:solidFill>
            <a:srgbClr val="B0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cs typeface="+mn-ea"/>
              <a:sym typeface="+mn-lt"/>
            </a:endParaRPr>
          </a:p>
        </p:txBody>
      </p:sp>
      <p:grpSp>
        <p:nvGrpSpPr>
          <p:cNvPr id="38" name="组合 37"/>
          <p:cNvGrpSpPr/>
          <p:nvPr/>
        </p:nvGrpSpPr>
        <p:grpSpPr>
          <a:xfrm>
            <a:off x="612662" y="3314487"/>
            <a:ext cx="614219" cy="565950"/>
            <a:chOff x="3708640" y="1686189"/>
            <a:chExt cx="851046" cy="784166"/>
          </a:xfrm>
        </p:grpSpPr>
        <p:sp>
          <p:nvSpPr>
            <p:cNvPr id="24" name="Freeform 6"/>
            <p:cNvSpPr>
              <a:spLocks/>
            </p:cNvSpPr>
            <p:nvPr/>
          </p:nvSpPr>
          <p:spPr bwMode="auto">
            <a:xfrm>
              <a:off x="3708640" y="1686189"/>
              <a:ext cx="851046" cy="762752"/>
            </a:xfrm>
            <a:custGeom>
              <a:avLst/>
              <a:gdLst>
                <a:gd name="T0" fmla="*/ 796 w 800"/>
                <a:gd name="T1" fmla="*/ 442 h 717"/>
                <a:gd name="T2" fmla="*/ 784 w 800"/>
                <a:gd name="T3" fmla="*/ 454 h 717"/>
                <a:gd name="T4" fmla="*/ 772 w 800"/>
                <a:gd name="T5" fmla="*/ 460 h 717"/>
                <a:gd name="T6" fmla="*/ 760 w 800"/>
                <a:gd name="T7" fmla="*/ 461 h 717"/>
                <a:gd name="T8" fmla="*/ 745 w 800"/>
                <a:gd name="T9" fmla="*/ 457 h 717"/>
                <a:gd name="T10" fmla="*/ 730 w 800"/>
                <a:gd name="T11" fmla="*/ 442 h 717"/>
                <a:gd name="T12" fmla="*/ 724 w 800"/>
                <a:gd name="T13" fmla="*/ 416 h 717"/>
                <a:gd name="T14" fmla="*/ 724 w 800"/>
                <a:gd name="T15" fmla="*/ 104 h 717"/>
                <a:gd name="T16" fmla="*/ 723 w 800"/>
                <a:gd name="T17" fmla="*/ 90 h 717"/>
                <a:gd name="T18" fmla="*/ 715 w 800"/>
                <a:gd name="T19" fmla="*/ 79 h 717"/>
                <a:gd name="T20" fmla="*/ 696 w 800"/>
                <a:gd name="T21" fmla="*/ 76 h 717"/>
                <a:gd name="T22" fmla="*/ 104 w 800"/>
                <a:gd name="T23" fmla="*/ 76 h 717"/>
                <a:gd name="T24" fmla="*/ 83 w 800"/>
                <a:gd name="T25" fmla="*/ 78 h 717"/>
                <a:gd name="T26" fmla="*/ 77 w 800"/>
                <a:gd name="T27" fmla="*/ 88 h 717"/>
                <a:gd name="T28" fmla="*/ 76 w 800"/>
                <a:gd name="T29" fmla="*/ 614 h 717"/>
                <a:gd name="T30" fmla="*/ 78 w 800"/>
                <a:gd name="T31" fmla="*/ 633 h 717"/>
                <a:gd name="T32" fmla="*/ 88 w 800"/>
                <a:gd name="T33" fmla="*/ 639 h 717"/>
                <a:gd name="T34" fmla="*/ 186 w 800"/>
                <a:gd name="T35" fmla="*/ 640 h 717"/>
                <a:gd name="T36" fmla="*/ 207 w 800"/>
                <a:gd name="T37" fmla="*/ 645 h 717"/>
                <a:gd name="T38" fmla="*/ 226 w 800"/>
                <a:gd name="T39" fmla="*/ 664 h 717"/>
                <a:gd name="T40" fmla="*/ 227 w 800"/>
                <a:gd name="T41" fmla="*/ 694 h 717"/>
                <a:gd name="T42" fmla="*/ 223 w 800"/>
                <a:gd name="T43" fmla="*/ 703 h 717"/>
                <a:gd name="T44" fmla="*/ 212 w 800"/>
                <a:gd name="T45" fmla="*/ 712 h 717"/>
                <a:gd name="T46" fmla="*/ 199 w 800"/>
                <a:gd name="T47" fmla="*/ 715 h 717"/>
                <a:gd name="T48" fmla="*/ 133 w 800"/>
                <a:gd name="T49" fmla="*/ 717 h 717"/>
                <a:gd name="T50" fmla="*/ 83 w 800"/>
                <a:gd name="T51" fmla="*/ 714 h 717"/>
                <a:gd name="T52" fmla="*/ 58 w 800"/>
                <a:gd name="T53" fmla="*/ 709 h 717"/>
                <a:gd name="T54" fmla="*/ 34 w 800"/>
                <a:gd name="T55" fmla="*/ 696 h 717"/>
                <a:gd name="T56" fmla="*/ 16 w 800"/>
                <a:gd name="T57" fmla="*/ 675 h 717"/>
                <a:gd name="T58" fmla="*/ 8 w 800"/>
                <a:gd name="T59" fmla="*/ 658 h 717"/>
                <a:gd name="T60" fmla="*/ 0 w 800"/>
                <a:gd name="T61" fmla="*/ 652 h 717"/>
                <a:gd name="T62" fmla="*/ 0 w 800"/>
                <a:gd name="T63" fmla="*/ 68 h 717"/>
                <a:gd name="T64" fmla="*/ 8 w 800"/>
                <a:gd name="T65" fmla="*/ 61 h 717"/>
                <a:gd name="T66" fmla="*/ 14 w 800"/>
                <a:gd name="T67" fmla="*/ 44 h 717"/>
                <a:gd name="T68" fmla="*/ 26 w 800"/>
                <a:gd name="T69" fmla="*/ 28 h 717"/>
                <a:gd name="T70" fmla="*/ 50 w 800"/>
                <a:gd name="T71" fmla="*/ 12 h 717"/>
                <a:gd name="T72" fmla="*/ 76 w 800"/>
                <a:gd name="T73" fmla="*/ 0 h 717"/>
                <a:gd name="T74" fmla="*/ 738 w 800"/>
                <a:gd name="T75" fmla="*/ 7 h 717"/>
                <a:gd name="T76" fmla="*/ 763 w 800"/>
                <a:gd name="T77" fmla="*/ 20 h 717"/>
                <a:gd name="T78" fmla="*/ 784 w 800"/>
                <a:gd name="T79" fmla="*/ 41 h 717"/>
                <a:gd name="T80" fmla="*/ 788 w 800"/>
                <a:gd name="T81" fmla="*/ 49 h 717"/>
                <a:gd name="T82" fmla="*/ 797 w 800"/>
                <a:gd name="T83" fmla="*/ 69 h 717"/>
                <a:gd name="T84" fmla="*/ 800 w 800"/>
                <a:gd name="T85" fmla="*/ 44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0" h="717">
                  <a:moveTo>
                    <a:pt x="800" y="440"/>
                  </a:moveTo>
                  <a:lnTo>
                    <a:pt x="800" y="440"/>
                  </a:lnTo>
                  <a:lnTo>
                    <a:pt x="796" y="442"/>
                  </a:lnTo>
                  <a:lnTo>
                    <a:pt x="793" y="445"/>
                  </a:lnTo>
                  <a:lnTo>
                    <a:pt x="787" y="451"/>
                  </a:lnTo>
                  <a:lnTo>
                    <a:pt x="784" y="454"/>
                  </a:lnTo>
                  <a:lnTo>
                    <a:pt x="781" y="457"/>
                  </a:lnTo>
                  <a:lnTo>
                    <a:pt x="776" y="459"/>
                  </a:lnTo>
                  <a:lnTo>
                    <a:pt x="772" y="460"/>
                  </a:lnTo>
                  <a:lnTo>
                    <a:pt x="772" y="460"/>
                  </a:lnTo>
                  <a:lnTo>
                    <a:pt x="765" y="461"/>
                  </a:lnTo>
                  <a:lnTo>
                    <a:pt x="760" y="461"/>
                  </a:lnTo>
                  <a:lnTo>
                    <a:pt x="754" y="460"/>
                  </a:lnTo>
                  <a:lnTo>
                    <a:pt x="749" y="459"/>
                  </a:lnTo>
                  <a:lnTo>
                    <a:pt x="745" y="457"/>
                  </a:lnTo>
                  <a:lnTo>
                    <a:pt x="741" y="455"/>
                  </a:lnTo>
                  <a:lnTo>
                    <a:pt x="735" y="449"/>
                  </a:lnTo>
                  <a:lnTo>
                    <a:pt x="730" y="442"/>
                  </a:lnTo>
                  <a:lnTo>
                    <a:pt x="726" y="434"/>
                  </a:lnTo>
                  <a:lnTo>
                    <a:pt x="725" y="425"/>
                  </a:lnTo>
                  <a:lnTo>
                    <a:pt x="724" y="416"/>
                  </a:lnTo>
                  <a:lnTo>
                    <a:pt x="724" y="416"/>
                  </a:lnTo>
                  <a:lnTo>
                    <a:pt x="724" y="260"/>
                  </a:lnTo>
                  <a:lnTo>
                    <a:pt x="724" y="104"/>
                  </a:lnTo>
                  <a:lnTo>
                    <a:pt x="724" y="104"/>
                  </a:lnTo>
                  <a:lnTo>
                    <a:pt x="724" y="96"/>
                  </a:lnTo>
                  <a:lnTo>
                    <a:pt x="723" y="90"/>
                  </a:lnTo>
                  <a:lnTo>
                    <a:pt x="722" y="85"/>
                  </a:lnTo>
                  <a:lnTo>
                    <a:pt x="719" y="81"/>
                  </a:lnTo>
                  <a:lnTo>
                    <a:pt x="715" y="79"/>
                  </a:lnTo>
                  <a:lnTo>
                    <a:pt x="710" y="77"/>
                  </a:lnTo>
                  <a:lnTo>
                    <a:pt x="704" y="76"/>
                  </a:lnTo>
                  <a:lnTo>
                    <a:pt x="696" y="76"/>
                  </a:lnTo>
                  <a:lnTo>
                    <a:pt x="696" y="76"/>
                  </a:lnTo>
                  <a:lnTo>
                    <a:pt x="400" y="76"/>
                  </a:lnTo>
                  <a:lnTo>
                    <a:pt x="104" y="76"/>
                  </a:lnTo>
                  <a:lnTo>
                    <a:pt x="104" y="76"/>
                  </a:lnTo>
                  <a:lnTo>
                    <a:pt x="88" y="77"/>
                  </a:lnTo>
                  <a:lnTo>
                    <a:pt x="83" y="78"/>
                  </a:lnTo>
                  <a:lnTo>
                    <a:pt x="80" y="80"/>
                  </a:lnTo>
                  <a:lnTo>
                    <a:pt x="78" y="83"/>
                  </a:lnTo>
                  <a:lnTo>
                    <a:pt x="77" y="88"/>
                  </a:lnTo>
                  <a:lnTo>
                    <a:pt x="76" y="104"/>
                  </a:lnTo>
                  <a:lnTo>
                    <a:pt x="76" y="104"/>
                  </a:lnTo>
                  <a:lnTo>
                    <a:pt x="76" y="614"/>
                  </a:lnTo>
                  <a:lnTo>
                    <a:pt x="76" y="614"/>
                  </a:lnTo>
                  <a:lnTo>
                    <a:pt x="77" y="628"/>
                  </a:lnTo>
                  <a:lnTo>
                    <a:pt x="78" y="633"/>
                  </a:lnTo>
                  <a:lnTo>
                    <a:pt x="80" y="636"/>
                  </a:lnTo>
                  <a:lnTo>
                    <a:pt x="83" y="638"/>
                  </a:lnTo>
                  <a:lnTo>
                    <a:pt x="88" y="639"/>
                  </a:lnTo>
                  <a:lnTo>
                    <a:pt x="102" y="640"/>
                  </a:lnTo>
                  <a:lnTo>
                    <a:pt x="102" y="640"/>
                  </a:lnTo>
                  <a:lnTo>
                    <a:pt x="186" y="640"/>
                  </a:lnTo>
                  <a:lnTo>
                    <a:pt x="186" y="640"/>
                  </a:lnTo>
                  <a:lnTo>
                    <a:pt x="197" y="641"/>
                  </a:lnTo>
                  <a:lnTo>
                    <a:pt x="207" y="645"/>
                  </a:lnTo>
                  <a:lnTo>
                    <a:pt x="215" y="650"/>
                  </a:lnTo>
                  <a:lnTo>
                    <a:pt x="221" y="656"/>
                  </a:lnTo>
                  <a:lnTo>
                    <a:pt x="226" y="664"/>
                  </a:lnTo>
                  <a:lnTo>
                    <a:pt x="228" y="674"/>
                  </a:lnTo>
                  <a:lnTo>
                    <a:pt x="229" y="684"/>
                  </a:lnTo>
                  <a:lnTo>
                    <a:pt x="227" y="694"/>
                  </a:lnTo>
                  <a:lnTo>
                    <a:pt x="227" y="694"/>
                  </a:lnTo>
                  <a:lnTo>
                    <a:pt x="225" y="699"/>
                  </a:lnTo>
                  <a:lnTo>
                    <a:pt x="223" y="703"/>
                  </a:lnTo>
                  <a:lnTo>
                    <a:pt x="220" y="707"/>
                  </a:lnTo>
                  <a:lnTo>
                    <a:pt x="216" y="710"/>
                  </a:lnTo>
                  <a:lnTo>
                    <a:pt x="212" y="712"/>
                  </a:lnTo>
                  <a:lnTo>
                    <a:pt x="208" y="714"/>
                  </a:lnTo>
                  <a:lnTo>
                    <a:pt x="204" y="715"/>
                  </a:lnTo>
                  <a:lnTo>
                    <a:pt x="199" y="715"/>
                  </a:lnTo>
                  <a:lnTo>
                    <a:pt x="199" y="715"/>
                  </a:lnTo>
                  <a:lnTo>
                    <a:pt x="166" y="716"/>
                  </a:lnTo>
                  <a:lnTo>
                    <a:pt x="133" y="717"/>
                  </a:lnTo>
                  <a:lnTo>
                    <a:pt x="116" y="717"/>
                  </a:lnTo>
                  <a:lnTo>
                    <a:pt x="100" y="716"/>
                  </a:lnTo>
                  <a:lnTo>
                    <a:pt x="83" y="714"/>
                  </a:lnTo>
                  <a:lnTo>
                    <a:pt x="67" y="711"/>
                  </a:lnTo>
                  <a:lnTo>
                    <a:pt x="67" y="711"/>
                  </a:lnTo>
                  <a:lnTo>
                    <a:pt x="58" y="709"/>
                  </a:lnTo>
                  <a:lnTo>
                    <a:pt x="50" y="705"/>
                  </a:lnTo>
                  <a:lnTo>
                    <a:pt x="42" y="701"/>
                  </a:lnTo>
                  <a:lnTo>
                    <a:pt x="34" y="696"/>
                  </a:lnTo>
                  <a:lnTo>
                    <a:pt x="27" y="690"/>
                  </a:lnTo>
                  <a:lnTo>
                    <a:pt x="21" y="683"/>
                  </a:lnTo>
                  <a:lnTo>
                    <a:pt x="16" y="675"/>
                  </a:lnTo>
                  <a:lnTo>
                    <a:pt x="11" y="667"/>
                  </a:lnTo>
                  <a:lnTo>
                    <a:pt x="11" y="667"/>
                  </a:lnTo>
                  <a:lnTo>
                    <a:pt x="8" y="658"/>
                  </a:lnTo>
                  <a:lnTo>
                    <a:pt x="5" y="654"/>
                  </a:lnTo>
                  <a:lnTo>
                    <a:pt x="3" y="653"/>
                  </a:lnTo>
                  <a:lnTo>
                    <a:pt x="0" y="652"/>
                  </a:lnTo>
                  <a:lnTo>
                    <a:pt x="0" y="652"/>
                  </a:lnTo>
                  <a:lnTo>
                    <a:pt x="0" y="68"/>
                  </a:lnTo>
                  <a:lnTo>
                    <a:pt x="0" y="68"/>
                  </a:lnTo>
                  <a:lnTo>
                    <a:pt x="4" y="66"/>
                  </a:lnTo>
                  <a:lnTo>
                    <a:pt x="6" y="64"/>
                  </a:lnTo>
                  <a:lnTo>
                    <a:pt x="8" y="61"/>
                  </a:lnTo>
                  <a:lnTo>
                    <a:pt x="9" y="57"/>
                  </a:lnTo>
                  <a:lnTo>
                    <a:pt x="11" y="50"/>
                  </a:lnTo>
                  <a:lnTo>
                    <a:pt x="14" y="44"/>
                  </a:lnTo>
                  <a:lnTo>
                    <a:pt x="14" y="44"/>
                  </a:lnTo>
                  <a:lnTo>
                    <a:pt x="20" y="36"/>
                  </a:lnTo>
                  <a:lnTo>
                    <a:pt x="26" y="28"/>
                  </a:lnTo>
                  <a:lnTo>
                    <a:pt x="33" y="22"/>
                  </a:lnTo>
                  <a:lnTo>
                    <a:pt x="41" y="17"/>
                  </a:lnTo>
                  <a:lnTo>
                    <a:pt x="50" y="12"/>
                  </a:lnTo>
                  <a:lnTo>
                    <a:pt x="58" y="8"/>
                  </a:lnTo>
                  <a:lnTo>
                    <a:pt x="76" y="0"/>
                  </a:lnTo>
                  <a:lnTo>
                    <a:pt x="76" y="0"/>
                  </a:lnTo>
                  <a:lnTo>
                    <a:pt x="720" y="0"/>
                  </a:lnTo>
                  <a:lnTo>
                    <a:pt x="720" y="0"/>
                  </a:lnTo>
                  <a:lnTo>
                    <a:pt x="738" y="7"/>
                  </a:lnTo>
                  <a:lnTo>
                    <a:pt x="747" y="11"/>
                  </a:lnTo>
                  <a:lnTo>
                    <a:pt x="755" y="15"/>
                  </a:lnTo>
                  <a:lnTo>
                    <a:pt x="763" y="20"/>
                  </a:lnTo>
                  <a:lnTo>
                    <a:pt x="770" y="26"/>
                  </a:lnTo>
                  <a:lnTo>
                    <a:pt x="777" y="33"/>
                  </a:lnTo>
                  <a:lnTo>
                    <a:pt x="784" y="41"/>
                  </a:lnTo>
                  <a:lnTo>
                    <a:pt x="784" y="41"/>
                  </a:lnTo>
                  <a:lnTo>
                    <a:pt x="786" y="45"/>
                  </a:lnTo>
                  <a:lnTo>
                    <a:pt x="788" y="49"/>
                  </a:lnTo>
                  <a:lnTo>
                    <a:pt x="790" y="57"/>
                  </a:lnTo>
                  <a:lnTo>
                    <a:pt x="794" y="65"/>
                  </a:lnTo>
                  <a:lnTo>
                    <a:pt x="797" y="69"/>
                  </a:lnTo>
                  <a:lnTo>
                    <a:pt x="800" y="72"/>
                  </a:lnTo>
                  <a:lnTo>
                    <a:pt x="800" y="72"/>
                  </a:lnTo>
                  <a:lnTo>
                    <a:pt x="800" y="440"/>
                  </a:lnTo>
                  <a:lnTo>
                    <a:pt x="800" y="440"/>
                  </a:lnTo>
                  <a:close/>
                </a:path>
              </a:pathLst>
            </a:custGeom>
            <a:solidFill>
              <a:srgbClr val="B0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cs typeface="+mn-ea"/>
                <a:sym typeface="+mn-lt"/>
              </a:endParaRPr>
            </a:p>
          </p:txBody>
        </p:sp>
        <p:sp>
          <p:nvSpPr>
            <p:cNvPr id="25" name="Freeform 7"/>
            <p:cNvSpPr>
              <a:spLocks noEditPoints="1"/>
            </p:cNvSpPr>
            <p:nvPr/>
          </p:nvSpPr>
          <p:spPr bwMode="auto">
            <a:xfrm>
              <a:off x="3878229" y="2023556"/>
              <a:ext cx="652115" cy="446799"/>
            </a:xfrm>
            <a:custGeom>
              <a:avLst/>
              <a:gdLst>
                <a:gd name="T0" fmla="*/ 141 w 613"/>
                <a:gd name="T1" fmla="*/ 416 h 420"/>
                <a:gd name="T2" fmla="*/ 135 w 613"/>
                <a:gd name="T3" fmla="*/ 406 h 420"/>
                <a:gd name="T4" fmla="*/ 124 w 613"/>
                <a:gd name="T5" fmla="*/ 395 h 420"/>
                <a:gd name="T6" fmla="*/ 118 w 613"/>
                <a:gd name="T7" fmla="*/ 374 h 420"/>
                <a:gd name="T8" fmla="*/ 124 w 613"/>
                <a:gd name="T9" fmla="*/ 342 h 420"/>
                <a:gd name="T10" fmla="*/ 143 w 613"/>
                <a:gd name="T11" fmla="*/ 312 h 420"/>
                <a:gd name="T12" fmla="*/ 159 w 613"/>
                <a:gd name="T13" fmla="*/ 291 h 420"/>
                <a:gd name="T14" fmla="*/ 157 w 613"/>
                <a:gd name="T15" fmla="*/ 275 h 420"/>
                <a:gd name="T16" fmla="*/ 79 w 613"/>
                <a:gd name="T17" fmla="*/ 162 h 420"/>
                <a:gd name="T18" fmla="*/ 6 w 613"/>
                <a:gd name="T19" fmla="*/ 60 h 420"/>
                <a:gd name="T20" fmla="*/ 0 w 613"/>
                <a:gd name="T21" fmla="*/ 36 h 420"/>
                <a:gd name="T22" fmla="*/ 7 w 613"/>
                <a:gd name="T23" fmla="*/ 16 h 420"/>
                <a:gd name="T24" fmla="*/ 18 w 613"/>
                <a:gd name="T25" fmla="*/ 6 h 420"/>
                <a:gd name="T26" fmla="*/ 38 w 613"/>
                <a:gd name="T27" fmla="*/ 0 h 420"/>
                <a:gd name="T28" fmla="*/ 56 w 613"/>
                <a:gd name="T29" fmla="*/ 6 h 420"/>
                <a:gd name="T30" fmla="*/ 70 w 613"/>
                <a:gd name="T31" fmla="*/ 21 h 420"/>
                <a:gd name="T32" fmla="*/ 121 w 613"/>
                <a:gd name="T33" fmla="*/ 91 h 420"/>
                <a:gd name="T34" fmla="*/ 218 w 613"/>
                <a:gd name="T35" fmla="*/ 226 h 420"/>
                <a:gd name="T36" fmla="*/ 225 w 613"/>
                <a:gd name="T37" fmla="*/ 246 h 420"/>
                <a:gd name="T38" fmla="*/ 247 w 613"/>
                <a:gd name="T39" fmla="*/ 245 h 420"/>
                <a:gd name="T40" fmla="*/ 312 w 613"/>
                <a:gd name="T41" fmla="*/ 229 h 420"/>
                <a:gd name="T42" fmla="*/ 378 w 613"/>
                <a:gd name="T43" fmla="*/ 227 h 420"/>
                <a:gd name="T44" fmla="*/ 429 w 613"/>
                <a:gd name="T45" fmla="*/ 233 h 420"/>
                <a:gd name="T46" fmla="*/ 470 w 613"/>
                <a:gd name="T47" fmla="*/ 243 h 420"/>
                <a:gd name="T48" fmla="*/ 509 w 613"/>
                <a:gd name="T49" fmla="*/ 258 h 420"/>
                <a:gd name="T50" fmla="*/ 545 w 613"/>
                <a:gd name="T51" fmla="*/ 279 h 420"/>
                <a:gd name="T52" fmla="*/ 578 w 613"/>
                <a:gd name="T53" fmla="*/ 307 h 420"/>
                <a:gd name="T54" fmla="*/ 597 w 613"/>
                <a:gd name="T55" fmla="*/ 330 h 420"/>
                <a:gd name="T56" fmla="*/ 606 w 613"/>
                <a:gd name="T57" fmla="*/ 349 h 420"/>
                <a:gd name="T58" fmla="*/ 613 w 613"/>
                <a:gd name="T59" fmla="*/ 368 h 420"/>
                <a:gd name="T60" fmla="*/ 606 w 613"/>
                <a:gd name="T61" fmla="*/ 386 h 420"/>
                <a:gd name="T62" fmla="*/ 593 w 613"/>
                <a:gd name="T63" fmla="*/ 420 h 420"/>
                <a:gd name="T64" fmla="*/ 141 w 613"/>
                <a:gd name="T65" fmla="*/ 420 h 420"/>
                <a:gd name="T66" fmla="*/ 491 w 613"/>
                <a:gd name="T67" fmla="*/ 344 h 420"/>
                <a:gd name="T68" fmla="*/ 485 w 613"/>
                <a:gd name="T69" fmla="*/ 336 h 420"/>
                <a:gd name="T70" fmla="*/ 452 w 613"/>
                <a:gd name="T71" fmla="*/ 316 h 420"/>
                <a:gd name="T72" fmla="*/ 402 w 613"/>
                <a:gd name="T73" fmla="*/ 303 h 420"/>
                <a:gd name="T74" fmla="*/ 343 w 613"/>
                <a:gd name="T75" fmla="*/ 301 h 420"/>
                <a:gd name="T76" fmla="*/ 279 w 613"/>
                <a:gd name="T77" fmla="*/ 314 h 420"/>
                <a:gd name="T78" fmla="*/ 229 w 613"/>
                <a:gd name="T79" fmla="*/ 337 h 420"/>
                <a:gd name="T80" fmla="*/ 168 w 613"/>
                <a:gd name="T81" fmla="*/ 286 h 420"/>
                <a:gd name="T82" fmla="*/ 167 w 613"/>
                <a:gd name="T83" fmla="*/ 284 h 420"/>
                <a:gd name="T84" fmla="*/ 167 w 613"/>
                <a:gd name="T85" fmla="*/ 288 h 420"/>
                <a:gd name="T86" fmla="*/ 168 w 613"/>
                <a:gd name="T87" fmla="*/ 28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3" h="420">
                  <a:moveTo>
                    <a:pt x="141" y="420"/>
                  </a:moveTo>
                  <a:lnTo>
                    <a:pt x="141" y="420"/>
                  </a:lnTo>
                  <a:lnTo>
                    <a:pt x="141" y="416"/>
                  </a:lnTo>
                  <a:lnTo>
                    <a:pt x="140" y="412"/>
                  </a:lnTo>
                  <a:lnTo>
                    <a:pt x="137" y="409"/>
                  </a:lnTo>
                  <a:lnTo>
                    <a:pt x="135" y="406"/>
                  </a:lnTo>
                  <a:lnTo>
                    <a:pt x="129" y="401"/>
                  </a:lnTo>
                  <a:lnTo>
                    <a:pt x="126" y="398"/>
                  </a:lnTo>
                  <a:lnTo>
                    <a:pt x="124" y="395"/>
                  </a:lnTo>
                  <a:lnTo>
                    <a:pt x="124" y="395"/>
                  </a:lnTo>
                  <a:lnTo>
                    <a:pt x="120" y="384"/>
                  </a:lnTo>
                  <a:lnTo>
                    <a:pt x="118" y="374"/>
                  </a:lnTo>
                  <a:lnTo>
                    <a:pt x="118" y="363"/>
                  </a:lnTo>
                  <a:lnTo>
                    <a:pt x="120" y="353"/>
                  </a:lnTo>
                  <a:lnTo>
                    <a:pt x="124" y="342"/>
                  </a:lnTo>
                  <a:lnTo>
                    <a:pt x="129" y="332"/>
                  </a:lnTo>
                  <a:lnTo>
                    <a:pt x="136" y="322"/>
                  </a:lnTo>
                  <a:lnTo>
                    <a:pt x="143" y="312"/>
                  </a:lnTo>
                  <a:lnTo>
                    <a:pt x="143" y="312"/>
                  </a:lnTo>
                  <a:lnTo>
                    <a:pt x="156" y="297"/>
                  </a:lnTo>
                  <a:lnTo>
                    <a:pt x="159" y="291"/>
                  </a:lnTo>
                  <a:lnTo>
                    <a:pt x="160" y="286"/>
                  </a:lnTo>
                  <a:lnTo>
                    <a:pt x="160" y="281"/>
                  </a:lnTo>
                  <a:lnTo>
                    <a:pt x="157" y="275"/>
                  </a:lnTo>
                  <a:lnTo>
                    <a:pt x="146" y="259"/>
                  </a:lnTo>
                  <a:lnTo>
                    <a:pt x="146" y="259"/>
                  </a:lnTo>
                  <a:lnTo>
                    <a:pt x="79" y="162"/>
                  </a:lnTo>
                  <a:lnTo>
                    <a:pt x="11" y="67"/>
                  </a:lnTo>
                  <a:lnTo>
                    <a:pt x="11" y="67"/>
                  </a:lnTo>
                  <a:lnTo>
                    <a:pt x="6" y="60"/>
                  </a:lnTo>
                  <a:lnTo>
                    <a:pt x="3" y="52"/>
                  </a:lnTo>
                  <a:lnTo>
                    <a:pt x="1" y="44"/>
                  </a:lnTo>
                  <a:lnTo>
                    <a:pt x="0" y="36"/>
                  </a:lnTo>
                  <a:lnTo>
                    <a:pt x="1" y="29"/>
                  </a:lnTo>
                  <a:lnTo>
                    <a:pt x="3" y="22"/>
                  </a:lnTo>
                  <a:lnTo>
                    <a:pt x="7" y="16"/>
                  </a:lnTo>
                  <a:lnTo>
                    <a:pt x="12" y="11"/>
                  </a:lnTo>
                  <a:lnTo>
                    <a:pt x="12" y="11"/>
                  </a:lnTo>
                  <a:lnTo>
                    <a:pt x="18" y="6"/>
                  </a:lnTo>
                  <a:lnTo>
                    <a:pt x="25" y="3"/>
                  </a:lnTo>
                  <a:lnTo>
                    <a:pt x="31" y="1"/>
                  </a:lnTo>
                  <a:lnTo>
                    <a:pt x="38" y="0"/>
                  </a:lnTo>
                  <a:lnTo>
                    <a:pt x="44" y="0"/>
                  </a:lnTo>
                  <a:lnTo>
                    <a:pt x="50" y="2"/>
                  </a:lnTo>
                  <a:lnTo>
                    <a:pt x="56" y="6"/>
                  </a:lnTo>
                  <a:lnTo>
                    <a:pt x="62" y="11"/>
                  </a:lnTo>
                  <a:lnTo>
                    <a:pt x="62" y="11"/>
                  </a:lnTo>
                  <a:lnTo>
                    <a:pt x="70" y="21"/>
                  </a:lnTo>
                  <a:lnTo>
                    <a:pt x="78" y="30"/>
                  </a:lnTo>
                  <a:lnTo>
                    <a:pt x="93" y="50"/>
                  </a:lnTo>
                  <a:lnTo>
                    <a:pt x="121" y="91"/>
                  </a:lnTo>
                  <a:lnTo>
                    <a:pt x="121" y="91"/>
                  </a:lnTo>
                  <a:lnTo>
                    <a:pt x="218" y="226"/>
                  </a:lnTo>
                  <a:lnTo>
                    <a:pt x="218" y="226"/>
                  </a:lnTo>
                  <a:lnTo>
                    <a:pt x="221" y="232"/>
                  </a:lnTo>
                  <a:lnTo>
                    <a:pt x="224" y="239"/>
                  </a:lnTo>
                  <a:lnTo>
                    <a:pt x="225" y="246"/>
                  </a:lnTo>
                  <a:lnTo>
                    <a:pt x="226" y="254"/>
                  </a:lnTo>
                  <a:lnTo>
                    <a:pt x="226" y="254"/>
                  </a:lnTo>
                  <a:lnTo>
                    <a:pt x="247" y="245"/>
                  </a:lnTo>
                  <a:lnTo>
                    <a:pt x="269" y="237"/>
                  </a:lnTo>
                  <a:lnTo>
                    <a:pt x="290" y="232"/>
                  </a:lnTo>
                  <a:lnTo>
                    <a:pt x="312" y="229"/>
                  </a:lnTo>
                  <a:lnTo>
                    <a:pt x="334" y="227"/>
                  </a:lnTo>
                  <a:lnTo>
                    <a:pt x="356" y="226"/>
                  </a:lnTo>
                  <a:lnTo>
                    <a:pt x="378" y="227"/>
                  </a:lnTo>
                  <a:lnTo>
                    <a:pt x="400" y="229"/>
                  </a:lnTo>
                  <a:lnTo>
                    <a:pt x="400" y="229"/>
                  </a:lnTo>
                  <a:lnTo>
                    <a:pt x="429" y="233"/>
                  </a:lnTo>
                  <a:lnTo>
                    <a:pt x="443" y="236"/>
                  </a:lnTo>
                  <a:lnTo>
                    <a:pt x="456" y="239"/>
                  </a:lnTo>
                  <a:lnTo>
                    <a:pt x="470" y="243"/>
                  </a:lnTo>
                  <a:lnTo>
                    <a:pt x="483" y="247"/>
                  </a:lnTo>
                  <a:lnTo>
                    <a:pt x="496" y="252"/>
                  </a:lnTo>
                  <a:lnTo>
                    <a:pt x="509" y="258"/>
                  </a:lnTo>
                  <a:lnTo>
                    <a:pt x="521" y="264"/>
                  </a:lnTo>
                  <a:lnTo>
                    <a:pt x="533" y="272"/>
                  </a:lnTo>
                  <a:lnTo>
                    <a:pt x="545" y="279"/>
                  </a:lnTo>
                  <a:lnTo>
                    <a:pt x="556" y="288"/>
                  </a:lnTo>
                  <a:lnTo>
                    <a:pt x="567" y="297"/>
                  </a:lnTo>
                  <a:lnTo>
                    <a:pt x="578" y="307"/>
                  </a:lnTo>
                  <a:lnTo>
                    <a:pt x="588" y="318"/>
                  </a:lnTo>
                  <a:lnTo>
                    <a:pt x="597" y="330"/>
                  </a:lnTo>
                  <a:lnTo>
                    <a:pt x="597" y="330"/>
                  </a:lnTo>
                  <a:lnTo>
                    <a:pt x="600" y="335"/>
                  </a:lnTo>
                  <a:lnTo>
                    <a:pt x="603" y="339"/>
                  </a:lnTo>
                  <a:lnTo>
                    <a:pt x="606" y="349"/>
                  </a:lnTo>
                  <a:lnTo>
                    <a:pt x="609" y="359"/>
                  </a:lnTo>
                  <a:lnTo>
                    <a:pt x="613" y="368"/>
                  </a:lnTo>
                  <a:lnTo>
                    <a:pt x="613" y="368"/>
                  </a:lnTo>
                  <a:lnTo>
                    <a:pt x="613" y="376"/>
                  </a:lnTo>
                  <a:lnTo>
                    <a:pt x="613" y="376"/>
                  </a:lnTo>
                  <a:lnTo>
                    <a:pt x="606" y="386"/>
                  </a:lnTo>
                  <a:lnTo>
                    <a:pt x="600" y="397"/>
                  </a:lnTo>
                  <a:lnTo>
                    <a:pt x="596" y="408"/>
                  </a:lnTo>
                  <a:lnTo>
                    <a:pt x="593" y="420"/>
                  </a:lnTo>
                  <a:lnTo>
                    <a:pt x="593" y="420"/>
                  </a:lnTo>
                  <a:lnTo>
                    <a:pt x="141" y="420"/>
                  </a:lnTo>
                  <a:lnTo>
                    <a:pt x="141" y="420"/>
                  </a:lnTo>
                  <a:close/>
                  <a:moveTo>
                    <a:pt x="220" y="344"/>
                  </a:moveTo>
                  <a:lnTo>
                    <a:pt x="220" y="344"/>
                  </a:lnTo>
                  <a:lnTo>
                    <a:pt x="491" y="344"/>
                  </a:lnTo>
                  <a:lnTo>
                    <a:pt x="491" y="344"/>
                  </a:lnTo>
                  <a:lnTo>
                    <a:pt x="488" y="340"/>
                  </a:lnTo>
                  <a:lnTo>
                    <a:pt x="485" y="336"/>
                  </a:lnTo>
                  <a:lnTo>
                    <a:pt x="476" y="329"/>
                  </a:lnTo>
                  <a:lnTo>
                    <a:pt x="465" y="322"/>
                  </a:lnTo>
                  <a:lnTo>
                    <a:pt x="452" y="316"/>
                  </a:lnTo>
                  <a:lnTo>
                    <a:pt x="437" y="311"/>
                  </a:lnTo>
                  <a:lnTo>
                    <a:pt x="420" y="306"/>
                  </a:lnTo>
                  <a:lnTo>
                    <a:pt x="402" y="303"/>
                  </a:lnTo>
                  <a:lnTo>
                    <a:pt x="383" y="301"/>
                  </a:lnTo>
                  <a:lnTo>
                    <a:pt x="363" y="301"/>
                  </a:lnTo>
                  <a:lnTo>
                    <a:pt x="343" y="301"/>
                  </a:lnTo>
                  <a:lnTo>
                    <a:pt x="322" y="304"/>
                  </a:lnTo>
                  <a:lnTo>
                    <a:pt x="300" y="308"/>
                  </a:lnTo>
                  <a:lnTo>
                    <a:pt x="279" y="314"/>
                  </a:lnTo>
                  <a:lnTo>
                    <a:pt x="259" y="321"/>
                  </a:lnTo>
                  <a:lnTo>
                    <a:pt x="239" y="331"/>
                  </a:lnTo>
                  <a:lnTo>
                    <a:pt x="229" y="337"/>
                  </a:lnTo>
                  <a:lnTo>
                    <a:pt x="220" y="344"/>
                  </a:lnTo>
                  <a:lnTo>
                    <a:pt x="220" y="344"/>
                  </a:lnTo>
                  <a:close/>
                  <a:moveTo>
                    <a:pt x="168" y="286"/>
                  </a:moveTo>
                  <a:lnTo>
                    <a:pt x="168" y="286"/>
                  </a:lnTo>
                  <a:lnTo>
                    <a:pt x="167" y="284"/>
                  </a:lnTo>
                  <a:lnTo>
                    <a:pt x="167" y="284"/>
                  </a:lnTo>
                  <a:lnTo>
                    <a:pt x="166" y="287"/>
                  </a:lnTo>
                  <a:lnTo>
                    <a:pt x="166" y="287"/>
                  </a:lnTo>
                  <a:lnTo>
                    <a:pt x="167" y="288"/>
                  </a:lnTo>
                  <a:lnTo>
                    <a:pt x="167" y="288"/>
                  </a:lnTo>
                  <a:lnTo>
                    <a:pt x="168" y="286"/>
                  </a:lnTo>
                  <a:lnTo>
                    <a:pt x="168" y="286"/>
                  </a:lnTo>
                  <a:close/>
                </a:path>
              </a:pathLst>
            </a:custGeom>
            <a:solidFill>
              <a:srgbClr val="B0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cs typeface="+mn-ea"/>
                <a:sym typeface="+mn-lt"/>
              </a:endParaRPr>
            </a:p>
          </p:txBody>
        </p:sp>
        <p:sp>
          <p:nvSpPr>
            <p:cNvPr id="26" name="Freeform 8"/>
            <p:cNvSpPr>
              <a:spLocks noEditPoints="1"/>
            </p:cNvSpPr>
            <p:nvPr/>
          </p:nvSpPr>
          <p:spPr bwMode="auto">
            <a:xfrm>
              <a:off x="4082279" y="1961885"/>
              <a:ext cx="293610" cy="294674"/>
            </a:xfrm>
            <a:custGeom>
              <a:avLst/>
              <a:gdLst>
                <a:gd name="T0" fmla="*/ 276 w 276"/>
                <a:gd name="T1" fmla="*/ 138 h 277"/>
                <a:gd name="T2" fmla="*/ 275 w 276"/>
                <a:gd name="T3" fmla="*/ 165 h 277"/>
                <a:gd name="T4" fmla="*/ 267 w 276"/>
                <a:gd name="T5" fmla="*/ 190 h 277"/>
                <a:gd name="T6" fmla="*/ 254 w 276"/>
                <a:gd name="T7" fmla="*/ 215 h 277"/>
                <a:gd name="T8" fmla="*/ 237 w 276"/>
                <a:gd name="T9" fmla="*/ 236 h 277"/>
                <a:gd name="T10" fmla="*/ 215 w 276"/>
                <a:gd name="T11" fmla="*/ 254 h 277"/>
                <a:gd name="T12" fmla="*/ 189 w 276"/>
                <a:gd name="T13" fmla="*/ 267 h 277"/>
                <a:gd name="T14" fmla="*/ 161 w 276"/>
                <a:gd name="T15" fmla="*/ 275 h 277"/>
                <a:gd name="T16" fmla="*/ 130 w 276"/>
                <a:gd name="T17" fmla="*/ 276 h 277"/>
                <a:gd name="T18" fmla="*/ 117 w 276"/>
                <a:gd name="T19" fmla="*/ 275 h 277"/>
                <a:gd name="T20" fmla="*/ 92 w 276"/>
                <a:gd name="T21" fmla="*/ 269 h 277"/>
                <a:gd name="T22" fmla="*/ 69 w 276"/>
                <a:gd name="T23" fmla="*/ 258 h 277"/>
                <a:gd name="T24" fmla="*/ 48 w 276"/>
                <a:gd name="T25" fmla="*/ 243 h 277"/>
                <a:gd name="T26" fmla="*/ 30 w 276"/>
                <a:gd name="T27" fmla="*/ 224 h 277"/>
                <a:gd name="T28" fmla="*/ 15 w 276"/>
                <a:gd name="T29" fmla="*/ 202 h 277"/>
                <a:gd name="T30" fmla="*/ 5 w 276"/>
                <a:gd name="T31" fmla="*/ 177 h 277"/>
                <a:gd name="T32" fmla="*/ 0 w 276"/>
                <a:gd name="T33" fmla="*/ 148 h 277"/>
                <a:gd name="T34" fmla="*/ 0 w 276"/>
                <a:gd name="T35" fmla="*/ 133 h 277"/>
                <a:gd name="T36" fmla="*/ 3 w 276"/>
                <a:gd name="T37" fmla="*/ 109 h 277"/>
                <a:gd name="T38" fmla="*/ 11 w 276"/>
                <a:gd name="T39" fmla="*/ 85 h 277"/>
                <a:gd name="T40" fmla="*/ 24 w 276"/>
                <a:gd name="T41" fmla="*/ 62 h 277"/>
                <a:gd name="T42" fmla="*/ 41 w 276"/>
                <a:gd name="T43" fmla="*/ 41 h 277"/>
                <a:gd name="T44" fmla="*/ 62 w 276"/>
                <a:gd name="T45" fmla="*/ 24 h 277"/>
                <a:gd name="T46" fmla="*/ 86 w 276"/>
                <a:gd name="T47" fmla="*/ 10 h 277"/>
                <a:gd name="T48" fmla="*/ 113 w 276"/>
                <a:gd name="T49" fmla="*/ 2 h 277"/>
                <a:gd name="T50" fmla="*/ 143 w 276"/>
                <a:gd name="T51" fmla="*/ 0 h 277"/>
                <a:gd name="T52" fmla="*/ 157 w 276"/>
                <a:gd name="T53" fmla="*/ 1 h 277"/>
                <a:gd name="T54" fmla="*/ 182 w 276"/>
                <a:gd name="T55" fmla="*/ 7 h 277"/>
                <a:gd name="T56" fmla="*/ 206 w 276"/>
                <a:gd name="T57" fmla="*/ 17 h 277"/>
                <a:gd name="T58" fmla="*/ 227 w 276"/>
                <a:gd name="T59" fmla="*/ 32 h 277"/>
                <a:gd name="T60" fmla="*/ 246 w 276"/>
                <a:gd name="T61" fmla="*/ 50 h 277"/>
                <a:gd name="T62" fmla="*/ 260 w 276"/>
                <a:gd name="T63" fmla="*/ 72 h 277"/>
                <a:gd name="T64" fmla="*/ 271 w 276"/>
                <a:gd name="T65" fmla="*/ 97 h 277"/>
                <a:gd name="T66" fmla="*/ 276 w 276"/>
                <a:gd name="T67" fmla="*/ 124 h 277"/>
                <a:gd name="T68" fmla="*/ 276 w 276"/>
                <a:gd name="T69" fmla="*/ 138 h 277"/>
                <a:gd name="T70" fmla="*/ 204 w 276"/>
                <a:gd name="T71" fmla="*/ 138 h 277"/>
                <a:gd name="T72" fmla="*/ 203 w 276"/>
                <a:gd name="T73" fmla="*/ 126 h 277"/>
                <a:gd name="T74" fmla="*/ 198 w 276"/>
                <a:gd name="T75" fmla="*/ 115 h 277"/>
                <a:gd name="T76" fmla="*/ 183 w 276"/>
                <a:gd name="T77" fmla="*/ 94 h 277"/>
                <a:gd name="T78" fmla="*/ 162 w 276"/>
                <a:gd name="T79" fmla="*/ 79 h 277"/>
                <a:gd name="T80" fmla="*/ 151 w 276"/>
                <a:gd name="T81" fmla="*/ 74 h 277"/>
                <a:gd name="T82" fmla="*/ 138 w 276"/>
                <a:gd name="T83" fmla="*/ 73 h 277"/>
                <a:gd name="T84" fmla="*/ 133 w 276"/>
                <a:gd name="T85" fmla="*/ 73 h 277"/>
                <a:gd name="T86" fmla="*/ 121 w 276"/>
                <a:gd name="T87" fmla="*/ 76 h 277"/>
                <a:gd name="T88" fmla="*/ 105 w 276"/>
                <a:gd name="T89" fmla="*/ 84 h 277"/>
                <a:gd name="T90" fmla="*/ 86 w 276"/>
                <a:gd name="T91" fmla="*/ 103 h 277"/>
                <a:gd name="T92" fmla="*/ 77 w 276"/>
                <a:gd name="T93" fmla="*/ 119 h 277"/>
                <a:gd name="T94" fmla="*/ 74 w 276"/>
                <a:gd name="T95" fmla="*/ 131 h 277"/>
                <a:gd name="T96" fmla="*/ 73 w 276"/>
                <a:gd name="T97" fmla="*/ 137 h 277"/>
                <a:gd name="T98" fmla="*/ 74 w 276"/>
                <a:gd name="T99" fmla="*/ 149 h 277"/>
                <a:gd name="T100" fmla="*/ 78 w 276"/>
                <a:gd name="T101" fmla="*/ 161 h 277"/>
                <a:gd name="T102" fmla="*/ 93 w 276"/>
                <a:gd name="T103" fmla="*/ 183 h 277"/>
                <a:gd name="T104" fmla="*/ 115 w 276"/>
                <a:gd name="T105" fmla="*/ 198 h 277"/>
                <a:gd name="T106" fmla="*/ 126 w 276"/>
                <a:gd name="T107" fmla="*/ 203 h 277"/>
                <a:gd name="T108" fmla="*/ 139 w 276"/>
                <a:gd name="T109" fmla="*/ 204 h 277"/>
                <a:gd name="T110" fmla="*/ 144 w 276"/>
                <a:gd name="T111" fmla="*/ 204 h 277"/>
                <a:gd name="T112" fmla="*/ 156 w 276"/>
                <a:gd name="T113" fmla="*/ 200 h 277"/>
                <a:gd name="T114" fmla="*/ 173 w 276"/>
                <a:gd name="T115" fmla="*/ 191 h 277"/>
                <a:gd name="T116" fmla="*/ 191 w 276"/>
                <a:gd name="T117" fmla="*/ 172 h 277"/>
                <a:gd name="T118" fmla="*/ 201 w 276"/>
                <a:gd name="T119" fmla="*/ 155 h 277"/>
                <a:gd name="T120" fmla="*/ 204 w 276"/>
                <a:gd name="T121" fmla="*/ 144 h 277"/>
                <a:gd name="T122" fmla="*/ 204 w 276"/>
                <a:gd name="T123" fmla="*/ 13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 h="277">
                  <a:moveTo>
                    <a:pt x="276" y="138"/>
                  </a:moveTo>
                  <a:lnTo>
                    <a:pt x="276" y="138"/>
                  </a:lnTo>
                  <a:lnTo>
                    <a:pt x="276" y="151"/>
                  </a:lnTo>
                  <a:lnTo>
                    <a:pt x="275" y="165"/>
                  </a:lnTo>
                  <a:lnTo>
                    <a:pt x="272" y="178"/>
                  </a:lnTo>
                  <a:lnTo>
                    <a:pt x="267" y="190"/>
                  </a:lnTo>
                  <a:lnTo>
                    <a:pt x="261" y="203"/>
                  </a:lnTo>
                  <a:lnTo>
                    <a:pt x="254" y="215"/>
                  </a:lnTo>
                  <a:lnTo>
                    <a:pt x="246" y="226"/>
                  </a:lnTo>
                  <a:lnTo>
                    <a:pt x="237" y="236"/>
                  </a:lnTo>
                  <a:lnTo>
                    <a:pt x="226" y="246"/>
                  </a:lnTo>
                  <a:lnTo>
                    <a:pt x="215" y="254"/>
                  </a:lnTo>
                  <a:lnTo>
                    <a:pt x="202" y="261"/>
                  </a:lnTo>
                  <a:lnTo>
                    <a:pt x="189" y="267"/>
                  </a:lnTo>
                  <a:lnTo>
                    <a:pt x="175" y="272"/>
                  </a:lnTo>
                  <a:lnTo>
                    <a:pt x="161" y="275"/>
                  </a:lnTo>
                  <a:lnTo>
                    <a:pt x="145" y="277"/>
                  </a:lnTo>
                  <a:lnTo>
                    <a:pt x="130" y="276"/>
                  </a:lnTo>
                  <a:lnTo>
                    <a:pt x="130" y="276"/>
                  </a:lnTo>
                  <a:lnTo>
                    <a:pt x="117" y="275"/>
                  </a:lnTo>
                  <a:lnTo>
                    <a:pt x="104" y="272"/>
                  </a:lnTo>
                  <a:lnTo>
                    <a:pt x="92" y="269"/>
                  </a:lnTo>
                  <a:lnTo>
                    <a:pt x="80" y="264"/>
                  </a:lnTo>
                  <a:lnTo>
                    <a:pt x="69" y="258"/>
                  </a:lnTo>
                  <a:lnTo>
                    <a:pt x="58" y="251"/>
                  </a:lnTo>
                  <a:lnTo>
                    <a:pt x="48" y="243"/>
                  </a:lnTo>
                  <a:lnTo>
                    <a:pt x="39" y="234"/>
                  </a:lnTo>
                  <a:lnTo>
                    <a:pt x="30" y="224"/>
                  </a:lnTo>
                  <a:lnTo>
                    <a:pt x="22" y="214"/>
                  </a:lnTo>
                  <a:lnTo>
                    <a:pt x="15" y="202"/>
                  </a:lnTo>
                  <a:lnTo>
                    <a:pt x="10" y="190"/>
                  </a:lnTo>
                  <a:lnTo>
                    <a:pt x="5" y="177"/>
                  </a:lnTo>
                  <a:lnTo>
                    <a:pt x="2" y="163"/>
                  </a:lnTo>
                  <a:lnTo>
                    <a:pt x="0" y="148"/>
                  </a:lnTo>
                  <a:lnTo>
                    <a:pt x="0" y="133"/>
                  </a:lnTo>
                  <a:lnTo>
                    <a:pt x="0" y="133"/>
                  </a:lnTo>
                  <a:lnTo>
                    <a:pt x="0" y="121"/>
                  </a:lnTo>
                  <a:lnTo>
                    <a:pt x="3" y="109"/>
                  </a:lnTo>
                  <a:lnTo>
                    <a:pt x="6" y="96"/>
                  </a:lnTo>
                  <a:lnTo>
                    <a:pt x="11" y="85"/>
                  </a:lnTo>
                  <a:lnTo>
                    <a:pt x="17" y="73"/>
                  </a:lnTo>
                  <a:lnTo>
                    <a:pt x="24" y="62"/>
                  </a:lnTo>
                  <a:lnTo>
                    <a:pt x="32" y="51"/>
                  </a:lnTo>
                  <a:lnTo>
                    <a:pt x="41" y="41"/>
                  </a:lnTo>
                  <a:lnTo>
                    <a:pt x="51" y="32"/>
                  </a:lnTo>
                  <a:lnTo>
                    <a:pt x="62" y="24"/>
                  </a:lnTo>
                  <a:lnTo>
                    <a:pt x="73" y="16"/>
                  </a:lnTo>
                  <a:lnTo>
                    <a:pt x="86" y="10"/>
                  </a:lnTo>
                  <a:lnTo>
                    <a:pt x="99" y="5"/>
                  </a:lnTo>
                  <a:lnTo>
                    <a:pt x="113" y="2"/>
                  </a:lnTo>
                  <a:lnTo>
                    <a:pt x="128" y="0"/>
                  </a:lnTo>
                  <a:lnTo>
                    <a:pt x="143" y="0"/>
                  </a:lnTo>
                  <a:lnTo>
                    <a:pt x="143" y="0"/>
                  </a:lnTo>
                  <a:lnTo>
                    <a:pt x="157" y="1"/>
                  </a:lnTo>
                  <a:lnTo>
                    <a:pt x="169" y="3"/>
                  </a:lnTo>
                  <a:lnTo>
                    <a:pt x="182" y="7"/>
                  </a:lnTo>
                  <a:lnTo>
                    <a:pt x="194" y="11"/>
                  </a:lnTo>
                  <a:lnTo>
                    <a:pt x="206" y="17"/>
                  </a:lnTo>
                  <a:lnTo>
                    <a:pt x="217" y="24"/>
                  </a:lnTo>
                  <a:lnTo>
                    <a:pt x="227" y="32"/>
                  </a:lnTo>
                  <a:lnTo>
                    <a:pt x="237" y="41"/>
                  </a:lnTo>
                  <a:lnTo>
                    <a:pt x="246" y="50"/>
                  </a:lnTo>
                  <a:lnTo>
                    <a:pt x="254" y="61"/>
                  </a:lnTo>
                  <a:lnTo>
                    <a:pt x="260" y="72"/>
                  </a:lnTo>
                  <a:lnTo>
                    <a:pt x="266" y="84"/>
                  </a:lnTo>
                  <a:lnTo>
                    <a:pt x="271" y="97"/>
                  </a:lnTo>
                  <a:lnTo>
                    <a:pt x="274" y="110"/>
                  </a:lnTo>
                  <a:lnTo>
                    <a:pt x="276" y="124"/>
                  </a:lnTo>
                  <a:lnTo>
                    <a:pt x="276" y="138"/>
                  </a:lnTo>
                  <a:lnTo>
                    <a:pt x="276" y="138"/>
                  </a:lnTo>
                  <a:close/>
                  <a:moveTo>
                    <a:pt x="204" y="138"/>
                  </a:moveTo>
                  <a:lnTo>
                    <a:pt x="204" y="138"/>
                  </a:lnTo>
                  <a:lnTo>
                    <a:pt x="204" y="132"/>
                  </a:lnTo>
                  <a:lnTo>
                    <a:pt x="203" y="126"/>
                  </a:lnTo>
                  <a:lnTo>
                    <a:pt x="201" y="120"/>
                  </a:lnTo>
                  <a:lnTo>
                    <a:pt x="198" y="115"/>
                  </a:lnTo>
                  <a:lnTo>
                    <a:pt x="192" y="104"/>
                  </a:lnTo>
                  <a:lnTo>
                    <a:pt x="183" y="94"/>
                  </a:lnTo>
                  <a:lnTo>
                    <a:pt x="174" y="85"/>
                  </a:lnTo>
                  <a:lnTo>
                    <a:pt x="162" y="79"/>
                  </a:lnTo>
                  <a:lnTo>
                    <a:pt x="157" y="76"/>
                  </a:lnTo>
                  <a:lnTo>
                    <a:pt x="151" y="74"/>
                  </a:lnTo>
                  <a:lnTo>
                    <a:pt x="145" y="73"/>
                  </a:lnTo>
                  <a:lnTo>
                    <a:pt x="138" y="73"/>
                  </a:lnTo>
                  <a:lnTo>
                    <a:pt x="138" y="73"/>
                  </a:lnTo>
                  <a:lnTo>
                    <a:pt x="133" y="73"/>
                  </a:lnTo>
                  <a:lnTo>
                    <a:pt x="127" y="74"/>
                  </a:lnTo>
                  <a:lnTo>
                    <a:pt x="121" y="76"/>
                  </a:lnTo>
                  <a:lnTo>
                    <a:pt x="115" y="78"/>
                  </a:lnTo>
                  <a:lnTo>
                    <a:pt x="105" y="84"/>
                  </a:lnTo>
                  <a:lnTo>
                    <a:pt x="95" y="93"/>
                  </a:lnTo>
                  <a:lnTo>
                    <a:pt x="86" y="103"/>
                  </a:lnTo>
                  <a:lnTo>
                    <a:pt x="79" y="114"/>
                  </a:lnTo>
                  <a:lnTo>
                    <a:pt x="77" y="119"/>
                  </a:lnTo>
                  <a:lnTo>
                    <a:pt x="75" y="125"/>
                  </a:lnTo>
                  <a:lnTo>
                    <a:pt x="74" y="131"/>
                  </a:lnTo>
                  <a:lnTo>
                    <a:pt x="73" y="137"/>
                  </a:lnTo>
                  <a:lnTo>
                    <a:pt x="73" y="137"/>
                  </a:lnTo>
                  <a:lnTo>
                    <a:pt x="73" y="143"/>
                  </a:lnTo>
                  <a:lnTo>
                    <a:pt x="74" y="149"/>
                  </a:lnTo>
                  <a:lnTo>
                    <a:pt x="76" y="155"/>
                  </a:lnTo>
                  <a:lnTo>
                    <a:pt x="78" y="161"/>
                  </a:lnTo>
                  <a:lnTo>
                    <a:pt x="85" y="173"/>
                  </a:lnTo>
                  <a:lnTo>
                    <a:pt x="93" y="183"/>
                  </a:lnTo>
                  <a:lnTo>
                    <a:pt x="103" y="192"/>
                  </a:lnTo>
                  <a:lnTo>
                    <a:pt x="115" y="198"/>
                  </a:lnTo>
                  <a:lnTo>
                    <a:pt x="120" y="201"/>
                  </a:lnTo>
                  <a:lnTo>
                    <a:pt x="126" y="203"/>
                  </a:lnTo>
                  <a:lnTo>
                    <a:pt x="132" y="204"/>
                  </a:lnTo>
                  <a:lnTo>
                    <a:pt x="139" y="204"/>
                  </a:lnTo>
                  <a:lnTo>
                    <a:pt x="139" y="204"/>
                  </a:lnTo>
                  <a:lnTo>
                    <a:pt x="144" y="204"/>
                  </a:lnTo>
                  <a:lnTo>
                    <a:pt x="150" y="202"/>
                  </a:lnTo>
                  <a:lnTo>
                    <a:pt x="156" y="200"/>
                  </a:lnTo>
                  <a:lnTo>
                    <a:pt x="162" y="198"/>
                  </a:lnTo>
                  <a:lnTo>
                    <a:pt x="173" y="191"/>
                  </a:lnTo>
                  <a:lnTo>
                    <a:pt x="183" y="182"/>
                  </a:lnTo>
                  <a:lnTo>
                    <a:pt x="191" y="172"/>
                  </a:lnTo>
                  <a:lnTo>
                    <a:pt x="198" y="161"/>
                  </a:lnTo>
                  <a:lnTo>
                    <a:pt x="201" y="155"/>
                  </a:lnTo>
                  <a:lnTo>
                    <a:pt x="202" y="150"/>
                  </a:lnTo>
                  <a:lnTo>
                    <a:pt x="204" y="144"/>
                  </a:lnTo>
                  <a:lnTo>
                    <a:pt x="204" y="138"/>
                  </a:lnTo>
                  <a:lnTo>
                    <a:pt x="204" y="138"/>
                  </a:lnTo>
                  <a:close/>
                </a:path>
              </a:pathLst>
            </a:custGeom>
            <a:solidFill>
              <a:srgbClr val="B0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cs typeface="+mn-ea"/>
                <a:sym typeface="+mn-lt"/>
              </a:endParaRPr>
            </a:p>
          </p:txBody>
        </p:sp>
      </p:grpSp>
      <p:grpSp>
        <p:nvGrpSpPr>
          <p:cNvPr id="32" name="îṣļîďé"/>
          <p:cNvGrpSpPr/>
          <p:nvPr/>
        </p:nvGrpSpPr>
        <p:grpSpPr>
          <a:xfrm>
            <a:off x="1405946" y="3292567"/>
            <a:ext cx="4318165" cy="720477"/>
            <a:chOff x="4079615" y="4904830"/>
            <a:chExt cx="10800201" cy="1388620"/>
          </a:xfrm>
        </p:grpSpPr>
        <p:sp>
          <p:nvSpPr>
            <p:cNvPr id="33" name="ïsļiḑé">
              <a:extLst>
                <a:ext uri="{FF2B5EF4-FFF2-40B4-BE49-F238E27FC236}">
                  <a16:creationId xmlns="" xmlns:a16="http://schemas.microsoft.com/office/drawing/2014/main" id="{CF6B9F34-8770-4BA2-8DDF-60365C32A4CA}"/>
                </a:ext>
              </a:extLst>
            </p:cNvPr>
            <p:cNvSpPr txBox="1"/>
            <p:nvPr/>
          </p:nvSpPr>
          <p:spPr bwMode="auto">
            <a:xfrm>
              <a:off x="4079615" y="4904830"/>
              <a:ext cx="5173266" cy="51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b="1">
                  <a:cs typeface="+mn-ea"/>
                  <a:sym typeface="+mn-lt"/>
                </a:rPr>
                <a:t>请编辑小标题</a:t>
              </a:r>
              <a:endParaRPr lang="en-US" altLang="zh-CN" b="1" dirty="0">
                <a:cs typeface="+mn-ea"/>
                <a:sym typeface="+mn-lt"/>
              </a:endParaRPr>
            </a:p>
          </p:txBody>
        </p:sp>
        <p:sp>
          <p:nvSpPr>
            <p:cNvPr id="34" name="iṣḷïḑe">
              <a:extLst>
                <a:ext uri="{FF2B5EF4-FFF2-40B4-BE49-F238E27FC236}">
                  <a16:creationId xmlns="" xmlns:a16="http://schemas.microsoft.com/office/drawing/2014/main" id="{4E44CC40-AA0B-4DFC-935A-8A24408BB905}"/>
                </a:ext>
              </a:extLst>
            </p:cNvPr>
            <p:cNvSpPr/>
            <p:nvPr/>
          </p:nvSpPr>
          <p:spPr bwMode="auto">
            <a:xfrm>
              <a:off x="4079619" y="5375218"/>
              <a:ext cx="10800197" cy="91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a:solidFill>
                    <a:schemeClr val="bg2">
                      <a:lumMod val="50000"/>
                    </a:schemeClr>
                  </a:solidFill>
                  <a:cs typeface="+mn-ea"/>
                  <a:sym typeface="+mn-lt"/>
                </a:rPr>
                <a:t>浙江大学确立了建设世界一流大学的“三步走”目标</a:t>
              </a:r>
              <a:endParaRPr lang="en-US" altLang="zh-CN" sz="1400">
                <a:solidFill>
                  <a:schemeClr val="bg2">
                    <a:lumMod val="50000"/>
                  </a:schemeClr>
                </a:solidFill>
                <a:cs typeface="+mn-ea"/>
                <a:sym typeface="+mn-lt"/>
              </a:endParaRPr>
            </a:p>
            <a:p>
              <a:pPr>
                <a:lnSpc>
                  <a:spcPct val="150000"/>
                </a:lnSpc>
              </a:pPr>
              <a:r>
                <a:rPr lang="zh-CN" altLang="en-US" sz="1400">
                  <a:solidFill>
                    <a:schemeClr val="bg2">
                      <a:lumMod val="50000"/>
                    </a:schemeClr>
                  </a:solidFill>
                  <a:cs typeface="+mn-ea"/>
                  <a:sym typeface="+mn-lt"/>
                </a:rPr>
                <a:t>第二步到</a:t>
              </a:r>
              <a:r>
                <a:rPr lang="en-US" altLang="zh-CN" sz="1400">
                  <a:solidFill>
                    <a:schemeClr val="bg2">
                      <a:lumMod val="50000"/>
                    </a:schemeClr>
                  </a:solidFill>
                  <a:cs typeface="+mn-ea"/>
                  <a:sym typeface="+mn-lt"/>
                </a:rPr>
                <a:t>2035</a:t>
              </a:r>
              <a:r>
                <a:rPr lang="zh-CN" altLang="en-US" sz="1400">
                  <a:solidFill>
                    <a:schemeClr val="bg2">
                      <a:lumMod val="50000"/>
                    </a:schemeClr>
                  </a:solidFill>
                  <a:cs typeface="+mn-ea"/>
                  <a:sym typeface="+mn-lt"/>
                </a:rPr>
                <a:t>年，稳居世界一流大学行列</a:t>
              </a:r>
            </a:p>
          </p:txBody>
        </p:sp>
      </p:grpSp>
      <p:grpSp>
        <p:nvGrpSpPr>
          <p:cNvPr id="39" name="组合 38"/>
          <p:cNvGrpSpPr/>
          <p:nvPr/>
        </p:nvGrpSpPr>
        <p:grpSpPr>
          <a:xfrm>
            <a:off x="629722" y="4767591"/>
            <a:ext cx="642982" cy="602488"/>
            <a:chOff x="6073475" y="1572262"/>
            <a:chExt cx="890900" cy="834791"/>
          </a:xfrm>
        </p:grpSpPr>
        <p:sp>
          <p:nvSpPr>
            <p:cNvPr id="27" name="Freeform 9"/>
            <p:cNvSpPr>
              <a:spLocks noEditPoints="1"/>
            </p:cNvSpPr>
            <p:nvPr/>
          </p:nvSpPr>
          <p:spPr bwMode="auto">
            <a:xfrm>
              <a:off x="6149651" y="1706481"/>
              <a:ext cx="724868" cy="700572"/>
            </a:xfrm>
            <a:custGeom>
              <a:avLst/>
              <a:gdLst>
                <a:gd name="T0" fmla="*/ 428 w 716"/>
                <a:gd name="T1" fmla="*/ 692 h 692"/>
                <a:gd name="T2" fmla="*/ 24 w 716"/>
                <a:gd name="T3" fmla="*/ 692 h 692"/>
                <a:gd name="T4" fmla="*/ 10 w 716"/>
                <a:gd name="T5" fmla="*/ 677 h 692"/>
                <a:gd name="T6" fmla="*/ 3 w 716"/>
                <a:gd name="T7" fmla="*/ 660 h 692"/>
                <a:gd name="T8" fmla="*/ 0 w 716"/>
                <a:gd name="T9" fmla="*/ 641 h 692"/>
                <a:gd name="T10" fmla="*/ 0 w 716"/>
                <a:gd name="T11" fmla="*/ 621 h 692"/>
                <a:gd name="T12" fmla="*/ 0 w 716"/>
                <a:gd name="T13" fmla="*/ 375 h 692"/>
                <a:gd name="T14" fmla="*/ 0 w 716"/>
                <a:gd name="T15" fmla="*/ 366 h 692"/>
                <a:gd name="T16" fmla="*/ 7 w 716"/>
                <a:gd name="T17" fmla="*/ 352 h 692"/>
                <a:gd name="T18" fmla="*/ 12 w 716"/>
                <a:gd name="T19" fmla="*/ 346 h 692"/>
                <a:gd name="T20" fmla="*/ 346 w 716"/>
                <a:gd name="T21" fmla="*/ 12 h 692"/>
                <a:gd name="T22" fmla="*/ 358 w 716"/>
                <a:gd name="T23" fmla="*/ 0 h 692"/>
                <a:gd name="T24" fmla="*/ 707 w 716"/>
                <a:gd name="T25" fmla="*/ 349 h 692"/>
                <a:gd name="T26" fmla="*/ 715 w 716"/>
                <a:gd name="T27" fmla="*/ 361 h 692"/>
                <a:gd name="T28" fmla="*/ 716 w 716"/>
                <a:gd name="T29" fmla="*/ 374 h 692"/>
                <a:gd name="T30" fmla="*/ 716 w 716"/>
                <a:gd name="T31" fmla="*/ 508 h 692"/>
                <a:gd name="T32" fmla="*/ 716 w 716"/>
                <a:gd name="T33" fmla="*/ 642 h 692"/>
                <a:gd name="T34" fmla="*/ 713 w 716"/>
                <a:gd name="T35" fmla="*/ 661 h 692"/>
                <a:gd name="T36" fmla="*/ 704 w 716"/>
                <a:gd name="T37" fmla="*/ 678 h 692"/>
                <a:gd name="T38" fmla="*/ 702 w 716"/>
                <a:gd name="T39" fmla="*/ 680 h 692"/>
                <a:gd name="T40" fmla="*/ 696 w 716"/>
                <a:gd name="T41" fmla="*/ 684 h 692"/>
                <a:gd name="T42" fmla="*/ 693 w 716"/>
                <a:gd name="T43" fmla="*/ 687 h 692"/>
                <a:gd name="T44" fmla="*/ 692 w 716"/>
                <a:gd name="T45" fmla="*/ 692 h 692"/>
                <a:gd name="T46" fmla="*/ 588 w 716"/>
                <a:gd name="T47" fmla="*/ 692 h 692"/>
                <a:gd name="T48" fmla="*/ 588 w 716"/>
                <a:gd name="T49" fmla="*/ 535 h 692"/>
                <a:gd name="T50" fmla="*/ 588 w 716"/>
                <a:gd name="T51" fmla="*/ 379 h 692"/>
                <a:gd name="T52" fmla="*/ 587 w 716"/>
                <a:gd name="T53" fmla="*/ 366 h 692"/>
                <a:gd name="T54" fmla="*/ 583 w 716"/>
                <a:gd name="T55" fmla="*/ 362 h 692"/>
                <a:gd name="T56" fmla="*/ 575 w 716"/>
                <a:gd name="T57" fmla="*/ 360 h 692"/>
                <a:gd name="T58" fmla="*/ 570 w 716"/>
                <a:gd name="T59" fmla="*/ 360 h 692"/>
                <a:gd name="T60" fmla="*/ 446 w 716"/>
                <a:gd name="T61" fmla="*/ 360 h 692"/>
                <a:gd name="T62" fmla="*/ 441 w 716"/>
                <a:gd name="T63" fmla="*/ 360 h 692"/>
                <a:gd name="T64" fmla="*/ 433 w 716"/>
                <a:gd name="T65" fmla="*/ 362 h 692"/>
                <a:gd name="T66" fmla="*/ 429 w 716"/>
                <a:gd name="T67" fmla="*/ 366 h 692"/>
                <a:gd name="T68" fmla="*/ 428 w 716"/>
                <a:gd name="T69" fmla="*/ 379 h 692"/>
                <a:gd name="T70" fmla="*/ 428 w 716"/>
                <a:gd name="T71" fmla="*/ 535 h 692"/>
                <a:gd name="T72" fmla="*/ 428 w 716"/>
                <a:gd name="T73" fmla="*/ 692 h 692"/>
                <a:gd name="T74" fmla="*/ 208 w 716"/>
                <a:gd name="T75" fmla="*/ 360 h 692"/>
                <a:gd name="T76" fmla="*/ 142 w 716"/>
                <a:gd name="T77" fmla="*/ 360 h 692"/>
                <a:gd name="T78" fmla="*/ 135 w 716"/>
                <a:gd name="T79" fmla="*/ 360 h 692"/>
                <a:gd name="T80" fmla="*/ 131 w 716"/>
                <a:gd name="T81" fmla="*/ 363 h 692"/>
                <a:gd name="T82" fmla="*/ 128 w 716"/>
                <a:gd name="T83" fmla="*/ 368 h 692"/>
                <a:gd name="T84" fmla="*/ 128 w 716"/>
                <a:gd name="T85" fmla="*/ 375 h 692"/>
                <a:gd name="T86" fmla="*/ 128 w 716"/>
                <a:gd name="T87" fmla="*/ 506 h 692"/>
                <a:gd name="T88" fmla="*/ 128 w 716"/>
                <a:gd name="T89" fmla="*/ 513 h 692"/>
                <a:gd name="T90" fmla="*/ 130 w 716"/>
                <a:gd name="T91" fmla="*/ 517 h 692"/>
                <a:gd name="T92" fmla="*/ 134 w 716"/>
                <a:gd name="T93" fmla="*/ 520 h 692"/>
                <a:gd name="T94" fmla="*/ 141 w 716"/>
                <a:gd name="T95" fmla="*/ 520 h 692"/>
                <a:gd name="T96" fmla="*/ 275 w 716"/>
                <a:gd name="T97" fmla="*/ 520 h 692"/>
                <a:gd name="T98" fmla="*/ 282 w 716"/>
                <a:gd name="T99" fmla="*/ 520 h 692"/>
                <a:gd name="T100" fmla="*/ 286 w 716"/>
                <a:gd name="T101" fmla="*/ 517 h 692"/>
                <a:gd name="T102" fmla="*/ 288 w 716"/>
                <a:gd name="T103" fmla="*/ 513 h 692"/>
                <a:gd name="T104" fmla="*/ 288 w 716"/>
                <a:gd name="T105" fmla="*/ 506 h 692"/>
                <a:gd name="T106" fmla="*/ 288 w 716"/>
                <a:gd name="T107" fmla="*/ 375 h 692"/>
                <a:gd name="T108" fmla="*/ 288 w 716"/>
                <a:gd name="T109" fmla="*/ 368 h 692"/>
                <a:gd name="T110" fmla="*/ 285 w 716"/>
                <a:gd name="T111" fmla="*/ 363 h 692"/>
                <a:gd name="T112" fmla="*/ 281 w 716"/>
                <a:gd name="T113" fmla="*/ 360 h 692"/>
                <a:gd name="T114" fmla="*/ 274 w 716"/>
                <a:gd name="T115" fmla="*/ 360 h 692"/>
                <a:gd name="T116" fmla="*/ 208 w 716"/>
                <a:gd name="T117" fmla="*/ 36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6" h="692">
                  <a:moveTo>
                    <a:pt x="428" y="692"/>
                  </a:moveTo>
                  <a:lnTo>
                    <a:pt x="428" y="692"/>
                  </a:lnTo>
                  <a:lnTo>
                    <a:pt x="24" y="692"/>
                  </a:lnTo>
                  <a:lnTo>
                    <a:pt x="24" y="692"/>
                  </a:lnTo>
                  <a:lnTo>
                    <a:pt x="16" y="685"/>
                  </a:lnTo>
                  <a:lnTo>
                    <a:pt x="10" y="677"/>
                  </a:lnTo>
                  <a:lnTo>
                    <a:pt x="6" y="669"/>
                  </a:lnTo>
                  <a:lnTo>
                    <a:pt x="3" y="660"/>
                  </a:lnTo>
                  <a:lnTo>
                    <a:pt x="1" y="651"/>
                  </a:lnTo>
                  <a:lnTo>
                    <a:pt x="0" y="641"/>
                  </a:lnTo>
                  <a:lnTo>
                    <a:pt x="0" y="621"/>
                  </a:lnTo>
                  <a:lnTo>
                    <a:pt x="0" y="621"/>
                  </a:lnTo>
                  <a:lnTo>
                    <a:pt x="0" y="498"/>
                  </a:lnTo>
                  <a:lnTo>
                    <a:pt x="0" y="375"/>
                  </a:lnTo>
                  <a:lnTo>
                    <a:pt x="0" y="375"/>
                  </a:lnTo>
                  <a:lnTo>
                    <a:pt x="0" y="366"/>
                  </a:lnTo>
                  <a:lnTo>
                    <a:pt x="3" y="359"/>
                  </a:lnTo>
                  <a:lnTo>
                    <a:pt x="7" y="352"/>
                  </a:lnTo>
                  <a:lnTo>
                    <a:pt x="12" y="346"/>
                  </a:lnTo>
                  <a:lnTo>
                    <a:pt x="12" y="346"/>
                  </a:lnTo>
                  <a:lnTo>
                    <a:pt x="346" y="12"/>
                  </a:lnTo>
                  <a:lnTo>
                    <a:pt x="346" y="12"/>
                  </a:lnTo>
                  <a:lnTo>
                    <a:pt x="358" y="0"/>
                  </a:lnTo>
                  <a:lnTo>
                    <a:pt x="358" y="0"/>
                  </a:lnTo>
                  <a:lnTo>
                    <a:pt x="707" y="349"/>
                  </a:lnTo>
                  <a:lnTo>
                    <a:pt x="707" y="349"/>
                  </a:lnTo>
                  <a:lnTo>
                    <a:pt x="712" y="355"/>
                  </a:lnTo>
                  <a:lnTo>
                    <a:pt x="715" y="361"/>
                  </a:lnTo>
                  <a:lnTo>
                    <a:pt x="716" y="367"/>
                  </a:lnTo>
                  <a:lnTo>
                    <a:pt x="716" y="374"/>
                  </a:lnTo>
                  <a:lnTo>
                    <a:pt x="716" y="374"/>
                  </a:lnTo>
                  <a:lnTo>
                    <a:pt x="716" y="508"/>
                  </a:lnTo>
                  <a:lnTo>
                    <a:pt x="716" y="642"/>
                  </a:lnTo>
                  <a:lnTo>
                    <a:pt x="716" y="642"/>
                  </a:lnTo>
                  <a:lnTo>
                    <a:pt x="715" y="652"/>
                  </a:lnTo>
                  <a:lnTo>
                    <a:pt x="713" y="661"/>
                  </a:lnTo>
                  <a:lnTo>
                    <a:pt x="709" y="670"/>
                  </a:lnTo>
                  <a:lnTo>
                    <a:pt x="704" y="678"/>
                  </a:lnTo>
                  <a:lnTo>
                    <a:pt x="704" y="678"/>
                  </a:lnTo>
                  <a:lnTo>
                    <a:pt x="702" y="680"/>
                  </a:lnTo>
                  <a:lnTo>
                    <a:pt x="700" y="681"/>
                  </a:lnTo>
                  <a:lnTo>
                    <a:pt x="696" y="684"/>
                  </a:lnTo>
                  <a:lnTo>
                    <a:pt x="694" y="685"/>
                  </a:lnTo>
                  <a:lnTo>
                    <a:pt x="693" y="687"/>
                  </a:lnTo>
                  <a:lnTo>
                    <a:pt x="692" y="689"/>
                  </a:lnTo>
                  <a:lnTo>
                    <a:pt x="692" y="692"/>
                  </a:lnTo>
                  <a:lnTo>
                    <a:pt x="692" y="692"/>
                  </a:lnTo>
                  <a:lnTo>
                    <a:pt x="588" y="692"/>
                  </a:lnTo>
                  <a:lnTo>
                    <a:pt x="588" y="692"/>
                  </a:lnTo>
                  <a:lnTo>
                    <a:pt x="588" y="535"/>
                  </a:lnTo>
                  <a:lnTo>
                    <a:pt x="588" y="379"/>
                  </a:lnTo>
                  <a:lnTo>
                    <a:pt x="588" y="379"/>
                  </a:lnTo>
                  <a:lnTo>
                    <a:pt x="588" y="369"/>
                  </a:lnTo>
                  <a:lnTo>
                    <a:pt x="587" y="366"/>
                  </a:lnTo>
                  <a:lnTo>
                    <a:pt x="585" y="363"/>
                  </a:lnTo>
                  <a:lnTo>
                    <a:pt x="583" y="362"/>
                  </a:lnTo>
                  <a:lnTo>
                    <a:pt x="579" y="360"/>
                  </a:lnTo>
                  <a:lnTo>
                    <a:pt x="575" y="360"/>
                  </a:lnTo>
                  <a:lnTo>
                    <a:pt x="570" y="360"/>
                  </a:lnTo>
                  <a:lnTo>
                    <a:pt x="570" y="360"/>
                  </a:lnTo>
                  <a:lnTo>
                    <a:pt x="508" y="360"/>
                  </a:lnTo>
                  <a:lnTo>
                    <a:pt x="446" y="360"/>
                  </a:lnTo>
                  <a:lnTo>
                    <a:pt x="446" y="360"/>
                  </a:lnTo>
                  <a:lnTo>
                    <a:pt x="441" y="360"/>
                  </a:lnTo>
                  <a:lnTo>
                    <a:pt x="437" y="360"/>
                  </a:lnTo>
                  <a:lnTo>
                    <a:pt x="433" y="362"/>
                  </a:lnTo>
                  <a:lnTo>
                    <a:pt x="431" y="363"/>
                  </a:lnTo>
                  <a:lnTo>
                    <a:pt x="429" y="366"/>
                  </a:lnTo>
                  <a:lnTo>
                    <a:pt x="428" y="369"/>
                  </a:lnTo>
                  <a:lnTo>
                    <a:pt x="428" y="379"/>
                  </a:lnTo>
                  <a:lnTo>
                    <a:pt x="428" y="379"/>
                  </a:lnTo>
                  <a:lnTo>
                    <a:pt x="428" y="535"/>
                  </a:lnTo>
                  <a:lnTo>
                    <a:pt x="428" y="692"/>
                  </a:lnTo>
                  <a:lnTo>
                    <a:pt x="428" y="692"/>
                  </a:lnTo>
                  <a:close/>
                  <a:moveTo>
                    <a:pt x="208" y="360"/>
                  </a:moveTo>
                  <a:lnTo>
                    <a:pt x="208" y="360"/>
                  </a:lnTo>
                  <a:lnTo>
                    <a:pt x="175" y="360"/>
                  </a:lnTo>
                  <a:lnTo>
                    <a:pt x="142" y="360"/>
                  </a:lnTo>
                  <a:lnTo>
                    <a:pt x="142" y="360"/>
                  </a:lnTo>
                  <a:lnTo>
                    <a:pt x="135" y="360"/>
                  </a:lnTo>
                  <a:lnTo>
                    <a:pt x="132" y="361"/>
                  </a:lnTo>
                  <a:lnTo>
                    <a:pt x="131" y="363"/>
                  </a:lnTo>
                  <a:lnTo>
                    <a:pt x="129" y="365"/>
                  </a:lnTo>
                  <a:lnTo>
                    <a:pt x="128" y="368"/>
                  </a:lnTo>
                  <a:lnTo>
                    <a:pt x="128" y="375"/>
                  </a:lnTo>
                  <a:lnTo>
                    <a:pt x="128" y="375"/>
                  </a:lnTo>
                  <a:lnTo>
                    <a:pt x="128" y="441"/>
                  </a:lnTo>
                  <a:lnTo>
                    <a:pt x="128" y="506"/>
                  </a:lnTo>
                  <a:lnTo>
                    <a:pt x="128" y="506"/>
                  </a:lnTo>
                  <a:lnTo>
                    <a:pt x="128" y="513"/>
                  </a:lnTo>
                  <a:lnTo>
                    <a:pt x="129" y="515"/>
                  </a:lnTo>
                  <a:lnTo>
                    <a:pt x="130" y="517"/>
                  </a:lnTo>
                  <a:lnTo>
                    <a:pt x="132" y="519"/>
                  </a:lnTo>
                  <a:lnTo>
                    <a:pt x="134" y="520"/>
                  </a:lnTo>
                  <a:lnTo>
                    <a:pt x="141" y="520"/>
                  </a:lnTo>
                  <a:lnTo>
                    <a:pt x="141" y="520"/>
                  </a:lnTo>
                  <a:lnTo>
                    <a:pt x="208" y="520"/>
                  </a:lnTo>
                  <a:lnTo>
                    <a:pt x="275" y="520"/>
                  </a:lnTo>
                  <a:lnTo>
                    <a:pt x="275" y="520"/>
                  </a:lnTo>
                  <a:lnTo>
                    <a:pt x="282" y="520"/>
                  </a:lnTo>
                  <a:lnTo>
                    <a:pt x="284" y="519"/>
                  </a:lnTo>
                  <a:lnTo>
                    <a:pt x="286" y="517"/>
                  </a:lnTo>
                  <a:lnTo>
                    <a:pt x="287" y="515"/>
                  </a:lnTo>
                  <a:lnTo>
                    <a:pt x="288" y="513"/>
                  </a:lnTo>
                  <a:lnTo>
                    <a:pt x="288" y="506"/>
                  </a:lnTo>
                  <a:lnTo>
                    <a:pt x="288" y="506"/>
                  </a:lnTo>
                  <a:lnTo>
                    <a:pt x="288" y="440"/>
                  </a:lnTo>
                  <a:lnTo>
                    <a:pt x="288" y="375"/>
                  </a:lnTo>
                  <a:lnTo>
                    <a:pt x="288" y="375"/>
                  </a:lnTo>
                  <a:lnTo>
                    <a:pt x="288" y="368"/>
                  </a:lnTo>
                  <a:lnTo>
                    <a:pt x="287" y="365"/>
                  </a:lnTo>
                  <a:lnTo>
                    <a:pt x="285" y="363"/>
                  </a:lnTo>
                  <a:lnTo>
                    <a:pt x="284" y="361"/>
                  </a:lnTo>
                  <a:lnTo>
                    <a:pt x="281" y="360"/>
                  </a:lnTo>
                  <a:lnTo>
                    <a:pt x="274" y="360"/>
                  </a:lnTo>
                  <a:lnTo>
                    <a:pt x="274" y="360"/>
                  </a:lnTo>
                  <a:lnTo>
                    <a:pt x="241" y="360"/>
                  </a:lnTo>
                  <a:lnTo>
                    <a:pt x="208" y="360"/>
                  </a:lnTo>
                  <a:lnTo>
                    <a:pt x="208" y="360"/>
                  </a:lnTo>
                  <a:close/>
                </a:path>
              </a:pathLst>
            </a:custGeom>
            <a:solidFill>
              <a:srgbClr val="B0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cs typeface="+mn-ea"/>
                <a:sym typeface="+mn-lt"/>
              </a:endParaRPr>
            </a:p>
          </p:txBody>
        </p:sp>
        <p:sp>
          <p:nvSpPr>
            <p:cNvPr id="28" name="Freeform 10"/>
            <p:cNvSpPr>
              <a:spLocks/>
            </p:cNvSpPr>
            <p:nvPr/>
          </p:nvSpPr>
          <p:spPr bwMode="auto">
            <a:xfrm>
              <a:off x="6073475" y="1572262"/>
              <a:ext cx="890900" cy="488983"/>
            </a:xfrm>
            <a:custGeom>
              <a:avLst/>
              <a:gdLst>
                <a:gd name="T0" fmla="*/ 0 w 880"/>
                <a:gd name="T1" fmla="*/ 456 h 483"/>
                <a:gd name="T2" fmla="*/ 0 w 880"/>
                <a:gd name="T3" fmla="*/ 420 h 483"/>
                <a:gd name="T4" fmla="*/ 16 w 880"/>
                <a:gd name="T5" fmla="*/ 406 h 483"/>
                <a:gd name="T6" fmla="*/ 402 w 880"/>
                <a:gd name="T7" fmla="*/ 20 h 483"/>
                <a:gd name="T8" fmla="*/ 413 w 880"/>
                <a:gd name="T9" fmla="*/ 10 h 483"/>
                <a:gd name="T10" fmla="*/ 424 w 880"/>
                <a:gd name="T11" fmla="*/ 0 h 483"/>
                <a:gd name="T12" fmla="*/ 460 w 880"/>
                <a:gd name="T13" fmla="*/ 0 h 483"/>
                <a:gd name="T14" fmla="*/ 482 w 880"/>
                <a:gd name="T15" fmla="*/ 20 h 483"/>
                <a:gd name="T16" fmla="*/ 614 w 880"/>
                <a:gd name="T17" fmla="*/ 152 h 483"/>
                <a:gd name="T18" fmla="*/ 621 w 880"/>
                <a:gd name="T19" fmla="*/ 159 h 483"/>
                <a:gd name="T20" fmla="*/ 628 w 880"/>
                <a:gd name="T21" fmla="*/ 163 h 483"/>
                <a:gd name="T22" fmla="*/ 632 w 880"/>
                <a:gd name="T23" fmla="*/ 163 h 483"/>
                <a:gd name="T24" fmla="*/ 632 w 880"/>
                <a:gd name="T25" fmla="*/ 136 h 483"/>
                <a:gd name="T26" fmla="*/ 635 w 880"/>
                <a:gd name="T27" fmla="*/ 119 h 483"/>
                <a:gd name="T28" fmla="*/ 643 w 880"/>
                <a:gd name="T29" fmla="*/ 106 h 483"/>
                <a:gd name="T30" fmla="*/ 655 w 880"/>
                <a:gd name="T31" fmla="*/ 99 h 483"/>
                <a:gd name="T32" fmla="*/ 673 w 880"/>
                <a:gd name="T33" fmla="*/ 96 h 483"/>
                <a:gd name="T34" fmla="*/ 683 w 880"/>
                <a:gd name="T35" fmla="*/ 97 h 483"/>
                <a:gd name="T36" fmla="*/ 699 w 880"/>
                <a:gd name="T37" fmla="*/ 102 h 483"/>
                <a:gd name="T38" fmla="*/ 710 w 880"/>
                <a:gd name="T39" fmla="*/ 111 h 483"/>
                <a:gd name="T40" fmla="*/ 715 w 880"/>
                <a:gd name="T41" fmla="*/ 126 h 483"/>
                <a:gd name="T42" fmla="*/ 716 w 880"/>
                <a:gd name="T43" fmla="*/ 135 h 483"/>
                <a:gd name="T44" fmla="*/ 716 w 880"/>
                <a:gd name="T45" fmla="*/ 241 h 483"/>
                <a:gd name="T46" fmla="*/ 716 w 880"/>
                <a:gd name="T47" fmla="*/ 251 h 483"/>
                <a:gd name="T48" fmla="*/ 721 w 880"/>
                <a:gd name="T49" fmla="*/ 259 h 483"/>
                <a:gd name="T50" fmla="*/ 880 w 880"/>
                <a:gd name="T51" fmla="*/ 416 h 483"/>
                <a:gd name="T52" fmla="*/ 880 w 880"/>
                <a:gd name="T53" fmla="*/ 460 h 483"/>
                <a:gd name="T54" fmla="*/ 866 w 880"/>
                <a:gd name="T55" fmla="*/ 470 h 483"/>
                <a:gd name="T56" fmla="*/ 850 w 880"/>
                <a:gd name="T57" fmla="*/ 480 h 483"/>
                <a:gd name="T58" fmla="*/ 840 w 880"/>
                <a:gd name="T59" fmla="*/ 483 h 483"/>
                <a:gd name="T60" fmla="*/ 830 w 880"/>
                <a:gd name="T61" fmla="*/ 482 h 483"/>
                <a:gd name="T62" fmla="*/ 821 w 880"/>
                <a:gd name="T63" fmla="*/ 478 h 483"/>
                <a:gd name="T64" fmla="*/ 804 w 880"/>
                <a:gd name="T65" fmla="*/ 466 h 483"/>
                <a:gd name="T66" fmla="*/ 792 w 880"/>
                <a:gd name="T67" fmla="*/ 454 h 483"/>
                <a:gd name="T68" fmla="*/ 629 w 880"/>
                <a:gd name="T69" fmla="*/ 291 h 483"/>
                <a:gd name="T70" fmla="*/ 441 w 880"/>
                <a:gd name="T71" fmla="*/ 103 h 483"/>
                <a:gd name="T72" fmla="*/ 426 w 880"/>
                <a:gd name="T73" fmla="*/ 120 h 483"/>
                <a:gd name="T74" fmla="*/ 82 w 880"/>
                <a:gd name="T75" fmla="*/ 464 h 483"/>
                <a:gd name="T76" fmla="*/ 76 w 880"/>
                <a:gd name="T77" fmla="*/ 469 h 483"/>
                <a:gd name="T78" fmla="*/ 63 w 880"/>
                <a:gd name="T79" fmla="*/ 478 h 483"/>
                <a:gd name="T80" fmla="*/ 54 w 880"/>
                <a:gd name="T81" fmla="*/ 480 h 483"/>
                <a:gd name="T82" fmla="*/ 37 w 880"/>
                <a:gd name="T83" fmla="*/ 481 h 483"/>
                <a:gd name="T84" fmla="*/ 23 w 880"/>
                <a:gd name="T85" fmla="*/ 477 h 483"/>
                <a:gd name="T86" fmla="*/ 11 w 880"/>
                <a:gd name="T87" fmla="*/ 468 h 483"/>
                <a:gd name="T88" fmla="*/ 0 w 880"/>
                <a:gd name="T89" fmla="*/ 45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0" h="483">
                  <a:moveTo>
                    <a:pt x="0" y="456"/>
                  </a:moveTo>
                  <a:lnTo>
                    <a:pt x="0" y="456"/>
                  </a:lnTo>
                  <a:lnTo>
                    <a:pt x="0" y="420"/>
                  </a:lnTo>
                  <a:lnTo>
                    <a:pt x="0" y="420"/>
                  </a:lnTo>
                  <a:lnTo>
                    <a:pt x="8" y="413"/>
                  </a:lnTo>
                  <a:lnTo>
                    <a:pt x="16" y="406"/>
                  </a:lnTo>
                  <a:lnTo>
                    <a:pt x="16" y="406"/>
                  </a:lnTo>
                  <a:lnTo>
                    <a:pt x="402" y="20"/>
                  </a:lnTo>
                  <a:lnTo>
                    <a:pt x="402" y="20"/>
                  </a:lnTo>
                  <a:lnTo>
                    <a:pt x="413" y="10"/>
                  </a:lnTo>
                  <a:lnTo>
                    <a:pt x="424" y="0"/>
                  </a:lnTo>
                  <a:lnTo>
                    <a:pt x="424" y="0"/>
                  </a:lnTo>
                  <a:lnTo>
                    <a:pt x="460" y="0"/>
                  </a:lnTo>
                  <a:lnTo>
                    <a:pt x="460" y="0"/>
                  </a:lnTo>
                  <a:lnTo>
                    <a:pt x="471" y="10"/>
                  </a:lnTo>
                  <a:lnTo>
                    <a:pt x="482" y="20"/>
                  </a:lnTo>
                  <a:lnTo>
                    <a:pt x="482" y="20"/>
                  </a:lnTo>
                  <a:lnTo>
                    <a:pt x="614" y="152"/>
                  </a:lnTo>
                  <a:lnTo>
                    <a:pt x="614" y="152"/>
                  </a:lnTo>
                  <a:lnTo>
                    <a:pt x="621" y="159"/>
                  </a:lnTo>
                  <a:lnTo>
                    <a:pt x="625" y="162"/>
                  </a:lnTo>
                  <a:lnTo>
                    <a:pt x="628" y="163"/>
                  </a:lnTo>
                  <a:lnTo>
                    <a:pt x="632" y="163"/>
                  </a:lnTo>
                  <a:lnTo>
                    <a:pt x="632" y="163"/>
                  </a:lnTo>
                  <a:lnTo>
                    <a:pt x="632" y="136"/>
                  </a:lnTo>
                  <a:lnTo>
                    <a:pt x="632" y="136"/>
                  </a:lnTo>
                  <a:lnTo>
                    <a:pt x="633" y="127"/>
                  </a:lnTo>
                  <a:lnTo>
                    <a:pt x="635" y="119"/>
                  </a:lnTo>
                  <a:lnTo>
                    <a:pt x="638" y="112"/>
                  </a:lnTo>
                  <a:lnTo>
                    <a:pt x="643" y="106"/>
                  </a:lnTo>
                  <a:lnTo>
                    <a:pt x="649" y="102"/>
                  </a:lnTo>
                  <a:lnTo>
                    <a:pt x="655" y="99"/>
                  </a:lnTo>
                  <a:lnTo>
                    <a:pt x="664" y="97"/>
                  </a:lnTo>
                  <a:lnTo>
                    <a:pt x="673" y="96"/>
                  </a:lnTo>
                  <a:lnTo>
                    <a:pt x="673" y="96"/>
                  </a:lnTo>
                  <a:lnTo>
                    <a:pt x="683" y="97"/>
                  </a:lnTo>
                  <a:lnTo>
                    <a:pt x="691" y="98"/>
                  </a:lnTo>
                  <a:lnTo>
                    <a:pt x="699" y="102"/>
                  </a:lnTo>
                  <a:lnTo>
                    <a:pt x="705" y="106"/>
                  </a:lnTo>
                  <a:lnTo>
                    <a:pt x="710" y="111"/>
                  </a:lnTo>
                  <a:lnTo>
                    <a:pt x="713" y="118"/>
                  </a:lnTo>
                  <a:lnTo>
                    <a:pt x="715" y="126"/>
                  </a:lnTo>
                  <a:lnTo>
                    <a:pt x="716" y="135"/>
                  </a:lnTo>
                  <a:lnTo>
                    <a:pt x="716" y="135"/>
                  </a:lnTo>
                  <a:lnTo>
                    <a:pt x="716" y="241"/>
                  </a:lnTo>
                  <a:lnTo>
                    <a:pt x="716" y="241"/>
                  </a:lnTo>
                  <a:lnTo>
                    <a:pt x="716" y="246"/>
                  </a:lnTo>
                  <a:lnTo>
                    <a:pt x="716" y="251"/>
                  </a:lnTo>
                  <a:lnTo>
                    <a:pt x="718" y="255"/>
                  </a:lnTo>
                  <a:lnTo>
                    <a:pt x="721" y="259"/>
                  </a:lnTo>
                  <a:lnTo>
                    <a:pt x="721" y="259"/>
                  </a:lnTo>
                  <a:lnTo>
                    <a:pt x="880" y="416"/>
                  </a:lnTo>
                  <a:lnTo>
                    <a:pt x="880" y="416"/>
                  </a:lnTo>
                  <a:lnTo>
                    <a:pt x="880" y="460"/>
                  </a:lnTo>
                  <a:lnTo>
                    <a:pt x="880" y="460"/>
                  </a:lnTo>
                  <a:lnTo>
                    <a:pt x="866" y="470"/>
                  </a:lnTo>
                  <a:lnTo>
                    <a:pt x="855" y="478"/>
                  </a:lnTo>
                  <a:lnTo>
                    <a:pt x="850" y="480"/>
                  </a:lnTo>
                  <a:lnTo>
                    <a:pt x="845" y="482"/>
                  </a:lnTo>
                  <a:lnTo>
                    <a:pt x="840" y="483"/>
                  </a:lnTo>
                  <a:lnTo>
                    <a:pt x="835" y="483"/>
                  </a:lnTo>
                  <a:lnTo>
                    <a:pt x="830" y="482"/>
                  </a:lnTo>
                  <a:lnTo>
                    <a:pt x="826" y="480"/>
                  </a:lnTo>
                  <a:lnTo>
                    <a:pt x="821" y="478"/>
                  </a:lnTo>
                  <a:lnTo>
                    <a:pt x="816" y="475"/>
                  </a:lnTo>
                  <a:lnTo>
                    <a:pt x="804" y="466"/>
                  </a:lnTo>
                  <a:lnTo>
                    <a:pt x="792" y="454"/>
                  </a:lnTo>
                  <a:lnTo>
                    <a:pt x="792" y="454"/>
                  </a:lnTo>
                  <a:lnTo>
                    <a:pt x="629" y="291"/>
                  </a:lnTo>
                  <a:lnTo>
                    <a:pt x="629" y="291"/>
                  </a:lnTo>
                  <a:lnTo>
                    <a:pt x="441" y="103"/>
                  </a:lnTo>
                  <a:lnTo>
                    <a:pt x="441" y="103"/>
                  </a:lnTo>
                  <a:lnTo>
                    <a:pt x="433" y="112"/>
                  </a:lnTo>
                  <a:lnTo>
                    <a:pt x="426" y="120"/>
                  </a:lnTo>
                  <a:lnTo>
                    <a:pt x="426" y="120"/>
                  </a:lnTo>
                  <a:lnTo>
                    <a:pt x="82" y="464"/>
                  </a:lnTo>
                  <a:lnTo>
                    <a:pt x="82" y="464"/>
                  </a:lnTo>
                  <a:lnTo>
                    <a:pt x="76" y="469"/>
                  </a:lnTo>
                  <a:lnTo>
                    <a:pt x="70" y="474"/>
                  </a:lnTo>
                  <a:lnTo>
                    <a:pt x="63" y="478"/>
                  </a:lnTo>
                  <a:lnTo>
                    <a:pt x="54" y="480"/>
                  </a:lnTo>
                  <a:lnTo>
                    <a:pt x="54" y="480"/>
                  </a:lnTo>
                  <a:lnTo>
                    <a:pt x="45" y="481"/>
                  </a:lnTo>
                  <a:lnTo>
                    <a:pt x="37" y="481"/>
                  </a:lnTo>
                  <a:lnTo>
                    <a:pt x="30" y="479"/>
                  </a:lnTo>
                  <a:lnTo>
                    <a:pt x="23" y="477"/>
                  </a:lnTo>
                  <a:lnTo>
                    <a:pt x="17" y="473"/>
                  </a:lnTo>
                  <a:lnTo>
                    <a:pt x="11" y="468"/>
                  </a:lnTo>
                  <a:lnTo>
                    <a:pt x="5" y="462"/>
                  </a:lnTo>
                  <a:lnTo>
                    <a:pt x="0" y="456"/>
                  </a:lnTo>
                  <a:lnTo>
                    <a:pt x="0" y="456"/>
                  </a:lnTo>
                  <a:close/>
                </a:path>
              </a:pathLst>
            </a:custGeom>
            <a:solidFill>
              <a:srgbClr val="B0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cs typeface="+mn-ea"/>
                <a:sym typeface="+mn-lt"/>
              </a:endParaRPr>
            </a:p>
          </p:txBody>
        </p:sp>
      </p:grpSp>
      <p:grpSp>
        <p:nvGrpSpPr>
          <p:cNvPr id="35" name="îṣļîďé"/>
          <p:cNvGrpSpPr/>
          <p:nvPr/>
        </p:nvGrpSpPr>
        <p:grpSpPr>
          <a:xfrm>
            <a:off x="1405947" y="4726818"/>
            <a:ext cx="4318163" cy="681956"/>
            <a:chOff x="4216916" y="4832935"/>
            <a:chExt cx="10800201" cy="1314376"/>
          </a:xfrm>
        </p:grpSpPr>
        <p:sp>
          <p:nvSpPr>
            <p:cNvPr id="36" name="ïsļiḑé">
              <a:extLst>
                <a:ext uri="{FF2B5EF4-FFF2-40B4-BE49-F238E27FC236}">
                  <a16:creationId xmlns="" xmlns:a16="http://schemas.microsoft.com/office/drawing/2014/main" id="{CF6B9F34-8770-4BA2-8DDF-60365C32A4CA}"/>
                </a:ext>
              </a:extLst>
            </p:cNvPr>
            <p:cNvSpPr txBox="1"/>
            <p:nvPr/>
          </p:nvSpPr>
          <p:spPr bwMode="auto">
            <a:xfrm>
              <a:off x="4216916" y="4832935"/>
              <a:ext cx="5173269" cy="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b="1">
                  <a:cs typeface="+mn-ea"/>
                  <a:sym typeface="+mn-lt"/>
                </a:rPr>
                <a:t>请编辑小标题</a:t>
              </a:r>
              <a:endParaRPr lang="en-US" altLang="zh-CN" b="1" dirty="0">
                <a:cs typeface="+mn-ea"/>
                <a:sym typeface="+mn-lt"/>
              </a:endParaRPr>
            </a:p>
          </p:txBody>
        </p:sp>
        <p:sp>
          <p:nvSpPr>
            <p:cNvPr id="37" name="iṣḷïḑe">
              <a:extLst>
                <a:ext uri="{FF2B5EF4-FFF2-40B4-BE49-F238E27FC236}">
                  <a16:creationId xmlns="" xmlns:a16="http://schemas.microsoft.com/office/drawing/2014/main" id="{4E44CC40-AA0B-4DFC-935A-8A24408BB905}"/>
                </a:ext>
              </a:extLst>
            </p:cNvPr>
            <p:cNvSpPr/>
            <p:nvPr/>
          </p:nvSpPr>
          <p:spPr bwMode="auto">
            <a:xfrm>
              <a:off x="4216916" y="5371473"/>
              <a:ext cx="10800201" cy="77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a:solidFill>
                    <a:schemeClr val="bg2">
                      <a:lumMod val="50000"/>
                    </a:schemeClr>
                  </a:solidFill>
                  <a:cs typeface="+mn-ea"/>
                  <a:sym typeface="+mn-lt"/>
                </a:rPr>
                <a:t>浙江大学确立了建设世界一流大学的“三步走”目标</a:t>
              </a:r>
              <a:endParaRPr lang="en-US" altLang="zh-CN" sz="1400">
                <a:solidFill>
                  <a:schemeClr val="bg2">
                    <a:lumMod val="50000"/>
                  </a:schemeClr>
                </a:solidFill>
                <a:cs typeface="+mn-ea"/>
                <a:sym typeface="+mn-lt"/>
              </a:endParaRPr>
            </a:p>
            <a:p>
              <a:pPr>
                <a:lnSpc>
                  <a:spcPct val="150000"/>
                </a:lnSpc>
              </a:pPr>
              <a:r>
                <a:rPr lang="zh-CN" altLang="en-US" sz="1400">
                  <a:solidFill>
                    <a:schemeClr val="bg2">
                      <a:lumMod val="50000"/>
                    </a:schemeClr>
                  </a:solidFill>
                  <a:cs typeface="+mn-ea"/>
                  <a:sym typeface="+mn-lt"/>
                </a:rPr>
                <a:t>第三步到</a:t>
              </a:r>
              <a:r>
                <a:rPr lang="en-US" altLang="zh-CN" sz="1400">
                  <a:solidFill>
                    <a:schemeClr val="bg2">
                      <a:lumMod val="50000"/>
                    </a:schemeClr>
                  </a:solidFill>
                  <a:cs typeface="+mn-ea"/>
                  <a:sym typeface="+mn-lt"/>
                </a:rPr>
                <a:t>2050</a:t>
              </a:r>
              <a:r>
                <a:rPr lang="zh-CN" altLang="en-US" sz="1400">
                  <a:solidFill>
                    <a:schemeClr val="bg2">
                      <a:lumMod val="50000"/>
                    </a:schemeClr>
                  </a:solidFill>
                  <a:cs typeface="+mn-ea"/>
                  <a:sym typeface="+mn-lt"/>
                </a:rPr>
                <a:t>年，位居世界一流大学前列</a:t>
              </a:r>
            </a:p>
          </p:txBody>
        </p:sp>
      </p:grpSp>
      <p:pic>
        <p:nvPicPr>
          <p:cNvPr id="30" name="图片 2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255400629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90"/>
                                          </p:val>
                                        </p:tav>
                                        <p:tav tm="100000">
                                          <p:val>
                                            <p:fltVal val="0"/>
                                          </p:val>
                                        </p:tav>
                                      </p:tavLst>
                                    </p:anim>
                                    <p:animEffect transition="in" filter="fade">
                                      <p:cBhvr>
                                        <p:cTn id="16" dur="500"/>
                                        <p:tgtEl>
                                          <p:spTgt spid="2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 calcmode="lin" valueType="num">
                                      <p:cBhvr>
                                        <p:cTn id="26" dur="500" fill="hold"/>
                                        <p:tgtEl>
                                          <p:spTgt spid="38"/>
                                        </p:tgtEl>
                                        <p:attrNameLst>
                                          <p:attrName>style.rotation</p:attrName>
                                        </p:attrNameLst>
                                      </p:cBhvr>
                                      <p:tavLst>
                                        <p:tav tm="0">
                                          <p:val>
                                            <p:fltVal val="90"/>
                                          </p:val>
                                        </p:tav>
                                        <p:tav tm="100000">
                                          <p:val>
                                            <p:fltVal val="0"/>
                                          </p:val>
                                        </p:tav>
                                      </p:tavLst>
                                    </p:anim>
                                    <p:animEffect transition="in" filter="fade">
                                      <p:cBhvr>
                                        <p:cTn id="27" dur="500"/>
                                        <p:tgtEl>
                                          <p:spTgt spid="38"/>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 calcmode="lin" valueType="num">
                                      <p:cBhvr>
                                        <p:cTn id="37" dur="500" fill="hold"/>
                                        <p:tgtEl>
                                          <p:spTgt spid="39"/>
                                        </p:tgtEl>
                                        <p:attrNameLst>
                                          <p:attrName>style.rotation</p:attrName>
                                        </p:attrNameLst>
                                      </p:cBhvr>
                                      <p:tavLst>
                                        <p:tav tm="0">
                                          <p:val>
                                            <p:fltVal val="90"/>
                                          </p:val>
                                        </p:tav>
                                        <p:tav tm="100000">
                                          <p:val>
                                            <p:fltVal val="0"/>
                                          </p:val>
                                        </p:tav>
                                      </p:tavLst>
                                    </p:anim>
                                    <p:animEffect transition="in" filter="fade">
                                      <p:cBhvr>
                                        <p:cTn id="38" dur="500"/>
                                        <p:tgtEl>
                                          <p:spTgt spid="39"/>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7683112" y="821690"/>
            <a:ext cx="3590678" cy="1545284"/>
            <a:chOff x="7882270" y="1628313"/>
            <a:chExt cx="3590678" cy="1545284"/>
          </a:xfrm>
        </p:grpSpPr>
        <p:sp>
          <p:nvSpPr>
            <p:cNvPr id="5" name="矩形 4">
              <a:extLst>
                <a:ext uri="{FF2B5EF4-FFF2-40B4-BE49-F238E27FC236}">
                  <a16:creationId xmlns="" xmlns:a16="http://schemas.microsoft.com/office/drawing/2014/main" id="{4AD8E1A7-6444-4BAD-9862-4BB977B08870}"/>
                </a:ext>
              </a:extLst>
            </p:cNvPr>
            <p:cNvSpPr/>
            <p:nvPr/>
          </p:nvSpPr>
          <p:spPr>
            <a:xfrm>
              <a:off x="8460418" y="1773214"/>
              <a:ext cx="1915250" cy="193653"/>
            </a:xfrm>
            <a:prstGeom prst="rect">
              <a:avLst/>
            </a:prstGeom>
            <a:solidFill>
              <a:srgbClr val="DA5C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700">
                <a:cs typeface="+mn-ea"/>
                <a:sym typeface="+mn-lt"/>
              </a:endParaRPr>
            </a:p>
          </p:txBody>
        </p:sp>
        <p:sp>
          <p:nvSpPr>
            <p:cNvPr id="6" name="文本框 5">
              <a:extLst>
                <a:ext uri="{FF2B5EF4-FFF2-40B4-BE49-F238E27FC236}">
                  <a16:creationId xmlns="" xmlns:a16="http://schemas.microsoft.com/office/drawing/2014/main" id="{F9ED7D03-5692-458F-B661-E75C6BE08726}"/>
                </a:ext>
              </a:extLst>
            </p:cNvPr>
            <p:cNvSpPr txBox="1"/>
            <p:nvPr/>
          </p:nvSpPr>
          <p:spPr>
            <a:xfrm>
              <a:off x="8009735" y="1628313"/>
              <a:ext cx="2365933" cy="338554"/>
            </a:xfrm>
            <a:prstGeom prst="rect">
              <a:avLst/>
            </a:prstGeom>
            <a:noFill/>
          </p:spPr>
          <p:txBody>
            <a:bodyPr wrap="square" rtlCol="0">
              <a:spAutoFit/>
            </a:bodyPr>
            <a:lstStyle/>
            <a:p>
              <a:r>
                <a:rPr lang="zh-CN" altLang="en-US" sz="1600" b="1">
                  <a:solidFill>
                    <a:schemeClr val="tx1">
                      <a:lumMod val="85000"/>
                      <a:lumOff val="15000"/>
                    </a:schemeClr>
                  </a:solidFill>
                  <a:cs typeface="+mn-ea"/>
                  <a:sym typeface="+mn-lt"/>
                </a:rPr>
                <a:t>点击此处编辑文本标题</a:t>
              </a:r>
            </a:p>
          </p:txBody>
        </p:sp>
        <p:sp>
          <p:nvSpPr>
            <p:cNvPr id="7" name="文本框 6">
              <a:extLst>
                <a:ext uri="{FF2B5EF4-FFF2-40B4-BE49-F238E27FC236}">
                  <a16:creationId xmlns="" xmlns:a16="http://schemas.microsoft.com/office/drawing/2014/main" id="{7194E76B-D2ED-4E0C-B977-2B89D0F93BEF}"/>
                </a:ext>
              </a:extLst>
            </p:cNvPr>
            <p:cNvSpPr txBox="1"/>
            <p:nvPr/>
          </p:nvSpPr>
          <p:spPr>
            <a:xfrm>
              <a:off x="7882270" y="2111768"/>
              <a:ext cx="3590678" cy="1061829"/>
            </a:xfrm>
            <a:prstGeom prst="rect">
              <a:avLst/>
            </a:prstGeom>
            <a:noFill/>
          </p:spPr>
          <p:txBody>
            <a:bodyPr wrap="square" rtlCol="0">
              <a:spAutoFit/>
            </a:bodyPr>
            <a:lstStyle/>
            <a:p>
              <a:pPr>
                <a:lnSpc>
                  <a:spcPct val="150000"/>
                </a:lnSpc>
              </a:pPr>
              <a:r>
                <a:rPr lang="zh-CN" altLang="en-US" sz="1400">
                  <a:solidFill>
                    <a:schemeClr val="bg2">
                      <a:lumMod val="50000"/>
                    </a:schemeClr>
                  </a:solidFill>
                  <a:cs typeface="+mn-ea"/>
                  <a:sym typeface="+mn-lt"/>
                </a:rPr>
                <a:t>        丹青学园秉承浙江大学“求是创新”校训，营造“自信、负责、大气、有为”的丹青氛围。</a:t>
              </a:r>
              <a:endParaRPr lang="en-US" altLang="zh-CN" sz="1400">
                <a:solidFill>
                  <a:schemeClr val="bg2">
                    <a:lumMod val="50000"/>
                  </a:schemeClr>
                </a:solidFill>
                <a:cs typeface="+mn-ea"/>
                <a:sym typeface="+mn-lt"/>
              </a:endParaRPr>
            </a:p>
          </p:txBody>
        </p:sp>
      </p:grpSp>
      <p:grpSp>
        <p:nvGrpSpPr>
          <p:cNvPr id="9" name="组合 8"/>
          <p:cNvGrpSpPr/>
          <p:nvPr/>
        </p:nvGrpSpPr>
        <p:grpSpPr>
          <a:xfrm>
            <a:off x="660401" y="2043678"/>
            <a:ext cx="3320252" cy="2133858"/>
            <a:chOff x="834021" y="1681146"/>
            <a:chExt cx="3320252" cy="2133858"/>
          </a:xfrm>
        </p:grpSpPr>
        <p:sp>
          <p:nvSpPr>
            <p:cNvPr id="3" name="矩形 2">
              <a:extLst>
                <a:ext uri="{FF2B5EF4-FFF2-40B4-BE49-F238E27FC236}">
                  <a16:creationId xmlns="" xmlns:a16="http://schemas.microsoft.com/office/drawing/2014/main" id="{4AD8E1A7-6444-4BAD-9862-4BB977B08870}"/>
                </a:ext>
              </a:extLst>
            </p:cNvPr>
            <p:cNvSpPr/>
            <p:nvPr/>
          </p:nvSpPr>
          <p:spPr>
            <a:xfrm>
              <a:off x="2034540" y="2627631"/>
              <a:ext cx="2051152" cy="46989"/>
            </a:xfrm>
            <a:prstGeom prst="rect">
              <a:avLst/>
            </a:prstGeom>
            <a:solidFill>
              <a:schemeClr val="accent1">
                <a:lumMod val="75000"/>
              </a:schemeClr>
            </a:solidFill>
            <a:ln w="12700" cap="flat" cmpd="sng" algn="ctr">
              <a:noFill/>
              <a:prstDash val="solid"/>
              <a:miter lim="800000"/>
            </a:ln>
            <a:effectLst>
              <a:outerShdw blurRad="1016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700">
                <a:cs typeface="+mn-ea"/>
                <a:sym typeface="+mn-lt"/>
              </a:endParaRPr>
            </a:p>
          </p:txBody>
        </p:sp>
        <p:sp>
          <p:nvSpPr>
            <p:cNvPr id="4" name="文本框 3">
              <a:extLst>
                <a:ext uri="{FF2B5EF4-FFF2-40B4-BE49-F238E27FC236}">
                  <a16:creationId xmlns="" xmlns:a16="http://schemas.microsoft.com/office/drawing/2014/main" id="{48630FA6-A7F3-429B-A691-F74A9822B9D7}"/>
                </a:ext>
              </a:extLst>
            </p:cNvPr>
            <p:cNvSpPr txBox="1"/>
            <p:nvPr/>
          </p:nvSpPr>
          <p:spPr>
            <a:xfrm>
              <a:off x="1101969" y="1681146"/>
              <a:ext cx="3052303" cy="941796"/>
            </a:xfrm>
            <a:prstGeom prst="rect">
              <a:avLst/>
            </a:prstGeom>
            <a:noFill/>
          </p:spPr>
          <p:txBody>
            <a:bodyPr wrap="square" rtlCol="0">
              <a:spAutoFit/>
            </a:bodyPr>
            <a:lstStyle/>
            <a:p>
              <a:pPr algn="r">
                <a:lnSpc>
                  <a:spcPct val="120000"/>
                </a:lnSpc>
              </a:pPr>
              <a:r>
                <a:rPr lang="zh-CN" altLang="en-US" sz="3200" b="1">
                  <a:solidFill>
                    <a:schemeClr val="bg1">
                      <a:lumMod val="95000"/>
                    </a:schemeClr>
                  </a:solidFill>
                  <a:cs typeface="+mn-ea"/>
                  <a:sym typeface="+mn-lt"/>
                </a:rPr>
                <a:t>请编辑文本</a:t>
              </a:r>
              <a:endParaRPr lang="en-US" altLang="zh-CN" sz="3200" b="1">
                <a:solidFill>
                  <a:schemeClr val="bg1">
                    <a:lumMod val="95000"/>
                  </a:schemeClr>
                </a:solidFill>
                <a:cs typeface="+mn-ea"/>
                <a:sym typeface="+mn-lt"/>
              </a:endParaRPr>
            </a:p>
            <a:p>
              <a:pPr algn="r">
                <a:lnSpc>
                  <a:spcPct val="120000"/>
                </a:lnSpc>
              </a:pPr>
              <a:r>
                <a:rPr lang="en-US" altLang="zh-CN" sz="1400" b="1">
                  <a:solidFill>
                    <a:schemeClr val="bg1">
                      <a:lumMod val="95000"/>
                    </a:schemeClr>
                  </a:solidFill>
                  <a:cs typeface="+mn-ea"/>
                  <a:sym typeface="+mn-lt"/>
                </a:rPr>
                <a:t>ZEDONG MAO</a:t>
              </a:r>
              <a:endParaRPr lang="en-US" altLang="zh-CN" sz="1600" b="1">
                <a:solidFill>
                  <a:schemeClr val="bg1">
                    <a:lumMod val="95000"/>
                  </a:schemeClr>
                </a:solidFill>
                <a:cs typeface="+mn-ea"/>
                <a:sym typeface="+mn-lt"/>
              </a:endParaRPr>
            </a:p>
          </p:txBody>
        </p:sp>
        <p:sp>
          <p:nvSpPr>
            <p:cNvPr id="8" name="文本框 7">
              <a:extLst>
                <a:ext uri="{FF2B5EF4-FFF2-40B4-BE49-F238E27FC236}">
                  <a16:creationId xmlns="" xmlns:a16="http://schemas.microsoft.com/office/drawing/2014/main" id="{7194E76B-D2ED-4E0C-B977-2B89D0F93BEF}"/>
                </a:ext>
              </a:extLst>
            </p:cNvPr>
            <p:cNvSpPr txBox="1"/>
            <p:nvPr/>
          </p:nvSpPr>
          <p:spPr>
            <a:xfrm>
              <a:off x="834021" y="2753175"/>
              <a:ext cx="3320252" cy="1061829"/>
            </a:xfrm>
            <a:prstGeom prst="rect">
              <a:avLst/>
            </a:prstGeom>
            <a:noFill/>
          </p:spPr>
          <p:txBody>
            <a:bodyPr wrap="square" rtlCol="0">
              <a:spAutoFit/>
            </a:bodyPr>
            <a:lstStyle/>
            <a:p>
              <a:pPr algn="r">
                <a:lnSpc>
                  <a:spcPct val="150000"/>
                </a:lnSpc>
              </a:pPr>
              <a:r>
                <a:rPr lang="zh-CN" altLang="en-US" sz="1400">
                  <a:solidFill>
                    <a:schemeClr val="bg1">
                      <a:lumMod val="95000"/>
                    </a:schemeClr>
                  </a:solidFill>
                  <a:cs typeface="+mn-ea"/>
                  <a:sym typeface="+mn-lt"/>
                </a:rPr>
                <a:t>浙江大学玉泉校区内毛主席塑像，是文革时期建造。经过</a:t>
              </a:r>
              <a:r>
                <a:rPr lang="en-US" altLang="zh-CN" sz="1400">
                  <a:solidFill>
                    <a:schemeClr val="bg1">
                      <a:lumMod val="95000"/>
                    </a:schemeClr>
                  </a:solidFill>
                  <a:cs typeface="+mn-ea"/>
                  <a:sym typeface="+mn-lt"/>
                </a:rPr>
                <a:t>40</a:t>
              </a:r>
              <a:r>
                <a:rPr lang="zh-CN" altLang="en-US" sz="1400">
                  <a:solidFill>
                    <a:schemeClr val="bg1">
                      <a:lumMod val="95000"/>
                    </a:schemeClr>
                  </a:solidFill>
                  <a:cs typeface="+mn-ea"/>
                  <a:sym typeface="+mn-lt"/>
                </a:rPr>
                <a:t>多年风雨，这座毛主席塑像被完好地保留了下来。</a:t>
              </a:r>
              <a:endParaRPr lang="en-US" altLang="zh-CN" sz="1400">
                <a:solidFill>
                  <a:schemeClr val="bg1">
                    <a:lumMod val="95000"/>
                  </a:schemeClr>
                </a:solidFill>
                <a:cs typeface="+mn-ea"/>
                <a:sym typeface="+mn-lt"/>
              </a:endParaRPr>
            </a:p>
          </p:txBody>
        </p:sp>
      </p:grpSp>
      <p:grpSp>
        <p:nvGrpSpPr>
          <p:cNvPr id="11" name="组合 10"/>
          <p:cNvGrpSpPr/>
          <p:nvPr/>
        </p:nvGrpSpPr>
        <p:grpSpPr>
          <a:xfrm>
            <a:off x="7683111" y="2742047"/>
            <a:ext cx="3590679" cy="1494094"/>
            <a:chOff x="7882269" y="1628313"/>
            <a:chExt cx="3590679" cy="1494094"/>
          </a:xfrm>
        </p:grpSpPr>
        <p:sp>
          <p:nvSpPr>
            <p:cNvPr id="12" name="矩形 11">
              <a:extLst>
                <a:ext uri="{FF2B5EF4-FFF2-40B4-BE49-F238E27FC236}">
                  <a16:creationId xmlns="" xmlns:a16="http://schemas.microsoft.com/office/drawing/2014/main" id="{4AD8E1A7-6444-4BAD-9862-4BB977B08870}"/>
                </a:ext>
              </a:extLst>
            </p:cNvPr>
            <p:cNvSpPr/>
            <p:nvPr/>
          </p:nvSpPr>
          <p:spPr>
            <a:xfrm>
              <a:off x="8460418" y="1773214"/>
              <a:ext cx="1915250" cy="193653"/>
            </a:xfrm>
            <a:prstGeom prst="rect">
              <a:avLst/>
            </a:prstGeom>
            <a:solidFill>
              <a:srgbClr val="DA5C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700">
                <a:cs typeface="+mn-ea"/>
                <a:sym typeface="+mn-lt"/>
              </a:endParaRPr>
            </a:p>
          </p:txBody>
        </p:sp>
        <p:sp>
          <p:nvSpPr>
            <p:cNvPr id="13" name="文本框 12">
              <a:extLst>
                <a:ext uri="{FF2B5EF4-FFF2-40B4-BE49-F238E27FC236}">
                  <a16:creationId xmlns="" xmlns:a16="http://schemas.microsoft.com/office/drawing/2014/main" id="{F9ED7D03-5692-458F-B661-E75C6BE08726}"/>
                </a:ext>
              </a:extLst>
            </p:cNvPr>
            <p:cNvSpPr txBox="1"/>
            <p:nvPr/>
          </p:nvSpPr>
          <p:spPr>
            <a:xfrm>
              <a:off x="8009735" y="1628313"/>
              <a:ext cx="2259253" cy="338554"/>
            </a:xfrm>
            <a:prstGeom prst="rect">
              <a:avLst/>
            </a:prstGeom>
            <a:noFill/>
          </p:spPr>
          <p:txBody>
            <a:bodyPr wrap="square" rtlCol="0">
              <a:spAutoFit/>
            </a:bodyPr>
            <a:lstStyle/>
            <a:p>
              <a:r>
                <a:rPr lang="zh-CN" altLang="en-US" sz="1600" b="1">
                  <a:solidFill>
                    <a:schemeClr val="tx1">
                      <a:lumMod val="85000"/>
                      <a:lumOff val="15000"/>
                    </a:schemeClr>
                  </a:solidFill>
                  <a:cs typeface="+mn-ea"/>
                  <a:sym typeface="+mn-lt"/>
                </a:rPr>
                <a:t>点击此处编辑文本标题</a:t>
              </a:r>
            </a:p>
          </p:txBody>
        </p:sp>
        <p:sp>
          <p:nvSpPr>
            <p:cNvPr id="14" name="文本框 13">
              <a:extLst>
                <a:ext uri="{FF2B5EF4-FFF2-40B4-BE49-F238E27FC236}">
                  <a16:creationId xmlns="" xmlns:a16="http://schemas.microsoft.com/office/drawing/2014/main" id="{7194E76B-D2ED-4E0C-B977-2B89D0F93BEF}"/>
                </a:ext>
              </a:extLst>
            </p:cNvPr>
            <p:cNvSpPr txBox="1"/>
            <p:nvPr/>
          </p:nvSpPr>
          <p:spPr>
            <a:xfrm>
              <a:off x="7882269" y="2060578"/>
              <a:ext cx="3590679" cy="1061829"/>
            </a:xfrm>
            <a:prstGeom prst="rect">
              <a:avLst/>
            </a:prstGeom>
            <a:noFill/>
          </p:spPr>
          <p:txBody>
            <a:bodyPr wrap="square" rtlCol="0">
              <a:spAutoFit/>
            </a:bodyPr>
            <a:lstStyle/>
            <a:p>
              <a:pPr>
                <a:lnSpc>
                  <a:spcPct val="150000"/>
                </a:lnSpc>
              </a:pPr>
              <a:r>
                <a:rPr lang="zh-CN" altLang="en-US" sz="1400">
                  <a:solidFill>
                    <a:schemeClr val="bg2">
                      <a:lumMod val="50000"/>
                    </a:schemeClr>
                  </a:solidFill>
                  <a:cs typeface="+mn-ea"/>
                  <a:sym typeface="+mn-lt"/>
                </a:rPr>
                <a:t>        蓝田学园在学校本科生院和求是学院的领导下，全面贯彻“以人为本，求是创新，整合培养，追求卓越”的教育理念。</a:t>
              </a:r>
              <a:endParaRPr lang="en-US" altLang="zh-CN" sz="1400">
                <a:solidFill>
                  <a:schemeClr val="bg2">
                    <a:lumMod val="50000"/>
                  </a:schemeClr>
                </a:solidFill>
                <a:cs typeface="+mn-ea"/>
                <a:sym typeface="+mn-lt"/>
              </a:endParaRPr>
            </a:p>
          </p:txBody>
        </p:sp>
      </p:grpSp>
      <p:grpSp>
        <p:nvGrpSpPr>
          <p:cNvPr id="15" name="组合 14"/>
          <p:cNvGrpSpPr/>
          <p:nvPr/>
        </p:nvGrpSpPr>
        <p:grpSpPr>
          <a:xfrm>
            <a:off x="7683111" y="4662404"/>
            <a:ext cx="3590678" cy="1545284"/>
            <a:chOff x="7882269" y="1628313"/>
            <a:chExt cx="3590678" cy="1545284"/>
          </a:xfrm>
        </p:grpSpPr>
        <p:sp>
          <p:nvSpPr>
            <p:cNvPr id="16" name="矩形 15">
              <a:extLst>
                <a:ext uri="{FF2B5EF4-FFF2-40B4-BE49-F238E27FC236}">
                  <a16:creationId xmlns="" xmlns:a16="http://schemas.microsoft.com/office/drawing/2014/main" id="{4AD8E1A7-6444-4BAD-9862-4BB977B08870}"/>
                </a:ext>
              </a:extLst>
            </p:cNvPr>
            <p:cNvSpPr/>
            <p:nvPr/>
          </p:nvSpPr>
          <p:spPr>
            <a:xfrm>
              <a:off x="8460418" y="1773214"/>
              <a:ext cx="1915250" cy="193653"/>
            </a:xfrm>
            <a:prstGeom prst="rect">
              <a:avLst/>
            </a:prstGeom>
            <a:solidFill>
              <a:srgbClr val="DA5C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700">
                <a:cs typeface="+mn-ea"/>
                <a:sym typeface="+mn-lt"/>
              </a:endParaRPr>
            </a:p>
          </p:txBody>
        </p:sp>
        <p:sp>
          <p:nvSpPr>
            <p:cNvPr id="17" name="文本框 16">
              <a:extLst>
                <a:ext uri="{FF2B5EF4-FFF2-40B4-BE49-F238E27FC236}">
                  <a16:creationId xmlns="" xmlns:a16="http://schemas.microsoft.com/office/drawing/2014/main" id="{F9ED7D03-5692-458F-B661-E75C6BE08726}"/>
                </a:ext>
              </a:extLst>
            </p:cNvPr>
            <p:cNvSpPr txBox="1"/>
            <p:nvPr/>
          </p:nvSpPr>
          <p:spPr>
            <a:xfrm>
              <a:off x="8009735" y="1628313"/>
              <a:ext cx="2365933" cy="338554"/>
            </a:xfrm>
            <a:prstGeom prst="rect">
              <a:avLst/>
            </a:prstGeom>
            <a:noFill/>
          </p:spPr>
          <p:txBody>
            <a:bodyPr wrap="square" rtlCol="0">
              <a:spAutoFit/>
            </a:bodyPr>
            <a:lstStyle/>
            <a:p>
              <a:r>
                <a:rPr lang="zh-CN" altLang="en-US" sz="1600" b="1">
                  <a:solidFill>
                    <a:schemeClr val="tx1">
                      <a:lumMod val="85000"/>
                      <a:lumOff val="15000"/>
                    </a:schemeClr>
                  </a:solidFill>
                  <a:cs typeface="+mn-ea"/>
                  <a:sym typeface="+mn-lt"/>
                </a:rPr>
                <a:t>点击此处编辑文本标题</a:t>
              </a:r>
            </a:p>
          </p:txBody>
        </p:sp>
        <p:sp>
          <p:nvSpPr>
            <p:cNvPr id="18" name="文本框 17">
              <a:extLst>
                <a:ext uri="{FF2B5EF4-FFF2-40B4-BE49-F238E27FC236}">
                  <a16:creationId xmlns="" xmlns:a16="http://schemas.microsoft.com/office/drawing/2014/main" id="{7194E76B-D2ED-4E0C-B977-2B89D0F93BEF}"/>
                </a:ext>
              </a:extLst>
            </p:cNvPr>
            <p:cNvSpPr txBox="1"/>
            <p:nvPr/>
          </p:nvSpPr>
          <p:spPr>
            <a:xfrm>
              <a:off x="7882269" y="2111768"/>
              <a:ext cx="3590678" cy="1061829"/>
            </a:xfrm>
            <a:prstGeom prst="rect">
              <a:avLst/>
            </a:prstGeom>
            <a:noFill/>
          </p:spPr>
          <p:txBody>
            <a:bodyPr wrap="square" rtlCol="0">
              <a:spAutoFit/>
            </a:bodyPr>
            <a:lstStyle/>
            <a:p>
              <a:pPr>
                <a:lnSpc>
                  <a:spcPct val="150000"/>
                </a:lnSpc>
              </a:pPr>
              <a:r>
                <a:rPr lang="zh-CN" altLang="en-US" sz="1400">
                  <a:solidFill>
                    <a:schemeClr val="bg2">
                      <a:lumMod val="50000"/>
                    </a:schemeClr>
                  </a:solidFill>
                  <a:cs typeface="+mn-ea"/>
                  <a:sym typeface="+mn-lt"/>
                </a:rPr>
                <a:t>        云峰学园本着“一切为了学生”的教育原则，全面落实“以人为本、积极向上、丰富多彩”的目标。</a:t>
              </a:r>
              <a:endParaRPr lang="en-US" altLang="zh-CN" sz="1400">
                <a:solidFill>
                  <a:schemeClr val="bg2">
                    <a:lumMod val="50000"/>
                  </a:schemeClr>
                </a:solidFill>
                <a:cs typeface="+mn-ea"/>
                <a:sym typeface="+mn-lt"/>
              </a:endParaRPr>
            </a:p>
          </p:txBody>
        </p:sp>
      </p:grpSp>
      <p:pic>
        <p:nvPicPr>
          <p:cNvPr id="19" name="图片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1308295387"/>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：孔奕文</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：浙江大学</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44FA01E1-90BE-4426-B8C5-675B6B2F41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6018" y="3358048"/>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3425" y="858095"/>
            <a:ext cx="10080000" cy="5021844"/>
          </a:xfrm>
          <a:prstGeom prst="rect">
            <a:avLst/>
          </a:prstGeom>
          <a:noFill/>
          <a:ln w="63500">
            <a:solidFill>
              <a:srgbClr val="B01F2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cs typeface="+mn-ea"/>
              <a:sym typeface="+mn-lt"/>
            </a:endParaRPr>
          </a:p>
        </p:txBody>
      </p:sp>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t="14026" b="36392"/>
          <a:stretch/>
        </p:blipFill>
        <p:spPr>
          <a:xfrm>
            <a:off x="0" y="2468880"/>
            <a:ext cx="12192000" cy="4533805"/>
          </a:xfrm>
          <a:prstGeom prst="rect">
            <a:avLst/>
          </a:prstGeom>
        </p:spPr>
      </p:pic>
      <p:sp>
        <p:nvSpPr>
          <p:cNvPr id="6" name="文本框 5"/>
          <p:cNvSpPr txBox="1"/>
          <p:nvPr/>
        </p:nvSpPr>
        <p:spPr>
          <a:xfrm>
            <a:off x="1599415" y="1022387"/>
            <a:ext cx="3921710" cy="3293209"/>
          </a:xfrm>
          <a:prstGeom prst="rect">
            <a:avLst/>
          </a:prstGeom>
          <a:noFill/>
        </p:spPr>
        <p:txBody>
          <a:bodyPr wrap="square" rtlCol="0">
            <a:spAutoFit/>
          </a:bodyPr>
          <a:lstStyle/>
          <a:p>
            <a:r>
              <a:rPr lang="en-US" altLang="zh-CN" sz="20800" b="1">
                <a:solidFill>
                  <a:srgbClr val="C00000"/>
                </a:solidFill>
                <a:effectLst>
                  <a:outerShdw blurRad="38100" dist="38100" dir="2700000" algn="tl">
                    <a:srgbClr val="000000">
                      <a:alpha val="43137"/>
                    </a:srgbClr>
                  </a:outerShdw>
                </a:effectLst>
                <a:cs typeface="+mn-ea"/>
                <a:sym typeface="+mn-lt"/>
              </a:rPr>
              <a:t>05</a:t>
            </a:r>
            <a:endParaRPr lang="zh-CN" altLang="en-US" sz="20800" b="1">
              <a:solidFill>
                <a:srgbClr val="C00000"/>
              </a:solidFill>
              <a:effectLst>
                <a:outerShdw blurRad="38100" dist="38100" dir="2700000" algn="tl">
                  <a:srgbClr val="000000">
                    <a:alpha val="43137"/>
                  </a:srgbClr>
                </a:outerShdw>
              </a:effectLst>
              <a:cs typeface="+mn-ea"/>
              <a:sym typeface="+mn-lt"/>
            </a:endParaRPr>
          </a:p>
        </p:txBody>
      </p:sp>
      <p:sp>
        <p:nvSpPr>
          <p:cNvPr id="12" name="文本框 11"/>
          <p:cNvSpPr txBox="1"/>
          <p:nvPr/>
        </p:nvSpPr>
        <p:spPr>
          <a:xfrm>
            <a:off x="6188527" y="1802332"/>
            <a:ext cx="5159501" cy="907877"/>
          </a:xfrm>
          <a:prstGeom prst="rect">
            <a:avLst/>
          </a:prstGeom>
          <a:noFill/>
          <a:effectLst>
            <a:outerShdw blurRad="50800" dist="38100" dir="2700000" algn="tl" rotWithShape="0">
              <a:schemeClr val="bg2">
                <a:lumMod val="25000"/>
                <a:alpha val="40000"/>
              </a:schemeClr>
            </a:outerShdw>
          </a:effectLst>
        </p:spPr>
        <p:txBody>
          <a:bodyPr wrap="square" rtlCol="0">
            <a:spAutoFit/>
          </a:bodyPr>
          <a:lstStyle/>
          <a:p>
            <a:pPr>
              <a:lnSpc>
                <a:spcPct val="150000"/>
              </a:lnSpc>
            </a:pPr>
            <a:r>
              <a:rPr lang="zh-CN" altLang="en-US" sz="4000" b="1">
                <a:solidFill>
                  <a:srgbClr val="B01F24"/>
                </a:solidFill>
              </a:rPr>
              <a:t>知其不二  </a:t>
            </a:r>
            <a:r>
              <a:rPr lang="zh-CN" altLang="en-US" sz="4000" b="1">
                <a:solidFill>
                  <a:schemeClr val="bg2">
                    <a:lumMod val="25000"/>
                  </a:schemeClr>
                </a:solidFill>
              </a:rPr>
              <a:t>尔听斯聪</a:t>
            </a:r>
          </a:p>
        </p:txBody>
      </p:sp>
      <p:grpSp>
        <p:nvGrpSpPr>
          <p:cNvPr id="13" name="组合 12"/>
          <p:cNvGrpSpPr/>
          <p:nvPr/>
        </p:nvGrpSpPr>
        <p:grpSpPr>
          <a:xfrm>
            <a:off x="6326607" y="2700812"/>
            <a:ext cx="5496170" cy="418576"/>
            <a:chOff x="5423784" y="2967029"/>
            <a:chExt cx="5496170" cy="418576"/>
          </a:xfrm>
        </p:grpSpPr>
        <p:sp>
          <p:nvSpPr>
            <p:cNvPr id="14" name="文本    2">
              <a:extLst>
                <a:ext uri="{FF2B5EF4-FFF2-40B4-BE49-F238E27FC236}">
                  <a16:creationId xmlns="" xmlns:a16="http://schemas.microsoft.com/office/drawing/2014/main" id="{DEA37C01-FEE9-4F55-AAEA-5653F04F4C7E}"/>
                </a:ext>
              </a:extLst>
            </p:cNvPr>
            <p:cNvSpPr txBox="1"/>
            <p:nvPr/>
          </p:nvSpPr>
          <p:spPr>
            <a:xfrm>
              <a:off x="5636935" y="2967029"/>
              <a:ext cx="5283019" cy="418576"/>
            </a:xfrm>
            <a:prstGeom prst="rect">
              <a:avLst/>
            </a:prstGeom>
            <a:noFill/>
          </p:spPr>
          <p:txBody>
            <a:bodyPr wrap="square" rtlCol="0">
              <a:spAutoFit/>
            </a:bodyPr>
            <a:lstStyle/>
            <a:p>
              <a:pPr>
                <a:lnSpc>
                  <a:spcPct val="150000"/>
                </a:lnSpc>
              </a:pPr>
              <a:r>
                <a:rPr lang="zh-CN" altLang="en-US" sz="1600" b="1">
                  <a:solidFill>
                    <a:schemeClr val="bg2">
                      <a:lumMod val="50000"/>
                    </a:schemeClr>
                  </a:solidFill>
                </a:rPr>
                <a:t>请编辑分节标题名与标题注释</a:t>
              </a:r>
              <a:endParaRPr lang="zh-CN" altLang="en-US" sz="1600">
                <a:solidFill>
                  <a:schemeClr val="bg2">
                    <a:lumMod val="50000"/>
                  </a:schemeClr>
                </a:solidFill>
              </a:endParaRPr>
            </a:p>
          </p:txBody>
        </p:sp>
        <p:sp>
          <p:nvSpPr>
            <p:cNvPr id="15" name="Freeform 5"/>
            <p:cNvSpPr>
              <a:spLocks/>
            </p:cNvSpPr>
            <p:nvPr/>
          </p:nvSpPr>
          <p:spPr bwMode="auto">
            <a:xfrm>
              <a:off x="5423784" y="3112917"/>
              <a:ext cx="213151" cy="20649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2">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pic>
        <p:nvPicPr>
          <p:cNvPr id="16" name="图片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4088857557"/>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30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2300"/>
                            </p:stCondLst>
                            <p:childTnLst>
                              <p:par>
                                <p:cTn id="22" presetID="22" presetClass="entr" presetSubtype="8"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3035" y="2011680"/>
            <a:ext cx="10862700" cy="4345080"/>
            <a:chOff x="597463" y="2011680"/>
            <a:chExt cx="10862700" cy="4345080"/>
          </a:xfrm>
        </p:grpSpPr>
        <p:sp>
          <p:nvSpPr>
            <p:cNvPr id="2" name="矩形 1"/>
            <p:cNvSpPr/>
            <p:nvPr/>
          </p:nvSpPr>
          <p:spPr>
            <a:xfrm>
              <a:off x="597463" y="2011680"/>
              <a:ext cx="4345080" cy="2172540"/>
            </a:xfrm>
            <a:prstGeom prst="rect">
              <a:avLst/>
            </a:prstGeom>
            <a:blipFill>
              <a:blip r:embed="rId3" cstate="email">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4942543" y="2011680"/>
              <a:ext cx="2172540" cy="2172540"/>
            </a:xfrm>
            <a:prstGeom prst="rect">
              <a:avLst/>
            </a:prstGeom>
            <a:blipFill>
              <a:blip r:embed="rId4" cstate="print">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7115083" y="2011680"/>
              <a:ext cx="4345080" cy="2172540"/>
            </a:xfrm>
            <a:prstGeom prst="rect">
              <a:avLst/>
            </a:prstGeom>
            <a:blipFill>
              <a:blip r:embed="rId5" cstate="email">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2770003" y="4184220"/>
              <a:ext cx="4345080" cy="2172540"/>
            </a:xfrm>
            <a:prstGeom prst="rect">
              <a:avLst/>
            </a:prstGeom>
            <a:blipFill>
              <a:blip r:embed="rId6" cstate="email">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7115083" y="4184220"/>
              <a:ext cx="2172540" cy="2172540"/>
            </a:xfrm>
            <a:prstGeom prst="rect">
              <a:avLst/>
            </a:prstGeom>
            <a:blipFill>
              <a:blip r:embed="rId7" cstate="print">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9287623" y="4184220"/>
              <a:ext cx="2172540" cy="2172540"/>
            </a:xfrm>
            <a:prstGeom prst="rect">
              <a:avLst/>
            </a:prstGeom>
            <a:blipFill>
              <a:blip r:embed="rId4" cstate="print">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597463" y="4184220"/>
              <a:ext cx="2172540" cy="2172540"/>
            </a:xfrm>
            <a:prstGeom prst="rect">
              <a:avLst/>
            </a:prstGeom>
            <a:blipFill>
              <a:blip r:embed="rId7" cstate="print">
                <a:extLst>
                  <a:ext uri="{28A0092B-C50C-407E-A947-70E740481C1C}">
                    <a14:useLocalDpi xmlns:a14="http://schemas.microsoft.com/office/drawing/2010/main"/>
                  </a:ext>
                </a:extLst>
              </a:blip>
              <a:stretch>
                <a:fillRect/>
              </a:stretch>
            </a:blipFill>
            <a:ln w="730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a:extLst>
              <a:ext uri="{FF2B5EF4-FFF2-40B4-BE49-F238E27FC236}">
                <a16:creationId xmlns="" xmlns:a16="http://schemas.microsoft.com/office/drawing/2014/main" id="{48630FA6-A7F3-429B-A691-F74A9822B9D7}"/>
              </a:ext>
            </a:extLst>
          </p:cNvPr>
          <p:cNvSpPr txBox="1"/>
          <p:nvPr/>
        </p:nvSpPr>
        <p:spPr>
          <a:xfrm>
            <a:off x="4496177" y="486341"/>
            <a:ext cx="3196415" cy="1154162"/>
          </a:xfrm>
          <a:prstGeom prst="rect">
            <a:avLst/>
          </a:prstGeom>
          <a:noFill/>
        </p:spPr>
        <p:txBody>
          <a:bodyPr wrap="square" rtlCol="0">
            <a:spAutoFit/>
          </a:bodyPr>
          <a:lstStyle/>
          <a:p>
            <a:pPr algn="ctr">
              <a:lnSpc>
                <a:spcPct val="150000"/>
              </a:lnSpc>
            </a:pPr>
            <a:r>
              <a:rPr lang="en-US" altLang="zh-CN" sz="1400" b="1">
                <a:solidFill>
                  <a:schemeClr val="bg2">
                    <a:lumMod val="75000"/>
                  </a:schemeClr>
                </a:solidFill>
                <a:cs typeface="+mn-ea"/>
                <a:sym typeface="+mn-lt"/>
              </a:rPr>
              <a:t>THE SPRING IN ZJU</a:t>
            </a:r>
            <a:endParaRPr lang="en-US" altLang="zh-CN" sz="4400" b="1">
              <a:solidFill>
                <a:schemeClr val="tx1">
                  <a:lumMod val="85000"/>
                  <a:lumOff val="15000"/>
                </a:schemeClr>
              </a:solidFill>
              <a:cs typeface="+mn-ea"/>
              <a:sym typeface="+mn-lt"/>
            </a:endParaRPr>
          </a:p>
          <a:p>
            <a:pPr algn="ctr">
              <a:lnSpc>
                <a:spcPct val="150000"/>
              </a:lnSpc>
            </a:pPr>
            <a:r>
              <a:rPr lang="zh-CN" altLang="en-US" sz="3200" b="1">
                <a:solidFill>
                  <a:schemeClr val="tx1">
                    <a:lumMod val="85000"/>
                    <a:lumOff val="15000"/>
                  </a:schemeClr>
                </a:solidFill>
                <a:cs typeface="+mn-ea"/>
                <a:sym typeface="+mn-lt"/>
              </a:rPr>
              <a:t>请编辑图集名</a:t>
            </a:r>
            <a:endParaRPr lang="en-US" altLang="zh-CN" sz="3200" b="1">
              <a:solidFill>
                <a:schemeClr val="tx1">
                  <a:lumMod val="85000"/>
                  <a:lumOff val="15000"/>
                </a:schemeClr>
              </a:solidFill>
              <a:cs typeface="+mn-ea"/>
              <a:sym typeface="+mn-lt"/>
            </a:endParaRPr>
          </a:p>
        </p:txBody>
      </p:sp>
      <p:grpSp>
        <p:nvGrpSpPr>
          <p:cNvPr id="21" name="组合 20"/>
          <p:cNvGrpSpPr/>
          <p:nvPr/>
        </p:nvGrpSpPr>
        <p:grpSpPr>
          <a:xfrm>
            <a:off x="4065850" y="1675957"/>
            <a:ext cx="3904670" cy="0"/>
            <a:chOff x="3410530" y="1675957"/>
            <a:chExt cx="3904670" cy="0"/>
          </a:xfrm>
        </p:grpSpPr>
        <p:cxnSp>
          <p:nvCxnSpPr>
            <p:cNvPr id="15" name="直接连接符 14">
              <a:extLst>
                <a:ext uri="{FF2B5EF4-FFF2-40B4-BE49-F238E27FC236}">
                  <a16:creationId xmlns="" xmlns:a16="http://schemas.microsoft.com/office/drawing/2014/main" id="{424D0F1F-50B3-4673-932E-44C850D5D33C}"/>
                </a:ext>
              </a:extLst>
            </p:cNvPr>
            <p:cNvCxnSpPr/>
            <p:nvPr/>
          </p:nvCxnSpPr>
          <p:spPr>
            <a:xfrm>
              <a:off x="3562930" y="1675957"/>
              <a:ext cx="3752270"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424D0F1F-50B3-4673-932E-44C850D5D33C}"/>
                </a:ext>
              </a:extLst>
            </p:cNvPr>
            <p:cNvCxnSpPr/>
            <p:nvPr/>
          </p:nvCxnSpPr>
          <p:spPr>
            <a:xfrm>
              <a:off x="3410530" y="1675957"/>
              <a:ext cx="1298630" cy="0"/>
            </a:xfrm>
            <a:prstGeom prst="line">
              <a:avLst/>
            </a:prstGeom>
            <a:ln w="25400">
              <a:solidFill>
                <a:srgbClr val="B01F2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23420379"/>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31899"/>
            <a:ext cx="12192000" cy="6889899"/>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 xmlns:a16="http://schemas.microsoft.com/office/drawing/2014/main" id="{48630FA6-A7F3-429B-A691-F74A9822B9D7}"/>
              </a:ext>
            </a:extLst>
          </p:cNvPr>
          <p:cNvSpPr txBox="1"/>
          <p:nvPr/>
        </p:nvSpPr>
        <p:spPr>
          <a:xfrm>
            <a:off x="4449659" y="2034832"/>
            <a:ext cx="3292681" cy="2640723"/>
          </a:xfrm>
          <a:prstGeom prst="rect">
            <a:avLst/>
          </a:prstGeom>
          <a:noFill/>
        </p:spPr>
        <p:txBody>
          <a:bodyPr wrap="square" rtlCol="0">
            <a:spAutoFit/>
          </a:bodyPr>
          <a:lstStyle/>
          <a:p>
            <a:pPr algn="dist">
              <a:lnSpc>
                <a:spcPct val="120000"/>
              </a:lnSpc>
            </a:pPr>
            <a:r>
              <a:rPr lang="zh-CN" altLang="en-US" sz="5800" b="1">
                <a:solidFill>
                  <a:schemeClr val="bg1">
                    <a:lumMod val="95000"/>
                  </a:schemeClr>
                </a:solidFill>
                <a:cs typeface="+mn-ea"/>
                <a:sym typeface="+mn-lt"/>
              </a:rPr>
              <a:t>谢谢观看</a:t>
            </a:r>
            <a:endParaRPr lang="en-US" altLang="zh-CN" sz="5800" b="1">
              <a:solidFill>
                <a:schemeClr val="bg1">
                  <a:lumMod val="95000"/>
                </a:schemeClr>
              </a:solidFill>
              <a:cs typeface="+mn-ea"/>
              <a:sym typeface="+mn-lt"/>
            </a:endParaRPr>
          </a:p>
          <a:p>
            <a:pPr algn="dist">
              <a:lnSpc>
                <a:spcPct val="120000"/>
              </a:lnSpc>
            </a:pPr>
            <a:r>
              <a:rPr lang="en-US" altLang="zh-CN" sz="3800" b="1">
                <a:solidFill>
                  <a:schemeClr val="bg1">
                    <a:lumMod val="95000"/>
                  </a:schemeClr>
                </a:solidFill>
                <a:cs typeface="+mn-ea"/>
                <a:sym typeface="+mn-lt"/>
              </a:rPr>
              <a:t>THANKS FOR</a:t>
            </a:r>
          </a:p>
          <a:p>
            <a:pPr algn="dist">
              <a:lnSpc>
                <a:spcPct val="120000"/>
              </a:lnSpc>
            </a:pPr>
            <a:r>
              <a:rPr lang="en-US" altLang="zh-CN" sz="4200" b="1">
                <a:solidFill>
                  <a:schemeClr val="bg1">
                    <a:lumMod val="95000"/>
                  </a:schemeClr>
                </a:solidFill>
                <a:cs typeface="+mn-ea"/>
                <a:sym typeface="+mn-lt"/>
              </a:rPr>
              <a:t>WATCHING</a:t>
            </a:r>
            <a:endParaRPr lang="zh-CN" altLang="en-US" sz="3600" b="1">
              <a:solidFill>
                <a:schemeClr val="bg1">
                  <a:lumMod val="95000"/>
                </a:schemeClr>
              </a:solidFill>
              <a:cs typeface="+mn-ea"/>
              <a:sym typeface="+mn-lt"/>
            </a:endParaRPr>
          </a:p>
        </p:txBody>
      </p:sp>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08522" y="4670180"/>
            <a:ext cx="2922426" cy="1477713"/>
          </a:xfrm>
          <a:prstGeom prst="rect">
            <a:avLst/>
          </a:prstGeom>
        </p:spPr>
      </p:pic>
    </p:spTree>
    <p:extLst>
      <p:ext uri="{BB962C8B-B14F-4D97-AF65-F5344CB8AC3E}">
        <p14:creationId xmlns:p14="http://schemas.microsoft.com/office/powerpoint/2010/main" val="203579365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300"/>
                                        <p:tgtEl>
                                          <p:spTgt spid="5"/>
                                        </p:tgtEl>
                                      </p:cBhvr>
                                    </p:animEffect>
                                  </p:childTnLst>
                                </p:cTn>
                              </p:par>
                              <p:par>
                                <p:cTn id="8" presetID="10" presetClass="entr" presetSubtype="0" fill="hold" grpId="0" nodeType="withEffect">
                                  <p:stCondLst>
                                    <p:cond delay="1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nodeType="withEffect">
                                  <p:stCondLst>
                                    <p:cond delay="14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1899"/>
            <a:ext cx="12192000" cy="6889899"/>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 xmlns:a16="http://schemas.microsoft.com/office/drawing/2014/main" id="{48630FA6-A7F3-429B-A691-F74A9822B9D7}"/>
              </a:ext>
            </a:extLst>
          </p:cNvPr>
          <p:cNvSpPr txBox="1"/>
          <p:nvPr/>
        </p:nvSpPr>
        <p:spPr>
          <a:xfrm>
            <a:off x="1457771" y="1750960"/>
            <a:ext cx="9023927" cy="2936188"/>
          </a:xfrm>
          <a:prstGeom prst="rect">
            <a:avLst/>
          </a:prstGeom>
          <a:noFill/>
        </p:spPr>
        <p:txBody>
          <a:bodyPr wrap="square" rtlCol="0">
            <a:spAutoFit/>
          </a:bodyPr>
          <a:lstStyle/>
          <a:p>
            <a:pPr algn="ctr">
              <a:lnSpc>
                <a:spcPct val="120000"/>
              </a:lnSpc>
            </a:pPr>
            <a:r>
              <a:rPr lang="zh-CN" altLang="en-US" sz="4000" b="1">
                <a:solidFill>
                  <a:schemeClr val="bg1">
                    <a:lumMod val="95000"/>
                  </a:schemeClr>
                </a:solidFill>
                <a:cs typeface="+mn-ea"/>
                <a:sym typeface="+mn-lt"/>
              </a:rPr>
              <a:t>本模板所使用的图片</a:t>
            </a:r>
            <a:endParaRPr lang="en-US" altLang="zh-CN" sz="4000" b="1">
              <a:solidFill>
                <a:schemeClr val="bg1">
                  <a:lumMod val="95000"/>
                </a:schemeClr>
              </a:solidFill>
              <a:cs typeface="+mn-ea"/>
              <a:sym typeface="+mn-lt"/>
            </a:endParaRPr>
          </a:p>
          <a:p>
            <a:pPr algn="ctr">
              <a:lnSpc>
                <a:spcPct val="120000"/>
              </a:lnSpc>
            </a:pPr>
            <a:r>
              <a:rPr lang="zh-CN" altLang="en-US" sz="4000" b="1">
                <a:solidFill>
                  <a:schemeClr val="bg1">
                    <a:lumMod val="95000"/>
                  </a:schemeClr>
                </a:solidFill>
                <a:cs typeface="+mn-ea"/>
                <a:sym typeface="+mn-lt"/>
              </a:rPr>
              <a:t>均已经过浙江大学微讯社授权</a:t>
            </a:r>
            <a:endParaRPr lang="en-US" altLang="zh-CN" sz="4000" b="1">
              <a:solidFill>
                <a:schemeClr val="bg1">
                  <a:lumMod val="95000"/>
                </a:schemeClr>
              </a:solidFill>
              <a:cs typeface="+mn-ea"/>
              <a:sym typeface="+mn-lt"/>
            </a:endParaRPr>
          </a:p>
          <a:p>
            <a:pPr algn="ctr">
              <a:lnSpc>
                <a:spcPct val="120000"/>
              </a:lnSpc>
            </a:pPr>
            <a:endParaRPr lang="en-US" altLang="zh-CN" sz="2000" b="1">
              <a:solidFill>
                <a:schemeClr val="bg1">
                  <a:lumMod val="95000"/>
                </a:schemeClr>
              </a:solidFill>
              <a:cs typeface="+mn-ea"/>
              <a:sym typeface="+mn-lt"/>
            </a:endParaRPr>
          </a:p>
          <a:p>
            <a:pPr algn="ctr">
              <a:lnSpc>
                <a:spcPct val="120000"/>
              </a:lnSpc>
            </a:pPr>
            <a:r>
              <a:rPr lang="zh-CN" altLang="en-US" sz="1600" b="1">
                <a:solidFill>
                  <a:schemeClr val="bg1">
                    <a:lumMod val="95000"/>
                  </a:schemeClr>
                </a:solidFill>
                <a:cs typeface="+mn-ea"/>
                <a:sym typeface="+mn-lt"/>
              </a:rPr>
              <a:t>中文字体：微软雅黑</a:t>
            </a:r>
            <a:endParaRPr lang="en-US" altLang="zh-CN" sz="1600" b="1">
              <a:solidFill>
                <a:schemeClr val="bg1">
                  <a:lumMod val="95000"/>
                </a:schemeClr>
              </a:solidFill>
              <a:cs typeface="+mn-ea"/>
              <a:sym typeface="+mn-lt"/>
            </a:endParaRPr>
          </a:p>
          <a:p>
            <a:pPr algn="ctr">
              <a:lnSpc>
                <a:spcPct val="120000"/>
              </a:lnSpc>
            </a:pPr>
            <a:r>
              <a:rPr lang="zh-CN" altLang="en-US" sz="1600" b="1">
                <a:solidFill>
                  <a:schemeClr val="bg1">
                    <a:lumMod val="95000"/>
                  </a:schemeClr>
                </a:solidFill>
                <a:cs typeface="+mn-ea"/>
                <a:sym typeface="+mn-lt"/>
              </a:rPr>
              <a:t>英文字体：</a:t>
            </a:r>
            <a:r>
              <a:rPr lang="en-US" altLang="zh-CN" sz="1600" b="1">
                <a:solidFill>
                  <a:schemeClr val="bg1">
                    <a:lumMod val="95000"/>
                  </a:schemeClr>
                </a:solidFill>
                <a:cs typeface="+mn-ea"/>
                <a:sym typeface="+mn-lt"/>
              </a:rPr>
              <a:t>Microsoft JhengHei UI </a:t>
            </a:r>
          </a:p>
          <a:p>
            <a:pPr algn="ctr">
              <a:lnSpc>
                <a:spcPct val="120000"/>
              </a:lnSpc>
            </a:pPr>
            <a:r>
              <a:rPr lang="zh-CN" altLang="en-US" sz="1600" b="1">
                <a:solidFill>
                  <a:schemeClr val="bg1">
                    <a:lumMod val="95000"/>
                  </a:schemeClr>
                </a:solidFill>
                <a:cs typeface="+mn-ea"/>
                <a:sym typeface="+mn-lt"/>
              </a:rPr>
              <a:t>字体未经授权不可商用</a:t>
            </a:r>
            <a:endParaRPr lang="en-US" altLang="zh-CN" sz="1600" b="1">
              <a:solidFill>
                <a:schemeClr val="bg1">
                  <a:lumMod val="95000"/>
                </a:schemeClr>
              </a:solidFill>
              <a:cs typeface="+mn-ea"/>
              <a:sym typeface="+mn-lt"/>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8522" y="4670180"/>
            <a:ext cx="2922426" cy="1477713"/>
          </a:xfrm>
          <a:prstGeom prst="rect">
            <a:avLst/>
          </a:prstGeom>
        </p:spPr>
      </p:pic>
    </p:spTree>
    <p:extLst>
      <p:ext uri="{BB962C8B-B14F-4D97-AF65-F5344CB8AC3E}">
        <p14:creationId xmlns:p14="http://schemas.microsoft.com/office/powerpoint/2010/main" val="69466058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76400" y="3343275"/>
            <a:ext cx="5032147" cy="369332"/>
          </a:xfrm>
          <a:prstGeom prst="rect">
            <a:avLst/>
          </a:prstGeom>
          <a:noFill/>
        </p:spPr>
        <p:txBody>
          <a:bodyPr wrap="none" rtlCol="0">
            <a:spAutoFit/>
          </a:bodyPr>
          <a:lstStyle/>
          <a:p>
            <a:r>
              <a:rPr lang="zh-CN" altLang="en-US" smtClean="0"/>
              <a:t>授权发布作品，仅供学习参考之用，禁止商用。</a:t>
            </a:r>
            <a:endParaRPr lang="zh-CN" altLang="en-US"/>
          </a:p>
        </p:txBody>
      </p:sp>
    </p:spTree>
    <p:extLst>
      <p:ext uri="{BB962C8B-B14F-4D97-AF65-F5344CB8AC3E}">
        <p14:creationId xmlns:p14="http://schemas.microsoft.com/office/powerpoint/2010/main" val="152206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AD8E1A7-6444-4BAD-9862-4BB977B08870}"/>
              </a:ext>
            </a:extLst>
          </p:cNvPr>
          <p:cNvSpPr/>
          <p:nvPr/>
        </p:nvSpPr>
        <p:spPr>
          <a:xfrm>
            <a:off x="0" y="1130300"/>
            <a:ext cx="12192000" cy="1624475"/>
          </a:xfrm>
          <a:prstGeom prst="rect">
            <a:avLst/>
          </a:prstGeom>
          <a:solidFill>
            <a:schemeClr val="accent1">
              <a:lumMod val="75000"/>
            </a:schemeClr>
          </a:solidFill>
          <a:ln w="12700" cap="flat" cmpd="sng" algn="ctr">
            <a:noFill/>
            <a:prstDash val="solid"/>
            <a:miter lim="800000"/>
          </a:ln>
          <a:effectLst>
            <a:outerShdw blurRad="1016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 xmlns:a16="http://schemas.microsoft.com/office/drawing/2014/main" id="{F9ED7D03-5692-458F-B661-E75C6BE08726}"/>
              </a:ext>
            </a:extLst>
          </p:cNvPr>
          <p:cNvSpPr txBox="1"/>
          <p:nvPr/>
        </p:nvSpPr>
        <p:spPr>
          <a:xfrm>
            <a:off x="744366" y="1440570"/>
            <a:ext cx="4707310" cy="1077218"/>
          </a:xfrm>
          <a:prstGeom prst="rect">
            <a:avLst/>
          </a:prstGeom>
          <a:noFill/>
        </p:spPr>
        <p:txBody>
          <a:bodyPr wrap="square" rtlCol="0">
            <a:spAutoFit/>
          </a:bodyPr>
          <a:lstStyle/>
          <a:p>
            <a:r>
              <a:rPr lang="zh-CN" altLang="en-US" sz="3200" b="1">
                <a:solidFill>
                  <a:schemeClr val="bg1">
                    <a:lumMod val="95000"/>
                  </a:schemeClr>
                </a:solidFill>
                <a:cs typeface="+mn-ea"/>
                <a:sym typeface="+mn-lt"/>
              </a:rPr>
              <a:t>点击此处</a:t>
            </a:r>
            <a:endParaRPr lang="en-US" altLang="zh-CN" sz="3200" b="1">
              <a:solidFill>
                <a:schemeClr val="bg1">
                  <a:lumMod val="95000"/>
                </a:schemeClr>
              </a:solidFill>
              <a:cs typeface="+mn-ea"/>
              <a:sym typeface="+mn-lt"/>
            </a:endParaRPr>
          </a:p>
          <a:p>
            <a:r>
              <a:rPr lang="zh-CN" altLang="en-US" sz="3200" b="1">
                <a:solidFill>
                  <a:schemeClr val="bg1">
                    <a:lumMod val="95000"/>
                  </a:schemeClr>
                </a:solidFill>
                <a:cs typeface="+mn-ea"/>
                <a:sym typeface="+mn-lt"/>
              </a:rPr>
              <a:t>编辑文本标题</a:t>
            </a:r>
          </a:p>
        </p:txBody>
      </p:sp>
      <p:cxnSp>
        <p:nvCxnSpPr>
          <p:cNvPr id="4" name="直接连接符 3">
            <a:extLst>
              <a:ext uri="{FF2B5EF4-FFF2-40B4-BE49-F238E27FC236}">
                <a16:creationId xmlns="" xmlns:a16="http://schemas.microsoft.com/office/drawing/2014/main" id="{424D0F1F-50B3-4673-932E-44C850D5D33C}"/>
              </a:ext>
            </a:extLst>
          </p:cNvPr>
          <p:cNvCxnSpPr/>
          <p:nvPr/>
        </p:nvCxnSpPr>
        <p:spPr>
          <a:xfrm>
            <a:off x="744366" y="3261725"/>
            <a:ext cx="692492" cy="0"/>
          </a:xfrm>
          <a:prstGeom prst="line">
            <a:avLst/>
          </a:prstGeom>
          <a:ln w="15875">
            <a:solidFill>
              <a:srgbClr val="B01F24"/>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 xmlns:a16="http://schemas.microsoft.com/office/drawing/2014/main" id="{7194E76B-D2ED-4E0C-B977-2B89D0F93BEF}"/>
              </a:ext>
            </a:extLst>
          </p:cNvPr>
          <p:cNvSpPr txBox="1"/>
          <p:nvPr/>
        </p:nvSpPr>
        <p:spPr>
          <a:xfrm>
            <a:off x="660400" y="3420108"/>
            <a:ext cx="6068645" cy="2308324"/>
          </a:xfrm>
          <a:prstGeom prst="rect">
            <a:avLst/>
          </a:prstGeom>
          <a:noFill/>
        </p:spPr>
        <p:txBody>
          <a:bodyPr wrap="square" rtlCol="0">
            <a:spAutoFit/>
          </a:bodyPr>
          <a:lstStyle/>
          <a:p>
            <a:pPr>
              <a:lnSpc>
                <a:spcPct val="150000"/>
              </a:lnSpc>
            </a:pPr>
            <a:r>
              <a:rPr lang="zh-CN" altLang="en-US" sz="1600">
                <a:solidFill>
                  <a:srgbClr val="B01F24"/>
                </a:solidFill>
                <a:cs typeface="+mn-ea"/>
                <a:sym typeface="+mn-lt"/>
              </a:rPr>
              <a:t>        </a:t>
            </a:r>
            <a:r>
              <a:rPr lang="zh-CN" altLang="en-US" sz="1600" b="1">
                <a:solidFill>
                  <a:srgbClr val="B01F24"/>
                </a:solidFill>
                <a:cs typeface="+mn-ea"/>
                <a:sym typeface="+mn-lt"/>
              </a:rPr>
              <a:t>创新红</a:t>
            </a:r>
            <a:r>
              <a:rPr lang="en-US" altLang="zh-CN" sz="1600" b="1">
                <a:solidFill>
                  <a:srgbClr val="B01F24"/>
                </a:solidFill>
                <a:cs typeface="+mn-ea"/>
                <a:sym typeface="+mn-lt"/>
              </a:rPr>
              <a:t>(RGB 176 31 36)</a:t>
            </a:r>
            <a:r>
              <a:rPr lang="en-US" altLang="zh-CN" sz="1600">
                <a:solidFill>
                  <a:schemeClr val="bg2">
                    <a:lumMod val="50000"/>
                  </a:schemeClr>
                </a:solidFill>
                <a:cs typeface="+mn-ea"/>
                <a:sym typeface="+mn-lt"/>
              </a:rPr>
              <a:t>——</a:t>
            </a:r>
            <a:r>
              <a:rPr lang="zh-CN" altLang="en-US" sz="1600">
                <a:solidFill>
                  <a:schemeClr val="bg2">
                    <a:lumMod val="50000"/>
                  </a:schemeClr>
                </a:solidFill>
                <a:cs typeface="+mn-ea"/>
                <a:sym typeface="+mn-lt"/>
              </a:rPr>
              <a:t>作为</a:t>
            </a:r>
            <a:r>
              <a:rPr lang="zh-CN" altLang="en-US" sz="1600">
                <a:solidFill>
                  <a:srgbClr val="B01F24"/>
                </a:solidFill>
                <a:cs typeface="+mn-ea"/>
                <a:sym typeface="+mn-lt"/>
              </a:rPr>
              <a:t>浙江大学视觉识别系统中的主辅助色彩标准色</a:t>
            </a:r>
            <a:r>
              <a:rPr lang="zh-CN" altLang="en-US" sz="1600">
                <a:solidFill>
                  <a:schemeClr val="bg2">
                    <a:lumMod val="50000"/>
                  </a:schemeClr>
                </a:solidFill>
                <a:cs typeface="+mn-ea"/>
                <a:sym typeface="+mn-lt"/>
              </a:rPr>
              <a:t>，是构成学校精神及品牌文化的重要因素，通过视觉传达产生强烈印象，达到色彩在视觉传达中的识别作用。</a:t>
            </a:r>
            <a:endParaRPr lang="en-US" altLang="zh-CN" sz="1600">
              <a:solidFill>
                <a:schemeClr val="bg2">
                  <a:lumMod val="50000"/>
                </a:schemeClr>
              </a:solidFill>
              <a:cs typeface="+mn-ea"/>
              <a:sym typeface="+mn-lt"/>
            </a:endParaRPr>
          </a:p>
          <a:p>
            <a:pPr>
              <a:lnSpc>
                <a:spcPct val="150000"/>
              </a:lnSpc>
            </a:pPr>
            <a:r>
              <a:rPr lang="en-US" altLang="zh-CN" sz="1600">
                <a:solidFill>
                  <a:srgbClr val="B01F24"/>
                </a:solidFill>
                <a:cs typeface="+mn-ea"/>
                <a:sym typeface="+mn-lt"/>
              </a:rPr>
              <a:t>        </a:t>
            </a:r>
            <a:r>
              <a:rPr lang="zh-CN" altLang="en-US" sz="1600" b="1">
                <a:solidFill>
                  <a:srgbClr val="B01F24"/>
                </a:solidFill>
                <a:cs typeface="+mn-ea"/>
                <a:sym typeface="+mn-lt"/>
              </a:rPr>
              <a:t>创新红</a:t>
            </a:r>
            <a:r>
              <a:rPr lang="zh-CN" altLang="en-US" sz="1600">
                <a:solidFill>
                  <a:schemeClr val="bg2">
                    <a:lumMod val="50000"/>
                  </a:schemeClr>
                </a:solidFill>
                <a:cs typeface="+mn-ea"/>
                <a:sym typeface="+mn-lt"/>
              </a:rPr>
              <a:t>来源于中国红，</a:t>
            </a:r>
            <a:r>
              <a:rPr lang="zh-CN" altLang="en-US" sz="1600">
                <a:solidFill>
                  <a:srgbClr val="B01F24"/>
                </a:solidFill>
                <a:cs typeface="+mn-ea"/>
                <a:sym typeface="+mn-lt"/>
              </a:rPr>
              <a:t>提炼自浙江大学各校区建筑主色调</a:t>
            </a:r>
            <a:r>
              <a:rPr lang="zh-CN" altLang="en-US" sz="1600">
                <a:solidFill>
                  <a:schemeClr val="bg2">
                    <a:lumMod val="50000"/>
                  </a:schemeClr>
                </a:solidFill>
                <a:cs typeface="+mn-ea"/>
                <a:sym typeface="+mn-lt"/>
              </a:rPr>
              <a:t>，取红色所蕴含的积极进取、求新向上之义，与开物前民、树我邦国的浙大精神相契合。</a:t>
            </a:r>
            <a:endParaRPr lang="en-US" altLang="zh-CN" sz="1600">
              <a:solidFill>
                <a:schemeClr val="bg2">
                  <a:lumMod val="50000"/>
                </a:schemeClr>
              </a:solidFill>
              <a:cs typeface="+mn-ea"/>
              <a:sym typeface="+mn-lt"/>
            </a:endParaRPr>
          </a:p>
        </p:txBody>
      </p:sp>
      <p:pic>
        <p:nvPicPr>
          <p:cNvPr id="7" name="图片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620000" y="0"/>
            <a:ext cx="4572000" cy="6858000"/>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2230962554"/>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 xmlns:a16="http://schemas.microsoft.com/office/drawing/2014/main" id="{48630FA6-A7F3-429B-A691-F74A9822B9D7}"/>
              </a:ext>
            </a:extLst>
          </p:cNvPr>
          <p:cNvSpPr txBox="1"/>
          <p:nvPr/>
        </p:nvSpPr>
        <p:spPr>
          <a:xfrm rot="5400000">
            <a:off x="936141" y="2876952"/>
            <a:ext cx="7201305" cy="1093304"/>
          </a:xfrm>
          <a:custGeom>
            <a:avLst/>
            <a:gdLst/>
            <a:ahLst/>
            <a:cxnLst/>
            <a:rect l="l" t="t" r="r" b="b"/>
            <a:pathLst>
              <a:path w="7201305" h="1093304">
                <a:moveTo>
                  <a:pt x="6572060" y="805403"/>
                </a:moveTo>
                <a:lnTo>
                  <a:pt x="6681321" y="774727"/>
                </a:lnTo>
                <a:cubicBezTo>
                  <a:pt x="6689364" y="827438"/>
                  <a:pt x="6711244" y="871397"/>
                  <a:pt x="6746962" y="906603"/>
                </a:cubicBezTo>
                <a:cubicBezTo>
                  <a:pt x="6782680" y="941809"/>
                  <a:pt x="6827915" y="960092"/>
                  <a:pt x="6882667" y="961454"/>
                </a:cubicBezTo>
                <a:cubicBezTo>
                  <a:pt x="6938562" y="960370"/>
                  <a:pt x="6986535" y="941864"/>
                  <a:pt x="7026586" y="905936"/>
                </a:cubicBezTo>
                <a:cubicBezTo>
                  <a:pt x="7066638" y="870008"/>
                  <a:pt x="7087595" y="823159"/>
                  <a:pt x="7089458" y="765390"/>
                </a:cubicBezTo>
                <a:cubicBezTo>
                  <a:pt x="7087568" y="708372"/>
                  <a:pt x="7068334" y="665692"/>
                  <a:pt x="7031756" y="637349"/>
                </a:cubicBezTo>
                <a:cubicBezTo>
                  <a:pt x="6995179" y="609007"/>
                  <a:pt x="6952598" y="584999"/>
                  <a:pt x="6904014" y="565326"/>
                </a:cubicBezTo>
                <a:lnTo>
                  <a:pt x="6842644" y="538651"/>
                </a:lnTo>
                <a:cubicBezTo>
                  <a:pt x="6782181" y="513587"/>
                  <a:pt x="6731079" y="482021"/>
                  <a:pt x="6689336" y="443953"/>
                </a:cubicBezTo>
                <a:cubicBezTo>
                  <a:pt x="6647594" y="405885"/>
                  <a:pt x="6625837" y="351646"/>
                  <a:pt x="6624066" y="281234"/>
                </a:cubicBezTo>
                <a:cubicBezTo>
                  <a:pt x="6624771" y="228950"/>
                  <a:pt x="6638011" y="183717"/>
                  <a:pt x="6663786" y="145537"/>
                </a:cubicBezTo>
                <a:cubicBezTo>
                  <a:pt x="6689560" y="107357"/>
                  <a:pt x="6723636" y="77846"/>
                  <a:pt x="6766013" y="57004"/>
                </a:cubicBezTo>
                <a:cubicBezTo>
                  <a:pt x="6808390" y="36162"/>
                  <a:pt x="6854835" y="25606"/>
                  <a:pt x="6905348" y="25337"/>
                </a:cubicBezTo>
                <a:cubicBezTo>
                  <a:pt x="6961882" y="25668"/>
                  <a:pt x="7012567" y="39318"/>
                  <a:pt x="7057403" y="66288"/>
                </a:cubicBezTo>
                <a:cubicBezTo>
                  <a:pt x="7102239" y="93258"/>
                  <a:pt x="7138223" y="131563"/>
                  <a:pt x="7165353" y="181202"/>
                </a:cubicBezTo>
                <a:lnTo>
                  <a:pt x="7076117" y="238554"/>
                </a:lnTo>
                <a:cubicBezTo>
                  <a:pt x="7056716" y="203653"/>
                  <a:pt x="7033480" y="176755"/>
                  <a:pt x="7006408" y="157860"/>
                </a:cubicBezTo>
                <a:cubicBezTo>
                  <a:pt x="6979336" y="138965"/>
                  <a:pt x="6944761" y="129406"/>
                  <a:pt x="6902679" y="129183"/>
                </a:cubicBezTo>
                <a:cubicBezTo>
                  <a:pt x="6856625" y="129934"/>
                  <a:pt x="6817657" y="144438"/>
                  <a:pt x="6785776" y="172698"/>
                </a:cubicBezTo>
                <a:cubicBezTo>
                  <a:pt x="6753896" y="200958"/>
                  <a:pt x="6737275" y="238470"/>
                  <a:pt x="6735913" y="285235"/>
                </a:cubicBezTo>
                <a:cubicBezTo>
                  <a:pt x="6736597" y="313903"/>
                  <a:pt x="6745161" y="338075"/>
                  <a:pt x="6761607" y="357753"/>
                </a:cubicBezTo>
                <a:cubicBezTo>
                  <a:pt x="6778053" y="377430"/>
                  <a:pt x="6798280" y="393995"/>
                  <a:pt x="6822286" y="407448"/>
                </a:cubicBezTo>
                <a:cubicBezTo>
                  <a:pt x="6846292" y="420901"/>
                  <a:pt x="6869977" y="432625"/>
                  <a:pt x="6893340" y="442620"/>
                </a:cubicBezTo>
                <a:lnTo>
                  <a:pt x="6960047" y="471962"/>
                </a:lnTo>
                <a:cubicBezTo>
                  <a:pt x="7027299" y="498832"/>
                  <a:pt x="7083852" y="533121"/>
                  <a:pt x="7129704" y="574829"/>
                </a:cubicBezTo>
                <a:cubicBezTo>
                  <a:pt x="7175557" y="616537"/>
                  <a:pt x="7199424" y="676501"/>
                  <a:pt x="7201305" y="754720"/>
                </a:cubicBezTo>
                <a:cubicBezTo>
                  <a:pt x="7200640" y="813980"/>
                  <a:pt x="7186280" y="866903"/>
                  <a:pt x="7158225" y="913488"/>
                </a:cubicBezTo>
                <a:cubicBezTo>
                  <a:pt x="7130169" y="960074"/>
                  <a:pt x="7092404" y="996879"/>
                  <a:pt x="7044930" y="1023903"/>
                </a:cubicBezTo>
                <a:cubicBezTo>
                  <a:pt x="6997455" y="1050927"/>
                  <a:pt x="6944257" y="1064726"/>
                  <a:pt x="6885336" y="1065300"/>
                </a:cubicBezTo>
                <a:cubicBezTo>
                  <a:pt x="6803667" y="1064224"/>
                  <a:pt x="6735279" y="1040414"/>
                  <a:pt x="6680172" y="993871"/>
                </a:cubicBezTo>
                <a:cubicBezTo>
                  <a:pt x="6625064" y="947327"/>
                  <a:pt x="6589026" y="884504"/>
                  <a:pt x="6572060" y="805403"/>
                </a:cubicBezTo>
                <a:close/>
                <a:moveTo>
                  <a:pt x="5865304" y="146519"/>
                </a:moveTo>
                <a:lnTo>
                  <a:pt x="5865304" y="42672"/>
                </a:lnTo>
                <a:lnTo>
                  <a:pt x="6465213" y="42672"/>
                </a:lnTo>
                <a:lnTo>
                  <a:pt x="6465213" y="146519"/>
                </a:lnTo>
                <a:lnTo>
                  <a:pt x="6219849" y="146519"/>
                </a:lnTo>
                <a:lnTo>
                  <a:pt x="6219849" y="1047965"/>
                </a:lnTo>
                <a:lnTo>
                  <a:pt x="6108002" y="1047965"/>
                </a:lnTo>
                <a:lnTo>
                  <a:pt x="6108002" y="146519"/>
                </a:lnTo>
                <a:close/>
                <a:moveTo>
                  <a:pt x="4807458" y="1047965"/>
                </a:moveTo>
                <a:lnTo>
                  <a:pt x="4807458" y="0"/>
                </a:lnTo>
                <a:lnTo>
                  <a:pt x="5591556" y="821403"/>
                </a:lnTo>
                <a:lnTo>
                  <a:pt x="5591556" y="42672"/>
                </a:lnTo>
                <a:lnTo>
                  <a:pt x="5703403" y="42672"/>
                </a:lnTo>
                <a:lnTo>
                  <a:pt x="5703403" y="1093304"/>
                </a:lnTo>
                <a:lnTo>
                  <a:pt x="4919305" y="273243"/>
                </a:lnTo>
                <a:lnTo>
                  <a:pt x="4919305" y="1047965"/>
                </a:lnTo>
                <a:close/>
                <a:moveTo>
                  <a:pt x="4048316" y="1047965"/>
                </a:moveTo>
                <a:lnTo>
                  <a:pt x="4048316" y="42672"/>
                </a:lnTo>
                <a:lnTo>
                  <a:pt x="4569547" y="42672"/>
                </a:lnTo>
                <a:lnTo>
                  <a:pt x="4569547" y="146519"/>
                </a:lnTo>
                <a:lnTo>
                  <a:pt x="4160163" y="146519"/>
                </a:lnTo>
                <a:lnTo>
                  <a:pt x="4160163" y="445389"/>
                </a:lnTo>
                <a:lnTo>
                  <a:pt x="4557546" y="445389"/>
                </a:lnTo>
                <a:lnTo>
                  <a:pt x="4557546" y="549236"/>
                </a:lnTo>
                <a:lnTo>
                  <a:pt x="4160163" y="549236"/>
                </a:lnTo>
                <a:lnTo>
                  <a:pt x="4160163" y="944118"/>
                </a:lnTo>
                <a:lnTo>
                  <a:pt x="4569547" y="944118"/>
                </a:lnTo>
                <a:lnTo>
                  <a:pt x="4569547" y="1047965"/>
                </a:lnTo>
                <a:close/>
                <a:moveTo>
                  <a:pt x="3293555" y="146519"/>
                </a:moveTo>
                <a:lnTo>
                  <a:pt x="3293555" y="42672"/>
                </a:lnTo>
                <a:lnTo>
                  <a:pt x="3893463" y="42672"/>
                </a:lnTo>
                <a:lnTo>
                  <a:pt x="3893463" y="146519"/>
                </a:lnTo>
                <a:lnTo>
                  <a:pt x="3648099" y="146519"/>
                </a:lnTo>
                <a:lnTo>
                  <a:pt x="3648099" y="1047965"/>
                </a:lnTo>
                <a:lnTo>
                  <a:pt x="3536252" y="1047965"/>
                </a:lnTo>
                <a:lnTo>
                  <a:pt x="3536252" y="146519"/>
                </a:lnTo>
                <a:close/>
                <a:moveTo>
                  <a:pt x="2235708" y="1047965"/>
                </a:moveTo>
                <a:lnTo>
                  <a:pt x="2235708" y="0"/>
                </a:lnTo>
                <a:lnTo>
                  <a:pt x="3019806" y="821403"/>
                </a:lnTo>
                <a:lnTo>
                  <a:pt x="3019806" y="42672"/>
                </a:lnTo>
                <a:lnTo>
                  <a:pt x="3131653" y="42672"/>
                </a:lnTo>
                <a:lnTo>
                  <a:pt x="3131653" y="1093304"/>
                </a:lnTo>
                <a:lnTo>
                  <a:pt x="2347555" y="273243"/>
                </a:lnTo>
                <a:lnTo>
                  <a:pt x="2347555" y="1047965"/>
                </a:lnTo>
                <a:close/>
                <a:moveTo>
                  <a:pt x="1109115" y="545319"/>
                </a:moveTo>
                <a:cubicBezTo>
                  <a:pt x="1109979" y="621838"/>
                  <a:pt x="1128702" y="691391"/>
                  <a:pt x="1165281" y="753979"/>
                </a:cubicBezTo>
                <a:cubicBezTo>
                  <a:pt x="1201861" y="816568"/>
                  <a:pt x="1251112" y="866559"/>
                  <a:pt x="1313033" y="903954"/>
                </a:cubicBezTo>
                <a:cubicBezTo>
                  <a:pt x="1374954" y="941349"/>
                  <a:pt x="1444359" y="960515"/>
                  <a:pt x="1521248" y="961454"/>
                </a:cubicBezTo>
                <a:cubicBezTo>
                  <a:pt x="1598137" y="960515"/>
                  <a:pt x="1667543" y="941349"/>
                  <a:pt x="1729465" y="903954"/>
                </a:cubicBezTo>
                <a:cubicBezTo>
                  <a:pt x="1791386" y="866559"/>
                  <a:pt x="1840637" y="816568"/>
                  <a:pt x="1877218" y="753979"/>
                </a:cubicBezTo>
                <a:cubicBezTo>
                  <a:pt x="1913798" y="691391"/>
                  <a:pt x="1932520" y="621838"/>
                  <a:pt x="1933385" y="545319"/>
                </a:cubicBezTo>
                <a:cubicBezTo>
                  <a:pt x="1932569" y="468381"/>
                  <a:pt x="1914045" y="398630"/>
                  <a:pt x="1877810" y="336066"/>
                </a:cubicBezTo>
                <a:cubicBezTo>
                  <a:pt x="1841576" y="273502"/>
                  <a:pt x="1792522" y="223609"/>
                  <a:pt x="1730650" y="186387"/>
                </a:cubicBezTo>
                <a:cubicBezTo>
                  <a:pt x="1668778" y="149165"/>
                  <a:pt x="1598977" y="130097"/>
                  <a:pt x="1521248" y="129183"/>
                </a:cubicBezTo>
                <a:cubicBezTo>
                  <a:pt x="1443519" y="130097"/>
                  <a:pt x="1373719" y="149165"/>
                  <a:pt x="1311847" y="186387"/>
                </a:cubicBezTo>
                <a:cubicBezTo>
                  <a:pt x="1249975" y="223609"/>
                  <a:pt x="1200922" y="273502"/>
                  <a:pt x="1164688" y="336066"/>
                </a:cubicBezTo>
                <a:cubicBezTo>
                  <a:pt x="1128455" y="398630"/>
                  <a:pt x="1109930" y="468381"/>
                  <a:pt x="1109115" y="545319"/>
                </a:cubicBezTo>
                <a:close/>
                <a:moveTo>
                  <a:pt x="997268" y="546653"/>
                </a:moveTo>
                <a:cubicBezTo>
                  <a:pt x="998426" y="449521"/>
                  <a:pt x="1022467" y="361788"/>
                  <a:pt x="1069390" y="283456"/>
                </a:cubicBezTo>
                <a:cubicBezTo>
                  <a:pt x="1116313" y="205123"/>
                  <a:pt x="1179168" y="142795"/>
                  <a:pt x="1257953" y="96472"/>
                </a:cubicBezTo>
                <a:cubicBezTo>
                  <a:pt x="1336738" y="50150"/>
                  <a:pt x="1424503" y="26438"/>
                  <a:pt x="1521248" y="25337"/>
                </a:cubicBezTo>
                <a:cubicBezTo>
                  <a:pt x="1617993" y="26438"/>
                  <a:pt x="1705759" y="50150"/>
                  <a:pt x="1784544" y="96472"/>
                </a:cubicBezTo>
                <a:cubicBezTo>
                  <a:pt x="1863330" y="142795"/>
                  <a:pt x="1926185" y="205123"/>
                  <a:pt x="1973109" y="283456"/>
                </a:cubicBezTo>
                <a:cubicBezTo>
                  <a:pt x="2020032" y="361788"/>
                  <a:pt x="2044073" y="449521"/>
                  <a:pt x="2045232" y="546653"/>
                </a:cubicBezTo>
                <a:cubicBezTo>
                  <a:pt x="2044073" y="644172"/>
                  <a:pt x="2020032" y="731871"/>
                  <a:pt x="1973109" y="809751"/>
                </a:cubicBezTo>
                <a:cubicBezTo>
                  <a:pt x="1926185" y="887631"/>
                  <a:pt x="1863330" y="949432"/>
                  <a:pt x="1784544" y="995153"/>
                </a:cubicBezTo>
                <a:cubicBezTo>
                  <a:pt x="1705759" y="1040874"/>
                  <a:pt x="1617993" y="1064257"/>
                  <a:pt x="1521248" y="1065300"/>
                </a:cubicBezTo>
                <a:cubicBezTo>
                  <a:pt x="1424503" y="1064257"/>
                  <a:pt x="1336738" y="1040874"/>
                  <a:pt x="1257953" y="995153"/>
                </a:cubicBezTo>
                <a:cubicBezTo>
                  <a:pt x="1179168" y="949432"/>
                  <a:pt x="1116313" y="887631"/>
                  <a:pt x="1069390" y="809751"/>
                </a:cubicBezTo>
                <a:cubicBezTo>
                  <a:pt x="1022467" y="731871"/>
                  <a:pt x="998426" y="644172"/>
                  <a:pt x="997268" y="546653"/>
                </a:cubicBezTo>
                <a:close/>
                <a:moveTo>
                  <a:pt x="0" y="549321"/>
                </a:moveTo>
                <a:cubicBezTo>
                  <a:pt x="1134" y="452156"/>
                  <a:pt x="25073" y="364193"/>
                  <a:pt x="71818" y="285431"/>
                </a:cubicBezTo>
                <a:cubicBezTo>
                  <a:pt x="118562" y="206670"/>
                  <a:pt x="181309" y="143914"/>
                  <a:pt x="260057" y="97164"/>
                </a:cubicBezTo>
                <a:cubicBezTo>
                  <a:pt x="338806" y="50413"/>
                  <a:pt x="426753" y="26471"/>
                  <a:pt x="523899" y="25337"/>
                </a:cubicBezTo>
                <a:cubicBezTo>
                  <a:pt x="579822" y="25281"/>
                  <a:pt x="632662" y="33380"/>
                  <a:pt x="682419" y="49634"/>
                </a:cubicBezTo>
                <a:cubicBezTo>
                  <a:pt x="732175" y="65888"/>
                  <a:pt x="779347" y="90629"/>
                  <a:pt x="823936" y="123858"/>
                </a:cubicBezTo>
                <a:lnTo>
                  <a:pt x="823936" y="262561"/>
                </a:lnTo>
                <a:cubicBezTo>
                  <a:pt x="783403" y="220825"/>
                  <a:pt x="736786" y="188259"/>
                  <a:pt x="684085" y="164862"/>
                </a:cubicBezTo>
                <a:cubicBezTo>
                  <a:pt x="631385" y="141465"/>
                  <a:pt x="575767" y="129572"/>
                  <a:pt x="517231" y="129183"/>
                </a:cubicBezTo>
                <a:cubicBezTo>
                  <a:pt x="441699" y="130221"/>
                  <a:pt x="373477" y="149782"/>
                  <a:pt x="312564" y="187869"/>
                </a:cubicBezTo>
                <a:cubicBezTo>
                  <a:pt x="251651" y="225956"/>
                  <a:pt x="203184" y="276343"/>
                  <a:pt x="167163" y="339030"/>
                </a:cubicBezTo>
                <a:cubicBezTo>
                  <a:pt x="131142" y="401717"/>
                  <a:pt x="112704" y="470480"/>
                  <a:pt x="111847" y="545319"/>
                </a:cubicBezTo>
                <a:cubicBezTo>
                  <a:pt x="112712" y="620158"/>
                  <a:pt x="131282" y="688921"/>
                  <a:pt x="167558" y="751608"/>
                </a:cubicBezTo>
                <a:cubicBezTo>
                  <a:pt x="203834" y="814295"/>
                  <a:pt x="252630" y="864682"/>
                  <a:pt x="313947" y="902768"/>
                </a:cubicBezTo>
                <a:cubicBezTo>
                  <a:pt x="375263" y="940855"/>
                  <a:pt x="443914" y="960416"/>
                  <a:pt x="519898" y="961454"/>
                </a:cubicBezTo>
                <a:cubicBezTo>
                  <a:pt x="577156" y="960898"/>
                  <a:pt x="631996" y="948672"/>
                  <a:pt x="684419" y="924775"/>
                </a:cubicBezTo>
                <a:cubicBezTo>
                  <a:pt x="736842" y="900879"/>
                  <a:pt x="783348" y="868646"/>
                  <a:pt x="823936" y="828077"/>
                </a:cubicBezTo>
                <a:lnTo>
                  <a:pt x="823936" y="966779"/>
                </a:lnTo>
                <a:cubicBezTo>
                  <a:pt x="780181" y="998260"/>
                  <a:pt x="732675" y="1022502"/>
                  <a:pt x="681419" y="1039505"/>
                </a:cubicBezTo>
                <a:cubicBezTo>
                  <a:pt x="630162" y="1056508"/>
                  <a:pt x="577656" y="1065106"/>
                  <a:pt x="523899" y="1065300"/>
                </a:cubicBezTo>
                <a:cubicBezTo>
                  <a:pt x="428012" y="1064216"/>
                  <a:pt x="340658" y="1040767"/>
                  <a:pt x="261835" y="994956"/>
                </a:cubicBezTo>
                <a:cubicBezTo>
                  <a:pt x="183013" y="949144"/>
                  <a:pt x="119970" y="887475"/>
                  <a:pt x="72707" y="809949"/>
                </a:cubicBezTo>
                <a:cubicBezTo>
                  <a:pt x="25444" y="732423"/>
                  <a:pt x="1208" y="645547"/>
                  <a:pt x="0" y="549321"/>
                </a:cubicBezTo>
                <a:close/>
              </a:path>
            </a:pathLst>
          </a:custGeom>
          <a:solidFill>
            <a:schemeClr val="bg2">
              <a:lumMod val="9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10500" b="1">
              <a:solidFill>
                <a:schemeClr val="bg2">
                  <a:lumMod val="90000"/>
                </a:schemeClr>
              </a:solidFill>
              <a:cs typeface="+mn-ea"/>
              <a:sym typeface="+mn-lt"/>
            </a:endParaRPr>
          </a:p>
        </p:txBody>
      </p:sp>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190947" y="1652911"/>
            <a:ext cx="5305441" cy="3552179"/>
          </a:xfrm>
          <a:prstGeom prst="rect">
            <a:avLst/>
          </a:prstGeom>
          <a:effectLst>
            <a:outerShdw blurRad="469900" dist="76200" algn="l" rotWithShape="0">
              <a:prstClr val="black">
                <a:alpha val="40000"/>
              </a:prstClr>
            </a:outerShdw>
          </a:effectLst>
        </p:spPr>
      </p:pic>
      <p:grpSp>
        <p:nvGrpSpPr>
          <p:cNvPr id="49" name="组合 48"/>
          <p:cNvGrpSpPr/>
          <p:nvPr/>
        </p:nvGrpSpPr>
        <p:grpSpPr>
          <a:xfrm>
            <a:off x="5693921" y="900502"/>
            <a:ext cx="4827467" cy="738664"/>
            <a:chOff x="5063858" y="1054897"/>
            <a:chExt cx="4827467" cy="738664"/>
          </a:xfrm>
        </p:grpSpPr>
        <p:sp>
          <p:nvSpPr>
            <p:cNvPr id="42" name="文本框 41"/>
            <p:cNvSpPr txBox="1"/>
            <p:nvPr/>
          </p:nvSpPr>
          <p:spPr>
            <a:xfrm>
              <a:off x="6452141" y="1054897"/>
              <a:ext cx="3439184" cy="738664"/>
            </a:xfrm>
            <a:prstGeom prst="rect">
              <a:avLst/>
            </a:prstGeom>
            <a:noFill/>
          </p:spPr>
          <p:txBody>
            <a:bodyPr wrap="square" rtlCol="0">
              <a:spAutoFit/>
            </a:bodyPr>
            <a:lstStyle/>
            <a:p>
              <a:pPr>
                <a:lnSpc>
                  <a:spcPct val="150000"/>
                </a:lnSpc>
              </a:pPr>
              <a:r>
                <a:rPr lang="zh-CN" altLang="en-US" sz="2800" b="1">
                  <a:solidFill>
                    <a:srgbClr val="B01F24"/>
                  </a:solidFill>
                </a:rPr>
                <a:t>大不自多  </a:t>
              </a:r>
              <a:r>
                <a:rPr lang="zh-CN" altLang="en-US" sz="2800" b="1">
                  <a:solidFill>
                    <a:schemeClr val="bg2">
                      <a:lumMod val="25000"/>
                    </a:schemeClr>
                  </a:solidFill>
                </a:rPr>
                <a:t>海纳江河</a:t>
              </a:r>
              <a:endParaRPr lang="zh-CN" altLang="en-US" sz="2800">
                <a:solidFill>
                  <a:schemeClr val="bg2">
                    <a:lumMod val="25000"/>
                  </a:schemeClr>
                </a:solidFill>
              </a:endParaRPr>
            </a:p>
          </p:txBody>
        </p:sp>
        <p:sp>
          <p:nvSpPr>
            <p:cNvPr id="45" name="文本框 44"/>
            <p:cNvSpPr txBox="1"/>
            <p:nvPr/>
          </p:nvSpPr>
          <p:spPr>
            <a:xfrm>
              <a:off x="5063858" y="1161005"/>
              <a:ext cx="1401345" cy="584775"/>
            </a:xfrm>
            <a:prstGeom prst="rect">
              <a:avLst/>
            </a:prstGeom>
            <a:noFill/>
          </p:spPr>
          <p:txBody>
            <a:bodyPr wrap="square" rtlCol="0">
              <a:spAutoFit/>
            </a:bodyPr>
            <a:lstStyle/>
            <a:p>
              <a:r>
                <a:rPr lang="en-US" altLang="zh-CN" b="1">
                  <a:solidFill>
                    <a:schemeClr val="bg2">
                      <a:lumMod val="25000"/>
                    </a:schemeClr>
                  </a:solidFill>
                  <a:cs typeface="+mn-ea"/>
                  <a:sym typeface="+mn-lt"/>
                </a:rPr>
                <a:t>PART</a:t>
              </a:r>
              <a:r>
                <a:rPr lang="en-US" altLang="zh-CN" b="1">
                  <a:cs typeface="+mn-ea"/>
                  <a:sym typeface="+mn-lt"/>
                </a:rPr>
                <a:t> </a:t>
              </a:r>
              <a:r>
                <a:rPr lang="en-US" altLang="zh-CN" sz="3200" b="1">
                  <a:solidFill>
                    <a:srgbClr val="B01F24"/>
                  </a:solidFill>
                  <a:cs typeface="+mn-ea"/>
                  <a:sym typeface="+mn-lt"/>
                </a:rPr>
                <a:t>01</a:t>
              </a:r>
            </a:p>
          </p:txBody>
        </p:sp>
      </p:grpSp>
      <p:grpSp>
        <p:nvGrpSpPr>
          <p:cNvPr id="71" name="组合 70"/>
          <p:cNvGrpSpPr/>
          <p:nvPr/>
        </p:nvGrpSpPr>
        <p:grpSpPr>
          <a:xfrm>
            <a:off x="5693921" y="1946176"/>
            <a:ext cx="5012661" cy="738664"/>
            <a:chOff x="5063858" y="1195284"/>
            <a:chExt cx="5012661" cy="738664"/>
          </a:xfrm>
        </p:grpSpPr>
        <p:sp>
          <p:nvSpPr>
            <p:cNvPr id="72" name="文本框 71"/>
            <p:cNvSpPr txBox="1"/>
            <p:nvPr/>
          </p:nvSpPr>
          <p:spPr>
            <a:xfrm>
              <a:off x="6465203" y="1195284"/>
              <a:ext cx="3611316" cy="738664"/>
            </a:xfrm>
            <a:prstGeom prst="rect">
              <a:avLst/>
            </a:prstGeom>
            <a:noFill/>
          </p:spPr>
          <p:txBody>
            <a:bodyPr wrap="square" rtlCol="0">
              <a:spAutoFit/>
            </a:bodyPr>
            <a:lstStyle/>
            <a:p>
              <a:pPr>
                <a:lnSpc>
                  <a:spcPct val="150000"/>
                </a:lnSpc>
              </a:pPr>
              <a:r>
                <a:rPr lang="zh-CN" altLang="en-US" sz="2800" b="1">
                  <a:solidFill>
                    <a:srgbClr val="B01F24"/>
                  </a:solidFill>
                </a:rPr>
                <a:t>惟学无际  </a:t>
              </a:r>
              <a:r>
                <a:rPr lang="zh-CN" altLang="en-US" sz="2800" b="1">
                  <a:solidFill>
                    <a:schemeClr val="bg2">
                      <a:lumMod val="25000"/>
                    </a:schemeClr>
                  </a:solidFill>
                </a:rPr>
                <a:t>际于天地</a:t>
              </a:r>
            </a:p>
          </p:txBody>
        </p:sp>
        <p:sp>
          <p:nvSpPr>
            <p:cNvPr id="74" name="文本框 73"/>
            <p:cNvSpPr txBox="1"/>
            <p:nvPr/>
          </p:nvSpPr>
          <p:spPr>
            <a:xfrm>
              <a:off x="5063858" y="1288325"/>
              <a:ext cx="1401345" cy="584775"/>
            </a:xfrm>
            <a:prstGeom prst="rect">
              <a:avLst/>
            </a:prstGeom>
            <a:noFill/>
          </p:spPr>
          <p:txBody>
            <a:bodyPr wrap="square" rtlCol="0">
              <a:spAutoFit/>
            </a:bodyPr>
            <a:lstStyle/>
            <a:p>
              <a:r>
                <a:rPr lang="en-US" altLang="zh-CN" b="1">
                  <a:solidFill>
                    <a:schemeClr val="bg2">
                      <a:lumMod val="25000"/>
                    </a:schemeClr>
                  </a:solidFill>
                  <a:cs typeface="+mn-ea"/>
                  <a:sym typeface="+mn-lt"/>
                </a:rPr>
                <a:t>PART</a:t>
              </a:r>
              <a:r>
                <a:rPr lang="en-US" altLang="zh-CN" b="1">
                  <a:cs typeface="+mn-ea"/>
                  <a:sym typeface="+mn-lt"/>
                </a:rPr>
                <a:t> </a:t>
              </a:r>
              <a:r>
                <a:rPr lang="en-US" altLang="zh-CN" sz="3200" b="1">
                  <a:solidFill>
                    <a:srgbClr val="B01F24"/>
                  </a:solidFill>
                  <a:cs typeface="+mn-ea"/>
                  <a:sym typeface="+mn-lt"/>
                </a:rPr>
                <a:t>02</a:t>
              </a:r>
            </a:p>
          </p:txBody>
        </p:sp>
      </p:grpSp>
      <p:grpSp>
        <p:nvGrpSpPr>
          <p:cNvPr id="76" name="组合 75"/>
          <p:cNvGrpSpPr/>
          <p:nvPr/>
        </p:nvGrpSpPr>
        <p:grpSpPr>
          <a:xfrm>
            <a:off x="5693921" y="2991850"/>
            <a:ext cx="4734868" cy="738664"/>
            <a:chOff x="5063858" y="1182221"/>
            <a:chExt cx="4734868" cy="738664"/>
          </a:xfrm>
        </p:grpSpPr>
        <p:sp>
          <p:nvSpPr>
            <p:cNvPr id="77" name="文本框 76"/>
            <p:cNvSpPr txBox="1"/>
            <p:nvPr/>
          </p:nvSpPr>
          <p:spPr>
            <a:xfrm>
              <a:off x="6465204" y="1182221"/>
              <a:ext cx="3333522" cy="738664"/>
            </a:xfrm>
            <a:prstGeom prst="rect">
              <a:avLst/>
            </a:prstGeom>
            <a:noFill/>
          </p:spPr>
          <p:txBody>
            <a:bodyPr wrap="square" rtlCol="0">
              <a:spAutoFit/>
            </a:bodyPr>
            <a:lstStyle/>
            <a:p>
              <a:pPr>
                <a:lnSpc>
                  <a:spcPct val="150000"/>
                </a:lnSpc>
              </a:pPr>
              <a:r>
                <a:rPr lang="zh-CN" altLang="en-US" sz="2800" b="1">
                  <a:solidFill>
                    <a:srgbClr val="B01F24"/>
                  </a:solidFill>
                </a:rPr>
                <a:t>形上谓道  </a:t>
              </a:r>
              <a:r>
                <a:rPr lang="zh-CN" altLang="en-US" sz="2800" b="1">
                  <a:solidFill>
                    <a:schemeClr val="bg2">
                      <a:lumMod val="25000"/>
                    </a:schemeClr>
                  </a:solidFill>
                </a:rPr>
                <a:t>形下谓器</a:t>
              </a:r>
            </a:p>
          </p:txBody>
        </p:sp>
        <p:sp>
          <p:nvSpPr>
            <p:cNvPr id="79" name="文本框 78"/>
            <p:cNvSpPr txBox="1"/>
            <p:nvPr/>
          </p:nvSpPr>
          <p:spPr>
            <a:xfrm>
              <a:off x="5063858" y="1299904"/>
              <a:ext cx="1401345" cy="584775"/>
            </a:xfrm>
            <a:prstGeom prst="rect">
              <a:avLst/>
            </a:prstGeom>
            <a:noFill/>
          </p:spPr>
          <p:txBody>
            <a:bodyPr wrap="square" rtlCol="0">
              <a:spAutoFit/>
            </a:bodyPr>
            <a:lstStyle/>
            <a:p>
              <a:r>
                <a:rPr lang="en-US" altLang="zh-CN" b="1">
                  <a:solidFill>
                    <a:schemeClr val="bg2">
                      <a:lumMod val="25000"/>
                    </a:schemeClr>
                  </a:solidFill>
                  <a:cs typeface="+mn-ea"/>
                  <a:sym typeface="+mn-lt"/>
                </a:rPr>
                <a:t>PART</a:t>
              </a:r>
              <a:r>
                <a:rPr lang="en-US" altLang="zh-CN" b="1">
                  <a:cs typeface="+mn-ea"/>
                  <a:sym typeface="+mn-lt"/>
                </a:rPr>
                <a:t> </a:t>
              </a:r>
              <a:r>
                <a:rPr lang="en-US" altLang="zh-CN" sz="3200" b="1">
                  <a:solidFill>
                    <a:srgbClr val="B01F24"/>
                  </a:solidFill>
                  <a:cs typeface="+mn-ea"/>
                  <a:sym typeface="+mn-lt"/>
                </a:rPr>
                <a:t>03</a:t>
              </a:r>
            </a:p>
          </p:txBody>
        </p:sp>
      </p:grpSp>
      <p:grpSp>
        <p:nvGrpSpPr>
          <p:cNvPr id="81" name="组合 80"/>
          <p:cNvGrpSpPr/>
          <p:nvPr/>
        </p:nvGrpSpPr>
        <p:grpSpPr>
          <a:xfrm>
            <a:off x="5693921" y="4037524"/>
            <a:ext cx="4827466" cy="738664"/>
            <a:chOff x="5063858" y="1169158"/>
            <a:chExt cx="4827466" cy="738664"/>
          </a:xfrm>
        </p:grpSpPr>
        <p:sp>
          <p:nvSpPr>
            <p:cNvPr id="82" name="文本框 81"/>
            <p:cNvSpPr txBox="1"/>
            <p:nvPr/>
          </p:nvSpPr>
          <p:spPr>
            <a:xfrm>
              <a:off x="6465204" y="1169158"/>
              <a:ext cx="3426120" cy="738664"/>
            </a:xfrm>
            <a:prstGeom prst="rect">
              <a:avLst/>
            </a:prstGeom>
            <a:noFill/>
          </p:spPr>
          <p:txBody>
            <a:bodyPr wrap="square" rtlCol="0">
              <a:spAutoFit/>
            </a:bodyPr>
            <a:lstStyle/>
            <a:p>
              <a:pPr>
                <a:lnSpc>
                  <a:spcPct val="150000"/>
                </a:lnSpc>
              </a:pPr>
              <a:r>
                <a:rPr lang="zh-CN" altLang="en-US" sz="2800" b="1">
                  <a:solidFill>
                    <a:srgbClr val="B01F24"/>
                  </a:solidFill>
                </a:rPr>
                <a:t>礼主别异  </a:t>
              </a:r>
              <a:r>
                <a:rPr lang="zh-CN" altLang="en-US" sz="2800" b="1">
                  <a:solidFill>
                    <a:schemeClr val="bg2">
                      <a:lumMod val="25000"/>
                    </a:schemeClr>
                  </a:solidFill>
                </a:rPr>
                <a:t>乐主和同</a:t>
              </a:r>
            </a:p>
          </p:txBody>
        </p:sp>
        <p:sp>
          <p:nvSpPr>
            <p:cNvPr id="84" name="文本框 83"/>
            <p:cNvSpPr txBox="1"/>
            <p:nvPr/>
          </p:nvSpPr>
          <p:spPr>
            <a:xfrm>
              <a:off x="5063858" y="1265176"/>
              <a:ext cx="1401345" cy="584775"/>
            </a:xfrm>
            <a:prstGeom prst="rect">
              <a:avLst/>
            </a:prstGeom>
            <a:noFill/>
          </p:spPr>
          <p:txBody>
            <a:bodyPr wrap="square" rtlCol="0">
              <a:spAutoFit/>
            </a:bodyPr>
            <a:lstStyle/>
            <a:p>
              <a:r>
                <a:rPr lang="en-US" altLang="zh-CN" b="1">
                  <a:solidFill>
                    <a:schemeClr val="bg2">
                      <a:lumMod val="25000"/>
                    </a:schemeClr>
                  </a:solidFill>
                  <a:cs typeface="+mn-ea"/>
                  <a:sym typeface="+mn-lt"/>
                </a:rPr>
                <a:t>PART</a:t>
              </a:r>
              <a:r>
                <a:rPr lang="en-US" altLang="zh-CN" b="1">
                  <a:cs typeface="+mn-ea"/>
                  <a:sym typeface="+mn-lt"/>
                </a:rPr>
                <a:t> </a:t>
              </a:r>
              <a:r>
                <a:rPr lang="en-US" altLang="zh-CN" sz="3200" b="1">
                  <a:solidFill>
                    <a:srgbClr val="B01F24"/>
                  </a:solidFill>
                  <a:cs typeface="+mn-ea"/>
                  <a:sym typeface="+mn-lt"/>
                </a:rPr>
                <a:t>04</a:t>
              </a:r>
            </a:p>
          </p:txBody>
        </p:sp>
      </p:grpSp>
      <p:grpSp>
        <p:nvGrpSpPr>
          <p:cNvPr id="86" name="组合 85"/>
          <p:cNvGrpSpPr/>
          <p:nvPr/>
        </p:nvGrpSpPr>
        <p:grpSpPr>
          <a:xfrm>
            <a:off x="5693921" y="5083200"/>
            <a:ext cx="5012660" cy="738664"/>
            <a:chOff x="5063858" y="1169158"/>
            <a:chExt cx="5012660" cy="738664"/>
          </a:xfrm>
        </p:grpSpPr>
        <p:sp>
          <p:nvSpPr>
            <p:cNvPr id="87" name="文本框 86"/>
            <p:cNvSpPr txBox="1"/>
            <p:nvPr/>
          </p:nvSpPr>
          <p:spPr>
            <a:xfrm>
              <a:off x="6465203" y="1169158"/>
              <a:ext cx="3611315" cy="738664"/>
            </a:xfrm>
            <a:prstGeom prst="rect">
              <a:avLst/>
            </a:prstGeom>
            <a:noFill/>
          </p:spPr>
          <p:txBody>
            <a:bodyPr wrap="square" rtlCol="0">
              <a:spAutoFit/>
            </a:bodyPr>
            <a:lstStyle/>
            <a:p>
              <a:pPr>
                <a:lnSpc>
                  <a:spcPct val="150000"/>
                </a:lnSpc>
              </a:pPr>
              <a:r>
                <a:rPr lang="zh-CN" altLang="en-US" sz="2800" b="1">
                  <a:solidFill>
                    <a:srgbClr val="B01F24"/>
                  </a:solidFill>
                </a:rPr>
                <a:t>知其不二  </a:t>
              </a:r>
              <a:r>
                <a:rPr lang="zh-CN" altLang="en-US" sz="2800" b="1">
                  <a:solidFill>
                    <a:schemeClr val="bg2">
                      <a:lumMod val="25000"/>
                    </a:schemeClr>
                  </a:solidFill>
                </a:rPr>
                <a:t>尔听斯聪</a:t>
              </a:r>
            </a:p>
          </p:txBody>
        </p:sp>
        <p:sp>
          <p:nvSpPr>
            <p:cNvPr id="89" name="文本框 88"/>
            <p:cNvSpPr txBox="1"/>
            <p:nvPr/>
          </p:nvSpPr>
          <p:spPr>
            <a:xfrm>
              <a:off x="5063858" y="1276751"/>
              <a:ext cx="1401345" cy="584775"/>
            </a:xfrm>
            <a:prstGeom prst="rect">
              <a:avLst/>
            </a:prstGeom>
            <a:noFill/>
          </p:spPr>
          <p:txBody>
            <a:bodyPr wrap="square" rtlCol="0">
              <a:spAutoFit/>
            </a:bodyPr>
            <a:lstStyle/>
            <a:p>
              <a:r>
                <a:rPr lang="en-US" altLang="zh-CN" b="1">
                  <a:solidFill>
                    <a:schemeClr val="bg2">
                      <a:lumMod val="25000"/>
                    </a:schemeClr>
                  </a:solidFill>
                  <a:cs typeface="+mn-ea"/>
                  <a:sym typeface="+mn-lt"/>
                </a:rPr>
                <a:t>PART</a:t>
              </a:r>
              <a:r>
                <a:rPr lang="en-US" altLang="zh-CN" b="1">
                  <a:cs typeface="+mn-ea"/>
                  <a:sym typeface="+mn-lt"/>
                </a:rPr>
                <a:t> </a:t>
              </a:r>
              <a:r>
                <a:rPr lang="en-US" altLang="zh-CN" sz="3200" b="1">
                  <a:solidFill>
                    <a:srgbClr val="B01F24"/>
                  </a:solidFill>
                  <a:cs typeface="+mn-ea"/>
                  <a:sym typeface="+mn-lt"/>
                </a:rPr>
                <a:t>05</a:t>
              </a:r>
            </a:p>
          </p:txBody>
        </p:sp>
      </p:grpSp>
      <p:pic>
        <p:nvPicPr>
          <p:cNvPr id="20" name="图片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928101194"/>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xmlns:a14="http://schemas.microsoft.com/office/drawing/2010/main" xmlns:a16="http://schemas.microsoft.com/office/drawing/2014/main">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8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800"/>
                            </p:stCondLst>
                            <p:childTnLst>
                              <p:par>
                                <p:cTn id="16" presetID="42" presetClass="entr" presetSubtype="0" fill="hold" nodeType="after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1000"/>
                                        <p:tgtEl>
                                          <p:spTgt spid="71"/>
                                        </p:tgtEl>
                                      </p:cBhvr>
                                    </p:animEffect>
                                    <p:anim calcmode="lin" valueType="num">
                                      <p:cBhvr>
                                        <p:cTn id="19" dur="1000" fill="hold"/>
                                        <p:tgtEl>
                                          <p:spTgt spid="71"/>
                                        </p:tgtEl>
                                        <p:attrNameLst>
                                          <p:attrName>ppt_x</p:attrName>
                                        </p:attrNameLst>
                                      </p:cBhvr>
                                      <p:tavLst>
                                        <p:tav tm="0">
                                          <p:val>
                                            <p:strVal val="#ppt_x"/>
                                          </p:val>
                                        </p:tav>
                                        <p:tav tm="100000">
                                          <p:val>
                                            <p:strVal val="#ppt_x"/>
                                          </p:val>
                                        </p:tav>
                                      </p:tavLst>
                                    </p:anim>
                                    <p:anim calcmode="lin" valueType="num">
                                      <p:cBhvr>
                                        <p:cTn id="20" dur="1000" fill="hold"/>
                                        <p:tgtEl>
                                          <p:spTgt spid="71"/>
                                        </p:tgtEl>
                                        <p:attrNameLst>
                                          <p:attrName>ppt_y</p:attrName>
                                        </p:attrNameLst>
                                      </p:cBhvr>
                                      <p:tavLst>
                                        <p:tav tm="0">
                                          <p:val>
                                            <p:strVal val="#ppt_y+.1"/>
                                          </p:val>
                                        </p:tav>
                                        <p:tav tm="100000">
                                          <p:val>
                                            <p:strVal val="#ppt_y"/>
                                          </p:val>
                                        </p:tav>
                                      </p:tavLst>
                                    </p:anim>
                                  </p:childTnLst>
                                </p:cTn>
                              </p:par>
                            </p:childTnLst>
                          </p:cTn>
                        </p:par>
                        <p:par>
                          <p:cTn id="21" fill="hold">
                            <p:stCondLst>
                              <p:cond delay="2800"/>
                            </p:stCondLst>
                            <p:childTnLst>
                              <p:par>
                                <p:cTn id="22" presetID="42" presetClass="entr" presetSubtype="0"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1000"/>
                                        <p:tgtEl>
                                          <p:spTgt spid="76"/>
                                        </p:tgtEl>
                                      </p:cBhvr>
                                    </p:animEffect>
                                    <p:anim calcmode="lin" valueType="num">
                                      <p:cBhvr>
                                        <p:cTn id="25" dur="1000" fill="hold"/>
                                        <p:tgtEl>
                                          <p:spTgt spid="76"/>
                                        </p:tgtEl>
                                        <p:attrNameLst>
                                          <p:attrName>ppt_x</p:attrName>
                                        </p:attrNameLst>
                                      </p:cBhvr>
                                      <p:tavLst>
                                        <p:tav tm="0">
                                          <p:val>
                                            <p:strVal val="#ppt_x"/>
                                          </p:val>
                                        </p:tav>
                                        <p:tav tm="100000">
                                          <p:val>
                                            <p:strVal val="#ppt_x"/>
                                          </p:val>
                                        </p:tav>
                                      </p:tavLst>
                                    </p:anim>
                                    <p:anim calcmode="lin" valueType="num">
                                      <p:cBhvr>
                                        <p:cTn id="26" dur="1000" fill="hold"/>
                                        <p:tgtEl>
                                          <p:spTgt spid="76"/>
                                        </p:tgtEl>
                                        <p:attrNameLst>
                                          <p:attrName>ppt_y</p:attrName>
                                        </p:attrNameLst>
                                      </p:cBhvr>
                                      <p:tavLst>
                                        <p:tav tm="0">
                                          <p:val>
                                            <p:strVal val="#ppt_y+.1"/>
                                          </p:val>
                                        </p:tav>
                                        <p:tav tm="100000">
                                          <p:val>
                                            <p:strVal val="#ppt_y"/>
                                          </p:val>
                                        </p:tav>
                                      </p:tavLst>
                                    </p:anim>
                                  </p:childTnLst>
                                </p:cTn>
                              </p:par>
                            </p:childTnLst>
                          </p:cTn>
                        </p:par>
                        <p:par>
                          <p:cTn id="27" fill="hold">
                            <p:stCondLst>
                              <p:cond delay="3800"/>
                            </p:stCondLst>
                            <p:childTnLst>
                              <p:par>
                                <p:cTn id="28" presetID="42" presetClass="entr" presetSubtype="0"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1000"/>
                                        <p:tgtEl>
                                          <p:spTgt spid="81"/>
                                        </p:tgtEl>
                                      </p:cBhvr>
                                    </p:animEffect>
                                    <p:anim calcmode="lin" valueType="num">
                                      <p:cBhvr>
                                        <p:cTn id="31" dur="1000" fill="hold"/>
                                        <p:tgtEl>
                                          <p:spTgt spid="81"/>
                                        </p:tgtEl>
                                        <p:attrNameLst>
                                          <p:attrName>ppt_x</p:attrName>
                                        </p:attrNameLst>
                                      </p:cBhvr>
                                      <p:tavLst>
                                        <p:tav tm="0">
                                          <p:val>
                                            <p:strVal val="#ppt_x"/>
                                          </p:val>
                                        </p:tav>
                                        <p:tav tm="100000">
                                          <p:val>
                                            <p:strVal val="#ppt_x"/>
                                          </p:val>
                                        </p:tav>
                                      </p:tavLst>
                                    </p:anim>
                                    <p:anim calcmode="lin" valueType="num">
                                      <p:cBhvr>
                                        <p:cTn id="32" dur="1000" fill="hold"/>
                                        <p:tgtEl>
                                          <p:spTgt spid="81"/>
                                        </p:tgtEl>
                                        <p:attrNameLst>
                                          <p:attrName>ppt_y</p:attrName>
                                        </p:attrNameLst>
                                      </p:cBhvr>
                                      <p:tavLst>
                                        <p:tav tm="0">
                                          <p:val>
                                            <p:strVal val="#ppt_y+.1"/>
                                          </p:val>
                                        </p:tav>
                                        <p:tav tm="100000">
                                          <p:val>
                                            <p:strVal val="#ppt_y"/>
                                          </p:val>
                                        </p:tav>
                                      </p:tavLst>
                                    </p:anim>
                                  </p:childTnLst>
                                </p:cTn>
                              </p:par>
                            </p:childTnLst>
                          </p:cTn>
                        </p:par>
                        <p:par>
                          <p:cTn id="33" fill="hold">
                            <p:stCondLst>
                              <p:cond delay="4800"/>
                            </p:stCondLst>
                            <p:childTnLst>
                              <p:par>
                                <p:cTn id="34" presetID="42" presetClass="entr" presetSubtype="0"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1000"/>
                                        <p:tgtEl>
                                          <p:spTgt spid="86"/>
                                        </p:tgtEl>
                                      </p:cBhvr>
                                    </p:animEffect>
                                    <p:anim calcmode="lin" valueType="num">
                                      <p:cBhvr>
                                        <p:cTn id="37" dur="1000" fill="hold"/>
                                        <p:tgtEl>
                                          <p:spTgt spid="86"/>
                                        </p:tgtEl>
                                        <p:attrNameLst>
                                          <p:attrName>ppt_x</p:attrName>
                                        </p:attrNameLst>
                                      </p:cBhvr>
                                      <p:tavLst>
                                        <p:tav tm="0">
                                          <p:val>
                                            <p:strVal val="#ppt_x"/>
                                          </p:val>
                                        </p:tav>
                                        <p:tav tm="100000">
                                          <p:val>
                                            <p:strVal val="#ppt_x"/>
                                          </p:val>
                                        </p:tav>
                                      </p:tavLst>
                                    </p:anim>
                                    <p:anim calcmode="lin" valueType="num">
                                      <p:cBhvr>
                                        <p:cTn id="38"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3425" y="858095"/>
            <a:ext cx="10080000" cy="4618298"/>
          </a:xfrm>
          <a:prstGeom prst="rect">
            <a:avLst/>
          </a:prstGeom>
          <a:noFill/>
          <a:ln w="63500">
            <a:solidFill>
              <a:srgbClr val="B01F2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cs typeface="+mn-ea"/>
              <a:sym typeface="+mn-lt"/>
            </a:endParaRPr>
          </a:p>
        </p:txBody>
      </p:sp>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l="6935" t="20305" r="1244" b="47236"/>
          <a:stretch/>
        </p:blipFill>
        <p:spPr>
          <a:xfrm>
            <a:off x="-34724" y="3605349"/>
            <a:ext cx="12246015" cy="3246868"/>
          </a:xfrm>
          <a:prstGeom prst="rect">
            <a:avLst/>
          </a:prstGeom>
        </p:spPr>
      </p:pic>
      <p:sp>
        <p:nvSpPr>
          <p:cNvPr id="7" name="文本框 6"/>
          <p:cNvSpPr txBox="1"/>
          <p:nvPr/>
        </p:nvSpPr>
        <p:spPr>
          <a:xfrm>
            <a:off x="1827452" y="1093299"/>
            <a:ext cx="3935396" cy="3293209"/>
          </a:xfrm>
          <a:prstGeom prst="rect">
            <a:avLst/>
          </a:prstGeom>
          <a:noFill/>
          <a:effectLst>
            <a:outerShdw blurRad="139700" dist="101600" dir="2700000" algn="tl" rotWithShape="0">
              <a:schemeClr val="bg2">
                <a:lumMod val="25000"/>
                <a:alpha val="40000"/>
              </a:schemeClr>
            </a:outerShdw>
          </a:effectLst>
        </p:spPr>
        <p:txBody>
          <a:bodyPr wrap="square" rtlCol="0">
            <a:spAutoFit/>
          </a:bodyPr>
          <a:lstStyle/>
          <a:p>
            <a:r>
              <a:rPr lang="en-US" altLang="zh-CN" sz="20800" b="1">
                <a:solidFill>
                  <a:srgbClr val="C00000"/>
                </a:solidFill>
                <a:cs typeface="+mn-ea"/>
                <a:sym typeface="+mn-lt"/>
              </a:rPr>
              <a:t>01</a:t>
            </a:r>
            <a:endParaRPr lang="zh-CN" altLang="en-US" sz="20800" b="1">
              <a:solidFill>
                <a:srgbClr val="C00000"/>
              </a:solidFill>
              <a:cs typeface="+mn-ea"/>
              <a:sym typeface="+mn-lt"/>
            </a:endParaRPr>
          </a:p>
        </p:txBody>
      </p:sp>
      <p:sp>
        <p:nvSpPr>
          <p:cNvPr id="8" name="文本框 7"/>
          <p:cNvSpPr txBox="1"/>
          <p:nvPr/>
        </p:nvSpPr>
        <p:spPr>
          <a:xfrm>
            <a:off x="5285704" y="2068549"/>
            <a:ext cx="5159501" cy="1015663"/>
          </a:xfrm>
          <a:prstGeom prst="rect">
            <a:avLst/>
          </a:prstGeom>
          <a:noFill/>
          <a:effectLst>
            <a:outerShdw blurRad="50800" dist="38100" dir="2700000" algn="tl" rotWithShape="0">
              <a:schemeClr val="bg2">
                <a:lumMod val="25000"/>
                <a:alpha val="40000"/>
              </a:schemeClr>
            </a:outerShdw>
          </a:effectLst>
        </p:spPr>
        <p:txBody>
          <a:bodyPr wrap="square" rtlCol="0">
            <a:spAutoFit/>
          </a:bodyPr>
          <a:lstStyle/>
          <a:p>
            <a:pPr>
              <a:lnSpc>
                <a:spcPct val="150000"/>
              </a:lnSpc>
            </a:pPr>
            <a:r>
              <a:rPr lang="zh-CN" altLang="en-US" sz="4000" b="1">
                <a:solidFill>
                  <a:srgbClr val="B01F24"/>
                </a:solidFill>
              </a:rPr>
              <a:t>大不自多  </a:t>
            </a:r>
            <a:r>
              <a:rPr lang="zh-CN" altLang="en-US" sz="4000" b="1">
                <a:solidFill>
                  <a:schemeClr val="bg2">
                    <a:lumMod val="25000"/>
                  </a:schemeClr>
                </a:solidFill>
              </a:rPr>
              <a:t>海纳江河</a:t>
            </a:r>
            <a:endParaRPr lang="zh-CN" altLang="en-US" sz="4000">
              <a:solidFill>
                <a:schemeClr val="bg2">
                  <a:lumMod val="25000"/>
                </a:schemeClr>
              </a:solidFill>
            </a:endParaRPr>
          </a:p>
        </p:txBody>
      </p:sp>
      <p:grpSp>
        <p:nvGrpSpPr>
          <p:cNvPr id="3" name="组合 2"/>
          <p:cNvGrpSpPr/>
          <p:nvPr/>
        </p:nvGrpSpPr>
        <p:grpSpPr>
          <a:xfrm>
            <a:off x="5423784" y="2967029"/>
            <a:ext cx="5496170" cy="418576"/>
            <a:chOff x="5423784" y="2967029"/>
            <a:chExt cx="5496170" cy="418576"/>
          </a:xfrm>
        </p:grpSpPr>
        <p:sp>
          <p:nvSpPr>
            <p:cNvPr id="11" name="文本    2">
              <a:extLst>
                <a:ext uri="{FF2B5EF4-FFF2-40B4-BE49-F238E27FC236}">
                  <a16:creationId xmlns="" xmlns:a16="http://schemas.microsoft.com/office/drawing/2014/main" id="{DEA37C01-FEE9-4F55-AAEA-5653F04F4C7E}"/>
                </a:ext>
              </a:extLst>
            </p:cNvPr>
            <p:cNvSpPr txBox="1"/>
            <p:nvPr/>
          </p:nvSpPr>
          <p:spPr>
            <a:xfrm>
              <a:off x="5636935" y="2967029"/>
              <a:ext cx="5283019" cy="418576"/>
            </a:xfrm>
            <a:prstGeom prst="rect">
              <a:avLst/>
            </a:prstGeom>
            <a:noFill/>
          </p:spPr>
          <p:txBody>
            <a:bodyPr wrap="square" rtlCol="0">
              <a:spAutoFit/>
            </a:bodyPr>
            <a:lstStyle/>
            <a:p>
              <a:pPr>
                <a:lnSpc>
                  <a:spcPct val="150000"/>
                </a:lnSpc>
              </a:pPr>
              <a:r>
                <a:rPr lang="zh-CN" altLang="en-US" sz="1600" b="1">
                  <a:solidFill>
                    <a:schemeClr val="bg2">
                      <a:lumMod val="50000"/>
                    </a:schemeClr>
                  </a:solidFill>
                </a:rPr>
                <a:t>请编辑分节标题名与标题注释</a:t>
              </a:r>
              <a:endParaRPr lang="zh-CN" altLang="en-US" sz="1600">
                <a:solidFill>
                  <a:schemeClr val="bg2">
                    <a:lumMod val="50000"/>
                  </a:schemeClr>
                </a:solidFill>
              </a:endParaRPr>
            </a:p>
          </p:txBody>
        </p:sp>
        <p:sp>
          <p:nvSpPr>
            <p:cNvPr id="9" name="Freeform 5"/>
            <p:cNvSpPr>
              <a:spLocks/>
            </p:cNvSpPr>
            <p:nvPr/>
          </p:nvSpPr>
          <p:spPr bwMode="auto">
            <a:xfrm>
              <a:off x="5423784" y="3112917"/>
              <a:ext cx="213151" cy="20649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2">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2574730723"/>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37" presetClass="entr" presetSubtype="0" fill="hold" grpId="1"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900" decel="100000" fill="hold"/>
                                        <p:tgtEl>
                                          <p:spTgt spid="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3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300"/>
                            </p:stCondLst>
                            <p:childTnLst>
                              <p:par>
                                <p:cTn id="22" presetID="2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7194E76B-D2ED-4E0C-B977-2B89D0F93BEF}"/>
              </a:ext>
            </a:extLst>
          </p:cNvPr>
          <p:cNvSpPr txBox="1"/>
          <p:nvPr/>
        </p:nvSpPr>
        <p:spPr>
          <a:xfrm>
            <a:off x="1401901" y="4377637"/>
            <a:ext cx="9397279" cy="1200329"/>
          </a:xfrm>
          <a:prstGeom prst="rect">
            <a:avLst/>
          </a:prstGeom>
          <a:noFill/>
        </p:spPr>
        <p:txBody>
          <a:bodyPr wrap="square" rtlCol="0">
            <a:spAutoFit/>
          </a:bodyPr>
          <a:lstStyle/>
          <a:p>
            <a:pPr algn="ctr">
              <a:lnSpc>
                <a:spcPct val="150000"/>
              </a:lnSpc>
            </a:pPr>
            <a:r>
              <a:rPr lang="zh-CN" altLang="en-US" sz="1600">
                <a:solidFill>
                  <a:schemeClr val="tx1">
                    <a:lumMod val="65000"/>
                    <a:lumOff val="35000"/>
                  </a:schemeClr>
                </a:solidFill>
                <a:cs typeface="+mn-ea"/>
                <a:sym typeface="+mn-lt"/>
              </a:rPr>
              <a:t>竺可桢精神分开来说，就是：</a:t>
            </a:r>
          </a:p>
          <a:p>
            <a:pPr algn="ctr">
              <a:lnSpc>
                <a:spcPct val="150000"/>
              </a:lnSpc>
            </a:pPr>
            <a:r>
              <a:rPr lang="zh-CN" altLang="en-US" sz="1600">
                <a:solidFill>
                  <a:schemeClr val="tx1">
                    <a:lumMod val="65000"/>
                    <a:lumOff val="35000"/>
                  </a:schemeClr>
                </a:solidFill>
                <a:cs typeface="+mn-ea"/>
                <a:sym typeface="+mn-lt"/>
              </a:rPr>
              <a:t>公忠坚毅，天下己任的爱国精神；只问是非，不计利害的科学精神；</a:t>
            </a:r>
          </a:p>
          <a:p>
            <a:pPr algn="ctr">
              <a:lnSpc>
                <a:spcPct val="150000"/>
              </a:lnSpc>
            </a:pPr>
            <a:r>
              <a:rPr lang="zh-CN" altLang="en-US" sz="1600">
                <a:solidFill>
                  <a:schemeClr val="tx1">
                    <a:lumMod val="65000"/>
                    <a:lumOff val="35000"/>
                  </a:schemeClr>
                </a:solidFill>
                <a:cs typeface="+mn-ea"/>
                <a:sym typeface="+mn-lt"/>
              </a:rPr>
              <a:t>大不自多，海纳江河的开放精神；自强不息、永不气馁的奋斗精神。</a:t>
            </a:r>
            <a:r>
              <a:rPr lang="en-US" altLang="zh-CN" sz="1600">
                <a:solidFill>
                  <a:schemeClr val="tx1">
                    <a:lumMod val="65000"/>
                    <a:lumOff val="35000"/>
                  </a:schemeClr>
                </a:solidFill>
                <a:cs typeface="+mn-ea"/>
                <a:sym typeface="+mn-lt"/>
              </a:rPr>
              <a:t> </a:t>
            </a:r>
            <a:endParaRPr lang="zh-CN" altLang="en-US" sz="1600">
              <a:solidFill>
                <a:schemeClr val="tx1">
                  <a:lumMod val="65000"/>
                  <a:lumOff val="35000"/>
                </a:schemeClr>
              </a:solidFill>
              <a:cs typeface="+mn-ea"/>
              <a:sym typeface="+mn-lt"/>
            </a:endParaRPr>
          </a:p>
        </p:txBody>
      </p:sp>
      <p:grpSp>
        <p:nvGrpSpPr>
          <p:cNvPr id="8" name="组合 7"/>
          <p:cNvGrpSpPr/>
          <p:nvPr/>
        </p:nvGrpSpPr>
        <p:grpSpPr>
          <a:xfrm>
            <a:off x="2411255" y="1130300"/>
            <a:ext cx="2428820" cy="2457852"/>
            <a:chOff x="4658209" y="911759"/>
            <a:chExt cx="2709227" cy="2741610"/>
          </a:xfrm>
        </p:grpSpPr>
        <p:sp>
          <p:nvSpPr>
            <p:cNvPr id="4" name="Freeform 5"/>
            <p:cNvSpPr>
              <a:spLocks/>
            </p:cNvSpPr>
            <p:nvPr/>
          </p:nvSpPr>
          <p:spPr bwMode="auto">
            <a:xfrm rot="19481109">
              <a:off x="4658209" y="911759"/>
              <a:ext cx="2709227" cy="262466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2">
                <a:lumMod val="90000"/>
              </a:schemeClr>
            </a:solidFill>
            <a:ln w="92075">
              <a:noFill/>
            </a:ln>
            <a:effectLst>
              <a:outerShdw blurRad="1270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sp>
          <p:nvSpPr>
            <p:cNvPr id="2" name="Freeform 5"/>
            <p:cNvSpPr>
              <a:spLocks/>
            </p:cNvSpPr>
            <p:nvPr/>
          </p:nvSpPr>
          <p:spPr bwMode="auto">
            <a:xfrm>
              <a:off x="4658209" y="1028700"/>
              <a:ext cx="2709227" cy="262466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blipFill>
              <a:blip r:embed="rId4" cstate="email">
                <a:extLst>
                  <a:ext uri="{28A0092B-C50C-407E-A947-70E740481C1C}">
                    <a14:useLocalDpi xmlns:a14="http://schemas.microsoft.com/office/drawing/2010/main"/>
                  </a:ext>
                </a:extLst>
              </a:blip>
              <a:stretch>
                <a:fillRect/>
              </a:stretch>
            </a:blipFill>
            <a:ln w="95250">
              <a:solidFill>
                <a:srgbClr val="B01F24"/>
              </a:solidFill>
            </a:ln>
            <a:effectLst>
              <a:outerShdw blurRad="1270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grpSp>
        <p:nvGrpSpPr>
          <p:cNvPr id="11" name="组合 10"/>
          <p:cNvGrpSpPr/>
          <p:nvPr/>
        </p:nvGrpSpPr>
        <p:grpSpPr>
          <a:xfrm flipV="1">
            <a:off x="5568913" y="1338383"/>
            <a:ext cx="67950" cy="2205682"/>
            <a:chOff x="7529267" y="1434827"/>
            <a:chExt cx="54862" cy="1812414"/>
          </a:xfrm>
        </p:grpSpPr>
        <p:sp>
          <p:nvSpPr>
            <p:cNvPr id="9" name="矩形 8">
              <a:extLst>
                <a:ext uri="{FF2B5EF4-FFF2-40B4-BE49-F238E27FC236}">
                  <a16:creationId xmlns="" xmlns:a16="http://schemas.microsoft.com/office/drawing/2014/main" id="{4AD8E1A7-6444-4BAD-9862-4BB977B08870}"/>
                </a:ext>
              </a:extLst>
            </p:cNvPr>
            <p:cNvSpPr/>
            <p:nvPr/>
          </p:nvSpPr>
          <p:spPr>
            <a:xfrm>
              <a:off x="7529279" y="1434827"/>
              <a:ext cx="54850" cy="1812414"/>
            </a:xfrm>
            <a:prstGeom prst="rect">
              <a:avLst/>
            </a:prstGeom>
            <a:solidFill>
              <a:schemeClr val="bg2">
                <a:lumMod val="90000"/>
              </a:schemeClr>
            </a:solidFill>
            <a:ln w="12700" cap="flat" cmpd="sng" algn="ctr">
              <a:noFill/>
              <a:prstDash val="solid"/>
              <a:miter lim="800000"/>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 xmlns:a16="http://schemas.microsoft.com/office/drawing/2014/main" id="{4AD8E1A7-6444-4BAD-9862-4BB977B08870}"/>
                </a:ext>
              </a:extLst>
            </p:cNvPr>
            <p:cNvSpPr/>
            <p:nvPr/>
          </p:nvSpPr>
          <p:spPr>
            <a:xfrm>
              <a:off x="7529267" y="2292649"/>
              <a:ext cx="54850" cy="954591"/>
            </a:xfrm>
            <a:prstGeom prst="rect">
              <a:avLst/>
            </a:prstGeom>
            <a:solidFill>
              <a:srgbClr val="B01F24"/>
            </a:solidFill>
            <a:ln w="12700" cap="flat" cmpd="sng" algn="ctr">
              <a:noFill/>
              <a:prstDash val="solid"/>
              <a:miter lim="800000"/>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文本框 11"/>
          <p:cNvSpPr txBox="1"/>
          <p:nvPr/>
        </p:nvSpPr>
        <p:spPr>
          <a:xfrm>
            <a:off x="6210588" y="1693643"/>
            <a:ext cx="4838412" cy="646331"/>
          </a:xfrm>
          <a:prstGeom prst="rect">
            <a:avLst/>
          </a:prstGeom>
          <a:noFill/>
        </p:spPr>
        <p:txBody>
          <a:bodyPr wrap="square" rtlCol="0">
            <a:spAutoFit/>
          </a:bodyPr>
          <a:lstStyle/>
          <a:p>
            <a:r>
              <a:rPr lang="zh-CN" altLang="en-US" sz="3600" b="1">
                <a:solidFill>
                  <a:schemeClr val="tx1">
                    <a:lumMod val="85000"/>
                    <a:lumOff val="15000"/>
                  </a:schemeClr>
                </a:solidFill>
                <a:cs typeface="+mn-ea"/>
                <a:sym typeface="+mn-lt"/>
              </a:rPr>
              <a:t>请编辑人物信息</a:t>
            </a:r>
          </a:p>
        </p:txBody>
      </p:sp>
      <p:sp>
        <p:nvSpPr>
          <p:cNvPr id="13" name="文本框 12"/>
          <p:cNvSpPr txBox="1"/>
          <p:nvPr/>
        </p:nvSpPr>
        <p:spPr>
          <a:xfrm>
            <a:off x="6100540" y="2427633"/>
            <a:ext cx="3679861" cy="1157240"/>
          </a:xfrm>
          <a:prstGeom prst="rect">
            <a:avLst/>
          </a:prstGeom>
          <a:noFill/>
        </p:spPr>
        <p:txBody>
          <a:bodyPr wrap="square" rtlCol="0">
            <a:spAutoFit/>
          </a:bodyPr>
          <a:lstStyle/>
          <a:p>
            <a:pPr>
              <a:lnSpc>
                <a:spcPct val="150000"/>
              </a:lnSpc>
            </a:pPr>
            <a:r>
              <a:rPr lang="zh-CN" altLang="en-US" sz="1600" b="1">
                <a:solidFill>
                  <a:schemeClr val="bg2">
                    <a:lumMod val="50000"/>
                  </a:schemeClr>
                </a:solidFill>
                <a:cs typeface="+mn-ea"/>
                <a:sym typeface="+mn-lt"/>
              </a:rPr>
              <a:t>“诸位在校，有两个问题应该自己问问</a:t>
            </a:r>
            <a:endParaRPr lang="en-US" altLang="zh-CN" sz="1600" b="1">
              <a:solidFill>
                <a:schemeClr val="bg2">
                  <a:lumMod val="50000"/>
                </a:schemeClr>
              </a:solidFill>
              <a:cs typeface="+mn-ea"/>
              <a:sym typeface="+mn-lt"/>
            </a:endParaRPr>
          </a:p>
          <a:p>
            <a:pPr>
              <a:lnSpc>
                <a:spcPct val="150000"/>
              </a:lnSpc>
            </a:pPr>
            <a:r>
              <a:rPr lang="zh-CN" altLang="en-US" sz="1600" b="1">
                <a:solidFill>
                  <a:schemeClr val="bg2">
                    <a:lumMod val="50000"/>
                  </a:schemeClr>
                </a:solidFill>
                <a:cs typeface="+mn-ea"/>
                <a:sym typeface="+mn-lt"/>
              </a:rPr>
              <a:t>    第一，到浙大来做什么？ </a:t>
            </a:r>
            <a:endParaRPr lang="en-US" altLang="zh-CN" sz="1600" b="1">
              <a:solidFill>
                <a:schemeClr val="bg2">
                  <a:lumMod val="50000"/>
                </a:schemeClr>
              </a:solidFill>
              <a:cs typeface="+mn-ea"/>
              <a:sym typeface="+mn-lt"/>
            </a:endParaRPr>
          </a:p>
          <a:p>
            <a:pPr>
              <a:lnSpc>
                <a:spcPct val="150000"/>
              </a:lnSpc>
            </a:pPr>
            <a:r>
              <a:rPr lang="zh-CN" altLang="en-US" sz="1600" b="1">
                <a:solidFill>
                  <a:schemeClr val="bg2">
                    <a:lumMod val="50000"/>
                  </a:schemeClr>
                </a:solidFill>
                <a:cs typeface="+mn-ea"/>
                <a:sym typeface="+mn-lt"/>
              </a:rPr>
              <a:t>    第二，将来毕业后做什么样的人？”</a:t>
            </a:r>
          </a:p>
        </p:txBody>
      </p:sp>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6844" y="5853923"/>
            <a:ext cx="2429261" cy="1228346"/>
          </a:xfrm>
          <a:prstGeom prst="rect">
            <a:avLst/>
          </a:prstGeom>
        </p:spPr>
      </p:pic>
    </p:spTree>
    <p:extLst>
      <p:ext uri="{BB962C8B-B14F-4D97-AF65-F5344CB8AC3E}">
        <p14:creationId xmlns:p14="http://schemas.microsoft.com/office/powerpoint/2010/main" val="337216417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800"/>
                                        <p:tgtEl>
                                          <p:spTgt spid="13"/>
                                        </p:tgtEl>
                                      </p:cBhvr>
                                    </p:animEffect>
                                    <p:anim calcmode="lin" valueType="num">
                                      <p:cBhvr>
                                        <p:cTn id="19" dur="800" fill="hold"/>
                                        <p:tgtEl>
                                          <p:spTgt spid="13"/>
                                        </p:tgtEl>
                                        <p:attrNameLst>
                                          <p:attrName>ppt_x</p:attrName>
                                        </p:attrNameLst>
                                      </p:cBhvr>
                                      <p:tavLst>
                                        <p:tav tm="0">
                                          <p:val>
                                            <p:strVal val="#ppt_x"/>
                                          </p:val>
                                        </p:tav>
                                        <p:tav tm="100000">
                                          <p:val>
                                            <p:strVal val="#ppt_x"/>
                                          </p:val>
                                        </p:tav>
                                      </p:tavLst>
                                    </p:anim>
                                    <p:anim calcmode="lin" valueType="num">
                                      <p:cBhvr>
                                        <p:cTn id="20" dur="8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8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033425" y="858095"/>
            <a:ext cx="10080000" cy="4618298"/>
          </a:xfrm>
          <a:prstGeom prst="rect">
            <a:avLst/>
          </a:prstGeom>
          <a:noFill/>
          <a:ln w="63500">
            <a:solidFill>
              <a:srgbClr val="B01F2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cs typeface="+mn-ea"/>
              <a:sym typeface="+mn-lt"/>
            </a:endParaRPr>
          </a:p>
        </p:txBody>
      </p:sp>
      <p:pic>
        <p:nvPicPr>
          <p:cNvPr id="10" name="图片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200400"/>
            <a:ext cx="12192000" cy="3733800"/>
          </a:xfrm>
          <a:prstGeom prst="rect">
            <a:avLst/>
          </a:prstGeom>
        </p:spPr>
      </p:pic>
      <p:sp>
        <p:nvSpPr>
          <p:cNvPr id="24" name="文本框 23"/>
          <p:cNvSpPr txBox="1"/>
          <p:nvPr/>
        </p:nvSpPr>
        <p:spPr>
          <a:xfrm>
            <a:off x="5468584" y="1802332"/>
            <a:ext cx="5159501" cy="907877"/>
          </a:xfrm>
          <a:prstGeom prst="rect">
            <a:avLst/>
          </a:prstGeom>
          <a:noFill/>
          <a:effectLst>
            <a:outerShdw blurRad="50800" dist="38100" dir="2700000" algn="tl" rotWithShape="0">
              <a:schemeClr val="bg2">
                <a:lumMod val="25000"/>
                <a:alpha val="40000"/>
              </a:schemeClr>
            </a:outerShdw>
          </a:effectLst>
        </p:spPr>
        <p:txBody>
          <a:bodyPr wrap="square" rtlCol="0">
            <a:spAutoFit/>
          </a:bodyPr>
          <a:lstStyle/>
          <a:p>
            <a:pPr>
              <a:lnSpc>
                <a:spcPct val="150000"/>
              </a:lnSpc>
            </a:pPr>
            <a:r>
              <a:rPr lang="zh-CN" altLang="en-US" sz="4000" b="1">
                <a:solidFill>
                  <a:srgbClr val="B01F24"/>
                </a:solidFill>
              </a:rPr>
              <a:t>惟学无际  </a:t>
            </a:r>
            <a:r>
              <a:rPr lang="zh-CN" altLang="en-US" sz="4000" b="1">
                <a:solidFill>
                  <a:schemeClr val="bg2">
                    <a:lumMod val="25000"/>
                  </a:schemeClr>
                </a:solidFill>
              </a:rPr>
              <a:t>际于天地</a:t>
            </a:r>
          </a:p>
        </p:txBody>
      </p:sp>
      <p:grpSp>
        <p:nvGrpSpPr>
          <p:cNvPr id="25" name="组合 24"/>
          <p:cNvGrpSpPr/>
          <p:nvPr/>
        </p:nvGrpSpPr>
        <p:grpSpPr>
          <a:xfrm>
            <a:off x="5606664" y="2700812"/>
            <a:ext cx="5496170" cy="418576"/>
            <a:chOff x="5423784" y="2967029"/>
            <a:chExt cx="5496170" cy="418576"/>
          </a:xfrm>
        </p:grpSpPr>
        <p:sp>
          <p:nvSpPr>
            <p:cNvPr id="26" name="文本    2">
              <a:extLst>
                <a:ext uri="{FF2B5EF4-FFF2-40B4-BE49-F238E27FC236}">
                  <a16:creationId xmlns="" xmlns:a16="http://schemas.microsoft.com/office/drawing/2014/main" id="{DEA37C01-FEE9-4F55-AAEA-5653F04F4C7E}"/>
                </a:ext>
              </a:extLst>
            </p:cNvPr>
            <p:cNvSpPr txBox="1"/>
            <p:nvPr/>
          </p:nvSpPr>
          <p:spPr>
            <a:xfrm>
              <a:off x="5636935" y="2967029"/>
              <a:ext cx="5283019" cy="418576"/>
            </a:xfrm>
            <a:prstGeom prst="rect">
              <a:avLst/>
            </a:prstGeom>
            <a:noFill/>
          </p:spPr>
          <p:txBody>
            <a:bodyPr wrap="square" rtlCol="0">
              <a:spAutoFit/>
            </a:bodyPr>
            <a:lstStyle/>
            <a:p>
              <a:pPr>
                <a:lnSpc>
                  <a:spcPct val="150000"/>
                </a:lnSpc>
              </a:pPr>
              <a:r>
                <a:rPr lang="zh-CN" altLang="en-US" sz="1600" b="1">
                  <a:solidFill>
                    <a:schemeClr val="bg2">
                      <a:lumMod val="50000"/>
                    </a:schemeClr>
                  </a:solidFill>
                </a:rPr>
                <a:t>请编辑分节标题名与标题注释</a:t>
              </a:r>
              <a:endParaRPr lang="zh-CN" altLang="en-US" sz="1600">
                <a:solidFill>
                  <a:schemeClr val="bg2">
                    <a:lumMod val="50000"/>
                  </a:schemeClr>
                </a:solidFill>
              </a:endParaRPr>
            </a:p>
          </p:txBody>
        </p:sp>
        <p:sp>
          <p:nvSpPr>
            <p:cNvPr id="27" name="Freeform 5"/>
            <p:cNvSpPr>
              <a:spLocks/>
            </p:cNvSpPr>
            <p:nvPr/>
          </p:nvSpPr>
          <p:spPr bwMode="auto">
            <a:xfrm>
              <a:off x="5423784" y="3112917"/>
              <a:ext cx="213151" cy="206499"/>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chemeClr val="bg2">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sp>
        <p:nvSpPr>
          <p:cNvPr id="28" name="文本框 27"/>
          <p:cNvSpPr txBox="1"/>
          <p:nvPr/>
        </p:nvSpPr>
        <p:spPr>
          <a:xfrm>
            <a:off x="1827452" y="1093299"/>
            <a:ext cx="3935396" cy="3293209"/>
          </a:xfrm>
          <a:prstGeom prst="rect">
            <a:avLst/>
          </a:prstGeom>
          <a:noFill/>
          <a:effectLst>
            <a:outerShdw blurRad="139700" dist="101600" dir="2700000" algn="tl" rotWithShape="0">
              <a:schemeClr val="bg2">
                <a:lumMod val="25000"/>
                <a:alpha val="40000"/>
              </a:schemeClr>
            </a:outerShdw>
          </a:effectLst>
        </p:spPr>
        <p:txBody>
          <a:bodyPr wrap="square" rtlCol="0">
            <a:spAutoFit/>
          </a:bodyPr>
          <a:lstStyle/>
          <a:p>
            <a:r>
              <a:rPr lang="en-US" altLang="zh-CN" sz="20800" b="1">
                <a:solidFill>
                  <a:srgbClr val="C00000"/>
                </a:solidFill>
                <a:cs typeface="+mn-ea"/>
                <a:sym typeface="+mn-lt"/>
              </a:rPr>
              <a:t>02</a:t>
            </a:r>
            <a:endParaRPr lang="zh-CN" altLang="en-US" sz="20800" b="1">
              <a:solidFill>
                <a:srgbClr val="C00000"/>
              </a:solidFill>
              <a:cs typeface="+mn-ea"/>
              <a:sym typeface="+mn-lt"/>
            </a:endParaRPr>
          </a:p>
        </p:txBody>
      </p:sp>
      <p:pic>
        <p:nvPicPr>
          <p:cNvPr id="29" name="图片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90737678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6="http://schemas.microsoft.com/office/drawing/2014/main" xmlns:a14="http://schemas.microsoft.com/office/drawing/2010/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900" decel="100000" fill="hold"/>
                                        <p:tgtEl>
                                          <p:spTgt spid="2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30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par>
                          <p:cTn id="21" fill="hold">
                            <p:stCondLst>
                              <p:cond delay="2300"/>
                            </p:stCondLst>
                            <p:childTnLst>
                              <p:par>
                                <p:cTn id="22" presetID="2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758551073"/>
              </p:ext>
            </p:extLst>
          </p:nvPr>
        </p:nvGraphicFramePr>
        <p:xfrm>
          <a:off x="1013426" y="1396667"/>
          <a:ext cx="5942958" cy="2122038"/>
        </p:xfrm>
        <a:graphic>
          <a:graphicData uri="http://schemas.openxmlformats.org/drawingml/2006/table">
            <a:tbl>
              <a:tblPr firstRow="1" bandRow="1">
                <a:tableStyleId>{5C22544A-7EE6-4342-B048-85BDC9FD1C3A}</a:tableStyleId>
              </a:tblPr>
              <a:tblGrid>
                <a:gridCol w="848994">
                  <a:extLst>
                    <a:ext uri="{9D8B030D-6E8A-4147-A177-3AD203B41FA5}">
                      <a16:colId xmlns="" xmlns:a16="http://schemas.microsoft.com/office/drawing/2014/main" val="2791408239"/>
                    </a:ext>
                  </a:extLst>
                </a:gridCol>
                <a:gridCol w="848994">
                  <a:extLst>
                    <a:ext uri="{9D8B030D-6E8A-4147-A177-3AD203B41FA5}">
                      <a16:colId xmlns="" xmlns:a16="http://schemas.microsoft.com/office/drawing/2014/main" val="4140571240"/>
                    </a:ext>
                  </a:extLst>
                </a:gridCol>
                <a:gridCol w="848994">
                  <a:extLst>
                    <a:ext uri="{9D8B030D-6E8A-4147-A177-3AD203B41FA5}">
                      <a16:colId xmlns="" xmlns:a16="http://schemas.microsoft.com/office/drawing/2014/main" val="3360587128"/>
                    </a:ext>
                  </a:extLst>
                </a:gridCol>
                <a:gridCol w="848994">
                  <a:extLst>
                    <a:ext uri="{9D8B030D-6E8A-4147-A177-3AD203B41FA5}">
                      <a16:colId xmlns="" xmlns:a16="http://schemas.microsoft.com/office/drawing/2014/main" val="2641683608"/>
                    </a:ext>
                  </a:extLst>
                </a:gridCol>
                <a:gridCol w="848994">
                  <a:extLst>
                    <a:ext uri="{9D8B030D-6E8A-4147-A177-3AD203B41FA5}">
                      <a16:colId xmlns="" xmlns:a16="http://schemas.microsoft.com/office/drawing/2014/main" val="2034233545"/>
                    </a:ext>
                  </a:extLst>
                </a:gridCol>
                <a:gridCol w="848994">
                  <a:extLst>
                    <a:ext uri="{9D8B030D-6E8A-4147-A177-3AD203B41FA5}">
                      <a16:colId xmlns="" xmlns:a16="http://schemas.microsoft.com/office/drawing/2014/main" val="2077826905"/>
                    </a:ext>
                  </a:extLst>
                </a:gridCol>
                <a:gridCol w="848994">
                  <a:extLst>
                    <a:ext uri="{9D8B030D-6E8A-4147-A177-3AD203B41FA5}">
                      <a16:colId xmlns="" xmlns:a16="http://schemas.microsoft.com/office/drawing/2014/main" val="357593622"/>
                    </a:ext>
                  </a:extLst>
                </a:gridCol>
              </a:tblGrid>
              <a:tr h="353673">
                <a:tc>
                  <a:txBody>
                    <a:bodyPr/>
                    <a:lstStyle/>
                    <a:p>
                      <a:pPr algn="ctr"/>
                      <a:r>
                        <a:rPr lang="en-US" altLang="zh-CN" sz="1400" b="1">
                          <a:solidFill>
                            <a:schemeClr val="tx1">
                              <a:lumMod val="75000"/>
                              <a:lumOff val="25000"/>
                            </a:schemeClr>
                          </a:solidFill>
                          <a:latin typeface="+mn-lt"/>
                          <a:ea typeface="+mn-ea"/>
                          <a:cs typeface="+mn-ea"/>
                          <a:sym typeface="+mn-lt"/>
                        </a:rPr>
                        <a:t>MON.</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TUE.</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WED.</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THU.</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FRI.</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a:solidFill>
                            <a:srgbClr val="B01F24"/>
                          </a:solidFill>
                          <a:latin typeface="+mn-lt"/>
                          <a:ea typeface="+mn-ea"/>
                          <a:cs typeface="+mn-ea"/>
                          <a:sym typeface="+mn-lt"/>
                        </a:rPr>
                        <a:t>SAT.</a:t>
                      </a:r>
                      <a:endParaRPr lang="zh-CN" altLang="en-US" sz="1400" b="1">
                        <a:solidFill>
                          <a:srgbClr val="B01F24"/>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a:solidFill>
                            <a:srgbClr val="B01F24"/>
                          </a:solidFill>
                          <a:latin typeface="+mn-lt"/>
                          <a:ea typeface="+mn-ea"/>
                          <a:cs typeface="+mn-ea"/>
                          <a:sym typeface="+mn-lt"/>
                        </a:rPr>
                        <a:t>SUN.</a:t>
                      </a:r>
                      <a:endParaRPr lang="zh-CN" altLang="en-US" sz="1400" b="1">
                        <a:solidFill>
                          <a:srgbClr val="B01F24"/>
                        </a:solidFill>
                        <a:latin typeface="+mn-lt"/>
                        <a:ea typeface="+mn-ea"/>
                        <a:cs typeface="+mn-ea"/>
                        <a:sym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785004923"/>
                  </a:ext>
                </a:extLst>
              </a:tr>
              <a:tr h="353673">
                <a:tc>
                  <a:txBody>
                    <a:bodyPr/>
                    <a:lstStyle/>
                    <a:p>
                      <a:pPr algn="ctr"/>
                      <a:r>
                        <a:rPr lang="en-US" altLang="zh-CN" sz="1400" b="1">
                          <a:solidFill>
                            <a:schemeClr val="tx1">
                              <a:lumMod val="75000"/>
                              <a:lumOff val="25000"/>
                            </a:schemeClr>
                          </a:solidFill>
                          <a:latin typeface="+mn-lt"/>
                          <a:ea typeface="+mn-ea"/>
                          <a:cs typeface="+mn-ea"/>
                          <a:sym typeface="+mn-lt"/>
                        </a:rPr>
                        <a:t>1</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2</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3</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4</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5</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6</a:t>
                      </a:r>
                      <a:endParaRPr lang="zh-CN" altLang="en-US" sz="1400" b="1">
                        <a:solidFill>
                          <a:srgbClr val="C00000"/>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7</a:t>
                      </a:r>
                      <a:endParaRPr lang="zh-CN" altLang="en-US" sz="1400" b="1">
                        <a:solidFill>
                          <a:srgbClr val="C00000"/>
                        </a:solidFill>
                        <a:latin typeface="+mn-lt"/>
                        <a:ea typeface="+mn-ea"/>
                        <a:cs typeface="+mn-ea"/>
                        <a:sym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290026605"/>
                  </a:ext>
                </a:extLst>
              </a:tr>
              <a:tr h="353673">
                <a:tc>
                  <a:txBody>
                    <a:bodyPr/>
                    <a:lstStyle/>
                    <a:p>
                      <a:pPr algn="ctr"/>
                      <a:r>
                        <a:rPr lang="en-US" altLang="zh-CN" sz="1400" b="1">
                          <a:solidFill>
                            <a:schemeClr val="tx1">
                              <a:lumMod val="75000"/>
                              <a:lumOff val="25000"/>
                            </a:schemeClr>
                          </a:solidFill>
                          <a:latin typeface="+mn-lt"/>
                          <a:ea typeface="+mn-ea"/>
                          <a:cs typeface="+mn-ea"/>
                          <a:sym typeface="+mn-lt"/>
                        </a:rPr>
                        <a:t>8</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9</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10</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11</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12</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13</a:t>
                      </a:r>
                      <a:endParaRPr lang="zh-CN" altLang="en-US" sz="1400" b="1">
                        <a:solidFill>
                          <a:srgbClr val="C00000"/>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14</a:t>
                      </a:r>
                      <a:endParaRPr lang="zh-CN" altLang="en-US" sz="1400" b="1">
                        <a:solidFill>
                          <a:srgbClr val="C00000"/>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795877407"/>
                  </a:ext>
                </a:extLst>
              </a:tr>
              <a:tr h="353673">
                <a:tc>
                  <a:txBody>
                    <a:bodyPr/>
                    <a:lstStyle/>
                    <a:p>
                      <a:pPr algn="ctr"/>
                      <a:r>
                        <a:rPr lang="en-US" altLang="zh-CN" sz="1400" b="1">
                          <a:solidFill>
                            <a:schemeClr val="tx1">
                              <a:lumMod val="75000"/>
                              <a:lumOff val="25000"/>
                            </a:schemeClr>
                          </a:solidFill>
                          <a:latin typeface="+mn-lt"/>
                          <a:ea typeface="+mn-ea"/>
                          <a:cs typeface="+mn-ea"/>
                          <a:sym typeface="+mn-lt"/>
                        </a:rPr>
                        <a:t>15</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16</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17</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18</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19</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20</a:t>
                      </a:r>
                      <a:endParaRPr lang="zh-CN" altLang="en-US" sz="1400" b="1">
                        <a:solidFill>
                          <a:srgbClr val="C00000"/>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21</a:t>
                      </a:r>
                      <a:endParaRPr lang="zh-CN" altLang="en-US" sz="1400" b="1">
                        <a:solidFill>
                          <a:srgbClr val="C00000"/>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573557531"/>
                  </a:ext>
                </a:extLst>
              </a:tr>
              <a:tr h="353673">
                <a:tc>
                  <a:txBody>
                    <a:bodyPr/>
                    <a:lstStyle/>
                    <a:p>
                      <a:pPr algn="ctr"/>
                      <a:r>
                        <a:rPr lang="en-US" altLang="zh-CN" sz="1400" b="1">
                          <a:solidFill>
                            <a:schemeClr val="tx1">
                              <a:lumMod val="75000"/>
                              <a:lumOff val="25000"/>
                            </a:schemeClr>
                          </a:solidFill>
                          <a:latin typeface="+mn-lt"/>
                          <a:ea typeface="+mn-ea"/>
                          <a:cs typeface="+mn-ea"/>
                          <a:sym typeface="+mn-lt"/>
                        </a:rPr>
                        <a:t>22</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23</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24</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25</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26</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27</a:t>
                      </a:r>
                      <a:endParaRPr lang="zh-CN" altLang="en-US" sz="1400" b="1">
                        <a:solidFill>
                          <a:srgbClr val="C00000"/>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rgbClr val="C00000"/>
                          </a:solidFill>
                          <a:latin typeface="+mn-lt"/>
                          <a:ea typeface="+mn-ea"/>
                          <a:cs typeface="+mn-ea"/>
                          <a:sym typeface="+mn-lt"/>
                        </a:rPr>
                        <a:t>28</a:t>
                      </a:r>
                      <a:endParaRPr lang="zh-CN" altLang="en-US" sz="1400" b="1">
                        <a:solidFill>
                          <a:srgbClr val="C00000"/>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2864309270"/>
                  </a:ext>
                </a:extLst>
              </a:tr>
              <a:tr h="353673">
                <a:tc>
                  <a:txBody>
                    <a:bodyPr/>
                    <a:lstStyle/>
                    <a:p>
                      <a:pPr algn="ctr"/>
                      <a:r>
                        <a:rPr lang="en-US" altLang="zh-CN" sz="1400" b="1">
                          <a:solidFill>
                            <a:schemeClr val="tx1">
                              <a:lumMod val="75000"/>
                              <a:lumOff val="25000"/>
                            </a:schemeClr>
                          </a:solidFill>
                          <a:latin typeface="+mn-lt"/>
                          <a:ea typeface="+mn-ea"/>
                          <a:cs typeface="+mn-ea"/>
                          <a:sym typeface="+mn-lt"/>
                        </a:rPr>
                        <a:t>29</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400" b="1">
                          <a:solidFill>
                            <a:schemeClr val="tx1">
                              <a:lumMod val="75000"/>
                              <a:lumOff val="25000"/>
                            </a:schemeClr>
                          </a:solidFill>
                          <a:latin typeface="+mn-lt"/>
                          <a:ea typeface="+mn-ea"/>
                          <a:cs typeface="+mn-ea"/>
                          <a:sym typeface="+mn-lt"/>
                        </a:rPr>
                        <a:t>30</a:t>
                      </a: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400" b="1">
                        <a:solidFill>
                          <a:schemeClr val="tx1">
                            <a:lumMod val="75000"/>
                            <a:lumOff val="25000"/>
                          </a:schemeClr>
                        </a:solidFill>
                        <a:latin typeface="+mn-lt"/>
                        <a:ea typeface="+mn-ea"/>
                        <a:cs typeface="+mn-ea"/>
                        <a:sym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975671418"/>
                  </a:ext>
                </a:extLst>
              </a:tr>
            </a:tbl>
          </a:graphicData>
        </a:graphic>
      </p:graphicFrame>
      <p:sp>
        <p:nvSpPr>
          <p:cNvPr id="3" name="文本框 2"/>
          <p:cNvSpPr txBox="1"/>
          <p:nvPr/>
        </p:nvSpPr>
        <p:spPr>
          <a:xfrm>
            <a:off x="1588945" y="492709"/>
            <a:ext cx="4745620" cy="769441"/>
          </a:xfrm>
          <a:prstGeom prst="rect">
            <a:avLst/>
          </a:prstGeom>
          <a:noFill/>
          <a:effectLst>
            <a:outerShdw blurRad="139700" dist="38100" dir="2700000" algn="tl" rotWithShape="0">
              <a:schemeClr val="bg2">
                <a:lumMod val="50000"/>
                <a:alpha val="40000"/>
              </a:schemeClr>
            </a:outerShdw>
          </a:effectLst>
        </p:spPr>
        <p:txBody>
          <a:bodyPr wrap="square" rtlCol="0">
            <a:spAutoFit/>
          </a:bodyPr>
          <a:lstStyle/>
          <a:p>
            <a:r>
              <a:rPr lang="en-US" altLang="zh-CN" sz="4400" b="1">
                <a:solidFill>
                  <a:srgbClr val="B01F24"/>
                </a:solidFill>
                <a:cs typeface="+mn-ea"/>
                <a:sym typeface="+mn-lt"/>
              </a:rPr>
              <a:t>April</a:t>
            </a:r>
            <a:endParaRPr lang="zh-CN" altLang="en-US" sz="4400" b="1">
              <a:solidFill>
                <a:srgbClr val="B01F24"/>
              </a:solidFill>
              <a:cs typeface="+mn-ea"/>
              <a:sym typeface="+mn-lt"/>
            </a:endParaRPr>
          </a:p>
        </p:txBody>
      </p:sp>
      <p:pic>
        <p:nvPicPr>
          <p:cNvPr id="295" name="图片 294"/>
          <p:cNvPicPr>
            <a:picLocks noChangeAspect="1"/>
          </p:cNvPicPr>
          <p:nvPr/>
        </p:nvPicPr>
        <p:blipFill rotWithShape="1">
          <a:blip r:embed="rId4" cstate="email">
            <a:extLst>
              <a:ext uri="{28A0092B-C50C-407E-A947-70E740481C1C}">
                <a14:useLocalDpi xmlns:a14="http://schemas.microsoft.com/office/drawing/2010/main"/>
              </a:ext>
            </a:extLst>
          </a:blip>
          <a:srcRect l="51655" t="74262" r="14723"/>
          <a:stretch/>
        </p:blipFill>
        <p:spPr>
          <a:xfrm>
            <a:off x="4605968" y="1656538"/>
            <a:ext cx="496253" cy="507910"/>
          </a:xfrm>
          <a:prstGeom prst="rect">
            <a:avLst/>
          </a:prstGeom>
        </p:spPr>
      </p:pic>
      <p:sp>
        <p:nvSpPr>
          <p:cNvPr id="299" name="Freeform 5"/>
          <p:cNvSpPr>
            <a:spLocks/>
          </p:cNvSpPr>
          <p:nvPr/>
        </p:nvSpPr>
        <p:spPr bwMode="auto">
          <a:xfrm rot="448644">
            <a:off x="1211562" y="757823"/>
            <a:ext cx="300525" cy="291145"/>
          </a:xfrm>
          <a:custGeom>
            <a:avLst/>
            <a:gdLst>
              <a:gd name="T0" fmla="*/ 179 w 801"/>
              <a:gd name="T1" fmla="*/ 0 h 776"/>
              <a:gd name="T2" fmla="*/ 142 w 801"/>
              <a:gd name="T3" fmla="*/ 1 h 776"/>
              <a:gd name="T4" fmla="*/ 122 w 801"/>
              <a:gd name="T5" fmla="*/ 5 h 776"/>
              <a:gd name="T6" fmla="*/ 84 w 801"/>
              <a:gd name="T7" fmla="*/ 15 h 776"/>
              <a:gd name="T8" fmla="*/ 59 w 801"/>
              <a:gd name="T9" fmla="*/ 28 h 776"/>
              <a:gd name="T10" fmla="*/ 44 w 801"/>
              <a:gd name="T11" fmla="*/ 39 h 776"/>
              <a:gd name="T12" fmla="*/ 31 w 801"/>
              <a:gd name="T13" fmla="*/ 54 h 776"/>
              <a:gd name="T14" fmla="*/ 22 w 801"/>
              <a:gd name="T15" fmla="*/ 72 h 776"/>
              <a:gd name="T16" fmla="*/ 18 w 801"/>
              <a:gd name="T17" fmla="*/ 83 h 776"/>
              <a:gd name="T18" fmla="*/ 11 w 801"/>
              <a:gd name="T19" fmla="*/ 114 h 776"/>
              <a:gd name="T20" fmla="*/ 3 w 801"/>
              <a:gd name="T21" fmla="*/ 193 h 776"/>
              <a:gd name="T22" fmla="*/ 0 w 801"/>
              <a:gd name="T23" fmla="*/ 285 h 776"/>
              <a:gd name="T24" fmla="*/ 5 w 801"/>
              <a:gd name="T25" fmla="*/ 385 h 776"/>
              <a:gd name="T26" fmla="*/ 16 w 801"/>
              <a:gd name="T27" fmla="*/ 486 h 776"/>
              <a:gd name="T28" fmla="*/ 32 w 801"/>
              <a:gd name="T29" fmla="*/ 579 h 776"/>
              <a:gd name="T30" fmla="*/ 49 w 801"/>
              <a:gd name="T31" fmla="*/ 640 h 776"/>
              <a:gd name="T32" fmla="*/ 62 w 801"/>
              <a:gd name="T33" fmla="*/ 675 h 776"/>
              <a:gd name="T34" fmla="*/ 76 w 801"/>
              <a:gd name="T35" fmla="*/ 705 h 776"/>
              <a:gd name="T36" fmla="*/ 91 w 801"/>
              <a:gd name="T37" fmla="*/ 727 h 776"/>
              <a:gd name="T38" fmla="*/ 99 w 801"/>
              <a:gd name="T39" fmla="*/ 737 h 776"/>
              <a:gd name="T40" fmla="*/ 125 w 801"/>
              <a:gd name="T41" fmla="*/ 758 h 776"/>
              <a:gd name="T42" fmla="*/ 150 w 801"/>
              <a:gd name="T43" fmla="*/ 770 h 776"/>
              <a:gd name="T44" fmla="*/ 175 w 801"/>
              <a:gd name="T45" fmla="*/ 774 h 776"/>
              <a:gd name="T46" fmla="*/ 204 w 801"/>
              <a:gd name="T47" fmla="*/ 776 h 776"/>
              <a:gd name="T48" fmla="*/ 204 w 801"/>
              <a:gd name="T49" fmla="*/ 776 h 776"/>
              <a:gd name="T50" fmla="*/ 219 w 801"/>
              <a:gd name="T51" fmla="*/ 776 h 776"/>
              <a:gd name="T52" fmla="*/ 252 w 801"/>
              <a:gd name="T53" fmla="*/ 772 h 776"/>
              <a:gd name="T54" fmla="*/ 285 w 801"/>
              <a:gd name="T55" fmla="*/ 764 h 776"/>
              <a:gd name="T56" fmla="*/ 337 w 801"/>
              <a:gd name="T57" fmla="*/ 746 h 776"/>
              <a:gd name="T58" fmla="*/ 409 w 801"/>
              <a:gd name="T59" fmla="*/ 713 h 776"/>
              <a:gd name="T60" fmla="*/ 481 w 801"/>
              <a:gd name="T61" fmla="*/ 674 h 776"/>
              <a:gd name="T62" fmla="*/ 550 w 801"/>
              <a:gd name="T63" fmla="*/ 631 h 776"/>
              <a:gd name="T64" fmla="*/ 614 w 801"/>
              <a:gd name="T65" fmla="*/ 586 h 776"/>
              <a:gd name="T66" fmla="*/ 716 w 801"/>
              <a:gd name="T67" fmla="*/ 509 h 776"/>
              <a:gd name="T68" fmla="*/ 729 w 801"/>
              <a:gd name="T69" fmla="*/ 497 h 776"/>
              <a:gd name="T70" fmla="*/ 759 w 801"/>
              <a:gd name="T71" fmla="*/ 466 h 776"/>
              <a:gd name="T72" fmla="*/ 786 w 801"/>
              <a:gd name="T73" fmla="*/ 425 h 776"/>
              <a:gd name="T74" fmla="*/ 795 w 801"/>
              <a:gd name="T75" fmla="*/ 404 h 776"/>
              <a:gd name="T76" fmla="*/ 800 w 801"/>
              <a:gd name="T77" fmla="*/ 383 h 776"/>
              <a:gd name="T78" fmla="*/ 800 w 801"/>
              <a:gd name="T79" fmla="*/ 363 h 776"/>
              <a:gd name="T80" fmla="*/ 796 w 801"/>
              <a:gd name="T81" fmla="*/ 349 h 776"/>
              <a:gd name="T82" fmla="*/ 785 w 801"/>
              <a:gd name="T83" fmla="*/ 322 h 776"/>
              <a:gd name="T84" fmla="*/ 766 w 801"/>
              <a:gd name="T85" fmla="*/ 295 h 776"/>
              <a:gd name="T86" fmla="*/ 743 w 801"/>
              <a:gd name="T87" fmla="*/ 268 h 776"/>
              <a:gd name="T88" fmla="*/ 703 w 801"/>
              <a:gd name="T89" fmla="*/ 229 h 776"/>
              <a:gd name="T90" fmla="*/ 649 w 801"/>
              <a:gd name="T91" fmla="*/ 184 h 776"/>
              <a:gd name="T92" fmla="*/ 624 w 801"/>
              <a:gd name="T93" fmla="*/ 166 h 776"/>
              <a:gd name="T94" fmla="*/ 549 w 801"/>
              <a:gd name="T95" fmla="*/ 117 h 776"/>
              <a:gd name="T96" fmla="*/ 478 w 801"/>
              <a:gd name="T97" fmla="*/ 79 h 776"/>
              <a:gd name="T98" fmla="*/ 412 w 801"/>
              <a:gd name="T99" fmla="*/ 50 h 776"/>
              <a:gd name="T100" fmla="*/ 352 w 801"/>
              <a:gd name="T101" fmla="*/ 28 h 776"/>
              <a:gd name="T102" fmla="*/ 299 w 801"/>
              <a:gd name="T103" fmla="*/ 14 h 776"/>
              <a:gd name="T104" fmla="*/ 252 w 801"/>
              <a:gd name="T105" fmla="*/ 5 h 776"/>
              <a:gd name="T106" fmla="*/ 212 w 801"/>
              <a:gd name="T107" fmla="*/ 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1" h="776">
                <a:moveTo>
                  <a:pt x="179" y="0"/>
                </a:moveTo>
                <a:lnTo>
                  <a:pt x="179" y="0"/>
                </a:lnTo>
                <a:lnTo>
                  <a:pt x="157" y="0"/>
                </a:lnTo>
                <a:lnTo>
                  <a:pt x="142" y="1"/>
                </a:lnTo>
                <a:lnTo>
                  <a:pt x="142" y="1"/>
                </a:lnTo>
                <a:lnTo>
                  <a:pt x="122" y="5"/>
                </a:lnTo>
                <a:lnTo>
                  <a:pt x="103" y="9"/>
                </a:lnTo>
                <a:lnTo>
                  <a:pt x="84" y="15"/>
                </a:lnTo>
                <a:lnTo>
                  <a:pt x="68" y="24"/>
                </a:lnTo>
                <a:lnTo>
                  <a:pt x="59" y="28"/>
                </a:lnTo>
                <a:lnTo>
                  <a:pt x="51" y="33"/>
                </a:lnTo>
                <a:lnTo>
                  <a:pt x="44" y="39"/>
                </a:lnTo>
                <a:lnTo>
                  <a:pt x="37" y="46"/>
                </a:lnTo>
                <a:lnTo>
                  <a:pt x="31" y="54"/>
                </a:lnTo>
                <a:lnTo>
                  <a:pt x="26" y="62"/>
                </a:lnTo>
                <a:lnTo>
                  <a:pt x="22" y="72"/>
                </a:lnTo>
                <a:lnTo>
                  <a:pt x="18" y="83"/>
                </a:lnTo>
                <a:lnTo>
                  <a:pt x="18" y="83"/>
                </a:lnTo>
                <a:lnTo>
                  <a:pt x="15" y="98"/>
                </a:lnTo>
                <a:lnTo>
                  <a:pt x="11" y="114"/>
                </a:lnTo>
                <a:lnTo>
                  <a:pt x="5" y="151"/>
                </a:lnTo>
                <a:lnTo>
                  <a:pt x="3" y="193"/>
                </a:lnTo>
                <a:lnTo>
                  <a:pt x="0" y="238"/>
                </a:lnTo>
                <a:lnTo>
                  <a:pt x="0" y="285"/>
                </a:lnTo>
                <a:lnTo>
                  <a:pt x="2" y="335"/>
                </a:lnTo>
                <a:lnTo>
                  <a:pt x="5" y="385"/>
                </a:lnTo>
                <a:lnTo>
                  <a:pt x="10" y="436"/>
                </a:lnTo>
                <a:lnTo>
                  <a:pt x="16" y="486"/>
                </a:lnTo>
                <a:lnTo>
                  <a:pt x="23" y="534"/>
                </a:lnTo>
                <a:lnTo>
                  <a:pt x="32" y="579"/>
                </a:lnTo>
                <a:lnTo>
                  <a:pt x="43" y="621"/>
                </a:lnTo>
                <a:lnTo>
                  <a:pt x="49" y="640"/>
                </a:lnTo>
                <a:lnTo>
                  <a:pt x="55" y="659"/>
                </a:lnTo>
                <a:lnTo>
                  <a:pt x="62" y="675"/>
                </a:lnTo>
                <a:lnTo>
                  <a:pt x="69" y="691"/>
                </a:lnTo>
                <a:lnTo>
                  <a:pt x="76" y="705"/>
                </a:lnTo>
                <a:lnTo>
                  <a:pt x="83" y="717"/>
                </a:lnTo>
                <a:lnTo>
                  <a:pt x="91" y="727"/>
                </a:lnTo>
                <a:lnTo>
                  <a:pt x="99" y="737"/>
                </a:lnTo>
                <a:lnTo>
                  <a:pt x="99" y="737"/>
                </a:lnTo>
                <a:lnTo>
                  <a:pt x="112" y="748"/>
                </a:lnTo>
                <a:lnTo>
                  <a:pt x="125" y="758"/>
                </a:lnTo>
                <a:lnTo>
                  <a:pt x="138" y="765"/>
                </a:lnTo>
                <a:lnTo>
                  <a:pt x="150" y="770"/>
                </a:lnTo>
                <a:lnTo>
                  <a:pt x="162" y="773"/>
                </a:lnTo>
                <a:lnTo>
                  <a:pt x="175" y="774"/>
                </a:lnTo>
                <a:lnTo>
                  <a:pt x="189" y="776"/>
                </a:lnTo>
                <a:lnTo>
                  <a:pt x="204" y="776"/>
                </a:lnTo>
                <a:lnTo>
                  <a:pt x="204" y="776"/>
                </a:lnTo>
                <a:lnTo>
                  <a:pt x="204" y="776"/>
                </a:lnTo>
                <a:lnTo>
                  <a:pt x="204" y="776"/>
                </a:lnTo>
                <a:lnTo>
                  <a:pt x="219" y="776"/>
                </a:lnTo>
                <a:lnTo>
                  <a:pt x="236" y="774"/>
                </a:lnTo>
                <a:lnTo>
                  <a:pt x="252" y="772"/>
                </a:lnTo>
                <a:lnTo>
                  <a:pt x="269" y="768"/>
                </a:lnTo>
                <a:lnTo>
                  <a:pt x="285" y="764"/>
                </a:lnTo>
                <a:lnTo>
                  <a:pt x="302" y="759"/>
                </a:lnTo>
                <a:lnTo>
                  <a:pt x="337" y="746"/>
                </a:lnTo>
                <a:lnTo>
                  <a:pt x="372" y="731"/>
                </a:lnTo>
                <a:lnTo>
                  <a:pt x="409" y="713"/>
                </a:lnTo>
                <a:lnTo>
                  <a:pt x="445" y="694"/>
                </a:lnTo>
                <a:lnTo>
                  <a:pt x="481" y="674"/>
                </a:lnTo>
                <a:lnTo>
                  <a:pt x="516" y="652"/>
                </a:lnTo>
                <a:lnTo>
                  <a:pt x="550" y="631"/>
                </a:lnTo>
                <a:lnTo>
                  <a:pt x="583" y="608"/>
                </a:lnTo>
                <a:lnTo>
                  <a:pt x="614" y="586"/>
                </a:lnTo>
                <a:lnTo>
                  <a:pt x="670" y="545"/>
                </a:lnTo>
                <a:lnTo>
                  <a:pt x="716" y="509"/>
                </a:lnTo>
                <a:lnTo>
                  <a:pt x="716" y="509"/>
                </a:lnTo>
                <a:lnTo>
                  <a:pt x="729" y="497"/>
                </a:lnTo>
                <a:lnTo>
                  <a:pt x="743" y="483"/>
                </a:lnTo>
                <a:lnTo>
                  <a:pt x="759" y="466"/>
                </a:lnTo>
                <a:lnTo>
                  <a:pt x="773" y="447"/>
                </a:lnTo>
                <a:lnTo>
                  <a:pt x="786" y="425"/>
                </a:lnTo>
                <a:lnTo>
                  <a:pt x="790" y="415"/>
                </a:lnTo>
                <a:lnTo>
                  <a:pt x="795" y="404"/>
                </a:lnTo>
                <a:lnTo>
                  <a:pt x="797" y="394"/>
                </a:lnTo>
                <a:lnTo>
                  <a:pt x="800" y="383"/>
                </a:lnTo>
                <a:lnTo>
                  <a:pt x="801" y="374"/>
                </a:lnTo>
                <a:lnTo>
                  <a:pt x="800" y="363"/>
                </a:lnTo>
                <a:lnTo>
                  <a:pt x="800" y="363"/>
                </a:lnTo>
                <a:lnTo>
                  <a:pt x="796" y="349"/>
                </a:lnTo>
                <a:lnTo>
                  <a:pt x="790" y="336"/>
                </a:lnTo>
                <a:lnTo>
                  <a:pt x="785" y="322"/>
                </a:lnTo>
                <a:lnTo>
                  <a:pt x="775" y="308"/>
                </a:lnTo>
                <a:lnTo>
                  <a:pt x="766" y="295"/>
                </a:lnTo>
                <a:lnTo>
                  <a:pt x="755" y="281"/>
                </a:lnTo>
                <a:lnTo>
                  <a:pt x="743" y="268"/>
                </a:lnTo>
                <a:lnTo>
                  <a:pt x="730" y="253"/>
                </a:lnTo>
                <a:lnTo>
                  <a:pt x="703" y="229"/>
                </a:lnTo>
                <a:lnTo>
                  <a:pt x="676" y="205"/>
                </a:lnTo>
                <a:lnTo>
                  <a:pt x="649" y="184"/>
                </a:lnTo>
                <a:lnTo>
                  <a:pt x="624" y="166"/>
                </a:lnTo>
                <a:lnTo>
                  <a:pt x="624" y="166"/>
                </a:lnTo>
                <a:lnTo>
                  <a:pt x="586" y="140"/>
                </a:lnTo>
                <a:lnTo>
                  <a:pt x="549" y="117"/>
                </a:lnTo>
                <a:lnTo>
                  <a:pt x="513" y="97"/>
                </a:lnTo>
                <a:lnTo>
                  <a:pt x="478" y="79"/>
                </a:lnTo>
                <a:lnTo>
                  <a:pt x="444" y="62"/>
                </a:lnTo>
                <a:lnTo>
                  <a:pt x="412" y="50"/>
                </a:lnTo>
                <a:lnTo>
                  <a:pt x="382" y="38"/>
                </a:lnTo>
                <a:lnTo>
                  <a:pt x="352" y="28"/>
                </a:lnTo>
                <a:lnTo>
                  <a:pt x="325" y="20"/>
                </a:lnTo>
                <a:lnTo>
                  <a:pt x="299" y="14"/>
                </a:lnTo>
                <a:lnTo>
                  <a:pt x="275" y="8"/>
                </a:lnTo>
                <a:lnTo>
                  <a:pt x="252" y="5"/>
                </a:lnTo>
                <a:lnTo>
                  <a:pt x="231" y="2"/>
                </a:lnTo>
                <a:lnTo>
                  <a:pt x="212" y="1"/>
                </a:lnTo>
                <a:lnTo>
                  <a:pt x="179" y="0"/>
                </a:lnTo>
                <a:close/>
              </a:path>
            </a:pathLst>
          </a:custGeom>
          <a:solidFill>
            <a:srgbClr val="C00000">
              <a:alpha val="83000"/>
            </a:srgbClr>
          </a:solidFill>
          <a:ln>
            <a:noFill/>
          </a:ln>
          <a:effectLst>
            <a:outerShdw blurRad="762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nvGrpSpPr>
          <p:cNvPr id="5" name="组合 4"/>
          <p:cNvGrpSpPr/>
          <p:nvPr/>
        </p:nvGrpSpPr>
        <p:grpSpPr>
          <a:xfrm>
            <a:off x="7297108" y="495469"/>
            <a:ext cx="3928977" cy="3168438"/>
            <a:chOff x="7388548" y="464989"/>
            <a:chExt cx="3928977" cy="3168438"/>
          </a:xfrm>
        </p:grpSpPr>
        <p:sp>
          <p:nvSpPr>
            <p:cNvPr id="301" name="文本框 300">
              <a:extLst>
                <a:ext uri="{FF2B5EF4-FFF2-40B4-BE49-F238E27FC236}">
                  <a16:creationId xmlns="" xmlns:a16="http://schemas.microsoft.com/office/drawing/2014/main" id="{F9ED7D03-5692-458F-B661-E75C6BE08726}"/>
                </a:ext>
              </a:extLst>
            </p:cNvPr>
            <p:cNvSpPr txBox="1"/>
            <p:nvPr/>
          </p:nvSpPr>
          <p:spPr>
            <a:xfrm>
              <a:off x="7772937" y="464989"/>
              <a:ext cx="3256579" cy="744756"/>
            </a:xfrm>
            <a:prstGeom prst="rect">
              <a:avLst/>
            </a:prstGeom>
            <a:noFill/>
          </p:spPr>
          <p:txBody>
            <a:bodyPr wrap="square" rtlCol="0">
              <a:spAutoFit/>
            </a:bodyPr>
            <a:lstStyle/>
            <a:p>
              <a:pPr>
                <a:lnSpc>
                  <a:spcPct val="150000"/>
                </a:lnSpc>
              </a:pPr>
              <a:r>
                <a:rPr lang="zh-CN" altLang="en-US" sz="3200" b="1">
                  <a:solidFill>
                    <a:schemeClr val="bg2">
                      <a:lumMod val="25000"/>
                    </a:schemeClr>
                  </a:solidFill>
                  <a:cs typeface="+mn-ea"/>
                  <a:sym typeface="+mn-lt"/>
                </a:rPr>
                <a:t>请编辑日程</a:t>
              </a:r>
            </a:p>
          </p:txBody>
        </p:sp>
        <p:sp>
          <p:nvSpPr>
            <p:cNvPr id="302" name="文本框 301">
              <a:extLst>
                <a:ext uri="{FF2B5EF4-FFF2-40B4-BE49-F238E27FC236}">
                  <a16:creationId xmlns="" xmlns:a16="http://schemas.microsoft.com/office/drawing/2014/main" id="{7194E76B-D2ED-4E0C-B977-2B89D0F93BEF}"/>
                </a:ext>
              </a:extLst>
            </p:cNvPr>
            <p:cNvSpPr txBox="1"/>
            <p:nvPr/>
          </p:nvSpPr>
          <p:spPr>
            <a:xfrm>
              <a:off x="7388548" y="1325103"/>
              <a:ext cx="3928977" cy="2308324"/>
            </a:xfrm>
            <a:prstGeom prst="rect">
              <a:avLst/>
            </a:prstGeom>
            <a:noFill/>
          </p:spPr>
          <p:txBody>
            <a:bodyPr wrap="square" rtlCol="0">
              <a:spAutoFit/>
            </a:bodyPr>
            <a:lstStyle/>
            <a:p>
              <a:pPr>
                <a:lnSpc>
                  <a:spcPct val="150000"/>
                </a:lnSpc>
              </a:pPr>
              <a:r>
                <a:rPr lang="en-US" altLang="zh-CN" sz="1600">
                  <a:solidFill>
                    <a:schemeClr val="bg2">
                      <a:lumMod val="50000"/>
                    </a:schemeClr>
                  </a:solidFill>
                  <a:cs typeface="+mn-ea"/>
                  <a:sym typeface="+mn-lt"/>
                </a:rPr>
                <a:t>        </a:t>
              </a:r>
              <a:r>
                <a:rPr lang="zh-CN" altLang="en-US" sz="1600">
                  <a:solidFill>
                    <a:schemeClr val="bg2">
                      <a:lumMod val="50000"/>
                    </a:schemeClr>
                  </a:solidFill>
                  <a:cs typeface="+mn-ea"/>
                  <a:sym typeface="+mn-lt"/>
                </a:rPr>
                <a:t>清明，前往万松书院，祭扫于子三烈士墓，缅怀革命先烈，弘扬求是精神。</a:t>
              </a:r>
              <a:endParaRPr lang="en-US" altLang="zh-CN" sz="1600">
                <a:solidFill>
                  <a:schemeClr val="bg2">
                    <a:lumMod val="50000"/>
                  </a:schemeClr>
                </a:solidFill>
                <a:cs typeface="+mn-ea"/>
                <a:sym typeface="+mn-lt"/>
              </a:endParaRPr>
            </a:p>
            <a:p>
              <a:pPr>
                <a:lnSpc>
                  <a:spcPct val="150000"/>
                </a:lnSpc>
              </a:pPr>
              <a:r>
                <a:rPr lang="zh-CN" altLang="en-US" sz="1600">
                  <a:solidFill>
                    <a:schemeClr val="bg2">
                      <a:lumMod val="50000"/>
                    </a:schemeClr>
                  </a:solidFill>
                  <a:cs typeface="+mn-ea"/>
                  <a:sym typeface="+mn-lt"/>
                </a:rPr>
                <a:t>        于子三，受浙大“求是”学风熏陶和革命思想启迪，毅然投身学生爱国民主运动，在“反内战、反饥饿、反迫害”的爱国民主运动中，被国民党特务杀害。</a:t>
              </a:r>
              <a:endParaRPr lang="en-US" altLang="zh-CN" sz="1600">
                <a:solidFill>
                  <a:schemeClr val="bg2">
                    <a:lumMod val="50000"/>
                  </a:schemeClr>
                </a:solidFill>
                <a:cs typeface="+mn-ea"/>
                <a:sym typeface="+mn-lt"/>
              </a:endParaRPr>
            </a:p>
          </p:txBody>
        </p:sp>
      </p:grpSp>
      <p:pic>
        <p:nvPicPr>
          <p:cNvPr id="303" name="图片 30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428444" flipV="1">
            <a:off x="5190106" y="1222686"/>
            <a:ext cx="2872564" cy="2270350"/>
          </a:xfrm>
          <a:prstGeom prst="rect">
            <a:avLst/>
          </a:prstGeom>
        </p:spPr>
      </p:pic>
      <p:pic>
        <p:nvPicPr>
          <p:cNvPr id="10" name="图片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6031" y="5858907"/>
            <a:ext cx="2429261" cy="1228346"/>
          </a:xfrm>
          <a:prstGeom prst="rect">
            <a:avLst/>
          </a:prstGeom>
        </p:spPr>
      </p:pic>
    </p:spTree>
    <p:extLst>
      <p:ext uri="{BB962C8B-B14F-4D97-AF65-F5344CB8AC3E}">
        <p14:creationId xmlns:p14="http://schemas.microsoft.com/office/powerpoint/2010/main" val="3453568943"/>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xmlns:a14="http://schemas.microsoft.com/office/drawing/2010/main" xmlns:a16="http://schemas.microsoft.com/office/drawing/2014/main">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9"/>
                                        </p:tgtEl>
                                        <p:attrNameLst>
                                          <p:attrName>style.visibility</p:attrName>
                                        </p:attrNameLst>
                                      </p:cBhvr>
                                      <p:to>
                                        <p:strVal val="visible"/>
                                      </p:to>
                                    </p:set>
                                    <p:anim calcmode="lin" valueType="num">
                                      <p:cBhvr>
                                        <p:cTn id="7" dur="500" fill="hold"/>
                                        <p:tgtEl>
                                          <p:spTgt spid="299"/>
                                        </p:tgtEl>
                                        <p:attrNameLst>
                                          <p:attrName>ppt_w</p:attrName>
                                        </p:attrNameLst>
                                      </p:cBhvr>
                                      <p:tavLst>
                                        <p:tav tm="0">
                                          <p:val>
                                            <p:fltVal val="0"/>
                                          </p:val>
                                        </p:tav>
                                        <p:tav tm="100000">
                                          <p:val>
                                            <p:strVal val="#ppt_w"/>
                                          </p:val>
                                        </p:tav>
                                      </p:tavLst>
                                    </p:anim>
                                    <p:anim calcmode="lin" valueType="num">
                                      <p:cBhvr>
                                        <p:cTn id="8" dur="500" fill="hold"/>
                                        <p:tgtEl>
                                          <p:spTgt spid="299"/>
                                        </p:tgtEl>
                                        <p:attrNameLst>
                                          <p:attrName>ppt_h</p:attrName>
                                        </p:attrNameLst>
                                      </p:cBhvr>
                                      <p:tavLst>
                                        <p:tav tm="0">
                                          <p:val>
                                            <p:fltVal val="0"/>
                                          </p:val>
                                        </p:tav>
                                        <p:tav tm="100000">
                                          <p:val>
                                            <p:strVal val="#ppt_h"/>
                                          </p:val>
                                        </p:tav>
                                      </p:tavLst>
                                    </p:anim>
                                    <p:anim calcmode="lin" valueType="num">
                                      <p:cBhvr>
                                        <p:cTn id="9" dur="500" fill="hold"/>
                                        <p:tgtEl>
                                          <p:spTgt spid="299"/>
                                        </p:tgtEl>
                                        <p:attrNameLst>
                                          <p:attrName>style.rotation</p:attrName>
                                        </p:attrNameLst>
                                      </p:cBhvr>
                                      <p:tavLst>
                                        <p:tav tm="0">
                                          <p:val>
                                            <p:fltVal val="90"/>
                                          </p:val>
                                        </p:tav>
                                        <p:tav tm="100000">
                                          <p:val>
                                            <p:fltVal val="0"/>
                                          </p:val>
                                        </p:tav>
                                      </p:tavLst>
                                    </p:anim>
                                    <p:animEffect transition="in" filter="fade">
                                      <p:cBhvr>
                                        <p:cTn id="10" dur="500"/>
                                        <p:tgtEl>
                                          <p:spTgt spid="299"/>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900"/>
                                        <p:tgtEl>
                                          <p:spTgt spid="3"/>
                                        </p:tgtEl>
                                      </p:cBhvr>
                                    </p:animEffect>
                                  </p:childTnLst>
                                </p:cTn>
                              </p:par>
                              <p:par>
                                <p:cTn id="14" presetID="10" presetClass="entr" presetSubtype="0" fill="hold" nodeType="withEffect">
                                  <p:stCondLst>
                                    <p:cond delay="7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200"/>
                            </p:stCondLst>
                            <p:childTnLst>
                              <p:par>
                                <p:cTn id="18" presetID="10" presetClass="entr" presetSubtype="0" fill="hold" nodeType="afterEffect">
                                  <p:stCondLst>
                                    <p:cond delay="0"/>
                                  </p:stCondLst>
                                  <p:childTnLst>
                                    <p:set>
                                      <p:cBhvr>
                                        <p:cTn id="19" dur="1" fill="hold">
                                          <p:stCondLst>
                                            <p:cond delay="0"/>
                                          </p:stCondLst>
                                        </p:cTn>
                                        <p:tgtEl>
                                          <p:spTgt spid="295"/>
                                        </p:tgtEl>
                                        <p:attrNameLst>
                                          <p:attrName>style.visibility</p:attrName>
                                        </p:attrNameLst>
                                      </p:cBhvr>
                                      <p:to>
                                        <p:strVal val="visible"/>
                                      </p:to>
                                    </p:set>
                                    <p:animEffect transition="in" filter="fade">
                                      <p:cBhvr>
                                        <p:cTn id="20" dur="500"/>
                                        <p:tgtEl>
                                          <p:spTgt spid="295"/>
                                        </p:tgtEl>
                                      </p:cBhvr>
                                    </p:animEffect>
                                  </p:childTnLst>
                                </p:cTn>
                              </p:par>
                            </p:childTnLst>
                          </p:cTn>
                        </p:par>
                        <p:par>
                          <p:cTn id="21" fill="hold">
                            <p:stCondLst>
                              <p:cond delay="1700"/>
                            </p:stCondLst>
                            <p:childTnLst>
                              <p:par>
                                <p:cTn id="22" presetID="10" presetClass="entr" presetSubtype="0" fill="hold" nodeType="afterEffect">
                                  <p:stCondLst>
                                    <p:cond delay="500"/>
                                  </p:stCondLst>
                                  <p:childTnLst>
                                    <p:set>
                                      <p:cBhvr>
                                        <p:cTn id="23" dur="1" fill="hold">
                                          <p:stCondLst>
                                            <p:cond delay="0"/>
                                          </p:stCondLst>
                                        </p:cTn>
                                        <p:tgtEl>
                                          <p:spTgt spid="303"/>
                                        </p:tgtEl>
                                        <p:attrNameLst>
                                          <p:attrName>style.visibility</p:attrName>
                                        </p:attrNameLst>
                                      </p:cBhvr>
                                      <p:to>
                                        <p:strVal val="visible"/>
                                      </p:to>
                                    </p:set>
                                    <p:animEffect transition="in" filter="fade">
                                      <p:cBhvr>
                                        <p:cTn id="24" dur="500"/>
                                        <p:tgtEl>
                                          <p:spTgt spid="303"/>
                                        </p:tgtEl>
                                      </p:cBhvr>
                                    </p:animEffect>
                                  </p:childTnLst>
                                </p:cTn>
                              </p:par>
                            </p:childTnLst>
                          </p:cTn>
                        </p:par>
                        <p:par>
                          <p:cTn id="25" fill="hold">
                            <p:stCondLst>
                              <p:cond delay="27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C00000"/>
      </a:accent1>
      <a:accent2>
        <a:srgbClr val="ED7D31"/>
      </a:accent2>
      <a:accent3>
        <a:srgbClr val="D0CECE"/>
      </a:accent3>
      <a:accent4>
        <a:srgbClr val="C55A11"/>
      </a:accent4>
      <a:accent5>
        <a:srgbClr val="4472C4"/>
      </a:accent5>
      <a:accent6>
        <a:srgbClr val="70AD47"/>
      </a:accent6>
      <a:hlink>
        <a:srgbClr val="0563C1"/>
      </a:hlink>
      <a:folHlink>
        <a:srgbClr val="954F72"/>
      </a:folHlink>
    </a:clrScheme>
    <a:fontScheme name="ev2fv2b2">
      <a:majorFont>
        <a:latin typeface="Microsoft JhengHei UI" panose="020F0302020204030204"/>
        <a:ea typeface="Microsoft YaHei"/>
        <a:cs typeface=""/>
      </a:majorFont>
      <a:minorFont>
        <a:latin typeface="Microsoft JhengHei UI"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3560</TotalTime>
  <Words>2154</Words>
  <Application>Microsoft Office PowerPoint</Application>
  <PresentationFormat>宽屏</PresentationFormat>
  <Paragraphs>198</Paragraphs>
  <Slides>24</Slides>
  <Notes>21</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24</vt:i4>
      </vt:variant>
    </vt:vector>
  </HeadingPairs>
  <TitlesOfParts>
    <vt:vector size="34" baseType="lpstr">
      <vt:lpstr>Microsoft JhengHei UI</vt:lpstr>
      <vt:lpstr>微软雅黑</vt:lpstr>
      <vt:lpstr>Century Gothic</vt:lpstr>
      <vt:lpstr>Segoe UI Light</vt:lpstr>
      <vt:lpstr>等线</vt:lpstr>
      <vt:lpstr>Calibri</vt:lpstr>
      <vt:lpstr>Segoe UI</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Kong</dc:creator>
  <cp:keywords>51PPT模板网</cp:keywords>
  <cp:lastModifiedBy>阳光 男孩</cp:lastModifiedBy>
  <cp:revision>565</cp:revision>
  <dcterms:created xsi:type="dcterms:W3CDTF">2019-03-26T09:11:26Z</dcterms:created>
  <dcterms:modified xsi:type="dcterms:W3CDTF">2019-06-20T15:43:38Z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2019-04-13T07:16:24.2785243Z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1f3c2774-6d92-4db0-be60-6a6d1a334768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