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69" r:id="rId2"/>
  </p:sldMasterIdLst>
  <p:notesMasterIdLst>
    <p:notesMasterId r:id="rId21"/>
  </p:notesMasterIdLst>
  <p:sldIdLst>
    <p:sldId id="3301" r:id="rId3"/>
    <p:sldId id="3302" r:id="rId4"/>
    <p:sldId id="3307" r:id="rId5"/>
    <p:sldId id="259" r:id="rId6"/>
    <p:sldId id="261" r:id="rId7"/>
    <p:sldId id="260" r:id="rId8"/>
    <p:sldId id="264" r:id="rId9"/>
    <p:sldId id="3314" r:id="rId10"/>
    <p:sldId id="268" r:id="rId11"/>
    <p:sldId id="272" r:id="rId12"/>
    <p:sldId id="273" r:id="rId13"/>
    <p:sldId id="3308" r:id="rId14"/>
    <p:sldId id="276" r:id="rId15"/>
    <p:sldId id="277" r:id="rId16"/>
    <p:sldId id="3317" r:id="rId17"/>
    <p:sldId id="360" r:id="rId18"/>
    <p:sldId id="370" r:id="rId19"/>
    <p:sldId id="3318" r:id="rId2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38" d="100"/>
          <a:sy n="138" d="100"/>
        </p:scale>
        <p:origin x="138" y="240"/>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rgbClr val="3A3A3A"/>
                </a:solidFill>
                <a:latin typeface="Calibri" panose="020F0502020204030204" pitchFamily="34" charset="0"/>
                <a:ea typeface="微软雅黑" panose="020B0503020204020204" pitchFamily="34" charset="-122"/>
                <a:cs typeface="+mn-cs"/>
                <a:sym typeface="Calibri" panose="020F0502020204030204" pitchFamily="34" charset="0"/>
              </a:defRPr>
            </a:pPr>
            <a:r>
              <a:rPr lang="en-US"/>
              <a:t>TITLE HERE</a:t>
            </a:r>
            <a:endParaRPr lang="zh-CN"/>
          </a:p>
        </c:rich>
      </c:tx>
      <c:layout>
        <c:manualLayout>
          <c:xMode val="edge"/>
          <c:yMode val="edge"/>
          <c:x val="0.16358208955223899"/>
          <c:y val="6.1761666430264803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rgbClr val="3A3A3A"/>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36DF-4FA5-B05A-198EF6E2A4DC}"/>
            </c:ext>
          </c:extLst>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36DF-4FA5-B05A-198EF6E2A4DC}"/>
            </c:ext>
          </c:extLst>
        </c:ser>
        <c:ser>
          <c:idx val="2"/>
          <c:order val="2"/>
          <c:tx>
            <c:strRef>
              <c:f>Sheet1!$D$1</c:f>
              <c:strCache>
                <c:ptCount val="1"/>
                <c:pt idx="0">
                  <c:v>TEXT3</c:v>
                </c:pt>
              </c:strCache>
            </c:strRef>
          </c:tx>
          <c:spPr>
            <a:solidFill>
              <a:srgbClr val="656565"/>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36DF-4FA5-B05A-198EF6E2A4DC}"/>
            </c:ext>
          </c:extLst>
        </c:ser>
        <c:dLbls>
          <c:showLegendKey val="0"/>
          <c:showVal val="0"/>
          <c:showCatName val="0"/>
          <c:showSerName val="0"/>
          <c:showPercent val="0"/>
          <c:showBubbleSize val="0"/>
        </c:dLbls>
        <c:gapWidth val="79"/>
        <c:overlap val="10"/>
        <c:axId val="1829331680"/>
        <c:axId val="1829350176"/>
      </c:barChart>
      <c:catAx>
        <c:axId val="1829331680"/>
        <c:scaling>
          <c:orientation val="minMax"/>
        </c:scaling>
        <c:delete val="0"/>
        <c:axPos val="l"/>
        <c:title>
          <c:layout/>
          <c:overlay val="0"/>
          <c:spPr>
            <a:noFill/>
            <a:ln>
              <a:noFill/>
            </a:ln>
            <a:effectLst/>
          </c:spPr>
          <c:txPr>
            <a:bodyPr rot="-5400000" spcFirstLastPara="1" vertOverflow="ellipsis" vert="horz" wrap="square" anchor="ctr" anchorCtr="1"/>
            <a:lstStyle/>
            <a:p>
              <a:pPr>
                <a:defRPr lang="zh-CN" sz="1330" b="0" i="0" u="none" strike="noStrike" kern="1200" baseline="0">
                  <a:solidFill>
                    <a:srgbClr val="3A3A3A"/>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3A3A3A"/>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crossAx val="1829350176"/>
        <c:crosses val="autoZero"/>
        <c:auto val="1"/>
        <c:lblAlgn val="ctr"/>
        <c:lblOffset val="100"/>
        <c:noMultiLvlLbl val="0"/>
      </c:catAx>
      <c:valAx>
        <c:axId val="1829350176"/>
        <c:scaling>
          <c:orientation val="minMax"/>
        </c:scaling>
        <c:delete val="1"/>
        <c:axPos val="b"/>
        <c:title>
          <c:layout/>
          <c:overlay val="0"/>
          <c:spPr>
            <a:noFill/>
            <a:ln>
              <a:noFill/>
            </a:ln>
            <a:effectLst/>
          </c:spPr>
          <c:txPr>
            <a:bodyPr rot="0" spcFirstLastPara="1" vertOverflow="ellipsis" vert="horz" wrap="square" anchor="ctr" anchorCtr="1"/>
            <a:lstStyle/>
            <a:p>
              <a:pPr>
                <a:defRPr lang="zh-CN" sz="1330" b="0" i="0" u="none" strike="noStrike" kern="1200" baseline="0">
                  <a:solidFill>
                    <a:srgbClr val="3A3A3A"/>
                  </a:solidFill>
                  <a:latin typeface="Calibri" panose="020F0502020204030204" pitchFamily="34" charset="0"/>
                  <a:ea typeface="微软雅黑" panose="020B0503020204020204" pitchFamily="34" charset="-122"/>
                  <a:cs typeface="+mn-cs"/>
                  <a:sym typeface="Calibri" panose="020F0502020204030204" pitchFamily="34" charset="0"/>
                </a:defRPr>
              </a:pPr>
              <a:endParaRPr lang="zh-CN"/>
            </a:p>
          </c:txPr>
        </c:title>
        <c:numFmt formatCode="General" sourceLinked="1"/>
        <c:majorTickMark val="none"/>
        <c:minorTickMark val="none"/>
        <c:tickLblPos val="nextTo"/>
        <c:crossAx val="1829331680"/>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3A3A3A"/>
          </a:solidFill>
          <a:latin typeface="Calibri" panose="020F0502020204030204" pitchFamily="34" charset="0"/>
          <a:ea typeface="微软雅黑" panose="020B0503020204020204" pitchFamily="34" charset="-122"/>
          <a:sym typeface="Calibri" panose="020F050202020403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2019/6/20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1</a:t>
            </a:fld>
            <a:endParaRPr lang="zh-CN" altLang="en-US"/>
          </a:p>
        </p:txBody>
      </p:sp>
    </p:spTree>
    <p:extLst>
      <p:ext uri="{BB962C8B-B14F-4D97-AF65-F5344CB8AC3E}">
        <p14:creationId xmlns:p14="http://schemas.microsoft.com/office/powerpoint/2010/main" val="1495438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2</a:t>
            </a:fld>
            <a:endParaRPr lang="zh-CN" altLang="en-US"/>
          </a:p>
        </p:txBody>
      </p:sp>
    </p:spTree>
    <p:extLst>
      <p:ext uri="{BB962C8B-B14F-4D97-AF65-F5344CB8AC3E}">
        <p14:creationId xmlns:p14="http://schemas.microsoft.com/office/powerpoint/2010/main" val="590627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3</a:t>
            </a:fld>
            <a:endParaRPr lang="zh-CN" altLang="en-US"/>
          </a:p>
        </p:txBody>
      </p:sp>
    </p:spTree>
    <p:extLst>
      <p:ext uri="{BB962C8B-B14F-4D97-AF65-F5344CB8AC3E}">
        <p14:creationId xmlns:p14="http://schemas.microsoft.com/office/powerpoint/2010/main" val="574228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8</a:t>
            </a:fld>
            <a:endParaRPr lang="zh-CN" altLang="en-US"/>
          </a:p>
        </p:txBody>
      </p:sp>
    </p:spTree>
    <p:extLst>
      <p:ext uri="{BB962C8B-B14F-4D97-AF65-F5344CB8AC3E}">
        <p14:creationId xmlns:p14="http://schemas.microsoft.com/office/powerpoint/2010/main" val="1206593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26A616-8248-44E2-9D83-B0D7AA7FBDC5}" type="slidenum">
              <a:rPr lang="zh-CN" altLang="en-US" smtClean="0"/>
              <a:t>15</a:t>
            </a:fld>
            <a:endParaRPr lang="zh-CN" altLang="en-US"/>
          </a:p>
        </p:txBody>
      </p:sp>
    </p:spTree>
    <p:extLst>
      <p:ext uri="{BB962C8B-B14F-4D97-AF65-F5344CB8AC3E}">
        <p14:creationId xmlns:p14="http://schemas.microsoft.com/office/powerpoint/2010/main" val="3711691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11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6/20/2019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40124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6/20/2019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79138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6/20/2019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34539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92584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4273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3466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035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09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03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77091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24581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6/20/2019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27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98323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6/20/2019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041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6/20/2019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293963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sldLayoutIdLst>
    <p:sldLayoutId id="2147483760" r:id="rId1"/>
    <p:sldLayoutId id="2147483767" r:id="rId2"/>
    <p:sldLayoutId id="2147483768"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6/20/2019</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4" r:id="rId12"/>
    <p:sldLayoutId id="2147483785"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4.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4.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4.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4.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4.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65DA6D1-0D9E-4006-997C-84B515E15A8D}"/>
              </a:ext>
            </a:extLst>
          </p:cNvPr>
          <p:cNvPicPr>
            <a:picLocks noChangeAspect="1"/>
          </p:cNvPicPr>
          <p:nvPr/>
        </p:nvPicPr>
        <p:blipFill>
          <a:blip r:embed="rId3">
            <a:grayscl/>
          </a:blip>
          <a:stretch>
            <a:fillRect/>
          </a:stretch>
        </p:blipFill>
        <p:spPr>
          <a:xfrm rot="16200000">
            <a:off x="177922" y="-177921"/>
            <a:ext cx="1554600" cy="1910442"/>
          </a:xfrm>
          <a:prstGeom prst="rect">
            <a:avLst/>
          </a:prstGeom>
        </p:spPr>
      </p:pic>
      <p:pic>
        <p:nvPicPr>
          <p:cNvPr id="8" name="图片 7">
            <a:extLst>
              <a:ext uri="{FF2B5EF4-FFF2-40B4-BE49-F238E27FC236}">
                <a16:creationId xmlns:a16="http://schemas.microsoft.com/office/drawing/2014/main" xmlns="" id="{E915003C-6FE7-45C2-9499-12DE04FDEFC0}"/>
              </a:ext>
            </a:extLst>
          </p:cNvPr>
          <p:cNvPicPr>
            <a:picLocks noChangeAspect="1"/>
          </p:cNvPicPr>
          <p:nvPr/>
        </p:nvPicPr>
        <p:blipFill>
          <a:blip r:embed="rId3">
            <a:grayscl/>
          </a:blip>
          <a:stretch>
            <a:fillRect/>
          </a:stretch>
        </p:blipFill>
        <p:spPr>
          <a:xfrm rot="5400000">
            <a:off x="7411479" y="3410979"/>
            <a:ext cx="1554600" cy="1910442"/>
          </a:xfrm>
          <a:prstGeom prst="rect">
            <a:avLst/>
          </a:prstGeom>
        </p:spPr>
      </p:pic>
      <p:sp>
        <p:nvSpPr>
          <p:cNvPr id="7" name="文本框 6">
            <a:extLst>
              <a:ext uri="{FF2B5EF4-FFF2-40B4-BE49-F238E27FC236}">
                <a16:creationId xmlns:a16="http://schemas.microsoft.com/office/drawing/2014/main" xmlns="" id="{AB52130A-A439-4494-B3AE-1F194F0DC1C2}"/>
              </a:ext>
            </a:extLst>
          </p:cNvPr>
          <p:cNvSpPr txBox="1"/>
          <p:nvPr/>
        </p:nvSpPr>
        <p:spPr>
          <a:xfrm>
            <a:off x="2540036" y="616569"/>
            <a:ext cx="4063934" cy="2389116"/>
          </a:xfrm>
          <a:prstGeom prst="rect">
            <a:avLst/>
          </a:prstGeom>
          <a:noFill/>
        </p:spPr>
        <p:txBody>
          <a:bodyPr wrap="none" rtlCol="0">
            <a:spAutoFit/>
          </a:bodyPr>
          <a:lstStyle/>
          <a:p>
            <a:pPr algn="ctr"/>
            <a:r>
              <a:rPr lang="en-US" altLang="zh-CN" sz="14925" b="1" dirty="0">
                <a:solidFill>
                  <a:schemeClr val="accent1"/>
                </a:solidFill>
              </a:rPr>
              <a:t>2019</a:t>
            </a:r>
            <a:endParaRPr lang="zh-CN" altLang="en-US" sz="14925" b="1" dirty="0">
              <a:solidFill>
                <a:schemeClr val="accent1"/>
              </a:solidFill>
            </a:endParaRPr>
          </a:p>
        </p:txBody>
      </p:sp>
      <p:sp>
        <p:nvSpPr>
          <p:cNvPr id="9" name="文本框 8">
            <a:extLst>
              <a:ext uri="{FF2B5EF4-FFF2-40B4-BE49-F238E27FC236}">
                <a16:creationId xmlns:a16="http://schemas.microsoft.com/office/drawing/2014/main" xmlns="" id="{6272DE35-30F4-48C1-86B4-51D235058A70}"/>
              </a:ext>
            </a:extLst>
          </p:cNvPr>
          <p:cNvSpPr txBox="1"/>
          <p:nvPr/>
        </p:nvSpPr>
        <p:spPr>
          <a:xfrm>
            <a:off x="2363703" y="2692401"/>
            <a:ext cx="4416594" cy="600164"/>
          </a:xfrm>
          <a:prstGeom prst="rect">
            <a:avLst/>
          </a:prstGeom>
          <a:noFill/>
        </p:spPr>
        <p:txBody>
          <a:bodyPr wrap="none" rtlCol="0">
            <a:spAutoFit/>
          </a:bodyPr>
          <a:lstStyle/>
          <a:p>
            <a:pPr algn="ctr"/>
            <a:r>
              <a:rPr lang="zh-CN" altLang="en-US" sz="3300" b="1" dirty="0">
                <a:solidFill>
                  <a:schemeClr val="tx2"/>
                </a:solidFill>
              </a:rPr>
              <a:t>大气简约通用商务模板</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57BF01B-60DC-47E3-A050-882A940AC307}"/>
              </a:ext>
            </a:extLst>
          </p:cNvPr>
          <p:cNvSpPr/>
          <p:nvPr/>
        </p:nvSpPr>
        <p:spPr>
          <a:xfrm>
            <a:off x="1636295" y="3307041"/>
            <a:ext cx="5871411" cy="415498"/>
          </a:xfrm>
          <a:prstGeom prst="rect">
            <a:avLst/>
          </a:prstGeom>
        </p:spPr>
        <p:txBody>
          <a:bodyPr wrap="square">
            <a:spAutoFit/>
          </a:bodyPr>
          <a:lstStyle/>
          <a:p>
            <a:pPr algn="ct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圆角矩形 5">
            <a:extLst>
              <a:ext uri="{FF2B5EF4-FFF2-40B4-BE49-F238E27FC236}">
                <a16:creationId xmlns:a16="http://schemas.microsoft.com/office/drawing/2014/main" xmlns="" id="{1DB8A0B5-7C5C-4383-B43C-CDC9EF994309}"/>
              </a:ext>
            </a:extLst>
          </p:cNvPr>
          <p:cNvSpPr/>
          <p:nvPr/>
        </p:nvSpPr>
        <p:spPr>
          <a:xfrm>
            <a:off x="3914521" y="3826584"/>
            <a:ext cx="1314959" cy="366868"/>
          </a:xfrm>
          <a:prstGeom prst="roundRect">
            <a:avLst>
              <a:gd name="adj" fmla="val 235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t>PPT</a:t>
            </a:r>
            <a:r>
              <a:rPr lang="zh-CN" altLang="en-US" sz="1013" dirty="0"/>
              <a:t>模板管家</a:t>
            </a:r>
          </a:p>
        </p:txBody>
      </p:sp>
    </p:spTree>
    <p:extLst>
      <p:ext uri="{BB962C8B-B14F-4D97-AF65-F5344CB8AC3E}">
        <p14:creationId xmlns:p14="http://schemas.microsoft.com/office/powerpoint/2010/main" val="34141413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90" name="图片 89"/>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994410"/>
            <a:ext cx="4023360" cy="37719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91" name="矩形 90"/>
          <p:cNvSpPr/>
          <p:nvPr/>
        </p:nvSpPr>
        <p:spPr>
          <a:xfrm>
            <a:off x="0" y="994410"/>
            <a:ext cx="2171700" cy="62305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92" name="矩形 91"/>
          <p:cNvSpPr/>
          <p:nvPr/>
        </p:nvSpPr>
        <p:spPr>
          <a:xfrm>
            <a:off x="3200400" y="4114800"/>
            <a:ext cx="2354580" cy="65151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93" name="文本框 92"/>
          <p:cNvSpPr txBox="1"/>
          <p:nvPr/>
        </p:nvSpPr>
        <p:spPr>
          <a:xfrm>
            <a:off x="3605752" y="4166235"/>
            <a:ext cx="2109248" cy="369332"/>
          </a:xfrm>
          <a:prstGeom prst="rect">
            <a:avLst/>
          </a:prstGeom>
          <a:noFill/>
        </p:spPr>
        <p:txBody>
          <a:bodyPr wrap="square" rtlCol="0">
            <a:spAutoFit/>
          </a:bodyPr>
          <a:lstStyle/>
          <a:p>
            <a:pPr algn="ctr"/>
            <a:r>
              <a:rPr lang="en-US" altLang="zh-CN" sz="1800" dirty="0">
                <a:solidFill>
                  <a:schemeClr val="bg1"/>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sp>
        <p:nvSpPr>
          <p:cNvPr id="94" name="矩形 93"/>
          <p:cNvSpPr/>
          <p:nvPr/>
        </p:nvSpPr>
        <p:spPr>
          <a:xfrm>
            <a:off x="3818197" y="4457700"/>
            <a:ext cx="1802096" cy="213585"/>
          </a:xfrm>
          <a:prstGeom prst="rect">
            <a:avLst/>
          </a:prstGeom>
        </p:spPr>
        <p:txBody>
          <a:bodyPr wrap="none">
            <a:spAutoFit/>
          </a:bodyPr>
          <a:lstStyle/>
          <a:p>
            <a:r>
              <a:rPr lang="en-US" altLang="zh-CN" sz="788" dirty="0">
                <a:solidFill>
                  <a:schemeClr val="bg1"/>
                </a:solidFill>
                <a:latin typeface="Calibri" panose="020F0502020204030204" pitchFamily="34" charset="0"/>
                <a:ea typeface="微软雅黑" panose="020B0503020204020204" pitchFamily="34" charset="-122"/>
                <a:sym typeface="Calibri" panose="020F0502020204030204" pitchFamily="34" charset="0"/>
              </a:rPr>
              <a:t>True mastery of any skill takes lifetime. </a:t>
            </a:r>
          </a:p>
        </p:txBody>
      </p:sp>
      <p:sp>
        <p:nvSpPr>
          <p:cNvPr id="95" name="文本框 94"/>
          <p:cNvSpPr txBox="1"/>
          <p:nvPr/>
        </p:nvSpPr>
        <p:spPr>
          <a:xfrm>
            <a:off x="4660376" y="2126543"/>
            <a:ext cx="3753546" cy="1051185"/>
          </a:xfrm>
          <a:prstGeom prst="rect">
            <a:avLst/>
          </a:prstGeom>
          <a:noFill/>
        </p:spPr>
        <p:txBody>
          <a:bodyPr wrap="square" rtlCol="0">
            <a:spAutoFit/>
          </a:bodyPr>
          <a:lstStyle/>
          <a:p>
            <a:pPr algn="just">
              <a:lnSpc>
                <a:spcPct val="130000"/>
              </a:lnSpc>
            </a:pPr>
            <a:r>
              <a:rPr lang="en-US" altLang="zh-CN" sz="975"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96" name="组合 95"/>
          <p:cNvGrpSpPr/>
          <p:nvPr/>
        </p:nvGrpSpPr>
        <p:grpSpPr>
          <a:xfrm>
            <a:off x="4728956" y="1655162"/>
            <a:ext cx="435109" cy="435109"/>
            <a:chOff x="6406936" y="2433233"/>
            <a:chExt cx="794145" cy="794145"/>
          </a:xfrm>
        </p:grpSpPr>
        <p:sp>
          <p:nvSpPr>
            <p:cNvPr id="97"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68580" tIns="34290" rIns="68580" bIns="34290" numCol="1" anchor="t" anchorCtr="0" compatLnSpc="1"/>
            <a:lstStyle/>
            <a:p>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8" name="Oval 92"/>
            <p:cNvSpPr>
              <a:spLocks noChangeArrowheads="1"/>
            </p:cNvSpPr>
            <p:nvPr/>
          </p:nvSpPr>
          <p:spPr bwMode="auto">
            <a:xfrm>
              <a:off x="6406936" y="2433233"/>
              <a:ext cx="794145" cy="794145"/>
            </a:xfrm>
            <a:prstGeom prst="ellipse">
              <a:avLst/>
            </a:prstGeom>
          </p:spPr>
          <p:txBody>
            <a:bodyPr vert="horz" wrap="square" lIns="68580" tIns="34290" rIns="68580" bIns="34290" numCol="1" anchor="t" anchorCtr="0" compatLnSpc="1"/>
            <a:lstStyle/>
            <a:p>
              <a:pPr>
                <a:defRPr/>
              </a:pPr>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9"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0" name="组合 99"/>
          <p:cNvGrpSpPr/>
          <p:nvPr/>
        </p:nvGrpSpPr>
        <p:grpSpPr>
          <a:xfrm>
            <a:off x="5359400" y="1655162"/>
            <a:ext cx="435109" cy="435109"/>
            <a:chOff x="7352080" y="2433233"/>
            <a:chExt cx="794145" cy="794145"/>
          </a:xfrm>
        </p:grpSpPr>
        <p:sp>
          <p:nvSpPr>
            <p:cNvPr id="101"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68580" tIns="34290" rIns="68580" bIns="34290" numCol="1" anchor="t" anchorCtr="0" compatLnSpc="1"/>
            <a:lstStyle/>
            <a:p>
              <a:pPr>
                <a:defRPr/>
              </a:pPr>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3"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4" name="组合 103"/>
          <p:cNvGrpSpPr/>
          <p:nvPr/>
        </p:nvGrpSpPr>
        <p:grpSpPr>
          <a:xfrm>
            <a:off x="5989844" y="1655162"/>
            <a:ext cx="434342" cy="435109"/>
            <a:chOff x="8301418" y="2433233"/>
            <a:chExt cx="792746" cy="794145"/>
          </a:xfrm>
        </p:grpSpPr>
        <p:sp>
          <p:nvSpPr>
            <p:cNvPr id="105"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6"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68580" tIns="34290" rIns="68580" bIns="34290" numCol="1" anchor="t" anchorCtr="0" compatLnSpc="1"/>
            <a:lstStyle/>
            <a:p>
              <a:endParaRPr lang="zh-CN" altLang="en-US" sz="1013" kern="0" dirty="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7"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defRPr/>
              </a:pPr>
              <a:endParaRPr lang="zh-CN" altLang="en-US" sz="1013" kern="0">
                <a:solidFill>
                  <a:sysClr val="windowText" lastClr="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08" name="矩形 107"/>
          <p:cNvSpPr/>
          <p:nvPr/>
        </p:nvSpPr>
        <p:spPr>
          <a:xfrm>
            <a:off x="4728956" y="4030582"/>
            <a:ext cx="826127" cy="85265"/>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25" name="图片 24">
            <a:extLst>
              <a:ext uri="{FF2B5EF4-FFF2-40B4-BE49-F238E27FC236}">
                <a16:creationId xmlns:a16="http://schemas.microsoft.com/office/drawing/2014/main" xmlns="" id="{2AC8F244-E2FA-437C-AF33-7521133F63DD}"/>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26" name="文本框 25">
            <a:extLst>
              <a:ext uri="{FF2B5EF4-FFF2-40B4-BE49-F238E27FC236}">
                <a16:creationId xmlns:a16="http://schemas.microsoft.com/office/drawing/2014/main" xmlns="" id="{64036EF3-57A7-4182-90B0-1CDB94A1B85B}"/>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7" name="文本框 26">
            <a:extLst>
              <a:ext uri="{FF2B5EF4-FFF2-40B4-BE49-F238E27FC236}">
                <a16:creationId xmlns:a16="http://schemas.microsoft.com/office/drawing/2014/main" xmlns="" id="{84599067-4D1F-4EAE-A52B-D4449DD1F4D3}"/>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43" name="任意多边形 42"/>
          <p:cNvSpPr/>
          <p:nvPr/>
        </p:nvSpPr>
        <p:spPr>
          <a:xfrm>
            <a:off x="3553189" y="1"/>
            <a:ext cx="5590811" cy="4037423"/>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4" name="任意多边形 23"/>
          <p:cNvSpPr/>
          <p:nvPr/>
        </p:nvSpPr>
        <p:spPr>
          <a:xfrm>
            <a:off x="0" y="1715361"/>
            <a:ext cx="4388663" cy="3428140"/>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2">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8" name="文本框 27"/>
          <p:cNvSpPr txBox="1"/>
          <p:nvPr/>
        </p:nvSpPr>
        <p:spPr>
          <a:xfrm>
            <a:off x="5109795" y="1577029"/>
            <a:ext cx="2720136" cy="415498"/>
          </a:xfrm>
          <a:prstGeom prst="rect">
            <a:avLst/>
          </a:prstGeom>
          <a:noFill/>
        </p:spPr>
        <p:txBody>
          <a:bodyPr wrap="square" rtlCol="0">
            <a:spAutoFit/>
          </a:bodyPr>
          <a:lstStyle/>
          <a:p>
            <a:pPr algn="ctr">
              <a:defRPr/>
            </a:pPr>
            <a:r>
              <a:rPr lang="en-US" altLang="zh-CN" sz="2100"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29" name="文本框 28"/>
          <p:cNvSpPr txBox="1"/>
          <p:nvPr/>
        </p:nvSpPr>
        <p:spPr>
          <a:xfrm>
            <a:off x="4852297" y="1969444"/>
            <a:ext cx="3805928" cy="702052"/>
          </a:xfrm>
          <a:prstGeom prst="rect">
            <a:avLst/>
          </a:prstGeom>
          <a:noFill/>
        </p:spPr>
        <p:txBody>
          <a:bodyPr wrap="square" rtlCol="0">
            <a:spAutoFit/>
          </a:bodyPr>
          <a:lstStyle/>
          <a:p>
            <a:pPr algn="just">
              <a:lnSpc>
                <a:spcPct val="130000"/>
              </a:lnSpc>
            </a:pPr>
            <a:r>
              <a:rPr lang="en-US" altLang="zh-CN" sz="1050" dirty="0">
                <a:solidFill>
                  <a:schemeClr val="bg1"/>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sp>
        <p:nvSpPr>
          <p:cNvPr id="32" name="KSO_Shape"/>
          <p:cNvSpPr/>
          <p:nvPr/>
        </p:nvSpPr>
        <p:spPr bwMode="auto">
          <a:xfrm>
            <a:off x="4930444" y="1457234"/>
            <a:ext cx="501653" cy="474108"/>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013">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9" name="组合 38"/>
          <p:cNvGrpSpPr/>
          <p:nvPr/>
        </p:nvGrpSpPr>
        <p:grpSpPr>
          <a:xfrm>
            <a:off x="4930444" y="2769230"/>
            <a:ext cx="1444016" cy="34289"/>
            <a:chOff x="980429" y="4605462"/>
            <a:chExt cx="1925354" cy="45719"/>
          </a:xfrm>
        </p:grpSpPr>
        <p:sp>
          <p:nvSpPr>
            <p:cNvPr id="2" name="矩形 1"/>
            <p:cNvSpPr/>
            <p:nvPr/>
          </p:nvSpPr>
          <p:spPr>
            <a:xfrm>
              <a:off x="980429" y="4605462"/>
              <a:ext cx="483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latin typeface="Calibri" panose="020F0502020204030204" pitchFamily="34" charset="0"/>
                <a:ea typeface="微软雅黑" panose="020B0503020204020204" pitchFamily="34" charset="-122"/>
                <a:sym typeface="Calibri" panose="020F0502020204030204" pitchFamily="34" charset="0"/>
              </a:endParaRPr>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17" name="文本框 16"/>
          <p:cNvSpPr txBox="1"/>
          <p:nvPr/>
        </p:nvSpPr>
        <p:spPr>
          <a:xfrm>
            <a:off x="3112434" y="4429839"/>
            <a:ext cx="4588529" cy="491994"/>
          </a:xfrm>
          <a:prstGeom prst="rect">
            <a:avLst/>
          </a:prstGeom>
          <a:noFill/>
        </p:spPr>
        <p:txBody>
          <a:bodyPr wrap="square" rtlCol="0">
            <a:spAutoFit/>
          </a:bodyPr>
          <a:lstStyle/>
          <a:p>
            <a:pPr algn="just">
              <a:lnSpc>
                <a:spcPct val="130000"/>
              </a:lnSpc>
            </a:pPr>
            <a:r>
              <a:rPr lang="en-US" altLang="zh-CN" sz="1050"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cxnSp>
        <p:nvCxnSpPr>
          <p:cNvPr id="6" name="直接连接符 5"/>
          <p:cNvCxnSpPr/>
          <p:nvPr/>
        </p:nvCxnSpPr>
        <p:spPr>
          <a:xfrm flipH="1">
            <a:off x="2843243" y="1391347"/>
            <a:ext cx="1556606" cy="2824344"/>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3247549" y="4185285"/>
            <a:ext cx="2404586" cy="369332"/>
          </a:xfrm>
          <a:prstGeom prst="rect">
            <a:avLst/>
          </a:prstGeom>
          <a:noFill/>
        </p:spPr>
        <p:txBody>
          <a:bodyPr wrap="square" rtlCol="0">
            <a:spAutoFit/>
          </a:bodyPr>
          <a:lstStyle/>
          <a:p>
            <a:pPr algn="l"/>
            <a:r>
              <a:rPr lang="en-US" altLang="zh-CN" sz="1800" dirty="0">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46" name="文本框 45"/>
          <p:cNvSpPr txBox="1"/>
          <p:nvPr/>
        </p:nvSpPr>
        <p:spPr>
          <a:xfrm>
            <a:off x="3436143" y="3582635"/>
            <a:ext cx="1015021" cy="784830"/>
          </a:xfrm>
          <a:prstGeom prst="rect">
            <a:avLst/>
          </a:prstGeom>
          <a:noFill/>
        </p:spPr>
        <p:txBody>
          <a:bodyPr wrap="none" rtlCol="0">
            <a:spAutoFit/>
          </a:bodyPr>
          <a:lstStyle/>
          <a:p>
            <a:r>
              <a:rPr lang="en-US" altLang="zh-CN" sz="4500" dirty="0">
                <a:latin typeface="Calibri" panose="020F0502020204030204" pitchFamily="34" charset="0"/>
                <a:ea typeface="微软雅黑" panose="020B0503020204020204" pitchFamily="34" charset="-122"/>
                <a:sym typeface="Calibri" panose="020F0502020204030204" pitchFamily="34" charset="0"/>
              </a:rPr>
              <a:t>85</a:t>
            </a:r>
            <a:r>
              <a:rPr lang="en-US" altLang="zh-CN" sz="2700" dirty="0">
                <a:latin typeface="Calibri" panose="020F0502020204030204" pitchFamily="34" charset="0"/>
                <a:ea typeface="微软雅黑" panose="020B0503020204020204" pitchFamily="34" charset="-122"/>
                <a:sym typeface="Calibri" panose="020F0502020204030204" pitchFamily="34" charset="0"/>
              </a:rPr>
              <a:t>%</a:t>
            </a:r>
            <a:endParaRPr lang="zh-CN" altLang="en-US" sz="4500" dirty="0">
              <a:latin typeface="Calibri" panose="020F0502020204030204" pitchFamily="34" charset="0"/>
              <a:ea typeface="微软雅黑" panose="020B0503020204020204" pitchFamily="34" charset="-122"/>
              <a:sym typeface="Calibri" panose="020F0502020204030204" pitchFamily="34" charset="0"/>
            </a:endParaRPr>
          </a:p>
        </p:txBody>
      </p:sp>
      <p:cxnSp>
        <p:nvCxnSpPr>
          <p:cNvPr id="47" name="直接连接符 46"/>
          <p:cNvCxnSpPr/>
          <p:nvPr/>
        </p:nvCxnSpPr>
        <p:spPr>
          <a:xfrm flipH="1">
            <a:off x="2930391" y="3596437"/>
            <a:ext cx="712148" cy="1292141"/>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pic>
        <p:nvPicPr>
          <p:cNvPr id="21" name="图片 20">
            <a:extLst>
              <a:ext uri="{FF2B5EF4-FFF2-40B4-BE49-F238E27FC236}">
                <a16:creationId xmlns:a16="http://schemas.microsoft.com/office/drawing/2014/main" xmlns="" id="{1DBD611E-79CB-4144-AFE6-E5D0601BE310}"/>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22" name="文本框 21">
            <a:extLst>
              <a:ext uri="{FF2B5EF4-FFF2-40B4-BE49-F238E27FC236}">
                <a16:creationId xmlns:a16="http://schemas.microsoft.com/office/drawing/2014/main" xmlns="" id="{E2EA25F0-D96E-455C-8F41-0B408D1D3F1A}"/>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文本框 22">
            <a:extLst>
              <a:ext uri="{FF2B5EF4-FFF2-40B4-BE49-F238E27FC236}">
                <a16:creationId xmlns:a16="http://schemas.microsoft.com/office/drawing/2014/main" xmlns="" id="{033BB995-C5F4-4C86-8C00-C0E47D6814B2}"/>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aphicFrame>
        <p:nvGraphicFramePr>
          <p:cNvPr id="7" name="图表 6"/>
          <p:cNvGraphicFramePr/>
          <p:nvPr/>
        </p:nvGraphicFramePr>
        <p:xfrm>
          <a:off x="774454" y="1426803"/>
          <a:ext cx="3829050" cy="2775994"/>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5104752" y="1426802"/>
            <a:ext cx="3296225" cy="2642938"/>
            <a:chOff x="6806335" y="1902403"/>
            <a:chExt cx="4394967" cy="3523916"/>
          </a:xfrm>
        </p:grpSpPr>
        <p:sp>
          <p:nvSpPr>
            <p:cNvPr id="16" name="文本框 15"/>
            <p:cNvSpPr txBox="1"/>
            <p:nvPr/>
          </p:nvSpPr>
          <p:spPr>
            <a:xfrm>
              <a:off x="6806335" y="2389876"/>
              <a:ext cx="3626848" cy="430887"/>
            </a:xfrm>
            <a:prstGeom prst="rect">
              <a:avLst/>
            </a:prstGeom>
            <a:noFill/>
          </p:spPr>
          <p:txBody>
            <a:bodyPr wrap="square" rtlCol="0">
              <a:spAutoFit/>
            </a:bodyPr>
            <a:lstStyle/>
            <a:p>
              <a:pPr algn="l"/>
              <a:r>
                <a:rPr lang="en-US" altLang="zh-CN" sz="1500" dirty="0">
                  <a:solidFill>
                    <a:srgbClr val="3A3A3A"/>
                  </a:solidFill>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656565"/>
            </a:solidFill>
            <a:ln>
              <a:noFill/>
            </a:ln>
          </p:spPr>
          <p:txBody>
            <a:bodyPr bIns="324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200" dirty="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 name="文本框 17"/>
            <p:cNvSpPr txBox="1"/>
            <p:nvPr/>
          </p:nvSpPr>
          <p:spPr>
            <a:xfrm>
              <a:off x="6806335" y="2982533"/>
              <a:ext cx="4394967" cy="617946"/>
            </a:xfrm>
            <a:prstGeom prst="rect">
              <a:avLst/>
            </a:prstGeom>
            <a:noFill/>
          </p:spPr>
          <p:txBody>
            <a:bodyPr wrap="square" rtlCol="0">
              <a:spAutoFit/>
            </a:bodyPr>
            <a:lstStyle/>
            <a:p>
              <a:pPr>
                <a:lnSpc>
                  <a:spcPct val="130000"/>
                </a:lnSpc>
              </a:pPr>
              <a:r>
                <a:rPr lang="en-US" altLang="zh-CN" sz="975" dirty="0">
                  <a:solidFill>
                    <a:srgbClr val="3A3A3A"/>
                  </a:solidFill>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a:t>
              </a:r>
            </a:p>
          </p:txBody>
        </p:sp>
        <p:sp>
          <p:nvSpPr>
            <p:cNvPr id="21" name="KSO_Shape"/>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65656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20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文本框 22"/>
            <p:cNvSpPr txBox="1"/>
            <p:nvPr/>
          </p:nvSpPr>
          <p:spPr>
            <a:xfrm>
              <a:off x="6806335" y="2671032"/>
              <a:ext cx="3626848" cy="553997"/>
            </a:xfrm>
            <a:prstGeom prst="rect">
              <a:avLst/>
            </a:prstGeom>
            <a:noFill/>
          </p:spPr>
          <p:txBody>
            <a:bodyPr wrap="square" rtlCol="0">
              <a:spAutoFit/>
            </a:bodyPr>
            <a:lstStyle/>
            <a:p>
              <a:pPr algn="l"/>
              <a:r>
                <a:rPr lang="en-US" altLang="zh-CN" sz="2100" dirty="0">
                  <a:solidFill>
                    <a:srgbClr val="3A3A3A"/>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sp>
          <p:nvSpPr>
            <p:cNvPr id="24" name="文本框 23"/>
            <p:cNvSpPr txBox="1"/>
            <p:nvPr/>
          </p:nvSpPr>
          <p:spPr>
            <a:xfrm>
              <a:off x="6806335" y="4215715"/>
              <a:ext cx="3626848" cy="430887"/>
            </a:xfrm>
            <a:prstGeom prst="rect">
              <a:avLst/>
            </a:prstGeom>
            <a:noFill/>
          </p:spPr>
          <p:txBody>
            <a:bodyPr wrap="square" rtlCol="0">
              <a:spAutoFit/>
            </a:bodyPr>
            <a:lstStyle/>
            <a:p>
              <a:pPr algn="l"/>
              <a:r>
                <a:rPr lang="en-US" altLang="zh-CN" sz="1500" dirty="0">
                  <a:solidFill>
                    <a:srgbClr val="3A3A3A"/>
                  </a:solidFill>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25" name="文本框 24"/>
            <p:cNvSpPr txBox="1"/>
            <p:nvPr/>
          </p:nvSpPr>
          <p:spPr>
            <a:xfrm>
              <a:off x="6806335" y="4808373"/>
              <a:ext cx="4168660" cy="617946"/>
            </a:xfrm>
            <a:prstGeom prst="rect">
              <a:avLst/>
            </a:prstGeom>
            <a:noFill/>
          </p:spPr>
          <p:txBody>
            <a:bodyPr wrap="square" rtlCol="0">
              <a:spAutoFit/>
            </a:bodyPr>
            <a:lstStyle/>
            <a:p>
              <a:pPr>
                <a:lnSpc>
                  <a:spcPct val="130000"/>
                </a:lnSpc>
              </a:pPr>
              <a:r>
                <a:rPr lang="en-US" altLang="zh-CN" sz="975" dirty="0">
                  <a:solidFill>
                    <a:srgbClr val="3A3A3A"/>
                  </a:solidFill>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a:t>
              </a:r>
            </a:p>
          </p:txBody>
        </p:sp>
        <p:sp>
          <p:nvSpPr>
            <p:cNvPr id="26" name="文本框 25"/>
            <p:cNvSpPr txBox="1"/>
            <p:nvPr/>
          </p:nvSpPr>
          <p:spPr>
            <a:xfrm>
              <a:off x="6806335" y="4496872"/>
              <a:ext cx="3626848" cy="553997"/>
            </a:xfrm>
            <a:prstGeom prst="rect">
              <a:avLst/>
            </a:prstGeom>
            <a:noFill/>
          </p:spPr>
          <p:txBody>
            <a:bodyPr wrap="square" rtlCol="0">
              <a:spAutoFit/>
            </a:bodyPr>
            <a:lstStyle/>
            <a:p>
              <a:pPr algn="l"/>
              <a:r>
                <a:rPr lang="en-US" altLang="zh-CN" sz="2100" dirty="0">
                  <a:solidFill>
                    <a:srgbClr val="3A3A3A"/>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grpSp>
      <p:pic>
        <p:nvPicPr>
          <p:cNvPr id="19" name="图片 18">
            <a:extLst>
              <a:ext uri="{FF2B5EF4-FFF2-40B4-BE49-F238E27FC236}">
                <a16:creationId xmlns:a16="http://schemas.microsoft.com/office/drawing/2014/main" xmlns="" id="{A4552675-8BC6-43E8-9F85-100FB1201ED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20" name="文本框 19">
            <a:extLst>
              <a:ext uri="{FF2B5EF4-FFF2-40B4-BE49-F238E27FC236}">
                <a16:creationId xmlns:a16="http://schemas.microsoft.com/office/drawing/2014/main" xmlns="" id="{671326FB-B05C-4BD1-BC7F-D28E9CF4FF98}"/>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文本框 21">
            <a:extLst>
              <a:ext uri="{FF2B5EF4-FFF2-40B4-BE49-F238E27FC236}">
                <a16:creationId xmlns:a16="http://schemas.microsoft.com/office/drawing/2014/main" xmlns="" id="{BBE9B8B8-7F8E-43EB-8CEA-D0E449D89CCA}"/>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4" name="任意多边形 13"/>
          <p:cNvSpPr/>
          <p:nvPr/>
        </p:nvSpPr>
        <p:spPr>
          <a:xfrm>
            <a:off x="3350014" y="1915409"/>
            <a:ext cx="5793986" cy="1894232"/>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0" name="任意多边形 9"/>
          <p:cNvSpPr/>
          <p:nvPr/>
        </p:nvSpPr>
        <p:spPr>
          <a:xfrm>
            <a:off x="0" y="1685497"/>
            <a:ext cx="5197422" cy="1894232"/>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8" name="文本框 7"/>
          <p:cNvSpPr txBox="1"/>
          <p:nvPr/>
        </p:nvSpPr>
        <p:spPr>
          <a:xfrm>
            <a:off x="299987" y="2670867"/>
            <a:ext cx="3522243" cy="658514"/>
          </a:xfrm>
          <a:prstGeom prst="rect">
            <a:avLst/>
          </a:prstGeom>
          <a:noFill/>
        </p:spPr>
        <p:txBody>
          <a:bodyPr wrap="square" rtlCol="0">
            <a:spAutoFit/>
          </a:bodyPr>
          <a:lstStyle/>
          <a:p>
            <a:pPr>
              <a:lnSpc>
                <a:spcPct val="130000"/>
              </a:lnSpc>
            </a:pPr>
            <a:r>
              <a:rPr lang="en-US" altLang="zh-CN" sz="975" dirty="0">
                <a:solidFill>
                  <a:schemeClr val="bg1"/>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sp>
        <p:nvSpPr>
          <p:cNvPr id="17" name="文本框 16"/>
          <p:cNvSpPr txBox="1"/>
          <p:nvPr/>
        </p:nvSpPr>
        <p:spPr>
          <a:xfrm>
            <a:off x="4634475" y="3178091"/>
            <a:ext cx="4383795" cy="463460"/>
          </a:xfrm>
          <a:prstGeom prst="rect">
            <a:avLst/>
          </a:prstGeom>
          <a:noFill/>
        </p:spPr>
        <p:txBody>
          <a:bodyPr wrap="square" rtlCol="0">
            <a:spAutoFit/>
          </a:bodyPr>
          <a:lstStyle/>
          <a:p>
            <a:pPr>
              <a:lnSpc>
                <a:spcPct val="130000"/>
              </a:lnSpc>
            </a:pPr>
            <a:r>
              <a:rPr lang="en-US" altLang="zh-CN" sz="975" dirty="0">
                <a:solidFill>
                  <a:schemeClr val="bg1"/>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cxnSp>
        <p:nvCxnSpPr>
          <p:cNvPr id="9" name="直接连接符 8"/>
          <p:cNvCxnSpPr/>
          <p:nvPr/>
        </p:nvCxnSpPr>
        <p:spPr>
          <a:xfrm flipH="1">
            <a:off x="3350015" y="1142683"/>
            <a:ext cx="2440066" cy="2501912"/>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723315" y="2687538"/>
            <a:ext cx="1647387" cy="16891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4634475" y="2947161"/>
            <a:ext cx="2720136" cy="323165"/>
          </a:xfrm>
          <a:prstGeom prst="rect">
            <a:avLst/>
          </a:prstGeom>
          <a:noFill/>
        </p:spPr>
        <p:txBody>
          <a:bodyPr wrap="square" rtlCol="0">
            <a:spAutoFit/>
          </a:bodyPr>
          <a:lstStyle/>
          <a:p>
            <a:pPr>
              <a:defRPr/>
            </a:pPr>
            <a:r>
              <a:rPr lang="en-US" altLang="zh-CN" sz="1500"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grpSp>
        <p:nvGrpSpPr>
          <p:cNvPr id="26" name="组合 25"/>
          <p:cNvGrpSpPr/>
          <p:nvPr/>
        </p:nvGrpSpPr>
        <p:grpSpPr>
          <a:xfrm>
            <a:off x="325755" y="1994927"/>
            <a:ext cx="1531582" cy="600164"/>
            <a:chOff x="327660" y="2450706"/>
            <a:chExt cx="2042109" cy="800219"/>
          </a:xfrm>
        </p:grpSpPr>
        <p:sp>
          <p:nvSpPr>
            <p:cNvPr id="24" name="文本框 23"/>
            <p:cNvSpPr txBox="1"/>
            <p:nvPr/>
          </p:nvSpPr>
          <p:spPr>
            <a:xfrm>
              <a:off x="550468" y="2450706"/>
              <a:ext cx="1819301" cy="800219"/>
            </a:xfrm>
            <a:prstGeom prst="rect">
              <a:avLst/>
            </a:prstGeom>
            <a:noFill/>
          </p:spPr>
          <p:txBody>
            <a:bodyPr wrap="none" rtlCol="0">
              <a:spAutoFit/>
            </a:bodyPr>
            <a:lstStyle/>
            <a:p>
              <a:r>
                <a:rPr lang="en-US" altLang="zh-CN" sz="3300" dirty="0">
                  <a:solidFill>
                    <a:schemeClr val="bg1"/>
                  </a:solidFill>
                  <a:latin typeface="Calibri" panose="020F0502020204030204" pitchFamily="34" charset="0"/>
                  <a:ea typeface="微软雅黑" panose="020B0503020204020204" pitchFamily="34" charset="-122"/>
                  <a:sym typeface="Calibri" panose="020F0502020204030204" pitchFamily="34" charset="0"/>
                </a:rPr>
                <a:t>64,500</a:t>
              </a:r>
              <a:endParaRPr lang="zh-CN" altLang="en-US" sz="33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文本框 24"/>
            <p:cNvSpPr txBox="1"/>
            <p:nvPr/>
          </p:nvSpPr>
          <p:spPr>
            <a:xfrm>
              <a:off x="327660" y="2468903"/>
              <a:ext cx="427896" cy="553998"/>
            </a:xfrm>
            <a:prstGeom prst="rect">
              <a:avLst/>
            </a:prstGeom>
            <a:noFill/>
          </p:spPr>
          <p:txBody>
            <a:bodyPr wrap="none" rtlCol="0">
              <a:spAutoFit/>
            </a:bodyPr>
            <a:lstStyle/>
            <a:p>
              <a:r>
                <a:rPr lang="en-US" altLang="zh-CN" sz="2100" dirty="0">
                  <a:solidFill>
                    <a:schemeClr val="bg1"/>
                  </a:solidFill>
                  <a:latin typeface="Calibri" panose="020F0502020204030204" pitchFamily="34" charset="0"/>
                  <a:ea typeface="微软雅黑" panose="020B0503020204020204" pitchFamily="34" charset="-122"/>
                  <a:sym typeface="Calibri" panose="020F0502020204030204" pitchFamily="34" charset="0"/>
                </a:rPr>
                <a:t>$</a:t>
              </a:r>
              <a:endParaRPr lang="zh-CN" altLang="en-US" sz="21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7" name="组合 26"/>
          <p:cNvGrpSpPr/>
          <p:nvPr/>
        </p:nvGrpSpPr>
        <p:grpSpPr>
          <a:xfrm>
            <a:off x="4609397" y="2493574"/>
            <a:ext cx="1531582" cy="600164"/>
            <a:chOff x="327660" y="2450706"/>
            <a:chExt cx="2042109" cy="800219"/>
          </a:xfrm>
        </p:grpSpPr>
        <p:sp>
          <p:nvSpPr>
            <p:cNvPr id="28" name="文本框 27"/>
            <p:cNvSpPr txBox="1"/>
            <p:nvPr/>
          </p:nvSpPr>
          <p:spPr>
            <a:xfrm>
              <a:off x="550468" y="2450706"/>
              <a:ext cx="1819301" cy="800219"/>
            </a:xfrm>
            <a:prstGeom prst="rect">
              <a:avLst/>
            </a:prstGeom>
            <a:noFill/>
          </p:spPr>
          <p:txBody>
            <a:bodyPr wrap="none" rtlCol="0">
              <a:spAutoFit/>
            </a:bodyPr>
            <a:lstStyle/>
            <a:p>
              <a:r>
                <a:rPr lang="en-US" altLang="zh-CN" sz="3300" dirty="0">
                  <a:solidFill>
                    <a:schemeClr val="bg1"/>
                  </a:solidFill>
                  <a:latin typeface="Calibri" panose="020F0502020204030204" pitchFamily="34" charset="0"/>
                  <a:ea typeface="微软雅黑" panose="020B0503020204020204" pitchFamily="34" charset="-122"/>
                  <a:sym typeface="Calibri" panose="020F0502020204030204" pitchFamily="34" charset="0"/>
                </a:rPr>
                <a:t>93,440</a:t>
              </a:r>
            </a:p>
          </p:txBody>
        </p:sp>
        <p:sp>
          <p:nvSpPr>
            <p:cNvPr id="29" name="文本框 28"/>
            <p:cNvSpPr txBox="1"/>
            <p:nvPr/>
          </p:nvSpPr>
          <p:spPr>
            <a:xfrm>
              <a:off x="327660" y="2468903"/>
              <a:ext cx="427896" cy="553998"/>
            </a:xfrm>
            <a:prstGeom prst="rect">
              <a:avLst/>
            </a:prstGeom>
            <a:noFill/>
          </p:spPr>
          <p:txBody>
            <a:bodyPr wrap="none" rtlCol="0">
              <a:spAutoFit/>
            </a:bodyPr>
            <a:lstStyle/>
            <a:p>
              <a:r>
                <a:rPr lang="en-US" altLang="zh-CN" sz="2100" dirty="0">
                  <a:solidFill>
                    <a:schemeClr val="bg1"/>
                  </a:solidFill>
                  <a:latin typeface="Calibri" panose="020F0502020204030204" pitchFamily="34" charset="0"/>
                  <a:ea typeface="微软雅黑" panose="020B0503020204020204" pitchFamily="34" charset="-122"/>
                  <a:sym typeface="Calibri" panose="020F0502020204030204" pitchFamily="34" charset="0"/>
                </a:rPr>
                <a:t>$</a:t>
              </a:r>
            </a:p>
          </p:txBody>
        </p:sp>
      </p:grpSp>
      <p:sp>
        <p:nvSpPr>
          <p:cNvPr id="2" name="文本框 1"/>
          <p:cNvSpPr txBox="1"/>
          <p:nvPr/>
        </p:nvSpPr>
        <p:spPr>
          <a:xfrm>
            <a:off x="361560" y="2444241"/>
            <a:ext cx="2720136" cy="323165"/>
          </a:xfrm>
          <a:prstGeom prst="rect">
            <a:avLst/>
          </a:prstGeom>
          <a:noFill/>
        </p:spPr>
        <p:txBody>
          <a:bodyPr wrap="square" rtlCol="0">
            <a:spAutoFit/>
          </a:bodyPr>
          <a:lstStyle/>
          <a:p>
            <a:pPr>
              <a:defRPr/>
            </a:pPr>
            <a:r>
              <a:rPr lang="en-US" altLang="zh-CN" sz="1500"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pic>
        <p:nvPicPr>
          <p:cNvPr id="20" name="图片 19">
            <a:extLst>
              <a:ext uri="{FF2B5EF4-FFF2-40B4-BE49-F238E27FC236}">
                <a16:creationId xmlns:a16="http://schemas.microsoft.com/office/drawing/2014/main" xmlns="" id="{558292B5-E555-4BD5-9BE5-953AF6FAF756}"/>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21" name="文本框 20">
            <a:extLst>
              <a:ext uri="{FF2B5EF4-FFF2-40B4-BE49-F238E27FC236}">
                <a16:creationId xmlns:a16="http://schemas.microsoft.com/office/drawing/2014/main" xmlns="" id="{44FA6441-98F6-4017-9A73-6D4E4BFA6FE8}"/>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文本框 21">
            <a:extLst>
              <a:ext uri="{FF2B5EF4-FFF2-40B4-BE49-F238E27FC236}">
                <a16:creationId xmlns:a16="http://schemas.microsoft.com/office/drawing/2014/main" xmlns="" id="{99E543F7-B5EA-4451-B235-6F8742DE645E}"/>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2" name="图片 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0" y="684288"/>
            <a:ext cx="3152588" cy="2102776"/>
          </a:xfrm>
          <a:prstGeom prst="rect">
            <a:avLst/>
          </a:prstGeom>
        </p:spPr>
      </p:pic>
      <p:pic>
        <p:nvPicPr>
          <p:cNvPr id="6" name="图片 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3267841" y="1"/>
            <a:ext cx="2486429" cy="1581368"/>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267841" y="1735675"/>
            <a:ext cx="3110789" cy="2077910"/>
          </a:xfrm>
          <a:prstGeom prst="rect">
            <a:avLst/>
          </a:prstGeom>
        </p:spPr>
      </p:pic>
      <p:sp>
        <p:nvSpPr>
          <p:cNvPr id="8" name="矩形 7"/>
          <p:cNvSpPr/>
          <p:nvPr/>
        </p:nvSpPr>
        <p:spPr>
          <a:xfrm>
            <a:off x="3267841" y="1"/>
            <a:ext cx="2486429" cy="1581368"/>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9" name="文本框 8"/>
          <p:cNvSpPr txBox="1"/>
          <p:nvPr/>
        </p:nvSpPr>
        <p:spPr>
          <a:xfrm>
            <a:off x="107764" y="3393790"/>
            <a:ext cx="3044824" cy="658514"/>
          </a:xfrm>
          <a:prstGeom prst="rect">
            <a:avLst/>
          </a:prstGeom>
          <a:noFill/>
        </p:spPr>
        <p:txBody>
          <a:bodyPr wrap="square" rtlCol="0">
            <a:spAutoFit/>
          </a:bodyPr>
          <a:lstStyle/>
          <a:p>
            <a:pPr algn="l">
              <a:lnSpc>
                <a:spcPct val="130000"/>
              </a:lnSpc>
            </a:pPr>
            <a:r>
              <a:rPr lang="en-US" altLang="zh-CN" sz="975"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sp>
        <p:nvSpPr>
          <p:cNvPr id="10" name="文本框 9"/>
          <p:cNvSpPr txBox="1"/>
          <p:nvPr/>
        </p:nvSpPr>
        <p:spPr>
          <a:xfrm>
            <a:off x="107764" y="3010417"/>
            <a:ext cx="2720136" cy="415498"/>
          </a:xfrm>
          <a:prstGeom prst="rect">
            <a:avLst/>
          </a:prstGeom>
          <a:noFill/>
        </p:spPr>
        <p:txBody>
          <a:bodyPr wrap="square" rtlCol="0">
            <a:spAutoFit/>
          </a:bodyPr>
          <a:lstStyle/>
          <a:p>
            <a:pPr algn="l"/>
            <a:r>
              <a:rPr lang="en-US" altLang="zh-CN" sz="2100" dirty="0">
                <a:latin typeface="Calibri" panose="020F0502020204030204" pitchFamily="34" charset="0"/>
                <a:ea typeface="微软雅黑" panose="020B0503020204020204" pitchFamily="34" charset="-122"/>
                <a:sym typeface="Calibri" panose="020F0502020204030204" pitchFamily="34" charset="0"/>
              </a:rPr>
              <a:t>此处添加标题</a:t>
            </a:r>
          </a:p>
        </p:txBody>
      </p:sp>
      <p:sp>
        <p:nvSpPr>
          <p:cNvPr id="11" name="矩形 10"/>
          <p:cNvSpPr/>
          <p:nvPr/>
        </p:nvSpPr>
        <p:spPr>
          <a:xfrm>
            <a:off x="0" y="4336163"/>
            <a:ext cx="2200275" cy="39300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2" name="KSO_Shape"/>
          <p:cNvSpPr/>
          <p:nvPr/>
        </p:nvSpPr>
        <p:spPr bwMode="auto">
          <a:xfrm>
            <a:off x="8077446" y="2575101"/>
            <a:ext cx="405758" cy="304319"/>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40404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20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 name="文本框 12"/>
          <p:cNvSpPr txBox="1"/>
          <p:nvPr/>
        </p:nvSpPr>
        <p:spPr>
          <a:xfrm>
            <a:off x="6625078" y="1846809"/>
            <a:ext cx="1726685" cy="323165"/>
          </a:xfrm>
          <a:prstGeom prst="rect">
            <a:avLst/>
          </a:prstGeom>
          <a:noFill/>
        </p:spPr>
        <p:txBody>
          <a:bodyPr wrap="square" rtlCol="0">
            <a:spAutoFit/>
          </a:bodyPr>
          <a:lstStyle/>
          <a:p>
            <a:pPr algn="ctr"/>
            <a:r>
              <a:rPr lang="en-US" altLang="zh-CN" sz="1500" dirty="0">
                <a:solidFill>
                  <a:srgbClr val="3A3A3A"/>
                </a:solidFill>
                <a:latin typeface="Calibri" panose="020F0502020204030204" pitchFamily="34" charset="0"/>
                <a:ea typeface="微软雅黑" panose="020B0503020204020204" pitchFamily="34" charset="-122"/>
                <a:sym typeface="Calibri" panose="020F0502020204030204" pitchFamily="34" charset="0"/>
              </a:rPr>
              <a:t>此处添加标题</a:t>
            </a:r>
          </a:p>
        </p:txBody>
      </p:sp>
      <p:sp>
        <p:nvSpPr>
          <p:cNvPr id="14" name="文本框 13"/>
          <p:cNvSpPr txBox="1"/>
          <p:nvPr/>
        </p:nvSpPr>
        <p:spPr>
          <a:xfrm>
            <a:off x="6802179" y="2879420"/>
            <a:ext cx="2134931" cy="1051185"/>
          </a:xfrm>
          <a:prstGeom prst="rect">
            <a:avLst/>
          </a:prstGeom>
          <a:noFill/>
        </p:spPr>
        <p:txBody>
          <a:bodyPr wrap="square" rtlCol="0">
            <a:spAutoFit/>
          </a:bodyPr>
          <a:lstStyle/>
          <a:p>
            <a:pPr>
              <a:lnSpc>
                <a:spcPct val="130000"/>
              </a:lnSpc>
            </a:pPr>
            <a:r>
              <a:rPr lang="en-US" altLang="zh-CN" sz="975" dirty="0">
                <a:solidFill>
                  <a:srgbClr val="3A3A3A"/>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您的内容打在这里，或者通过复制您的文本后，在此框中选择粘贴，并选择只保留文字。您的内容打在这里，或者通过复制您的文本后，在此框中</a:t>
            </a:r>
          </a:p>
        </p:txBody>
      </p:sp>
      <p:sp>
        <p:nvSpPr>
          <p:cNvPr id="15" name="文本框 14"/>
          <p:cNvSpPr txBox="1"/>
          <p:nvPr/>
        </p:nvSpPr>
        <p:spPr>
          <a:xfrm>
            <a:off x="6775375" y="2054209"/>
            <a:ext cx="2161735" cy="923330"/>
          </a:xfrm>
          <a:prstGeom prst="rect">
            <a:avLst/>
          </a:prstGeom>
          <a:noFill/>
        </p:spPr>
        <p:txBody>
          <a:bodyPr wrap="square" rtlCol="0">
            <a:spAutoFit/>
          </a:bodyPr>
          <a:lstStyle/>
          <a:p>
            <a:r>
              <a:rPr lang="en-US" altLang="zh-CN" sz="2700" dirty="0">
                <a:solidFill>
                  <a:srgbClr val="3A3A3A"/>
                </a:solidFill>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16" name="文本框 15"/>
          <p:cNvSpPr txBox="1"/>
          <p:nvPr/>
        </p:nvSpPr>
        <p:spPr>
          <a:xfrm>
            <a:off x="6715835" y="1035788"/>
            <a:ext cx="1189749" cy="923330"/>
          </a:xfrm>
          <a:prstGeom prst="rect">
            <a:avLst/>
          </a:prstGeom>
          <a:noFill/>
        </p:spPr>
        <p:txBody>
          <a:bodyPr wrap="none" rtlCol="0">
            <a:spAutoFit/>
          </a:bodyPr>
          <a:lstStyle/>
          <a:p>
            <a:r>
              <a:rPr lang="en-US" altLang="zh-CN" sz="5400" dirty="0">
                <a:latin typeface="Calibri" panose="020F0502020204030204" pitchFamily="34" charset="0"/>
                <a:ea typeface="微软雅黑" panose="020B0503020204020204" pitchFamily="34" charset="-122"/>
                <a:sym typeface="Calibri" panose="020F0502020204030204" pitchFamily="34" charset="0"/>
              </a:rPr>
              <a:t>85</a:t>
            </a:r>
            <a:r>
              <a:rPr lang="en-US" altLang="zh-CN" sz="3300" dirty="0">
                <a:latin typeface="Calibri" panose="020F0502020204030204" pitchFamily="34" charset="0"/>
                <a:ea typeface="微软雅黑" panose="020B0503020204020204" pitchFamily="34" charset="-122"/>
                <a:sym typeface="Calibri" panose="020F0502020204030204" pitchFamily="34" charset="0"/>
              </a:rPr>
              <a:t>%</a:t>
            </a:r>
            <a:endParaRPr lang="zh-CN" altLang="en-US" sz="5400" dirty="0">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65DA6D1-0D9E-4006-997C-84B515E15A8D}"/>
              </a:ext>
            </a:extLst>
          </p:cNvPr>
          <p:cNvPicPr>
            <a:picLocks noChangeAspect="1"/>
          </p:cNvPicPr>
          <p:nvPr/>
        </p:nvPicPr>
        <p:blipFill>
          <a:blip r:embed="rId3">
            <a:grayscl/>
          </a:blip>
          <a:stretch>
            <a:fillRect/>
          </a:stretch>
        </p:blipFill>
        <p:spPr>
          <a:xfrm rot="16200000">
            <a:off x="177922" y="-177921"/>
            <a:ext cx="1554600" cy="1910442"/>
          </a:xfrm>
          <a:prstGeom prst="rect">
            <a:avLst/>
          </a:prstGeom>
        </p:spPr>
      </p:pic>
      <p:pic>
        <p:nvPicPr>
          <p:cNvPr id="8" name="图片 7">
            <a:extLst>
              <a:ext uri="{FF2B5EF4-FFF2-40B4-BE49-F238E27FC236}">
                <a16:creationId xmlns:a16="http://schemas.microsoft.com/office/drawing/2014/main" xmlns="" id="{E915003C-6FE7-45C2-9499-12DE04FDEFC0}"/>
              </a:ext>
            </a:extLst>
          </p:cNvPr>
          <p:cNvPicPr>
            <a:picLocks noChangeAspect="1"/>
          </p:cNvPicPr>
          <p:nvPr/>
        </p:nvPicPr>
        <p:blipFill>
          <a:blip r:embed="rId3">
            <a:grayscl/>
          </a:blip>
          <a:stretch>
            <a:fillRect/>
          </a:stretch>
        </p:blipFill>
        <p:spPr>
          <a:xfrm rot="5400000">
            <a:off x="7411479" y="3410979"/>
            <a:ext cx="1554600" cy="1910442"/>
          </a:xfrm>
          <a:prstGeom prst="rect">
            <a:avLst/>
          </a:prstGeom>
        </p:spPr>
      </p:pic>
      <p:sp>
        <p:nvSpPr>
          <p:cNvPr id="7" name="文本框 6">
            <a:extLst>
              <a:ext uri="{FF2B5EF4-FFF2-40B4-BE49-F238E27FC236}">
                <a16:creationId xmlns:a16="http://schemas.microsoft.com/office/drawing/2014/main" xmlns="" id="{AB52130A-A439-4494-B3AE-1F194F0DC1C2}"/>
              </a:ext>
            </a:extLst>
          </p:cNvPr>
          <p:cNvSpPr txBox="1"/>
          <p:nvPr/>
        </p:nvSpPr>
        <p:spPr>
          <a:xfrm>
            <a:off x="2540036" y="616569"/>
            <a:ext cx="4063934" cy="2389116"/>
          </a:xfrm>
          <a:prstGeom prst="rect">
            <a:avLst/>
          </a:prstGeom>
          <a:noFill/>
        </p:spPr>
        <p:txBody>
          <a:bodyPr wrap="none" rtlCol="0">
            <a:spAutoFit/>
          </a:bodyPr>
          <a:lstStyle/>
          <a:p>
            <a:pPr algn="ctr"/>
            <a:r>
              <a:rPr lang="en-US" altLang="zh-CN" sz="14925" b="1" dirty="0">
                <a:solidFill>
                  <a:schemeClr val="accent1"/>
                </a:solidFill>
              </a:rPr>
              <a:t>2019</a:t>
            </a:r>
            <a:endParaRPr lang="zh-CN" altLang="en-US" sz="14925" b="1" dirty="0">
              <a:solidFill>
                <a:schemeClr val="accent1"/>
              </a:solidFill>
            </a:endParaRPr>
          </a:p>
        </p:txBody>
      </p:sp>
      <p:sp>
        <p:nvSpPr>
          <p:cNvPr id="9" name="文本框 8">
            <a:extLst>
              <a:ext uri="{FF2B5EF4-FFF2-40B4-BE49-F238E27FC236}">
                <a16:creationId xmlns:a16="http://schemas.microsoft.com/office/drawing/2014/main" xmlns="" id="{6272DE35-30F4-48C1-86B4-51D235058A70}"/>
              </a:ext>
            </a:extLst>
          </p:cNvPr>
          <p:cNvSpPr txBox="1"/>
          <p:nvPr/>
        </p:nvSpPr>
        <p:spPr>
          <a:xfrm>
            <a:off x="2409715" y="2692401"/>
            <a:ext cx="4324572" cy="600164"/>
          </a:xfrm>
          <a:prstGeom prst="rect">
            <a:avLst/>
          </a:prstGeom>
          <a:noFill/>
        </p:spPr>
        <p:txBody>
          <a:bodyPr wrap="square" rtlCol="0">
            <a:spAutoFit/>
          </a:bodyPr>
          <a:lstStyle/>
          <a:p>
            <a:pPr algn="dist"/>
            <a:r>
              <a:rPr lang="zh-CN" altLang="en-US" sz="3300" b="1" dirty="0">
                <a:solidFill>
                  <a:schemeClr val="tx2"/>
                </a:solidFill>
              </a:rPr>
              <a:t>感谢团队的支持</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57BF01B-60DC-47E3-A050-882A940AC307}"/>
              </a:ext>
            </a:extLst>
          </p:cNvPr>
          <p:cNvSpPr/>
          <p:nvPr/>
        </p:nvSpPr>
        <p:spPr>
          <a:xfrm>
            <a:off x="1636295" y="3307041"/>
            <a:ext cx="5871411" cy="415498"/>
          </a:xfrm>
          <a:prstGeom prst="rect">
            <a:avLst/>
          </a:prstGeom>
        </p:spPr>
        <p:txBody>
          <a:bodyPr wrap="square">
            <a:spAutoFit/>
          </a:bodyPr>
          <a:lstStyle/>
          <a:p>
            <a:pPr algn="ct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圆角矩形 5">
            <a:extLst>
              <a:ext uri="{FF2B5EF4-FFF2-40B4-BE49-F238E27FC236}">
                <a16:creationId xmlns:a16="http://schemas.microsoft.com/office/drawing/2014/main" xmlns="" id="{1DB8A0B5-7C5C-4383-B43C-CDC9EF994309}"/>
              </a:ext>
            </a:extLst>
          </p:cNvPr>
          <p:cNvSpPr/>
          <p:nvPr/>
        </p:nvSpPr>
        <p:spPr>
          <a:xfrm>
            <a:off x="3914521" y="3826584"/>
            <a:ext cx="1314959" cy="366868"/>
          </a:xfrm>
          <a:prstGeom prst="roundRect">
            <a:avLst>
              <a:gd name="adj" fmla="val 235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dirty="0"/>
              <a:t>PPT</a:t>
            </a:r>
            <a:r>
              <a:rPr lang="zh-CN" altLang="en-US" sz="1013" dirty="0"/>
              <a:t>模板管家</a:t>
            </a:r>
          </a:p>
        </p:txBody>
      </p:sp>
    </p:spTree>
    <p:extLst>
      <p:ext uri="{BB962C8B-B14F-4D97-AF65-F5344CB8AC3E}">
        <p14:creationId xmlns:p14="http://schemas.microsoft.com/office/powerpoint/2010/main" val="28577822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29880481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9144000" cy="51435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3806186" y="2612206"/>
            <a:ext cx="4354893" cy="381066"/>
          </a:xfrm>
          <a:prstGeom prst="rect">
            <a:avLst/>
          </a:prstGeom>
          <a:solidFill>
            <a:schemeClr val="bg1"/>
          </a:solidFill>
        </p:spPr>
        <p:txBody>
          <a:bodyPr wrap="square" rtlCol="0">
            <a:spAutoFit/>
          </a:bodyPr>
          <a:lstStyle/>
          <a:p>
            <a:pPr defTabSz="914355">
              <a:lnSpc>
                <a:spcPct val="150000"/>
              </a:lnSpc>
              <a:defRPr/>
            </a:pPr>
            <a:r>
              <a:rPr lang="zh-CN" altLang="en-US" sz="1400" spc="300" dirty="0">
                <a:solidFill>
                  <a:prstClr val="black">
                    <a:lumMod val="65000"/>
                    <a:lumOff val="35000"/>
                  </a:prstClr>
                </a:solidFill>
                <a:latin typeface="Calibri"/>
                <a:ea typeface="微软雅黑"/>
              </a:rPr>
              <a:t>回复：</a:t>
            </a:r>
            <a:r>
              <a:rPr lang="en-US" altLang="zh-CN" sz="1400" b="1" spc="300">
                <a:solidFill>
                  <a:prstClr val="black"/>
                </a:solidFill>
                <a:latin typeface="Calibri"/>
                <a:ea typeface="微软雅黑"/>
              </a:rPr>
              <a:t>190621</a:t>
            </a:r>
            <a:r>
              <a:rPr lang="zh-CN" altLang="en-US" sz="1400" spc="300">
                <a:solidFill>
                  <a:prstClr val="black">
                    <a:lumMod val="65000"/>
                    <a:lumOff val="35000"/>
                  </a:prstClr>
                </a:solidFill>
                <a:latin typeface="Calibri"/>
                <a:ea typeface="微软雅黑"/>
              </a:rPr>
              <a:t>，</a:t>
            </a:r>
            <a:r>
              <a:rPr lang="zh-CN" altLang="en-US" sz="1400" spc="300" dirty="0">
                <a:solidFill>
                  <a:prstClr val="black">
                    <a:lumMod val="65000"/>
                    <a:lumOff val="35000"/>
                  </a:prstClr>
                </a:solidFill>
                <a:latin typeface="Calibri"/>
                <a:ea typeface="微软雅黑"/>
              </a:rPr>
              <a:t>免费获取</a:t>
            </a:r>
            <a:r>
              <a:rPr lang="en-US" altLang="zh-CN" sz="1400" spc="300" dirty="0">
                <a:solidFill>
                  <a:prstClr val="black">
                    <a:lumMod val="65000"/>
                    <a:lumOff val="35000"/>
                  </a:prstClr>
                </a:solidFill>
                <a:latin typeface="Calibri"/>
                <a:ea typeface="微软雅黑"/>
              </a:rPr>
              <a:t>30</a:t>
            </a:r>
            <a:r>
              <a:rPr lang="zh-CN" altLang="en-US" sz="1400" spc="3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3765" y="2421709"/>
            <a:ext cx="3727495" cy="1131079"/>
          </a:xfrm>
          <a:prstGeom prst="rect">
            <a:avLst/>
          </a:prstGeom>
        </p:spPr>
        <p:txBody>
          <a:bodyPr wrap="none">
            <a:spAutoFit/>
          </a:bodyPr>
          <a:lstStyle/>
          <a:p>
            <a:r>
              <a:rPr lang="zh-CN" altLang="en-US" dirty="0" smtClean="0"/>
              <a:t>ColourPPT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964605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E58681BB-E571-4388-98CB-2AFDB2237A21}"/>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5400000" flipH="1">
            <a:off x="6832576" y="-184560"/>
            <a:ext cx="2035245" cy="2501105"/>
          </a:xfrm>
          <a:prstGeom prst="rect">
            <a:avLst/>
          </a:prstGeom>
        </p:spPr>
      </p:pic>
      <p:sp>
        <p:nvSpPr>
          <p:cNvPr id="12" name="文本框 11">
            <a:extLst>
              <a:ext uri="{FF2B5EF4-FFF2-40B4-BE49-F238E27FC236}">
                <a16:creationId xmlns:a16="http://schemas.microsoft.com/office/drawing/2014/main" xmlns="" id="{A4D5F83C-4020-43FE-BE10-504B140DE804}"/>
              </a:ext>
            </a:extLst>
          </p:cNvPr>
          <p:cNvSpPr txBox="1"/>
          <p:nvPr/>
        </p:nvSpPr>
        <p:spPr>
          <a:xfrm>
            <a:off x="997990" y="740646"/>
            <a:ext cx="2427652" cy="553998"/>
          </a:xfrm>
          <a:prstGeom prst="rect">
            <a:avLst/>
          </a:prstGeom>
          <a:noFill/>
        </p:spPr>
        <p:txBody>
          <a:bodyPr wrap="none" rtlCol="0">
            <a:spAutoFit/>
          </a:bodyPr>
          <a:lstStyle/>
          <a:p>
            <a:r>
              <a:rPr lang="en-US" altLang="zh-CN" sz="3000" b="1" dirty="0">
                <a:solidFill>
                  <a:schemeClr val="accent1"/>
                </a:solidFill>
              </a:rPr>
              <a:t>THE CONTENT</a:t>
            </a:r>
            <a:endParaRPr lang="zh-CN" altLang="en-US" sz="3000" b="1" dirty="0">
              <a:solidFill>
                <a:schemeClr val="accent1"/>
              </a:solidFill>
            </a:endParaRPr>
          </a:p>
        </p:txBody>
      </p:sp>
      <p:cxnSp>
        <p:nvCxnSpPr>
          <p:cNvPr id="20" name="直接连接符 19">
            <a:extLst>
              <a:ext uri="{FF2B5EF4-FFF2-40B4-BE49-F238E27FC236}">
                <a16:creationId xmlns:a16="http://schemas.microsoft.com/office/drawing/2014/main" xmlns="" id="{25405C3B-2533-4685-90F1-F397D9289F42}"/>
              </a:ext>
            </a:extLst>
          </p:cNvPr>
          <p:cNvCxnSpPr/>
          <p:nvPr/>
        </p:nvCxnSpPr>
        <p:spPr>
          <a:xfrm>
            <a:off x="-1" y="1006103"/>
            <a:ext cx="830180"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2E80DEC6-41A1-4765-B1A2-05D3A9365C1E}"/>
              </a:ext>
            </a:extLst>
          </p:cNvPr>
          <p:cNvGrpSpPr/>
          <p:nvPr/>
        </p:nvGrpSpPr>
        <p:grpSpPr>
          <a:xfrm>
            <a:off x="899357" y="2291738"/>
            <a:ext cx="3191035" cy="583105"/>
            <a:chOff x="1310186" y="3183857"/>
            <a:chExt cx="4254713" cy="777474"/>
          </a:xfrm>
        </p:grpSpPr>
        <p:sp>
          <p:nvSpPr>
            <p:cNvPr id="22" name="圆角矩形 7">
              <a:extLst>
                <a:ext uri="{FF2B5EF4-FFF2-40B4-BE49-F238E27FC236}">
                  <a16:creationId xmlns:a16="http://schemas.microsoft.com/office/drawing/2014/main" xmlns="" id="{30E1B373-AEB5-4476-B52E-91E0640E1673}"/>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01</a:t>
              </a:r>
              <a:endParaRPr lang="zh-CN" altLang="en-US" sz="1800" dirty="0">
                <a:solidFill>
                  <a:schemeClr val="bg1"/>
                </a:solidFill>
              </a:endParaRPr>
            </a:p>
          </p:txBody>
        </p:sp>
        <p:grpSp>
          <p:nvGrpSpPr>
            <p:cNvPr id="23" name="组合 22">
              <a:extLst>
                <a:ext uri="{FF2B5EF4-FFF2-40B4-BE49-F238E27FC236}">
                  <a16:creationId xmlns:a16="http://schemas.microsoft.com/office/drawing/2014/main" xmlns="" id="{72452EDF-9CD4-4E3C-AB29-8CF17D6C0421}"/>
                </a:ext>
              </a:extLst>
            </p:cNvPr>
            <p:cNvGrpSpPr/>
            <p:nvPr/>
          </p:nvGrpSpPr>
          <p:grpSpPr>
            <a:xfrm>
              <a:off x="2123609" y="3183857"/>
              <a:ext cx="3441290" cy="777474"/>
              <a:chOff x="2123609" y="3183857"/>
              <a:chExt cx="3441290" cy="777474"/>
            </a:xfrm>
          </p:grpSpPr>
          <p:sp>
            <p:nvSpPr>
              <p:cNvPr id="24" name="文本框 23">
                <a:extLst>
                  <a:ext uri="{FF2B5EF4-FFF2-40B4-BE49-F238E27FC236}">
                    <a16:creationId xmlns:a16="http://schemas.microsoft.com/office/drawing/2014/main" xmlns="" id="{FC0573F0-D2E9-4253-9E11-1DF34F6FD487}"/>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25" name="矩形 2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C6AABEEB-B38F-42B1-9BFB-E9F582A0B792}"/>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6" name="组合 25">
            <a:extLst>
              <a:ext uri="{FF2B5EF4-FFF2-40B4-BE49-F238E27FC236}">
                <a16:creationId xmlns:a16="http://schemas.microsoft.com/office/drawing/2014/main" xmlns="" id="{D3B4B916-5C5A-449C-BE1C-865F51FCE6E1}"/>
              </a:ext>
            </a:extLst>
          </p:cNvPr>
          <p:cNvGrpSpPr/>
          <p:nvPr/>
        </p:nvGrpSpPr>
        <p:grpSpPr>
          <a:xfrm>
            <a:off x="899357" y="3251279"/>
            <a:ext cx="3191035" cy="583105"/>
            <a:chOff x="1310186" y="3183857"/>
            <a:chExt cx="4254713" cy="777474"/>
          </a:xfrm>
        </p:grpSpPr>
        <p:sp>
          <p:nvSpPr>
            <p:cNvPr id="27" name="圆角矩形 12">
              <a:extLst>
                <a:ext uri="{FF2B5EF4-FFF2-40B4-BE49-F238E27FC236}">
                  <a16:creationId xmlns:a16="http://schemas.microsoft.com/office/drawing/2014/main" xmlns="" id="{E8878D50-936D-43B8-AB82-9B293AD8BB7B}"/>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03</a:t>
              </a:r>
              <a:endParaRPr lang="zh-CN" altLang="en-US" sz="1800" dirty="0">
                <a:solidFill>
                  <a:schemeClr val="bg1"/>
                </a:solidFill>
              </a:endParaRPr>
            </a:p>
          </p:txBody>
        </p:sp>
        <p:grpSp>
          <p:nvGrpSpPr>
            <p:cNvPr id="28" name="组合 27">
              <a:extLst>
                <a:ext uri="{FF2B5EF4-FFF2-40B4-BE49-F238E27FC236}">
                  <a16:creationId xmlns:a16="http://schemas.microsoft.com/office/drawing/2014/main" xmlns="" id="{DADFC495-05F7-4CF1-A31A-8D8B08685948}"/>
                </a:ext>
              </a:extLst>
            </p:cNvPr>
            <p:cNvGrpSpPr/>
            <p:nvPr/>
          </p:nvGrpSpPr>
          <p:grpSpPr>
            <a:xfrm>
              <a:off x="2123609" y="3183857"/>
              <a:ext cx="3441290" cy="777474"/>
              <a:chOff x="2123609" y="3183857"/>
              <a:chExt cx="3441290" cy="777474"/>
            </a:xfrm>
          </p:grpSpPr>
          <p:sp>
            <p:nvSpPr>
              <p:cNvPr id="29" name="文本框 28">
                <a:extLst>
                  <a:ext uri="{FF2B5EF4-FFF2-40B4-BE49-F238E27FC236}">
                    <a16:creationId xmlns:a16="http://schemas.microsoft.com/office/drawing/2014/main" xmlns="" id="{702A21EE-FB50-4386-AEEF-7A9BFA83E4C4}"/>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849F2450-D00F-4636-ADE3-33A653A03484}"/>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1" name="组合 30">
            <a:extLst>
              <a:ext uri="{FF2B5EF4-FFF2-40B4-BE49-F238E27FC236}">
                <a16:creationId xmlns:a16="http://schemas.microsoft.com/office/drawing/2014/main" xmlns="" id="{60C1B62D-D49F-4ABD-85E6-4E8279E17520}"/>
              </a:ext>
            </a:extLst>
          </p:cNvPr>
          <p:cNvGrpSpPr/>
          <p:nvPr/>
        </p:nvGrpSpPr>
        <p:grpSpPr>
          <a:xfrm>
            <a:off x="5112790" y="2271667"/>
            <a:ext cx="3191035" cy="583105"/>
            <a:chOff x="1310186" y="3183857"/>
            <a:chExt cx="4254713" cy="777474"/>
          </a:xfrm>
        </p:grpSpPr>
        <p:sp>
          <p:nvSpPr>
            <p:cNvPr id="32" name="圆角矩形 17">
              <a:extLst>
                <a:ext uri="{FF2B5EF4-FFF2-40B4-BE49-F238E27FC236}">
                  <a16:creationId xmlns:a16="http://schemas.microsoft.com/office/drawing/2014/main" xmlns="" id="{708484BB-F79D-4D00-AA96-433B3FCEF049}"/>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02</a:t>
              </a:r>
              <a:endParaRPr lang="zh-CN" altLang="en-US" sz="1800" dirty="0">
                <a:solidFill>
                  <a:schemeClr val="bg1"/>
                </a:solidFill>
              </a:endParaRPr>
            </a:p>
          </p:txBody>
        </p:sp>
        <p:grpSp>
          <p:nvGrpSpPr>
            <p:cNvPr id="33" name="组合 32">
              <a:extLst>
                <a:ext uri="{FF2B5EF4-FFF2-40B4-BE49-F238E27FC236}">
                  <a16:creationId xmlns:a16="http://schemas.microsoft.com/office/drawing/2014/main" xmlns="" id="{58551FC1-562D-4BDB-8424-26313EC06067}"/>
                </a:ext>
              </a:extLst>
            </p:cNvPr>
            <p:cNvGrpSpPr/>
            <p:nvPr/>
          </p:nvGrpSpPr>
          <p:grpSpPr>
            <a:xfrm>
              <a:off x="2123609" y="3183857"/>
              <a:ext cx="3441290" cy="777474"/>
              <a:chOff x="2123609" y="3183857"/>
              <a:chExt cx="3441290" cy="777474"/>
            </a:xfrm>
          </p:grpSpPr>
          <p:sp>
            <p:nvSpPr>
              <p:cNvPr id="34" name="文本框 33">
                <a:extLst>
                  <a:ext uri="{FF2B5EF4-FFF2-40B4-BE49-F238E27FC236}">
                    <a16:creationId xmlns:a16="http://schemas.microsoft.com/office/drawing/2014/main" xmlns="" id="{158B8214-48F9-4BF4-9F25-F6AA40D5F736}"/>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35" name="矩形 3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280B08AB-D558-458D-A3F2-7378A6E74B65}"/>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6" name="组合 35">
            <a:extLst>
              <a:ext uri="{FF2B5EF4-FFF2-40B4-BE49-F238E27FC236}">
                <a16:creationId xmlns:a16="http://schemas.microsoft.com/office/drawing/2014/main" xmlns="" id="{1FB6AE65-92C4-4BB7-9A31-AB25212AAEEE}"/>
              </a:ext>
            </a:extLst>
          </p:cNvPr>
          <p:cNvGrpSpPr/>
          <p:nvPr/>
        </p:nvGrpSpPr>
        <p:grpSpPr>
          <a:xfrm>
            <a:off x="5112790" y="3231208"/>
            <a:ext cx="3191035" cy="583105"/>
            <a:chOff x="1310186" y="3183857"/>
            <a:chExt cx="4254713" cy="777474"/>
          </a:xfrm>
        </p:grpSpPr>
        <p:sp>
          <p:nvSpPr>
            <p:cNvPr id="37" name="圆角矩形 22">
              <a:extLst>
                <a:ext uri="{FF2B5EF4-FFF2-40B4-BE49-F238E27FC236}">
                  <a16:creationId xmlns:a16="http://schemas.microsoft.com/office/drawing/2014/main" xmlns="" id="{0EE758FA-C625-4596-B9EB-061EFDB3455F}"/>
                </a:ext>
              </a:extLst>
            </p:cNvPr>
            <p:cNvSpPr/>
            <p:nvPr/>
          </p:nvSpPr>
          <p:spPr>
            <a:xfrm>
              <a:off x="1310186" y="3209189"/>
              <a:ext cx="696035" cy="696035"/>
            </a:xfrm>
            <a:prstGeom prst="round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dirty="0">
                  <a:solidFill>
                    <a:schemeClr val="bg1"/>
                  </a:solidFill>
                </a:rPr>
                <a:t>04</a:t>
              </a:r>
              <a:endParaRPr lang="zh-CN" altLang="en-US" sz="1800" dirty="0">
                <a:solidFill>
                  <a:schemeClr val="bg1"/>
                </a:solidFill>
              </a:endParaRPr>
            </a:p>
          </p:txBody>
        </p:sp>
        <p:grpSp>
          <p:nvGrpSpPr>
            <p:cNvPr id="38" name="组合 37">
              <a:extLst>
                <a:ext uri="{FF2B5EF4-FFF2-40B4-BE49-F238E27FC236}">
                  <a16:creationId xmlns:a16="http://schemas.microsoft.com/office/drawing/2014/main" xmlns="" id="{C2BFCF3E-9BE2-4102-AABD-1D315F65BB5F}"/>
                </a:ext>
              </a:extLst>
            </p:cNvPr>
            <p:cNvGrpSpPr/>
            <p:nvPr/>
          </p:nvGrpSpPr>
          <p:grpSpPr>
            <a:xfrm>
              <a:off x="2123609" y="3183857"/>
              <a:ext cx="3441290" cy="777474"/>
              <a:chOff x="2123609" y="3183857"/>
              <a:chExt cx="3441290" cy="777474"/>
            </a:xfrm>
          </p:grpSpPr>
          <p:sp>
            <p:nvSpPr>
              <p:cNvPr id="39" name="文本框 38">
                <a:extLst>
                  <a:ext uri="{FF2B5EF4-FFF2-40B4-BE49-F238E27FC236}">
                    <a16:creationId xmlns:a16="http://schemas.microsoft.com/office/drawing/2014/main" xmlns="" id="{958E3894-47D6-479F-9749-0D1099736B15}"/>
                  </a:ext>
                </a:extLst>
              </p:cNvPr>
              <p:cNvSpPr txBox="1"/>
              <p:nvPr/>
            </p:nvSpPr>
            <p:spPr>
              <a:xfrm>
                <a:off x="2123609" y="3183857"/>
                <a:ext cx="1785104" cy="430886"/>
              </a:xfrm>
              <a:prstGeom prst="rect">
                <a:avLst/>
              </a:prstGeom>
              <a:noFill/>
            </p:spPr>
            <p:txBody>
              <a:bodyPr wrap="none" rtlCol="0">
                <a:spAutoFit/>
              </a:bodyPr>
              <a:lstStyle/>
              <a:p>
                <a:r>
                  <a:rPr lang="zh-CN" altLang="en-US" sz="1500" b="1" dirty="0">
                    <a:solidFill>
                      <a:schemeClr val="tx2"/>
                    </a:solidFill>
                  </a:rPr>
                  <a:t>输入标题内容</a:t>
                </a:r>
              </a:p>
            </p:txBody>
          </p:sp>
          <p:sp>
            <p:nvSpPr>
              <p:cNvPr id="40" name="矩形 3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93F3F764-AD12-4BBE-A802-F52E99CD5FB6}"/>
                  </a:ext>
                </a:extLst>
              </p:cNvPr>
              <p:cNvSpPr/>
              <p:nvPr/>
            </p:nvSpPr>
            <p:spPr>
              <a:xfrm>
                <a:off x="2123609" y="3530445"/>
                <a:ext cx="3441290" cy="430886"/>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24606763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D1A90149-310C-4B84-87DD-6C95E208498C}"/>
              </a:ext>
            </a:extLst>
          </p:cNvPr>
          <p:cNvPicPr>
            <a:picLocks noChangeAspect="1"/>
          </p:cNvPicPr>
          <p:nvPr/>
        </p:nvPicPr>
        <p:blipFill rotWithShape="1">
          <a:blip r:embed="rId3">
            <a:grayscl/>
          </a:blip>
          <a:srcRect r="537" b="1009"/>
          <a:stretch/>
        </p:blipFill>
        <p:spPr>
          <a:xfrm flipV="1">
            <a:off x="5906373" y="0"/>
            <a:ext cx="3251624" cy="2478369"/>
          </a:xfrm>
          <a:prstGeom prst="rect">
            <a:avLst/>
          </a:prstGeom>
        </p:spPr>
      </p:pic>
      <p:sp>
        <p:nvSpPr>
          <p:cNvPr id="9" name="文本框 8">
            <a:extLst>
              <a:ext uri="{FF2B5EF4-FFF2-40B4-BE49-F238E27FC236}">
                <a16:creationId xmlns:a16="http://schemas.microsoft.com/office/drawing/2014/main" xmlns="" id="{DDC3C7EA-FDE7-4A44-9C7D-D11B01F2A735}"/>
              </a:ext>
            </a:extLst>
          </p:cNvPr>
          <p:cNvSpPr txBox="1"/>
          <p:nvPr/>
        </p:nvSpPr>
        <p:spPr>
          <a:xfrm>
            <a:off x="866273" y="660739"/>
            <a:ext cx="2744662" cy="4062651"/>
          </a:xfrm>
          <a:prstGeom prst="rect">
            <a:avLst/>
          </a:prstGeom>
          <a:noFill/>
        </p:spPr>
        <p:txBody>
          <a:bodyPr wrap="none" rtlCol="0">
            <a:spAutoFit/>
          </a:bodyPr>
          <a:lstStyle/>
          <a:p>
            <a:r>
              <a:rPr lang="en-US" altLang="zh-CN" sz="25800" b="1" dirty="0">
                <a:solidFill>
                  <a:schemeClr val="accent1"/>
                </a:solidFill>
              </a:rPr>
              <a:t>1.</a:t>
            </a:r>
            <a:endParaRPr lang="zh-CN" altLang="en-US" sz="25800" b="1" dirty="0">
              <a:solidFill>
                <a:schemeClr val="accent1"/>
              </a:solidFill>
            </a:endParaRPr>
          </a:p>
        </p:txBody>
      </p:sp>
      <p:sp>
        <p:nvSpPr>
          <p:cNvPr id="10" name="文本框 9">
            <a:extLst>
              <a:ext uri="{FF2B5EF4-FFF2-40B4-BE49-F238E27FC236}">
                <a16:creationId xmlns:a16="http://schemas.microsoft.com/office/drawing/2014/main" xmlns="" id="{0B6A10AD-1FFB-47A4-925F-36AF86C45378}"/>
              </a:ext>
            </a:extLst>
          </p:cNvPr>
          <p:cNvSpPr txBox="1"/>
          <p:nvPr/>
        </p:nvSpPr>
        <p:spPr>
          <a:xfrm>
            <a:off x="2951718" y="2248584"/>
            <a:ext cx="2954655" cy="646331"/>
          </a:xfrm>
          <a:prstGeom prst="rect">
            <a:avLst/>
          </a:prstGeom>
          <a:noFill/>
        </p:spPr>
        <p:txBody>
          <a:bodyPr wrap="none" rtlCol="0">
            <a:spAutoFit/>
          </a:bodyPr>
          <a:lstStyle/>
          <a:p>
            <a:r>
              <a:rPr lang="zh-CN" altLang="en-US" sz="3600" b="1" dirty="0">
                <a:solidFill>
                  <a:schemeClr val="tx2"/>
                </a:solidFill>
              </a:rPr>
              <a:t>输入标题内容</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E294FBC-BDC2-4D29-B851-A13E5045A88D}"/>
              </a:ext>
            </a:extLst>
          </p:cNvPr>
          <p:cNvSpPr/>
          <p:nvPr/>
        </p:nvSpPr>
        <p:spPr>
          <a:xfrm>
            <a:off x="2951718" y="2837723"/>
            <a:ext cx="4516888" cy="415498"/>
          </a:xfrm>
          <a:prstGeom prst="rect">
            <a:avLst/>
          </a:prstGeom>
        </p:spPr>
        <p:txBody>
          <a:bodyPr wrap="square">
            <a:spAutoFit/>
          </a:bodyPr>
          <a:lstStyle/>
          <a:p>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262218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6" name="圆角矩形 5"/>
          <p:cNvSpPr/>
          <p:nvPr/>
        </p:nvSpPr>
        <p:spPr>
          <a:xfrm>
            <a:off x="316522" y="2817056"/>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7" name="组合 6"/>
          <p:cNvGrpSpPr/>
          <p:nvPr/>
        </p:nvGrpSpPr>
        <p:grpSpPr>
          <a:xfrm>
            <a:off x="371150" y="2162909"/>
            <a:ext cx="527538" cy="527538"/>
            <a:chOff x="2250831" y="2560320"/>
            <a:chExt cx="745587" cy="745587"/>
          </a:xfrm>
        </p:grpSpPr>
        <p:sp>
          <p:nvSpPr>
            <p:cNvPr id="8" name="泪滴形 7"/>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9" name="同心圆 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0" name="文本框 9"/>
          <p:cNvSpPr txBox="1"/>
          <p:nvPr/>
        </p:nvSpPr>
        <p:spPr>
          <a:xfrm>
            <a:off x="924135" y="2136100"/>
            <a:ext cx="1426710" cy="64633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1" name="组合 10"/>
          <p:cNvGrpSpPr/>
          <p:nvPr/>
        </p:nvGrpSpPr>
        <p:grpSpPr>
          <a:xfrm>
            <a:off x="3407568" y="1588342"/>
            <a:ext cx="982662" cy="982662"/>
            <a:chOff x="2250831" y="2560320"/>
            <a:chExt cx="745587" cy="745587"/>
          </a:xfrm>
        </p:grpSpPr>
        <p:sp>
          <p:nvSpPr>
            <p:cNvPr id="12" name="泪滴形 11"/>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3" name="同心圆 1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4" name="文本框 13"/>
          <p:cNvSpPr txBox="1"/>
          <p:nvPr/>
        </p:nvSpPr>
        <p:spPr>
          <a:xfrm>
            <a:off x="4426558" y="1647628"/>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5" name="组合 14"/>
          <p:cNvGrpSpPr/>
          <p:nvPr/>
        </p:nvGrpSpPr>
        <p:grpSpPr>
          <a:xfrm rot="10800000">
            <a:off x="1964671" y="3199854"/>
            <a:ext cx="772349" cy="772349"/>
            <a:chOff x="2250831" y="2560320"/>
            <a:chExt cx="745587" cy="745587"/>
          </a:xfrm>
        </p:grpSpPr>
        <p:sp>
          <p:nvSpPr>
            <p:cNvPr id="16" name="泪滴形 15"/>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7" name="同心圆 1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8" name="文本框 17"/>
          <p:cNvSpPr txBox="1"/>
          <p:nvPr/>
        </p:nvSpPr>
        <p:spPr>
          <a:xfrm>
            <a:off x="2799584" y="3253011"/>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19" name="组合 18"/>
          <p:cNvGrpSpPr/>
          <p:nvPr/>
        </p:nvGrpSpPr>
        <p:grpSpPr>
          <a:xfrm rot="10800000">
            <a:off x="5057991" y="3172228"/>
            <a:ext cx="326350" cy="326350"/>
            <a:chOff x="2250831" y="2560320"/>
            <a:chExt cx="745587" cy="745587"/>
          </a:xfrm>
        </p:grpSpPr>
        <p:sp>
          <p:nvSpPr>
            <p:cNvPr id="20" name="泪滴形 19"/>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1" name="同心圆 2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2" name="文本框 21"/>
          <p:cNvSpPr txBox="1"/>
          <p:nvPr/>
        </p:nvSpPr>
        <p:spPr>
          <a:xfrm>
            <a:off x="5430542" y="3160094"/>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grpSp>
        <p:nvGrpSpPr>
          <p:cNvPr id="23" name="组合 22"/>
          <p:cNvGrpSpPr/>
          <p:nvPr/>
        </p:nvGrpSpPr>
        <p:grpSpPr>
          <a:xfrm>
            <a:off x="6867305" y="2162909"/>
            <a:ext cx="527538" cy="527538"/>
            <a:chOff x="2250831" y="2560320"/>
            <a:chExt cx="745587" cy="745587"/>
          </a:xfrm>
        </p:grpSpPr>
        <p:sp>
          <p:nvSpPr>
            <p:cNvPr id="24" name="泪滴形 23"/>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5" name="同心圆 2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6" name="文本框 25"/>
          <p:cNvSpPr txBox="1"/>
          <p:nvPr/>
        </p:nvSpPr>
        <p:spPr>
          <a:xfrm>
            <a:off x="7420290" y="2136100"/>
            <a:ext cx="1426710" cy="710451"/>
          </a:xfrm>
          <a:prstGeom prst="rect">
            <a:avLst/>
          </a:prstGeom>
          <a:noFill/>
        </p:spPr>
        <p:txBody>
          <a:bodyPr wrap="square" rtlCol="0">
            <a:spAutoFit/>
          </a:bodyPr>
          <a:lstStyle/>
          <a:p>
            <a:pPr>
              <a:spcBef>
                <a:spcPts val="450"/>
              </a:spcBef>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pic>
        <p:nvPicPr>
          <p:cNvPr id="30" name="图片 29">
            <a:extLst>
              <a:ext uri="{FF2B5EF4-FFF2-40B4-BE49-F238E27FC236}">
                <a16:creationId xmlns:a16="http://schemas.microsoft.com/office/drawing/2014/main" xmlns="" id="{09C5E01A-6DA0-4C7D-9261-5A6F0D9F63B5}"/>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1" name="文本框 30">
            <a:extLst>
              <a:ext uri="{FF2B5EF4-FFF2-40B4-BE49-F238E27FC236}">
                <a16:creationId xmlns:a16="http://schemas.microsoft.com/office/drawing/2014/main" xmlns="" id="{7914253C-5ECE-4145-AC72-188782A8F21D}"/>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文本框 31">
            <a:extLst>
              <a:ext uri="{FF2B5EF4-FFF2-40B4-BE49-F238E27FC236}">
                <a16:creationId xmlns:a16="http://schemas.microsoft.com/office/drawing/2014/main" xmlns="" id="{82A4E4BA-7F91-44FB-932C-088F84425D78}"/>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000"/>
                                        <p:tgtEl>
                                          <p:spTgt spid="22"/>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4" grpId="0"/>
      <p:bldP spid="18" grpId="0"/>
      <p:bldP spid="22"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7" name="矩形 6"/>
          <p:cNvSpPr/>
          <p:nvPr/>
        </p:nvSpPr>
        <p:spPr>
          <a:xfrm>
            <a:off x="5005388" y="1271588"/>
            <a:ext cx="1607344" cy="1607344"/>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800" b="1"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7"/>
          <p:cNvSpPr/>
          <p:nvPr/>
        </p:nvSpPr>
        <p:spPr>
          <a:xfrm>
            <a:off x="5005388" y="2878932"/>
            <a:ext cx="1607344" cy="160734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或者输入您的</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文字内容</a:t>
            </a:r>
          </a:p>
        </p:txBody>
      </p:sp>
      <p:sp>
        <p:nvSpPr>
          <p:cNvPr id="9" name="矩形 8"/>
          <p:cNvSpPr/>
          <p:nvPr/>
        </p:nvSpPr>
        <p:spPr>
          <a:xfrm>
            <a:off x="6613208" y="1271588"/>
            <a:ext cx="1607344" cy="160734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或者输入您的</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文字内容</a:t>
            </a:r>
          </a:p>
        </p:txBody>
      </p:sp>
      <p:sp>
        <p:nvSpPr>
          <p:cNvPr id="10" name="矩形 9"/>
          <p:cNvSpPr/>
          <p:nvPr/>
        </p:nvSpPr>
        <p:spPr>
          <a:xfrm>
            <a:off x="6612732" y="2878932"/>
            <a:ext cx="1607344" cy="1607344"/>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100" b="1" dirty="0">
                <a:latin typeface="Calibri" panose="020F0502020204030204" pitchFamily="34" charset="0"/>
                <a:ea typeface="微软雅黑" panose="020B0503020204020204" pitchFamily="34" charset="-122"/>
                <a:sym typeface="Calibri" panose="020F0502020204030204" pitchFamily="34" charset="0"/>
              </a:rPr>
              <a:t>78%</a:t>
            </a:r>
          </a:p>
          <a:p>
            <a:pPr algn="ctr">
              <a:lnSpc>
                <a:spcPct val="150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a:t>
            </a:r>
          </a:p>
        </p:txBody>
      </p:sp>
      <p:sp>
        <p:nvSpPr>
          <p:cNvPr id="11" name="任意多边形 10"/>
          <p:cNvSpPr>
            <a:spLocks noChangeAspect="1"/>
          </p:cNvSpPr>
          <p:nvPr/>
        </p:nvSpPr>
        <p:spPr>
          <a:xfrm>
            <a:off x="7304565" y="1631700"/>
            <a:ext cx="223675" cy="27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2" name="任意多边形 11"/>
          <p:cNvSpPr>
            <a:spLocks noChangeAspect="1"/>
          </p:cNvSpPr>
          <p:nvPr/>
        </p:nvSpPr>
        <p:spPr>
          <a:xfrm>
            <a:off x="5674060" y="3938780"/>
            <a:ext cx="270000" cy="27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3" name="Rectangle 44"/>
          <p:cNvSpPr/>
          <p:nvPr/>
        </p:nvSpPr>
        <p:spPr>
          <a:xfrm>
            <a:off x="608648" y="1271587"/>
            <a:ext cx="4396740" cy="3214688"/>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013">
              <a:latin typeface="Calibri" panose="020F0502020204030204" pitchFamily="34" charset="0"/>
              <a:ea typeface="微软雅黑" panose="020B0503020204020204" pitchFamily="34" charset="-122"/>
              <a:sym typeface="Calibri" panose="020F0502020204030204" pitchFamily="34" charset="0"/>
            </a:endParaRPr>
          </a:p>
        </p:txBody>
      </p:sp>
      <p:pic>
        <p:nvPicPr>
          <p:cNvPr id="14" name="图片 13">
            <a:extLst>
              <a:ext uri="{FF2B5EF4-FFF2-40B4-BE49-F238E27FC236}">
                <a16:creationId xmlns:a16="http://schemas.microsoft.com/office/drawing/2014/main" xmlns="" id="{F31D867B-9564-4054-AA0B-35487452E525}"/>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15" name="文本框 14">
            <a:extLst>
              <a:ext uri="{FF2B5EF4-FFF2-40B4-BE49-F238E27FC236}">
                <a16:creationId xmlns:a16="http://schemas.microsoft.com/office/drawing/2014/main" xmlns="" id="{CB017218-143E-4A5B-9EB8-B10BB946E911}"/>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6" name="文本框 15">
            <a:extLst>
              <a:ext uri="{FF2B5EF4-FFF2-40B4-BE49-F238E27FC236}">
                <a16:creationId xmlns:a16="http://schemas.microsoft.com/office/drawing/2014/main" xmlns="" id="{78B4FB74-50CE-4FF8-A199-EDB1078570D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cxnSp>
        <p:nvCxnSpPr>
          <p:cNvPr id="6" name="直接连接符 5"/>
          <p:cNvCxnSpPr/>
          <p:nvPr/>
        </p:nvCxnSpPr>
        <p:spPr>
          <a:xfrm>
            <a:off x="790239" y="2831171"/>
            <a:ext cx="7481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79524" y="2198949"/>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068846" y="211322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9" name="椭圆 8"/>
          <p:cNvSpPr/>
          <p:nvPr/>
        </p:nvSpPr>
        <p:spPr>
          <a:xfrm>
            <a:off x="1151891" y="1505111"/>
            <a:ext cx="482204" cy="482204"/>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01</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10" name="组合 9"/>
          <p:cNvGrpSpPr/>
          <p:nvPr/>
        </p:nvGrpSpPr>
        <p:grpSpPr>
          <a:xfrm>
            <a:off x="1068845" y="1422065"/>
            <a:ext cx="648296" cy="648296"/>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2" name="弧形 11"/>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13" name="文本框 12"/>
          <p:cNvSpPr txBox="1"/>
          <p:nvPr/>
        </p:nvSpPr>
        <p:spPr>
          <a:xfrm>
            <a:off x="1800187" y="143458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14" name="直接连接符 13"/>
          <p:cNvCxnSpPr/>
          <p:nvPr/>
        </p:nvCxnSpPr>
        <p:spPr>
          <a:xfrm flipH="1">
            <a:off x="1845729" y="2843695"/>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1786793" y="343218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16" name="椭圆 15"/>
          <p:cNvSpPr/>
          <p:nvPr/>
        </p:nvSpPr>
        <p:spPr>
          <a:xfrm>
            <a:off x="1344766" y="3687551"/>
            <a:ext cx="482204" cy="48220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02</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17" name="组合 16"/>
          <p:cNvGrpSpPr/>
          <p:nvPr/>
        </p:nvGrpSpPr>
        <p:grpSpPr>
          <a:xfrm>
            <a:off x="1261720" y="3604505"/>
            <a:ext cx="648296" cy="648296"/>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9" name="弧形 1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20" name="文本框 19"/>
          <p:cNvSpPr txBox="1"/>
          <p:nvPr/>
        </p:nvSpPr>
        <p:spPr>
          <a:xfrm>
            <a:off x="1993062" y="361702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21" name="直接连接符 20"/>
          <p:cNvCxnSpPr/>
          <p:nvPr/>
        </p:nvCxnSpPr>
        <p:spPr>
          <a:xfrm flipV="1">
            <a:off x="4632374" y="2198949"/>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921696" y="211322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23" name="椭圆 22"/>
          <p:cNvSpPr/>
          <p:nvPr/>
        </p:nvSpPr>
        <p:spPr>
          <a:xfrm>
            <a:off x="5004741" y="1505111"/>
            <a:ext cx="482204" cy="48220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03</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24" name="组合 23"/>
          <p:cNvGrpSpPr/>
          <p:nvPr/>
        </p:nvGrpSpPr>
        <p:grpSpPr>
          <a:xfrm>
            <a:off x="4921695" y="1422065"/>
            <a:ext cx="648296" cy="648296"/>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26" name="弧形 25"/>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27" name="文本框 26"/>
          <p:cNvSpPr txBox="1"/>
          <p:nvPr/>
        </p:nvSpPr>
        <p:spPr>
          <a:xfrm>
            <a:off x="5653036" y="143458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cxnSp>
        <p:nvCxnSpPr>
          <p:cNvPr id="28" name="直接连接符 27"/>
          <p:cNvCxnSpPr/>
          <p:nvPr/>
        </p:nvCxnSpPr>
        <p:spPr>
          <a:xfrm flipH="1">
            <a:off x="5698578" y="2843695"/>
            <a:ext cx="321469" cy="63222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5639643" y="3432184"/>
            <a:ext cx="117872" cy="11787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sp>
        <p:nvSpPr>
          <p:cNvPr id="30" name="椭圆 29"/>
          <p:cNvSpPr/>
          <p:nvPr/>
        </p:nvSpPr>
        <p:spPr>
          <a:xfrm>
            <a:off x="5197616" y="3687551"/>
            <a:ext cx="482204" cy="482204"/>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noAutofit/>
          </a:bodyPr>
          <a:lstStyle/>
          <a:p>
            <a:pPr algn="ctr"/>
            <a:r>
              <a:rPr lang="en-US" altLang="zh-CN" sz="1200" dirty="0">
                <a:latin typeface="Calibri" panose="020F0502020204030204" pitchFamily="34" charset="0"/>
                <a:ea typeface="微软雅黑" panose="020B0503020204020204" pitchFamily="34" charset="-122"/>
                <a:sym typeface="Calibri" panose="020F0502020204030204" pitchFamily="34" charset="0"/>
              </a:rPr>
              <a:t>04</a:t>
            </a:r>
            <a:endParaRPr lang="zh-CN" altLang="en-US" sz="1200"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31" name="组合 30"/>
          <p:cNvGrpSpPr/>
          <p:nvPr/>
        </p:nvGrpSpPr>
        <p:grpSpPr>
          <a:xfrm>
            <a:off x="5114570" y="3604505"/>
            <a:ext cx="648296" cy="648296"/>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33" name="弧形 32"/>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sp>
        <p:nvSpPr>
          <p:cNvPr id="34" name="文本框 33"/>
          <p:cNvSpPr txBox="1"/>
          <p:nvPr/>
        </p:nvSpPr>
        <p:spPr>
          <a:xfrm>
            <a:off x="5845912" y="3617029"/>
            <a:ext cx="2207423" cy="646331"/>
          </a:xfrm>
          <a:prstGeom prst="rect">
            <a:avLst/>
          </a:prstGeom>
          <a:noFill/>
        </p:spPr>
        <p:txBody>
          <a:bodyPr wrap="square" rtlCol="0">
            <a:spAutoFit/>
          </a:bodyPr>
          <a:lstStyle/>
          <a:p>
            <a:pPr>
              <a:spcBef>
                <a:spcPts val="450"/>
              </a:spcBef>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a:t>
            </a:r>
          </a:p>
        </p:txBody>
      </p:sp>
      <p:pic>
        <p:nvPicPr>
          <p:cNvPr id="35" name="图片 34">
            <a:extLst>
              <a:ext uri="{FF2B5EF4-FFF2-40B4-BE49-F238E27FC236}">
                <a16:creationId xmlns:a16="http://schemas.microsoft.com/office/drawing/2014/main" xmlns="" id="{5B9420B8-51E4-409F-8280-8929FD01D603}"/>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6" name="文本框 35">
            <a:extLst>
              <a:ext uri="{FF2B5EF4-FFF2-40B4-BE49-F238E27FC236}">
                <a16:creationId xmlns:a16="http://schemas.microsoft.com/office/drawing/2014/main" xmlns="" id="{8F8645C2-E06B-4406-917D-D34365E52A41}"/>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7" name="文本框 36">
            <a:extLst>
              <a:ext uri="{FF2B5EF4-FFF2-40B4-BE49-F238E27FC236}">
                <a16:creationId xmlns:a16="http://schemas.microsoft.com/office/drawing/2014/main" xmlns="" id="{74FEB21A-347B-45CA-AB67-5C430D85401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9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00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2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300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3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4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6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p:bldP spid="15" grpId="0" bldLvl="0" animBg="1"/>
      <p:bldP spid="16" grpId="0" bldLvl="0" animBg="1"/>
      <p:bldP spid="20" grpId="0"/>
      <p:bldP spid="22" grpId="0" bldLvl="0" animBg="1"/>
      <p:bldP spid="23" grpId="0" bldLvl="0" animBg="1"/>
      <p:bldP spid="27" grpId="0"/>
      <p:bldP spid="29" grpId="0" bldLvl="0" animBg="1"/>
      <p:bldP spid="30" grpId="0" bldLvl="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grpSp>
        <p:nvGrpSpPr>
          <p:cNvPr id="6" name="Group 35"/>
          <p:cNvGrpSpPr/>
          <p:nvPr/>
        </p:nvGrpSpPr>
        <p:grpSpPr bwMode="auto">
          <a:xfrm>
            <a:off x="516173" y="1734863"/>
            <a:ext cx="8105775" cy="464344"/>
            <a:chOff x="408" y="1537"/>
            <a:chExt cx="6808" cy="390"/>
          </a:xfrm>
        </p:grpSpPr>
        <p:sp>
          <p:nvSpPr>
            <p:cNvPr id="7" name="Rectangle 3"/>
            <p:cNvSpPr>
              <a:spLocks noChangeArrowheads="1"/>
            </p:cNvSpPr>
            <p:nvPr/>
          </p:nvSpPr>
          <p:spPr bwMode="gray">
            <a:xfrm>
              <a:off x="408" y="1537"/>
              <a:ext cx="6808" cy="39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Text Box 7"/>
            <p:cNvSpPr txBox="1">
              <a:spLocks noChangeArrowheads="1"/>
            </p:cNvSpPr>
            <p:nvPr/>
          </p:nvSpPr>
          <p:spPr bwMode="gray">
            <a:xfrm>
              <a:off x="1679"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9"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 name="Text Box 10"/>
            <p:cNvSpPr txBox="1">
              <a:spLocks noChangeArrowheads="1"/>
            </p:cNvSpPr>
            <p:nvPr/>
          </p:nvSpPr>
          <p:spPr bwMode="gray">
            <a:xfrm>
              <a:off x="3223"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11"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 name="Text Box 12"/>
            <p:cNvSpPr txBox="1">
              <a:spLocks noChangeArrowheads="1"/>
            </p:cNvSpPr>
            <p:nvPr/>
          </p:nvSpPr>
          <p:spPr bwMode="gray">
            <a:xfrm>
              <a:off x="4648"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sp>
          <p:nvSpPr>
            <p:cNvPr id="13"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Text Box 12"/>
            <p:cNvSpPr txBox="1">
              <a:spLocks noChangeArrowheads="1"/>
            </p:cNvSpPr>
            <p:nvPr/>
          </p:nvSpPr>
          <p:spPr bwMode="gray">
            <a:xfrm>
              <a:off x="6116" y="1620"/>
              <a:ext cx="10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013" dirty="0">
                  <a:solidFill>
                    <a:schemeClr val="bg1"/>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添加标题</a:t>
              </a:r>
            </a:p>
          </p:txBody>
        </p:sp>
      </p:grpSp>
      <p:grpSp>
        <p:nvGrpSpPr>
          <p:cNvPr id="15" name="Group 4"/>
          <p:cNvGrpSpPr/>
          <p:nvPr/>
        </p:nvGrpSpPr>
        <p:grpSpPr bwMode="auto">
          <a:xfrm>
            <a:off x="507839" y="1734863"/>
            <a:ext cx="1540669" cy="464344"/>
            <a:chOff x="404" y="1980"/>
            <a:chExt cx="1294" cy="298"/>
          </a:xfrm>
          <a:solidFill>
            <a:srgbClr val="656565"/>
          </a:solidFill>
        </p:grpSpPr>
        <p:sp>
          <p:nvSpPr>
            <p:cNvPr id="16" name="Rectangle 5"/>
            <p:cNvSpPr>
              <a:spLocks noChangeArrowheads="1"/>
            </p:cNvSpPr>
            <p:nvPr/>
          </p:nvSpPr>
          <p:spPr bwMode="invGray">
            <a:xfrm>
              <a:off x="404" y="1980"/>
              <a:ext cx="1205" cy="2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013" dirty="0">
                  <a:solidFill>
                    <a:schemeClr val="bg1"/>
                  </a:solidFill>
                  <a:latin typeface="Calibri" panose="020F0502020204030204" pitchFamily="34" charset="0"/>
                  <a:ea typeface="微软雅黑" panose="020B0503020204020204" pitchFamily="34" charset="-122"/>
                  <a:sym typeface="Calibri" panose="020F0502020204030204" pitchFamily="34" charset="0"/>
                </a:rPr>
                <a:t>添加标题</a:t>
              </a:r>
            </a:p>
          </p:txBody>
        </p:sp>
        <p:sp>
          <p:nvSpPr>
            <p:cNvPr id="17" name="AutoShape 6"/>
            <p:cNvSpPr>
              <a:spLocks noChangeArrowheads="1"/>
            </p:cNvSpPr>
            <p:nvPr/>
          </p:nvSpPr>
          <p:spPr bwMode="inv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sz="1013">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cxnSp>
        <p:nvCxnSpPr>
          <p:cNvPr id="18" name="AutoShape 17"/>
          <p:cNvCxnSpPr>
            <a:cxnSpLocks noChangeShapeType="1"/>
          </p:cNvCxnSpPr>
          <p:nvPr/>
        </p:nvCxnSpPr>
        <p:spPr bwMode="gray">
          <a:xfrm>
            <a:off x="1608898" y="2758800"/>
            <a:ext cx="650081"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19" name="AutoShape 18"/>
          <p:cNvCxnSpPr>
            <a:cxnSpLocks noChangeShapeType="1"/>
          </p:cNvCxnSpPr>
          <p:nvPr/>
        </p:nvCxnSpPr>
        <p:spPr bwMode="gray">
          <a:xfrm>
            <a:off x="3274340" y="2758800"/>
            <a:ext cx="65722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9"/>
          <p:cNvCxnSpPr>
            <a:cxnSpLocks noChangeShapeType="1"/>
          </p:cNvCxnSpPr>
          <p:nvPr/>
        </p:nvCxnSpPr>
        <p:spPr bwMode="gray">
          <a:xfrm>
            <a:off x="5015329" y="2758800"/>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1" name="AutoShape 13"/>
          <p:cNvSpPr>
            <a:spLocks noChangeArrowheads="1"/>
          </p:cNvSpPr>
          <p:nvPr/>
        </p:nvSpPr>
        <p:spPr bwMode="gray">
          <a:xfrm>
            <a:off x="729609" y="2340891"/>
            <a:ext cx="835819" cy="835819"/>
          </a:xfrm>
          <a:prstGeom prst="diamond">
            <a:avLst/>
          </a:prstGeom>
          <a:solidFill>
            <a:schemeClr val="tx1">
              <a:lumMod val="75000"/>
              <a:lumOff val="25000"/>
            </a:schemeClr>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2" name="AutoShape 14"/>
          <p:cNvSpPr>
            <a:spLocks noChangeArrowheads="1"/>
          </p:cNvSpPr>
          <p:nvPr/>
        </p:nvSpPr>
        <p:spPr bwMode="gray">
          <a:xfrm>
            <a:off x="2325072"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3" name="AutoShape 15"/>
          <p:cNvSpPr>
            <a:spLocks noChangeArrowheads="1"/>
          </p:cNvSpPr>
          <p:nvPr/>
        </p:nvSpPr>
        <p:spPr bwMode="gray">
          <a:xfrm>
            <a:off x="4055346"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4" name="AutoShape 16"/>
          <p:cNvSpPr>
            <a:spLocks noChangeArrowheads="1"/>
          </p:cNvSpPr>
          <p:nvPr/>
        </p:nvSpPr>
        <p:spPr bwMode="gray">
          <a:xfrm>
            <a:off x="5751935"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Text Box 24"/>
          <p:cNvSpPr txBox="1">
            <a:spLocks noChangeArrowheads="1"/>
          </p:cNvSpPr>
          <p:nvPr/>
        </p:nvSpPr>
        <p:spPr bwMode="gray">
          <a:xfrm>
            <a:off x="339680"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6" name="Text Box 25"/>
          <p:cNvSpPr txBox="1">
            <a:spLocks noChangeArrowheads="1"/>
          </p:cNvSpPr>
          <p:nvPr/>
        </p:nvSpPr>
        <p:spPr bwMode="gray">
          <a:xfrm>
            <a:off x="1935738"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7" name="Text Box 26"/>
          <p:cNvSpPr txBox="1">
            <a:spLocks noChangeArrowheads="1"/>
          </p:cNvSpPr>
          <p:nvPr/>
        </p:nvSpPr>
        <p:spPr bwMode="gray">
          <a:xfrm>
            <a:off x="3666956"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sp>
        <p:nvSpPr>
          <p:cNvPr id="28" name="Text Box 27"/>
          <p:cNvSpPr txBox="1">
            <a:spLocks noChangeArrowheads="1"/>
          </p:cNvSpPr>
          <p:nvPr/>
        </p:nvSpPr>
        <p:spPr bwMode="gray">
          <a:xfrm>
            <a:off x="5385222"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cxnSp>
        <p:nvCxnSpPr>
          <p:cNvPr id="29" name="AutoShape 19"/>
          <p:cNvCxnSpPr>
            <a:cxnSpLocks noChangeShapeType="1"/>
          </p:cNvCxnSpPr>
          <p:nvPr/>
        </p:nvCxnSpPr>
        <p:spPr bwMode="gray">
          <a:xfrm>
            <a:off x="6731818" y="2758800"/>
            <a:ext cx="621506"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 name="AutoShape 16"/>
          <p:cNvSpPr>
            <a:spLocks noChangeArrowheads="1"/>
          </p:cNvSpPr>
          <p:nvPr/>
        </p:nvSpPr>
        <p:spPr bwMode="gray">
          <a:xfrm>
            <a:off x="7461405" y="2340890"/>
            <a:ext cx="835819" cy="835819"/>
          </a:xfrm>
          <a:prstGeom prst="diamond">
            <a:avLst/>
          </a:prstGeom>
          <a:solidFill>
            <a:srgbClr val="404040"/>
          </a:solidFill>
          <a:ln w="9525">
            <a:miter lim="800000"/>
          </a:ln>
        </p:spPr>
        <p:txBody>
          <a:bodyPr wrap="none" anchor="ctr">
            <a:flatTx/>
          </a:bodyPr>
          <a:lstStyle/>
          <a:p>
            <a:pPr algn="ctr">
              <a:defRPr/>
            </a:pPr>
            <a:r>
              <a:rPr lang="en-US" altLang="zh-CN"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TEXT</a:t>
            </a:r>
            <a:endParaRPr lang="zh-CN" altLang="en-US" sz="1013"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Text Box 27"/>
          <p:cNvSpPr txBox="1">
            <a:spLocks noChangeArrowheads="1"/>
          </p:cNvSpPr>
          <p:nvPr/>
        </p:nvSpPr>
        <p:spPr bwMode="gray">
          <a:xfrm>
            <a:off x="7094692" y="3200522"/>
            <a:ext cx="15692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200" dirty="0">
                <a:solidFill>
                  <a:srgbClr val="000000"/>
                </a:solidFill>
                <a:latin typeface="Calibri" panose="020F0502020204030204" pitchFamily="34" charset="0"/>
                <a:ea typeface="微软雅黑" panose="020B0503020204020204" pitchFamily="34" charset="-122"/>
                <a:cs typeface="Arial" panose="020B0604020202020204" pitchFamily="34" charset="0"/>
                <a:sym typeface="Calibri" panose="020F0502020204030204" pitchFamily="34" charset="0"/>
              </a:rPr>
              <a:t>请在此粘贴或者输入您的文字内容</a:t>
            </a:r>
          </a:p>
        </p:txBody>
      </p:sp>
      <p:pic>
        <p:nvPicPr>
          <p:cNvPr id="32" name="图片 31">
            <a:extLst>
              <a:ext uri="{FF2B5EF4-FFF2-40B4-BE49-F238E27FC236}">
                <a16:creationId xmlns:a16="http://schemas.microsoft.com/office/drawing/2014/main" xmlns="" id="{44D3F543-1D96-4862-814A-1522B2675FBF}"/>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rot="16200000">
            <a:off x="108877" y="-108876"/>
            <a:ext cx="951311" cy="1169063"/>
          </a:xfrm>
          <a:prstGeom prst="rect">
            <a:avLst/>
          </a:prstGeom>
        </p:spPr>
      </p:pic>
      <p:sp>
        <p:nvSpPr>
          <p:cNvPr id="33" name="文本框 32">
            <a:extLst>
              <a:ext uri="{FF2B5EF4-FFF2-40B4-BE49-F238E27FC236}">
                <a16:creationId xmlns:a16="http://schemas.microsoft.com/office/drawing/2014/main" xmlns="" id="{6B678BC8-CEEC-4D58-BB64-C07CD66FF5EE}"/>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4" name="文本框 33">
            <a:extLst>
              <a:ext uri="{FF2B5EF4-FFF2-40B4-BE49-F238E27FC236}">
                <a16:creationId xmlns:a16="http://schemas.microsoft.com/office/drawing/2014/main" xmlns="" id="{C1E41B9C-BFD4-4969-8A7F-9E91792AD4CD}"/>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Bottom)">
                                      <p:cBhvr>
                                        <p:cTn id="19" dur="500"/>
                                        <p:tgtEl>
                                          <p:spTgt spid="25"/>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3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lide(fromBottom)">
                                      <p:cBhvr>
                                        <p:cTn id="31" dur="500"/>
                                        <p:tgtEl>
                                          <p:spTgt spid="2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500"/>
                            </p:stCondLst>
                            <p:childTnLst>
                              <p:par>
                                <p:cTn id="37" presetID="3"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par>
                          <p:cTn id="40" fill="hold">
                            <p:stCondLst>
                              <p:cond delay="500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lide(fromBottom)">
                                      <p:cBhvr>
                                        <p:cTn id="43" dur="500"/>
                                        <p:tgtEl>
                                          <p:spTgt spid="27"/>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6000"/>
                            </p:stCondLst>
                            <p:childTnLst>
                              <p:par>
                                <p:cTn id="49" presetID="3"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Bottom)">
                                      <p:cBhvr>
                                        <p:cTn id="55" dur="500"/>
                                        <p:tgtEl>
                                          <p:spTgt spid="28"/>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500"/>
                            </p:stCondLst>
                            <p:childTnLst>
                              <p:par>
                                <p:cTn id="61" presetID="3"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slide(fromBottom)">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30" grpId="0" bldLvl="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D1A90149-310C-4B84-87DD-6C95E208498C}"/>
              </a:ext>
            </a:extLst>
          </p:cNvPr>
          <p:cNvPicPr>
            <a:picLocks noChangeAspect="1"/>
          </p:cNvPicPr>
          <p:nvPr/>
        </p:nvPicPr>
        <p:blipFill rotWithShape="1">
          <a:blip r:embed="rId3">
            <a:grayscl/>
          </a:blip>
          <a:srcRect r="537" b="1009"/>
          <a:stretch/>
        </p:blipFill>
        <p:spPr>
          <a:xfrm flipV="1">
            <a:off x="5906373" y="0"/>
            <a:ext cx="3251624" cy="2478369"/>
          </a:xfrm>
          <a:prstGeom prst="rect">
            <a:avLst/>
          </a:prstGeom>
        </p:spPr>
      </p:pic>
      <p:sp>
        <p:nvSpPr>
          <p:cNvPr id="9" name="文本框 8">
            <a:extLst>
              <a:ext uri="{FF2B5EF4-FFF2-40B4-BE49-F238E27FC236}">
                <a16:creationId xmlns:a16="http://schemas.microsoft.com/office/drawing/2014/main" xmlns="" id="{DDC3C7EA-FDE7-4A44-9C7D-D11B01F2A735}"/>
              </a:ext>
            </a:extLst>
          </p:cNvPr>
          <p:cNvSpPr txBox="1"/>
          <p:nvPr/>
        </p:nvSpPr>
        <p:spPr>
          <a:xfrm>
            <a:off x="866273" y="660739"/>
            <a:ext cx="2744662" cy="4062651"/>
          </a:xfrm>
          <a:prstGeom prst="rect">
            <a:avLst/>
          </a:prstGeom>
          <a:noFill/>
        </p:spPr>
        <p:txBody>
          <a:bodyPr wrap="none" rtlCol="0">
            <a:spAutoFit/>
          </a:bodyPr>
          <a:lstStyle/>
          <a:p>
            <a:r>
              <a:rPr lang="en-US" altLang="zh-CN" sz="25800" b="1" dirty="0">
                <a:solidFill>
                  <a:schemeClr val="accent1"/>
                </a:solidFill>
              </a:rPr>
              <a:t>2.</a:t>
            </a:r>
            <a:endParaRPr lang="zh-CN" altLang="en-US" sz="25800" b="1" dirty="0">
              <a:solidFill>
                <a:schemeClr val="accent1"/>
              </a:solidFill>
            </a:endParaRPr>
          </a:p>
        </p:txBody>
      </p:sp>
      <p:sp>
        <p:nvSpPr>
          <p:cNvPr id="10" name="文本框 9">
            <a:extLst>
              <a:ext uri="{FF2B5EF4-FFF2-40B4-BE49-F238E27FC236}">
                <a16:creationId xmlns:a16="http://schemas.microsoft.com/office/drawing/2014/main" xmlns="" id="{0B6A10AD-1FFB-47A4-925F-36AF86C45378}"/>
              </a:ext>
            </a:extLst>
          </p:cNvPr>
          <p:cNvSpPr txBox="1"/>
          <p:nvPr/>
        </p:nvSpPr>
        <p:spPr>
          <a:xfrm>
            <a:off x="2951718" y="2248584"/>
            <a:ext cx="2954655" cy="646331"/>
          </a:xfrm>
          <a:prstGeom prst="rect">
            <a:avLst/>
          </a:prstGeom>
          <a:noFill/>
        </p:spPr>
        <p:txBody>
          <a:bodyPr wrap="none" rtlCol="0">
            <a:spAutoFit/>
          </a:bodyPr>
          <a:lstStyle/>
          <a:p>
            <a:r>
              <a:rPr lang="zh-CN" altLang="en-US" sz="3600" b="1" dirty="0">
                <a:solidFill>
                  <a:schemeClr val="tx2"/>
                </a:solidFill>
              </a:rPr>
              <a:t>输入标题内容</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E294FBC-BDC2-4D29-B851-A13E5045A88D}"/>
              </a:ext>
            </a:extLst>
          </p:cNvPr>
          <p:cNvSpPr/>
          <p:nvPr/>
        </p:nvSpPr>
        <p:spPr>
          <a:xfrm>
            <a:off x="2951718" y="2837723"/>
            <a:ext cx="4516888" cy="415498"/>
          </a:xfrm>
          <a:prstGeom prst="rect">
            <a:avLst/>
          </a:prstGeom>
        </p:spPr>
        <p:txBody>
          <a:bodyPr wrap="square">
            <a:spAutoFit/>
          </a:bodyPr>
          <a:lstStyle/>
          <a:p>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5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500650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1430" y="5089684"/>
            <a:ext cx="9143524" cy="571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6" name="Rectangle 3"/>
          <p:cNvSpPr/>
          <p:nvPr/>
        </p:nvSpPr>
        <p:spPr>
          <a:xfrm>
            <a:off x="0" y="1221049"/>
            <a:ext cx="2486025" cy="6858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7" name="Rectangle 29"/>
          <p:cNvSpPr/>
          <p:nvPr/>
        </p:nvSpPr>
        <p:spPr>
          <a:xfrm>
            <a:off x="2596875" y="3198307"/>
            <a:ext cx="6547125" cy="6858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请在此粘贴或者输入您的文字内容请在此粘贴或者输入您的文字内容请在此粘贴或者输入您的文字内容请在此粘贴或者输入您的文字内容</a:t>
            </a:r>
          </a:p>
        </p:txBody>
      </p:sp>
      <p:sp>
        <p:nvSpPr>
          <p:cNvPr id="8" name="Rectangle 18"/>
          <p:cNvSpPr/>
          <p:nvPr/>
        </p:nvSpPr>
        <p:spPr>
          <a:xfrm>
            <a:off x="4997176" y="1220720"/>
            <a:ext cx="2342660" cy="1901387"/>
          </a:xfrm>
          <a:prstGeom prst="rect">
            <a:avLst/>
          </a:prstGeom>
          <a:solidFill>
            <a:srgbClr val="6565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14313" indent="-214313" algn="ctr">
              <a:buFont typeface="Wingdings" panose="05000000000000000000" pitchFamily="2" charset="2"/>
              <a:buChar char="n"/>
            </a:pPr>
            <a:r>
              <a:rPr lang="en-US" sz="1200" dirty="0">
                <a:latin typeface="Calibri" panose="020F0502020204030204" pitchFamily="34" charset="0"/>
                <a:ea typeface="微软雅黑" panose="020B0503020204020204" pitchFamily="34" charset="-122"/>
                <a:sym typeface="Calibri" panose="020F0502020204030204" pitchFamily="34" charset="0"/>
              </a:rPr>
              <a:t>单击此处添加标题</a:t>
            </a:r>
          </a:p>
          <a:p>
            <a:pPr marL="214313" indent="-214313" algn="ctr">
              <a:buFont typeface="Wingdings" panose="05000000000000000000" pitchFamily="2" charset="2"/>
              <a:buChar char="n"/>
            </a:pPr>
            <a:endParaRPr lang="en-US" sz="1200" dirty="0">
              <a:latin typeface="Calibri" panose="020F0502020204030204" pitchFamily="34" charset="0"/>
              <a:ea typeface="微软雅黑" panose="020B0503020204020204" pitchFamily="34" charset="-122"/>
              <a:sym typeface="Calibri" panose="020F0502020204030204" pitchFamily="34" charset="0"/>
            </a:endParaRPr>
          </a:p>
          <a:p>
            <a:pPr marL="214313" indent="-214313" algn="ctr">
              <a:buFont typeface="Wingdings" panose="05000000000000000000" pitchFamily="2" charset="2"/>
              <a:buChar char="n"/>
            </a:pPr>
            <a:r>
              <a:rPr lang="en-US" sz="1200" dirty="0">
                <a:latin typeface="Calibri" panose="020F0502020204030204" pitchFamily="34" charset="0"/>
                <a:ea typeface="微软雅黑" panose="020B0503020204020204" pitchFamily="34" charset="-122"/>
                <a:sym typeface="Calibri" panose="020F0502020204030204" pitchFamily="34" charset="0"/>
              </a:rPr>
              <a:t>单击此处添加标题</a:t>
            </a:r>
          </a:p>
          <a:p>
            <a:pPr marL="214313" indent="-214313" algn="ctr">
              <a:buFont typeface="Wingdings" panose="05000000000000000000" pitchFamily="2" charset="2"/>
              <a:buChar char="n"/>
            </a:pPr>
            <a:endParaRPr lang="en-US" sz="1200" dirty="0">
              <a:latin typeface="Calibri" panose="020F0502020204030204" pitchFamily="34" charset="0"/>
              <a:ea typeface="微软雅黑" panose="020B0503020204020204" pitchFamily="34" charset="-122"/>
              <a:sym typeface="Calibri" panose="020F0502020204030204" pitchFamily="34" charset="0"/>
            </a:endParaRPr>
          </a:p>
          <a:p>
            <a:pPr marL="214313" indent="-214313" algn="ctr">
              <a:buFont typeface="Wingdings" panose="05000000000000000000" pitchFamily="2" charset="2"/>
              <a:buChar char="n"/>
            </a:pPr>
            <a:r>
              <a:rPr lang="en-US" sz="1200" dirty="0">
                <a:latin typeface="Calibri" panose="020F0502020204030204" pitchFamily="34" charset="0"/>
                <a:ea typeface="微软雅黑" panose="020B0503020204020204" pitchFamily="34" charset="-122"/>
                <a:sym typeface="Calibri" panose="020F0502020204030204" pitchFamily="34" charset="0"/>
              </a:rPr>
              <a:t>单击此处添加标题</a:t>
            </a:r>
          </a:p>
          <a:p>
            <a:pPr marL="214313" indent="-214313" algn="ctr">
              <a:buFont typeface="Wingdings" panose="05000000000000000000" pitchFamily="2" charset="2"/>
              <a:buChar char="n"/>
            </a:pPr>
            <a:endParaRPr lang="en-US" sz="1200" dirty="0">
              <a:latin typeface="Calibri" panose="020F0502020204030204" pitchFamily="34" charset="0"/>
              <a:ea typeface="微软雅黑" panose="020B0503020204020204" pitchFamily="34" charset="-122"/>
              <a:sym typeface="Calibri" panose="020F0502020204030204" pitchFamily="34" charset="0"/>
            </a:endParaRPr>
          </a:p>
          <a:p>
            <a:pPr marL="214313" indent="-214313" algn="ctr">
              <a:buFont typeface="Wingdings" panose="05000000000000000000" pitchFamily="2" charset="2"/>
              <a:buChar char="n"/>
            </a:pPr>
            <a:r>
              <a:rPr lang="en-US" sz="1200" dirty="0">
                <a:latin typeface="Calibri" panose="020F0502020204030204" pitchFamily="34" charset="0"/>
                <a:ea typeface="微软雅黑" panose="020B0503020204020204" pitchFamily="34" charset="-122"/>
                <a:sym typeface="Calibri" panose="020F0502020204030204" pitchFamily="34" charset="0"/>
              </a:rPr>
              <a:t>单击此处添加标题</a:t>
            </a:r>
          </a:p>
        </p:txBody>
      </p:sp>
      <p:sp>
        <p:nvSpPr>
          <p:cNvPr id="9" name="Rectangle 44"/>
          <p:cNvSpPr/>
          <p:nvPr/>
        </p:nvSpPr>
        <p:spPr>
          <a:xfrm>
            <a:off x="2596875" y="1220720"/>
            <a:ext cx="2289451" cy="1901387"/>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sz="1013">
              <a:latin typeface="Calibri" panose="020F0502020204030204" pitchFamily="34" charset="0"/>
              <a:ea typeface="微软雅黑" panose="020B0503020204020204" pitchFamily="34" charset="-122"/>
              <a:sym typeface="Calibri" panose="020F0502020204030204" pitchFamily="34" charset="0"/>
            </a:endParaRPr>
          </a:p>
        </p:txBody>
      </p:sp>
      <p:sp>
        <p:nvSpPr>
          <p:cNvPr id="10" name="矩形 9"/>
          <p:cNvSpPr/>
          <p:nvPr/>
        </p:nvSpPr>
        <p:spPr>
          <a:xfrm>
            <a:off x="233833" y="2205728"/>
            <a:ext cx="2363042" cy="1225400"/>
          </a:xfrm>
          <a:prstGeom prst="rect">
            <a:avLst/>
          </a:prstGeom>
        </p:spPr>
        <p:txBody>
          <a:bodyPr wrap="square">
            <a:spAutoFit/>
          </a:bodyPr>
          <a:lstStyle/>
          <a:p>
            <a:pPr marL="214313" indent="-214313">
              <a:lnSpc>
                <a:spcPct val="125000"/>
              </a:lnSpc>
              <a:buFont typeface="Wingdings" panose="05000000000000000000" pitchFamily="2" charset="2"/>
              <a:buChar char="n"/>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a:t>
            </a:r>
          </a:p>
        </p:txBody>
      </p:sp>
      <p:sp>
        <p:nvSpPr>
          <p:cNvPr id="11" name="矩形 10"/>
          <p:cNvSpPr/>
          <p:nvPr/>
        </p:nvSpPr>
        <p:spPr>
          <a:xfrm>
            <a:off x="233833" y="3429140"/>
            <a:ext cx="2363042" cy="1225400"/>
          </a:xfrm>
          <a:prstGeom prst="rect">
            <a:avLst/>
          </a:prstGeom>
        </p:spPr>
        <p:txBody>
          <a:bodyPr wrap="square">
            <a:spAutoFit/>
          </a:bodyPr>
          <a:lstStyle/>
          <a:p>
            <a:pPr marL="214313" indent="-214313">
              <a:lnSpc>
                <a:spcPct val="125000"/>
              </a:lnSpc>
              <a:buFont typeface="Wingdings" panose="05000000000000000000" pitchFamily="2" charset="2"/>
              <a:buChar char="n"/>
            </a:pPr>
            <a:r>
              <a:rPr lang="en-US" altLang="zh-CN" sz="1200" b="1" dirty="0">
                <a:latin typeface="Calibri" panose="020F0502020204030204" pitchFamily="34" charset="0"/>
                <a:ea typeface="微软雅黑" panose="020B0503020204020204" pitchFamily="34" charset="-122"/>
                <a:sym typeface="Calibri" panose="020F0502020204030204" pitchFamily="34" charset="0"/>
              </a:rPr>
              <a:t>单击此处添加标题</a:t>
            </a:r>
          </a:p>
          <a:p>
            <a:pPr>
              <a:lnSpc>
                <a:spcPct val="125000"/>
              </a:lnSpc>
            </a:pPr>
            <a:r>
              <a:rPr lang="en-US" altLang="zh-CN" sz="1200" dirty="0">
                <a:latin typeface="Calibri" panose="020F0502020204030204" pitchFamily="34" charset="0"/>
                <a:ea typeface="微软雅黑" panose="020B0503020204020204" pitchFamily="34" charset="-122"/>
                <a:sym typeface="Calibri" panose="020F0502020204030204" pitchFamily="34" charset="0"/>
              </a:rPr>
              <a:t>请在此粘贴或者输入您的文字内容请在此粘贴或者输入您的文字内容请在此粘贴或者输入您的文字内容	</a:t>
            </a:r>
          </a:p>
        </p:txBody>
      </p:sp>
      <p:pic>
        <p:nvPicPr>
          <p:cNvPr id="12" name="图片 11">
            <a:extLst>
              <a:ext uri="{FF2B5EF4-FFF2-40B4-BE49-F238E27FC236}">
                <a16:creationId xmlns:a16="http://schemas.microsoft.com/office/drawing/2014/main" xmlns="" id="{FCB29D22-E69C-4D0B-B1B4-1F1341C4B7A9}"/>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16200000">
            <a:off x="108877" y="-108876"/>
            <a:ext cx="951311" cy="1169063"/>
          </a:xfrm>
          <a:prstGeom prst="rect">
            <a:avLst/>
          </a:prstGeom>
        </p:spPr>
      </p:pic>
      <p:sp>
        <p:nvSpPr>
          <p:cNvPr id="13" name="文本框 12">
            <a:extLst>
              <a:ext uri="{FF2B5EF4-FFF2-40B4-BE49-F238E27FC236}">
                <a16:creationId xmlns:a16="http://schemas.microsoft.com/office/drawing/2014/main" xmlns="" id="{AC17427C-BD30-4588-B425-1C8F711FE3AB}"/>
              </a:ext>
            </a:extLst>
          </p:cNvPr>
          <p:cNvSpPr txBox="1"/>
          <p:nvPr/>
        </p:nvSpPr>
        <p:spPr>
          <a:xfrm>
            <a:off x="1233327" y="246336"/>
            <a:ext cx="2886075" cy="415498"/>
          </a:xfrm>
          <a:prstGeom prst="rect">
            <a:avLst/>
          </a:prstGeom>
          <a:noFill/>
        </p:spPr>
        <p:txBody>
          <a:bodyPr wrap="square" rtlCol="0">
            <a:spAutoFit/>
          </a:bodyPr>
          <a:lstStyle/>
          <a:p>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文本框 13">
            <a:extLst>
              <a:ext uri="{FF2B5EF4-FFF2-40B4-BE49-F238E27FC236}">
                <a16:creationId xmlns:a16="http://schemas.microsoft.com/office/drawing/2014/main" xmlns="" id="{C89302D5-3F9E-4C74-A3EB-00061EEC8B3F}"/>
              </a:ext>
            </a:extLst>
          </p:cNvPr>
          <p:cNvSpPr txBox="1"/>
          <p:nvPr/>
        </p:nvSpPr>
        <p:spPr>
          <a:xfrm>
            <a:off x="1233327" y="63875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entury Gothic" panose="020B0502020202020204" pitchFamily="34" charset="0"/>
              </a:rPr>
              <a:t>print the presentation and make it into a film a wider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3599"/>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99"/>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599"/>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p:bldLst>
  </p:timing>
</p:sld>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161">
      <a:dk1>
        <a:srgbClr val="6D6D6D"/>
      </a:dk1>
      <a:lt1>
        <a:srgbClr val="FFFFFF"/>
      </a:lt1>
      <a:dk2>
        <a:srgbClr val="000000"/>
      </a:dk2>
      <a:lt2>
        <a:srgbClr val="FFFFFF"/>
      </a:lt2>
      <a:accent1>
        <a:srgbClr val="000000"/>
      </a:accent1>
      <a:accent2>
        <a:srgbClr val="B3B3B3"/>
      </a:accent2>
      <a:accent3>
        <a:srgbClr val="000000"/>
      </a:accent3>
      <a:accent4>
        <a:srgbClr val="B3B3B3"/>
      </a:accent4>
      <a:accent5>
        <a:srgbClr val="000000"/>
      </a:accent5>
      <a:accent6>
        <a:srgbClr val="B3B3B3"/>
      </a:accent6>
      <a:hlink>
        <a:srgbClr val="E7E7E7"/>
      </a:hlink>
      <a:folHlink>
        <a:srgbClr val="D87867"/>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538</TotalTime>
  <Words>640</Words>
  <Application>Microsoft Office PowerPoint</Application>
  <PresentationFormat>全屏显示(16:9)</PresentationFormat>
  <Paragraphs>140</Paragraphs>
  <Slides>18</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18</vt:i4>
      </vt:variant>
    </vt:vector>
  </HeadingPairs>
  <TitlesOfParts>
    <vt:vector size="27" baseType="lpstr">
      <vt:lpstr>Century Gothic</vt:lpstr>
      <vt:lpstr>等线</vt:lpstr>
      <vt:lpstr>微软雅黑</vt:lpstr>
      <vt:lpstr>Arial</vt:lpstr>
      <vt:lpstr>Calibri</vt:lpstr>
      <vt:lpstr>Calibri Light</vt:lpstr>
      <vt:lpstr>Wingdings</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ColourPPT</dc:creator>
  <cp:lastModifiedBy>阳光 男孩</cp:lastModifiedBy>
  <cp:revision>90</cp:revision>
  <dcterms:created xsi:type="dcterms:W3CDTF">2017-05-02T06:39:58Z</dcterms:created>
  <dcterms:modified xsi:type="dcterms:W3CDTF">2019-06-20T14:14:55Z</dcterms:modified>
</cp:coreProperties>
</file>