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8" r:id="rId3"/>
    <p:sldId id="282" r:id="rId4"/>
    <p:sldId id="269" r:id="rId5"/>
    <p:sldId id="272" r:id="rId6"/>
    <p:sldId id="274" r:id="rId7"/>
    <p:sldId id="271" r:id="rId8"/>
    <p:sldId id="263" r:id="rId9"/>
    <p:sldId id="288" r:id="rId10"/>
    <p:sldId id="267" r:id="rId11"/>
    <p:sldId id="264" r:id="rId12"/>
    <p:sldId id="268" r:id="rId13"/>
    <p:sldId id="262" r:id="rId14"/>
    <p:sldId id="289" r:id="rId15"/>
    <p:sldId id="279" r:id="rId16"/>
    <p:sldId id="275" r:id="rId17"/>
    <p:sldId id="290" r:id="rId18"/>
    <p:sldId id="277" r:id="rId19"/>
    <p:sldId id="278" r:id="rId20"/>
    <p:sldId id="261" r:id="rId21"/>
    <p:sldId id="260" r:id="rId22"/>
    <p:sldId id="291" r:id="rId23"/>
    <p:sldId id="292" r:id="rId24"/>
    <p:sldId id="293"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C1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5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303874"/>
            </a:solidFill>
            <a:ln>
              <a:noFill/>
            </a:ln>
          </c:spPr>
          <c:dPt>
            <c:idx val="0"/>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1-2BAD-4C08-8043-5E86CE9851E5}"/>
              </c:ext>
            </c:extLst>
          </c:dPt>
          <c:dPt>
            <c:idx val="1"/>
            <c:bubble3D val="0"/>
            <c:spPr>
              <a:solidFill>
                <a:schemeClr val="tx1">
                  <a:lumMod val="85000"/>
                  <a:lumOff val="15000"/>
                </a:schemeClr>
              </a:solidFill>
              <a:ln w="19050">
                <a:noFill/>
              </a:ln>
              <a:effectLst/>
            </c:spPr>
            <c:extLst xmlns:c16r2="http://schemas.microsoft.com/office/drawing/2015/06/chart">
              <c:ext xmlns:c16="http://schemas.microsoft.com/office/drawing/2014/chart" uri="{C3380CC4-5D6E-409C-BE32-E72D297353CC}">
                <c16:uniqueId val="{00000003-2BAD-4C08-8043-5E86CE9851E5}"/>
              </c:ext>
            </c:extLst>
          </c:dPt>
          <c:dPt>
            <c:idx val="2"/>
            <c:bubble3D val="0"/>
            <c:spPr>
              <a:solidFill>
                <a:schemeClr val="accent1">
                  <a:lumMod val="75000"/>
                </a:schemeClr>
              </a:solidFill>
              <a:ln w="19050">
                <a:noFill/>
              </a:ln>
              <a:effectLst/>
            </c:spPr>
            <c:extLst xmlns:c16r2="http://schemas.microsoft.com/office/drawing/2015/06/chart">
              <c:ext xmlns:c16="http://schemas.microsoft.com/office/drawing/2014/chart" uri="{C3380CC4-5D6E-409C-BE32-E72D297353CC}">
                <c16:uniqueId val="{00000005-2BAD-4C08-8043-5E86CE9851E5}"/>
              </c:ext>
            </c:extLst>
          </c:dPt>
          <c:cat>
            <c:strRef>
              <c:f>Sheet1!$A$2:$A$4</c:f>
              <c:strCache>
                <c:ptCount val="3"/>
                <c:pt idx="0">
                  <c:v>第一季度</c:v>
                </c:pt>
                <c:pt idx="1">
                  <c:v>第二季度</c:v>
                </c:pt>
                <c:pt idx="2">
                  <c:v>第三季度</c:v>
                </c:pt>
              </c:strCache>
            </c:strRef>
          </c:cat>
          <c:val>
            <c:numRef>
              <c:f>Sheet1!$B$2:$B$4</c:f>
              <c:numCache>
                <c:formatCode>General</c:formatCode>
                <c:ptCount val="3"/>
                <c:pt idx="0">
                  <c:v>5</c:v>
                </c:pt>
                <c:pt idx="1">
                  <c:v>3.2</c:v>
                </c:pt>
                <c:pt idx="2">
                  <c:v>4</c:v>
                </c:pt>
              </c:numCache>
            </c:numRef>
          </c:val>
          <c:extLst xmlns:c16r2="http://schemas.microsoft.com/office/drawing/2015/06/chart">
            <c:ext xmlns:c16="http://schemas.microsoft.com/office/drawing/2014/chart" uri="{C3380CC4-5D6E-409C-BE32-E72D297353CC}">
              <c16:uniqueId val="{00000006-2BAD-4C08-8043-5E86CE9851E5}"/>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Arial"/>
          <a:ea typeface="微软雅黑"/>
          <a:sym typeface="Aria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DB175B-123E-4586-8201-BC0D7297EB45}" type="datetimeFigureOut">
              <a:rPr lang="zh-CN" altLang="en-US" smtClean="0"/>
              <a:t>2019/6/20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10AE48-6B11-44F3-A91E-852BCCC14802}" type="slidenum">
              <a:rPr lang="zh-CN" altLang="en-US" smtClean="0"/>
              <a:t>‹#›</a:t>
            </a:fld>
            <a:endParaRPr lang="zh-CN" altLang="en-US"/>
          </a:p>
        </p:txBody>
      </p:sp>
    </p:spTree>
    <p:extLst>
      <p:ext uri="{BB962C8B-B14F-4D97-AF65-F5344CB8AC3E}">
        <p14:creationId xmlns:p14="http://schemas.microsoft.com/office/powerpoint/2010/main" val="41628882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9021212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9256686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927348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105388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5721116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9102814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3485449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7599309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505773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5402255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1786754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7592826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9392191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040072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787835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726644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39646293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811763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0930582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5241003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86157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8942990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6A21877-3076-40E9-A379-3908C33D492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FDB24B9D-23A4-4554-9DAB-3B5F3CF63D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9A1257B-42AC-4D3C-BDBD-A44E2568D32D}"/>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5" name="页脚占位符 4">
            <a:extLst>
              <a:ext uri="{FF2B5EF4-FFF2-40B4-BE49-F238E27FC236}">
                <a16:creationId xmlns:a16="http://schemas.microsoft.com/office/drawing/2014/main" xmlns="" id="{0D24642A-0640-41B9-B896-B9FBE80871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C82BCF6-33E5-43DF-8923-1174C47B656C}"/>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24061763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ED60088-6A48-4F4F-80CB-433F0C2F089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F1016FBC-86BE-4A88-A97D-CE07B18A1F65}"/>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BFC7B90-F66B-47E4-B9C3-8F887CDD0B3D}"/>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5" name="页脚占位符 4">
            <a:extLst>
              <a:ext uri="{FF2B5EF4-FFF2-40B4-BE49-F238E27FC236}">
                <a16:creationId xmlns:a16="http://schemas.microsoft.com/office/drawing/2014/main" xmlns="" id="{DBE77D4C-7BBC-436F-AF6D-6EDB6627F61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CF39C8E-5E71-45D1-916E-F1C57A7D57B9}"/>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256443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C16F989-E3CA-4BDF-BCDE-8F012C88A4C2}"/>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E50A7D77-9093-4035-9F3F-BB69135EDD4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A5255C-1CEC-433D-BED9-9498C5A4077B}"/>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5" name="页脚占位符 4">
            <a:extLst>
              <a:ext uri="{FF2B5EF4-FFF2-40B4-BE49-F238E27FC236}">
                <a16:creationId xmlns:a16="http://schemas.microsoft.com/office/drawing/2014/main" xmlns="" id="{08ABF7A9-06F4-4A00-A185-6BFCD5427D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234A1E5-EAD5-472F-9275-CF2D92DE5D2C}"/>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3698955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99476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22A6B12-B0F8-4205-A1BB-78B9E452C20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944FA5F-57AC-47E0-9844-A6E6F3C4326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1F7C01E-2436-4625-8796-184C58180B07}"/>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5" name="页脚占位符 4">
            <a:extLst>
              <a:ext uri="{FF2B5EF4-FFF2-40B4-BE49-F238E27FC236}">
                <a16:creationId xmlns:a16="http://schemas.microsoft.com/office/drawing/2014/main" xmlns="" id="{5AF624CF-D197-4560-8D93-9BC3046B91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01BF87D-0B66-4E12-8065-3D978D06F899}"/>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483118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96F8F42-4E53-4A36-BD2F-82D5DA1CEAF4}"/>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A9E922A5-2022-487D-9837-1E078FAADD0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5144A11-19B7-43B9-8AE3-793129423764}"/>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5" name="页脚占位符 4">
            <a:extLst>
              <a:ext uri="{FF2B5EF4-FFF2-40B4-BE49-F238E27FC236}">
                <a16:creationId xmlns:a16="http://schemas.microsoft.com/office/drawing/2014/main" xmlns="" id="{37AD3EFA-D01F-4A3B-AD01-289F173996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E5F337C-0ADC-40CA-AD5D-3A04FF3BD0FF}"/>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1806080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E8E9EC-84D6-4F84-BD21-FF0CFE11D70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C086844-C363-419F-B9CC-44D24BEBD0D3}"/>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97F1904B-4073-40C5-800C-143CD691610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C8638D53-16A3-44D6-A4BC-33F0C7358033}"/>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6" name="页脚占位符 5">
            <a:extLst>
              <a:ext uri="{FF2B5EF4-FFF2-40B4-BE49-F238E27FC236}">
                <a16:creationId xmlns:a16="http://schemas.microsoft.com/office/drawing/2014/main" xmlns="" id="{1DB7C73A-0CD6-4884-BBED-B3EB1F96A83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EA8D03F-A1A0-408C-A79A-D723EC1A3C60}"/>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347605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88513D-62E2-464E-8367-33B64FD805D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4777C34-B416-451F-9E7F-EE69021805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30473CFB-F4E3-4C6F-B1B8-2C21F923CA1E}"/>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7B6B389F-52EE-4B1A-B0D3-2542FD5733D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B179D1F0-AA65-4D75-8BA1-E6567BC40C93}"/>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1C5A1BDE-8A3D-4426-9C8A-01D01A041F8C}"/>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8" name="页脚占位符 7">
            <a:extLst>
              <a:ext uri="{FF2B5EF4-FFF2-40B4-BE49-F238E27FC236}">
                <a16:creationId xmlns:a16="http://schemas.microsoft.com/office/drawing/2014/main" xmlns="" id="{3DDE464F-E11F-4E0B-8081-58C14787BFE9}"/>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1ED24CC3-3EB8-404B-8DFB-2E36CF404F11}"/>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1047984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198EBD-3CA6-4931-BB1E-2E5AA01C2DD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ED13D2F-20F2-46E2-A05E-9F51059EF030}"/>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4" name="页脚占位符 3">
            <a:extLst>
              <a:ext uri="{FF2B5EF4-FFF2-40B4-BE49-F238E27FC236}">
                <a16:creationId xmlns:a16="http://schemas.microsoft.com/office/drawing/2014/main" xmlns="" id="{79C14717-42DC-4E62-9D75-47C47CDF29D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F9CA970-A524-4F1B-8ACC-7FDC23A23F05}"/>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3334765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FFF5931-EA0E-4A1B-B3D4-6216F13F5A60}"/>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3" name="页脚占位符 2">
            <a:extLst>
              <a:ext uri="{FF2B5EF4-FFF2-40B4-BE49-F238E27FC236}">
                <a16:creationId xmlns:a16="http://schemas.microsoft.com/office/drawing/2014/main" xmlns="" id="{7688CB24-71DF-46D5-80EC-6655BF260EC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CC66B837-D78D-4704-AEC6-BA30DA2F2EB0}"/>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538193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672ACA-786B-4340-A5E9-345B0EBF38D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2A565BB-110C-46E1-A070-44DD27DFA78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EFC4ADEE-704D-4F61-A5A0-06C5C7071A6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F45A5736-695D-4CB8-828F-B29D044D38F0}"/>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6" name="页脚占位符 5">
            <a:extLst>
              <a:ext uri="{FF2B5EF4-FFF2-40B4-BE49-F238E27FC236}">
                <a16:creationId xmlns:a16="http://schemas.microsoft.com/office/drawing/2014/main" xmlns="" id="{B20D3A96-F84B-4554-AAE0-0F1801CB9B4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F2D0BB6D-2D1C-40D0-9D5B-40BE94A4DA5C}"/>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5462270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DCD48AD-3DEE-4F37-9374-9EB7B3D5A05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FF8DB45F-9A66-4A0A-9EC3-EF4F9CC0FB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E3A5BC41-CADE-4AFF-9ECC-0A6E07EAE9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0971B14-41C5-456C-A593-E3C38E0B80C2}"/>
              </a:ext>
            </a:extLst>
          </p:cNvPr>
          <p:cNvSpPr>
            <a:spLocks noGrp="1"/>
          </p:cNvSpPr>
          <p:nvPr>
            <p:ph type="dt" sz="half" idx="10"/>
          </p:nvPr>
        </p:nvSpPr>
        <p:spPr/>
        <p:txBody>
          <a:bodyPr/>
          <a:lstStyle/>
          <a:p>
            <a:fld id="{7C04B485-E772-4777-9B3B-C2DD7626D982}" type="datetimeFigureOut">
              <a:rPr lang="zh-CN" altLang="en-US" smtClean="0"/>
              <a:t>2019/6/20</a:t>
            </a:fld>
            <a:endParaRPr lang="zh-CN" altLang="en-US"/>
          </a:p>
        </p:txBody>
      </p:sp>
      <p:sp>
        <p:nvSpPr>
          <p:cNvPr id="6" name="页脚占位符 5">
            <a:extLst>
              <a:ext uri="{FF2B5EF4-FFF2-40B4-BE49-F238E27FC236}">
                <a16:creationId xmlns:a16="http://schemas.microsoft.com/office/drawing/2014/main" xmlns="" id="{92A182F0-99FA-4C01-8A8C-2D3A2E66109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7B713A2-184E-45BC-B981-CDEB00EAD349}"/>
              </a:ext>
            </a:extLst>
          </p:cNvPr>
          <p:cNvSpPr>
            <a:spLocks noGrp="1"/>
          </p:cNvSpPr>
          <p:nvPr>
            <p:ph type="sldNum" sz="quarter" idx="12"/>
          </p:nvPr>
        </p:nvSpPr>
        <p:spPr/>
        <p:txBody>
          <a:body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982170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34AA6F51-B324-4E7F-B51D-AD2EEAB9CF4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96D1CA1-8AC4-45F7-903E-D056F88C7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61C8934-5DA5-4C60-9BE6-B46DEF5A06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04B485-E772-4777-9B3B-C2DD7626D982}" type="datetimeFigureOut">
              <a:rPr lang="zh-CN" altLang="en-US" smtClean="0"/>
              <a:t>2019/6/20</a:t>
            </a:fld>
            <a:endParaRPr lang="zh-CN" altLang="en-US"/>
          </a:p>
        </p:txBody>
      </p:sp>
      <p:sp>
        <p:nvSpPr>
          <p:cNvPr id="5" name="页脚占位符 4">
            <a:extLst>
              <a:ext uri="{FF2B5EF4-FFF2-40B4-BE49-F238E27FC236}">
                <a16:creationId xmlns:a16="http://schemas.microsoft.com/office/drawing/2014/main" xmlns="" id="{EAD7C513-4CC1-44BC-BBD5-450320CFFA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151D5DC2-478F-4990-9B76-3BDF19FBBD9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EEBC82-316E-4427-B3BD-10837C104899}" type="slidenum">
              <a:rPr lang="zh-CN" altLang="en-US" smtClean="0"/>
              <a:t>‹#›</a:t>
            </a:fld>
            <a:endParaRPr lang="zh-CN" altLang="en-US"/>
          </a:p>
        </p:txBody>
      </p:sp>
    </p:spTree>
    <p:extLst>
      <p:ext uri="{BB962C8B-B14F-4D97-AF65-F5344CB8AC3E}">
        <p14:creationId xmlns:p14="http://schemas.microsoft.com/office/powerpoint/2010/main" val="2840671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1.png"/><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4.xml"/><Relationship Id="rId7"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8FA0CD8-DF2C-443F-B802-6D88DE17DF34}"/>
              </a:ext>
            </a:extLst>
          </p:cNvPr>
          <p:cNvPicPr>
            <a:picLocks noChangeAspect="1"/>
          </p:cNvPicPr>
          <p:nvPr/>
        </p:nvPicPr>
        <p:blipFill rotWithShape="1">
          <a:blip r:embed="rId3">
            <a:extLst>
              <a:ext uri="{28A0092B-C50C-407E-A947-70E740481C1C}">
                <a14:useLocalDpi xmlns:a14="http://schemas.microsoft.com/office/drawing/2010/main" val="0"/>
              </a:ext>
            </a:extLst>
          </a:blip>
          <a:srcRect l="-108" t="5076" r="108" b="19824"/>
          <a:stretch/>
        </p:blipFill>
        <p:spPr>
          <a:xfrm>
            <a:off x="0" y="0"/>
            <a:ext cx="12192000" cy="6858000"/>
          </a:xfrm>
          <a:prstGeom prst="rect">
            <a:avLst/>
          </a:prstGeom>
        </p:spPr>
      </p:pic>
      <p:sp>
        <p:nvSpPr>
          <p:cNvPr id="4" name="矩形: 圆角 3">
            <a:extLst>
              <a:ext uri="{FF2B5EF4-FFF2-40B4-BE49-F238E27FC236}">
                <a16:creationId xmlns:a16="http://schemas.microsoft.com/office/drawing/2014/main" xmlns="" id="{AA3D3392-76A0-405B-BD69-F5A10CEED216}"/>
              </a:ext>
            </a:extLst>
          </p:cNvPr>
          <p:cNvSpPr/>
          <p:nvPr/>
        </p:nvSpPr>
        <p:spPr>
          <a:xfrm>
            <a:off x="1049311" y="1783829"/>
            <a:ext cx="9968459" cy="3447738"/>
          </a:xfrm>
          <a:prstGeom prst="roundRect">
            <a:avLst/>
          </a:prstGeom>
          <a:solidFill>
            <a:schemeClr val="bg1"/>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669C4A67-2928-4833-8636-DB32840874FF}"/>
              </a:ext>
            </a:extLst>
          </p:cNvPr>
          <p:cNvSpPr txBox="1"/>
          <p:nvPr/>
        </p:nvSpPr>
        <p:spPr>
          <a:xfrm>
            <a:off x="1841016" y="2108740"/>
            <a:ext cx="8749810" cy="1200329"/>
          </a:xfrm>
          <a:prstGeom prst="rect">
            <a:avLst/>
          </a:prstGeom>
          <a:noFill/>
        </p:spPr>
        <p:txBody>
          <a:bodyPr wrap="square" rtlCol="0">
            <a:spAutoFit/>
          </a:bodyPr>
          <a:lstStyle/>
          <a:p>
            <a:r>
              <a:rPr kumimoji="1" lang="zh-CN" altLang="en-US" sz="7200" b="1" dirty="0">
                <a:solidFill>
                  <a:schemeClr val="tx1">
                    <a:lumMod val="95000"/>
                    <a:lumOff val="5000"/>
                  </a:schemeClr>
                </a:solidFill>
                <a:latin typeface="Arial"/>
                <a:ea typeface="微软雅黑"/>
                <a:sym typeface="Arial"/>
              </a:rPr>
              <a:t>简约风工作汇报模板</a:t>
            </a:r>
          </a:p>
        </p:txBody>
      </p:sp>
      <p:sp>
        <p:nvSpPr>
          <p:cNvPr id="7" name="矩形 259">
            <a:extLst>
              <a:ext uri="{FF2B5EF4-FFF2-40B4-BE49-F238E27FC236}">
                <a16:creationId xmlns:a16="http://schemas.microsoft.com/office/drawing/2014/main" xmlns="" id="{76110E1E-EC30-4E7C-8C12-FBFE6F0A4235}"/>
              </a:ext>
            </a:extLst>
          </p:cNvPr>
          <p:cNvSpPr>
            <a:spLocks noChangeArrowheads="1"/>
          </p:cNvSpPr>
          <p:nvPr/>
        </p:nvSpPr>
        <p:spPr bwMode="auto">
          <a:xfrm>
            <a:off x="2737720" y="3748011"/>
            <a:ext cx="6716555" cy="373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000" cap="all" dirty="0">
                <a:solidFill>
                  <a:schemeClr val="tx1">
                    <a:lumMod val="85000"/>
                    <a:lumOff val="15000"/>
                  </a:schemeClr>
                </a:solidFill>
                <a:cs typeface="+mn-ea"/>
                <a:sym typeface="+mn-lt"/>
              </a:rPr>
              <a:t>| </a:t>
            </a:r>
            <a:r>
              <a:rPr lang="zh-CN" altLang="en-US" sz="2000" cap="all" dirty="0">
                <a:solidFill>
                  <a:schemeClr val="tx1">
                    <a:lumMod val="85000"/>
                    <a:lumOff val="15000"/>
                  </a:schemeClr>
                </a:solidFill>
                <a:cs typeface="+mn-ea"/>
                <a:sym typeface="+mn-lt"/>
              </a:rPr>
              <a:t>适用于述职报告 </a:t>
            </a:r>
            <a:r>
              <a:rPr lang="en-US" altLang="zh-CN" sz="2000" cap="all" dirty="0">
                <a:solidFill>
                  <a:schemeClr val="tx1">
                    <a:lumMod val="85000"/>
                    <a:lumOff val="15000"/>
                  </a:schemeClr>
                </a:solidFill>
                <a:cs typeface="+mn-ea"/>
                <a:sym typeface="+mn-lt"/>
              </a:rPr>
              <a:t>| </a:t>
            </a:r>
            <a:r>
              <a:rPr lang="zh-CN" altLang="en-US" sz="2000" cap="all" dirty="0">
                <a:solidFill>
                  <a:schemeClr val="tx1">
                    <a:lumMod val="85000"/>
                    <a:lumOff val="15000"/>
                  </a:schemeClr>
                </a:solidFill>
                <a:cs typeface="+mn-ea"/>
                <a:sym typeface="+mn-lt"/>
              </a:rPr>
              <a:t>个人简介 </a:t>
            </a:r>
            <a:r>
              <a:rPr lang="en-US" altLang="zh-CN" sz="2000" cap="all" dirty="0">
                <a:solidFill>
                  <a:schemeClr val="tx1">
                    <a:lumMod val="85000"/>
                    <a:lumOff val="15000"/>
                  </a:schemeClr>
                </a:solidFill>
                <a:cs typeface="+mn-ea"/>
                <a:sym typeface="+mn-lt"/>
              </a:rPr>
              <a:t>| </a:t>
            </a:r>
            <a:r>
              <a:rPr lang="zh-CN" altLang="en-US" sz="2000" cap="all" dirty="0">
                <a:solidFill>
                  <a:schemeClr val="tx1">
                    <a:lumMod val="85000"/>
                    <a:lumOff val="15000"/>
                  </a:schemeClr>
                </a:solidFill>
                <a:cs typeface="+mn-ea"/>
                <a:sym typeface="+mn-lt"/>
              </a:rPr>
              <a:t>工作总结 </a:t>
            </a:r>
            <a:r>
              <a:rPr lang="en-US" altLang="zh-CN" sz="2000" cap="all" dirty="0">
                <a:solidFill>
                  <a:schemeClr val="tx1">
                    <a:lumMod val="85000"/>
                    <a:lumOff val="15000"/>
                  </a:schemeClr>
                </a:solidFill>
                <a:cs typeface="+mn-ea"/>
                <a:sym typeface="+mn-lt"/>
              </a:rPr>
              <a:t>| </a:t>
            </a:r>
            <a:r>
              <a:rPr lang="zh-CN" altLang="en-US" sz="2000" cap="all" dirty="0">
                <a:solidFill>
                  <a:schemeClr val="tx1">
                    <a:lumMod val="85000"/>
                    <a:lumOff val="15000"/>
                  </a:schemeClr>
                </a:solidFill>
                <a:cs typeface="+mn-ea"/>
                <a:sym typeface="+mn-lt"/>
              </a:rPr>
              <a:t>会议报告等 </a:t>
            </a:r>
            <a:r>
              <a:rPr lang="en-US" altLang="zh-CN" sz="2000" cap="all" dirty="0">
                <a:solidFill>
                  <a:schemeClr val="tx1">
                    <a:lumMod val="85000"/>
                    <a:lumOff val="15000"/>
                  </a:schemeClr>
                </a:solidFill>
                <a:cs typeface="+mn-ea"/>
                <a:sym typeface="+mn-lt"/>
              </a:rPr>
              <a:t>|</a:t>
            </a:r>
          </a:p>
        </p:txBody>
      </p:sp>
      <p:sp>
        <p:nvSpPr>
          <p:cNvPr id="8" name="文本框 7">
            <a:extLst>
              <a:ext uri="{FF2B5EF4-FFF2-40B4-BE49-F238E27FC236}">
                <a16:creationId xmlns:a16="http://schemas.microsoft.com/office/drawing/2014/main" xmlns="" id="{24F59A8C-4807-4B11-8239-56C1319EE362}"/>
              </a:ext>
            </a:extLst>
          </p:cNvPr>
          <p:cNvSpPr txBox="1"/>
          <p:nvPr/>
        </p:nvSpPr>
        <p:spPr>
          <a:xfrm>
            <a:off x="1331595" y="3268349"/>
            <a:ext cx="9528810" cy="369332"/>
          </a:xfrm>
          <a:prstGeom prst="rect">
            <a:avLst/>
          </a:prstGeom>
          <a:noFill/>
        </p:spPr>
        <p:txBody>
          <a:bodyPr wrap="square" rtlCol="0">
            <a:spAutoFit/>
          </a:bodyPr>
          <a:lstStyle/>
          <a:p>
            <a:pPr algn="ct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Brief work summary template photography net gives you creativity and inspiration</a:t>
            </a:r>
          </a:p>
        </p:txBody>
      </p:sp>
      <p:grpSp>
        <p:nvGrpSpPr>
          <p:cNvPr id="5" name="组合 4">
            <a:extLst>
              <a:ext uri="{FF2B5EF4-FFF2-40B4-BE49-F238E27FC236}">
                <a16:creationId xmlns:a16="http://schemas.microsoft.com/office/drawing/2014/main" xmlns="" id="{BAC3635F-6351-4C52-B349-EAAF9557D0FA}"/>
              </a:ext>
            </a:extLst>
          </p:cNvPr>
          <p:cNvGrpSpPr/>
          <p:nvPr/>
        </p:nvGrpSpPr>
        <p:grpSpPr>
          <a:xfrm>
            <a:off x="5275464" y="4316699"/>
            <a:ext cx="1641072" cy="472264"/>
            <a:chOff x="4991100" y="4316699"/>
            <a:chExt cx="1641072" cy="472264"/>
          </a:xfrm>
        </p:grpSpPr>
        <p:sp>
          <p:nvSpPr>
            <p:cNvPr id="9" name="矩形: 圆角 8">
              <a:extLst>
                <a:ext uri="{FF2B5EF4-FFF2-40B4-BE49-F238E27FC236}">
                  <a16:creationId xmlns:a16="http://schemas.microsoft.com/office/drawing/2014/main" xmlns="" id="{262AE37A-8E5A-44EA-8E2B-E19AAF0A3EFB}"/>
                </a:ext>
              </a:extLst>
            </p:cNvPr>
            <p:cNvSpPr/>
            <p:nvPr/>
          </p:nvSpPr>
          <p:spPr>
            <a:xfrm flipV="1">
              <a:off x="4991100" y="4316699"/>
              <a:ext cx="1641072" cy="472264"/>
            </a:xfrm>
            <a:prstGeom prst="roundRect">
              <a:avLst>
                <a:gd name="adj" fmla="val 50000"/>
              </a:avLst>
            </a:prstGeom>
            <a:solidFill>
              <a:srgbClr val="FEAC1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277">
                <a:lnSpc>
                  <a:spcPct val="130000"/>
                </a:lnSpc>
              </a:pPr>
              <a:endPar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10" name="文本框 9">
              <a:extLst>
                <a:ext uri="{FF2B5EF4-FFF2-40B4-BE49-F238E27FC236}">
                  <a16:creationId xmlns:a16="http://schemas.microsoft.com/office/drawing/2014/main" xmlns="" id="{77077561-99AC-4180-9DF9-61883741E3F7}"/>
                </a:ext>
              </a:extLst>
            </p:cNvPr>
            <p:cNvSpPr txBox="1"/>
            <p:nvPr/>
          </p:nvSpPr>
          <p:spPr>
            <a:xfrm>
              <a:off x="5092700" y="4368165"/>
              <a:ext cx="1383823" cy="369332"/>
            </a:xfrm>
            <a:prstGeom prst="rect">
              <a:avLst/>
            </a:prstGeom>
            <a:noFill/>
          </p:spPr>
          <p:txBody>
            <a:bodyPr wrap="square" rtlCol="0">
              <a:spAutoFit/>
            </a:bodyPr>
            <a:lstStyle/>
            <a:p>
              <a:pPr algn="ct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PPT</a:t>
              </a:r>
              <a:r>
                <a:rPr lang="zh-CN" altLang="en-US"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老司机</a:t>
              </a:r>
            </a:p>
          </p:txBody>
        </p:sp>
      </p:grpSp>
    </p:spTree>
    <p:extLst>
      <p:ext uri="{BB962C8B-B14F-4D97-AF65-F5344CB8AC3E}">
        <p14:creationId xmlns:p14="http://schemas.microsoft.com/office/powerpoint/2010/main" val="3840143571"/>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6">
            <a:extLst>
              <a:ext uri="{FF2B5EF4-FFF2-40B4-BE49-F238E27FC236}">
                <a16:creationId xmlns:a16="http://schemas.microsoft.com/office/drawing/2014/main" xmlns="" id="{AF2C1A3F-834B-4334-82D0-E04F1C4FF146}"/>
              </a:ext>
            </a:extLst>
          </p:cNvPr>
          <p:cNvGrpSpPr/>
          <p:nvPr/>
        </p:nvGrpSpPr>
        <p:grpSpPr>
          <a:xfrm>
            <a:off x="8585202" y="2209212"/>
            <a:ext cx="2405575" cy="713936"/>
            <a:chOff x="8305802" y="2818812"/>
            <a:chExt cx="2405575" cy="713936"/>
          </a:xfrm>
        </p:grpSpPr>
        <p:sp>
          <p:nvSpPr>
            <p:cNvPr id="17" name="Rectangle 10">
              <a:extLst>
                <a:ext uri="{FF2B5EF4-FFF2-40B4-BE49-F238E27FC236}">
                  <a16:creationId xmlns:a16="http://schemas.microsoft.com/office/drawing/2014/main" xmlns="" id="{C8A91AF5-6C3F-46C0-8EFC-E5950B0E67ED}"/>
                </a:ext>
              </a:extLst>
            </p:cNvPr>
            <p:cNvSpPr/>
            <p:nvPr/>
          </p:nvSpPr>
          <p:spPr>
            <a:xfrm>
              <a:off x="8305802" y="2818812"/>
              <a:ext cx="2405575" cy="71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endParaRPr>
            </a:p>
          </p:txBody>
        </p:sp>
        <p:sp>
          <p:nvSpPr>
            <p:cNvPr id="18" name="TextBox 18">
              <a:extLst>
                <a:ext uri="{FF2B5EF4-FFF2-40B4-BE49-F238E27FC236}">
                  <a16:creationId xmlns:a16="http://schemas.microsoft.com/office/drawing/2014/main" xmlns="" id="{1A377520-E181-44ED-A952-B36E62C46A0C}"/>
                </a:ext>
              </a:extLst>
            </p:cNvPr>
            <p:cNvSpPr txBox="1"/>
            <p:nvPr/>
          </p:nvSpPr>
          <p:spPr>
            <a:xfrm>
              <a:off x="8902265" y="2991114"/>
              <a:ext cx="1426994" cy="369332"/>
            </a:xfrm>
            <a:prstGeom prst="rect">
              <a:avLst/>
            </a:prstGeom>
            <a:noFill/>
          </p:spPr>
          <p:txBody>
            <a:bodyPr wrap="none" rtlCol="0">
              <a:spAutoFit/>
            </a:bodyPr>
            <a:lstStyle/>
            <a:p>
              <a:r>
                <a:rPr lang="en-US" b="1">
                  <a:solidFill>
                    <a:schemeClr val="bg1"/>
                  </a:solidFill>
                </a:rPr>
                <a:t>WIN THE CUP</a:t>
              </a:r>
              <a:endParaRPr lang="en-GB" b="1">
                <a:solidFill>
                  <a:schemeClr val="bg1"/>
                </a:solidFill>
              </a:endParaRPr>
            </a:p>
          </p:txBody>
        </p:sp>
        <p:sp>
          <p:nvSpPr>
            <p:cNvPr id="19" name="Freeform 19">
              <a:extLst>
                <a:ext uri="{FF2B5EF4-FFF2-40B4-BE49-F238E27FC236}">
                  <a16:creationId xmlns:a16="http://schemas.microsoft.com/office/drawing/2014/main" xmlns="" id="{13F8A39A-584E-4924-AE1D-C678D7639B69}"/>
                </a:ext>
              </a:extLst>
            </p:cNvPr>
            <p:cNvSpPr>
              <a:spLocks noEditPoints="1"/>
            </p:cNvSpPr>
            <p:nvPr/>
          </p:nvSpPr>
          <p:spPr bwMode="auto">
            <a:xfrm>
              <a:off x="8513920" y="2995442"/>
              <a:ext cx="320594" cy="362576"/>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0" name="Group 13">
            <a:extLst>
              <a:ext uri="{FF2B5EF4-FFF2-40B4-BE49-F238E27FC236}">
                <a16:creationId xmlns:a16="http://schemas.microsoft.com/office/drawing/2014/main" xmlns="" id="{27370DE9-1E3A-445C-B872-E1C4D0364FA4}"/>
              </a:ext>
            </a:extLst>
          </p:cNvPr>
          <p:cNvGrpSpPr/>
          <p:nvPr/>
        </p:nvGrpSpPr>
        <p:grpSpPr>
          <a:xfrm>
            <a:off x="1137528" y="2209211"/>
            <a:ext cx="2405575" cy="713936"/>
            <a:chOff x="858128" y="2818811"/>
            <a:chExt cx="2405575" cy="713936"/>
          </a:xfrm>
        </p:grpSpPr>
        <p:sp>
          <p:nvSpPr>
            <p:cNvPr id="21" name="Rectangle 7">
              <a:extLst>
                <a:ext uri="{FF2B5EF4-FFF2-40B4-BE49-F238E27FC236}">
                  <a16:creationId xmlns:a16="http://schemas.microsoft.com/office/drawing/2014/main" xmlns="" id="{142D43DF-E08E-4F5A-9594-CDEADA22BB49}"/>
                </a:ext>
              </a:extLst>
            </p:cNvPr>
            <p:cNvSpPr/>
            <p:nvPr/>
          </p:nvSpPr>
          <p:spPr>
            <a:xfrm>
              <a:off x="858128" y="2818811"/>
              <a:ext cx="2405575" cy="713936"/>
            </a:xfrm>
            <a:prstGeom prst="rect">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2" name="TextBox 15">
              <a:extLst>
                <a:ext uri="{FF2B5EF4-FFF2-40B4-BE49-F238E27FC236}">
                  <a16:creationId xmlns:a16="http://schemas.microsoft.com/office/drawing/2014/main" xmlns="" id="{37BE8672-E286-4199-8FF4-1BF3B5C0E829}"/>
                </a:ext>
              </a:extLst>
            </p:cNvPr>
            <p:cNvSpPr txBox="1"/>
            <p:nvPr/>
          </p:nvSpPr>
          <p:spPr>
            <a:xfrm>
              <a:off x="1383005" y="2991114"/>
              <a:ext cx="1355820" cy="369332"/>
            </a:xfrm>
            <a:prstGeom prst="rect">
              <a:avLst/>
            </a:prstGeom>
            <a:noFill/>
          </p:spPr>
          <p:txBody>
            <a:bodyPr wrap="none" rtlCol="0">
              <a:spAutoFit/>
            </a:bodyPr>
            <a:lstStyle/>
            <a:p>
              <a:r>
                <a:rPr lang="en-US" b="1">
                  <a:solidFill>
                    <a:schemeClr val="bg1"/>
                  </a:solidFill>
                </a:rPr>
                <a:t>BRIGHT IDEA</a:t>
              </a:r>
              <a:endParaRPr lang="en-GB" b="1">
                <a:solidFill>
                  <a:schemeClr val="bg1"/>
                </a:solidFill>
              </a:endParaRPr>
            </a:p>
          </p:txBody>
        </p:sp>
        <p:sp>
          <p:nvSpPr>
            <p:cNvPr id="23" name="Freeform 20">
              <a:extLst>
                <a:ext uri="{FF2B5EF4-FFF2-40B4-BE49-F238E27FC236}">
                  <a16:creationId xmlns:a16="http://schemas.microsoft.com/office/drawing/2014/main" xmlns="" id="{FD48002A-3BA9-4526-981B-DA9A103B7E51}"/>
                </a:ext>
              </a:extLst>
            </p:cNvPr>
            <p:cNvSpPr>
              <a:spLocks noEditPoints="1"/>
            </p:cNvSpPr>
            <p:nvPr/>
          </p:nvSpPr>
          <p:spPr bwMode="auto">
            <a:xfrm>
              <a:off x="1076472" y="2957279"/>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4" name="Group 12">
            <a:extLst>
              <a:ext uri="{FF2B5EF4-FFF2-40B4-BE49-F238E27FC236}">
                <a16:creationId xmlns:a16="http://schemas.microsoft.com/office/drawing/2014/main" xmlns="" id="{FC219B30-5D1C-477A-AB5E-49037217EEA7}"/>
              </a:ext>
            </a:extLst>
          </p:cNvPr>
          <p:cNvGrpSpPr/>
          <p:nvPr/>
        </p:nvGrpSpPr>
        <p:grpSpPr>
          <a:xfrm>
            <a:off x="3620086" y="2209212"/>
            <a:ext cx="2405575" cy="713936"/>
            <a:chOff x="3340686" y="2818812"/>
            <a:chExt cx="2405575" cy="713936"/>
          </a:xfrm>
        </p:grpSpPr>
        <p:sp>
          <p:nvSpPr>
            <p:cNvPr id="25" name="Rectangle 8">
              <a:extLst>
                <a:ext uri="{FF2B5EF4-FFF2-40B4-BE49-F238E27FC236}">
                  <a16:creationId xmlns:a16="http://schemas.microsoft.com/office/drawing/2014/main" xmlns="" id="{8972F921-4A21-48B5-8648-430AB4197FC8}"/>
                </a:ext>
              </a:extLst>
            </p:cNvPr>
            <p:cNvSpPr/>
            <p:nvPr/>
          </p:nvSpPr>
          <p:spPr>
            <a:xfrm>
              <a:off x="3340686" y="2818812"/>
              <a:ext cx="2405575" cy="7139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endParaRPr>
            </a:p>
          </p:txBody>
        </p:sp>
        <p:sp>
          <p:nvSpPr>
            <p:cNvPr id="26" name="TextBox 16">
              <a:extLst>
                <a:ext uri="{FF2B5EF4-FFF2-40B4-BE49-F238E27FC236}">
                  <a16:creationId xmlns:a16="http://schemas.microsoft.com/office/drawing/2014/main" xmlns="" id="{34AC2900-4192-4D30-97C2-B694A57DAD0E}"/>
                </a:ext>
              </a:extLst>
            </p:cNvPr>
            <p:cNvSpPr txBox="1"/>
            <p:nvPr/>
          </p:nvSpPr>
          <p:spPr>
            <a:xfrm>
              <a:off x="4021838" y="2991114"/>
              <a:ext cx="1131400" cy="369332"/>
            </a:xfrm>
            <a:prstGeom prst="rect">
              <a:avLst/>
            </a:prstGeom>
            <a:noFill/>
          </p:spPr>
          <p:txBody>
            <a:bodyPr wrap="none" rtlCol="0">
              <a:spAutoFit/>
            </a:bodyPr>
            <a:lstStyle/>
            <a:p>
              <a:r>
                <a:rPr lang="en-US" b="1">
                  <a:solidFill>
                    <a:schemeClr val="bg1"/>
                  </a:solidFill>
                </a:rPr>
                <a:t>THE TEAM</a:t>
              </a:r>
              <a:endParaRPr lang="en-GB" b="1">
                <a:solidFill>
                  <a:schemeClr val="bg1"/>
                </a:solidFill>
              </a:endParaRPr>
            </a:p>
          </p:txBody>
        </p:sp>
        <p:sp>
          <p:nvSpPr>
            <p:cNvPr id="27" name="Freeform 21">
              <a:extLst>
                <a:ext uri="{FF2B5EF4-FFF2-40B4-BE49-F238E27FC236}">
                  <a16:creationId xmlns:a16="http://schemas.microsoft.com/office/drawing/2014/main" xmlns="" id="{0E06C6EE-0E08-472B-84B2-4A62723DFA33}"/>
                </a:ext>
              </a:extLst>
            </p:cNvPr>
            <p:cNvSpPr>
              <a:spLocks noEditPoints="1"/>
            </p:cNvSpPr>
            <p:nvPr/>
          </p:nvSpPr>
          <p:spPr bwMode="auto">
            <a:xfrm>
              <a:off x="3514700" y="3021208"/>
              <a:ext cx="478982" cy="309144"/>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grpSp>
        <p:nvGrpSpPr>
          <p:cNvPr id="28" name="Group 11">
            <a:extLst>
              <a:ext uri="{FF2B5EF4-FFF2-40B4-BE49-F238E27FC236}">
                <a16:creationId xmlns:a16="http://schemas.microsoft.com/office/drawing/2014/main" xmlns="" id="{5EFFABCD-9F90-4839-9BDF-BD90110B3417}"/>
              </a:ext>
            </a:extLst>
          </p:cNvPr>
          <p:cNvGrpSpPr/>
          <p:nvPr/>
        </p:nvGrpSpPr>
        <p:grpSpPr>
          <a:xfrm>
            <a:off x="6102644" y="2209212"/>
            <a:ext cx="2405575" cy="713936"/>
            <a:chOff x="5823244" y="2818812"/>
            <a:chExt cx="2405575" cy="713936"/>
          </a:xfrm>
        </p:grpSpPr>
        <p:sp>
          <p:nvSpPr>
            <p:cNvPr id="29" name="Rectangle 9">
              <a:extLst>
                <a:ext uri="{FF2B5EF4-FFF2-40B4-BE49-F238E27FC236}">
                  <a16:creationId xmlns:a16="http://schemas.microsoft.com/office/drawing/2014/main" xmlns="" id="{B429D12C-D627-486B-AF8E-B6DF38816604}"/>
                </a:ext>
              </a:extLst>
            </p:cNvPr>
            <p:cNvSpPr/>
            <p:nvPr/>
          </p:nvSpPr>
          <p:spPr>
            <a:xfrm>
              <a:off x="5823244" y="2818812"/>
              <a:ext cx="2405575" cy="713936"/>
            </a:xfrm>
            <a:prstGeom prst="rect">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endParaRPr>
            </a:p>
          </p:txBody>
        </p:sp>
        <p:sp>
          <p:nvSpPr>
            <p:cNvPr id="30" name="TextBox 17">
              <a:extLst>
                <a:ext uri="{FF2B5EF4-FFF2-40B4-BE49-F238E27FC236}">
                  <a16:creationId xmlns:a16="http://schemas.microsoft.com/office/drawing/2014/main" xmlns="" id="{17C2E09B-2E4E-4694-AD1D-21FAAFFA8C94}"/>
                </a:ext>
              </a:extLst>
            </p:cNvPr>
            <p:cNvSpPr txBox="1"/>
            <p:nvPr/>
          </p:nvSpPr>
          <p:spPr>
            <a:xfrm>
              <a:off x="6457015" y="2991114"/>
              <a:ext cx="1485791" cy="369332"/>
            </a:xfrm>
            <a:prstGeom prst="rect">
              <a:avLst/>
            </a:prstGeom>
            <a:noFill/>
          </p:spPr>
          <p:txBody>
            <a:bodyPr wrap="none" rtlCol="0">
              <a:spAutoFit/>
            </a:bodyPr>
            <a:lstStyle/>
            <a:p>
              <a:r>
                <a:rPr lang="en-US" b="1">
                  <a:solidFill>
                    <a:schemeClr val="bg1"/>
                  </a:solidFill>
                </a:rPr>
                <a:t>GLOBAL BASIC</a:t>
              </a:r>
              <a:endParaRPr lang="en-GB" b="1">
                <a:solidFill>
                  <a:schemeClr val="bg1"/>
                </a:solidFill>
              </a:endParaRPr>
            </a:p>
          </p:txBody>
        </p:sp>
        <p:sp>
          <p:nvSpPr>
            <p:cNvPr id="31" name="Freeform 22">
              <a:extLst>
                <a:ext uri="{FF2B5EF4-FFF2-40B4-BE49-F238E27FC236}">
                  <a16:creationId xmlns:a16="http://schemas.microsoft.com/office/drawing/2014/main" xmlns="" id="{D62B88C9-584A-4A13-B38B-6DF0F0B5A30F}"/>
                </a:ext>
              </a:extLst>
            </p:cNvPr>
            <p:cNvSpPr>
              <a:spLocks noEditPoints="1"/>
            </p:cNvSpPr>
            <p:nvPr/>
          </p:nvSpPr>
          <p:spPr bwMode="auto">
            <a:xfrm>
              <a:off x="6041476" y="2983041"/>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endParaRPr>
            </a:p>
          </p:txBody>
        </p:sp>
      </p:grpSp>
      <p:sp>
        <p:nvSpPr>
          <p:cNvPr id="32" name="išľíďè">
            <a:extLst>
              <a:ext uri="{FF2B5EF4-FFF2-40B4-BE49-F238E27FC236}">
                <a16:creationId xmlns:a16="http://schemas.microsoft.com/office/drawing/2014/main" xmlns="" id="{BBB96034-D4F8-40C7-A4F1-37D16CB21240}"/>
              </a:ext>
            </a:extLst>
          </p:cNvPr>
          <p:cNvSpPr/>
          <p:nvPr/>
        </p:nvSpPr>
        <p:spPr bwMode="auto">
          <a:xfrm>
            <a:off x="917829" y="387281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33" name="iSlíďè">
            <a:extLst>
              <a:ext uri="{FF2B5EF4-FFF2-40B4-BE49-F238E27FC236}">
                <a16:creationId xmlns:a16="http://schemas.microsoft.com/office/drawing/2014/main" xmlns="" id="{66AADD79-99B6-41EE-BAD4-E9F6C9396058}"/>
              </a:ext>
            </a:extLst>
          </p:cNvPr>
          <p:cNvSpPr txBox="1"/>
          <p:nvPr/>
        </p:nvSpPr>
        <p:spPr bwMode="auto">
          <a:xfrm>
            <a:off x="1358920" y="353844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5" name="iSlíďè">
            <a:extLst>
              <a:ext uri="{FF2B5EF4-FFF2-40B4-BE49-F238E27FC236}">
                <a16:creationId xmlns:a16="http://schemas.microsoft.com/office/drawing/2014/main" xmlns="" id="{F8E4670F-E345-45A6-809B-CE4D70D79C26}"/>
              </a:ext>
            </a:extLst>
          </p:cNvPr>
          <p:cNvSpPr txBox="1"/>
          <p:nvPr/>
        </p:nvSpPr>
        <p:spPr bwMode="auto">
          <a:xfrm>
            <a:off x="4007095" y="353840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7" name="iSlíďè">
            <a:extLst>
              <a:ext uri="{FF2B5EF4-FFF2-40B4-BE49-F238E27FC236}">
                <a16:creationId xmlns:a16="http://schemas.microsoft.com/office/drawing/2014/main" xmlns="" id="{8F03C470-BF27-4446-91CF-8F9F06564457}"/>
              </a:ext>
            </a:extLst>
          </p:cNvPr>
          <p:cNvSpPr txBox="1"/>
          <p:nvPr/>
        </p:nvSpPr>
        <p:spPr bwMode="auto">
          <a:xfrm>
            <a:off x="6609618" y="3552546"/>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9" name="iSlíďè">
            <a:extLst>
              <a:ext uri="{FF2B5EF4-FFF2-40B4-BE49-F238E27FC236}">
                <a16:creationId xmlns:a16="http://schemas.microsoft.com/office/drawing/2014/main" xmlns="" id="{47DC3D4E-1CA0-462F-96AE-162004FC4BFC}"/>
              </a:ext>
            </a:extLst>
          </p:cNvPr>
          <p:cNvSpPr txBox="1"/>
          <p:nvPr/>
        </p:nvSpPr>
        <p:spPr bwMode="auto">
          <a:xfrm>
            <a:off x="9212141" y="353073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40" name="išľíďè">
            <a:extLst>
              <a:ext uri="{FF2B5EF4-FFF2-40B4-BE49-F238E27FC236}">
                <a16:creationId xmlns:a16="http://schemas.microsoft.com/office/drawing/2014/main" xmlns="" id="{B3B67FF6-8C2F-44AB-A351-79C86E318655}"/>
              </a:ext>
            </a:extLst>
          </p:cNvPr>
          <p:cNvSpPr/>
          <p:nvPr/>
        </p:nvSpPr>
        <p:spPr bwMode="auto">
          <a:xfrm>
            <a:off x="3622929" y="387281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41" name="išľíďè">
            <a:extLst>
              <a:ext uri="{FF2B5EF4-FFF2-40B4-BE49-F238E27FC236}">
                <a16:creationId xmlns:a16="http://schemas.microsoft.com/office/drawing/2014/main" xmlns="" id="{76771A99-B6AA-43A1-9EE9-89BC4F5E30BC}"/>
              </a:ext>
            </a:extLst>
          </p:cNvPr>
          <p:cNvSpPr/>
          <p:nvPr/>
        </p:nvSpPr>
        <p:spPr bwMode="auto">
          <a:xfrm>
            <a:off x="6201029" y="387281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42" name="išľíďè">
            <a:extLst>
              <a:ext uri="{FF2B5EF4-FFF2-40B4-BE49-F238E27FC236}">
                <a16:creationId xmlns:a16="http://schemas.microsoft.com/office/drawing/2014/main" xmlns="" id="{784A2247-1CAA-4B59-A9FC-9D2F5D210C1A}"/>
              </a:ext>
            </a:extLst>
          </p:cNvPr>
          <p:cNvSpPr/>
          <p:nvPr/>
        </p:nvSpPr>
        <p:spPr bwMode="auto">
          <a:xfrm>
            <a:off x="8779129" y="387281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Tree>
    <p:extLst>
      <p:ext uri="{BB962C8B-B14F-4D97-AF65-F5344CB8AC3E}">
        <p14:creationId xmlns:p14="http://schemas.microsoft.com/office/powerpoint/2010/main" val="3871317821"/>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strips(downLeft)">
                                      <p:cBhvr>
                                        <p:cTn id="7" dur="500"/>
                                        <p:tgtEl>
                                          <p:spTgt spid="16"/>
                                        </p:tgtEl>
                                      </p:cBhvr>
                                    </p:animEffect>
                                  </p:childTnLst>
                                </p:cTn>
                              </p:par>
                            </p:childTnLst>
                          </p:cTn>
                        </p:par>
                        <p:par>
                          <p:cTn id="8" fill="hold">
                            <p:stCondLst>
                              <p:cond delay="500"/>
                            </p:stCondLst>
                            <p:childTnLst>
                              <p:par>
                                <p:cTn id="9" presetID="18" presetClass="entr" presetSubtype="12"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strips(downLeft)">
                                      <p:cBhvr>
                                        <p:cTn id="11" dur="500"/>
                                        <p:tgtEl>
                                          <p:spTgt spid="28"/>
                                        </p:tgtEl>
                                      </p:cBhvr>
                                    </p:animEffect>
                                  </p:childTnLst>
                                </p:cTn>
                              </p:par>
                            </p:childTnLst>
                          </p:cTn>
                        </p:par>
                        <p:par>
                          <p:cTn id="12" fill="hold">
                            <p:stCondLst>
                              <p:cond delay="1000"/>
                            </p:stCondLst>
                            <p:childTnLst>
                              <p:par>
                                <p:cTn id="13" presetID="18" presetClass="entr" presetSubtype="12"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strips(downLeft)">
                                      <p:cBhvr>
                                        <p:cTn id="15" dur="500"/>
                                        <p:tgtEl>
                                          <p:spTgt spid="24"/>
                                        </p:tgtEl>
                                      </p:cBhvr>
                                    </p:animEffect>
                                  </p:childTnLst>
                                </p:cTn>
                              </p:par>
                            </p:childTnLst>
                          </p:cTn>
                        </p:par>
                        <p:par>
                          <p:cTn id="16" fill="hold">
                            <p:stCondLst>
                              <p:cond delay="1500"/>
                            </p:stCondLst>
                            <p:childTnLst>
                              <p:par>
                                <p:cTn id="17" presetID="18" presetClass="entr" presetSubtype="12"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strips(downLeft)">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down)">
                                      <p:cBhvr>
                                        <p:cTn id="24" dur="500"/>
                                        <p:tgtEl>
                                          <p:spTgt spid="3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wipe(down)">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down)">
                                      <p:cBhvr>
                                        <p:cTn id="39" dur="500"/>
                                        <p:tgtEl>
                                          <p:spTgt spid="3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wipe(down)">
                                      <p:cBhvr>
                                        <p:cTn id="44" dur="500"/>
                                        <p:tgtEl>
                                          <p:spTgt spid="39"/>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down)">
                                      <p:cBhvr>
                                        <p:cTn id="49" dur="500"/>
                                        <p:tgtEl>
                                          <p:spTgt spid="4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down)">
                                      <p:cBhvr>
                                        <p:cTn id="54" dur="500"/>
                                        <p:tgtEl>
                                          <p:spTgt spid="4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wipe(down)">
                                      <p:cBhvr>
                                        <p:cTn id="5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P spid="37" grpId="0"/>
      <p:bldP spid="39"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išľíďè">
            <a:extLst>
              <a:ext uri="{FF2B5EF4-FFF2-40B4-BE49-F238E27FC236}">
                <a16:creationId xmlns:a16="http://schemas.microsoft.com/office/drawing/2014/main" xmlns="" id="{E873071B-6000-4DD1-874D-996AF3FFB891}"/>
              </a:ext>
            </a:extLst>
          </p:cNvPr>
          <p:cNvSpPr/>
          <p:nvPr/>
        </p:nvSpPr>
        <p:spPr bwMode="auto">
          <a:xfrm>
            <a:off x="635451" y="5060937"/>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31" name="iSlíďè">
            <a:extLst>
              <a:ext uri="{FF2B5EF4-FFF2-40B4-BE49-F238E27FC236}">
                <a16:creationId xmlns:a16="http://schemas.microsoft.com/office/drawing/2014/main" xmlns="" id="{3665E042-0D45-47C2-B8CF-042835FDD20D}"/>
              </a:ext>
            </a:extLst>
          </p:cNvPr>
          <p:cNvSpPr txBox="1"/>
          <p:nvPr/>
        </p:nvSpPr>
        <p:spPr bwMode="auto">
          <a:xfrm>
            <a:off x="1121858" y="467746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3" name="iSlíďè">
            <a:extLst>
              <a:ext uri="{FF2B5EF4-FFF2-40B4-BE49-F238E27FC236}">
                <a16:creationId xmlns:a16="http://schemas.microsoft.com/office/drawing/2014/main" xmlns="" id="{21955DAD-21FC-46E9-BE5F-8799F99FEF2A}"/>
              </a:ext>
            </a:extLst>
          </p:cNvPr>
          <p:cNvSpPr txBox="1"/>
          <p:nvPr/>
        </p:nvSpPr>
        <p:spPr bwMode="auto">
          <a:xfrm>
            <a:off x="4046310" y="467746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5" name="iSlíďè">
            <a:extLst>
              <a:ext uri="{FF2B5EF4-FFF2-40B4-BE49-F238E27FC236}">
                <a16:creationId xmlns:a16="http://schemas.microsoft.com/office/drawing/2014/main" xmlns="" id="{4AE6E525-9A3C-485C-9E82-1E1A489D918D}"/>
              </a:ext>
            </a:extLst>
          </p:cNvPr>
          <p:cNvSpPr txBox="1"/>
          <p:nvPr/>
        </p:nvSpPr>
        <p:spPr bwMode="auto">
          <a:xfrm>
            <a:off x="7027762" y="467212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sp>
        <p:nvSpPr>
          <p:cNvPr id="37" name="iSlíďè">
            <a:extLst>
              <a:ext uri="{FF2B5EF4-FFF2-40B4-BE49-F238E27FC236}">
                <a16:creationId xmlns:a16="http://schemas.microsoft.com/office/drawing/2014/main" xmlns="" id="{9A518316-FED7-4966-A793-609339ABCCE1}"/>
              </a:ext>
            </a:extLst>
          </p:cNvPr>
          <p:cNvSpPr txBox="1"/>
          <p:nvPr/>
        </p:nvSpPr>
        <p:spPr bwMode="auto">
          <a:xfrm>
            <a:off x="9752908" y="467746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latin typeface="+mn-ea"/>
              </a:rPr>
              <a:t>标题文本预设</a:t>
            </a:r>
          </a:p>
        </p:txBody>
      </p:sp>
      <p:grpSp>
        <p:nvGrpSpPr>
          <p:cNvPr id="38" name="Group 3">
            <a:extLst>
              <a:ext uri="{FF2B5EF4-FFF2-40B4-BE49-F238E27FC236}">
                <a16:creationId xmlns:a16="http://schemas.microsoft.com/office/drawing/2014/main" xmlns="" id="{88695507-5A3A-4381-8102-1EB8A2E48B2E}"/>
              </a:ext>
            </a:extLst>
          </p:cNvPr>
          <p:cNvGrpSpPr/>
          <p:nvPr/>
        </p:nvGrpSpPr>
        <p:grpSpPr>
          <a:xfrm>
            <a:off x="1685773" y="1536038"/>
            <a:ext cx="1631915" cy="1631915"/>
            <a:chOff x="1108416" y="1691638"/>
            <a:chExt cx="1781907" cy="1781907"/>
          </a:xfrm>
        </p:grpSpPr>
        <p:sp>
          <p:nvSpPr>
            <p:cNvPr id="39" name="Oval 8">
              <a:extLst>
                <a:ext uri="{FF2B5EF4-FFF2-40B4-BE49-F238E27FC236}">
                  <a16:creationId xmlns:a16="http://schemas.microsoft.com/office/drawing/2014/main" xmlns="" id="{BDDF9EE4-815B-4278-8E0D-C7D4A9E6C648}"/>
                </a:ext>
              </a:extLst>
            </p:cNvPr>
            <p:cNvSpPr/>
            <p:nvPr/>
          </p:nvSpPr>
          <p:spPr>
            <a:xfrm flipH="1">
              <a:off x="110841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淘宝网chenying0907出品 13">
              <a:extLst>
                <a:ext uri="{FF2B5EF4-FFF2-40B4-BE49-F238E27FC236}">
                  <a16:creationId xmlns:a16="http://schemas.microsoft.com/office/drawing/2014/main" xmlns="" id="{6CBFF474-2296-418B-9B94-37A2E0DB7416}"/>
                </a:ext>
              </a:extLst>
            </p:cNvPr>
            <p:cNvSpPr>
              <a:spLocks noEditPoints="1"/>
            </p:cNvSpPr>
            <p:nvPr/>
          </p:nvSpPr>
          <p:spPr bwMode="auto">
            <a:xfrm>
              <a:off x="1805677" y="2456643"/>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
            <a:extLst>
              <a:ext uri="{FF2B5EF4-FFF2-40B4-BE49-F238E27FC236}">
                <a16:creationId xmlns:a16="http://schemas.microsoft.com/office/drawing/2014/main" xmlns="" id="{099F95F7-22BB-4C0F-9BEC-9A5420B6D455}"/>
              </a:ext>
            </a:extLst>
          </p:cNvPr>
          <p:cNvGrpSpPr/>
          <p:nvPr/>
        </p:nvGrpSpPr>
        <p:grpSpPr>
          <a:xfrm>
            <a:off x="3179192" y="2581753"/>
            <a:ext cx="1631915" cy="1631915"/>
            <a:chOff x="2739096" y="2833465"/>
            <a:chExt cx="1781907" cy="1781907"/>
          </a:xfrm>
        </p:grpSpPr>
        <p:sp>
          <p:nvSpPr>
            <p:cNvPr id="42" name="Oval 11">
              <a:extLst>
                <a:ext uri="{FF2B5EF4-FFF2-40B4-BE49-F238E27FC236}">
                  <a16:creationId xmlns:a16="http://schemas.microsoft.com/office/drawing/2014/main" xmlns="" id="{30D3A05A-2435-4E18-91E5-6298C4255B84}"/>
                </a:ext>
              </a:extLst>
            </p:cNvPr>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淘宝网chenying0907出品 16">
              <a:extLst>
                <a:ext uri="{FF2B5EF4-FFF2-40B4-BE49-F238E27FC236}">
                  <a16:creationId xmlns:a16="http://schemas.microsoft.com/office/drawing/2014/main" xmlns="" id="{7998BA4B-2FB5-4948-924E-D4B20286EAD5}"/>
                </a:ext>
              </a:extLst>
            </p:cNvPr>
            <p:cNvSpPr>
              <a:spLocks noEditPoints="1"/>
            </p:cNvSpPr>
            <p:nvPr/>
          </p:nvSpPr>
          <p:spPr bwMode="auto">
            <a:xfrm>
              <a:off x="3457975" y="3513243"/>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4" name="Group 12">
            <a:extLst>
              <a:ext uri="{FF2B5EF4-FFF2-40B4-BE49-F238E27FC236}">
                <a16:creationId xmlns:a16="http://schemas.microsoft.com/office/drawing/2014/main" xmlns="" id="{52477AF1-E8DE-43B9-809E-8E482F3E4AC1}"/>
              </a:ext>
            </a:extLst>
          </p:cNvPr>
          <p:cNvGrpSpPr/>
          <p:nvPr/>
        </p:nvGrpSpPr>
        <p:grpSpPr>
          <a:xfrm>
            <a:off x="6166026" y="2581753"/>
            <a:ext cx="1631915" cy="1631915"/>
            <a:chOff x="6000456" y="2833465"/>
            <a:chExt cx="1781907" cy="1781907"/>
          </a:xfrm>
        </p:grpSpPr>
        <p:sp>
          <p:nvSpPr>
            <p:cNvPr id="45" name="Oval 10">
              <a:extLst>
                <a:ext uri="{FF2B5EF4-FFF2-40B4-BE49-F238E27FC236}">
                  <a16:creationId xmlns:a16="http://schemas.microsoft.com/office/drawing/2014/main" xmlns="" id="{085BD657-B997-4E93-9669-68ED18B1C33B}"/>
                </a:ext>
              </a:extLst>
            </p:cNvPr>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淘宝网chenying0907出品 14">
              <a:extLst>
                <a:ext uri="{FF2B5EF4-FFF2-40B4-BE49-F238E27FC236}">
                  <a16:creationId xmlns:a16="http://schemas.microsoft.com/office/drawing/2014/main" xmlns="" id="{507EBDF1-2D84-4602-878F-53F4B954A833}"/>
                </a:ext>
              </a:extLst>
            </p:cNvPr>
            <p:cNvSpPr>
              <a:spLocks noEditPoints="1"/>
            </p:cNvSpPr>
            <p:nvPr/>
          </p:nvSpPr>
          <p:spPr bwMode="auto">
            <a:xfrm>
              <a:off x="6746783" y="3534918"/>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7" name="Group 36">
            <a:extLst>
              <a:ext uri="{FF2B5EF4-FFF2-40B4-BE49-F238E27FC236}">
                <a16:creationId xmlns:a16="http://schemas.microsoft.com/office/drawing/2014/main" xmlns="" id="{CB97B71B-A2BA-4FE6-B444-3C1C4B8D6342}"/>
              </a:ext>
            </a:extLst>
          </p:cNvPr>
          <p:cNvGrpSpPr/>
          <p:nvPr/>
        </p:nvGrpSpPr>
        <p:grpSpPr>
          <a:xfrm>
            <a:off x="9152862" y="2581753"/>
            <a:ext cx="1631915" cy="1631915"/>
            <a:chOff x="9261816" y="2833466"/>
            <a:chExt cx="1781907" cy="1781907"/>
          </a:xfrm>
        </p:grpSpPr>
        <p:sp>
          <p:nvSpPr>
            <p:cNvPr id="48" name="Oval 9">
              <a:extLst>
                <a:ext uri="{FF2B5EF4-FFF2-40B4-BE49-F238E27FC236}">
                  <a16:creationId xmlns:a16="http://schemas.microsoft.com/office/drawing/2014/main" xmlns="" id="{C90B9CF0-4BED-4261-9E7A-0F6C4499DE40}"/>
                </a:ext>
              </a:extLst>
            </p:cNvPr>
            <p:cNvSpPr/>
            <p:nvPr/>
          </p:nvSpPr>
          <p:spPr>
            <a:xfrm flipH="1">
              <a:off x="9261816" y="2833466"/>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淘宝网chenying0907出品 18">
              <a:extLst>
                <a:ext uri="{FF2B5EF4-FFF2-40B4-BE49-F238E27FC236}">
                  <a16:creationId xmlns:a16="http://schemas.microsoft.com/office/drawing/2014/main" xmlns="" id="{370200DB-5B73-4179-A363-ED5662196FD4}"/>
                </a:ext>
              </a:extLst>
            </p:cNvPr>
            <p:cNvSpPr>
              <a:spLocks noEditPoints="1"/>
            </p:cNvSpPr>
            <p:nvPr/>
          </p:nvSpPr>
          <p:spPr bwMode="auto">
            <a:xfrm>
              <a:off x="9965756" y="3600755"/>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0" name="Group 5">
            <a:extLst>
              <a:ext uri="{FF2B5EF4-FFF2-40B4-BE49-F238E27FC236}">
                <a16:creationId xmlns:a16="http://schemas.microsoft.com/office/drawing/2014/main" xmlns="" id="{F452A3B4-03D6-438B-AF6E-52614D5AC027}"/>
              </a:ext>
            </a:extLst>
          </p:cNvPr>
          <p:cNvGrpSpPr/>
          <p:nvPr/>
        </p:nvGrpSpPr>
        <p:grpSpPr>
          <a:xfrm>
            <a:off x="4672609" y="1536038"/>
            <a:ext cx="1631915" cy="1631915"/>
            <a:chOff x="4369776" y="1691638"/>
            <a:chExt cx="1781907" cy="1781907"/>
          </a:xfrm>
        </p:grpSpPr>
        <p:sp>
          <p:nvSpPr>
            <p:cNvPr id="51" name="Oval 7">
              <a:extLst>
                <a:ext uri="{FF2B5EF4-FFF2-40B4-BE49-F238E27FC236}">
                  <a16:creationId xmlns:a16="http://schemas.microsoft.com/office/drawing/2014/main" xmlns="" id="{86BD39EA-6609-42E2-A231-27F9288B6203}"/>
                </a:ext>
              </a:extLst>
            </p:cNvPr>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淘宝网chenying0907出品 17">
              <a:extLst>
                <a:ext uri="{FF2B5EF4-FFF2-40B4-BE49-F238E27FC236}">
                  <a16:creationId xmlns:a16="http://schemas.microsoft.com/office/drawing/2014/main" xmlns="" id="{1A6BD5D2-8371-4C9D-817E-A4DE896F89C1}"/>
                </a:ext>
              </a:extLst>
            </p:cNvPr>
            <p:cNvSpPr>
              <a:spLocks noEditPoints="1"/>
            </p:cNvSpPr>
            <p:nvPr/>
          </p:nvSpPr>
          <p:spPr bwMode="auto">
            <a:xfrm>
              <a:off x="5086119" y="2345026"/>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3" name="Group 28">
            <a:extLst>
              <a:ext uri="{FF2B5EF4-FFF2-40B4-BE49-F238E27FC236}">
                <a16:creationId xmlns:a16="http://schemas.microsoft.com/office/drawing/2014/main" xmlns="" id="{36BD23E1-BB16-49D2-8EC6-038D791B1DE1}"/>
              </a:ext>
            </a:extLst>
          </p:cNvPr>
          <p:cNvGrpSpPr/>
          <p:nvPr/>
        </p:nvGrpSpPr>
        <p:grpSpPr>
          <a:xfrm>
            <a:off x="7659443" y="1536038"/>
            <a:ext cx="1631915" cy="1631915"/>
            <a:chOff x="7631136" y="1691638"/>
            <a:chExt cx="1781907" cy="1781907"/>
          </a:xfrm>
        </p:grpSpPr>
        <p:sp>
          <p:nvSpPr>
            <p:cNvPr id="54" name="Oval 6">
              <a:extLst>
                <a:ext uri="{FF2B5EF4-FFF2-40B4-BE49-F238E27FC236}">
                  <a16:creationId xmlns:a16="http://schemas.microsoft.com/office/drawing/2014/main" xmlns="" id="{6A1E0DB2-94D2-4BE2-BFC5-9CB2A563A1E1}"/>
                </a:ext>
              </a:extLst>
            </p:cNvPr>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淘宝网chenying0907出品 15">
              <a:extLst>
                <a:ext uri="{FF2B5EF4-FFF2-40B4-BE49-F238E27FC236}">
                  <a16:creationId xmlns:a16="http://schemas.microsoft.com/office/drawing/2014/main" xmlns="" id="{2A3635B7-B28A-488C-9EC3-3A52AC4FE818}"/>
                </a:ext>
              </a:extLst>
            </p:cNvPr>
            <p:cNvSpPr>
              <a:spLocks noEditPoints="1"/>
            </p:cNvSpPr>
            <p:nvPr/>
          </p:nvSpPr>
          <p:spPr bwMode="auto">
            <a:xfrm>
              <a:off x="8290231" y="2345026"/>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56" name="Straight Connector 25">
            <a:extLst>
              <a:ext uri="{FF2B5EF4-FFF2-40B4-BE49-F238E27FC236}">
                <a16:creationId xmlns:a16="http://schemas.microsoft.com/office/drawing/2014/main" xmlns="" id="{4D37C979-9F75-4FF2-9C6C-CE1030D35D5B}"/>
              </a:ext>
            </a:extLst>
          </p:cNvPr>
          <p:cNvCxnSpPr/>
          <p:nvPr/>
        </p:nvCxnSpPr>
        <p:spPr>
          <a:xfrm>
            <a:off x="2564013" y="3224161"/>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7" name="Straight Connector 26">
            <a:extLst>
              <a:ext uri="{FF2B5EF4-FFF2-40B4-BE49-F238E27FC236}">
                <a16:creationId xmlns:a16="http://schemas.microsoft.com/office/drawing/2014/main" xmlns="" id="{8B1CA018-18D0-4A0B-BBD9-908BC84F9EA4}"/>
              </a:ext>
            </a:extLst>
          </p:cNvPr>
          <p:cNvCxnSpPr/>
          <p:nvPr/>
        </p:nvCxnSpPr>
        <p:spPr>
          <a:xfrm>
            <a:off x="5565877" y="3224161"/>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8" name="Straight Connector 27">
            <a:extLst>
              <a:ext uri="{FF2B5EF4-FFF2-40B4-BE49-F238E27FC236}">
                <a16:creationId xmlns:a16="http://schemas.microsoft.com/office/drawing/2014/main" xmlns="" id="{7F042B5C-843C-4CFE-8951-0211E734BE47}"/>
              </a:ext>
            </a:extLst>
          </p:cNvPr>
          <p:cNvCxnSpPr/>
          <p:nvPr/>
        </p:nvCxnSpPr>
        <p:spPr>
          <a:xfrm>
            <a:off x="8503326" y="3224161"/>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sp>
        <p:nvSpPr>
          <p:cNvPr id="59" name="išľíďè">
            <a:extLst>
              <a:ext uri="{FF2B5EF4-FFF2-40B4-BE49-F238E27FC236}">
                <a16:creationId xmlns:a16="http://schemas.microsoft.com/office/drawing/2014/main" xmlns="" id="{81AEDE71-770F-4071-8545-42230D570E24}"/>
              </a:ext>
            </a:extLst>
          </p:cNvPr>
          <p:cNvSpPr/>
          <p:nvPr/>
        </p:nvSpPr>
        <p:spPr bwMode="auto">
          <a:xfrm>
            <a:off x="3518351" y="5060937"/>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60" name="išľíďè">
            <a:extLst>
              <a:ext uri="{FF2B5EF4-FFF2-40B4-BE49-F238E27FC236}">
                <a16:creationId xmlns:a16="http://schemas.microsoft.com/office/drawing/2014/main" xmlns="" id="{15DED481-A84D-48A8-865C-DD3DE8D79446}"/>
              </a:ext>
            </a:extLst>
          </p:cNvPr>
          <p:cNvSpPr/>
          <p:nvPr/>
        </p:nvSpPr>
        <p:spPr bwMode="auto">
          <a:xfrm>
            <a:off x="6401251" y="5060937"/>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61" name="išľíďè">
            <a:extLst>
              <a:ext uri="{FF2B5EF4-FFF2-40B4-BE49-F238E27FC236}">
                <a16:creationId xmlns:a16="http://schemas.microsoft.com/office/drawing/2014/main" xmlns="" id="{4BAB884F-2BEF-475B-AD03-0A12FEB1EF43}"/>
              </a:ext>
            </a:extLst>
          </p:cNvPr>
          <p:cNvSpPr/>
          <p:nvPr/>
        </p:nvSpPr>
        <p:spPr bwMode="auto">
          <a:xfrm>
            <a:off x="9284151" y="5060937"/>
            <a:ext cx="258943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Tree>
    <p:extLst>
      <p:ext uri="{BB962C8B-B14F-4D97-AF65-F5344CB8AC3E}">
        <p14:creationId xmlns:p14="http://schemas.microsoft.com/office/powerpoint/2010/main" val="198072832"/>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down)">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wipe(down)">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down)">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down)">
                                      <p:cBhvr>
                                        <p:cTn id="27" dur="500"/>
                                        <p:tgtEl>
                                          <p:spTgt spid="37"/>
                                        </p:tgtEl>
                                      </p:cBhvr>
                                    </p:animEffect>
                                  </p:childTnLst>
                                </p:cTn>
                              </p:par>
                            </p:childTnLst>
                          </p:cTn>
                        </p:par>
                        <p:par>
                          <p:cTn id="28" fill="hold">
                            <p:stCondLst>
                              <p:cond delay="500"/>
                            </p:stCondLst>
                            <p:childTnLst>
                              <p:par>
                                <p:cTn id="29" presetID="42" presetClass="entr" presetSubtype="0"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1000"/>
                                        <p:tgtEl>
                                          <p:spTgt spid="38"/>
                                        </p:tgtEl>
                                      </p:cBhvr>
                                    </p:animEffect>
                                    <p:anim calcmode="lin" valueType="num">
                                      <p:cBhvr>
                                        <p:cTn id="32" dur="1000" fill="hold"/>
                                        <p:tgtEl>
                                          <p:spTgt spid="38"/>
                                        </p:tgtEl>
                                        <p:attrNameLst>
                                          <p:attrName>ppt_x</p:attrName>
                                        </p:attrNameLst>
                                      </p:cBhvr>
                                      <p:tavLst>
                                        <p:tav tm="0">
                                          <p:val>
                                            <p:strVal val="#ppt_x"/>
                                          </p:val>
                                        </p:tav>
                                        <p:tav tm="100000">
                                          <p:val>
                                            <p:strVal val="#ppt_x"/>
                                          </p:val>
                                        </p:tav>
                                      </p:tavLst>
                                    </p:anim>
                                    <p:anim calcmode="lin" valueType="num">
                                      <p:cBhvr>
                                        <p:cTn id="33" dur="1000" fill="hold"/>
                                        <p:tgtEl>
                                          <p:spTgt spid="38"/>
                                        </p:tgtEl>
                                        <p:attrNameLst>
                                          <p:attrName>ppt_y</p:attrName>
                                        </p:attrNameLst>
                                      </p:cBhvr>
                                      <p:tavLst>
                                        <p:tav tm="0">
                                          <p:val>
                                            <p:strVal val="#ppt_y+.1"/>
                                          </p:val>
                                        </p:tav>
                                        <p:tav tm="100000">
                                          <p:val>
                                            <p:strVal val="#ppt_y"/>
                                          </p:val>
                                        </p:tav>
                                      </p:tavLst>
                                    </p:anim>
                                  </p:childTnLst>
                                </p:cTn>
                              </p:par>
                            </p:childTnLst>
                          </p:cTn>
                        </p:par>
                        <p:par>
                          <p:cTn id="34" fill="hold">
                            <p:stCondLst>
                              <p:cond delay="1500"/>
                            </p:stCondLst>
                            <p:childTnLst>
                              <p:par>
                                <p:cTn id="35" presetID="42" presetClass="entr" presetSubtype="0"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42" presetClass="entr" presetSubtype="0"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1000"/>
                                        <p:tgtEl>
                                          <p:spTgt spid="50"/>
                                        </p:tgtEl>
                                      </p:cBhvr>
                                    </p:animEffect>
                                    <p:anim calcmode="lin" valueType="num">
                                      <p:cBhvr>
                                        <p:cTn id="44" dur="1000" fill="hold"/>
                                        <p:tgtEl>
                                          <p:spTgt spid="50"/>
                                        </p:tgtEl>
                                        <p:attrNameLst>
                                          <p:attrName>ppt_x</p:attrName>
                                        </p:attrNameLst>
                                      </p:cBhvr>
                                      <p:tavLst>
                                        <p:tav tm="0">
                                          <p:val>
                                            <p:strVal val="#ppt_x"/>
                                          </p:val>
                                        </p:tav>
                                        <p:tav tm="100000">
                                          <p:val>
                                            <p:strVal val="#ppt_x"/>
                                          </p:val>
                                        </p:tav>
                                      </p:tavLst>
                                    </p:anim>
                                    <p:anim calcmode="lin" valueType="num">
                                      <p:cBhvr>
                                        <p:cTn id="45" dur="1000" fill="hold"/>
                                        <p:tgtEl>
                                          <p:spTgt spid="50"/>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44"/>
                                        </p:tgtEl>
                                        <p:attrNameLst>
                                          <p:attrName>style.visibility</p:attrName>
                                        </p:attrNameLst>
                                      </p:cBhvr>
                                      <p:to>
                                        <p:strVal val="visible"/>
                                      </p:to>
                                    </p:set>
                                    <p:animEffect transition="in" filter="fade">
                                      <p:cBhvr>
                                        <p:cTn id="49" dur="1000"/>
                                        <p:tgtEl>
                                          <p:spTgt spid="44"/>
                                        </p:tgtEl>
                                      </p:cBhvr>
                                    </p:animEffect>
                                    <p:anim calcmode="lin" valueType="num">
                                      <p:cBhvr>
                                        <p:cTn id="50" dur="1000" fill="hold"/>
                                        <p:tgtEl>
                                          <p:spTgt spid="44"/>
                                        </p:tgtEl>
                                        <p:attrNameLst>
                                          <p:attrName>ppt_x</p:attrName>
                                        </p:attrNameLst>
                                      </p:cBhvr>
                                      <p:tavLst>
                                        <p:tav tm="0">
                                          <p:val>
                                            <p:strVal val="#ppt_x"/>
                                          </p:val>
                                        </p:tav>
                                        <p:tav tm="100000">
                                          <p:val>
                                            <p:strVal val="#ppt_x"/>
                                          </p:val>
                                        </p:tav>
                                      </p:tavLst>
                                    </p:anim>
                                    <p:anim calcmode="lin" valueType="num">
                                      <p:cBhvr>
                                        <p:cTn id="51" dur="1000" fill="hold"/>
                                        <p:tgtEl>
                                          <p:spTgt spid="44"/>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Effect transition="in" filter="fade">
                                      <p:cBhvr>
                                        <p:cTn id="55" dur="1000"/>
                                        <p:tgtEl>
                                          <p:spTgt spid="53"/>
                                        </p:tgtEl>
                                      </p:cBhvr>
                                    </p:animEffect>
                                    <p:anim calcmode="lin" valueType="num">
                                      <p:cBhvr>
                                        <p:cTn id="56" dur="1000" fill="hold"/>
                                        <p:tgtEl>
                                          <p:spTgt spid="53"/>
                                        </p:tgtEl>
                                        <p:attrNameLst>
                                          <p:attrName>ppt_x</p:attrName>
                                        </p:attrNameLst>
                                      </p:cBhvr>
                                      <p:tavLst>
                                        <p:tav tm="0">
                                          <p:val>
                                            <p:strVal val="#ppt_x"/>
                                          </p:val>
                                        </p:tav>
                                        <p:tav tm="100000">
                                          <p:val>
                                            <p:strVal val="#ppt_x"/>
                                          </p:val>
                                        </p:tav>
                                      </p:tavLst>
                                    </p:anim>
                                    <p:anim calcmode="lin" valueType="num">
                                      <p:cBhvr>
                                        <p:cTn id="57" dur="1000" fill="hold"/>
                                        <p:tgtEl>
                                          <p:spTgt spid="53"/>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42" presetClass="entr" presetSubtype="0" fill="hold" nodeType="afterEffect">
                                  <p:stCondLst>
                                    <p:cond delay="0"/>
                                  </p:stCondLst>
                                  <p:childTnLst>
                                    <p:set>
                                      <p:cBhvr>
                                        <p:cTn id="60" dur="1" fill="hold">
                                          <p:stCondLst>
                                            <p:cond delay="0"/>
                                          </p:stCondLst>
                                        </p:cTn>
                                        <p:tgtEl>
                                          <p:spTgt spid="47"/>
                                        </p:tgtEl>
                                        <p:attrNameLst>
                                          <p:attrName>style.visibility</p:attrName>
                                        </p:attrNameLst>
                                      </p:cBhvr>
                                      <p:to>
                                        <p:strVal val="visible"/>
                                      </p:to>
                                    </p:set>
                                    <p:animEffect transition="in" filter="fade">
                                      <p:cBhvr>
                                        <p:cTn id="61" dur="1000"/>
                                        <p:tgtEl>
                                          <p:spTgt spid="47"/>
                                        </p:tgtEl>
                                      </p:cBhvr>
                                    </p:animEffect>
                                    <p:anim calcmode="lin" valueType="num">
                                      <p:cBhvr>
                                        <p:cTn id="62" dur="1000" fill="hold"/>
                                        <p:tgtEl>
                                          <p:spTgt spid="47"/>
                                        </p:tgtEl>
                                        <p:attrNameLst>
                                          <p:attrName>ppt_x</p:attrName>
                                        </p:attrNameLst>
                                      </p:cBhvr>
                                      <p:tavLst>
                                        <p:tav tm="0">
                                          <p:val>
                                            <p:strVal val="#ppt_x"/>
                                          </p:val>
                                        </p:tav>
                                        <p:tav tm="100000">
                                          <p:val>
                                            <p:strVal val="#ppt_x"/>
                                          </p:val>
                                        </p:tav>
                                      </p:tavLst>
                                    </p:anim>
                                    <p:anim calcmode="lin" valueType="num">
                                      <p:cBhvr>
                                        <p:cTn id="63" dur="1000" fill="hold"/>
                                        <p:tgtEl>
                                          <p:spTgt spid="47"/>
                                        </p:tgtEl>
                                        <p:attrNameLst>
                                          <p:attrName>ppt_y</p:attrName>
                                        </p:attrNameLst>
                                      </p:cBhvr>
                                      <p:tavLst>
                                        <p:tav tm="0">
                                          <p:val>
                                            <p:strVal val="#ppt_y+.1"/>
                                          </p:val>
                                        </p:tav>
                                        <p:tav tm="100000">
                                          <p:val>
                                            <p:strVal val="#ppt_y"/>
                                          </p:val>
                                        </p:tav>
                                      </p:tavLst>
                                    </p:anim>
                                  </p:childTnLst>
                                </p:cTn>
                              </p:par>
                            </p:childTnLst>
                          </p:cTn>
                        </p:par>
                        <p:par>
                          <p:cTn id="64" fill="hold">
                            <p:stCondLst>
                              <p:cond delay="6500"/>
                            </p:stCondLst>
                            <p:childTnLst>
                              <p:par>
                                <p:cTn id="65" presetID="22" presetClass="entr" presetSubtype="1" fill="hold" nodeType="after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up)">
                                      <p:cBhvr>
                                        <p:cTn id="67" dur="500"/>
                                        <p:tgtEl>
                                          <p:spTgt spid="56"/>
                                        </p:tgtEl>
                                      </p:cBhvr>
                                    </p:animEffect>
                                  </p:childTnLst>
                                </p:cTn>
                              </p:par>
                            </p:childTnLst>
                          </p:cTn>
                        </p:par>
                        <p:par>
                          <p:cTn id="68" fill="hold">
                            <p:stCondLst>
                              <p:cond delay="7000"/>
                            </p:stCondLst>
                            <p:childTnLst>
                              <p:par>
                                <p:cTn id="69" presetID="22" presetClass="entr" presetSubtype="1" fill="hold" nodeType="after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up)">
                                      <p:cBhvr>
                                        <p:cTn id="71" dur="500"/>
                                        <p:tgtEl>
                                          <p:spTgt spid="57"/>
                                        </p:tgtEl>
                                      </p:cBhvr>
                                    </p:animEffect>
                                  </p:childTnLst>
                                </p:cTn>
                              </p:par>
                            </p:childTnLst>
                          </p:cTn>
                        </p:par>
                        <p:par>
                          <p:cTn id="72" fill="hold">
                            <p:stCondLst>
                              <p:cond delay="7500"/>
                            </p:stCondLst>
                            <p:childTnLst>
                              <p:par>
                                <p:cTn id="73" presetID="22" presetClass="entr" presetSubtype="1" fill="hold" nodeType="afterEffect">
                                  <p:stCondLst>
                                    <p:cond delay="0"/>
                                  </p:stCondLst>
                                  <p:childTnLst>
                                    <p:set>
                                      <p:cBhvr>
                                        <p:cTn id="74" dur="1" fill="hold">
                                          <p:stCondLst>
                                            <p:cond delay="0"/>
                                          </p:stCondLst>
                                        </p:cTn>
                                        <p:tgtEl>
                                          <p:spTgt spid="58"/>
                                        </p:tgtEl>
                                        <p:attrNameLst>
                                          <p:attrName>style.visibility</p:attrName>
                                        </p:attrNameLst>
                                      </p:cBhvr>
                                      <p:to>
                                        <p:strVal val="visible"/>
                                      </p:to>
                                    </p:set>
                                    <p:animEffect transition="in" filter="wipe(up)">
                                      <p:cBhvr>
                                        <p:cTn id="75" dur="500"/>
                                        <p:tgtEl>
                                          <p:spTgt spid="58"/>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59"/>
                                        </p:tgtEl>
                                        <p:attrNameLst>
                                          <p:attrName>style.visibility</p:attrName>
                                        </p:attrNameLst>
                                      </p:cBhvr>
                                      <p:to>
                                        <p:strVal val="visible"/>
                                      </p:to>
                                    </p:set>
                                    <p:animEffect transition="in" filter="wipe(down)">
                                      <p:cBhvr>
                                        <p:cTn id="80" dur="500"/>
                                        <p:tgtEl>
                                          <p:spTgt spid="59"/>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60"/>
                                        </p:tgtEl>
                                        <p:attrNameLst>
                                          <p:attrName>style.visibility</p:attrName>
                                        </p:attrNameLst>
                                      </p:cBhvr>
                                      <p:to>
                                        <p:strVal val="visible"/>
                                      </p:to>
                                    </p:set>
                                    <p:animEffect transition="in" filter="wipe(down)">
                                      <p:cBhvr>
                                        <p:cTn id="85" dur="500"/>
                                        <p:tgtEl>
                                          <p:spTgt spid="60"/>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wipe(down)">
                                      <p:cBhvr>
                                        <p:cTn id="9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3" grpId="0"/>
      <p:bldP spid="35" grpId="0"/>
      <p:bldP spid="37" grpId="0"/>
      <p:bldP spid="59" grpId="0"/>
      <p:bldP spid="60" grpId="0"/>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7"/>
          <p:cNvSpPr txBox="1">
            <a:spLocks noChangeArrowheads="1"/>
          </p:cNvSpPr>
          <p:nvPr/>
        </p:nvSpPr>
        <p:spPr bwMode="auto">
          <a:xfrm>
            <a:off x="1014537" y="4326481"/>
            <a:ext cx="5162271" cy="1181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请替换文字内容复制你的内容到到天边上车请替换文字内容复制你的内容到到天边上车你个贵山海你个贵山海</a:t>
            </a:r>
          </a:p>
          <a:p>
            <a:pPr defTabSz="913765">
              <a:lnSpc>
                <a:spcPct val="120000"/>
              </a:lnSpc>
              <a:spcBef>
                <a:spcPct val="0"/>
              </a:spcBef>
              <a:defRPr/>
            </a:pPr>
            <a:endPar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6" name="椭圆 11"/>
          <p:cNvSpPr>
            <a:spLocks noChangeArrowheads="1"/>
          </p:cNvSpPr>
          <p:nvPr/>
        </p:nvSpPr>
        <p:spPr bwMode="auto">
          <a:xfrm>
            <a:off x="1052624" y="2606361"/>
            <a:ext cx="1342539" cy="1343025"/>
          </a:xfrm>
          <a:prstGeom prst="ellipse">
            <a:avLst/>
          </a:prstGeom>
          <a:solidFill>
            <a:schemeClr val="accent2">
              <a:lumMod val="100000"/>
            </a:schemeClr>
          </a:solidFill>
          <a:ln w="25400" cmpd="sng">
            <a:solidFill>
              <a:srgbClr val="000000">
                <a:alpha val="0"/>
              </a:srgbClr>
            </a:solidFill>
            <a:round/>
            <a:headEnd/>
            <a:tailEnd/>
          </a:ln>
        </p:spPr>
        <p:txBody>
          <a:bodyPr lIns="0" tIns="0" rIns="0" bIns="0" anchor="ctr"/>
          <a:lstStyle/>
          <a:p>
            <a:pPr defTabSz="584083">
              <a:defRPr/>
            </a:pPr>
            <a:endParaRPr lang="zh-CN" altLang="en-US" sz="3999">
              <a:solidFill>
                <a:srgbClr val="FFFFFF"/>
              </a:solidFill>
              <a:effectLst>
                <a:outerShdw blurRad="38100" dist="38100" dir="2700000" algn="tl">
                  <a:srgbClr val="000000"/>
                </a:outerShdw>
              </a:effectLst>
            </a:endParaRPr>
          </a:p>
        </p:txBody>
      </p:sp>
      <p:sp>
        <p:nvSpPr>
          <p:cNvPr id="7" name="Freeform 188"/>
          <p:cNvSpPr>
            <a:spLocks/>
          </p:cNvSpPr>
          <p:nvPr/>
        </p:nvSpPr>
        <p:spPr bwMode="auto">
          <a:xfrm>
            <a:off x="1420791" y="3011173"/>
            <a:ext cx="609380" cy="534988"/>
          </a:xfrm>
          <a:custGeom>
            <a:avLst/>
            <a:gdLst>
              <a:gd name="T0" fmla="*/ 2147483647 w 288"/>
              <a:gd name="T1" fmla="*/ 0 h 252"/>
              <a:gd name="T2" fmla="*/ 2147483647 w 288"/>
              <a:gd name="T3" fmla="*/ 2147483647 h 252"/>
              <a:gd name="T4" fmla="*/ 2147483647 w 288"/>
              <a:gd name="T5" fmla="*/ 0 h 252"/>
              <a:gd name="T6" fmla="*/ 0 w 288"/>
              <a:gd name="T7" fmla="*/ 2147483647 h 252"/>
              <a:gd name="T8" fmla="*/ 2147483647 w 288"/>
              <a:gd name="T9" fmla="*/ 2147483647 h 252"/>
              <a:gd name="T10" fmla="*/ 2147483647 w 288"/>
              <a:gd name="T11" fmla="*/ 2147483647 h 252"/>
              <a:gd name="T12" fmla="*/ 2147483647 w 288"/>
              <a:gd name="T13" fmla="*/ 2147483647 h 252"/>
              <a:gd name="T14" fmla="*/ 2147483647 w 288"/>
              <a:gd name="T15" fmla="*/ 2147483647 h 252"/>
              <a:gd name="T16" fmla="*/ 2147483647 w 288"/>
              <a:gd name="T17" fmla="*/ 0 h 2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8" h="252">
                <a:moveTo>
                  <a:pt x="217" y="0"/>
                </a:moveTo>
                <a:cubicBezTo>
                  <a:pt x="180" y="0"/>
                  <a:pt x="144" y="44"/>
                  <a:pt x="144" y="44"/>
                </a:cubicBezTo>
                <a:cubicBezTo>
                  <a:pt x="144" y="44"/>
                  <a:pt x="108" y="0"/>
                  <a:pt x="72" y="0"/>
                </a:cubicBezTo>
                <a:cubicBezTo>
                  <a:pt x="35" y="0"/>
                  <a:pt x="0" y="18"/>
                  <a:pt x="0" y="72"/>
                </a:cubicBezTo>
                <a:cubicBezTo>
                  <a:pt x="0" y="111"/>
                  <a:pt x="36" y="144"/>
                  <a:pt x="36" y="144"/>
                </a:cubicBezTo>
                <a:cubicBezTo>
                  <a:pt x="144" y="252"/>
                  <a:pt x="144" y="252"/>
                  <a:pt x="144" y="252"/>
                </a:cubicBezTo>
                <a:cubicBezTo>
                  <a:pt x="252" y="144"/>
                  <a:pt x="252" y="144"/>
                  <a:pt x="252" y="144"/>
                </a:cubicBezTo>
                <a:cubicBezTo>
                  <a:pt x="252" y="144"/>
                  <a:pt x="288" y="111"/>
                  <a:pt x="288" y="72"/>
                </a:cubicBezTo>
                <a:cubicBezTo>
                  <a:pt x="288" y="18"/>
                  <a:pt x="253" y="0"/>
                  <a:pt x="2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 name="椭圆 18"/>
          <p:cNvSpPr>
            <a:spLocks noChangeArrowheads="1"/>
          </p:cNvSpPr>
          <p:nvPr/>
        </p:nvSpPr>
        <p:spPr bwMode="auto">
          <a:xfrm>
            <a:off x="2704614" y="2609536"/>
            <a:ext cx="1340952" cy="1343025"/>
          </a:xfrm>
          <a:prstGeom prst="ellipse">
            <a:avLst/>
          </a:prstGeom>
          <a:solidFill>
            <a:schemeClr val="tx1">
              <a:lumMod val="85000"/>
              <a:lumOff val="15000"/>
            </a:schemeClr>
          </a:solidFill>
          <a:ln w="25400" cmpd="sng">
            <a:solidFill>
              <a:srgbClr val="000000">
                <a:alpha val="0"/>
              </a:srgbClr>
            </a:solidFill>
            <a:round/>
            <a:headEnd/>
            <a:tailEnd/>
          </a:ln>
        </p:spPr>
        <p:txBody>
          <a:bodyPr lIns="0" tIns="0" rIns="0" bIns="0" anchor="ctr"/>
          <a:lstStyle/>
          <a:p>
            <a:pPr defTabSz="584083">
              <a:defRPr/>
            </a:pPr>
            <a:endParaRPr lang="zh-CN" altLang="en-US" sz="3999">
              <a:solidFill>
                <a:srgbClr val="FFFFFF"/>
              </a:solidFill>
              <a:effectLst>
                <a:outerShdw blurRad="38100" dist="38100" dir="2700000" algn="tl">
                  <a:srgbClr val="000000"/>
                </a:outerShdw>
              </a:effectLst>
            </a:endParaRPr>
          </a:p>
        </p:txBody>
      </p:sp>
      <p:pic>
        <p:nvPicPr>
          <p:cNvPr id="10" name="组合 15"/>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87062" y="2985773"/>
            <a:ext cx="596684"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椭圆 25"/>
          <p:cNvSpPr>
            <a:spLocks noChangeArrowheads="1"/>
          </p:cNvSpPr>
          <p:nvPr/>
        </p:nvSpPr>
        <p:spPr bwMode="auto">
          <a:xfrm>
            <a:off x="4355017" y="2606361"/>
            <a:ext cx="1342539" cy="1343025"/>
          </a:xfrm>
          <a:prstGeom prst="ellipse">
            <a:avLst/>
          </a:prstGeom>
          <a:solidFill>
            <a:schemeClr val="accent2">
              <a:lumMod val="100000"/>
            </a:schemeClr>
          </a:solidFill>
          <a:ln w="25400" cmpd="sng">
            <a:solidFill>
              <a:srgbClr val="000000">
                <a:alpha val="0"/>
              </a:srgbClr>
            </a:solidFill>
            <a:round/>
            <a:headEnd/>
            <a:tailEnd/>
          </a:ln>
        </p:spPr>
        <p:txBody>
          <a:bodyPr lIns="0" tIns="0" rIns="0" bIns="0" anchor="ctr"/>
          <a:lstStyle/>
          <a:p>
            <a:pPr defTabSz="584083">
              <a:defRPr/>
            </a:pPr>
            <a:endParaRPr lang="zh-CN" altLang="en-US" sz="3999">
              <a:solidFill>
                <a:srgbClr val="FFFFFF"/>
              </a:solidFill>
              <a:effectLst>
                <a:outerShdw blurRad="38100" dist="38100" dir="2700000" algn="tl">
                  <a:srgbClr val="000000"/>
                </a:outerShdw>
              </a:effectLst>
            </a:endParaRPr>
          </a:p>
        </p:txBody>
      </p:sp>
      <p:pic>
        <p:nvPicPr>
          <p:cNvPr id="12" name="组合 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9659" y="3046099"/>
            <a:ext cx="43957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12"/>
          <p:cNvGrpSpPr/>
          <p:nvPr/>
        </p:nvGrpSpPr>
        <p:grpSpPr>
          <a:xfrm>
            <a:off x="6544975" y="2114979"/>
            <a:ext cx="5467286" cy="3289415"/>
            <a:chOff x="3022028" y="1587732"/>
            <a:chExt cx="6120680" cy="3682533"/>
          </a:xfrm>
        </p:grpSpPr>
        <p:pic>
          <p:nvPicPr>
            <p:cNvPr id="14" name="Picture 2" descr="C:\Users\Administrator\Desktop\ppt展示模板-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3937348" y="2060861"/>
              <a:ext cx="4320480" cy="2376251"/>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099752370"/>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fltVal val="0"/>
                                          </p:val>
                                        </p:tav>
                                        <p:tav tm="100000">
                                          <p:val>
                                            <p:strVal val="#ppt_w"/>
                                          </p:val>
                                        </p:tav>
                                      </p:tavLst>
                                    </p:anim>
                                    <p:anim calcmode="lin" valueType="num">
                                      <p:cBhvr>
                                        <p:cTn id="14" dur="1000" fill="hold"/>
                                        <p:tgtEl>
                                          <p:spTgt spid="6"/>
                                        </p:tgtEl>
                                        <p:attrNameLst>
                                          <p:attrName>ppt_h</p:attrName>
                                        </p:attrNameLst>
                                      </p:cBhvr>
                                      <p:tavLst>
                                        <p:tav tm="0">
                                          <p:val>
                                            <p:fltVal val="0"/>
                                          </p:val>
                                        </p:tav>
                                        <p:tav tm="100000">
                                          <p:val>
                                            <p:strVal val="#ppt_h"/>
                                          </p:val>
                                        </p:tav>
                                      </p:tavLst>
                                    </p:anim>
                                    <p:anim calcmode="lin" valueType="num">
                                      <p:cBhvr>
                                        <p:cTn id="15" dur="1000" fill="hold"/>
                                        <p:tgtEl>
                                          <p:spTgt spid="6"/>
                                        </p:tgtEl>
                                        <p:attrNameLst>
                                          <p:attrName>style.rotation</p:attrName>
                                        </p:attrNameLst>
                                      </p:cBhvr>
                                      <p:tavLst>
                                        <p:tav tm="0">
                                          <p:val>
                                            <p:fltVal val="90"/>
                                          </p:val>
                                        </p:tav>
                                        <p:tav tm="100000">
                                          <p:val>
                                            <p:fltVal val="0"/>
                                          </p:val>
                                        </p:tav>
                                      </p:tavLst>
                                    </p:anim>
                                    <p:animEffect transition="in" filter="fade">
                                      <p:cBhvr>
                                        <p:cTn id="16" dur="1000"/>
                                        <p:tgtEl>
                                          <p:spTgt spid="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fltVal val="0"/>
                                          </p:val>
                                        </p:tav>
                                        <p:tav tm="100000">
                                          <p:val>
                                            <p:strVal val="#ppt_w"/>
                                          </p:val>
                                        </p:tav>
                                      </p:tavLst>
                                    </p:anim>
                                    <p:anim calcmode="lin" valueType="num">
                                      <p:cBhvr>
                                        <p:cTn id="20" dur="1000" fill="hold"/>
                                        <p:tgtEl>
                                          <p:spTgt spid="7"/>
                                        </p:tgtEl>
                                        <p:attrNameLst>
                                          <p:attrName>ppt_h</p:attrName>
                                        </p:attrNameLst>
                                      </p:cBhvr>
                                      <p:tavLst>
                                        <p:tav tm="0">
                                          <p:val>
                                            <p:fltVal val="0"/>
                                          </p:val>
                                        </p:tav>
                                        <p:tav tm="100000">
                                          <p:val>
                                            <p:strVal val="#ppt_h"/>
                                          </p:val>
                                        </p:tav>
                                      </p:tavLst>
                                    </p:anim>
                                    <p:anim calcmode="lin" valueType="num">
                                      <p:cBhvr>
                                        <p:cTn id="21" dur="1000" fill="hold"/>
                                        <p:tgtEl>
                                          <p:spTgt spid="7"/>
                                        </p:tgtEl>
                                        <p:attrNameLst>
                                          <p:attrName>style.rotation</p:attrName>
                                        </p:attrNameLst>
                                      </p:cBhvr>
                                      <p:tavLst>
                                        <p:tav tm="0">
                                          <p:val>
                                            <p:fltVal val="90"/>
                                          </p:val>
                                        </p:tav>
                                        <p:tav tm="100000">
                                          <p:val>
                                            <p:fltVal val="0"/>
                                          </p:val>
                                        </p:tav>
                                      </p:tavLst>
                                    </p:anim>
                                    <p:animEffect transition="in" filter="fade">
                                      <p:cBhvr>
                                        <p:cTn id="22" dur="1000"/>
                                        <p:tgtEl>
                                          <p:spTgt spid="7"/>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style.rotation</p:attrName>
                                        </p:attrNameLst>
                                      </p:cBhvr>
                                      <p:tavLst>
                                        <p:tav tm="0">
                                          <p:val>
                                            <p:fltVal val="90"/>
                                          </p:val>
                                        </p:tav>
                                        <p:tav tm="100000">
                                          <p:val>
                                            <p:fltVal val="0"/>
                                          </p:val>
                                        </p:tav>
                                      </p:tavLst>
                                    </p:anim>
                                    <p:animEffect transition="in" filter="fade">
                                      <p:cBhvr>
                                        <p:cTn id="28" dur="1000"/>
                                        <p:tgtEl>
                                          <p:spTgt spid="9"/>
                                        </p:tgtEl>
                                      </p:cBhvr>
                                    </p:animEffect>
                                  </p:childTnLst>
                                </p:cTn>
                              </p:par>
                              <p:par>
                                <p:cTn id="29" presetID="3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 calcmode="lin" valueType="num">
                                      <p:cBhvr>
                                        <p:cTn id="33" dur="1000" fill="hold"/>
                                        <p:tgtEl>
                                          <p:spTgt spid="10"/>
                                        </p:tgtEl>
                                        <p:attrNameLst>
                                          <p:attrName>style.rotation</p:attrName>
                                        </p:attrNameLst>
                                      </p:cBhvr>
                                      <p:tavLst>
                                        <p:tav tm="0">
                                          <p:val>
                                            <p:fltVal val="90"/>
                                          </p:val>
                                        </p:tav>
                                        <p:tav tm="100000">
                                          <p:val>
                                            <p:fltVal val="0"/>
                                          </p:val>
                                        </p:tav>
                                      </p:tavLst>
                                    </p:anim>
                                    <p:animEffect transition="in" filter="fade">
                                      <p:cBhvr>
                                        <p:cTn id="34" dur="1000"/>
                                        <p:tgtEl>
                                          <p:spTgt spid="10"/>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par>
                                <p:cTn id="41" presetID="31" presetClass="entr" presetSubtype="0"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1000" fill="hold"/>
                                        <p:tgtEl>
                                          <p:spTgt spid="12"/>
                                        </p:tgtEl>
                                        <p:attrNameLst>
                                          <p:attrName>ppt_w</p:attrName>
                                        </p:attrNameLst>
                                      </p:cBhvr>
                                      <p:tavLst>
                                        <p:tav tm="0">
                                          <p:val>
                                            <p:fltVal val="0"/>
                                          </p:val>
                                        </p:tav>
                                        <p:tav tm="100000">
                                          <p:val>
                                            <p:strVal val="#ppt_w"/>
                                          </p:val>
                                        </p:tav>
                                      </p:tavLst>
                                    </p:anim>
                                    <p:anim calcmode="lin" valueType="num">
                                      <p:cBhvr>
                                        <p:cTn id="44" dur="1000" fill="hold"/>
                                        <p:tgtEl>
                                          <p:spTgt spid="12"/>
                                        </p:tgtEl>
                                        <p:attrNameLst>
                                          <p:attrName>ppt_h</p:attrName>
                                        </p:attrNameLst>
                                      </p:cBhvr>
                                      <p:tavLst>
                                        <p:tav tm="0">
                                          <p:val>
                                            <p:fltVal val="0"/>
                                          </p:val>
                                        </p:tav>
                                        <p:tav tm="100000">
                                          <p:val>
                                            <p:strVal val="#ppt_h"/>
                                          </p:val>
                                        </p:tav>
                                      </p:tavLst>
                                    </p:anim>
                                    <p:anim calcmode="lin" valueType="num">
                                      <p:cBhvr>
                                        <p:cTn id="45" dur="1000" fill="hold"/>
                                        <p:tgtEl>
                                          <p:spTgt spid="12"/>
                                        </p:tgtEl>
                                        <p:attrNameLst>
                                          <p:attrName>style.rotation</p:attrName>
                                        </p:attrNameLst>
                                      </p:cBhvr>
                                      <p:tavLst>
                                        <p:tav tm="0">
                                          <p:val>
                                            <p:fltVal val="90"/>
                                          </p:val>
                                        </p:tav>
                                        <p:tav tm="100000">
                                          <p:val>
                                            <p:fltVal val="0"/>
                                          </p:val>
                                        </p:tav>
                                      </p:tavLst>
                                    </p:anim>
                                    <p:animEffect transition="in" filter="fade">
                                      <p:cBhvr>
                                        <p:cTn id="46" dur="1000"/>
                                        <p:tgtEl>
                                          <p:spTgt spid="12"/>
                                        </p:tgtEl>
                                      </p:cBhvr>
                                    </p:animEffect>
                                  </p:childTnLst>
                                </p:cTn>
                              </p:par>
                            </p:childTnLst>
                          </p:cTn>
                        </p:par>
                        <p:par>
                          <p:cTn id="47" fill="hold">
                            <p:stCondLst>
                              <p:cond delay="2000"/>
                            </p:stCondLst>
                            <p:childTnLst>
                              <p:par>
                                <p:cTn id="48" presetID="42" presetClass="entr" presetSubtype="0" fill="hold" grpId="0" nodeType="afterEffect">
                                  <p:stCondLst>
                                    <p:cond delay="0"/>
                                  </p:stCondLst>
                                  <p:childTnLst>
                                    <p:set>
                                      <p:cBhvr>
                                        <p:cTn id="49" dur="1" fill="hold">
                                          <p:stCondLst>
                                            <p:cond delay="0"/>
                                          </p:stCondLst>
                                        </p:cTn>
                                        <p:tgtEl>
                                          <p:spTgt spid="5"/>
                                        </p:tgtEl>
                                        <p:attrNameLst>
                                          <p:attrName>style.visibility</p:attrName>
                                        </p:attrNameLst>
                                      </p:cBhvr>
                                      <p:to>
                                        <p:strVal val="visible"/>
                                      </p:to>
                                    </p:set>
                                    <p:animEffect transition="in" filter="fade">
                                      <p:cBhvr>
                                        <p:cTn id="50" dur="1000"/>
                                        <p:tgtEl>
                                          <p:spTgt spid="5"/>
                                        </p:tgtEl>
                                      </p:cBhvr>
                                    </p:animEffect>
                                    <p:anim calcmode="lin" valueType="num">
                                      <p:cBhvr>
                                        <p:cTn id="51" dur="1000" fill="hold"/>
                                        <p:tgtEl>
                                          <p:spTgt spid="5"/>
                                        </p:tgtEl>
                                        <p:attrNameLst>
                                          <p:attrName>ppt_x</p:attrName>
                                        </p:attrNameLst>
                                      </p:cBhvr>
                                      <p:tavLst>
                                        <p:tav tm="0">
                                          <p:val>
                                            <p:strVal val="#ppt_x"/>
                                          </p:val>
                                        </p:tav>
                                        <p:tav tm="100000">
                                          <p:val>
                                            <p:strVal val="#ppt_x"/>
                                          </p:val>
                                        </p:tav>
                                      </p:tavLst>
                                    </p:anim>
                                    <p:anim calcmode="lin" valueType="num">
                                      <p:cBhvr>
                                        <p:cTn id="5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9" grpId="0" animBg="1"/>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358840" y="1711469"/>
            <a:ext cx="5373760" cy="3530957"/>
            <a:chOff x="2719173" y="1540163"/>
            <a:chExt cx="3841749" cy="2524313"/>
          </a:xfrm>
        </p:grpSpPr>
        <p:grpSp>
          <p:nvGrpSpPr>
            <p:cNvPr id="6" name="组合 5"/>
            <p:cNvGrpSpPr/>
            <p:nvPr/>
          </p:nvGrpSpPr>
          <p:grpSpPr>
            <a:xfrm>
              <a:off x="6084114" y="1567754"/>
              <a:ext cx="476808" cy="346566"/>
              <a:chOff x="5918711" y="1567754"/>
              <a:chExt cx="476808" cy="346566"/>
            </a:xfrm>
            <a:solidFill>
              <a:srgbClr val="FFFFFF"/>
            </a:solidFill>
          </p:grpSpPr>
          <p:sp>
            <p:nvSpPr>
              <p:cNvPr id="61" name="Pentagon 9"/>
              <p:cNvSpPr/>
              <p:nvPr/>
            </p:nvSpPr>
            <p:spPr>
              <a:xfrm rot="10800000" flipH="1">
                <a:off x="5918711" y="1567754"/>
                <a:ext cx="476808" cy="346566"/>
              </a:xfrm>
              <a:prstGeom prst="homePlate">
                <a:avLst>
                  <a:gd name="adj" fmla="val 23830"/>
                </a:avLst>
              </a:prstGeom>
              <a:solidFill>
                <a:schemeClr val="accent2">
                  <a:lumMod val="100000"/>
                </a:schemeClr>
              </a:solidFill>
              <a:ln w="25400" cap="flat" cmpd="sng" algn="ctr">
                <a:noFill/>
                <a:prstDash val="solid"/>
              </a:ln>
              <a:effectLst/>
            </p:spPr>
            <p:txBody>
              <a:bodyPr rtlCol="0" anchor="ctr"/>
              <a:lstStyle/>
              <a:p>
                <a:pPr algn="ctr" defTabSz="914217">
                  <a:defRPr/>
                </a:pPr>
                <a:endParaRPr lang="en-GB" sz="2799" ker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2" name="Group 29"/>
              <p:cNvGrpSpPr/>
              <p:nvPr/>
            </p:nvGrpSpPr>
            <p:grpSpPr>
              <a:xfrm>
                <a:off x="6018683" y="1608936"/>
                <a:ext cx="264199" cy="264199"/>
                <a:chOff x="8216107" y="2577307"/>
                <a:chExt cx="464344" cy="464344"/>
              </a:xfrm>
              <a:grpFill/>
            </p:grpSpPr>
            <p:sp>
              <p:nvSpPr>
                <p:cNvPr id="63"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4"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5"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66"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sp>
          <p:nvSpPr>
            <p:cNvPr id="60" name="Rectangle 5"/>
            <p:cNvSpPr/>
            <p:nvPr/>
          </p:nvSpPr>
          <p:spPr>
            <a:xfrm>
              <a:off x="3328304" y="1540163"/>
              <a:ext cx="2652610" cy="252431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4217">
                <a:defRPr/>
              </a:pPr>
              <a:endParaRPr lang="en-GB" sz="2799" ker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2719173" y="1600721"/>
              <a:ext cx="476808" cy="346566"/>
              <a:chOff x="2553770" y="1555001"/>
              <a:chExt cx="476808" cy="346566"/>
            </a:xfrm>
          </p:grpSpPr>
          <p:sp>
            <p:nvSpPr>
              <p:cNvPr id="55" name="Pentagon 9"/>
              <p:cNvSpPr/>
              <p:nvPr/>
            </p:nvSpPr>
            <p:spPr>
              <a:xfrm flipH="1">
                <a:off x="2553770" y="1555001"/>
                <a:ext cx="476808" cy="346566"/>
              </a:xfrm>
              <a:prstGeom prst="homePlate">
                <a:avLst>
                  <a:gd name="adj" fmla="val 23830"/>
                </a:avLst>
              </a:prstGeom>
              <a:solidFill>
                <a:schemeClr val="accent2">
                  <a:lumMod val="100000"/>
                </a:schemeClr>
              </a:solidFill>
              <a:ln w="25400" cap="flat" cmpd="sng" algn="ctr">
                <a:noFill/>
                <a:prstDash val="solid"/>
              </a:ln>
              <a:effectLst/>
            </p:spPr>
            <p:txBody>
              <a:bodyPr rtlCol="0" anchor="ctr"/>
              <a:lstStyle/>
              <a:p>
                <a:pPr algn="ctr" defTabSz="914217">
                  <a:defRPr/>
                </a:pPr>
                <a:endParaRPr lang="en-GB" sz="2799" ker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56" name="Group 36"/>
              <p:cNvGrpSpPr/>
              <p:nvPr/>
            </p:nvGrpSpPr>
            <p:grpSpPr>
              <a:xfrm>
                <a:off x="2715031" y="1600024"/>
                <a:ext cx="181552" cy="264651"/>
                <a:chOff x="3582988" y="3510757"/>
                <a:chExt cx="319088" cy="465138"/>
              </a:xfrm>
              <a:solidFill>
                <a:srgbClr val="FFFFFF"/>
              </a:solidFill>
            </p:grpSpPr>
            <p:sp>
              <p:nvSpPr>
                <p:cNvPr id="57"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58"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grpSp>
        </p:grpSp>
        <p:grpSp>
          <p:nvGrpSpPr>
            <p:cNvPr id="10" name="组合 9"/>
            <p:cNvGrpSpPr/>
            <p:nvPr/>
          </p:nvGrpSpPr>
          <p:grpSpPr>
            <a:xfrm>
              <a:off x="2727151" y="2654751"/>
              <a:ext cx="476808" cy="346566"/>
              <a:chOff x="2561748" y="2421743"/>
              <a:chExt cx="476808" cy="346566"/>
            </a:xfrm>
          </p:grpSpPr>
          <p:sp>
            <p:nvSpPr>
              <p:cNvPr id="53" name="Pentagon 9"/>
              <p:cNvSpPr/>
              <p:nvPr/>
            </p:nvSpPr>
            <p:spPr>
              <a:xfrm flipH="1">
                <a:off x="2561748" y="2421743"/>
                <a:ext cx="476808" cy="346566"/>
              </a:xfrm>
              <a:prstGeom prst="homePlate">
                <a:avLst>
                  <a:gd name="adj" fmla="val 23830"/>
                </a:avLst>
              </a:prstGeom>
              <a:solidFill>
                <a:schemeClr val="accent2">
                  <a:lumMod val="100000"/>
                </a:schemeClr>
              </a:solidFill>
              <a:ln w="25400" cap="flat" cmpd="sng" algn="ctr">
                <a:noFill/>
                <a:prstDash val="solid"/>
              </a:ln>
              <a:effectLst/>
            </p:spPr>
            <p:txBody>
              <a:bodyPr rtlCol="0" anchor="ctr"/>
              <a:lstStyle/>
              <a:p>
                <a:pPr algn="ctr" defTabSz="914217">
                  <a:defRPr/>
                </a:pPr>
                <a:endParaRPr lang="en-GB" sz="2799"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FFFFF"/>
              </a:solidFill>
              <a:ln>
                <a:noFill/>
              </a:ln>
              <a:effectLst/>
              <a:extLst/>
            </p:spPr>
            <p:txBody>
              <a:bodyPr lIns="19046" tIns="19046" rIns="19046" bIns="19046" anchor="ctr"/>
              <a:lstStyle/>
              <a:p>
                <a:pPr algn="ctr" defTabSz="228554" fontAlgn="base" hangingPunct="0">
                  <a:spcBef>
                    <a:spcPct val="0"/>
                  </a:spcBef>
                  <a:spcAft>
                    <a:spcPct val="0"/>
                  </a:spcAft>
                  <a:defRPr/>
                </a:pPr>
                <a:endParaRPr lang="en-US" sz="2000" kern="0">
                  <a:solidFill>
                    <a:schemeClr val="bg1">
                      <a:lumMod val="50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11" name="组合 10"/>
            <p:cNvGrpSpPr/>
            <p:nvPr/>
          </p:nvGrpSpPr>
          <p:grpSpPr>
            <a:xfrm>
              <a:off x="2727151" y="3708780"/>
              <a:ext cx="476808" cy="346566"/>
              <a:chOff x="2561748" y="3061080"/>
              <a:chExt cx="476808" cy="346566"/>
            </a:xfrm>
          </p:grpSpPr>
          <p:sp>
            <p:nvSpPr>
              <p:cNvPr id="51" name="Pentagon 9"/>
              <p:cNvSpPr/>
              <p:nvPr/>
            </p:nvSpPr>
            <p:spPr>
              <a:xfrm flipH="1">
                <a:off x="2561748" y="3061080"/>
                <a:ext cx="476808" cy="346566"/>
              </a:xfrm>
              <a:prstGeom prst="homePlate">
                <a:avLst>
                  <a:gd name="adj" fmla="val 23830"/>
                </a:avLst>
              </a:prstGeom>
              <a:solidFill>
                <a:schemeClr val="accent2">
                  <a:lumMod val="100000"/>
                </a:schemeClr>
              </a:solidFill>
              <a:ln w="25400" cap="flat" cmpd="sng" algn="ctr">
                <a:noFill/>
                <a:prstDash val="solid"/>
              </a:ln>
              <a:effectLst/>
            </p:spPr>
            <p:txBody>
              <a:bodyPr rtlCol="0" anchor="ctr"/>
              <a:lstStyle/>
              <a:p>
                <a:pPr algn="ctr" defTabSz="914217">
                  <a:defRPr/>
                </a:pPr>
                <a:endParaRPr lang="en-GB" sz="2799"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grpSp>
        <p:grpSp>
          <p:nvGrpSpPr>
            <p:cNvPr id="15" name="组合 14"/>
            <p:cNvGrpSpPr/>
            <p:nvPr/>
          </p:nvGrpSpPr>
          <p:grpSpPr>
            <a:xfrm>
              <a:off x="6084114" y="2637511"/>
              <a:ext cx="476808" cy="346566"/>
              <a:chOff x="5918711" y="2224885"/>
              <a:chExt cx="476808" cy="346566"/>
            </a:xfrm>
            <a:solidFill>
              <a:srgbClr val="FFFFFF"/>
            </a:solidFill>
          </p:grpSpPr>
          <p:sp>
            <p:nvSpPr>
              <p:cNvPr id="37" name="Pentagon 9"/>
              <p:cNvSpPr/>
              <p:nvPr/>
            </p:nvSpPr>
            <p:spPr>
              <a:xfrm rot="10800000" flipH="1">
                <a:off x="5918711" y="2224885"/>
                <a:ext cx="476808" cy="346566"/>
              </a:xfrm>
              <a:prstGeom prst="homePlate">
                <a:avLst>
                  <a:gd name="adj" fmla="val 23830"/>
                </a:avLst>
              </a:prstGeom>
              <a:solidFill>
                <a:schemeClr val="accent2">
                  <a:lumMod val="100000"/>
                </a:schemeClr>
              </a:solidFill>
              <a:ln w="25400" cap="flat" cmpd="sng" algn="ctr">
                <a:noFill/>
                <a:prstDash val="solid"/>
              </a:ln>
              <a:effectLst/>
            </p:spPr>
            <p:txBody>
              <a:bodyPr rtlCol="0" anchor="ctr"/>
              <a:lstStyle/>
              <a:p>
                <a:pPr algn="ctr" defTabSz="914217">
                  <a:defRPr/>
                </a:pPr>
                <a:endParaRPr lang="en-GB" sz="2799" ker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8" name="Group 22"/>
              <p:cNvGrpSpPr/>
              <p:nvPr/>
            </p:nvGrpSpPr>
            <p:grpSpPr>
              <a:xfrm>
                <a:off x="5997568" y="2282755"/>
                <a:ext cx="264199" cy="264651"/>
                <a:chOff x="7287419" y="3505994"/>
                <a:chExt cx="464344" cy="465138"/>
              </a:xfrm>
              <a:grpFill/>
            </p:grpSpPr>
            <p:sp>
              <p:nvSpPr>
                <p:cNvPr id="39"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40"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41"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42"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43"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44"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grpSp>
        </p:grpSp>
        <p:grpSp>
          <p:nvGrpSpPr>
            <p:cNvPr id="16" name="组合 15"/>
            <p:cNvGrpSpPr/>
            <p:nvPr/>
          </p:nvGrpSpPr>
          <p:grpSpPr>
            <a:xfrm>
              <a:off x="6084114" y="3707268"/>
              <a:ext cx="476808" cy="346566"/>
              <a:chOff x="5912378" y="3043536"/>
              <a:chExt cx="476808" cy="346566"/>
            </a:xfrm>
            <a:solidFill>
              <a:srgbClr val="FFFFFF"/>
            </a:solidFill>
          </p:grpSpPr>
          <p:sp>
            <p:nvSpPr>
              <p:cNvPr id="26" name="Pentagon 9"/>
              <p:cNvSpPr/>
              <p:nvPr/>
            </p:nvSpPr>
            <p:spPr>
              <a:xfrm rot="10800000" flipH="1">
                <a:off x="5912378" y="3043536"/>
                <a:ext cx="476808" cy="346566"/>
              </a:xfrm>
              <a:prstGeom prst="homePlate">
                <a:avLst>
                  <a:gd name="adj" fmla="val 23830"/>
                </a:avLst>
              </a:prstGeom>
              <a:solidFill>
                <a:schemeClr val="accent2">
                  <a:lumMod val="100000"/>
                </a:schemeClr>
              </a:solidFill>
              <a:ln w="25400" cap="flat" cmpd="sng" algn="ctr">
                <a:noFill/>
                <a:prstDash val="solid"/>
              </a:ln>
              <a:effectLst/>
            </p:spPr>
            <p:txBody>
              <a:bodyPr rtlCol="0" anchor="ctr"/>
              <a:lstStyle/>
              <a:p>
                <a:pPr algn="ctr" defTabSz="914217">
                  <a:defRPr/>
                </a:pPr>
                <a:endParaRPr lang="en-GB" sz="2799" kern="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 name="Group 12"/>
              <p:cNvGrpSpPr/>
              <p:nvPr/>
            </p:nvGrpSpPr>
            <p:grpSpPr>
              <a:xfrm>
                <a:off x="5985331" y="3091890"/>
                <a:ext cx="264199" cy="264651"/>
                <a:chOff x="9145588" y="4435475"/>
                <a:chExt cx="464344" cy="465138"/>
              </a:xfrm>
              <a:grpFill/>
            </p:grpSpPr>
            <p:sp>
              <p:nvSpPr>
                <p:cNvPr id="28"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29"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30"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31"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32"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33"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34"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3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sp>
              <p:nvSpPr>
                <p:cNvPr id="3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6" tIns="19046" rIns="19046" bIns="19046" anchor="ctr"/>
                <a:lstStyle/>
                <a:p>
                  <a:pPr algn="ctr" defTabSz="228554" fontAlgn="base" hangingPunct="0">
                    <a:spcBef>
                      <a:spcPct val="0"/>
                    </a:spcBef>
                    <a:spcAft>
                      <a:spcPct val="0"/>
                    </a:spcAft>
                    <a:defRPr/>
                  </a:pPr>
                  <a:endParaRPr lang="en-US" sz="2799" kern="0">
                    <a:solidFill>
                      <a:schemeClr val="bg1">
                        <a:lumMod val="50000"/>
                      </a:schemeClr>
                    </a:solidFill>
                    <a:latin typeface="微软雅黑" panose="020B0503020204020204" pitchFamily="34" charset="-122"/>
                    <a:ea typeface="微软雅黑" panose="020B0503020204020204" pitchFamily="34" charset="-122"/>
                    <a:sym typeface="Gill Sans" charset="0"/>
                  </a:endParaRPr>
                </a:p>
              </p:txBody>
            </p:sp>
          </p:grpSp>
        </p:grpSp>
      </p:grpSp>
      <p:sp>
        <p:nvSpPr>
          <p:cNvPr id="68" name="iSlíďè">
            <a:extLst>
              <a:ext uri="{FF2B5EF4-FFF2-40B4-BE49-F238E27FC236}">
                <a16:creationId xmlns:a16="http://schemas.microsoft.com/office/drawing/2014/main" xmlns="" id="{DB5F3473-6B7B-4B98-B073-842167B7964B}"/>
              </a:ext>
            </a:extLst>
          </p:cNvPr>
          <p:cNvSpPr txBox="1"/>
          <p:nvPr/>
        </p:nvSpPr>
        <p:spPr bwMode="auto">
          <a:xfrm>
            <a:off x="8836102" y="1524271"/>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70" name="iSlíďè">
            <a:extLst>
              <a:ext uri="{FF2B5EF4-FFF2-40B4-BE49-F238E27FC236}">
                <a16:creationId xmlns:a16="http://schemas.microsoft.com/office/drawing/2014/main" xmlns="" id="{40725A19-7A34-41CA-A903-DD5BB07D6018}"/>
              </a:ext>
            </a:extLst>
          </p:cNvPr>
          <p:cNvSpPr txBox="1"/>
          <p:nvPr/>
        </p:nvSpPr>
        <p:spPr bwMode="auto">
          <a:xfrm>
            <a:off x="8836102" y="3008023"/>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72" name="iSlíďè">
            <a:extLst>
              <a:ext uri="{FF2B5EF4-FFF2-40B4-BE49-F238E27FC236}">
                <a16:creationId xmlns:a16="http://schemas.microsoft.com/office/drawing/2014/main" xmlns="" id="{E819D1D8-1230-41DF-83BC-388E895A99BB}"/>
              </a:ext>
            </a:extLst>
          </p:cNvPr>
          <p:cNvSpPr txBox="1"/>
          <p:nvPr/>
        </p:nvSpPr>
        <p:spPr bwMode="auto">
          <a:xfrm>
            <a:off x="8836102" y="4525180"/>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73" name="išľíďè">
            <a:extLst>
              <a:ext uri="{FF2B5EF4-FFF2-40B4-BE49-F238E27FC236}">
                <a16:creationId xmlns:a16="http://schemas.microsoft.com/office/drawing/2014/main" xmlns="" id="{711A923C-E67B-43B0-9193-174F5E77199E}"/>
              </a:ext>
            </a:extLst>
          </p:cNvPr>
          <p:cNvSpPr/>
          <p:nvPr/>
        </p:nvSpPr>
        <p:spPr bwMode="auto">
          <a:xfrm>
            <a:off x="684930" y="2100721"/>
            <a:ext cx="2466482"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74" name="iSlíďè">
            <a:extLst>
              <a:ext uri="{FF2B5EF4-FFF2-40B4-BE49-F238E27FC236}">
                <a16:creationId xmlns:a16="http://schemas.microsoft.com/office/drawing/2014/main" xmlns="" id="{C861DAD4-55A4-4E41-97FD-1942BB46222B}"/>
              </a:ext>
            </a:extLst>
          </p:cNvPr>
          <p:cNvSpPr txBox="1"/>
          <p:nvPr/>
        </p:nvSpPr>
        <p:spPr bwMode="auto">
          <a:xfrm>
            <a:off x="1599101" y="1726271"/>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76" name="iSlíďè">
            <a:extLst>
              <a:ext uri="{FF2B5EF4-FFF2-40B4-BE49-F238E27FC236}">
                <a16:creationId xmlns:a16="http://schemas.microsoft.com/office/drawing/2014/main" xmlns="" id="{7C1AC79E-0924-40D2-9093-0B860FB9D3B6}"/>
              </a:ext>
            </a:extLst>
          </p:cNvPr>
          <p:cNvSpPr txBox="1"/>
          <p:nvPr/>
        </p:nvSpPr>
        <p:spPr bwMode="auto">
          <a:xfrm>
            <a:off x="1599101" y="3210023"/>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78" name="iSlíďè">
            <a:extLst>
              <a:ext uri="{FF2B5EF4-FFF2-40B4-BE49-F238E27FC236}">
                <a16:creationId xmlns:a16="http://schemas.microsoft.com/office/drawing/2014/main" xmlns="" id="{AC3B5861-A822-4DCB-95E8-6E94EBC73DC3}"/>
              </a:ext>
            </a:extLst>
          </p:cNvPr>
          <p:cNvSpPr txBox="1"/>
          <p:nvPr/>
        </p:nvSpPr>
        <p:spPr bwMode="auto">
          <a:xfrm>
            <a:off x="1599101" y="4727180"/>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59" name="išľíďè">
            <a:extLst>
              <a:ext uri="{FF2B5EF4-FFF2-40B4-BE49-F238E27FC236}">
                <a16:creationId xmlns:a16="http://schemas.microsoft.com/office/drawing/2014/main" xmlns="" id="{408F8964-052E-4A71-B787-F1A12E763283}"/>
              </a:ext>
            </a:extLst>
          </p:cNvPr>
          <p:cNvSpPr/>
          <p:nvPr/>
        </p:nvSpPr>
        <p:spPr bwMode="auto">
          <a:xfrm>
            <a:off x="684930" y="3512458"/>
            <a:ext cx="2466482"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79" name="išľíďè">
            <a:extLst>
              <a:ext uri="{FF2B5EF4-FFF2-40B4-BE49-F238E27FC236}">
                <a16:creationId xmlns:a16="http://schemas.microsoft.com/office/drawing/2014/main" xmlns="" id="{CB7FD673-5358-4937-8EED-C7A65E5AC300}"/>
              </a:ext>
            </a:extLst>
          </p:cNvPr>
          <p:cNvSpPr/>
          <p:nvPr/>
        </p:nvSpPr>
        <p:spPr bwMode="auto">
          <a:xfrm>
            <a:off x="684930" y="5126269"/>
            <a:ext cx="2466482"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80" name="išľíďè">
            <a:extLst>
              <a:ext uri="{FF2B5EF4-FFF2-40B4-BE49-F238E27FC236}">
                <a16:creationId xmlns:a16="http://schemas.microsoft.com/office/drawing/2014/main" xmlns="" id="{3C389B35-8B71-4EED-BED0-D9D846D172D9}"/>
              </a:ext>
            </a:extLst>
          </p:cNvPr>
          <p:cNvSpPr/>
          <p:nvPr/>
        </p:nvSpPr>
        <p:spPr bwMode="auto">
          <a:xfrm>
            <a:off x="8865470" y="1945840"/>
            <a:ext cx="2466482"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81" name="išľíďè">
            <a:extLst>
              <a:ext uri="{FF2B5EF4-FFF2-40B4-BE49-F238E27FC236}">
                <a16:creationId xmlns:a16="http://schemas.microsoft.com/office/drawing/2014/main" xmlns="" id="{1F33F55A-99B1-4D62-A488-C53C66D88F33}"/>
              </a:ext>
            </a:extLst>
          </p:cNvPr>
          <p:cNvSpPr/>
          <p:nvPr/>
        </p:nvSpPr>
        <p:spPr bwMode="auto">
          <a:xfrm>
            <a:off x="8865470" y="3357577"/>
            <a:ext cx="2466482"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82" name="išľíďè">
            <a:extLst>
              <a:ext uri="{FF2B5EF4-FFF2-40B4-BE49-F238E27FC236}">
                <a16:creationId xmlns:a16="http://schemas.microsoft.com/office/drawing/2014/main" xmlns="" id="{95E13577-9EFF-469D-A24E-261E71EC9991}"/>
              </a:ext>
            </a:extLst>
          </p:cNvPr>
          <p:cNvSpPr/>
          <p:nvPr/>
        </p:nvSpPr>
        <p:spPr bwMode="auto">
          <a:xfrm>
            <a:off x="8865470" y="4971388"/>
            <a:ext cx="2466482"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Tree>
    <p:extLst>
      <p:ext uri="{BB962C8B-B14F-4D97-AF65-F5344CB8AC3E}">
        <p14:creationId xmlns:p14="http://schemas.microsoft.com/office/powerpoint/2010/main" val="2328548342"/>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6">
            <a:extLst>
              <a:ext uri="{FF2B5EF4-FFF2-40B4-BE49-F238E27FC236}">
                <a16:creationId xmlns:a16="http://schemas.microsoft.com/office/drawing/2014/main" xmlns="" id="{72C5625F-3B1C-4B84-9E25-E3A304AC2652}"/>
              </a:ext>
            </a:extLst>
          </p:cNvPr>
          <p:cNvSpPr txBox="1"/>
          <p:nvPr/>
        </p:nvSpPr>
        <p:spPr>
          <a:xfrm>
            <a:off x="6895494" y="2450795"/>
            <a:ext cx="655949" cy="707887"/>
          </a:xfrm>
          <a:prstGeom prst="rect">
            <a:avLst/>
          </a:prstGeom>
          <a:noFill/>
        </p:spPr>
        <p:txBody>
          <a:bodyPr wrap="none" anchor="ctr">
            <a:noAutofit/>
          </a:bodyPr>
          <a:lstStyle/>
          <a:p>
            <a:r>
              <a:rPr lang="en-US" altLang="zh-CN" sz="8000" b="1" dirty="0">
                <a:solidFill>
                  <a:schemeClr val="tx1">
                    <a:lumMod val="95000"/>
                    <a:lumOff val="5000"/>
                  </a:schemeClr>
                </a:solidFill>
                <a:latin typeface="Arial"/>
                <a:ea typeface="微软雅黑"/>
                <a:sym typeface="Arial"/>
              </a:rPr>
              <a:t>03</a:t>
            </a:r>
          </a:p>
        </p:txBody>
      </p:sp>
      <p:sp>
        <p:nvSpPr>
          <p:cNvPr id="34" name="TextBox 8">
            <a:extLst>
              <a:ext uri="{FF2B5EF4-FFF2-40B4-BE49-F238E27FC236}">
                <a16:creationId xmlns:a16="http://schemas.microsoft.com/office/drawing/2014/main" xmlns="" id="{9D7AE966-A1EF-4338-AE7C-3CCAC5F3473B}"/>
              </a:ext>
            </a:extLst>
          </p:cNvPr>
          <p:cNvSpPr txBox="1"/>
          <p:nvPr/>
        </p:nvSpPr>
        <p:spPr>
          <a:xfrm>
            <a:off x="6576046" y="3320716"/>
            <a:ext cx="3962573" cy="843731"/>
          </a:xfrm>
          <a:prstGeom prst="rect">
            <a:avLst/>
          </a:prstGeom>
          <a:noFill/>
        </p:spPr>
        <p:txBody>
          <a:bodyPr wrap="none" lIns="480000" tIns="0" rIns="0" bIns="0" anchor="b" anchorCtr="0">
            <a:noAutofit/>
          </a:bodyPr>
          <a:lstStyle/>
          <a:p>
            <a:r>
              <a:rPr lang="zh-CN" altLang="en-US" sz="4800" b="1" dirty="0">
                <a:solidFill>
                  <a:srgbClr val="FEAC14"/>
                </a:solidFill>
                <a:latin typeface="Arial"/>
                <a:ea typeface="微软雅黑"/>
                <a:sym typeface="Arial"/>
              </a:rPr>
              <a:t>年度工作概述</a:t>
            </a:r>
          </a:p>
        </p:txBody>
      </p:sp>
      <p:sp>
        <p:nvSpPr>
          <p:cNvPr id="44" name="išľíďè">
            <a:extLst>
              <a:ext uri="{FF2B5EF4-FFF2-40B4-BE49-F238E27FC236}">
                <a16:creationId xmlns:a16="http://schemas.microsoft.com/office/drawing/2014/main" xmlns="" id="{200433CE-FDB5-4759-AD2D-04D244E6341E}"/>
              </a:ext>
            </a:extLst>
          </p:cNvPr>
          <p:cNvSpPr/>
          <p:nvPr/>
        </p:nvSpPr>
        <p:spPr bwMode="auto">
          <a:xfrm>
            <a:off x="6997162" y="4194427"/>
            <a:ext cx="4227140" cy="1075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30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xmlns="" id="{6BB89307-3ABD-4AAD-97A0-77AB49386D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250" y="1276013"/>
            <a:ext cx="5813458" cy="4359222"/>
          </a:xfrm>
          <a:prstGeom prst="rect">
            <a:avLst/>
          </a:prstGeom>
        </p:spPr>
      </p:pic>
    </p:spTree>
    <p:extLst>
      <p:ext uri="{BB962C8B-B14F-4D97-AF65-F5344CB8AC3E}">
        <p14:creationId xmlns:p14="http://schemas.microsoft.com/office/powerpoint/2010/main" val="2511754932"/>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a:spLocks/>
          </p:cNvSpPr>
          <p:nvPr/>
        </p:nvSpPr>
        <p:spPr bwMode="auto">
          <a:xfrm rot="1855731">
            <a:off x="1578303" y="1932287"/>
            <a:ext cx="935887" cy="84380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100000"/>
            </a:schemeClr>
          </a:solidFill>
          <a:ln w="12700" cap="flat">
            <a:noFill/>
            <a:prstDash val="solid"/>
            <a:miter lim="800000"/>
            <a:headEnd/>
            <a:tailEnd/>
          </a:ln>
          <a:effectLst/>
          <a:extLst/>
        </p:spPr>
        <p:txBody>
          <a:bodyPr vert="horz" wrap="square" lIns="91419" tIns="45709" rIns="91419" bIns="45709" numCol="1" anchor="t" anchorCtr="0" compatLnSpc="1">
            <a:prstTxWarp prst="textNoShape">
              <a:avLst/>
            </a:prstTxWarp>
          </a:bodyPr>
          <a:lstStyle/>
          <a:p>
            <a:endParaRPr lang="zh-CN" altLang="en-US"/>
          </a:p>
        </p:txBody>
      </p:sp>
      <p:cxnSp>
        <p:nvCxnSpPr>
          <p:cNvPr id="6" name="直接连接符 5"/>
          <p:cNvCxnSpPr/>
          <p:nvPr/>
        </p:nvCxnSpPr>
        <p:spPr>
          <a:xfrm>
            <a:off x="1754803" y="2945026"/>
            <a:ext cx="3427398"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0" name="Freeform 5"/>
          <p:cNvSpPr>
            <a:spLocks/>
          </p:cNvSpPr>
          <p:nvPr/>
        </p:nvSpPr>
        <p:spPr bwMode="auto">
          <a:xfrm rot="1855731">
            <a:off x="1578303" y="4020036"/>
            <a:ext cx="935887" cy="84380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85000"/>
              <a:lumOff val="15000"/>
            </a:schemeClr>
          </a:solidFill>
          <a:ln w="12700" cap="flat">
            <a:noFill/>
            <a:prstDash val="solid"/>
            <a:miter lim="800000"/>
            <a:headEnd/>
            <a:tailEnd/>
          </a:ln>
          <a:effectLst/>
          <a:extLst/>
        </p:spPr>
        <p:txBody>
          <a:bodyPr vert="horz" wrap="square" lIns="91419" tIns="45709" rIns="91419" bIns="45709" numCol="1" anchor="t" anchorCtr="0" compatLnSpc="1">
            <a:prstTxWarp prst="textNoShape">
              <a:avLst/>
            </a:prstTxWarp>
          </a:bodyPr>
          <a:lstStyle/>
          <a:p>
            <a:endParaRPr lang="zh-CN" altLang="en-US"/>
          </a:p>
        </p:txBody>
      </p:sp>
      <p:cxnSp>
        <p:nvCxnSpPr>
          <p:cNvPr id="11" name="直接连接符 10"/>
          <p:cNvCxnSpPr/>
          <p:nvPr/>
        </p:nvCxnSpPr>
        <p:spPr>
          <a:xfrm>
            <a:off x="1754803" y="5032775"/>
            <a:ext cx="3427398"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4" name="Freeform 5"/>
          <p:cNvSpPr>
            <a:spLocks/>
          </p:cNvSpPr>
          <p:nvPr/>
        </p:nvSpPr>
        <p:spPr bwMode="auto">
          <a:xfrm rot="1855731">
            <a:off x="6842163" y="1920698"/>
            <a:ext cx="935887" cy="84380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100000"/>
            </a:schemeClr>
          </a:solidFill>
          <a:ln w="12700" cap="flat">
            <a:noFill/>
            <a:prstDash val="solid"/>
            <a:miter lim="800000"/>
            <a:headEnd/>
            <a:tailEnd/>
          </a:ln>
          <a:effectLst/>
          <a:extLst/>
        </p:spPr>
        <p:txBody>
          <a:bodyPr vert="horz" wrap="square" lIns="91419" tIns="45709" rIns="91419" bIns="45709" numCol="1" anchor="t" anchorCtr="0" compatLnSpc="1">
            <a:prstTxWarp prst="textNoShape">
              <a:avLst/>
            </a:prstTxWarp>
          </a:bodyPr>
          <a:lstStyle/>
          <a:p>
            <a:endParaRPr lang="zh-CN" altLang="en-US"/>
          </a:p>
        </p:txBody>
      </p:sp>
      <p:cxnSp>
        <p:nvCxnSpPr>
          <p:cNvPr id="15" name="直接连接符 14"/>
          <p:cNvCxnSpPr/>
          <p:nvPr/>
        </p:nvCxnSpPr>
        <p:spPr>
          <a:xfrm>
            <a:off x="7018663" y="2933437"/>
            <a:ext cx="3427398"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18" name="Freeform 5"/>
          <p:cNvSpPr>
            <a:spLocks/>
          </p:cNvSpPr>
          <p:nvPr/>
        </p:nvSpPr>
        <p:spPr bwMode="auto">
          <a:xfrm rot="1855731">
            <a:off x="6842163" y="4008447"/>
            <a:ext cx="935887" cy="84380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85000"/>
              <a:lumOff val="15000"/>
            </a:schemeClr>
          </a:solidFill>
          <a:ln w="12700" cap="flat">
            <a:noFill/>
            <a:prstDash val="solid"/>
            <a:miter lim="800000"/>
            <a:headEnd/>
            <a:tailEnd/>
          </a:ln>
          <a:effectLst/>
          <a:extLst/>
        </p:spPr>
        <p:txBody>
          <a:bodyPr vert="horz" wrap="square" lIns="91419" tIns="45709" rIns="91419" bIns="45709" numCol="1" anchor="t" anchorCtr="0" compatLnSpc="1">
            <a:prstTxWarp prst="textNoShape">
              <a:avLst/>
            </a:prstTxWarp>
          </a:bodyPr>
          <a:lstStyle/>
          <a:p>
            <a:endParaRPr lang="zh-CN" altLang="en-US"/>
          </a:p>
        </p:txBody>
      </p:sp>
      <p:cxnSp>
        <p:nvCxnSpPr>
          <p:cNvPr id="19" name="直接连接符 18"/>
          <p:cNvCxnSpPr/>
          <p:nvPr/>
        </p:nvCxnSpPr>
        <p:spPr>
          <a:xfrm>
            <a:off x="7018663" y="5021186"/>
            <a:ext cx="3427398" cy="0"/>
          </a:xfrm>
          <a:prstGeom prst="line">
            <a:avLst/>
          </a:prstGeom>
          <a:ln>
            <a:solidFill>
              <a:schemeClr val="bg1">
                <a:lumMod val="50000"/>
              </a:schemeClr>
            </a:solidFill>
            <a:prstDash val="sys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22" name="TextBox 19"/>
          <p:cNvSpPr txBox="1"/>
          <p:nvPr/>
        </p:nvSpPr>
        <p:spPr>
          <a:xfrm>
            <a:off x="1837328" y="2003451"/>
            <a:ext cx="377709" cy="707722"/>
          </a:xfrm>
          <a:prstGeom prst="rect">
            <a:avLst/>
          </a:prstGeom>
          <a:noFill/>
        </p:spPr>
        <p:txBody>
          <a:bodyPr wrap="square" rtlCol="0">
            <a:spAutoFit/>
          </a:bodyPr>
          <a:lstStyle/>
          <a:p>
            <a:r>
              <a:rPr lang="en-US" altLang="zh-CN" sz="3999" b="1" dirty="0">
                <a:solidFill>
                  <a:schemeClr val="bg1"/>
                </a:solidFill>
                <a:latin typeface="微软雅黑" pitchFamily="34" charset="-122"/>
                <a:ea typeface="微软雅黑" pitchFamily="34" charset="-122"/>
              </a:rPr>
              <a:t>1</a:t>
            </a:r>
            <a:endParaRPr lang="zh-CN" altLang="en-US" sz="3999" b="1" dirty="0">
              <a:solidFill>
                <a:schemeClr val="bg1"/>
              </a:solidFill>
              <a:latin typeface="微软雅黑" pitchFamily="34" charset="-122"/>
              <a:ea typeface="微软雅黑" pitchFamily="34" charset="-122"/>
            </a:endParaRPr>
          </a:p>
        </p:txBody>
      </p:sp>
      <p:sp>
        <p:nvSpPr>
          <p:cNvPr id="23" name="TextBox 21"/>
          <p:cNvSpPr txBox="1"/>
          <p:nvPr/>
        </p:nvSpPr>
        <p:spPr>
          <a:xfrm>
            <a:off x="1826108" y="4091200"/>
            <a:ext cx="377709" cy="707722"/>
          </a:xfrm>
          <a:prstGeom prst="rect">
            <a:avLst/>
          </a:prstGeom>
          <a:noFill/>
        </p:spPr>
        <p:txBody>
          <a:bodyPr wrap="square" rtlCol="0">
            <a:spAutoFit/>
          </a:bodyPr>
          <a:lstStyle/>
          <a:p>
            <a:r>
              <a:rPr lang="en-US" altLang="zh-CN" sz="3999" b="1" dirty="0">
                <a:solidFill>
                  <a:schemeClr val="bg1"/>
                </a:solidFill>
                <a:latin typeface="微软雅黑" pitchFamily="34" charset="-122"/>
                <a:ea typeface="微软雅黑" pitchFamily="34" charset="-122"/>
              </a:rPr>
              <a:t>2</a:t>
            </a:r>
            <a:endParaRPr lang="zh-CN" altLang="en-US" sz="3999" b="1" dirty="0">
              <a:solidFill>
                <a:schemeClr val="bg1"/>
              </a:solidFill>
              <a:latin typeface="微软雅黑" pitchFamily="34" charset="-122"/>
              <a:ea typeface="微软雅黑" pitchFamily="34" charset="-122"/>
            </a:endParaRPr>
          </a:p>
        </p:txBody>
      </p:sp>
      <p:sp>
        <p:nvSpPr>
          <p:cNvPr id="24" name="TextBox 22"/>
          <p:cNvSpPr txBox="1"/>
          <p:nvPr/>
        </p:nvSpPr>
        <p:spPr>
          <a:xfrm>
            <a:off x="7057767" y="4096043"/>
            <a:ext cx="377709" cy="707722"/>
          </a:xfrm>
          <a:prstGeom prst="rect">
            <a:avLst/>
          </a:prstGeom>
          <a:noFill/>
        </p:spPr>
        <p:txBody>
          <a:bodyPr wrap="square" rtlCol="0">
            <a:spAutoFit/>
          </a:bodyPr>
          <a:lstStyle/>
          <a:p>
            <a:r>
              <a:rPr lang="en-US" altLang="zh-CN" sz="3999" b="1" dirty="0">
                <a:solidFill>
                  <a:schemeClr val="bg1"/>
                </a:solidFill>
                <a:latin typeface="微软雅黑" pitchFamily="34" charset="-122"/>
                <a:ea typeface="微软雅黑" pitchFamily="34" charset="-122"/>
              </a:rPr>
              <a:t>4</a:t>
            </a:r>
            <a:endParaRPr lang="zh-CN" altLang="en-US" sz="3999" b="1" dirty="0">
              <a:solidFill>
                <a:schemeClr val="bg1"/>
              </a:solidFill>
              <a:latin typeface="微软雅黑" pitchFamily="34" charset="-122"/>
              <a:ea typeface="微软雅黑" pitchFamily="34" charset="-122"/>
            </a:endParaRPr>
          </a:p>
        </p:txBody>
      </p:sp>
      <p:sp>
        <p:nvSpPr>
          <p:cNvPr id="25" name="TextBox 23"/>
          <p:cNvSpPr txBox="1"/>
          <p:nvPr/>
        </p:nvSpPr>
        <p:spPr>
          <a:xfrm>
            <a:off x="7087100" y="1992200"/>
            <a:ext cx="377709" cy="707722"/>
          </a:xfrm>
          <a:prstGeom prst="rect">
            <a:avLst/>
          </a:prstGeom>
          <a:noFill/>
        </p:spPr>
        <p:txBody>
          <a:bodyPr wrap="square" rtlCol="0">
            <a:spAutoFit/>
          </a:bodyPr>
          <a:lstStyle/>
          <a:p>
            <a:r>
              <a:rPr lang="en-US" altLang="zh-CN" sz="3999" b="1" dirty="0">
                <a:solidFill>
                  <a:schemeClr val="bg1"/>
                </a:solidFill>
                <a:latin typeface="微软雅黑" pitchFamily="34" charset="-122"/>
                <a:ea typeface="微软雅黑" pitchFamily="34" charset="-122"/>
              </a:rPr>
              <a:t>3</a:t>
            </a:r>
            <a:endParaRPr lang="zh-CN" altLang="en-US" sz="3999" b="1" dirty="0">
              <a:solidFill>
                <a:schemeClr val="bg1"/>
              </a:solidFill>
              <a:latin typeface="微软雅黑" pitchFamily="34" charset="-122"/>
              <a:ea typeface="微软雅黑" pitchFamily="34" charset="-122"/>
            </a:endParaRPr>
          </a:p>
        </p:txBody>
      </p:sp>
      <p:sp>
        <p:nvSpPr>
          <p:cNvPr id="26" name="išľíďè">
            <a:extLst>
              <a:ext uri="{FF2B5EF4-FFF2-40B4-BE49-F238E27FC236}">
                <a16:creationId xmlns:a16="http://schemas.microsoft.com/office/drawing/2014/main" xmlns="" id="{92F3B080-EBF8-4E06-BE1F-7C0F20F877E1}"/>
              </a:ext>
            </a:extLst>
          </p:cNvPr>
          <p:cNvSpPr/>
          <p:nvPr/>
        </p:nvSpPr>
        <p:spPr bwMode="auto">
          <a:xfrm>
            <a:off x="2623946" y="2351003"/>
            <a:ext cx="28987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
        <p:nvSpPr>
          <p:cNvPr id="27" name="iSlíďè">
            <a:extLst>
              <a:ext uri="{FF2B5EF4-FFF2-40B4-BE49-F238E27FC236}">
                <a16:creationId xmlns:a16="http://schemas.microsoft.com/office/drawing/2014/main" xmlns="" id="{33BAA6CC-734D-4962-91FF-2808F8E98DFA}"/>
              </a:ext>
            </a:extLst>
          </p:cNvPr>
          <p:cNvSpPr txBox="1"/>
          <p:nvPr/>
        </p:nvSpPr>
        <p:spPr bwMode="auto">
          <a:xfrm>
            <a:off x="2678162" y="194189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9" name="iSlíďè">
            <a:extLst>
              <a:ext uri="{FF2B5EF4-FFF2-40B4-BE49-F238E27FC236}">
                <a16:creationId xmlns:a16="http://schemas.microsoft.com/office/drawing/2014/main" xmlns="" id="{EB2F62BD-AA9F-4D8D-AB24-E6753824DEB9}"/>
              </a:ext>
            </a:extLst>
          </p:cNvPr>
          <p:cNvSpPr txBox="1"/>
          <p:nvPr/>
        </p:nvSpPr>
        <p:spPr bwMode="auto">
          <a:xfrm>
            <a:off x="2623946" y="4008256"/>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1" name="iSlíďè">
            <a:extLst>
              <a:ext uri="{FF2B5EF4-FFF2-40B4-BE49-F238E27FC236}">
                <a16:creationId xmlns:a16="http://schemas.microsoft.com/office/drawing/2014/main" xmlns="" id="{C8513F7A-5CB2-45BF-A915-2824F0598373}"/>
              </a:ext>
            </a:extLst>
          </p:cNvPr>
          <p:cNvSpPr txBox="1"/>
          <p:nvPr/>
        </p:nvSpPr>
        <p:spPr bwMode="auto">
          <a:xfrm>
            <a:off x="7982575" y="1941890"/>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3" name="iSlíďè">
            <a:extLst>
              <a:ext uri="{FF2B5EF4-FFF2-40B4-BE49-F238E27FC236}">
                <a16:creationId xmlns:a16="http://schemas.microsoft.com/office/drawing/2014/main" xmlns="" id="{BD883586-1E76-4040-887E-E4BC325CFD86}"/>
              </a:ext>
            </a:extLst>
          </p:cNvPr>
          <p:cNvSpPr txBox="1"/>
          <p:nvPr/>
        </p:nvSpPr>
        <p:spPr bwMode="auto">
          <a:xfrm>
            <a:off x="7928359" y="4008256"/>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4" name="išľíďè">
            <a:extLst>
              <a:ext uri="{FF2B5EF4-FFF2-40B4-BE49-F238E27FC236}">
                <a16:creationId xmlns:a16="http://schemas.microsoft.com/office/drawing/2014/main" xmlns="" id="{FCCC225C-D6B4-4F59-8935-FA11679286A6}"/>
              </a:ext>
            </a:extLst>
          </p:cNvPr>
          <p:cNvSpPr/>
          <p:nvPr/>
        </p:nvSpPr>
        <p:spPr bwMode="auto">
          <a:xfrm>
            <a:off x="8008746" y="2351003"/>
            <a:ext cx="28987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
        <p:nvSpPr>
          <p:cNvPr id="35" name="išľíďè">
            <a:extLst>
              <a:ext uri="{FF2B5EF4-FFF2-40B4-BE49-F238E27FC236}">
                <a16:creationId xmlns:a16="http://schemas.microsoft.com/office/drawing/2014/main" xmlns="" id="{BD18E3D3-9B21-4FCF-8177-D3D7D95CAE43}"/>
              </a:ext>
            </a:extLst>
          </p:cNvPr>
          <p:cNvSpPr/>
          <p:nvPr/>
        </p:nvSpPr>
        <p:spPr bwMode="auto">
          <a:xfrm>
            <a:off x="2623946" y="4332203"/>
            <a:ext cx="28987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
        <p:nvSpPr>
          <p:cNvPr id="36" name="išľíďè">
            <a:extLst>
              <a:ext uri="{FF2B5EF4-FFF2-40B4-BE49-F238E27FC236}">
                <a16:creationId xmlns:a16="http://schemas.microsoft.com/office/drawing/2014/main" xmlns="" id="{50FBD35A-99C3-4B6E-8323-883FEB42AA4E}"/>
              </a:ext>
            </a:extLst>
          </p:cNvPr>
          <p:cNvSpPr/>
          <p:nvPr/>
        </p:nvSpPr>
        <p:spPr bwMode="auto">
          <a:xfrm>
            <a:off x="8008746" y="4332203"/>
            <a:ext cx="2898727"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a:t>
            </a:r>
          </a:p>
        </p:txBody>
      </p:sp>
    </p:spTree>
    <p:extLst>
      <p:ext uri="{BB962C8B-B14F-4D97-AF65-F5344CB8AC3E}">
        <p14:creationId xmlns:p14="http://schemas.microsoft.com/office/powerpoint/2010/main" val="4261677335"/>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2" presetClass="entr" presetSubtype="0"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1000"/>
                                        <p:tgtEl>
                                          <p:spTgt spid="22"/>
                                        </p:tgtEl>
                                      </p:cBhvr>
                                    </p:animEffect>
                                    <p:anim calcmode="lin" valueType="num">
                                      <p:cBhvr>
                                        <p:cTn id="14" dur="1000" fill="hold"/>
                                        <p:tgtEl>
                                          <p:spTgt spid="22"/>
                                        </p:tgtEl>
                                        <p:attrNameLst>
                                          <p:attrName>ppt_x</p:attrName>
                                        </p:attrNameLst>
                                      </p:cBhvr>
                                      <p:tavLst>
                                        <p:tav tm="0">
                                          <p:val>
                                            <p:strVal val="#ppt_x"/>
                                          </p:val>
                                        </p:tav>
                                        <p:tav tm="100000">
                                          <p:val>
                                            <p:strVal val="#ppt_x"/>
                                          </p:val>
                                        </p:tav>
                                      </p:tavLst>
                                    </p:anim>
                                    <p:anim calcmode="lin" valueType="num">
                                      <p:cBhvr>
                                        <p:cTn id="15" dur="1000" fill="hold"/>
                                        <p:tgtEl>
                                          <p:spTgt spid="22"/>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par>
                                <p:cTn id="20" presetID="42" presetClass="entr" presetSubtype="0" fill="hold" grpId="0" nodeType="withEffect">
                                  <p:stCondLst>
                                    <p:cond delay="10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4250"/>
                            </p:stCondLst>
                            <p:childTnLst>
                              <p:par>
                                <p:cTn id="26" presetID="42"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5250"/>
                            </p:stCondLst>
                            <p:childTnLst>
                              <p:par>
                                <p:cTn id="32" presetID="22" presetClass="entr" presetSubtype="8"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par>
                                <p:cTn id="35" presetID="42" presetClass="entr" presetSubtype="0" fill="hold" grpId="0" nodeType="withEffect">
                                  <p:stCondLst>
                                    <p:cond delay="10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7250"/>
                            </p:stCondLst>
                            <p:childTnLst>
                              <p:par>
                                <p:cTn id="41" presetID="42"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8250"/>
                            </p:stCondLst>
                            <p:childTnLst>
                              <p:par>
                                <p:cTn id="47" presetID="22" presetClass="entr" presetSubtype="8" fill="hold"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par>
                                <p:cTn id="50" presetID="42" presetClass="entr" presetSubtype="0" fill="hold" grpId="0" nodeType="withEffect">
                                  <p:stCondLst>
                                    <p:cond delay="100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10250"/>
                            </p:stCondLst>
                            <p:childTnLst>
                              <p:par>
                                <p:cTn id="56" presetID="42" presetClass="entr" presetSubtype="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1000"/>
                                        <p:tgtEl>
                                          <p:spTgt spid="24"/>
                                        </p:tgtEl>
                                      </p:cBhvr>
                                    </p:animEffect>
                                    <p:anim calcmode="lin" valueType="num">
                                      <p:cBhvr>
                                        <p:cTn id="59" dur="1000" fill="hold"/>
                                        <p:tgtEl>
                                          <p:spTgt spid="24"/>
                                        </p:tgtEl>
                                        <p:attrNameLst>
                                          <p:attrName>ppt_x</p:attrName>
                                        </p:attrNameLst>
                                      </p:cBhvr>
                                      <p:tavLst>
                                        <p:tav tm="0">
                                          <p:val>
                                            <p:strVal val="#ppt_x"/>
                                          </p:val>
                                        </p:tav>
                                        <p:tav tm="100000">
                                          <p:val>
                                            <p:strVal val="#ppt_x"/>
                                          </p:val>
                                        </p:tav>
                                      </p:tavLst>
                                    </p:anim>
                                    <p:anim calcmode="lin" valueType="num">
                                      <p:cBhvr>
                                        <p:cTn id="60" dur="1000" fill="hold"/>
                                        <p:tgtEl>
                                          <p:spTgt spid="24"/>
                                        </p:tgtEl>
                                        <p:attrNameLst>
                                          <p:attrName>ppt_y</p:attrName>
                                        </p:attrNameLst>
                                      </p:cBhvr>
                                      <p:tavLst>
                                        <p:tav tm="0">
                                          <p:val>
                                            <p:strVal val="#ppt_y+.1"/>
                                          </p:val>
                                        </p:tav>
                                        <p:tav tm="100000">
                                          <p:val>
                                            <p:strVal val="#ppt_y"/>
                                          </p:val>
                                        </p:tav>
                                      </p:tavLst>
                                    </p:anim>
                                  </p:childTnLst>
                                </p:cTn>
                              </p:par>
                            </p:childTnLst>
                          </p:cTn>
                        </p:par>
                        <p:par>
                          <p:cTn id="61" fill="hold">
                            <p:stCondLst>
                              <p:cond delay="11250"/>
                            </p:stCondLst>
                            <p:childTnLst>
                              <p:par>
                                <p:cTn id="62" presetID="22" presetClass="entr" presetSubtype="8"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left)">
                                      <p:cBhvr>
                                        <p:cTn id="64" dur="500"/>
                                        <p:tgtEl>
                                          <p:spTgt spid="19"/>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27"/>
                                        </p:tgtEl>
                                        <p:attrNameLst>
                                          <p:attrName>style.visibility</p:attrName>
                                        </p:attrNameLst>
                                      </p:cBhvr>
                                      <p:to>
                                        <p:strVal val="visible"/>
                                      </p:to>
                                    </p:set>
                                    <p:animEffect transition="in" filter="wipe(down)">
                                      <p:cBhvr>
                                        <p:cTn id="69" dur="500"/>
                                        <p:tgtEl>
                                          <p:spTgt spid="2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wipe(down)">
                                      <p:cBhvr>
                                        <p:cTn id="74" dur="500"/>
                                        <p:tgtEl>
                                          <p:spTgt spid="26"/>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down)">
                                      <p:cBhvr>
                                        <p:cTn id="79" dur="500"/>
                                        <p:tgtEl>
                                          <p:spTgt spid="29"/>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4" fill="hold" grpId="0" nodeType="click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wipe(down)">
                                      <p:cBhvr>
                                        <p:cTn id="84" dur="500"/>
                                        <p:tgtEl>
                                          <p:spTgt spid="31"/>
                                        </p:tgtEl>
                                      </p:cBhvr>
                                    </p:animEffect>
                                  </p:childTnLst>
                                </p:cTn>
                              </p:par>
                            </p:childTnLst>
                          </p:cTn>
                        </p:par>
                      </p:childTnLst>
                    </p:cTn>
                  </p:par>
                  <p:par>
                    <p:cTn id="85" fill="hold">
                      <p:stCondLst>
                        <p:cond delay="indefinite"/>
                      </p:stCondLst>
                      <p:childTnLst>
                        <p:par>
                          <p:cTn id="86" fill="hold">
                            <p:stCondLst>
                              <p:cond delay="0"/>
                            </p:stCondLst>
                            <p:childTnLst>
                              <p:par>
                                <p:cTn id="87" presetID="22" presetClass="entr" presetSubtype="4" fill="hold" grpId="0" nodeType="click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wipe(down)">
                                      <p:cBhvr>
                                        <p:cTn id="89" dur="500"/>
                                        <p:tgtEl>
                                          <p:spTgt spid="33"/>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Effect transition="in" filter="wipe(down)">
                                      <p:cBhvr>
                                        <p:cTn id="94" dur="500"/>
                                        <p:tgtEl>
                                          <p:spTgt spid="34"/>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4" fill="hold" grpId="0" nodeType="click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wipe(down)">
                                      <p:cBhvr>
                                        <p:cTn id="99" dur="500"/>
                                        <p:tgtEl>
                                          <p:spTgt spid="35"/>
                                        </p:tgtEl>
                                      </p:cBhvr>
                                    </p:animEffect>
                                  </p:childTnLst>
                                </p:cTn>
                              </p:par>
                            </p:childTnLst>
                          </p:cTn>
                        </p:par>
                      </p:childTnLst>
                    </p:cTn>
                  </p:par>
                  <p:par>
                    <p:cTn id="100" fill="hold">
                      <p:stCondLst>
                        <p:cond delay="indefinite"/>
                      </p:stCondLst>
                      <p:childTnLst>
                        <p:par>
                          <p:cTn id="101" fill="hold">
                            <p:stCondLst>
                              <p:cond delay="0"/>
                            </p:stCondLst>
                            <p:childTnLst>
                              <p:par>
                                <p:cTn id="102" presetID="22" presetClass="entr" presetSubtype="4" fill="hold" grpId="0" nodeType="clickEffect">
                                  <p:stCondLst>
                                    <p:cond delay="0"/>
                                  </p:stCondLst>
                                  <p:childTnLst>
                                    <p:set>
                                      <p:cBhvr>
                                        <p:cTn id="103" dur="1" fill="hold">
                                          <p:stCondLst>
                                            <p:cond delay="0"/>
                                          </p:stCondLst>
                                        </p:cTn>
                                        <p:tgtEl>
                                          <p:spTgt spid="36"/>
                                        </p:tgtEl>
                                        <p:attrNameLst>
                                          <p:attrName>style.visibility</p:attrName>
                                        </p:attrNameLst>
                                      </p:cBhvr>
                                      <p:to>
                                        <p:strVal val="visible"/>
                                      </p:to>
                                    </p:set>
                                    <p:animEffect transition="in" filter="wipe(down)">
                                      <p:cBhvr>
                                        <p:cTn id="10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4" grpId="0" animBg="1"/>
      <p:bldP spid="18" grpId="0" animBg="1"/>
      <p:bldP spid="22" grpId="0"/>
      <p:bldP spid="23" grpId="0"/>
      <p:bldP spid="24" grpId="0"/>
      <p:bldP spid="25" grpId="0"/>
      <p:bldP spid="26" grpId="0"/>
      <p:bldP spid="27" grpId="0"/>
      <p:bldP spid="29" grpId="0"/>
      <p:bldP spid="31" grpId="0"/>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对角圆角矩形 43"/>
          <p:cNvSpPr/>
          <p:nvPr/>
        </p:nvSpPr>
        <p:spPr>
          <a:xfrm>
            <a:off x="815500" y="1750584"/>
            <a:ext cx="3500972" cy="1769796"/>
          </a:xfrm>
          <a:prstGeom prst="round2Diag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6" name="对角圆角矩形 44"/>
          <p:cNvSpPr/>
          <p:nvPr/>
        </p:nvSpPr>
        <p:spPr>
          <a:xfrm>
            <a:off x="4448345" y="1750584"/>
            <a:ext cx="3500972" cy="1769796"/>
          </a:xfrm>
          <a:prstGeom prst="round2Diag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7" name="对角圆角矩形 45"/>
          <p:cNvSpPr/>
          <p:nvPr/>
        </p:nvSpPr>
        <p:spPr>
          <a:xfrm>
            <a:off x="8066917" y="1750584"/>
            <a:ext cx="3500972" cy="1769796"/>
          </a:xfrm>
          <a:prstGeom prst="round2DiagRect">
            <a:avLst/>
          </a:prstGeom>
          <a:blipFill dpi="0" rotWithShape="1">
            <a:blip r:embed="rId3" cstate="print">
              <a:extLst>
                <a:ext uri="{28A0092B-C50C-407E-A947-70E740481C1C}">
                  <a14:useLocalDpi xmlns:a14="http://schemas.microsoft.com/office/drawing/2010/main" val="0"/>
                </a:ext>
              </a:extLst>
            </a:blip>
            <a:srcRect/>
            <a:stretch>
              <a:fillRect/>
            </a:stretch>
          </a:blipFill>
          <a:ln w="19050">
            <a:solidFill>
              <a:schemeClr val="bg1"/>
            </a:solidFill>
          </a:ln>
          <a:effectLst>
            <a:outerShdw blurRad="76200" dist="76200" dir="54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微软雅黑" pitchFamily="34" charset="-122"/>
              <a:ea typeface="微软雅黑" pitchFamily="34" charset="-122"/>
            </a:endParaRPr>
          </a:p>
        </p:txBody>
      </p:sp>
      <p:sp>
        <p:nvSpPr>
          <p:cNvPr id="9" name="矩形 8"/>
          <p:cNvSpPr/>
          <p:nvPr/>
        </p:nvSpPr>
        <p:spPr>
          <a:xfrm>
            <a:off x="1776040" y="5064138"/>
            <a:ext cx="1579888" cy="473762"/>
          </a:xfrm>
          <a:prstGeom prst="rect">
            <a:avLst/>
          </a:prstGeom>
          <a:solidFill>
            <a:schemeClr val="accent2">
              <a:lumMod val="100000"/>
            </a:schemeClr>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0" name="矩形 9"/>
          <p:cNvSpPr/>
          <p:nvPr/>
        </p:nvSpPr>
        <p:spPr>
          <a:xfrm>
            <a:off x="5408885" y="5064138"/>
            <a:ext cx="1579888" cy="473762"/>
          </a:xfrm>
          <a:prstGeom prst="rect">
            <a:avLst/>
          </a:prstGeom>
          <a:solidFill>
            <a:schemeClr val="accent2">
              <a:lumMod val="100000"/>
            </a:schemeClr>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r>
              <a:rPr lang="zh-CN" altLang="en-US" sz="1400" dirty="0">
                <a:latin typeface="Avant GardeBook" pitchFamily="50" charset="0"/>
                <a:ea typeface="微软雅黑" pitchFamily="34" charset="-122"/>
              </a:rPr>
              <a:t>添加标题</a:t>
            </a:r>
          </a:p>
        </p:txBody>
      </p:sp>
      <p:sp>
        <p:nvSpPr>
          <p:cNvPr id="11" name="矩形 10"/>
          <p:cNvSpPr/>
          <p:nvPr/>
        </p:nvSpPr>
        <p:spPr>
          <a:xfrm>
            <a:off x="9041968" y="5064138"/>
            <a:ext cx="1579888" cy="473762"/>
          </a:xfrm>
          <a:prstGeom prst="rect">
            <a:avLst/>
          </a:prstGeom>
          <a:solidFill>
            <a:schemeClr val="accent2">
              <a:lumMod val="100000"/>
            </a:schemeClr>
          </a:solidFill>
          <a:ln w="190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r>
              <a:rPr lang="zh-CN" altLang="en-US" sz="1400" dirty="0">
                <a:solidFill>
                  <a:schemeClr val="bg1"/>
                </a:solidFill>
                <a:latin typeface="Avant GardeBook" pitchFamily="50" charset="0"/>
                <a:ea typeface="微软雅黑" pitchFamily="34" charset="-122"/>
              </a:rPr>
              <a:t>添加标题</a:t>
            </a:r>
          </a:p>
        </p:txBody>
      </p:sp>
      <p:sp>
        <p:nvSpPr>
          <p:cNvPr id="15" name="išľíďè">
            <a:extLst>
              <a:ext uri="{FF2B5EF4-FFF2-40B4-BE49-F238E27FC236}">
                <a16:creationId xmlns:a16="http://schemas.microsoft.com/office/drawing/2014/main" xmlns="" id="{1A937642-6171-46E8-BE1A-2D583007A5A2}"/>
              </a:ext>
            </a:extLst>
          </p:cNvPr>
          <p:cNvSpPr/>
          <p:nvPr/>
        </p:nvSpPr>
        <p:spPr bwMode="auto">
          <a:xfrm>
            <a:off x="1337553" y="417366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16" name="iSlíďè">
            <a:extLst>
              <a:ext uri="{FF2B5EF4-FFF2-40B4-BE49-F238E27FC236}">
                <a16:creationId xmlns:a16="http://schemas.microsoft.com/office/drawing/2014/main" xmlns="" id="{F53BD209-1F87-4FF0-B7FB-4B9E794AB76C}"/>
              </a:ext>
            </a:extLst>
          </p:cNvPr>
          <p:cNvSpPr txBox="1"/>
          <p:nvPr/>
        </p:nvSpPr>
        <p:spPr bwMode="auto">
          <a:xfrm>
            <a:off x="1778644" y="3839293"/>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18" name="iSlíďè">
            <a:extLst>
              <a:ext uri="{FF2B5EF4-FFF2-40B4-BE49-F238E27FC236}">
                <a16:creationId xmlns:a16="http://schemas.microsoft.com/office/drawing/2014/main" xmlns="" id="{ACEEE49B-8955-4110-8FB4-20DF5C614838}"/>
              </a:ext>
            </a:extLst>
          </p:cNvPr>
          <p:cNvSpPr txBox="1"/>
          <p:nvPr/>
        </p:nvSpPr>
        <p:spPr bwMode="auto">
          <a:xfrm>
            <a:off x="5493410" y="3834784"/>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0" name="iSlíďè">
            <a:extLst>
              <a:ext uri="{FF2B5EF4-FFF2-40B4-BE49-F238E27FC236}">
                <a16:creationId xmlns:a16="http://schemas.microsoft.com/office/drawing/2014/main" xmlns="" id="{D3FE59C6-FED8-4951-B13B-E1C41B917DCE}"/>
              </a:ext>
            </a:extLst>
          </p:cNvPr>
          <p:cNvSpPr txBox="1"/>
          <p:nvPr/>
        </p:nvSpPr>
        <p:spPr bwMode="auto">
          <a:xfrm>
            <a:off x="9127965" y="383348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14" name="išľíďè">
            <a:extLst>
              <a:ext uri="{FF2B5EF4-FFF2-40B4-BE49-F238E27FC236}">
                <a16:creationId xmlns:a16="http://schemas.microsoft.com/office/drawing/2014/main" xmlns="" id="{91B70ADE-8D03-41BE-A661-9B358D0616B4}"/>
              </a:ext>
            </a:extLst>
          </p:cNvPr>
          <p:cNvSpPr/>
          <p:nvPr/>
        </p:nvSpPr>
        <p:spPr bwMode="auto">
          <a:xfrm>
            <a:off x="5007853" y="417366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
        <p:nvSpPr>
          <p:cNvPr id="21" name="išľíďè">
            <a:extLst>
              <a:ext uri="{FF2B5EF4-FFF2-40B4-BE49-F238E27FC236}">
                <a16:creationId xmlns:a16="http://schemas.microsoft.com/office/drawing/2014/main" xmlns="" id="{603A467F-3070-4F1A-9069-BC3F21B0EB8D}"/>
              </a:ext>
            </a:extLst>
          </p:cNvPr>
          <p:cNvSpPr/>
          <p:nvPr/>
        </p:nvSpPr>
        <p:spPr bwMode="auto">
          <a:xfrm>
            <a:off x="8652753" y="4173665"/>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a:t>
            </a:r>
          </a:p>
        </p:txBody>
      </p:sp>
    </p:spTree>
    <p:extLst>
      <p:ext uri="{BB962C8B-B14F-4D97-AF65-F5344CB8AC3E}">
        <p14:creationId xmlns:p14="http://schemas.microsoft.com/office/powerpoint/2010/main" val="1622277759"/>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2"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p:tgtEl>
                                          <p:spTgt spid="9"/>
                                        </p:tgtEl>
                                        <p:attrNameLst>
                                          <p:attrName>ppt_y</p:attrName>
                                        </p:attrNameLst>
                                      </p:cBhvr>
                                      <p:tavLst>
                                        <p:tav tm="0">
                                          <p:val>
                                            <p:strVal val="#ppt_y-#ppt_h*1.125000"/>
                                          </p:val>
                                        </p:tav>
                                        <p:tav tm="100000">
                                          <p:val>
                                            <p:strVal val="#ppt_y"/>
                                          </p:val>
                                        </p:tav>
                                      </p:tavLst>
                                    </p:anim>
                                    <p:animEffect transition="in" filter="wipe(down)">
                                      <p:cBhvr>
                                        <p:cTn id="21" dur="500"/>
                                        <p:tgtEl>
                                          <p:spTgt spid="9"/>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ppt_y</p:attrName>
                                        </p:attrNameLst>
                                      </p:cBhvr>
                                      <p:tavLst>
                                        <p:tav tm="0">
                                          <p:val>
                                            <p:strVal val="#ppt_y-#ppt_h*1.125000"/>
                                          </p:val>
                                        </p:tav>
                                        <p:tav tm="100000">
                                          <p:val>
                                            <p:strVal val="#ppt_y"/>
                                          </p:val>
                                        </p:tav>
                                      </p:tavLst>
                                    </p:anim>
                                    <p:animEffect transition="in" filter="wipe(down)">
                                      <p:cBhvr>
                                        <p:cTn id="25" dur="500"/>
                                        <p:tgtEl>
                                          <p:spTgt spid="10"/>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p:tgtEl>
                                          <p:spTgt spid="11"/>
                                        </p:tgtEl>
                                        <p:attrNameLst>
                                          <p:attrName>ppt_y</p:attrName>
                                        </p:attrNameLst>
                                      </p:cBhvr>
                                      <p:tavLst>
                                        <p:tav tm="0">
                                          <p:val>
                                            <p:strVal val="#ppt_y-#ppt_h*1.125000"/>
                                          </p:val>
                                        </p:tav>
                                        <p:tav tm="100000">
                                          <p:val>
                                            <p:strVal val="#ppt_y"/>
                                          </p:val>
                                        </p:tav>
                                      </p:tavLst>
                                    </p:anim>
                                    <p:animEffect transition="in" filter="wipe(down)">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down)">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down)">
                                      <p:cBhvr>
                                        <p:cTn id="44" dur="500"/>
                                        <p:tgtEl>
                                          <p:spTgt spid="1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00"/>
                                        <p:tgtEl>
                                          <p:spTgt spid="2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down)">
                                      <p:cBhvr>
                                        <p:cTn id="54" dur="5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down)">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5" grpId="0"/>
      <p:bldP spid="16" grpId="0"/>
      <p:bldP spid="18" grpId="0"/>
      <p:bldP spid="20" grpId="0"/>
      <p:bldP spid="14"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6">
            <a:extLst>
              <a:ext uri="{FF2B5EF4-FFF2-40B4-BE49-F238E27FC236}">
                <a16:creationId xmlns:a16="http://schemas.microsoft.com/office/drawing/2014/main" xmlns="" id="{72C5625F-3B1C-4B84-9E25-E3A304AC2652}"/>
              </a:ext>
            </a:extLst>
          </p:cNvPr>
          <p:cNvSpPr txBox="1"/>
          <p:nvPr/>
        </p:nvSpPr>
        <p:spPr>
          <a:xfrm>
            <a:off x="6895494" y="2450795"/>
            <a:ext cx="655949" cy="707887"/>
          </a:xfrm>
          <a:prstGeom prst="rect">
            <a:avLst/>
          </a:prstGeom>
          <a:noFill/>
        </p:spPr>
        <p:txBody>
          <a:bodyPr wrap="none" anchor="ctr">
            <a:noAutofit/>
          </a:bodyPr>
          <a:lstStyle/>
          <a:p>
            <a:r>
              <a:rPr lang="en-US" altLang="zh-CN" sz="8000" b="1" dirty="0">
                <a:solidFill>
                  <a:schemeClr val="tx1">
                    <a:lumMod val="95000"/>
                    <a:lumOff val="5000"/>
                  </a:schemeClr>
                </a:solidFill>
                <a:latin typeface="Arial"/>
                <a:ea typeface="微软雅黑"/>
                <a:sym typeface="Arial"/>
              </a:rPr>
              <a:t>04</a:t>
            </a:r>
          </a:p>
        </p:txBody>
      </p:sp>
      <p:sp>
        <p:nvSpPr>
          <p:cNvPr id="34" name="TextBox 8">
            <a:extLst>
              <a:ext uri="{FF2B5EF4-FFF2-40B4-BE49-F238E27FC236}">
                <a16:creationId xmlns:a16="http://schemas.microsoft.com/office/drawing/2014/main" xmlns="" id="{9D7AE966-A1EF-4338-AE7C-3CCAC5F3473B}"/>
              </a:ext>
            </a:extLst>
          </p:cNvPr>
          <p:cNvSpPr txBox="1"/>
          <p:nvPr/>
        </p:nvSpPr>
        <p:spPr>
          <a:xfrm>
            <a:off x="6576046" y="3320716"/>
            <a:ext cx="3962573" cy="843731"/>
          </a:xfrm>
          <a:prstGeom prst="rect">
            <a:avLst/>
          </a:prstGeom>
          <a:noFill/>
        </p:spPr>
        <p:txBody>
          <a:bodyPr wrap="none" lIns="480000" tIns="0" rIns="0" bIns="0" anchor="b" anchorCtr="0">
            <a:noAutofit/>
          </a:bodyPr>
          <a:lstStyle/>
          <a:p>
            <a:r>
              <a:rPr lang="zh-CN" altLang="en-US" sz="4800" b="1" dirty="0">
                <a:solidFill>
                  <a:srgbClr val="FEAC14"/>
                </a:solidFill>
                <a:latin typeface="Arial"/>
                <a:ea typeface="微软雅黑"/>
                <a:sym typeface="Arial"/>
              </a:rPr>
              <a:t>年度工作概述</a:t>
            </a:r>
          </a:p>
        </p:txBody>
      </p:sp>
      <p:sp>
        <p:nvSpPr>
          <p:cNvPr id="44" name="išľíďè">
            <a:extLst>
              <a:ext uri="{FF2B5EF4-FFF2-40B4-BE49-F238E27FC236}">
                <a16:creationId xmlns:a16="http://schemas.microsoft.com/office/drawing/2014/main" xmlns="" id="{200433CE-FDB5-4759-AD2D-04D244E6341E}"/>
              </a:ext>
            </a:extLst>
          </p:cNvPr>
          <p:cNvSpPr/>
          <p:nvPr/>
        </p:nvSpPr>
        <p:spPr bwMode="auto">
          <a:xfrm>
            <a:off x="6997162" y="4194427"/>
            <a:ext cx="4227140" cy="1075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30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xmlns="" id="{6BB89307-3ABD-4AAD-97A0-77AB49386D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250" y="1276013"/>
            <a:ext cx="5813458" cy="4359222"/>
          </a:xfrm>
          <a:prstGeom prst="rect">
            <a:avLst/>
          </a:prstGeom>
        </p:spPr>
      </p:pic>
    </p:spTree>
    <p:extLst>
      <p:ext uri="{BB962C8B-B14F-4D97-AF65-F5344CB8AC3E}">
        <p14:creationId xmlns:p14="http://schemas.microsoft.com/office/powerpoint/2010/main" val="2510379523"/>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Oval 6">
            <a:extLst>
              <a:ext uri="{FF2B5EF4-FFF2-40B4-BE49-F238E27FC236}">
                <a16:creationId xmlns:a16="http://schemas.microsoft.com/office/drawing/2014/main" xmlns="" id="{998C92DF-1E38-4AEC-8211-937152DA6242}"/>
              </a:ext>
            </a:extLst>
          </p:cNvPr>
          <p:cNvSpPr>
            <a:spLocks noChangeArrowheads="1"/>
          </p:cNvSpPr>
          <p:nvPr/>
        </p:nvSpPr>
        <p:spPr bwMode="auto">
          <a:xfrm>
            <a:off x="1417140" y="2090052"/>
            <a:ext cx="1413141" cy="1414146"/>
          </a:xfrm>
          <a:prstGeom prst="ellipse">
            <a:avLst/>
          </a:prstGeom>
          <a:solidFill>
            <a:schemeClr val="accent2"/>
          </a:solidFill>
          <a:ln>
            <a:noFill/>
          </a:ln>
          <a:effectLst>
            <a:outerShdw blurRad="63500" algn="ctr" rotWithShape="0">
              <a:prstClr val="black">
                <a:alpha val="40000"/>
              </a:prstClr>
            </a:outerShdw>
          </a:effectLst>
        </p:spPr>
        <p:txBody>
          <a:bodyPr rtlCol="0" anchor="ctr"/>
          <a:lstStyle/>
          <a:p>
            <a:pPr algn="ctr"/>
            <a:endParaRPr lang="zh-CN" altLang="en-US" sz="2500" kern="0" dirty="0">
              <a:solidFill>
                <a:prstClr val="white"/>
              </a:solidFill>
              <a:latin typeface="Arial"/>
              <a:ea typeface="微软雅黑"/>
              <a:cs typeface="+mn-ea"/>
              <a:sym typeface="Arial"/>
            </a:endParaRPr>
          </a:p>
        </p:txBody>
      </p:sp>
      <p:sp>
        <p:nvSpPr>
          <p:cNvPr id="17" name="Oval 7">
            <a:extLst>
              <a:ext uri="{FF2B5EF4-FFF2-40B4-BE49-F238E27FC236}">
                <a16:creationId xmlns:a16="http://schemas.microsoft.com/office/drawing/2014/main" xmlns="" id="{5B983DD0-5786-4C03-8B15-4B3D9DF19673}"/>
              </a:ext>
            </a:extLst>
          </p:cNvPr>
          <p:cNvSpPr>
            <a:spLocks noChangeArrowheads="1"/>
          </p:cNvSpPr>
          <p:nvPr/>
        </p:nvSpPr>
        <p:spPr bwMode="auto">
          <a:xfrm>
            <a:off x="3755942" y="2443211"/>
            <a:ext cx="707325" cy="706822"/>
          </a:xfrm>
          <a:prstGeom prst="ellipse">
            <a:avLst/>
          </a:prstGeom>
          <a:solidFill>
            <a:schemeClr val="tx1">
              <a:lumMod val="85000"/>
              <a:lumOff val="15000"/>
            </a:schemeClr>
          </a:solidFill>
          <a:ln>
            <a:noFill/>
          </a:ln>
          <a:effectLst>
            <a:outerShdw blurRad="63500" algn="ctr" rotWithShape="0">
              <a:prstClr val="black">
                <a:alpha val="40000"/>
              </a:prstClr>
            </a:outerShdw>
          </a:effectLst>
        </p:spPr>
        <p:txBody>
          <a:bodyPr rtlCol="0" anchor="ctr"/>
          <a:lstStyle/>
          <a:p>
            <a:pPr algn="ctr"/>
            <a:endParaRPr lang="zh-CN" altLang="en-US" sz="2500" kern="0">
              <a:solidFill>
                <a:prstClr val="white"/>
              </a:solidFill>
              <a:latin typeface="Arial"/>
              <a:ea typeface="微软雅黑"/>
              <a:cs typeface="+mn-ea"/>
              <a:sym typeface="Arial"/>
            </a:endParaRPr>
          </a:p>
        </p:txBody>
      </p:sp>
      <p:sp>
        <p:nvSpPr>
          <p:cNvPr id="18" name="Oval 8">
            <a:extLst>
              <a:ext uri="{FF2B5EF4-FFF2-40B4-BE49-F238E27FC236}">
                <a16:creationId xmlns:a16="http://schemas.microsoft.com/office/drawing/2014/main" xmlns="" id="{21442FEF-771C-492F-B356-D73EA78B09BE}"/>
              </a:ext>
            </a:extLst>
          </p:cNvPr>
          <p:cNvSpPr>
            <a:spLocks noChangeArrowheads="1"/>
          </p:cNvSpPr>
          <p:nvPr/>
        </p:nvSpPr>
        <p:spPr bwMode="auto">
          <a:xfrm>
            <a:off x="5388926" y="2090052"/>
            <a:ext cx="1412638" cy="1414146"/>
          </a:xfrm>
          <a:prstGeom prst="ellipse">
            <a:avLst/>
          </a:prstGeom>
          <a:solidFill>
            <a:schemeClr val="accent2"/>
          </a:solidFill>
          <a:ln>
            <a:noFill/>
          </a:ln>
          <a:effectLst>
            <a:outerShdw blurRad="63500" algn="ctr" rotWithShape="0">
              <a:prstClr val="black">
                <a:alpha val="40000"/>
              </a:prstClr>
            </a:outerShdw>
          </a:effectLst>
        </p:spPr>
        <p:txBody>
          <a:bodyPr rtlCol="0" anchor="ctr"/>
          <a:lstStyle/>
          <a:p>
            <a:pPr algn="ctr"/>
            <a:endParaRPr lang="zh-CN" altLang="en-US" sz="2500" kern="0">
              <a:solidFill>
                <a:prstClr val="white"/>
              </a:solidFill>
              <a:latin typeface="Arial"/>
              <a:ea typeface="微软雅黑"/>
              <a:cs typeface="+mn-ea"/>
              <a:sym typeface="Arial"/>
            </a:endParaRPr>
          </a:p>
        </p:txBody>
      </p:sp>
      <p:sp>
        <p:nvSpPr>
          <p:cNvPr id="19" name="Oval 9">
            <a:extLst>
              <a:ext uri="{FF2B5EF4-FFF2-40B4-BE49-F238E27FC236}">
                <a16:creationId xmlns:a16="http://schemas.microsoft.com/office/drawing/2014/main" xmlns="" id="{7C4C5EE7-BD9A-4629-AD53-20EDB4875D2B}"/>
              </a:ext>
            </a:extLst>
          </p:cNvPr>
          <p:cNvSpPr>
            <a:spLocks noChangeArrowheads="1"/>
          </p:cNvSpPr>
          <p:nvPr/>
        </p:nvSpPr>
        <p:spPr bwMode="auto">
          <a:xfrm>
            <a:off x="7728734" y="2443211"/>
            <a:ext cx="705816" cy="706822"/>
          </a:xfrm>
          <a:prstGeom prst="ellipse">
            <a:avLst/>
          </a:prstGeom>
          <a:solidFill>
            <a:schemeClr val="tx1">
              <a:lumMod val="85000"/>
              <a:lumOff val="15000"/>
            </a:schemeClr>
          </a:solidFill>
          <a:ln>
            <a:noFill/>
          </a:ln>
          <a:effectLst>
            <a:outerShdw blurRad="63500" algn="ctr" rotWithShape="0">
              <a:prstClr val="black">
                <a:alpha val="40000"/>
              </a:prstClr>
            </a:outerShdw>
          </a:effectLst>
        </p:spPr>
        <p:txBody>
          <a:bodyPr rtlCol="0" anchor="ctr"/>
          <a:lstStyle/>
          <a:p>
            <a:pPr algn="ctr"/>
            <a:endParaRPr lang="zh-CN" altLang="en-US" sz="2500" kern="0">
              <a:solidFill>
                <a:prstClr val="white"/>
              </a:solidFill>
              <a:latin typeface="Arial"/>
              <a:ea typeface="微软雅黑"/>
              <a:cs typeface="+mn-ea"/>
              <a:sym typeface="Arial"/>
            </a:endParaRPr>
          </a:p>
        </p:txBody>
      </p:sp>
      <p:sp>
        <p:nvSpPr>
          <p:cNvPr id="20" name="Oval 10">
            <a:extLst>
              <a:ext uri="{FF2B5EF4-FFF2-40B4-BE49-F238E27FC236}">
                <a16:creationId xmlns:a16="http://schemas.microsoft.com/office/drawing/2014/main" xmlns="" id="{B7C13D29-F1B6-44AE-8464-B0F14D03007F}"/>
              </a:ext>
            </a:extLst>
          </p:cNvPr>
          <p:cNvSpPr>
            <a:spLocks noChangeArrowheads="1"/>
          </p:cNvSpPr>
          <p:nvPr/>
        </p:nvSpPr>
        <p:spPr bwMode="auto">
          <a:xfrm>
            <a:off x="9361720" y="2090052"/>
            <a:ext cx="1413141" cy="1414146"/>
          </a:xfrm>
          <a:prstGeom prst="ellipse">
            <a:avLst/>
          </a:prstGeom>
          <a:solidFill>
            <a:schemeClr val="accent2"/>
          </a:solidFill>
          <a:ln>
            <a:noFill/>
          </a:ln>
          <a:effectLst>
            <a:outerShdw blurRad="63500" algn="ctr" rotWithShape="0">
              <a:prstClr val="black">
                <a:alpha val="40000"/>
              </a:prstClr>
            </a:outerShdw>
          </a:effectLst>
        </p:spPr>
        <p:txBody>
          <a:bodyPr rtlCol="0" anchor="ctr"/>
          <a:lstStyle/>
          <a:p>
            <a:pPr algn="ctr"/>
            <a:endParaRPr lang="zh-CN" altLang="en-US" sz="2500" kern="0" dirty="0">
              <a:solidFill>
                <a:prstClr val="white"/>
              </a:solidFill>
              <a:latin typeface="Arial"/>
              <a:ea typeface="微软雅黑"/>
              <a:cs typeface="+mn-ea"/>
              <a:sym typeface="Arial"/>
            </a:endParaRPr>
          </a:p>
        </p:txBody>
      </p:sp>
      <p:sp>
        <p:nvSpPr>
          <p:cNvPr id="21" name="Oval 11">
            <a:extLst>
              <a:ext uri="{FF2B5EF4-FFF2-40B4-BE49-F238E27FC236}">
                <a16:creationId xmlns:a16="http://schemas.microsoft.com/office/drawing/2014/main" xmlns="" id="{D418CF57-B967-45FA-8B3C-BFB768BBE9C4}"/>
              </a:ext>
            </a:extLst>
          </p:cNvPr>
          <p:cNvSpPr>
            <a:spLocks noChangeArrowheads="1"/>
          </p:cNvSpPr>
          <p:nvPr/>
        </p:nvSpPr>
        <p:spPr bwMode="auto">
          <a:xfrm>
            <a:off x="3224693" y="2727952"/>
            <a:ext cx="136837" cy="137843"/>
          </a:xfrm>
          <a:prstGeom prst="ellipse">
            <a:avLst/>
          </a:prstGeom>
          <a:solidFill>
            <a:schemeClr val="accent1">
              <a:lumMod val="75000"/>
            </a:schemeClr>
          </a:solidFill>
          <a:ln>
            <a:noFill/>
          </a:ln>
          <a:effectLst>
            <a:outerShdw blurRad="63500" algn="ctr" rotWithShape="0">
              <a:prstClr val="black">
                <a:alpha val="40000"/>
              </a:prstClr>
            </a:outerShdw>
          </a:effec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22" name="Oval 12">
            <a:extLst>
              <a:ext uri="{FF2B5EF4-FFF2-40B4-BE49-F238E27FC236}">
                <a16:creationId xmlns:a16="http://schemas.microsoft.com/office/drawing/2014/main" xmlns="" id="{78C217CB-5E5D-4751-9830-65C703272AD3}"/>
              </a:ext>
            </a:extLst>
          </p:cNvPr>
          <p:cNvSpPr>
            <a:spLocks noChangeArrowheads="1"/>
          </p:cNvSpPr>
          <p:nvPr/>
        </p:nvSpPr>
        <p:spPr bwMode="auto">
          <a:xfrm>
            <a:off x="4857678" y="2727952"/>
            <a:ext cx="136334" cy="137843"/>
          </a:xfrm>
          <a:prstGeom prst="ellipse">
            <a:avLst/>
          </a:prstGeom>
          <a:solidFill>
            <a:schemeClr val="accent1">
              <a:lumMod val="75000"/>
            </a:schemeClr>
          </a:solidFill>
          <a:ln>
            <a:noFill/>
          </a:ln>
          <a:effectLst>
            <a:outerShdw blurRad="63500" algn="ctr" rotWithShape="0">
              <a:prstClr val="black">
                <a:alpha val="40000"/>
              </a:prstClr>
            </a:outerShdw>
          </a:effec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23" name="Oval 13">
            <a:extLst>
              <a:ext uri="{FF2B5EF4-FFF2-40B4-BE49-F238E27FC236}">
                <a16:creationId xmlns:a16="http://schemas.microsoft.com/office/drawing/2014/main" xmlns="" id="{5E819225-BA7D-43AA-B828-03E40FCA5428}"/>
              </a:ext>
            </a:extLst>
          </p:cNvPr>
          <p:cNvSpPr>
            <a:spLocks noChangeArrowheads="1"/>
          </p:cNvSpPr>
          <p:nvPr/>
        </p:nvSpPr>
        <p:spPr bwMode="auto">
          <a:xfrm>
            <a:off x="7196480" y="2727952"/>
            <a:ext cx="137843" cy="137843"/>
          </a:xfrm>
          <a:prstGeom prst="ellipse">
            <a:avLst/>
          </a:prstGeom>
          <a:solidFill>
            <a:schemeClr val="accent1">
              <a:lumMod val="75000"/>
            </a:schemeClr>
          </a:solidFill>
          <a:ln>
            <a:noFill/>
          </a:ln>
          <a:effectLst>
            <a:outerShdw blurRad="63500" algn="ctr" rotWithShape="0">
              <a:prstClr val="black">
                <a:alpha val="40000"/>
              </a:prstClr>
            </a:outerShdw>
          </a:effec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24" name="Oval 14">
            <a:extLst>
              <a:ext uri="{FF2B5EF4-FFF2-40B4-BE49-F238E27FC236}">
                <a16:creationId xmlns:a16="http://schemas.microsoft.com/office/drawing/2014/main" xmlns="" id="{39789BA2-5295-41EE-A873-381CFBF98A47}"/>
              </a:ext>
            </a:extLst>
          </p:cNvPr>
          <p:cNvSpPr>
            <a:spLocks noChangeArrowheads="1"/>
          </p:cNvSpPr>
          <p:nvPr/>
        </p:nvSpPr>
        <p:spPr bwMode="auto">
          <a:xfrm>
            <a:off x="8828962" y="2727952"/>
            <a:ext cx="138346" cy="137843"/>
          </a:xfrm>
          <a:prstGeom prst="ellipse">
            <a:avLst/>
          </a:prstGeom>
          <a:solidFill>
            <a:schemeClr val="accent1">
              <a:lumMod val="75000"/>
            </a:schemeClr>
          </a:solidFill>
          <a:ln>
            <a:noFill/>
          </a:ln>
          <a:effectLst>
            <a:outerShdw blurRad="63500" algn="ctr" rotWithShape="0">
              <a:prstClr val="black">
                <a:alpha val="40000"/>
              </a:prstClr>
            </a:outerShdw>
          </a:effec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25" name="Line 16">
            <a:extLst>
              <a:ext uri="{FF2B5EF4-FFF2-40B4-BE49-F238E27FC236}">
                <a16:creationId xmlns:a16="http://schemas.microsoft.com/office/drawing/2014/main" xmlns="" id="{EA109430-910F-4DC3-8E20-3A4E55A9205C}"/>
              </a:ext>
            </a:extLst>
          </p:cNvPr>
          <p:cNvSpPr>
            <a:spLocks noChangeShapeType="1"/>
          </p:cNvSpPr>
          <p:nvPr/>
        </p:nvSpPr>
        <p:spPr bwMode="auto">
          <a:xfrm>
            <a:off x="4110106" y="3229519"/>
            <a:ext cx="0" cy="305367"/>
          </a:xfrm>
          <a:prstGeom prst="line">
            <a:avLst/>
          </a:prstGeom>
          <a:noFill/>
          <a:ln w="4"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26" name="Line 18">
            <a:extLst>
              <a:ext uri="{FF2B5EF4-FFF2-40B4-BE49-F238E27FC236}">
                <a16:creationId xmlns:a16="http://schemas.microsoft.com/office/drawing/2014/main" xmlns="" id="{7DDCF2E8-4C5C-48FC-9205-1C07025882CD}"/>
              </a:ext>
            </a:extLst>
          </p:cNvPr>
          <p:cNvSpPr>
            <a:spLocks noChangeShapeType="1"/>
          </p:cNvSpPr>
          <p:nvPr/>
        </p:nvSpPr>
        <p:spPr bwMode="auto">
          <a:xfrm>
            <a:off x="8081894" y="3229519"/>
            <a:ext cx="0" cy="305367"/>
          </a:xfrm>
          <a:prstGeom prst="line">
            <a:avLst/>
          </a:prstGeom>
          <a:noFill/>
          <a:ln w="4" cap="flat">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27" name="Freeform 24">
            <a:extLst>
              <a:ext uri="{FF2B5EF4-FFF2-40B4-BE49-F238E27FC236}">
                <a16:creationId xmlns:a16="http://schemas.microsoft.com/office/drawing/2014/main" xmlns="" id="{B32F3341-69A7-4B8F-980D-933A39E323F0}"/>
              </a:ext>
            </a:extLst>
          </p:cNvPr>
          <p:cNvSpPr>
            <a:spLocks noEditPoints="1"/>
          </p:cNvSpPr>
          <p:nvPr/>
        </p:nvSpPr>
        <p:spPr bwMode="auto">
          <a:xfrm>
            <a:off x="3915427" y="2602445"/>
            <a:ext cx="388353" cy="388353"/>
          </a:xfrm>
          <a:custGeom>
            <a:avLst/>
            <a:gdLst>
              <a:gd name="T0" fmla="*/ 919 w 1838"/>
              <a:gd name="T1" fmla="*/ 0 h 1838"/>
              <a:gd name="T2" fmla="*/ 0 w 1838"/>
              <a:gd name="T3" fmla="*/ 919 h 1838"/>
              <a:gd name="T4" fmla="*/ 919 w 1838"/>
              <a:gd name="T5" fmla="*/ 1838 h 1838"/>
              <a:gd name="T6" fmla="*/ 1838 w 1838"/>
              <a:gd name="T7" fmla="*/ 919 h 1838"/>
              <a:gd name="T8" fmla="*/ 919 w 1838"/>
              <a:gd name="T9" fmla="*/ 0 h 1838"/>
              <a:gd name="T10" fmla="*/ 919 w 1838"/>
              <a:gd name="T11" fmla="*/ 1608 h 1838"/>
              <a:gd name="T12" fmla="*/ 919 w 1838"/>
              <a:gd name="T13" fmla="*/ 1608 h 1838"/>
              <a:gd name="T14" fmla="*/ 230 w 1838"/>
              <a:gd name="T15" fmla="*/ 919 h 1838"/>
              <a:gd name="T16" fmla="*/ 919 w 1838"/>
              <a:gd name="T17" fmla="*/ 230 h 1838"/>
              <a:gd name="T18" fmla="*/ 1608 w 1838"/>
              <a:gd name="T19" fmla="*/ 919 h 1838"/>
              <a:gd name="T20" fmla="*/ 919 w 1838"/>
              <a:gd name="T21" fmla="*/ 1608 h 1838"/>
              <a:gd name="T22" fmla="*/ 1493 w 1838"/>
              <a:gd name="T23" fmla="*/ 919 h 1838"/>
              <a:gd name="T24" fmla="*/ 1493 w 1838"/>
              <a:gd name="T25" fmla="*/ 919 h 1838"/>
              <a:gd name="T26" fmla="*/ 1378 w 1838"/>
              <a:gd name="T27" fmla="*/ 1034 h 1838"/>
              <a:gd name="T28" fmla="*/ 919 w 1838"/>
              <a:gd name="T29" fmla="*/ 1034 h 1838"/>
              <a:gd name="T30" fmla="*/ 804 w 1838"/>
              <a:gd name="T31" fmla="*/ 919 h 1838"/>
              <a:gd name="T32" fmla="*/ 804 w 1838"/>
              <a:gd name="T33" fmla="*/ 460 h 1838"/>
              <a:gd name="T34" fmla="*/ 919 w 1838"/>
              <a:gd name="T35" fmla="*/ 345 h 1838"/>
              <a:gd name="T36" fmla="*/ 1034 w 1838"/>
              <a:gd name="T37" fmla="*/ 460 h 1838"/>
              <a:gd name="T38" fmla="*/ 1034 w 1838"/>
              <a:gd name="T39" fmla="*/ 804 h 1838"/>
              <a:gd name="T40" fmla="*/ 1378 w 1838"/>
              <a:gd name="T41" fmla="*/ 804 h 1838"/>
              <a:gd name="T42" fmla="*/ 1493 w 1838"/>
              <a:gd name="T43" fmla="*/ 919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28" name="Freeform 25">
            <a:extLst>
              <a:ext uri="{FF2B5EF4-FFF2-40B4-BE49-F238E27FC236}">
                <a16:creationId xmlns:a16="http://schemas.microsoft.com/office/drawing/2014/main" xmlns="" id="{D11F720A-5F35-4745-93E3-6BAB49B58E7F}"/>
              </a:ext>
            </a:extLst>
          </p:cNvPr>
          <p:cNvSpPr/>
          <p:nvPr/>
        </p:nvSpPr>
        <p:spPr bwMode="auto">
          <a:xfrm>
            <a:off x="1897003" y="2388298"/>
            <a:ext cx="453416" cy="817654"/>
          </a:xfrm>
          <a:custGeom>
            <a:avLst/>
            <a:gdLst>
              <a:gd name="T0" fmla="*/ 604 w 637"/>
              <a:gd name="T1" fmla="*/ 610 h 1149"/>
              <a:gd name="T2" fmla="*/ 604 w 637"/>
              <a:gd name="T3" fmla="*/ 610 h 1149"/>
              <a:gd name="T4" fmla="*/ 637 w 637"/>
              <a:gd name="T5" fmla="*/ 739 h 1149"/>
              <a:gd name="T6" fmla="*/ 569 w 637"/>
              <a:gd name="T7" fmla="*/ 929 h 1149"/>
              <a:gd name="T8" fmla="*/ 373 w 637"/>
              <a:gd name="T9" fmla="*/ 1019 h 1149"/>
              <a:gd name="T10" fmla="*/ 373 w 637"/>
              <a:gd name="T11" fmla="*/ 1149 h 1149"/>
              <a:gd name="T12" fmla="*/ 264 w 637"/>
              <a:gd name="T13" fmla="*/ 1149 h 1149"/>
              <a:gd name="T14" fmla="*/ 264 w 637"/>
              <a:gd name="T15" fmla="*/ 1019 h 1149"/>
              <a:gd name="T16" fmla="*/ 0 w 637"/>
              <a:gd name="T17" fmla="*/ 771 h 1149"/>
              <a:gd name="T18" fmla="*/ 168 w 637"/>
              <a:gd name="T19" fmla="*/ 728 h 1149"/>
              <a:gd name="T20" fmla="*/ 323 w 637"/>
              <a:gd name="T21" fmla="*/ 870 h 1149"/>
              <a:gd name="T22" fmla="*/ 413 w 637"/>
              <a:gd name="T23" fmla="*/ 839 h 1149"/>
              <a:gd name="T24" fmla="*/ 442 w 637"/>
              <a:gd name="T25" fmla="*/ 766 h 1149"/>
              <a:gd name="T26" fmla="*/ 413 w 637"/>
              <a:gd name="T27" fmla="*/ 698 h 1149"/>
              <a:gd name="T28" fmla="*/ 284 w 637"/>
              <a:gd name="T29" fmla="*/ 640 h 1149"/>
              <a:gd name="T30" fmla="*/ 144 w 637"/>
              <a:gd name="T31" fmla="*/ 578 h 1149"/>
              <a:gd name="T32" fmla="*/ 62 w 637"/>
              <a:gd name="T33" fmla="*/ 493 h 1149"/>
              <a:gd name="T34" fmla="*/ 31 w 637"/>
              <a:gd name="T35" fmla="*/ 366 h 1149"/>
              <a:gd name="T36" fmla="*/ 87 w 637"/>
              <a:gd name="T37" fmla="*/ 194 h 1149"/>
              <a:gd name="T38" fmla="*/ 264 w 637"/>
              <a:gd name="T39" fmla="*/ 101 h 1149"/>
              <a:gd name="T40" fmla="*/ 264 w 637"/>
              <a:gd name="T41" fmla="*/ 0 h 1149"/>
              <a:gd name="T42" fmla="*/ 373 w 637"/>
              <a:gd name="T43" fmla="*/ 0 h 1149"/>
              <a:gd name="T44" fmla="*/ 373 w 637"/>
              <a:gd name="T45" fmla="*/ 101 h 1149"/>
              <a:gd name="T46" fmla="*/ 609 w 637"/>
              <a:gd name="T47" fmla="*/ 307 h 1149"/>
              <a:gd name="T48" fmla="*/ 459 w 637"/>
              <a:gd name="T49" fmla="*/ 369 h 1149"/>
              <a:gd name="T50" fmla="*/ 323 w 637"/>
              <a:gd name="T51" fmla="*/ 242 h 1149"/>
              <a:gd name="T52" fmla="*/ 250 w 637"/>
              <a:gd name="T53" fmla="*/ 270 h 1149"/>
              <a:gd name="T54" fmla="*/ 222 w 637"/>
              <a:gd name="T55" fmla="*/ 339 h 1149"/>
              <a:gd name="T56" fmla="*/ 249 w 637"/>
              <a:gd name="T57" fmla="*/ 402 h 1149"/>
              <a:gd name="T58" fmla="*/ 364 w 637"/>
              <a:gd name="T59" fmla="*/ 456 h 1149"/>
              <a:gd name="T60" fmla="*/ 516 w 637"/>
              <a:gd name="T61" fmla="*/ 523 h 1149"/>
              <a:gd name="T62" fmla="*/ 604 w 637"/>
              <a:gd name="T63" fmla="*/ 61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29" name="Freeform 26">
            <a:extLst>
              <a:ext uri="{FF2B5EF4-FFF2-40B4-BE49-F238E27FC236}">
                <a16:creationId xmlns:a16="http://schemas.microsoft.com/office/drawing/2014/main" xmlns="" id="{CE1640F6-1F27-44B6-8CF4-5A5C8209C5A8}"/>
              </a:ext>
            </a:extLst>
          </p:cNvPr>
          <p:cNvSpPr>
            <a:spLocks noEditPoints="1"/>
          </p:cNvSpPr>
          <p:nvPr/>
        </p:nvSpPr>
        <p:spPr bwMode="auto">
          <a:xfrm>
            <a:off x="5716778" y="2429957"/>
            <a:ext cx="756933" cy="734336"/>
          </a:xfrm>
          <a:custGeom>
            <a:avLst/>
            <a:gdLst>
              <a:gd name="T0" fmla="*/ 1687 w 1687"/>
              <a:gd name="T1" fmla="*/ 89 h 1637"/>
              <a:gd name="T2" fmla="*/ 1598 w 1687"/>
              <a:gd name="T3" fmla="*/ 0 h 1637"/>
              <a:gd name="T4" fmla="*/ 959 w 1687"/>
              <a:gd name="T5" fmla="*/ 0 h 1637"/>
              <a:gd name="T6" fmla="*/ 869 w 1687"/>
              <a:gd name="T7" fmla="*/ 89 h 1637"/>
              <a:gd name="T8" fmla="*/ 869 w 1687"/>
              <a:gd name="T9" fmla="*/ 755 h 1637"/>
              <a:gd name="T10" fmla="*/ 920 w 1687"/>
              <a:gd name="T11" fmla="*/ 755 h 1637"/>
              <a:gd name="T12" fmla="*/ 920 w 1687"/>
              <a:gd name="T13" fmla="*/ 190 h 1637"/>
              <a:gd name="T14" fmla="*/ 1636 w 1687"/>
              <a:gd name="T15" fmla="*/ 190 h 1637"/>
              <a:gd name="T16" fmla="*/ 1636 w 1687"/>
              <a:gd name="T17" fmla="*/ 1214 h 1637"/>
              <a:gd name="T18" fmla="*/ 1535 w 1687"/>
              <a:gd name="T19" fmla="*/ 1214 h 1637"/>
              <a:gd name="T20" fmla="*/ 1535 w 1687"/>
              <a:gd name="T21" fmla="*/ 1469 h 1637"/>
              <a:gd name="T22" fmla="*/ 1598 w 1687"/>
              <a:gd name="T23" fmla="*/ 1469 h 1637"/>
              <a:gd name="T24" fmla="*/ 1687 w 1687"/>
              <a:gd name="T25" fmla="*/ 1380 h 1637"/>
              <a:gd name="T26" fmla="*/ 1687 w 1687"/>
              <a:gd name="T27" fmla="*/ 89 h 1637"/>
              <a:gd name="T28" fmla="*/ 1687 w 1687"/>
              <a:gd name="T29" fmla="*/ 89 h 1637"/>
              <a:gd name="T30" fmla="*/ 1548 w 1687"/>
              <a:gd name="T31" fmla="*/ 108 h 1637"/>
              <a:gd name="T32" fmla="*/ 1548 w 1687"/>
              <a:gd name="T33" fmla="*/ 108 h 1637"/>
              <a:gd name="T34" fmla="*/ 1008 w 1687"/>
              <a:gd name="T35" fmla="*/ 108 h 1637"/>
              <a:gd name="T36" fmla="*/ 990 w 1687"/>
              <a:gd name="T37" fmla="*/ 89 h 1637"/>
              <a:gd name="T38" fmla="*/ 1008 w 1687"/>
              <a:gd name="T39" fmla="*/ 71 h 1637"/>
              <a:gd name="T40" fmla="*/ 1548 w 1687"/>
              <a:gd name="T41" fmla="*/ 71 h 1637"/>
              <a:gd name="T42" fmla="*/ 1567 w 1687"/>
              <a:gd name="T43" fmla="*/ 89 h 1637"/>
              <a:gd name="T44" fmla="*/ 1548 w 1687"/>
              <a:gd name="T45" fmla="*/ 108 h 1637"/>
              <a:gd name="T46" fmla="*/ 1470 w 1687"/>
              <a:gd name="T47" fmla="*/ 1548 h 1637"/>
              <a:gd name="T48" fmla="*/ 1381 w 1687"/>
              <a:gd name="T49" fmla="*/ 1637 h 1637"/>
              <a:gd name="T50" fmla="*/ 89 w 1687"/>
              <a:gd name="T51" fmla="*/ 1637 h 1637"/>
              <a:gd name="T52" fmla="*/ 0 w 1687"/>
              <a:gd name="T53" fmla="*/ 1548 h 1637"/>
              <a:gd name="T54" fmla="*/ 0 w 1687"/>
              <a:gd name="T55" fmla="*/ 908 h 1637"/>
              <a:gd name="T56" fmla="*/ 89 w 1687"/>
              <a:gd name="T57" fmla="*/ 819 h 1637"/>
              <a:gd name="T58" fmla="*/ 1381 w 1687"/>
              <a:gd name="T59" fmla="*/ 819 h 1637"/>
              <a:gd name="T60" fmla="*/ 1470 w 1687"/>
              <a:gd name="T61" fmla="*/ 908 h 1637"/>
              <a:gd name="T62" fmla="*/ 1470 w 1687"/>
              <a:gd name="T63" fmla="*/ 1548 h 1637"/>
              <a:gd name="T64" fmla="*/ 1399 w 1687"/>
              <a:gd name="T65" fmla="*/ 958 h 1637"/>
              <a:gd name="T66" fmla="*/ 1399 w 1687"/>
              <a:gd name="T67" fmla="*/ 958 h 1637"/>
              <a:gd name="T68" fmla="*/ 1399 w 1687"/>
              <a:gd name="T69" fmla="*/ 1498 h 1637"/>
              <a:gd name="T70" fmla="*/ 1380 w 1687"/>
              <a:gd name="T71" fmla="*/ 1517 h 1637"/>
              <a:gd name="T72" fmla="*/ 1362 w 1687"/>
              <a:gd name="T73" fmla="*/ 1498 h 1637"/>
              <a:gd name="T74" fmla="*/ 1362 w 1687"/>
              <a:gd name="T75" fmla="*/ 958 h 1637"/>
              <a:gd name="T76" fmla="*/ 1380 w 1687"/>
              <a:gd name="T77" fmla="*/ 939 h 1637"/>
              <a:gd name="T78" fmla="*/ 1399 w 1687"/>
              <a:gd name="T79" fmla="*/ 958 h 1637"/>
              <a:gd name="T80" fmla="*/ 65 w 1687"/>
              <a:gd name="T81" fmla="*/ 1228 h 1637"/>
              <a:gd name="T82" fmla="*/ 118 w 1687"/>
              <a:gd name="T83" fmla="*/ 1282 h 1637"/>
              <a:gd name="T84" fmla="*/ 172 w 1687"/>
              <a:gd name="T85" fmla="*/ 1228 h 1637"/>
              <a:gd name="T86" fmla="*/ 118 w 1687"/>
              <a:gd name="T87" fmla="*/ 1174 h 1637"/>
              <a:gd name="T88" fmla="*/ 65 w 1687"/>
              <a:gd name="T89" fmla="*/ 1228 h 1637"/>
              <a:gd name="T90" fmla="*/ 65 w 1687"/>
              <a:gd name="T91" fmla="*/ 1228 h 1637"/>
              <a:gd name="T92" fmla="*/ 255 w 1687"/>
              <a:gd name="T93" fmla="*/ 870 h 1637"/>
              <a:gd name="T94" fmla="*/ 255 w 1687"/>
              <a:gd name="T95" fmla="*/ 870 h 1637"/>
              <a:gd name="T96" fmla="*/ 1280 w 1687"/>
              <a:gd name="T97" fmla="*/ 870 h 1637"/>
              <a:gd name="T98" fmla="*/ 1280 w 1687"/>
              <a:gd name="T99" fmla="*/ 1586 h 1637"/>
              <a:gd name="T100" fmla="*/ 255 w 1687"/>
              <a:gd name="T101" fmla="*/ 1586 h 1637"/>
              <a:gd name="T102" fmla="*/ 255 w 1687"/>
              <a:gd name="T103" fmla="*/ 870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30" name="Freeform 27">
            <a:extLst>
              <a:ext uri="{FF2B5EF4-FFF2-40B4-BE49-F238E27FC236}">
                <a16:creationId xmlns:a16="http://schemas.microsoft.com/office/drawing/2014/main" xmlns="" id="{8B2EE38A-9025-407B-A004-AEC6DD7A14BB}"/>
              </a:ext>
            </a:extLst>
          </p:cNvPr>
          <p:cNvSpPr>
            <a:spLocks noEditPoints="1"/>
          </p:cNvSpPr>
          <p:nvPr/>
        </p:nvSpPr>
        <p:spPr bwMode="auto">
          <a:xfrm>
            <a:off x="7893238" y="2608218"/>
            <a:ext cx="376810" cy="376810"/>
          </a:xfrm>
          <a:custGeom>
            <a:avLst/>
            <a:gdLst>
              <a:gd name="T0" fmla="*/ 1723 w 1838"/>
              <a:gd name="T1" fmla="*/ 0 h 1838"/>
              <a:gd name="T2" fmla="*/ 115 w 1838"/>
              <a:gd name="T3" fmla="*/ 0 h 1838"/>
              <a:gd name="T4" fmla="*/ 0 w 1838"/>
              <a:gd name="T5" fmla="*/ 115 h 1838"/>
              <a:gd name="T6" fmla="*/ 0 w 1838"/>
              <a:gd name="T7" fmla="*/ 1321 h 1838"/>
              <a:gd name="T8" fmla="*/ 115 w 1838"/>
              <a:gd name="T9" fmla="*/ 1436 h 1838"/>
              <a:gd name="T10" fmla="*/ 1723 w 1838"/>
              <a:gd name="T11" fmla="*/ 1436 h 1838"/>
              <a:gd name="T12" fmla="*/ 1838 w 1838"/>
              <a:gd name="T13" fmla="*/ 1321 h 1838"/>
              <a:gd name="T14" fmla="*/ 1838 w 1838"/>
              <a:gd name="T15" fmla="*/ 115 h 1838"/>
              <a:gd name="T16" fmla="*/ 1723 w 1838"/>
              <a:gd name="T17" fmla="*/ 0 h 1838"/>
              <a:gd name="T18" fmla="*/ 1723 w 1838"/>
              <a:gd name="T19" fmla="*/ 1034 h 1838"/>
              <a:gd name="T20" fmla="*/ 1723 w 1838"/>
              <a:gd name="T21" fmla="*/ 1034 h 1838"/>
              <a:gd name="T22" fmla="*/ 1608 w 1838"/>
              <a:gd name="T23" fmla="*/ 1149 h 1838"/>
              <a:gd name="T24" fmla="*/ 230 w 1838"/>
              <a:gd name="T25" fmla="*/ 1149 h 1838"/>
              <a:gd name="T26" fmla="*/ 115 w 1838"/>
              <a:gd name="T27" fmla="*/ 1034 h 1838"/>
              <a:gd name="T28" fmla="*/ 115 w 1838"/>
              <a:gd name="T29" fmla="*/ 230 h 1838"/>
              <a:gd name="T30" fmla="*/ 230 w 1838"/>
              <a:gd name="T31" fmla="*/ 115 h 1838"/>
              <a:gd name="T32" fmla="*/ 1608 w 1838"/>
              <a:gd name="T33" fmla="*/ 115 h 1838"/>
              <a:gd name="T34" fmla="*/ 1723 w 1838"/>
              <a:gd name="T35" fmla="*/ 230 h 1838"/>
              <a:gd name="T36" fmla="*/ 1723 w 1838"/>
              <a:gd name="T37" fmla="*/ 1034 h 1838"/>
              <a:gd name="T38" fmla="*/ 1034 w 1838"/>
              <a:gd name="T39" fmla="*/ 1493 h 1838"/>
              <a:gd name="T40" fmla="*/ 1034 w 1838"/>
              <a:gd name="T41" fmla="*/ 1493 h 1838"/>
              <a:gd name="T42" fmla="*/ 1091 w 1838"/>
              <a:gd name="T43" fmla="*/ 1551 h 1838"/>
              <a:gd name="T44" fmla="*/ 1091 w 1838"/>
              <a:gd name="T45" fmla="*/ 1608 h 1838"/>
              <a:gd name="T46" fmla="*/ 1137 w 1838"/>
              <a:gd name="T47" fmla="*/ 1700 h 1838"/>
              <a:gd name="T48" fmla="*/ 1275 w 1838"/>
              <a:gd name="T49" fmla="*/ 1804 h 1838"/>
              <a:gd name="T50" fmla="*/ 1264 w 1838"/>
              <a:gd name="T51" fmla="*/ 1838 h 1838"/>
              <a:gd name="T52" fmla="*/ 574 w 1838"/>
              <a:gd name="T53" fmla="*/ 1838 h 1838"/>
              <a:gd name="T54" fmla="*/ 563 w 1838"/>
              <a:gd name="T55" fmla="*/ 1804 h 1838"/>
              <a:gd name="T56" fmla="*/ 701 w 1838"/>
              <a:gd name="T57" fmla="*/ 1700 h 1838"/>
              <a:gd name="T58" fmla="*/ 747 w 1838"/>
              <a:gd name="T59" fmla="*/ 1608 h 1838"/>
              <a:gd name="T60" fmla="*/ 747 w 1838"/>
              <a:gd name="T61" fmla="*/ 1551 h 1838"/>
              <a:gd name="T62" fmla="*/ 804 w 1838"/>
              <a:gd name="T63" fmla="*/ 1493 h 1838"/>
              <a:gd name="T64" fmla="*/ 1034 w 1838"/>
              <a:gd name="T65" fmla="*/ 1493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31" name="Freeform 28">
            <a:extLst>
              <a:ext uri="{FF2B5EF4-FFF2-40B4-BE49-F238E27FC236}">
                <a16:creationId xmlns:a16="http://schemas.microsoft.com/office/drawing/2014/main" xmlns="" id="{85CBE847-1A8A-4D06-8DDE-012AF6F2586C}"/>
              </a:ext>
            </a:extLst>
          </p:cNvPr>
          <p:cNvSpPr>
            <a:spLocks noEditPoints="1"/>
          </p:cNvSpPr>
          <p:nvPr/>
        </p:nvSpPr>
        <p:spPr bwMode="auto">
          <a:xfrm>
            <a:off x="9804395" y="2374466"/>
            <a:ext cx="527789" cy="845318"/>
          </a:xfrm>
          <a:custGeom>
            <a:avLst/>
            <a:gdLst>
              <a:gd name="T0" fmla="*/ 804 w 1148"/>
              <a:gd name="T1" fmla="*/ 1493 h 1838"/>
              <a:gd name="T2" fmla="*/ 746 w 1148"/>
              <a:gd name="T3" fmla="*/ 1551 h 1838"/>
              <a:gd name="T4" fmla="*/ 402 w 1148"/>
              <a:gd name="T5" fmla="*/ 1551 h 1838"/>
              <a:gd name="T6" fmla="*/ 344 w 1148"/>
              <a:gd name="T7" fmla="*/ 1493 h 1838"/>
              <a:gd name="T8" fmla="*/ 402 w 1148"/>
              <a:gd name="T9" fmla="*/ 1436 h 1838"/>
              <a:gd name="T10" fmla="*/ 746 w 1148"/>
              <a:gd name="T11" fmla="*/ 1436 h 1838"/>
              <a:gd name="T12" fmla="*/ 804 w 1148"/>
              <a:gd name="T13" fmla="*/ 1493 h 1838"/>
              <a:gd name="T14" fmla="*/ 746 w 1148"/>
              <a:gd name="T15" fmla="*/ 1608 h 1838"/>
              <a:gd name="T16" fmla="*/ 746 w 1148"/>
              <a:gd name="T17" fmla="*/ 1608 h 1838"/>
              <a:gd name="T18" fmla="*/ 402 w 1148"/>
              <a:gd name="T19" fmla="*/ 1608 h 1838"/>
              <a:gd name="T20" fmla="*/ 344 w 1148"/>
              <a:gd name="T21" fmla="*/ 1666 h 1838"/>
              <a:gd name="T22" fmla="*/ 402 w 1148"/>
              <a:gd name="T23" fmla="*/ 1723 h 1838"/>
              <a:gd name="T24" fmla="*/ 516 w 1148"/>
              <a:gd name="T25" fmla="*/ 1838 h 1838"/>
              <a:gd name="T26" fmla="*/ 631 w 1148"/>
              <a:gd name="T27" fmla="*/ 1838 h 1838"/>
              <a:gd name="T28" fmla="*/ 746 w 1148"/>
              <a:gd name="T29" fmla="*/ 1723 h 1838"/>
              <a:gd name="T30" fmla="*/ 804 w 1148"/>
              <a:gd name="T31" fmla="*/ 1666 h 1838"/>
              <a:gd name="T32" fmla="*/ 746 w 1148"/>
              <a:gd name="T33" fmla="*/ 1608 h 1838"/>
              <a:gd name="T34" fmla="*/ 574 w 1148"/>
              <a:gd name="T35" fmla="*/ 115 h 1838"/>
              <a:gd name="T36" fmla="*/ 574 w 1148"/>
              <a:gd name="T37" fmla="*/ 115 h 1838"/>
              <a:gd name="T38" fmla="*/ 1033 w 1148"/>
              <a:gd name="T39" fmla="*/ 575 h 1838"/>
              <a:gd name="T40" fmla="*/ 803 w 1148"/>
              <a:gd name="T41" fmla="*/ 970 h 1838"/>
              <a:gd name="T42" fmla="*/ 746 w 1148"/>
              <a:gd name="T43" fmla="*/ 1003 h 1838"/>
              <a:gd name="T44" fmla="*/ 746 w 1148"/>
              <a:gd name="T45" fmla="*/ 1264 h 1838"/>
              <a:gd name="T46" fmla="*/ 402 w 1148"/>
              <a:gd name="T47" fmla="*/ 1264 h 1838"/>
              <a:gd name="T48" fmla="*/ 402 w 1148"/>
              <a:gd name="T49" fmla="*/ 1003 h 1838"/>
              <a:gd name="T50" fmla="*/ 345 w 1148"/>
              <a:gd name="T51" fmla="*/ 970 h 1838"/>
              <a:gd name="T52" fmla="*/ 115 w 1148"/>
              <a:gd name="T53" fmla="*/ 575 h 1838"/>
              <a:gd name="T54" fmla="*/ 574 w 1148"/>
              <a:gd name="T55" fmla="*/ 115 h 1838"/>
              <a:gd name="T56" fmla="*/ 574 w 1148"/>
              <a:gd name="T57" fmla="*/ 0 h 1838"/>
              <a:gd name="T58" fmla="*/ 574 w 1148"/>
              <a:gd name="T59" fmla="*/ 0 h 1838"/>
              <a:gd name="T60" fmla="*/ 0 w 1148"/>
              <a:gd name="T61" fmla="*/ 575 h 1838"/>
              <a:gd name="T62" fmla="*/ 287 w 1148"/>
              <a:gd name="T63" fmla="*/ 1069 h 1838"/>
              <a:gd name="T64" fmla="*/ 287 w 1148"/>
              <a:gd name="T65" fmla="*/ 1264 h 1838"/>
              <a:gd name="T66" fmla="*/ 402 w 1148"/>
              <a:gd name="T67" fmla="*/ 1379 h 1838"/>
              <a:gd name="T68" fmla="*/ 746 w 1148"/>
              <a:gd name="T69" fmla="*/ 1379 h 1838"/>
              <a:gd name="T70" fmla="*/ 861 w 1148"/>
              <a:gd name="T71" fmla="*/ 1264 h 1838"/>
              <a:gd name="T72" fmla="*/ 861 w 1148"/>
              <a:gd name="T73" fmla="*/ 1069 h 1838"/>
              <a:gd name="T74" fmla="*/ 1148 w 1148"/>
              <a:gd name="T75" fmla="*/ 575 h 1838"/>
              <a:gd name="T76" fmla="*/ 574 w 1148"/>
              <a:gd name="T77"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52" tIns="45726" rIns="91452" bIns="45726" numCol="1" anchor="t" anchorCtr="0" compatLnSpc="1"/>
          <a:lstStyle/>
          <a:p>
            <a:endParaRPr lang="zh-CN" altLang="en-US">
              <a:latin typeface="Arial"/>
              <a:ea typeface="微软雅黑"/>
              <a:cs typeface="+mn-ea"/>
              <a:sym typeface="Arial"/>
            </a:endParaRPr>
          </a:p>
        </p:txBody>
      </p:sp>
      <p:sp>
        <p:nvSpPr>
          <p:cNvPr id="32" name="išľíďè">
            <a:extLst>
              <a:ext uri="{FF2B5EF4-FFF2-40B4-BE49-F238E27FC236}">
                <a16:creationId xmlns:a16="http://schemas.microsoft.com/office/drawing/2014/main" xmlns="" id="{5FE5DF99-7FEA-4336-A581-455CF21FB1E8}"/>
              </a:ext>
            </a:extLst>
          </p:cNvPr>
          <p:cNvSpPr/>
          <p:nvPr/>
        </p:nvSpPr>
        <p:spPr bwMode="auto">
          <a:xfrm>
            <a:off x="671584" y="460143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p:txBody>
      </p:sp>
      <p:sp>
        <p:nvSpPr>
          <p:cNvPr id="33" name="iSlíďè">
            <a:extLst>
              <a:ext uri="{FF2B5EF4-FFF2-40B4-BE49-F238E27FC236}">
                <a16:creationId xmlns:a16="http://schemas.microsoft.com/office/drawing/2014/main" xmlns="" id="{B5BE6562-B145-4B43-8A49-0CE3AA3B6472}"/>
              </a:ext>
            </a:extLst>
          </p:cNvPr>
          <p:cNvSpPr txBox="1"/>
          <p:nvPr/>
        </p:nvSpPr>
        <p:spPr bwMode="auto">
          <a:xfrm>
            <a:off x="1112675" y="4267061"/>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5" name="iSlíďè">
            <a:extLst>
              <a:ext uri="{FF2B5EF4-FFF2-40B4-BE49-F238E27FC236}">
                <a16:creationId xmlns:a16="http://schemas.microsoft.com/office/drawing/2014/main" xmlns="" id="{893484A4-D3F7-41EA-B7EC-7FFF4E61C1B3}"/>
              </a:ext>
            </a:extLst>
          </p:cNvPr>
          <p:cNvSpPr txBox="1"/>
          <p:nvPr/>
        </p:nvSpPr>
        <p:spPr bwMode="auto">
          <a:xfrm>
            <a:off x="4030449" y="427250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7" name="iSlíďè">
            <a:extLst>
              <a:ext uri="{FF2B5EF4-FFF2-40B4-BE49-F238E27FC236}">
                <a16:creationId xmlns:a16="http://schemas.microsoft.com/office/drawing/2014/main" xmlns="" id="{DAF4C872-5445-4B24-9AE8-57B8AC1668AE}"/>
              </a:ext>
            </a:extLst>
          </p:cNvPr>
          <p:cNvSpPr txBox="1"/>
          <p:nvPr/>
        </p:nvSpPr>
        <p:spPr bwMode="auto">
          <a:xfrm>
            <a:off x="6948223" y="426702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9" name="iSlíďè">
            <a:extLst>
              <a:ext uri="{FF2B5EF4-FFF2-40B4-BE49-F238E27FC236}">
                <a16:creationId xmlns:a16="http://schemas.microsoft.com/office/drawing/2014/main" xmlns="" id="{868FE239-2C3B-4488-8C93-B8ACFADE878B}"/>
              </a:ext>
            </a:extLst>
          </p:cNvPr>
          <p:cNvSpPr txBox="1"/>
          <p:nvPr/>
        </p:nvSpPr>
        <p:spPr bwMode="auto">
          <a:xfrm>
            <a:off x="9732268" y="4267027"/>
            <a:ext cx="2195830"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40" name="išľíďè">
            <a:extLst>
              <a:ext uri="{FF2B5EF4-FFF2-40B4-BE49-F238E27FC236}">
                <a16:creationId xmlns:a16="http://schemas.microsoft.com/office/drawing/2014/main" xmlns="" id="{6EE1B695-8D31-47F5-8419-08107F5D7573}"/>
              </a:ext>
            </a:extLst>
          </p:cNvPr>
          <p:cNvSpPr/>
          <p:nvPr/>
        </p:nvSpPr>
        <p:spPr bwMode="auto">
          <a:xfrm>
            <a:off x="3605284" y="460143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p:txBody>
      </p:sp>
      <p:sp>
        <p:nvSpPr>
          <p:cNvPr id="41" name="išľíďè">
            <a:extLst>
              <a:ext uri="{FF2B5EF4-FFF2-40B4-BE49-F238E27FC236}">
                <a16:creationId xmlns:a16="http://schemas.microsoft.com/office/drawing/2014/main" xmlns="" id="{838C8CC1-3935-43C3-995B-9AB1B8D8767C}"/>
              </a:ext>
            </a:extLst>
          </p:cNvPr>
          <p:cNvSpPr/>
          <p:nvPr/>
        </p:nvSpPr>
        <p:spPr bwMode="auto">
          <a:xfrm>
            <a:off x="6424684" y="460143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p:txBody>
      </p:sp>
      <p:sp>
        <p:nvSpPr>
          <p:cNvPr id="42" name="išľíďè">
            <a:extLst>
              <a:ext uri="{FF2B5EF4-FFF2-40B4-BE49-F238E27FC236}">
                <a16:creationId xmlns:a16="http://schemas.microsoft.com/office/drawing/2014/main" xmlns="" id="{20373B12-208B-47BA-B4E8-3768371B749A}"/>
              </a:ext>
            </a:extLst>
          </p:cNvPr>
          <p:cNvSpPr/>
          <p:nvPr/>
        </p:nvSpPr>
        <p:spPr bwMode="auto">
          <a:xfrm>
            <a:off x="9358384" y="4601433"/>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p:txBody>
      </p:sp>
    </p:spTree>
    <p:extLst>
      <p:ext uri="{BB962C8B-B14F-4D97-AF65-F5344CB8AC3E}">
        <p14:creationId xmlns:p14="http://schemas.microsoft.com/office/powerpoint/2010/main" val="2892817365"/>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p:val>
                                            <p:fltVal val="0.5"/>
                                          </p:val>
                                        </p:tav>
                                        <p:tav tm="100000">
                                          <p:val>
                                            <p:strVal val="#ppt_x"/>
                                          </p:val>
                                        </p:tav>
                                      </p:tavLst>
                                    </p:anim>
                                    <p:anim calcmode="lin" valueType="num">
                                      <p:cBhvr>
                                        <p:cTn id="10" dur="500" fill="hold"/>
                                        <p:tgtEl>
                                          <p:spTgt spid="18"/>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 calcmode="lin" valueType="num">
                                      <p:cBhvr>
                                        <p:cTn id="15" dur="500" fill="hold"/>
                                        <p:tgtEl>
                                          <p:spTgt spid="17"/>
                                        </p:tgtEl>
                                        <p:attrNameLst>
                                          <p:attrName>ppt_x</p:attrName>
                                        </p:attrNameLst>
                                      </p:cBhvr>
                                      <p:tavLst>
                                        <p:tav tm="0">
                                          <p:val>
                                            <p:fltVal val="0.5"/>
                                          </p:val>
                                        </p:tav>
                                        <p:tav tm="100000">
                                          <p:val>
                                            <p:strVal val="#ppt_x"/>
                                          </p:val>
                                        </p:tav>
                                      </p:tavLst>
                                    </p:anim>
                                    <p:anim calcmode="lin" valueType="num">
                                      <p:cBhvr>
                                        <p:cTn id="16" dur="500" fill="hold"/>
                                        <p:tgtEl>
                                          <p:spTgt spid="17"/>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 calcmode="lin" valueType="num">
                                      <p:cBhvr>
                                        <p:cTn id="21" dur="500" fill="hold"/>
                                        <p:tgtEl>
                                          <p:spTgt spid="19"/>
                                        </p:tgtEl>
                                        <p:attrNameLst>
                                          <p:attrName>ppt_x</p:attrName>
                                        </p:attrNameLst>
                                      </p:cBhvr>
                                      <p:tavLst>
                                        <p:tav tm="0">
                                          <p:val>
                                            <p:fltVal val="0.5"/>
                                          </p:val>
                                        </p:tav>
                                        <p:tav tm="100000">
                                          <p:val>
                                            <p:strVal val="#ppt_x"/>
                                          </p:val>
                                        </p:tav>
                                      </p:tavLst>
                                    </p:anim>
                                    <p:anim calcmode="lin" valueType="num">
                                      <p:cBhvr>
                                        <p:cTn id="22" dur="500" fill="hold"/>
                                        <p:tgtEl>
                                          <p:spTgt spid="19"/>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 calcmode="lin" valueType="num">
                                      <p:cBhvr>
                                        <p:cTn id="27" dur="500" fill="hold"/>
                                        <p:tgtEl>
                                          <p:spTgt spid="16"/>
                                        </p:tgtEl>
                                        <p:attrNameLst>
                                          <p:attrName>ppt_x</p:attrName>
                                        </p:attrNameLst>
                                      </p:cBhvr>
                                      <p:tavLst>
                                        <p:tav tm="0">
                                          <p:val>
                                            <p:fltVal val="0.5"/>
                                          </p:val>
                                        </p:tav>
                                        <p:tav tm="100000">
                                          <p:val>
                                            <p:strVal val="#ppt_x"/>
                                          </p:val>
                                        </p:tav>
                                      </p:tavLst>
                                    </p:anim>
                                    <p:anim calcmode="lin" valueType="num">
                                      <p:cBhvr>
                                        <p:cTn id="28" dur="500" fill="hold"/>
                                        <p:tgtEl>
                                          <p:spTgt spid="16"/>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 calcmode="lin" valueType="num">
                                      <p:cBhvr>
                                        <p:cTn id="33" dur="500" fill="hold"/>
                                        <p:tgtEl>
                                          <p:spTgt spid="20"/>
                                        </p:tgtEl>
                                        <p:attrNameLst>
                                          <p:attrName>ppt_x</p:attrName>
                                        </p:attrNameLst>
                                      </p:cBhvr>
                                      <p:tavLst>
                                        <p:tav tm="0">
                                          <p:val>
                                            <p:fltVal val="0.5"/>
                                          </p:val>
                                        </p:tav>
                                        <p:tav tm="100000">
                                          <p:val>
                                            <p:strVal val="#ppt_x"/>
                                          </p:val>
                                        </p:tav>
                                      </p:tavLst>
                                    </p:anim>
                                    <p:anim calcmode="lin" valueType="num">
                                      <p:cBhvr>
                                        <p:cTn id="34" dur="50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 calcmode="lin" valueType="num">
                                      <p:cBhvr>
                                        <p:cTn id="39" dur="500" fill="hold"/>
                                        <p:tgtEl>
                                          <p:spTgt spid="22"/>
                                        </p:tgtEl>
                                        <p:attrNameLst>
                                          <p:attrName>ppt_x</p:attrName>
                                        </p:attrNameLst>
                                      </p:cBhvr>
                                      <p:tavLst>
                                        <p:tav tm="0">
                                          <p:val>
                                            <p:fltVal val="0.5"/>
                                          </p:val>
                                        </p:tav>
                                        <p:tav tm="100000">
                                          <p:val>
                                            <p:strVal val="#ppt_x"/>
                                          </p:val>
                                        </p:tav>
                                      </p:tavLst>
                                    </p:anim>
                                    <p:anim calcmode="lin" valueType="num">
                                      <p:cBhvr>
                                        <p:cTn id="40" dur="500" fill="hold"/>
                                        <p:tgtEl>
                                          <p:spTgt spid="22"/>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23"/>
                                        </p:tgtEl>
                                        <p:attrNameLst>
                                          <p:attrName>style.visibility</p:attrName>
                                        </p:attrNameLst>
                                      </p:cBhvr>
                                      <p:to>
                                        <p:strVal val="visible"/>
                                      </p:to>
                                    </p:set>
                                    <p:anim calcmode="lin" valueType="num">
                                      <p:cBhvr>
                                        <p:cTn id="43" dur="500" fill="hold"/>
                                        <p:tgtEl>
                                          <p:spTgt spid="23"/>
                                        </p:tgtEl>
                                        <p:attrNameLst>
                                          <p:attrName>ppt_w</p:attrName>
                                        </p:attrNameLst>
                                      </p:cBhvr>
                                      <p:tavLst>
                                        <p:tav tm="0">
                                          <p:val>
                                            <p:fltVal val="0"/>
                                          </p:val>
                                        </p:tav>
                                        <p:tav tm="100000">
                                          <p:val>
                                            <p:strVal val="#ppt_w"/>
                                          </p:val>
                                        </p:tav>
                                      </p:tavLst>
                                    </p:anim>
                                    <p:anim calcmode="lin" valueType="num">
                                      <p:cBhvr>
                                        <p:cTn id="44" dur="500" fill="hold"/>
                                        <p:tgtEl>
                                          <p:spTgt spid="23"/>
                                        </p:tgtEl>
                                        <p:attrNameLst>
                                          <p:attrName>ppt_h</p:attrName>
                                        </p:attrNameLst>
                                      </p:cBhvr>
                                      <p:tavLst>
                                        <p:tav tm="0">
                                          <p:val>
                                            <p:fltVal val="0"/>
                                          </p:val>
                                        </p:tav>
                                        <p:tav tm="100000">
                                          <p:val>
                                            <p:strVal val="#ppt_h"/>
                                          </p:val>
                                        </p:tav>
                                      </p:tavLst>
                                    </p:anim>
                                    <p:anim calcmode="lin" valueType="num">
                                      <p:cBhvr>
                                        <p:cTn id="45" dur="500" fill="hold"/>
                                        <p:tgtEl>
                                          <p:spTgt spid="23"/>
                                        </p:tgtEl>
                                        <p:attrNameLst>
                                          <p:attrName>ppt_x</p:attrName>
                                        </p:attrNameLst>
                                      </p:cBhvr>
                                      <p:tavLst>
                                        <p:tav tm="0">
                                          <p:val>
                                            <p:fltVal val="0.5"/>
                                          </p:val>
                                        </p:tav>
                                        <p:tav tm="100000">
                                          <p:val>
                                            <p:strVal val="#ppt_x"/>
                                          </p:val>
                                        </p:tav>
                                      </p:tavLst>
                                    </p:anim>
                                    <p:anim calcmode="lin" valueType="num">
                                      <p:cBhvr>
                                        <p:cTn id="46" dur="5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21"/>
                                        </p:tgtEl>
                                        <p:attrNameLst>
                                          <p:attrName>style.visibility</p:attrName>
                                        </p:attrNameLst>
                                      </p:cBhvr>
                                      <p:to>
                                        <p:strVal val="visible"/>
                                      </p:to>
                                    </p:set>
                                    <p:anim calcmode="lin" valueType="num">
                                      <p:cBhvr>
                                        <p:cTn id="49" dur="500" fill="hold"/>
                                        <p:tgtEl>
                                          <p:spTgt spid="21"/>
                                        </p:tgtEl>
                                        <p:attrNameLst>
                                          <p:attrName>ppt_w</p:attrName>
                                        </p:attrNameLst>
                                      </p:cBhvr>
                                      <p:tavLst>
                                        <p:tav tm="0">
                                          <p:val>
                                            <p:fltVal val="0"/>
                                          </p:val>
                                        </p:tav>
                                        <p:tav tm="100000">
                                          <p:val>
                                            <p:strVal val="#ppt_w"/>
                                          </p:val>
                                        </p:tav>
                                      </p:tavLst>
                                    </p:anim>
                                    <p:anim calcmode="lin" valueType="num">
                                      <p:cBhvr>
                                        <p:cTn id="50" dur="500" fill="hold"/>
                                        <p:tgtEl>
                                          <p:spTgt spid="21"/>
                                        </p:tgtEl>
                                        <p:attrNameLst>
                                          <p:attrName>ppt_h</p:attrName>
                                        </p:attrNameLst>
                                      </p:cBhvr>
                                      <p:tavLst>
                                        <p:tav tm="0">
                                          <p:val>
                                            <p:fltVal val="0"/>
                                          </p:val>
                                        </p:tav>
                                        <p:tav tm="100000">
                                          <p:val>
                                            <p:strVal val="#ppt_h"/>
                                          </p:val>
                                        </p:tav>
                                      </p:tavLst>
                                    </p:anim>
                                    <p:anim calcmode="lin" valueType="num">
                                      <p:cBhvr>
                                        <p:cTn id="51" dur="500" fill="hold"/>
                                        <p:tgtEl>
                                          <p:spTgt spid="21"/>
                                        </p:tgtEl>
                                        <p:attrNameLst>
                                          <p:attrName>ppt_x</p:attrName>
                                        </p:attrNameLst>
                                      </p:cBhvr>
                                      <p:tavLst>
                                        <p:tav tm="0">
                                          <p:val>
                                            <p:fltVal val="0.5"/>
                                          </p:val>
                                        </p:tav>
                                        <p:tav tm="100000">
                                          <p:val>
                                            <p:strVal val="#ppt_x"/>
                                          </p:val>
                                        </p:tav>
                                      </p:tavLst>
                                    </p:anim>
                                    <p:anim calcmode="lin" valueType="num">
                                      <p:cBhvr>
                                        <p:cTn id="52" dur="500" fill="hold"/>
                                        <p:tgtEl>
                                          <p:spTgt spid="21"/>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 calcmode="lin" valueType="num">
                                      <p:cBhvr>
                                        <p:cTn id="57" dur="500" fill="hold"/>
                                        <p:tgtEl>
                                          <p:spTgt spid="24"/>
                                        </p:tgtEl>
                                        <p:attrNameLst>
                                          <p:attrName>ppt_x</p:attrName>
                                        </p:attrNameLst>
                                      </p:cBhvr>
                                      <p:tavLst>
                                        <p:tav tm="0">
                                          <p:val>
                                            <p:fltVal val="0.5"/>
                                          </p:val>
                                        </p:tav>
                                        <p:tav tm="100000">
                                          <p:val>
                                            <p:strVal val="#ppt_x"/>
                                          </p:val>
                                        </p:tav>
                                      </p:tavLst>
                                    </p:anim>
                                    <p:anim calcmode="lin" valueType="num">
                                      <p:cBhvr>
                                        <p:cTn id="58" dur="500" fill="hold"/>
                                        <p:tgtEl>
                                          <p:spTgt spid="24"/>
                                        </p:tgtEl>
                                        <p:attrNameLst>
                                          <p:attrName>ppt_y</p:attrName>
                                        </p:attrNameLst>
                                      </p:cBhvr>
                                      <p:tavLst>
                                        <p:tav tm="0">
                                          <p:val>
                                            <p:fltVal val="0.5"/>
                                          </p:val>
                                        </p:tav>
                                        <p:tav tm="100000">
                                          <p:val>
                                            <p:strVal val="#ppt_y"/>
                                          </p:val>
                                        </p:tav>
                                      </p:tavLst>
                                    </p:anim>
                                  </p:childTnLst>
                                </p:cTn>
                              </p:par>
                            </p:childTnLst>
                          </p:cTn>
                        </p:par>
                        <p:par>
                          <p:cTn id="59" fill="hold">
                            <p:stCondLst>
                              <p:cond delay="900"/>
                            </p:stCondLst>
                            <p:childTnLst>
                              <p:par>
                                <p:cTn id="60" presetID="55" presetClass="entr" presetSubtype="0" fill="hold" grpId="0"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strVal val="#ppt_w*0.70"/>
                                          </p:val>
                                        </p:tav>
                                        <p:tav tm="100000">
                                          <p:val>
                                            <p:strVal val="#ppt_w"/>
                                          </p:val>
                                        </p:tav>
                                      </p:tavLst>
                                    </p:anim>
                                    <p:anim calcmode="lin" valueType="num">
                                      <p:cBhvr>
                                        <p:cTn id="63" dur="500" fill="hold"/>
                                        <p:tgtEl>
                                          <p:spTgt spid="29"/>
                                        </p:tgtEl>
                                        <p:attrNameLst>
                                          <p:attrName>ppt_h</p:attrName>
                                        </p:attrNameLst>
                                      </p:cBhvr>
                                      <p:tavLst>
                                        <p:tav tm="0">
                                          <p:val>
                                            <p:strVal val="#ppt_h"/>
                                          </p:val>
                                        </p:tav>
                                        <p:tav tm="100000">
                                          <p:val>
                                            <p:strVal val="#ppt_h"/>
                                          </p:val>
                                        </p:tav>
                                      </p:tavLst>
                                    </p:anim>
                                    <p:animEffect transition="in" filter="fade">
                                      <p:cBhvr>
                                        <p:cTn id="64" dur="500"/>
                                        <p:tgtEl>
                                          <p:spTgt spid="29"/>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strVal val="#ppt_w*0.70"/>
                                          </p:val>
                                        </p:tav>
                                        <p:tav tm="100000">
                                          <p:val>
                                            <p:strVal val="#ppt_w"/>
                                          </p:val>
                                        </p:tav>
                                      </p:tavLst>
                                    </p:anim>
                                    <p:anim calcmode="lin" valueType="num">
                                      <p:cBhvr>
                                        <p:cTn id="68" dur="500" fill="hold"/>
                                        <p:tgtEl>
                                          <p:spTgt spid="27"/>
                                        </p:tgtEl>
                                        <p:attrNameLst>
                                          <p:attrName>ppt_h</p:attrName>
                                        </p:attrNameLst>
                                      </p:cBhvr>
                                      <p:tavLst>
                                        <p:tav tm="0">
                                          <p:val>
                                            <p:strVal val="#ppt_h"/>
                                          </p:val>
                                        </p:tav>
                                        <p:tav tm="100000">
                                          <p:val>
                                            <p:strVal val="#ppt_h"/>
                                          </p:val>
                                        </p:tav>
                                      </p:tavLst>
                                    </p:anim>
                                    <p:animEffect transition="in" filter="fade">
                                      <p:cBhvr>
                                        <p:cTn id="69" dur="500"/>
                                        <p:tgtEl>
                                          <p:spTgt spid="27"/>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p:cTn id="72" dur="500" fill="hold"/>
                                        <p:tgtEl>
                                          <p:spTgt spid="30"/>
                                        </p:tgtEl>
                                        <p:attrNameLst>
                                          <p:attrName>ppt_w</p:attrName>
                                        </p:attrNameLst>
                                      </p:cBhvr>
                                      <p:tavLst>
                                        <p:tav tm="0">
                                          <p:val>
                                            <p:strVal val="#ppt_w*0.70"/>
                                          </p:val>
                                        </p:tav>
                                        <p:tav tm="100000">
                                          <p:val>
                                            <p:strVal val="#ppt_w"/>
                                          </p:val>
                                        </p:tav>
                                      </p:tavLst>
                                    </p:anim>
                                    <p:anim calcmode="lin" valueType="num">
                                      <p:cBhvr>
                                        <p:cTn id="73" dur="500" fill="hold"/>
                                        <p:tgtEl>
                                          <p:spTgt spid="30"/>
                                        </p:tgtEl>
                                        <p:attrNameLst>
                                          <p:attrName>ppt_h</p:attrName>
                                        </p:attrNameLst>
                                      </p:cBhvr>
                                      <p:tavLst>
                                        <p:tav tm="0">
                                          <p:val>
                                            <p:strVal val="#ppt_h"/>
                                          </p:val>
                                        </p:tav>
                                        <p:tav tm="100000">
                                          <p:val>
                                            <p:strVal val="#ppt_h"/>
                                          </p:val>
                                        </p:tav>
                                      </p:tavLst>
                                    </p:anim>
                                    <p:animEffect transition="in" filter="fade">
                                      <p:cBhvr>
                                        <p:cTn id="74" dur="500"/>
                                        <p:tgtEl>
                                          <p:spTgt spid="30"/>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p:cTn id="77" dur="500" fill="hold"/>
                                        <p:tgtEl>
                                          <p:spTgt spid="28"/>
                                        </p:tgtEl>
                                        <p:attrNameLst>
                                          <p:attrName>ppt_w</p:attrName>
                                        </p:attrNameLst>
                                      </p:cBhvr>
                                      <p:tavLst>
                                        <p:tav tm="0">
                                          <p:val>
                                            <p:strVal val="#ppt_w*0.70"/>
                                          </p:val>
                                        </p:tav>
                                        <p:tav tm="100000">
                                          <p:val>
                                            <p:strVal val="#ppt_w"/>
                                          </p:val>
                                        </p:tav>
                                      </p:tavLst>
                                    </p:anim>
                                    <p:anim calcmode="lin" valueType="num">
                                      <p:cBhvr>
                                        <p:cTn id="78" dur="500" fill="hold"/>
                                        <p:tgtEl>
                                          <p:spTgt spid="28"/>
                                        </p:tgtEl>
                                        <p:attrNameLst>
                                          <p:attrName>ppt_h</p:attrName>
                                        </p:attrNameLst>
                                      </p:cBhvr>
                                      <p:tavLst>
                                        <p:tav tm="0">
                                          <p:val>
                                            <p:strVal val="#ppt_h"/>
                                          </p:val>
                                        </p:tav>
                                        <p:tav tm="100000">
                                          <p:val>
                                            <p:strVal val="#ppt_h"/>
                                          </p:val>
                                        </p:tav>
                                      </p:tavLst>
                                    </p:anim>
                                    <p:animEffect transition="in" filter="fade">
                                      <p:cBhvr>
                                        <p:cTn id="79" dur="500"/>
                                        <p:tgtEl>
                                          <p:spTgt spid="28"/>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strVal val="#ppt_w*0.70"/>
                                          </p:val>
                                        </p:tav>
                                        <p:tav tm="100000">
                                          <p:val>
                                            <p:strVal val="#ppt_w"/>
                                          </p:val>
                                        </p:tav>
                                      </p:tavLst>
                                    </p:anim>
                                    <p:anim calcmode="lin" valueType="num">
                                      <p:cBhvr>
                                        <p:cTn id="83" dur="500" fill="hold"/>
                                        <p:tgtEl>
                                          <p:spTgt spid="31"/>
                                        </p:tgtEl>
                                        <p:attrNameLst>
                                          <p:attrName>ppt_h</p:attrName>
                                        </p:attrNameLst>
                                      </p:cBhvr>
                                      <p:tavLst>
                                        <p:tav tm="0">
                                          <p:val>
                                            <p:strVal val="#ppt_h"/>
                                          </p:val>
                                        </p:tav>
                                        <p:tav tm="100000">
                                          <p:val>
                                            <p:strVal val="#ppt_h"/>
                                          </p:val>
                                        </p:tav>
                                      </p:tavLst>
                                    </p:anim>
                                    <p:animEffect transition="in" filter="fade">
                                      <p:cBhvr>
                                        <p:cTn id="84" dur="500"/>
                                        <p:tgtEl>
                                          <p:spTgt spid="31"/>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up)">
                                      <p:cBhvr>
                                        <p:cTn id="87" dur="500"/>
                                        <p:tgtEl>
                                          <p:spTgt spid="25"/>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up)">
                                      <p:cBhvr>
                                        <p:cTn id="90" dur="500"/>
                                        <p:tgtEl>
                                          <p:spTgt spid="2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grpId="0" nodeType="click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wipe(down)">
                                      <p:cBhvr>
                                        <p:cTn id="95" dur="500"/>
                                        <p:tgtEl>
                                          <p:spTgt spid="33"/>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4" fill="hold" grpId="0" nodeType="clickEffect">
                                  <p:stCondLst>
                                    <p:cond delay="0"/>
                                  </p:stCondLst>
                                  <p:childTnLst>
                                    <p:set>
                                      <p:cBhvr>
                                        <p:cTn id="99" dur="1" fill="hold">
                                          <p:stCondLst>
                                            <p:cond delay="0"/>
                                          </p:stCondLst>
                                        </p:cTn>
                                        <p:tgtEl>
                                          <p:spTgt spid="32"/>
                                        </p:tgtEl>
                                        <p:attrNameLst>
                                          <p:attrName>style.visibility</p:attrName>
                                        </p:attrNameLst>
                                      </p:cBhvr>
                                      <p:to>
                                        <p:strVal val="visible"/>
                                      </p:to>
                                    </p:set>
                                    <p:animEffect transition="in" filter="wipe(down)">
                                      <p:cBhvr>
                                        <p:cTn id="100" dur="500"/>
                                        <p:tgtEl>
                                          <p:spTgt spid="32"/>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35"/>
                                        </p:tgtEl>
                                        <p:attrNameLst>
                                          <p:attrName>style.visibility</p:attrName>
                                        </p:attrNameLst>
                                      </p:cBhvr>
                                      <p:to>
                                        <p:strVal val="visible"/>
                                      </p:to>
                                    </p:set>
                                    <p:animEffect transition="in" filter="wipe(down)">
                                      <p:cBhvr>
                                        <p:cTn id="105" dur="500"/>
                                        <p:tgtEl>
                                          <p:spTgt spid="35"/>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4" fill="hold" grpId="0" nodeType="clickEffect">
                                  <p:stCondLst>
                                    <p:cond delay="0"/>
                                  </p:stCondLst>
                                  <p:childTnLst>
                                    <p:set>
                                      <p:cBhvr>
                                        <p:cTn id="109" dur="1" fill="hold">
                                          <p:stCondLst>
                                            <p:cond delay="0"/>
                                          </p:stCondLst>
                                        </p:cTn>
                                        <p:tgtEl>
                                          <p:spTgt spid="37"/>
                                        </p:tgtEl>
                                        <p:attrNameLst>
                                          <p:attrName>style.visibility</p:attrName>
                                        </p:attrNameLst>
                                      </p:cBhvr>
                                      <p:to>
                                        <p:strVal val="visible"/>
                                      </p:to>
                                    </p:set>
                                    <p:animEffect transition="in" filter="wipe(down)">
                                      <p:cBhvr>
                                        <p:cTn id="110" dur="500"/>
                                        <p:tgtEl>
                                          <p:spTgt spid="37"/>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4" fill="hold" grpId="0" nodeType="clickEffect">
                                  <p:stCondLst>
                                    <p:cond delay="0"/>
                                  </p:stCondLst>
                                  <p:childTnLst>
                                    <p:set>
                                      <p:cBhvr>
                                        <p:cTn id="114" dur="1" fill="hold">
                                          <p:stCondLst>
                                            <p:cond delay="0"/>
                                          </p:stCondLst>
                                        </p:cTn>
                                        <p:tgtEl>
                                          <p:spTgt spid="39"/>
                                        </p:tgtEl>
                                        <p:attrNameLst>
                                          <p:attrName>style.visibility</p:attrName>
                                        </p:attrNameLst>
                                      </p:cBhvr>
                                      <p:to>
                                        <p:strVal val="visible"/>
                                      </p:to>
                                    </p:set>
                                    <p:animEffect transition="in" filter="wipe(down)">
                                      <p:cBhvr>
                                        <p:cTn id="115" dur="500"/>
                                        <p:tgtEl>
                                          <p:spTgt spid="39"/>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40"/>
                                        </p:tgtEl>
                                        <p:attrNameLst>
                                          <p:attrName>style.visibility</p:attrName>
                                        </p:attrNameLst>
                                      </p:cBhvr>
                                      <p:to>
                                        <p:strVal val="visible"/>
                                      </p:to>
                                    </p:set>
                                    <p:animEffect transition="in" filter="wipe(down)">
                                      <p:cBhvr>
                                        <p:cTn id="120" dur="500"/>
                                        <p:tgtEl>
                                          <p:spTgt spid="40"/>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41"/>
                                        </p:tgtEl>
                                        <p:attrNameLst>
                                          <p:attrName>style.visibility</p:attrName>
                                        </p:attrNameLst>
                                      </p:cBhvr>
                                      <p:to>
                                        <p:strVal val="visible"/>
                                      </p:to>
                                    </p:set>
                                    <p:animEffect transition="in" filter="wipe(down)">
                                      <p:cBhvr>
                                        <p:cTn id="125" dur="500"/>
                                        <p:tgtEl>
                                          <p:spTgt spid="41"/>
                                        </p:tgtEl>
                                      </p:cBhvr>
                                    </p:animEffect>
                                  </p:childTnLst>
                                </p:cTn>
                              </p:par>
                            </p:childTnLst>
                          </p:cTn>
                        </p:par>
                      </p:childTnLst>
                    </p:cTn>
                  </p:par>
                  <p:par>
                    <p:cTn id="126" fill="hold">
                      <p:stCondLst>
                        <p:cond delay="indefinite"/>
                      </p:stCondLst>
                      <p:childTnLst>
                        <p:par>
                          <p:cTn id="127" fill="hold">
                            <p:stCondLst>
                              <p:cond delay="0"/>
                            </p:stCondLst>
                            <p:childTnLst>
                              <p:par>
                                <p:cTn id="128" presetID="22" presetClass="entr" presetSubtype="4" fill="hold" grpId="0" nodeType="click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wipe(down)">
                                      <p:cBhvr>
                                        <p:cTn id="13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p:bldP spid="33" grpId="0"/>
      <p:bldP spid="35" grpId="0"/>
      <p:bldP spid="37" grpId="0"/>
      <p:bldP spid="39" grpId="0"/>
      <p:bldP spid="40" grpId="0"/>
      <p:bldP spid="41" grpId="0"/>
      <p:bldP spid="4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93573" y="4547636"/>
            <a:ext cx="164527" cy="504049"/>
          </a:xfrm>
          <a:prstGeom prst="rect">
            <a:avLst/>
          </a:prstGeom>
          <a:solidFill>
            <a:schemeClr val="accent2">
              <a:lumMod val="100000"/>
            </a:schemeClr>
          </a:solidFill>
          <a:ln w="9525" cap="flat" cmpd="sng" algn="ctr">
            <a:noFill/>
            <a:prstDash val="solid"/>
          </a:ln>
          <a:effectLst/>
        </p:spPr>
        <p:txBody>
          <a:bodyPr lIns="91403" tIns="45701" rIns="91403" bIns="45701" rtlCol="0" anchor="ctr"/>
          <a:lstStyle/>
          <a:p>
            <a:pPr algn="ctr" defTabSz="457015">
              <a:defRPr/>
            </a:pPr>
            <a:endParaRPr kumimoji="1" lang="zh-CN" altLang="en-US" kern="0">
              <a:solidFill>
                <a:srgbClr val="FFFFFF"/>
              </a:solidFill>
              <a:latin typeface="Century Gothic"/>
              <a:ea typeface="微软雅黑" panose="020B0503020204020204" pitchFamily="34" charset="-122"/>
            </a:endParaRPr>
          </a:p>
        </p:txBody>
      </p:sp>
      <p:sp>
        <p:nvSpPr>
          <p:cNvPr id="9" name="矩形 8"/>
          <p:cNvSpPr/>
          <p:nvPr/>
        </p:nvSpPr>
        <p:spPr>
          <a:xfrm>
            <a:off x="1643926" y="1751393"/>
            <a:ext cx="2672236" cy="199936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17" tIns="45708" rIns="91417" bIns="45708" rtlCol="0" anchor="ctr"/>
          <a:lstStyle/>
          <a:p>
            <a:pPr algn="ctr"/>
            <a:endParaRPr kumimoji="1" lang="zh-CN" altLang="en-US">
              <a:solidFill>
                <a:prstClr val="white"/>
              </a:solidFill>
              <a:latin typeface="Calibri"/>
              <a:ea typeface="宋体"/>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8424" y="1752648"/>
            <a:ext cx="2651489" cy="1990926"/>
          </a:xfrm>
          <a:prstGeom prst="rect">
            <a:avLst/>
          </a:prstGeom>
          <a:blipFill>
            <a:blip r:embed="rId5">
              <a:extLst>
                <a:ext uri="{BEBA8EAE-BF5A-486C-A8C5-ECC9F3942E4B}">
                  <a14:imgProps xmlns:a14="http://schemas.microsoft.com/office/drawing/2010/main">
                    <a14:imgLayer r:embed="rId6">
                      <a14:imgEffect>
                        <a14:saturation sat="0"/>
                      </a14:imgEffect>
                    </a14:imgLayer>
                  </a14:imgProps>
                </a:ext>
              </a:extLst>
            </a:blip>
            <a:tile tx="0" ty="0" sx="75000" sy="75000" flip="none" algn="ctr"/>
          </a:blipFill>
        </p:spPr>
      </p:pic>
      <p:sp>
        <p:nvSpPr>
          <p:cNvPr id="11" name="矩形 10"/>
          <p:cNvSpPr/>
          <p:nvPr/>
        </p:nvSpPr>
        <p:spPr>
          <a:xfrm>
            <a:off x="7952176" y="1739966"/>
            <a:ext cx="2637424" cy="201629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prstClr val="white"/>
              </a:solidFill>
              <a:latin typeface="Calibri"/>
              <a:ea typeface="宋体"/>
            </a:endParaRPr>
          </a:p>
        </p:txBody>
      </p:sp>
      <p:sp>
        <p:nvSpPr>
          <p:cNvPr id="12" name="矩形 11"/>
          <p:cNvSpPr/>
          <p:nvPr/>
        </p:nvSpPr>
        <p:spPr>
          <a:xfrm>
            <a:off x="1643926" y="3746172"/>
            <a:ext cx="2672236" cy="143864"/>
          </a:xfrm>
          <a:prstGeom prst="rect">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808422" y="3746172"/>
            <a:ext cx="2651491" cy="143864"/>
          </a:xfrm>
          <a:prstGeom prst="rect">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952174" y="3746172"/>
            <a:ext cx="2637426" cy="143864"/>
          </a:xfrm>
          <a:prstGeom prst="rect">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2">
            <a:extLst>
              <a:ext uri="{FF2B5EF4-FFF2-40B4-BE49-F238E27FC236}">
                <a16:creationId xmlns:a16="http://schemas.microsoft.com/office/drawing/2014/main" xmlns="" id="{AAB340CE-D838-4448-B1CC-D0892A5023AC}"/>
              </a:ext>
            </a:extLst>
          </p:cNvPr>
          <p:cNvSpPr txBox="1"/>
          <p:nvPr/>
        </p:nvSpPr>
        <p:spPr>
          <a:xfrm>
            <a:off x="1374103" y="4530452"/>
            <a:ext cx="9497097" cy="738344"/>
          </a:xfrm>
          <a:prstGeom prst="rect">
            <a:avLst/>
          </a:prstGeom>
          <a:noFill/>
        </p:spPr>
        <p:txBody>
          <a:bodyPr wrap="square" rtlCol="0">
            <a:sp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请替换文字内容复制你的内容到到天边上车请替换文字内容复制你的内容到到天边上车你个贵山海你个贵山海</a:t>
            </a:r>
          </a:p>
          <a:p>
            <a:pPr defTabSz="913765">
              <a:lnSpc>
                <a:spcPct val="120000"/>
              </a:lnSpc>
              <a:spcBef>
                <a:spcPct val="0"/>
              </a:spcBef>
              <a:defRPr/>
            </a:pPr>
            <a:endPar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9745759"/>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25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50"/>
                                        <p:tgtEl>
                                          <p:spTgt spid="9"/>
                                        </p:tgtEl>
                                      </p:cBhvr>
                                    </p:animEffect>
                                    <p:anim calcmode="lin" valueType="num">
                                      <p:cBhvr>
                                        <p:cTn id="14" dur="250" fill="hold"/>
                                        <p:tgtEl>
                                          <p:spTgt spid="9"/>
                                        </p:tgtEl>
                                        <p:attrNameLst>
                                          <p:attrName>ppt_x</p:attrName>
                                        </p:attrNameLst>
                                      </p:cBhvr>
                                      <p:tavLst>
                                        <p:tav tm="0">
                                          <p:val>
                                            <p:strVal val="#ppt_x"/>
                                          </p:val>
                                        </p:tav>
                                        <p:tav tm="100000">
                                          <p:val>
                                            <p:strVal val="#ppt_x"/>
                                          </p:val>
                                        </p:tav>
                                      </p:tavLst>
                                    </p:anim>
                                    <p:anim calcmode="lin" valueType="num">
                                      <p:cBhvr>
                                        <p:cTn id="15" dur="25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50"/>
                                        <p:tgtEl>
                                          <p:spTgt spid="10"/>
                                        </p:tgtEl>
                                      </p:cBhvr>
                                    </p:animEffect>
                                    <p:anim calcmode="lin" valueType="num">
                                      <p:cBhvr>
                                        <p:cTn id="20" dur="250" fill="hold"/>
                                        <p:tgtEl>
                                          <p:spTgt spid="10"/>
                                        </p:tgtEl>
                                        <p:attrNameLst>
                                          <p:attrName>ppt_x</p:attrName>
                                        </p:attrNameLst>
                                      </p:cBhvr>
                                      <p:tavLst>
                                        <p:tav tm="0">
                                          <p:val>
                                            <p:strVal val="#ppt_x"/>
                                          </p:val>
                                        </p:tav>
                                        <p:tav tm="100000">
                                          <p:val>
                                            <p:strVal val="#ppt_x"/>
                                          </p:val>
                                        </p:tav>
                                      </p:tavLst>
                                    </p:anim>
                                    <p:anim calcmode="lin" valueType="num">
                                      <p:cBhvr>
                                        <p:cTn id="21" dur="25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250"/>
                                        <p:tgtEl>
                                          <p:spTgt spid="11"/>
                                        </p:tgtEl>
                                      </p:cBhvr>
                                    </p:animEffect>
                                    <p:anim calcmode="lin" valueType="num">
                                      <p:cBhvr>
                                        <p:cTn id="26" dur="250" fill="hold"/>
                                        <p:tgtEl>
                                          <p:spTgt spid="11"/>
                                        </p:tgtEl>
                                        <p:attrNameLst>
                                          <p:attrName>ppt_x</p:attrName>
                                        </p:attrNameLst>
                                      </p:cBhvr>
                                      <p:tavLst>
                                        <p:tav tm="0">
                                          <p:val>
                                            <p:strVal val="#ppt_x"/>
                                          </p:val>
                                        </p:tav>
                                        <p:tav tm="100000">
                                          <p:val>
                                            <p:strVal val="#ppt_x"/>
                                          </p:val>
                                        </p:tav>
                                      </p:tavLst>
                                    </p:anim>
                                    <p:anim calcmode="lin" valueType="num">
                                      <p:cBhvr>
                                        <p:cTn id="27" dur="25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anim calcmode="lin" valueType="num">
                                      <p:cBhvr>
                                        <p:cTn id="32" dur="250" fill="hold"/>
                                        <p:tgtEl>
                                          <p:spTgt spid="12"/>
                                        </p:tgtEl>
                                        <p:attrNameLst>
                                          <p:attrName>ppt_x</p:attrName>
                                        </p:attrNameLst>
                                      </p:cBhvr>
                                      <p:tavLst>
                                        <p:tav tm="0">
                                          <p:val>
                                            <p:strVal val="#ppt_x"/>
                                          </p:val>
                                        </p:tav>
                                        <p:tav tm="100000">
                                          <p:val>
                                            <p:strVal val="#ppt_x"/>
                                          </p:val>
                                        </p:tav>
                                      </p:tavLst>
                                    </p:anim>
                                    <p:anim calcmode="lin" valueType="num">
                                      <p:cBhvr>
                                        <p:cTn id="33" dur="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25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250"/>
                                        <p:tgtEl>
                                          <p:spTgt spid="13"/>
                                        </p:tgtEl>
                                      </p:cBhvr>
                                    </p:animEffect>
                                    <p:anim calcmode="lin" valueType="num">
                                      <p:cBhvr>
                                        <p:cTn id="38" dur="250" fill="hold"/>
                                        <p:tgtEl>
                                          <p:spTgt spid="13"/>
                                        </p:tgtEl>
                                        <p:attrNameLst>
                                          <p:attrName>ppt_x</p:attrName>
                                        </p:attrNameLst>
                                      </p:cBhvr>
                                      <p:tavLst>
                                        <p:tav tm="0">
                                          <p:val>
                                            <p:strVal val="#ppt_x"/>
                                          </p:val>
                                        </p:tav>
                                        <p:tav tm="100000">
                                          <p:val>
                                            <p:strVal val="#ppt_x"/>
                                          </p:val>
                                        </p:tav>
                                      </p:tavLst>
                                    </p:anim>
                                    <p:anim calcmode="lin" valueType="num">
                                      <p:cBhvr>
                                        <p:cTn id="39" dur="25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42"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50"/>
                                        <p:tgtEl>
                                          <p:spTgt spid="14"/>
                                        </p:tgtEl>
                                      </p:cBhvr>
                                    </p:animEffect>
                                    <p:anim calcmode="lin" valueType="num">
                                      <p:cBhvr>
                                        <p:cTn id="44" dur="250" fill="hold"/>
                                        <p:tgtEl>
                                          <p:spTgt spid="14"/>
                                        </p:tgtEl>
                                        <p:attrNameLst>
                                          <p:attrName>ppt_x</p:attrName>
                                        </p:attrNameLst>
                                      </p:cBhvr>
                                      <p:tavLst>
                                        <p:tav tm="0">
                                          <p:val>
                                            <p:strVal val="#ppt_x"/>
                                          </p:val>
                                        </p:tav>
                                        <p:tav tm="100000">
                                          <p:val>
                                            <p:strVal val="#ppt_x"/>
                                          </p:val>
                                        </p:tav>
                                      </p:tavLst>
                                    </p:anim>
                                    <p:anim calcmode="lin" valueType="num">
                                      <p:cBhvr>
                                        <p:cTn id="45" dur="2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6">
            <a:extLst>
              <a:ext uri="{FF2B5EF4-FFF2-40B4-BE49-F238E27FC236}">
                <a16:creationId xmlns:a16="http://schemas.microsoft.com/office/drawing/2014/main" xmlns="" id="{72C5625F-3B1C-4B84-9E25-E3A304AC2652}"/>
              </a:ext>
            </a:extLst>
          </p:cNvPr>
          <p:cNvSpPr txBox="1"/>
          <p:nvPr/>
        </p:nvSpPr>
        <p:spPr>
          <a:xfrm>
            <a:off x="7292176" y="1639474"/>
            <a:ext cx="655949" cy="736401"/>
          </a:xfrm>
          <a:prstGeom prst="rect">
            <a:avLst/>
          </a:prstGeom>
          <a:noFill/>
        </p:spPr>
        <p:txBody>
          <a:bodyPr wrap="none" anchor="ctr">
            <a:normAutofit fontScale="92500" lnSpcReduction="20000"/>
          </a:bodyPr>
          <a:lstStyle/>
          <a:p>
            <a:r>
              <a:rPr lang="en-US" altLang="zh-CN" sz="5333" b="1">
                <a:solidFill>
                  <a:srgbClr val="FEAC14"/>
                </a:solidFill>
                <a:latin typeface="Arial"/>
                <a:ea typeface="微软雅黑"/>
                <a:sym typeface="Arial"/>
              </a:rPr>
              <a:t>01</a:t>
            </a:r>
          </a:p>
        </p:txBody>
      </p:sp>
      <p:sp>
        <p:nvSpPr>
          <p:cNvPr id="34" name="TextBox 8">
            <a:extLst>
              <a:ext uri="{FF2B5EF4-FFF2-40B4-BE49-F238E27FC236}">
                <a16:creationId xmlns:a16="http://schemas.microsoft.com/office/drawing/2014/main" xmlns="" id="{9D7AE966-A1EF-4338-AE7C-3CCAC5F3473B}"/>
              </a:ext>
            </a:extLst>
          </p:cNvPr>
          <p:cNvSpPr txBox="1"/>
          <p:nvPr/>
        </p:nvSpPr>
        <p:spPr>
          <a:xfrm>
            <a:off x="7741177" y="1663416"/>
            <a:ext cx="3962573" cy="455211"/>
          </a:xfrm>
          <a:prstGeom prst="rect">
            <a:avLst/>
          </a:prstGeom>
          <a:noFill/>
        </p:spPr>
        <p:txBody>
          <a:bodyPr wrap="none" lIns="480000" tIns="0" rIns="0" bIns="0" anchor="b" anchorCtr="0">
            <a:normAutofit/>
          </a:bodyPr>
          <a:lstStyle/>
          <a:p>
            <a:r>
              <a:rPr lang="zh-CN" altLang="en-US" sz="2000" b="1" dirty="0">
                <a:solidFill>
                  <a:schemeClr val="tx1">
                    <a:lumMod val="95000"/>
                    <a:lumOff val="5000"/>
                  </a:schemeClr>
                </a:solidFill>
                <a:latin typeface="Arial"/>
                <a:ea typeface="微软雅黑"/>
                <a:sym typeface="Arial"/>
              </a:rPr>
              <a:t>年度工作概述</a:t>
            </a:r>
          </a:p>
        </p:txBody>
      </p:sp>
      <p:sp>
        <p:nvSpPr>
          <p:cNvPr id="36" name="TextBox 11">
            <a:extLst>
              <a:ext uri="{FF2B5EF4-FFF2-40B4-BE49-F238E27FC236}">
                <a16:creationId xmlns:a16="http://schemas.microsoft.com/office/drawing/2014/main" xmlns="" id="{5F5D7602-498C-4390-9E9A-C8C72CD314BF}"/>
              </a:ext>
            </a:extLst>
          </p:cNvPr>
          <p:cNvSpPr txBox="1"/>
          <p:nvPr/>
        </p:nvSpPr>
        <p:spPr>
          <a:xfrm>
            <a:off x="7292176" y="2745884"/>
            <a:ext cx="718466" cy="707887"/>
          </a:xfrm>
          <a:prstGeom prst="rect">
            <a:avLst/>
          </a:prstGeom>
          <a:noFill/>
        </p:spPr>
        <p:txBody>
          <a:bodyPr wrap="none" anchor="ctr">
            <a:normAutofit fontScale="85000" lnSpcReduction="20000"/>
          </a:bodyPr>
          <a:lstStyle/>
          <a:p>
            <a:r>
              <a:rPr lang="en-US" altLang="zh-CN" sz="5333" b="1" dirty="0">
                <a:solidFill>
                  <a:srgbClr val="FEAC14"/>
                </a:solidFill>
                <a:latin typeface="Arial"/>
                <a:ea typeface="微软雅黑"/>
                <a:sym typeface="Arial"/>
              </a:rPr>
              <a:t>02</a:t>
            </a:r>
          </a:p>
        </p:txBody>
      </p:sp>
      <p:sp>
        <p:nvSpPr>
          <p:cNvPr id="37" name="TextBox 13">
            <a:extLst>
              <a:ext uri="{FF2B5EF4-FFF2-40B4-BE49-F238E27FC236}">
                <a16:creationId xmlns:a16="http://schemas.microsoft.com/office/drawing/2014/main" xmlns="" id="{60F96D2F-9512-41EC-8153-C8032DF86D1F}"/>
              </a:ext>
            </a:extLst>
          </p:cNvPr>
          <p:cNvSpPr txBox="1"/>
          <p:nvPr/>
        </p:nvSpPr>
        <p:spPr>
          <a:xfrm>
            <a:off x="7741176" y="2767342"/>
            <a:ext cx="3962573" cy="455211"/>
          </a:xfrm>
          <a:prstGeom prst="rect">
            <a:avLst/>
          </a:prstGeom>
          <a:noFill/>
        </p:spPr>
        <p:txBody>
          <a:bodyPr wrap="none" lIns="480000" tIns="0" rIns="0" bIns="0" anchor="b" anchorCtr="0">
            <a:normAutofit/>
          </a:bodyPr>
          <a:lstStyle/>
          <a:p>
            <a:r>
              <a:rPr lang="zh-CN" altLang="en-US" sz="2000" b="1" dirty="0">
                <a:solidFill>
                  <a:schemeClr val="tx1">
                    <a:lumMod val="95000"/>
                    <a:lumOff val="5000"/>
                  </a:schemeClr>
                </a:solidFill>
                <a:latin typeface="Arial"/>
                <a:ea typeface="微软雅黑"/>
                <a:sym typeface="Arial"/>
              </a:rPr>
              <a:t>工作完成情况</a:t>
            </a:r>
          </a:p>
        </p:txBody>
      </p:sp>
      <p:sp>
        <p:nvSpPr>
          <p:cNvPr id="39" name="TextBox 16">
            <a:extLst>
              <a:ext uri="{FF2B5EF4-FFF2-40B4-BE49-F238E27FC236}">
                <a16:creationId xmlns:a16="http://schemas.microsoft.com/office/drawing/2014/main" xmlns="" id="{23343935-430E-4002-B703-9C35825B9121}"/>
              </a:ext>
            </a:extLst>
          </p:cNvPr>
          <p:cNvSpPr txBox="1"/>
          <p:nvPr/>
        </p:nvSpPr>
        <p:spPr>
          <a:xfrm>
            <a:off x="7292176" y="3863052"/>
            <a:ext cx="732893" cy="707887"/>
          </a:xfrm>
          <a:prstGeom prst="rect">
            <a:avLst/>
          </a:prstGeom>
          <a:noFill/>
        </p:spPr>
        <p:txBody>
          <a:bodyPr wrap="none" anchor="ctr">
            <a:normAutofit fontScale="85000" lnSpcReduction="20000"/>
          </a:bodyPr>
          <a:lstStyle/>
          <a:p>
            <a:r>
              <a:rPr lang="en-US" altLang="zh-CN" sz="5333" b="1">
                <a:solidFill>
                  <a:srgbClr val="FEAC14"/>
                </a:solidFill>
                <a:latin typeface="Arial"/>
                <a:ea typeface="微软雅黑"/>
                <a:sym typeface="Arial"/>
              </a:rPr>
              <a:t>03</a:t>
            </a:r>
          </a:p>
        </p:txBody>
      </p:sp>
      <p:sp>
        <p:nvSpPr>
          <p:cNvPr id="40" name="TextBox 18">
            <a:extLst>
              <a:ext uri="{FF2B5EF4-FFF2-40B4-BE49-F238E27FC236}">
                <a16:creationId xmlns:a16="http://schemas.microsoft.com/office/drawing/2014/main" xmlns="" id="{DCBDCA8B-BDD3-4E5B-9B86-18DB59CB9212}"/>
              </a:ext>
            </a:extLst>
          </p:cNvPr>
          <p:cNvSpPr txBox="1"/>
          <p:nvPr/>
        </p:nvSpPr>
        <p:spPr>
          <a:xfrm>
            <a:off x="7741176" y="3859435"/>
            <a:ext cx="3962573" cy="455211"/>
          </a:xfrm>
          <a:prstGeom prst="rect">
            <a:avLst/>
          </a:prstGeom>
          <a:noFill/>
        </p:spPr>
        <p:txBody>
          <a:bodyPr wrap="none" lIns="480000" tIns="0" rIns="0" bIns="0" anchor="b" anchorCtr="0">
            <a:normAutofit/>
          </a:bodyPr>
          <a:lstStyle/>
          <a:p>
            <a:r>
              <a:rPr lang="zh-CN" altLang="en-US" sz="2000" b="1" dirty="0">
                <a:solidFill>
                  <a:schemeClr val="tx1">
                    <a:lumMod val="95000"/>
                    <a:lumOff val="5000"/>
                  </a:schemeClr>
                </a:solidFill>
                <a:latin typeface="Arial"/>
                <a:ea typeface="微软雅黑"/>
                <a:sym typeface="Arial"/>
              </a:rPr>
              <a:t>成功项目展示</a:t>
            </a:r>
          </a:p>
        </p:txBody>
      </p:sp>
      <p:sp>
        <p:nvSpPr>
          <p:cNvPr id="42" name="TextBox 21">
            <a:extLst>
              <a:ext uri="{FF2B5EF4-FFF2-40B4-BE49-F238E27FC236}">
                <a16:creationId xmlns:a16="http://schemas.microsoft.com/office/drawing/2014/main" xmlns="" id="{6C661C05-DAEB-44D9-816D-C7CE0D27DEC4}"/>
              </a:ext>
            </a:extLst>
          </p:cNvPr>
          <p:cNvSpPr txBox="1"/>
          <p:nvPr/>
        </p:nvSpPr>
        <p:spPr>
          <a:xfrm>
            <a:off x="7292176" y="4980222"/>
            <a:ext cx="716863" cy="707887"/>
          </a:xfrm>
          <a:prstGeom prst="rect">
            <a:avLst/>
          </a:prstGeom>
          <a:noFill/>
        </p:spPr>
        <p:txBody>
          <a:bodyPr wrap="none" anchor="ctr">
            <a:normAutofit fontScale="85000" lnSpcReduction="20000"/>
          </a:bodyPr>
          <a:lstStyle/>
          <a:p>
            <a:r>
              <a:rPr lang="en-US" altLang="zh-CN" sz="5333" b="1">
                <a:solidFill>
                  <a:srgbClr val="FEAC14"/>
                </a:solidFill>
                <a:latin typeface="Arial"/>
                <a:ea typeface="微软雅黑"/>
                <a:sym typeface="Arial"/>
              </a:rPr>
              <a:t>04</a:t>
            </a:r>
          </a:p>
        </p:txBody>
      </p:sp>
      <p:sp>
        <p:nvSpPr>
          <p:cNvPr id="43" name="TextBox 23">
            <a:extLst>
              <a:ext uri="{FF2B5EF4-FFF2-40B4-BE49-F238E27FC236}">
                <a16:creationId xmlns:a16="http://schemas.microsoft.com/office/drawing/2014/main" xmlns="" id="{10916476-5D23-45E9-93EA-1D5BD00AF4EB}"/>
              </a:ext>
            </a:extLst>
          </p:cNvPr>
          <p:cNvSpPr txBox="1"/>
          <p:nvPr/>
        </p:nvSpPr>
        <p:spPr>
          <a:xfrm>
            <a:off x="7741176" y="4998077"/>
            <a:ext cx="3962573" cy="455211"/>
          </a:xfrm>
          <a:prstGeom prst="rect">
            <a:avLst/>
          </a:prstGeom>
          <a:noFill/>
        </p:spPr>
        <p:txBody>
          <a:bodyPr wrap="none" lIns="480000" tIns="0" rIns="0" bIns="0" anchor="b" anchorCtr="0">
            <a:normAutofit/>
          </a:bodyPr>
          <a:lstStyle/>
          <a:p>
            <a:r>
              <a:rPr lang="zh-CN" altLang="en-US" sz="2000" b="1" dirty="0">
                <a:solidFill>
                  <a:schemeClr val="tx1">
                    <a:lumMod val="95000"/>
                    <a:lumOff val="5000"/>
                  </a:schemeClr>
                </a:solidFill>
                <a:latin typeface="Arial"/>
                <a:ea typeface="微软雅黑"/>
                <a:sym typeface="Arial"/>
              </a:rPr>
              <a:t>明年工作计划</a:t>
            </a:r>
          </a:p>
        </p:txBody>
      </p:sp>
      <p:pic>
        <p:nvPicPr>
          <p:cNvPr id="3" name="图片 2">
            <a:extLst>
              <a:ext uri="{FF2B5EF4-FFF2-40B4-BE49-F238E27FC236}">
                <a16:creationId xmlns:a16="http://schemas.microsoft.com/office/drawing/2014/main" xmlns="" id="{3AC3AA14-745D-45EE-A8CB-E0C208E1DC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250" y="1276013"/>
            <a:ext cx="5813458" cy="4359222"/>
          </a:xfrm>
          <a:prstGeom prst="rect">
            <a:avLst/>
          </a:prstGeom>
        </p:spPr>
      </p:pic>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19269" y="2122857"/>
            <a:ext cx="4596546" cy="174900"/>
            <a:chOff x="4906190" y="1416527"/>
            <a:chExt cx="3933010" cy="166280"/>
          </a:xfrm>
          <a:solidFill>
            <a:schemeClr val="accent2"/>
          </a:solidFill>
        </p:grpSpPr>
        <p:sp>
          <p:nvSpPr>
            <p:cNvPr id="6" name="矩形 5"/>
            <p:cNvSpPr/>
            <p:nvPr/>
          </p:nvSpPr>
          <p:spPr>
            <a:xfrm>
              <a:off x="4906190" y="1416527"/>
              <a:ext cx="166280" cy="166280"/>
            </a:xfrm>
            <a:prstGeom prst="rect">
              <a:avLst/>
            </a:prstGeom>
            <a:grpFill/>
            <a:ln>
              <a:solidFill>
                <a:schemeClr val="accent2">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solidFill>
                  <a:srgbClr val="FFB850"/>
                </a:solidFill>
              </a:endParaRPr>
            </a:p>
          </p:txBody>
        </p:sp>
        <p:cxnSp>
          <p:nvCxnSpPr>
            <p:cNvPr id="7" name="直接连接符 6"/>
            <p:cNvCxnSpPr>
              <a:stCxn id="6" idx="3"/>
            </p:cNvCxnSpPr>
            <p:nvPr/>
          </p:nvCxnSpPr>
          <p:spPr>
            <a:xfrm>
              <a:off x="5072470" y="1499667"/>
              <a:ext cx="3766730" cy="0"/>
            </a:xfrm>
            <a:prstGeom prst="line">
              <a:avLst/>
            </a:prstGeom>
            <a:grpFill/>
            <a:ln>
              <a:solidFill>
                <a:schemeClr val="accent2">
                  <a:lumMod val="10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9" name="组合 8"/>
          <p:cNvGrpSpPr/>
          <p:nvPr/>
        </p:nvGrpSpPr>
        <p:grpSpPr>
          <a:xfrm>
            <a:off x="919269" y="3181323"/>
            <a:ext cx="4596546" cy="174900"/>
            <a:chOff x="4906190" y="2727732"/>
            <a:chExt cx="3933010" cy="166280"/>
          </a:xfrm>
          <a:solidFill>
            <a:schemeClr val="accent2"/>
          </a:solidFill>
        </p:grpSpPr>
        <p:sp>
          <p:nvSpPr>
            <p:cNvPr id="10" name="矩形 9"/>
            <p:cNvSpPr/>
            <p:nvPr/>
          </p:nvSpPr>
          <p:spPr>
            <a:xfrm>
              <a:off x="4906190" y="2727732"/>
              <a:ext cx="166280" cy="166280"/>
            </a:xfrm>
            <a:prstGeom prst="rect">
              <a:avLst/>
            </a:prstGeom>
            <a:grpFill/>
            <a:ln>
              <a:solidFill>
                <a:schemeClr val="accent2">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cxnSp>
          <p:nvCxnSpPr>
            <p:cNvPr id="11" name="直接连接符 10"/>
            <p:cNvCxnSpPr>
              <a:stCxn id="10" idx="3"/>
            </p:cNvCxnSpPr>
            <p:nvPr/>
          </p:nvCxnSpPr>
          <p:spPr>
            <a:xfrm>
              <a:off x="5072470" y="2810872"/>
              <a:ext cx="3766730" cy="0"/>
            </a:xfrm>
            <a:prstGeom prst="line">
              <a:avLst/>
            </a:prstGeom>
            <a:grpFill/>
            <a:ln>
              <a:solidFill>
                <a:schemeClr val="accent2">
                  <a:lumMod val="10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2" name="组合 11"/>
          <p:cNvGrpSpPr/>
          <p:nvPr/>
        </p:nvGrpSpPr>
        <p:grpSpPr>
          <a:xfrm>
            <a:off x="919269" y="4209785"/>
            <a:ext cx="4596546" cy="174900"/>
            <a:chOff x="4906190" y="3870732"/>
            <a:chExt cx="3933010" cy="166280"/>
          </a:xfrm>
          <a:solidFill>
            <a:schemeClr val="accent2"/>
          </a:solidFill>
        </p:grpSpPr>
        <p:sp>
          <p:nvSpPr>
            <p:cNvPr id="13" name="矩形 12"/>
            <p:cNvSpPr/>
            <p:nvPr/>
          </p:nvSpPr>
          <p:spPr>
            <a:xfrm>
              <a:off x="4906190" y="3870732"/>
              <a:ext cx="166280" cy="166280"/>
            </a:xfrm>
            <a:prstGeom prst="rect">
              <a:avLst/>
            </a:prstGeom>
            <a:grpFill/>
            <a:ln>
              <a:solidFill>
                <a:schemeClr val="accent2">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cxnSp>
          <p:nvCxnSpPr>
            <p:cNvPr id="14" name="直接连接符 13"/>
            <p:cNvCxnSpPr/>
            <p:nvPr/>
          </p:nvCxnSpPr>
          <p:spPr>
            <a:xfrm>
              <a:off x="5072470" y="3941172"/>
              <a:ext cx="3766730" cy="0"/>
            </a:xfrm>
            <a:prstGeom prst="line">
              <a:avLst/>
            </a:prstGeom>
            <a:grpFill/>
            <a:ln>
              <a:solidFill>
                <a:schemeClr val="accent2">
                  <a:lumMod val="10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18" name="组合 17"/>
          <p:cNvGrpSpPr/>
          <p:nvPr/>
        </p:nvGrpSpPr>
        <p:grpSpPr>
          <a:xfrm>
            <a:off x="919269" y="5238247"/>
            <a:ext cx="4596546" cy="174900"/>
            <a:chOff x="4906190" y="3870732"/>
            <a:chExt cx="3933010" cy="166280"/>
          </a:xfrm>
          <a:solidFill>
            <a:schemeClr val="accent2"/>
          </a:solidFill>
        </p:grpSpPr>
        <p:sp>
          <p:nvSpPr>
            <p:cNvPr id="19" name="矩形 18"/>
            <p:cNvSpPr/>
            <p:nvPr/>
          </p:nvSpPr>
          <p:spPr>
            <a:xfrm>
              <a:off x="4906190" y="3870732"/>
              <a:ext cx="166280" cy="166280"/>
            </a:xfrm>
            <a:prstGeom prst="rect">
              <a:avLst/>
            </a:prstGeom>
            <a:grpFill/>
            <a:ln>
              <a:solidFill>
                <a:schemeClr val="accent2">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prstTxWarp prst="textNoShape">
                <a:avLst/>
              </a:prstTxWarp>
              <a:noAutofit/>
            </a:bodyPr>
            <a:lstStyle/>
            <a:p>
              <a:pPr algn="ctr"/>
              <a:endParaRPr lang="zh-CN" altLang="en-US"/>
            </a:p>
          </p:txBody>
        </p:sp>
        <p:cxnSp>
          <p:nvCxnSpPr>
            <p:cNvPr id="20" name="直接连接符 19"/>
            <p:cNvCxnSpPr/>
            <p:nvPr/>
          </p:nvCxnSpPr>
          <p:spPr>
            <a:xfrm>
              <a:off x="5072470" y="3941172"/>
              <a:ext cx="3766730" cy="0"/>
            </a:xfrm>
            <a:prstGeom prst="line">
              <a:avLst/>
            </a:prstGeom>
            <a:grpFill/>
            <a:ln>
              <a:solidFill>
                <a:schemeClr val="accent2">
                  <a:lumMod val="10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22" name="Rectangle 5"/>
          <p:cNvSpPr/>
          <p:nvPr/>
        </p:nvSpPr>
        <p:spPr>
          <a:xfrm>
            <a:off x="5887632" y="1625120"/>
            <a:ext cx="5719916" cy="418961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25400" cap="flat" cmpd="sng" algn="ctr">
            <a:noFill/>
            <a:prstDash val="solid"/>
          </a:ln>
          <a:effectLst/>
        </p:spPr>
        <p:txBody>
          <a:bodyPr rtlCol="0" anchor="ctr"/>
          <a:lstStyle/>
          <a:p>
            <a:pPr algn="ctr" defTabSz="914217">
              <a:defRPr/>
            </a:pPr>
            <a:endParaRPr lang="en-GB" sz="2799" kern="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išľíďè">
            <a:extLst>
              <a:ext uri="{FF2B5EF4-FFF2-40B4-BE49-F238E27FC236}">
                <a16:creationId xmlns:a16="http://schemas.microsoft.com/office/drawing/2014/main" xmlns="" id="{DAC837C4-58EB-47E7-97FB-37A084614B60}"/>
              </a:ext>
            </a:extLst>
          </p:cNvPr>
          <p:cNvSpPr/>
          <p:nvPr/>
        </p:nvSpPr>
        <p:spPr bwMode="auto">
          <a:xfrm>
            <a:off x="1307935" y="2285495"/>
            <a:ext cx="4207880"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请替换文字内容复制你的内容到到天边上车请替换文字内容复制你的内容到到天边上车你</a:t>
            </a:r>
          </a:p>
        </p:txBody>
      </p:sp>
      <p:sp>
        <p:nvSpPr>
          <p:cNvPr id="24" name="iSlíďè">
            <a:extLst>
              <a:ext uri="{FF2B5EF4-FFF2-40B4-BE49-F238E27FC236}">
                <a16:creationId xmlns:a16="http://schemas.microsoft.com/office/drawing/2014/main" xmlns="" id="{7845EF9D-D237-47A7-B40C-F13D0162F345}"/>
              </a:ext>
            </a:extLst>
          </p:cNvPr>
          <p:cNvSpPr txBox="1"/>
          <p:nvPr/>
        </p:nvSpPr>
        <p:spPr bwMode="auto">
          <a:xfrm>
            <a:off x="1307935" y="1792431"/>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6" name="iSlíďè">
            <a:extLst>
              <a:ext uri="{FF2B5EF4-FFF2-40B4-BE49-F238E27FC236}">
                <a16:creationId xmlns:a16="http://schemas.microsoft.com/office/drawing/2014/main" xmlns="" id="{91139B75-7EA0-468F-AE3C-971F4C66744A}"/>
              </a:ext>
            </a:extLst>
          </p:cNvPr>
          <p:cNvSpPr txBox="1"/>
          <p:nvPr/>
        </p:nvSpPr>
        <p:spPr bwMode="auto">
          <a:xfrm>
            <a:off x="1307935" y="2874934"/>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8" name="iSlíďè">
            <a:extLst>
              <a:ext uri="{FF2B5EF4-FFF2-40B4-BE49-F238E27FC236}">
                <a16:creationId xmlns:a16="http://schemas.microsoft.com/office/drawing/2014/main" xmlns="" id="{091A20CA-C377-4EB9-9BEE-AF5952B61677}"/>
              </a:ext>
            </a:extLst>
          </p:cNvPr>
          <p:cNvSpPr txBox="1"/>
          <p:nvPr/>
        </p:nvSpPr>
        <p:spPr bwMode="auto">
          <a:xfrm>
            <a:off x="1307935" y="3883345"/>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0" name="iSlíďè">
            <a:extLst>
              <a:ext uri="{FF2B5EF4-FFF2-40B4-BE49-F238E27FC236}">
                <a16:creationId xmlns:a16="http://schemas.microsoft.com/office/drawing/2014/main" xmlns="" id="{AAE3B99D-0D45-4943-8407-CC480637D1DB}"/>
              </a:ext>
            </a:extLst>
          </p:cNvPr>
          <p:cNvSpPr txBox="1"/>
          <p:nvPr/>
        </p:nvSpPr>
        <p:spPr bwMode="auto">
          <a:xfrm>
            <a:off x="1307935" y="4965848"/>
            <a:ext cx="2718564" cy="43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1" name="išľíďè">
            <a:extLst>
              <a:ext uri="{FF2B5EF4-FFF2-40B4-BE49-F238E27FC236}">
                <a16:creationId xmlns:a16="http://schemas.microsoft.com/office/drawing/2014/main" xmlns="" id="{40160FDC-7C18-46DE-9CF6-8677B7EED7B7}"/>
              </a:ext>
            </a:extLst>
          </p:cNvPr>
          <p:cNvSpPr/>
          <p:nvPr/>
        </p:nvSpPr>
        <p:spPr bwMode="auto">
          <a:xfrm>
            <a:off x="1307935" y="3301495"/>
            <a:ext cx="4207880"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请替换文字内容复制你的内容到到天边上车请替换文字内容复制你的内容到到天边上车你</a:t>
            </a:r>
          </a:p>
        </p:txBody>
      </p:sp>
      <p:sp>
        <p:nvSpPr>
          <p:cNvPr id="32" name="išľíďè">
            <a:extLst>
              <a:ext uri="{FF2B5EF4-FFF2-40B4-BE49-F238E27FC236}">
                <a16:creationId xmlns:a16="http://schemas.microsoft.com/office/drawing/2014/main" xmlns="" id="{D26830C5-DEA5-4BAE-AA7F-191E863ECA7D}"/>
              </a:ext>
            </a:extLst>
          </p:cNvPr>
          <p:cNvSpPr/>
          <p:nvPr/>
        </p:nvSpPr>
        <p:spPr bwMode="auto">
          <a:xfrm>
            <a:off x="1307935" y="4304795"/>
            <a:ext cx="4207880"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请替换文字内容复制你的内容到到天边上车请替换文字内容复制你的内容到到天边上车你</a:t>
            </a:r>
          </a:p>
        </p:txBody>
      </p:sp>
      <p:sp>
        <p:nvSpPr>
          <p:cNvPr id="33" name="išľíďè">
            <a:extLst>
              <a:ext uri="{FF2B5EF4-FFF2-40B4-BE49-F238E27FC236}">
                <a16:creationId xmlns:a16="http://schemas.microsoft.com/office/drawing/2014/main" xmlns="" id="{4B105384-637A-4257-B5A9-C28EA565B10B}"/>
              </a:ext>
            </a:extLst>
          </p:cNvPr>
          <p:cNvSpPr/>
          <p:nvPr/>
        </p:nvSpPr>
        <p:spPr bwMode="auto">
          <a:xfrm>
            <a:off x="1307935" y="5358895"/>
            <a:ext cx="4207880" cy="690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请替换文字内容复制你的内容到到天边上车请替换文字内容复制你的内容到到天边上车你</a:t>
            </a:r>
          </a:p>
        </p:txBody>
      </p:sp>
    </p:spTree>
    <p:extLst>
      <p:ext uri="{BB962C8B-B14F-4D97-AF65-F5344CB8AC3E}">
        <p14:creationId xmlns:p14="http://schemas.microsoft.com/office/powerpoint/2010/main" val="3469774722"/>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2"/>
          <p:cNvSpPr txBox="1"/>
          <p:nvPr/>
        </p:nvSpPr>
        <p:spPr>
          <a:xfrm>
            <a:off x="4465162" y="292585"/>
            <a:ext cx="3261677" cy="461558"/>
          </a:xfrm>
          <a:prstGeom prst="rect">
            <a:avLst/>
          </a:prstGeom>
          <a:noFill/>
        </p:spPr>
        <p:txBody>
          <a:bodyPr wrap="non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点击输入相关文字标题</a:t>
            </a:r>
          </a:p>
        </p:txBody>
      </p:sp>
      <p:pic>
        <p:nvPicPr>
          <p:cNvPr id="5"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910082" y="1476094"/>
            <a:ext cx="3369511" cy="197790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74251" y="1476094"/>
            <a:ext cx="3358304" cy="1977904"/>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4486563" y="1476094"/>
            <a:ext cx="3369511" cy="1977904"/>
          </a:xfrm>
          <a:prstGeom prst="rect">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3765">
              <a:lnSpc>
                <a:spcPct val="120000"/>
              </a:lnSpc>
              <a:spcBef>
                <a:spcPct val="0"/>
              </a:spcBef>
              <a:defRPr/>
            </a:pPr>
            <a:r>
              <a:rPr lang="zh-CN" altLang="en-US" sz="1400" dirty="0">
                <a:solidFill>
                  <a:schemeClr val="bg1"/>
                </a:solidFill>
                <a:latin typeface="+mn-ea"/>
              </a:rPr>
              <a:t>请替换文字内容复制你的内容到到天边上车请替换文字内容复制你的内容到到天边上车你个贵山海你个贵山海</a:t>
            </a:r>
          </a:p>
        </p:txBody>
      </p:sp>
      <p:sp>
        <p:nvSpPr>
          <p:cNvPr id="9" name="圆角矩形 7"/>
          <p:cNvSpPr/>
          <p:nvPr/>
        </p:nvSpPr>
        <p:spPr>
          <a:xfrm>
            <a:off x="1074251" y="3551795"/>
            <a:ext cx="6781822" cy="1977904"/>
          </a:xfrm>
          <a:prstGeom prst="roundRect">
            <a:avLst>
              <a:gd name="adj" fmla="val 0"/>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133353" tIns="66678" rIns="133353" bIns="66678" rtlCol="0" anchor="ctr"/>
          <a:lstStyle/>
          <a:p>
            <a:pPr algn="ctr"/>
            <a:endParaRPr lang="zh-CN" altLang="en-US"/>
          </a:p>
        </p:txBody>
      </p:sp>
      <p:sp>
        <p:nvSpPr>
          <p:cNvPr id="10" name="TextBox 8"/>
          <p:cNvSpPr txBox="1"/>
          <p:nvPr/>
        </p:nvSpPr>
        <p:spPr>
          <a:xfrm>
            <a:off x="1379096" y="3936082"/>
            <a:ext cx="6214933" cy="2046329"/>
          </a:xfrm>
          <a:prstGeom prst="rect">
            <a:avLst/>
          </a:prstGeom>
          <a:noFill/>
        </p:spPr>
        <p:txBody>
          <a:bodyPr wrap="square" lIns="0" tIns="0" rIns="0" bIns="0" rtlCol="0">
            <a:spAutoFit/>
          </a:bodyPr>
          <a:lstStyle/>
          <a:p>
            <a:pPr algn="just">
              <a:lnSpc>
                <a:spcPct val="120000"/>
              </a:lnSpc>
            </a:pPr>
            <a:r>
              <a:rPr lang="zh-CN" altLang="en-US" sz="1400" dirty="0">
                <a:solidFill>
                  <a:schemeClr val="bg1">
                    <a:lumMod val="50000"/>
                  </a:schemeClr>
                </a:solidFill>
                <a:latin typeface="微软雅黑" pitchFamily="34" charset="-122"/>
                <a:ea typeface="微软雅黑" pitchFamily="34" charset="-122"/>
              </a:rPr>
              <a:t>请替换文字内容复制你的内容到到天边上车请替换文字内容复制你的内容到到天边上车你个贵山海你个贵山海请替换文字内容复制你的内容到到天边上车请替换文字内容复制你的内容到到天边上车你个贵山海你个贵山海</a:t>
            </a:r>
          </a:p>
          <a:p>
            <a:pPr algn="just">
              <a:lnSpc>
                <a:spcPct val="120000"/>
              </a:lnSpc>
            </a:pPr>
            <a:endParaRPr lang="zh-CN" altLang="en-US" sz="1400" dirty="0">
              <a:solidFill>
                <a:schemeClr val="bg1">
                  <a:lumMod val="50000"/>
                </a:schemeClr>
              </a:solidFill>
              <a:latin typeface="微软雅黑" pitchFamily="34" charset="-122"/>
              <a:ea typeface="微软雅黑" pitchFamily="34" charset="-122"/>
            </a:endParaRPr>
          </a:p>
          <a:p>
            <a:pPr algn="just">
              <a:lnSpc>
                <a:spcPct val="120000"/>
              </a:lnSpc>
            </a:pPr>
            <a:endParaRPr lang="zh-CN" altLang="en-US" sz="1400" dirty="0">
              <a:solidFill>
                <a:schemeClr val="bg2">
                  <a:lumMod val="10000"/>
                </a:schemeClr>
              </a:solidFill>
              <a:latin typeface="+mn-ea"/>
            </a:endParaRPr>
          </a:p>
          <a:p>
            <a:pPr algn="just">
              <a:lnSpc>
                <a:spcPct val="120000"/>
              </a:lnSpc>
            </a:pPr>
            <a:endParaRPr lang="zh-CN" altLang="en-US" sz="1400" dirty="0">
              <a:solidFill>
                <a:schemeClr val="bg2">
                  <a:lumMod val="10000"/>
                </a:schemeClr>
              </a:solidFill>
              <a:latin typeface="+mn-ea"/>
            </a:endParaRPr>
          </a:p>
          <a:p>
            <a:pPr algn="just">
              <a:lnSpc>
                <a:spcPct val="120000"/>
              </a:lnSpc>
            </a:pPr>
            <a:endParaRPr lang="zh-CN" altLang="en-US" sz="1400" dirty="0">
              <a:solidFill>
                <a:schemeClr val="bg2">
                  <a:lumMod val="10000"/>
                </a:schemeClr>
              </a:solidFill>
              <a:latin typeface="+mn-ea"/>
            </a:endParaRPr>
          </a:p>
          <a:p>
            <a:pPr algn="just">
              <a:lnSpc>
                <a:spcPct val="120000"/>
              </a:lnSpc>
            </a:pPr>
            <a:endParaRPr lang="en-US" altLang="zh-CN" sz="1400" dirty="0">
              <a:solidFill>
                <a:schemeClr val="bg1">
                  <a:lumMod val="50000"/>
                </a:schemeClr>
              </a:solidFill>
              <a:latin typeface="微软雅黑" pitchFamily="34" charset="-122"/>
              <a:ea typeface="微软雅黑" pitchFamily="34" charset="-122"/>
            </a:endParaRPr>
          </a:p>
        </p:txBody>
      </p:sp>
      <p:sp>
        <p:nvSpPr>
          <p:cNvPr id="11" name="矩形 10"/>
          <p:cNvSpPr/>
          <p:nvPr/>
        </p:nvSpPr>
        <p:spPr>
          <a:xfrm>
            <a:off x="7910082" y="3551795"/>
            <a:ext cx="3369511" cy="1977904"/>
          </a:xfrm>
          <a:prstGeom prst="rect">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defTabSz="913765">
              <a:lnSpc>
                <a:spcPct val="120000"/>
              </a:lnSpc>
              <a:spcBef>
                <a:spcPct val="0"/>
              </a:spcBef>
              <a:defRPr/>
            </a:pPr>
            <a:r>
              <a:rPr lang="zh-CN" altLang="en-US" sz="1400" dirty="0">
                <a:solidFill>
                  <a:schemeClr val="bg1"/>
                </a:solidFill>
                <a:latin typeface="+mn-ea"/>
              </a:rPr>
              <a:t>请替换文字内容复制你的内容到到天边上车请替换文字内容复制你的内容到到天边上车你个贵山海你个贵山海</a:t>
            </a:r>
          </a:p>
        </p:txBody>
      </p:sp>
    </p:spTree>
    <p:extLst>
      <p:ext uri="{BB962C8B-B14F-4D97-AF65-F5344CB8AC3E}">
        <p14:creationId xmlns:p14="http://schemas.microsoft.com/office/powerpoint/2010/main" val="1633066858"/>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Effect transition="in" filter="fade">
                                      <p:cBhvr>
                                        <p:cTn id="9" dur="300"/>
                                        <p:tgtEl>
                                          <p:spTgt spid="7"/>
                                        </p:tgtEl>
                                      </p:cBhvr>
                                    </p:animEffect>
                                  </p:childTnLst>
                                </p:cTn>
                              </p:par>
                            </p:childTnLst>
                          </p:cTn>
                        </p:par>
                        <p:par>
                          <p:cTn id="10" fill="hold">
                            <p:stCondLst>
                              <p:cond delay="300"/>
                            </p:stCondLst>
                            <p:childTnLst>
                              <p:par>
                                <p:cTn id="11" presetID="1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ppt_x</p:attrName>
                                        </p:attrNameLst>
                                      </p:cBhvr>
                                      <p:tavLst>
                                        <p:tav tm="0">
                                          <p:val>
                                            <p:strVal val="#ppt_x+#ppt_w*1.125000"/>
                                          </p:val>
                                        </p:tav>
                                        <p:tav tm="100000">
                                          <p:val>
                                            <p:strVal val="#ppt_x"/>
                                          </p:val>
                                        </p:tav>
                                      </p:tavLst>
                                    </p:anim>
                                    <p:animEffect transition="in" filter="wipe(left)">
                                      <p:cBhvr>
                                        <p:cTn id="14" dur="500"/>
                                        <p:tgtEl>
                                          <p:spTgt spid="6"/>
                                        </p:tgtEl>
                                      </p:cBhvr>
                                    </p:animEffect>
                                  </p:childTnLst>
                                </p:cTn>
                              </p:par>
                              <p:par>
                                <p:cTn id="15" presetID="12" presetClass="entr" presetSubtype="8"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par>
                          <p:cTn id="19" fill="hold">
                            <p:stCondLst>
                              <p:cond delay="800"/>
                            </p:stCondLst>
                            <p:childTnLst>
                              <p:par>
                                <p:cTn id="20" presetID="22" presetClass="entr" presetSubtype="1"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up)">
                                      <p:cBhvr>
                                        <p:cTn id="22" dur="500"/>
                                        <p:tgtEl>
                                          <p:spTgt spid="9"/>
                                        </p:tgtEl>
                                      </p:cBhvr>
                                    </p:animEffect>
                                  </p:childTnLst>
                                </p:cTn>
                              </p:par>
                            </p:childTnLst>
                          </p:cTn>
                        </p:par>
                        <p:par>
                          <p:cTn id="23" fill="hold">
                            <p:stCondLst>
                              <p:cond delay="1300"/>
                            </p:stCondLst>
                            <p:childTnLst>
                              <p:par>
                                <p:cTn id="24" presetID="22"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up)">
                                      <p:cBhvr>
                                        <p:cTn id="26" dur="500"/>
                                        <p:tgtEl>
                                          <p:spTgt spid="10"/>
                                        </p:tgtEl>
                                      </p:cBhvr>
                                    </p:animEffect>
                                  </p:childTnLst>
                                </p:cTn>
                              </p:par>
                            </p:childTnLst>
                          </p:cTn>
                        </p:par>
                        <p:par>
                          <p:cTn id="27" fill="hold">
                            <p:stCondLst>
                              <p:cond delay="1800"/>
                            </p:stCondLst>
                            <p:childTnLst>
                              <p:par>
                                <p:cTn id="28" presetID="53" presetClass="entr" presetSubtype="16"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300" fill="hold"/>
                                        <p:tgtEl>
                                          <p:spTgt spid="11"/>
                                        </p:tgtEl>
                                        <p:attrNameLst>
                                          <p:attrName>ppt_w</p:attrName>
                                        </p:attrNameLst>
                                      </p:cBhvr>
                                      <p:tavLst>
                                        <p:tav tm="0">
                                          <p:val>
                                            <p:fltVal val="0"/>
                                          </p:val>
                                        </p:tav>
                                        <p:tav tm="100000">
                                          <p:val>
                                            <p:strVal val="#ppt_w"/>
                                          </p:val>
                                        </p:tav>
                                      </p:tavLst>
                                    </p:anim>
                                    <p:anim calcmode="lin" valueType="num">
                                      <p:cBhvr>
                                        <p:cTn id="31" dur="300" fill="hold"/>
                                        <p:tgtEl>
                                          <p:spTgt spid="11"/>
                                        </p:tgtEl>
                                        <p:attrNameLst>
                                          <p:attrName>ppt_h</p:attrName>
                                        </p:attrNameLst>
                                      </p:cBhvr>
                                      <p:tavLst>
                                        <p:tav tm="0">
                                          <p:val>
                                            <p:fltVal val="0"/>
                                          </p:val>
                                        </p:tav>
                                        <p:tav tm="100000">
                                          <p:val>
                                            <p:strVal val="#ppt_h"/>
                                          </p:val>
                                        </p:tav>
                                      </p:tavLst>
                                    </p:anim>
                                    <p:animEffect transition="in" filter="fade">
                                      <p:cBhvr>
                                        <p:cTn id="32" dur="3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8FA0CD8-DF2C-443F-B802-6D88DE17DF34}"/>
              </a:ext>
            </a:extLst>
          </p:cNvPr>
          <p:cNvPicPr>
            <a:picLocks noChangeAspect="1"/>
          </p:cNvPicPr>
          <p:nvPr/>
        </p:nvPicPr>
        <p:blipFill rotWithShape="1">
          <a:blip r:embed="rId3">
            <a:extLst>
              <a:ext uri="{28A0092B-C50C-407E-A947-70E740481C1C}">
                <a14:useLocalDpi xmlns:a14="http://schemas.microsoft.com/office/drawing/2010/main" val="0"/>
              </a:ext>
            </a:extLst>
          </a:blip>
          <a:srcRect l="-108" t="5076" r="108" b="19824"/>
          <a:stretch/>
        </p:blipFill>
        <p:spPr>
          <a:xfrm>
            <a:off x="0" y="0"/>
            <a:ext cx="12192000" cy="6858000"/>
          </a:xfrm>
          <a:prstGeom prst="rect">
            <a:avLst/>
          </a:prstGeom>
        </p:spPr>
      </p:pic>
      <p:sp>
        <p:nvSpPr>
          <p:cNvPr id="4" name="矩形: 圆角 3">
            <a:extLst>
              <a:ext uri="{FF2B5EF4-FFF2-40B4-BE49-F238E27FC236}">
                <a16:creationId xmlns:a16="http://schemas.microsoft.com/office/drawing/2014/main" xmlns="" id="{AA3D3392-76A0-405B-BD69-F5A10CEED216}"/>
              </a:ext>
            </a:extLst>
          </p:cNvPr>
          <p:cNvSpPr/>
          <p:nvPr/>
        </p:nvSpPr>
        <p:spPr>
          <a:xfrm>
            <a:off x="1049311" y="1783829"/>
            <a:ext cx="9968459" cy="3447738"/>
          </a:xfrm>
          <a:prstGeom prst="roundRect">
            <a:avLst/>
          </a:prstGeom>
          <a:solidFill>
            <a:schemeClr val="bg1"/>
          </a:solidFill>
          <a:ln>
            <a:solidFill>
              <a:schemeClr val="bg1">
                <a:lumMod val="7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a:extLst>
              <a:ext uri="{FF2B5EF4-FFF2-40B4-BE49-F238E27FC236}">
                <a16:creationId xmlns:a16="http://schemas.microsoft.com/office/drawing/2014/main" xmlns="" id="{669C4A67-2928-4833-8636-DB32840874FF}"/>
              </a:ext>
            </a:extLst>
          </p:cNvPr>
          <p:cNvSpPr txBox="1"/>
          <p:nvPr/>
        </p:nvSpPr>
        <p:spPr>
          <a:xfrm>
            <a:off x="1841016" y="2667540"/>
            <a:ext cx="8749810" cy="1200329"/>
          </a:xfrm>
          <a:prstGeom prst="rect">
            <a:avLst/>
          </a:prstGeom>
          <a:noFill/>
        </p:spPr>
        <p:txBody>
          <a:bodyPr wrap="square" rtlCol="0">
            <a:spAutoFit/>
          </a:bodyPr>
          <a:lstStyle/>
          <a:p>
            <a:pPr algn="ctr"/>
            <a:r>
              <a:rPr kumimoji="1" lang="en-US" altLang="zh-CN" sz="7200" b="1" dirty="0">
                <a:solidFill>
                  <a:schemeClr val="tx1">
                    <a:lumMod val="95000"/>
                    <a:lumOff val="5000"/>
                  </a:schemeClr>
                </a:solidFill>
                <a:latin typeface="Arial"/>
                <a:ea typeface="微软雅黑"/>
                <a:sym typeface="Arial"/>
              </a:rPr>
              <a:t>THANKS</a:t>
            </a:r>
            <a:endParaRPr kumimoji="1" lang="zh-CN" altLang="en-US" sz="7200" b="1" dirty="0">
              <a:solidFill>
                <a:schemeClr val="tx1">
                  <a:lumMod val="95000"/>
                  <a:lumOff val="5000"/>
                </a:schemeClr>
              </a:solidFill>
              <a:latin typeface="Arial"/>
              <a:ea typeface="微软雅黑"/>
              <a:sym typeface="Arial"/>
            </a:endParaRPr>
          </a:p>
        </p:txBody>
      </p:sp>
      <p:sp>
        <p:nvSpPr>
          <p:cNvPr id="8" name="文本框 7">
            <a:extLst>
              <a:ext uri="{FF2B5EF4-FFF2-40B4-BE49-F238E27FC236}">
                <a16:creationId xmlns:a16="http://schemas.microsoft.com/office/drawing/2014/main" xmlns="" id="{24F59A8C-4807-4B11-8239-56C1319EE362}"/>
              </a:ext>
            </a:extLst>
          </p:cNvPr>
          <p:cNvSpPr txBox="1"/>
          <p:nvPr/>
        </p:nvSpPr>
        <p:spPr>
          <a:xfrm>
            <a:off x="1331595" y="3827149"/>
            <a:ext cx="9528810" cy="369332"/>
          </a:xfrm>
          <a:prstGeom prst="rect">
            <a:avLst/>
          </a:prstGeom>
          <a:noFill/>
        </p:spPr>
        <p:txBody>
          <a:bodyPr wrap="square" rtlCol="0">
            <a:spAutoFit/>
          </a:bodyPr>
          <a:lstStyle/>
          <a:p>
            <a:pPr algn="ctr"/>
            <a:r>
              <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Brief work summary template photography net gives you creativity and inspiration</a:t>
            </a:r>
          </a:p>
        </p:txBody>
      </p:sp>
    </p:spTree>
    <p:extLst>
      <p:ext uri="{BB962C8B-B14F-4D97-AF65-F5344CB8AC3E}">
        <p14:creationId xmlns:p14="http://schemas.microsoft.com/office/powerpoint/2010/main" val="2119018760"/>
      </p:ext>
    </p:extLst>
  </p:cSld>
  <p:clrMapOvr>
    <a:masterClrMapping/>
  </p:clrMapOvr>
  <mc:AlternateContent xmlns:mc="http://schemas.openxmlformats.org/markup-compatibility/2006" xmlns:p14="http://schemas.microsoft.com/office/powerpoint/2010/main">
    <mc:Choice Requires="p14">
      <p:transition spd="slow" p14:dur="1600" advClick="0" advTm="2000">
        <p14:prism isInverted="1"/>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A568064-CEE9-4569-9DE3-EABCA44B1DD9}"/>
              </a:ext>
            </a:extLst>
          </p:cNvPr>
          <p:cNvSpPr/>
          <p:nvPr/>
        </p:nvSpPr>
        <p:spPr>
          <a:xfrm>
            <a:off x="2642170" y="4095779"/>
            <a:ext cx="6907661"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获取分类整理好的</a:t>
            </a:r>
            <a:r>
              <a:rPr lang="en-US" altLang="zh-CN" sz="2400" b="1" dirty="0">
                <a:solidFill>
                  <a:srgbClr val="E75617"/>
                </a:solidFill>
                <a:latin typeface="微软雅黑" panose="020B0503020204020204" pitchFamily="34" charset="-122"/>
                <a:ea typeface="微软雅黑" panose="020B0503020204020204" pitchFamily="34" charset="-122"/>
              </a:rPr>
              <a:t>100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模板</a:t>
            </a:r>
            <a:r>
              <a:rPr lang="zh-CN" altLang="en-US" sz="2400" b="1" dirty="0">
                <a:solidFill>
                  <a:srgbClr val="E75617"/>
                </a:solidFill>
                <a:latin typeface="微软雅黑" panose="020B0503020204020204" pitchFamily="34" charset="-122"/>
                <a:ea typeface="微软雅黑" panose="020B0503020204020204" pitchFamily="34" charset="-122"/>
              </a:rPr>
              <a:t>完整版</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微信号</a:t>
            </a:r>
          </a:p>
        </p:txBody>
      </p:sp>
      <p:sp>
        <p:nvSpPr>
          <p:cNvPr id="3" name="矩形 2">
            <a:extLst>
              <a:ext uri="{FF2B5EF4-FFF2-40B4-BE49-F238E27FC236}">
                <a16:creationId xmlns:a16="http://schemas.microsoft.com/office/drawing/2014/main" xmlns="" id="{87CC88B2-3326-4FDA-99F0-B85CD80BA8C3}"/>
              </a:ext>
            </a:extLst>
          </p:cNvPr>
          <p:cNvSpPr/>
          <p:nvPr/>
        </p:nvSpPr>
        <p:spPr>
          <a:xfrm>
            <a:off x="4696578" y="4526115"/>
            <a:ext cx="2646878"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zh-CN" altLang="en-US" sz="2400" b="1" dirty="0">
                <a:solidFill>
                  <a:srgbClr val="E75617"/>
                </a:solidFill>
                <a:latin typeface="微软雅黑" panose="020B0503020204020204" pitchFamily="34" charset="-122"/>
                <a:ea typeface="微软雅黑" panose="020B0503020204020204" pitchFamily="34" charset="-122"/>
              </a:rPr>
              <a:t>全部</a:t>
            </a:r>
          </a:p>
        </p:txBody>
      </p:sp>
      <p:sp>
        <p:nvSpPr>
          <p:cNvPr id="4" name="矩形 3">
            <a:extLst>
              <a:ext uri="{FF2B5EF4-FFF2-40B4-BE49-F238E27FC236}">
                <a16:creationId xmlns:a16="http://schemas.microsoft.com/office/drawing/2014/main" xmlns="" id="{C8D67E13-B75A-49AD-BBF2-AC6E04B0C863}"/>
              </a:ext>
            </a:extLst>
          </p:cNvPr>
          <p:cNvSpPr/>
          <p:nvPr/>
        </p:nvSpPr>
        <p:spPr>
          <a:xfrm>
            <a:off x="3057962" y="5090458"/>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5" name="图片 4">
            <a:extLst>
              <a:ext uri="{FF2B5EF4-FFF2-40B4-BE49-F238E27FC236}">
                <a16:creationId xmlns:a16="http://schemas.microsoft.com/office/drawing/2014/main" xmlns="" id="{F0C095B3-1DD4-426D-A30E-E36B0D4096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1827" y="1367431"/>
            <a:ext cx="2728348" cy="2728348"/>
          </a:xfrm>
          <a:prstGeom prst="rect">
            <a:avLst/>
          </a:prstGeom>
        </p:spPr>
      </p:pic>
    </p:spTree>
    <p:extLst>
      <p:ext uri="{BB962C8B-B14F-4D97-AF65-F5344CB8AC3E}">
        <p14:creationId xmlns:p14="http://schemas.microsoft.com/office/powerpoint/2010/main" val="252444626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42836" y="3048000"/>
            <a:ext cx="5097870" cy="1200329"/>
          </a:xfrm>
          <a:prstGeom prst="rect">
            <a:avLst/>
          </a:prstGeom>
          <a:noFill/>
        </p:spPr>
        <p:txBody>
          <a:bodyPr wrap="none" rtlCol="0">
            <a:spAutoFit/>
          </a:bodyPr>
          <a:lstStyle/>
          <a:p>
            <a:r>
              <a:rPr lang="zh-CN" altLang="en-US" dirty="0"/>
              <a:t>美仑设</a:t>
            </a:r>
            <a:r>
              <a:rPr lang="zh-CN" altLang="en-US" dirty="0" smtClean="0"/>
              <a:t>计作品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授权发布</a:t>
            </a:r>
            <a:endParaRPr lang="zh-CN" altLang="en-US"/>
          </a:p>
        </p:txBody>
      </p:sp>
    </p:spTree>
    <p:extLst>
      <p:ext uri="{BB962C8B-B14F-4D97-AF65-F5344CB8AC3E}">
        <p14:creationId xmlns:p14="http://schemas.microsoft.com/office/powerpoint/2010/main" val="181007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6">
            <a:extLst>
              <a:ext uri="{FF2B5EF4-FFF2-40B4-BE49-F238E27FC236}">
                <a16:creationId xmlns:a16="http://schemas.microsoft.com/office/drawing/2014/main" xmlns="" id="{72C5625F-3B1C-4B84-9E25-E3A304AC2652}"/>
              </a:ext>
            </a:extLst>
          </p:cNvPr>
          <p:cNvSpPr txBox="1"/>
          <p:nvPr/>
        </p:nvSpPr>
        <p:spPr>
          <a:xfrm>
            <a:off x="6895494" y="2450795"/>
            <a:ext cx="655949" cy="707887"/>
          </a:xfrm>
          <a:prstGeom prst="rect">
            <a:avLst/>
          </a:prstGeom>
          <a:noFill/>
        </p:spPr>
        <p:txBody>
          <a:bodyPr wrap="none" anchor="ctr">
            <a:noAutofit/>
          </a:bodyPr>
          <a:lstStyle/>
          <a:p>
            <a:r>
              <a:rPr lang="en-US" altLang="zh-CN" sz="8000" b="1" dirty="0">
                <a:solidFill>
                  <a:schemeClr val="tx1">
                    <a:lumMod val="95000"/>
                    <a:lumOff val="5000"/>
                  </a:schemeClr>
                </a:solidFill>
                <a:latin typeface="Arial"/>
                <a:ea typeface="微软雅黑"/>
                <a:sym typeface="Arial"/>
              </a:rPr>
              <a:t>01</a:t>
            </a:r>
          </a:p>
        </p:txBody>
      </p:sp>
      <p:sp>
        <p:nvSpPr>
          <p:cNvPr id="34" name="TextBox 8">
            <a:extLst>
              <a:ext uri="{FF2B5EF4-FFF2-40B4-BE49-F238E27FC236}">
                <a16:creationId xmlns:a16="http://schemas.microsoft.com/office/drawing/2014/main" xmlns="" id="{9D7AE966-A1EF-4338-AE7C-3CCAC5F3473B}"/>
              </a:ext>
            </a:extLst>
          </p:cNvPr>
          <p:cNvSpPr txBox="1"/>
          <p:nvPr/>
        </p:nvSpPr>
        <p:spPr>
          <a:xfrm>
            <a:off x="6576046" y="3320716"/>
            <a:ext cx="3962573" cy="843731"/>
          </a:xfrm>
          <a:prstGeom prst="rect">
            <a:avLst/>
          </a:prstGeom>
          <a:noFill/>
        </p:spPr>
        <p:txBody>
          <a:bodyPr wrap="none" lIns="480000" tIns="0" rIns="0" bIns="0" anchor="b" anchorCtr="0">
            <a:noAutofit/>
          </a:bodyPr>
          <a:lstStyle/>
          <a:p>
            <a:r>
              <a:rPr lang="zh-CN" altLang="en-US" sz="4800" b="1" dirty="0">
                <a:solidFill>
                  <a:srgbClr val="FEAC14"/>
                </a:solidFill>
                <a:latin typeface="Arial"/>
                <a:ea typeface="微软雅黑"/>
                <a:sym typeface="Arial"/>
              </a:rPr>
              <a:t>年度工作概述</a:t>
            </a:r>
          </a:p>
        </p:txBody>
      </p:sp>
      <p:sp>
        <p:nvSpPr>
          <p:cNvPr id="44" name="išľíďè">
            <a:extLst>
              <a:ext uri="{FF2B5EF4-FFF2-40B4-BE49-F238E27FC236}">
                <a16:creationId xmlns:a16="http://schemas.microsoft.com/office/drawing/2014/main" xmlns="" id="{200433CE-FDB5-4759-AD2D-04D244E6341E}"/>
              </a:ext>
            </a:extLst>
          </p:cNvPr>
          <p:cNvSpPr/>
          <p:nvPr/>
        </p:nvSpPr>
        <p:spPr bwMode="auto">
          <a:xfrm>
            <a:off x="6997162" y="4194427"/>
            <a:ext cx="4227140" cy="1075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30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xmlns="" id="{6BB89307-3ABD-4AAD-97A0-77AB49386D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38" y="1249389"/>
            <a:ext cx="5813458" cy="4359222"/>
          </a:xfrm>
          <a:prstGeom prst="rect">
            <a:avLst/>
          </a:prstGeom>
        </p:spPr>
      </p:pic>
    </p:spTree>
    <p:extLst>
      <p:ext uri="{BB962C8B-B14F-4D97-AF65-F5344CB8AC3E}">
        <p14:creationId xmlns:p14="http://schemas.microsoft.com/office/powerpoint/2010/main" val="4051292187"/>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1005658" y="1429783"/>
            <a:ext cx="798610" cy="798610"/>
          </a:xfrm>
          <a:prstGeom prst="ellipse">
            <a:avLst/>
          </a:pr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8"/>
          <p:cNvSpPr/>
          <p:nvPr/>
        </p:nvSpPr>
        <p:spPr>
          <a:xfrm rot="16200000">
            <a:off x="3241505" y="254476"/>
            <a:ext cx="659873" cy="3147318"/>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782877" y="1429783"/>
            <a:ext cx="798610" cy="798610"/>
          </a:xfrm>
          <a:prstGeom prst="ellipse">
            <a:avLst/>
          </a:prstGeom>
          <a:solidFill>
            <a:schemeClr val="tx1">
              <a:lumMod val="85000"/>
              <a:lumOff val="15000"/>
            </a:schemeClr>
          </a:solidFill>
          <a:ln>
            <a:solidFill>
              <a:schemeClr val="tx1">
                <a:lumMod val="85000"/>
                <a:lumOff val="1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10"/>
          <p:cNvSpPr/>
          <p:nvPr/>
        </p:nvSpPr>
        <p:spPr>
          <a:xfrm rot="16200000">
            <a:off x="9018724" y="254476"/>
            <a:ext cx="659873" cy="3147318"/>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05658" y="3971999"/>
            <a:ext cx="798610" cy="798610"/>
          </a:xfrm>
          <a:prstGeom prst="ellipse">
            <a:avLst/>
          </a:pr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2"/>
          <p:cNvSpPr/>
          <p:nvPr/>
        </p:nvSpPr>
        <p:spPr>
          <a:xfrm rot="16200000">
            <a:off x="3241505" y="2796693"/>
            <a:ext cx="659873" cy="3147318"/>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accent2">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6782877" y="3971999"/>
            <a:ext cx="798610" cy="798610"/>
          </a:xfrm>
          <a:prstGeom prst="ellipse">
            <a:avLst/>
          </a:pr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4"/>
          <p:cNvSpPr/>
          <p:nvPr/>
        </p:nvSpPr>
        <p:spPr>
          <a:xfrm rot="16200000">
            <a:off x="9018724" y="2796693"/>
            <a:ext cx="659873" cy="3147318"/>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chemeClr val="tx1">
              <a:lumMod val="85000"/>
              <a:lumOff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6969587" y="4147461"/>
            <a:ext cx="425188" cy="445733"/>
            <a:chOff x="7002627" y="828237"/>
            <a:chExt cx="444697" cy="466185"/>
          </a:xfrm>
          <a:solidFill>
            <a:srgbClr val="FEFEFE"/>
          </a:solidFill>
          <a:effectLst/>
        </p:grpSpPr>
        <p:sp>
          <p:nvSpPr>
            <p:cNvPr id="15"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16"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17"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18"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19"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20"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21"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22"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grpSp>
      <p:grpSp>
        <p:nvGrpSpPr>
          <p:cNvPr id="23" name="组合 22"/>
          <p:cNvGrpSpPr>
            <a:grpSpLocks noChangeAspect="1"/>
          </p:cNvGrpSpPr>
          <p:nvPr/>
        </p:nvGrpSpPr>
        <p:grpSpPr>
          <a:xfrm>
            <a:off x="1247933" y="1631909"/>
            <a:ext cx="349977" cy="391389"/>
            <a:chOff x="5999255" y="3275006"/>
            <a:chExt cx="402656" cy="450303"/>
          </a:xfrm>
          <a:solidFill>
            <a:srgbClr val="FEFEFE"/>
          </a:solidFill>
          <a:effectLst/>
        </p:grpSpPr>
        <p:sp>
          <p:nvSpPr>
            <p:cNvPr id="24"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25"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26"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27"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2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grpSp>
      <p:grpSp>
        <p:nvGrpSpPr>
          <p:cNvPr id="29" name="组合 28"/>
          <p:cNvGrpSpPr/>
          <p:nvPr/>
        </p:nvGrpSpPr>
        <p:grpSpPr>
          <a:xfrm>
            <a:off x="1241175" y="4192297"/>
            <a:ext cx="320989" cy="317677"/>
            <a:chOff x="6967126" y="4092464"/>
            <a:chExt cx="453105" cy="448433"/>
          </a:xfrm>
          <a:solidFill>
            <a:srgbClr val="FEFEFE"/>
          </a:solidFill>
          <a:effectLst/>
        </p:grpSpPr>
        <p:sp>
          <p:nvSpPr>
            <p:cNvPr id="30"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31"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grpSp>
      <p:grpSp>
        <p:nvGrpSpPr>
          <p:cNvPr id="32" name="组合 31"/>
          <p:cNvGrpSpPr/>
          <p:nvPr/>
        </p:nvGrpSpPr>
        <p:grpSpPr>
          <a:xfrm>
            <a:off x="7045245" y="1622530"/>
            <a:ext cx="334338" cy="359800"/>
            <a:chOff x="7005429" y="4859473"/>
            <a:chExt cx="466184" cy="501686"/>
          </a:xfrm>
          <a:solidFill>
            <a:srgbClr val="FEFEFE"/>
          </a:solidFill>
          <a:effectLst/>
        </p:grpSpPr>
        <p:sp>
          <p:nvSpPr>
            <p:cNvPr id="33"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34"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35"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36"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sp>
          <p:nvSpPr>
            <p:cNvPr id="37"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prstClr val="black"/>
                </a:solidFill>
              </a:endParaRPr>
            </a:p>
          </p:txBody>
        </p:sp>
      </p:grpSp>
      <p:sp>
        <p:nvSpPr>
          <p:cNvPr id="38" name="文本框 45"/>
          <p:cNvSpPr txBox="1"/>
          <p:nvPr/>
        </p:nvSpPr>
        <p:spPr>
          <a:xfrm>
            <a:off x="2250417" y="1631909"/>
            <a:ext cx="2699778" cy="846386"/>
          </a:xfrm>
          <a:prstGeom prst="rect">
            <a:avLst/>
          </a:prstGeom>
          <a:noFill/>
          <a:effectLst/>
        </p:spPr>
        <p:txBody>
          <a:bodyPr wrap="none" rtlCol="0">
            <a:spAutoFit/>
          </a:bodyPr>
          <a:lstStyle/>
          <a:p>
            <a:r>
              <a:rPr lang="en-US" altLang="zh-CN" sz="2000" b="1" dirty="0">
                <a:solidFill>
                  <a:srgbClr val="4C4B50"/>
                </a:solidFill>
                <a:latin typeface="Agency FB" panose="020B0503020202020204" pitchFamily="34" charset="0"/>
                <a:ea typeface="方正姚体" panose="02010601030101010101" pitchFamily="2" charset="-122"/>
              </a:rPr>
              <a:t>   </a:t>
            </a:r>
            <a:r>
              <a:rPr lang="en-US" altLang="zh-CN" b="1" dirty="0">
                <a:solidFill>
                  <a:schemeClr val="bg1"/>
                </a:solidFill>
                <a:latin typeface="方正姚体" panose="02010601030101010101" pitchFamily="2" charset="-122"/>
                <a:ea typeface="方正姚体" panose="02010601030101010101" pitchFamily="2" charset="-122"/>
              </a:rPr>
              <a:t>MORE  THEN  TEMPLATE</a:t>
            </a:r>
          </a:p>
          <a:p>
            <a:endParaRPr lang="en-US" altLang="zh-CN" b="1" dirty="0">
              <a:solidFill>
                <a:schemeClr val="bg1"/>
              </a:solidFill>
              <a:latin typeface="方正姚体" panose="02010601030101010101" pitchFamily="2" charset="-122"/>
              <a:ea typeface="方正姚体" panose="02010601030101010101" pitchFamily="2" charset="-122"/>
            </a:endParaRPr>
          </a:p>
          <a:p>
            <a:endParaRPr lang="en-US" altLang="zh-CN" sz="1100" b="1" dirty="0">
              <a:solidFill>
                <a:schemeClr val="bg1"/>
              </a:solidFill>
              <a:latin typeface="方正姚体" panose="02010601030101010101" pitchFamily="2" charset="-122"/>
              <a:ea typeface="方正姚体" panose="02010601030101010101" pitchFamily="2" charset="-122"/>
            </a:endParaRPr>
          </a:p>
        </p:txBody>
      </p:sp>
      <p:sp>
        <p:nvSpPr>
          <p:cNvPr id="39" name="文本框 46"/>
          <p:cNvSpPr txBox="1"/>
          <p:nvPr/>
        </p:nvSpPr>
        <p:spPr>
          <a:xfrm>
            <a:off x="8023732" y="1603780"/>
            <a:ext cx="2699778" cy="846386"/>
          </a:xfrm>
          <a:prstGeom prst="rect">
            <a:avLst/>
          </a:prstGeom>
          <a:noFill/>
          <a:effectLst/>
        </p:spPr>
        <p:txBody>
          <a:bodyPr wrap="none" rtlCol="0">
            <a:spAutoFit/>
          </a:bodyPr>
          <a:lstStyle/>
          <a:p>
            <a:r>
              <a:rPr lang="en-US" altLang="zh-CN" sz="2000" b="1" dirty="0">
                <a:solidFill>
                  <a:srgbClr val="4C4B50"/>
                </a:solidFill>
                <a:latin typeface="Agency FB" panose="020B0503020202020204" pitchFamily="34" charset="0"/>
                <a:ea typeface="方正姚体" panose="02010601030101010101" pitchFamily="2" charset="-122"/>
              </a:rPr>
              <a:t>   </a:t>
            </a:r>
            <a:r>
              <a:rPr lang="en-US" altLang="zh-CN" b="1" dirty="0">
                <a:solidFill>
                  <a:schemeClr val="bg1"/>
                </a:solidFill>
                <a:latin typeface="方正姚体" panose="02010601030101010101" pitchFamily="2" charset="-122"/>
                <a:ea typeface="方正姚体" panose="02010601030101010101" pitchFamily="2" charset="-122"/>
              </a:rPr>
              <a:t>MORE  THEN  TEMPLATE</a:t>
            </a:r>
          </a:p>
          <a:p>
            <a:endParaRPr lang="en-US" altLang="zh-CN" b="1" dirty="0">
              <a:solidFill>
                <a:schemeClr val="bg1"/>
              </a:solidFill>
              <a:latin typeface="方正姚体" panose="02010601030101010101" pitchFamily="2" charset="-122"/>
              <a:ea typeface="方正姚体" panose="02010601030101010101" pitchFamily="2" charset="-122"/>
            </a:endParaRPr>
          </a:p>
          <a:p>
            <a:endParaRPr lang="en-US" altLang="zh-CN" sz="1100" b="1" dirty="0">
              <a:solidFill>
                <a:schemeClr val="bg1"/>
              </a:solidFill>
              <a:latin typeface="方正姚体" panose="02010601030101010101" pitchFamily="2" charset="-122"/>
              <a:ea typeface="方正姚体" panose="02010601030101010101" pitchFamily="2" charset="-122"/>
            </a:endParaRPr>
          </a:p>
        </p:txBody>
      </p:sp>
      <p:sp>
        <p:nvSpPr>
          <p:cNvPr id="40" name="文本框 47"/>
          <p:cNvSpPr txBox="1"/>
          <p:nvPr/>
        </p:nvSpPr>
        <p:spPr>
          <a:xfrm>
            <a:off x="2250417" y="4132206"/>
            <a:ext cx="2699778" cy="400110"/>
          </a:xfrm>
          <a:prstGeom prst="rect">
            <a:avLst/>
          </a:prstGeom>
          <a:noFill/>
          <a:effectLst/>
        </p:spPr>
        <p:txBody>
          <a:bodyPr wrap="none" rtlCol="0">
            <a:spAutoFit/>
          </a:bodyPr>
          <a:lstStyle/>
          <a:p>
            <a:r>
              <a:rPr lang="en-US" altLang="zh-CN" sz="2000" b="1" dirty="0">
                <a:solidFill>
                  <a:srgbClr val="4C4B50"/>
                </a:solidFill>
                <a:latin typeface="Agency FB" panose="020B0503020202020204" pitchFamily="34" charset="0"/>
                <a:ea typeface="方正姚体" panose="02010601030101010101" pitchFamily="2" charset="-122"/>
              </a:rPr>
              <a:t>   </a:t>
            </a:r>
            <a:r>
              <a:rPr lang="en-US" altLang="zh-CN" b="1" dirty="0">
                <a:solidFill>
                  <a:schemeClr val="bg1"/>
                </a:solidFill>
                <a:latin typeface="方正姚体" panose="02010601030101010101" pitchFamily="2" charset="-122"/>
                <a:ea typeface="方正姚体" panose="02010601030101010101" pitchFamily="2" charset="-122"/>
              </a:rPr>
              <a:t>MORE  THEN  TEMPLATE</a:t>
            </a:r>
          </a:p>
        </p:txBody>
      </p:sp>
      <p:sp>
        <p:nvSpPr>
          <p:cNvPr id="41" name="文本框 48"/>
          <p:cNvSpPr txBox="1"/>
          <p:nvPr/>
        </p:nvSpPr>
        <p:spPr>
          <a:xfrm>
            <a:off x="8022086" y="4173366"/>
            <a:ext cx="2699778" cy="846386"/>
          </a:xfrm>
          <a:prstGeom prst="rect">
            <a:avLst/>
          </a:prstGeom>
          <a:noFill/>
          <a:effectLst/>
        </p:spPr>
        <p:txBody>
          <a:bodyPr wrap="none" rtlCol="0">
            <a:spAutoFit/>
          </a:bodyPr>
          <a:lstStyle/>
          <a:p>
            <a:r>
              <a:rPr lang="en-US" altLang="zh-CN" sz="2000" b="1" dirty="0">
                <a:solidFill>
                  <a:srgbClr val="4C4B50"/>
                </a:solidFill>
                <a:latin typeface="Agency FB" panose="020B0503020202020204" pitchFamily="34" charset="0"/>
                <a:ea typeface="方正姚体" panose="02010601030101010101" pitchFamily="2" charset="-122"/>
              </a:rPr>
              <a:t>   </a:t>
            </a:r>
            <a:r>
              <a:rPr lang="en-US" altLang="zh-CN" b="1" dirty="0">
                <a:solidFill>
                  <a:schemeClr val="bg1"/>
                </a:solidFill>
                <a:latin typeface="方正姚体" panose="02010601030101010101" pitchFamily="2" charset="-122"/>
                <a:ea typeface="方正姚体" panose="02010601030101010101" pitchFamily="2" charset="-122"/>
              </a:rPr>
              <a:t>MORE  THEN  TEMPLATE</a:t>
            </a:r>
          </a:p>
          <a:p>
            <a:endParaRPr lang="en-US" altLang="zh-CN" b="1" dirty="0">
              <a:solidFill>
                <a:schemeClr val="bg1"/>
              </a:solidFill>
              <a:latin typeface="方正姚体" panose="02010601030101010101" pitchFamily="2" charset="-122"/>
              <a:ea typeface="方正姚体" panose="02010601030101010101" pitchFamily="2" charset="-122"/>
            </a:endParaRPr>
          </a:p>
          <a:p>
            <a:endParaRPr lang="en-US" altLang="zh-CN" sz="1100" b="1" dirty="0">
              <a:solidFill>
                <a:schemeClr val="bg1">
                  <a:lumMod val="50000"/>
                </a:schemeClr>
              </a:solidFill>
              <a:latin typeface="方正姚体" panose="02010601030101010101" pitchFamily="2" charset="-122"/>
              <a:ea typeface="方正姚体" panose="02010601030101010101" pitchFamily="2" charset="-122"/>
            </a:endParaRPr>
          </a:p>
        </p:txBody>
      </p:sp>
      <p:sp>
        <p:nvSpPr>
          <p:cNvPr id="42" name="išľíďè">
            <a:extLst>
              <a:ext uri="{FF2B5EF4-FFF2-40B4-BE49-F238E27FC236}">
                <a16:creationId xmlns:a16="http://schemas.microsoft.com/office/drawing/2014/main" xmlns="" id="{DE2F399C-EB4E-4E2E-BC4B-A00C4D25CD5C}"/>
              </a:ext>
            </a:extLst>
          </p:cNvPr>
          <p:cNvSpPr/>
          <p:nvPr/>
        </p:nvSpPr>
        <p:spPr bwMode="auto">
          <a:xfrm>
            <a:off x="2160476" y="2378151"/>
            <a:ext cx="329594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p:txBody>
      </p:sp>
      <p:sp>
        <p:nvSpPr>
          <p:cNvPr id="46" name="išľíďè">
            <a:extLst>
              <a:ext uri="{FF2B5EF4-FFF2-40B4-BE49-F238E27FC236}">
                <a16:creationId xmlns:a16="http://schemas.microsoft.com/office/drawing/2014/main" xmlns="" id="{B812BCBD-B96A-4E3C-A6AF-963875B86242}"/>
              </a:ext>
            </a:extLst>
          </p:cNvPr>
          <p:cNvSpPr/>
          <p:nvPr/>
        </p:nvSpPr>
        <p:spPr bwMode="auto">
          <a:xfrm>
            <a:off x="2160476" y="4956251"/>
            <a:ext cx="329594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p:txBody>
      </p:sp>
      <p:sp>
        <p:nvSpPr>
          <p:cNvPr id="47" name="išľíďè">
            <a:extLst>
              <a:ext uri="{FF2B5EF4-FFF2-40B4-BE49-F238E27FC236}">
                <a16:creationId xmlns:a16="http://schemas.microsoft.com/office/drawing/2014/main" xmlns="" id="{354DEE12-0413-4E4E-9717-317E139C3020}"/>
              </a:ext>
            </a:extLst>
          </p:cNvPr>
          <p:cNvSpPr/>
          <p:nvPr/>
        </p:nvSpPr>
        <p:spPr bwMode="auto">
          <a:xfrm>
            <a:off x="8065976" y="2378151"/>
            <a:ext cx="329594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p:txBody>
      </p:sp>
      <p:sp>
        <p:nvSpPr>
          <p:cNvPr id="48" name="išľíďè">
            <a:extLst>
              <a:ext uri="{FF2B5EF4-FFF2-40B4-BE49-F238E27FC236}">
                <a16:creationId xmlns:a16="http://schemas.microsoft.com/office/drawing/2014/main" xmlns="" id="{856BBF9D-25E4-48DC-BBFB-82065EFFE65F}"/>
              </a:ext>
            </a:extLst>
          </p:cNvPr>
          <p:cNvSpPr/>
          <p:nvPr/>
        </p:nvSpPr>
        <p:spPr bwMode="auto">
          <a:xfrm>
            <a:off x="8065976" y="4956251"/>
            <a:ext cx="3295943"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75000"/>
                    <a:lumOff val="2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p:txBody>
      </p:sp>
    </p:spTree>
    <p:extLst>
      <p:ext uri="{BB962C8B-B14F-4D97-AF65-F5344CB8AC3E}">
        <p14:creationId xmlns:p14="http://schemas.microsoft.com/office/powerpoint/2010/main" val="2520796861"/>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ppt_x"/>
                                          </p:val>
                                        </p:tav>
                                        <p:tav tm="100000">
                                          <p:val>
                                            <p:strVal val="#ppt_x"/>
                                          </p:val>
                                        </p:tav>
                                      </p:tavLst>
                                    </p:anim>
                                    <p:anim calcmode="lin" valueType="num">
                                      <p:cBhvr additive="base">
                                        <p:cTn id="8" dur="2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250" fill="hold"/>
                                        <p:tgtEl>
                                          <p:spTgt spid="9"/>
                                        </p:tgtEl>
                                        <p:attrNameLst>
                                          <p:attrName>ppt_x</p:attrName>
                                        </p:attrNameLst>
                                      </p:cBhvr>
                                      <p:tavLst>
                                        <p:tav tm="0">
                                          <p:val>
                                            <p:strVal val="#ppt_x"/>
                                          </p:val>
                                        </p:tav>
                                        <p:tav tm="100000">
                                          <p:val>
                                            <p:strVal val="#ppt_x"/>
                                          </p:val>
                                        </p:tav>
                                      </p:tavLst>
                                    </p:anim>
                                    <p:anim calcmode="lin" valueType="num">
                                      <p:cBhvr additive="base">
                                        <p:cTn id="23" dur="250" fill="hold"/>
                                        <p:tgtEl>
                                          <p:spTgt spid="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250" fill="hold"/>
                                        <p:tgtEl>
                                          <p:spTgt spid="10"/>
                                        </p:tgtEl>
                                        <p:attrNameLst>
                                          <p:attrName>ppt_x</p:attrName>
                                        </p:attrNameLst>
                                      </p:cBhvr>
                                      <p:tavLst>
                                        <p:tav tm="0">
                                          <p:val>
                                            <p:strVal val="#ppt_x"/>
                                          </p:val>
                                        </p:tav>
                                        <p:tav tm="100000">
                                          <p:val>
                                            <p:strVal val="#ppt_x"/>
                                          </p:val>
                                        </p:tav>
                                      </p:tavLst>
                                    </p:anim>
                                    <p:anim calcmode="lin" valueType="num">
                                      <p:cBhvr additive="base">
                                        <p:cTn id="28" dur="250" fill="hold"/>
                                        <p:tgtEl>
                                          <p:spTgt spid="10"/>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250" fill="hold"/>
                                        <p:tgtEl>
                                          <p:spTgt spid="11"/>
                                        </p:tgtEl>
                                        <p:attrNameLst>
                                          <p:attrName>ppt_x</p:attrName>
                                        </p:attrNameLst>
                                      </p:cBhvr>
                                      <p:tavLst>
                                        <p:tav tm="0">
                                          <p:val>
                                            <p:strVal val="#ppt_x"/>
                                          </p:val>
                                        </p:tav>
                                        <p:tav tm="100000">
                                          <p:val>
                                            <p:strVal val="#ppt_x"/>
                                          </p:val>
                                        </p:tav>
                                      </p:tavLst>
                                    </p:anim>
                                    <p:anim calcmode="lin" valueType="num">
                                      <p:cBhvr additive="base">
                                        <p:cTn id="33" dur="250" fill="hold"/>
                                        <p:tgtEl>
                                          <p:spTgt spid="11"/>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250" fill="hold"/>
                                        <p:tgtEl>
                                          <p:spTgt spid="12"/>
                                        </p:tgtEl>
                                        <p:attrNameLst>
                                          <p:attrName>ppt_x</p:attrName>
                                        </p:attrNameLst>
                                      </p:cBhvr>
                                      <p:tavLst>
                                        <p:tav tm="0">
                                          <p:val>
                                            <p:strVal val="#ppt_x"/>
                                          </p:val>
                                        </p:tav>
                                        <p:tav tm="100000">
                                          <p:val>
                                            <p:strVal val="#ppt_x"/>
                                          </p:val>
                                        </p:tav>
                                      </p:tavLst>
                                    </p:anim>
                                    <p:anim calcmode="lin" valueType="num">
                                      <p:cBhvr additive="base">
                                        <p:cTn id="38" dur="25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250" fill="hold"/>
                                        <p:tgtEl>
                                          <p:spTgt spid="13"/>
                                        </p:tgtEl>
                                        <p:attrNameLst>
                                          <p:attrName>ppt_x</p:attrName>
                                        </p:attrNameLst>
                                      </p:cBhvr>
                                      <p:tavLst>
                                        <p:tav tm="0">
                                          <p:val>
                                            <p:strVal val="#ppt_x"/>
                                          </p:val>
                                        </p:tav>
                                        <p:tav tm="100000">
                                          <p:val>
                                            <p:strVal val="#ppt_x"/>
                                          </p:val>
                                        </p:tav>
                                      </p:tavLst>
                                    </p:anim>
                                    <p:anim calcmode="lin" valueType="num">
                                      <p:cBhvr additive="base">
                                        <p:cTn id="43" dur="25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fill="hold"/>
                                        <p:tgtEl>
                                          <p:spTgt spid="14"/>
                                        </p:tgtEl>
                                        <p:attrNameLst>
                                          <p:attrName>ppt_x</p:attrName>
                                        </p:attrNameLst>
                                      </p:cBhvr>
                                      <p:tavLst>
                                        <p:tav tm="0">
                                          <p:val>
                                            <p:strVal val="#ppt_x"/>
                                          </p:val>
                                        </p:tav>
                                        <p:tav tm="100000">
                                          <p:val>
                                            <p:strVal val="#ppt_x"/>
                                          </p:val>
                                        </p:tav>
                                      </p:tavLst>
                                    </p:anim>
                                    <p:anim calcmode="lin" valueType="num">
                                      <p:cBhvr additive="base">
                                        <p:cTn id="48" dur="25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250" fill="hold"/>
                                        <p:tgtEl>
                                          <p:spTgt spid="23"/>
                                        </p:tgtEl>
                                        <p:attrNameLst>
                                          <p:attrName>ppt_x</p:attrName>
                                        </p:attrNameLst>
                                      </p:cBhvr>
                                      <p:tavLst>
                                        <p:tav tm="0">
                                          <p:val>
                                            <p:strVal val="#ppt_x"/>
                                          </p:val>
                                        </p:tav>
                                        <p:tav tm="100000">
                                          <p:val>
                                            <p:strVal val="#ppt_x"/>
                                          </p:val>
                                        </p:tav>
                                      </p:tavLst>
                                    </p:anim>
                                    <p:anim calcmode="lin" valueType="num">
                                      <p:cBhvr additive="base">
                                        <p:cTn id="53" dur="250" fill="hold"/>
                                        <p:tgtEl>
                                          <p:spTgt spid="23"/>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250" fill="hold"/>
                                        <p:tgtEl>
                                          <p:spTgt spid="29"/>
                                        </p:tgtEl>
                                        <p:attrNameLst>
                                          <p:attrName>ppt_x</p:attrName>
                                        </p:attrNameLst>
                                      </p:cBhvr>
                                      <p:tavLst>
                                        <p:tav tm="0">
                                          <p:val>
                                            <p:strVal val="#ppt_x"/>
                                          </p:val>
                                        </p:tav>
                                        <p:tav tm="100000">
                                          <p:val>
                                            <p:strVal val="#ppt_x"/>
                                          </p:val>
                                        </p:tav>
                                      </p:tavLst>
                                    </p:anim>
                                    <p:anim calcmode="lin" valueType="num">
                                      <p:cBhvr additive="base">
                                        <p:cTn id="58" dur="250" fill="hold"/>
                                        <p:tgtEl>
                                          <p:spTgt spid="29"/>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250" fill="hold"/>
                                        <p:tgtEl>
                                          <p:spTgt spid="32"/>
                                        </p:tgtEl>
                                        <p:attrNameLst>
                                          <p:attrName>ppt_x</p:attrName>
                                        </p:attrNameLst>
                                      </p:cBhvr>
                                      <p:tavLst>
                                        <p:tav tm="0">
                                          <p:val>
                                            <p:strVal val="#ppt_x"/>
                                          </p:val>
                                        </p:tav>
                                        <p:tav tm="100000">
                                          <p:val>
                                            <p:strVal val="#ppt_x"/>
                                          </p:val>
                                        </p:tav>
                                      </p:tavLst>
                                    </p:anim>
                                    <p:anim calcmode="lin" valueType="num">
                                      <p:cBhvr additive="base">
                                        <p:cTn id="63" dur="250" fill="hold"/>
                                        <p:tgtEl>
                                          <p:spTgt spid="32"/>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250" fill="hold"/>
                                        <p:tgtEl>
                                          <p:spTgt spid="38"/>
                                        </p:tgtEl>
                                        <p:attrNameLst>
                                          <p:attrName>ppt_x</p:attrName>
                                        </p:attrNameLst>
                                      </p:cBhvr>
                                      <p:tavLst>
                                        <p:tav tm="0">
                                          <p:val>
                                            <p:strVal val="#ppt_x"/>
                                          </p:val>
                                        </p:tav>
                                        <p:tav tm="100000">
                                          <p:val>
                                            <p:strVal val="#ppt_x"/>
                                          </p:val>
                                        </p:tav>
                                      </p:tavLst>
                                    </p:anim>
                                    <p:anim calcmode="lin" valueType="num">
                                      <p:cBhvr additive="base">
                                        <p:cTn id="68" dur="250" fill="hold"/>
                                        <p:tgtEl>
                                          <p:spTgt spid="38"/>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250" fill="hold"/>
                                        <p:tgtEl>
                                          <p:spTgt spid="39"/>
                                        </p:tgtEl>
                                        <p:attrNameLst>
                                          <p:attrName>ppt_x</p:attrName>
                                        </p:attrNameLst>
                                      </p:cBhvr>
                                      <p:tavLst>
                                        <p:tav tm="0">
                                          <p:val>
                                            <p:strVal val="#ppt_x"/>
                                          </p:val>
                                        </p:tav>
                                        <p:tav tm="100000">
                                          <p:val>
                                            <p:strVal val="#ppt_x"/>
                                          </p:val>
                                        </p:tav>
                                      </p:tavLst>
                                    </p:anim>
                                    <p:anim calcmode="lin" valueType="num">
                                      <p:cBhvr additive="base">
                                        <p:cTn id="73" dur="250" fill="hold"/>
                                        <p:tgtEl>
                                          <p:spTgt spid="39"/>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50" fill="hold"/>
                                        <p:tgtEl>
                                          <p:spTgt spid="40"/>
                                        </p:tgtEl>
                                        <p:attrNameLst>
                                          <p:attrName>ppt_x</p:attrName>
                                        </p:attrNameLst>
                                      </p:cBhvr>
                                      <p:tavLst>
                                        <p:tav tm="0">
                                          <p:val>
                                            <p:strVal val="#ppt_x"/>
                                          </p:val>
                                        </p:tav>
                                        <p:tav tm="100000">
                                          <p:val>
                                            <p:strVal val="#ppt_x"/>
                                          </p:val>
                                        </p:tav>
                                      </p:tavLst>
                                    </p:anim>
                                    <p:anim calcmode="lin" valueType="num">
                                      <p:cBhvr additive="base">
                                        <p:cTn id="78" dur="250" fill="hold"/>
                                        <p:tgtEl>
                                          <p:spTgt spid="40"/>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250" fill="hold"/>
                                        <p:tgtEl>
                                          <p:spTgt spid="41"/>
                                        </p:tgtEl>
                                        <p:attrNameLst>
                                          <p:attrName>ppt_x</p:attrName>
                                        </p:attrNameLst>
                                      </p:cBhvr>
                                      <p:tavLst>
                                        <p:tav tm="0">
                                          <p:val>
                                            <p:strVal val="#ppt_x"/>
                                          </p:val>
                                        </p:tav>
                                        <p:tav tm="100000">
                                          <p:val>
                                            <p:strVal val="#ppt_x"/>
                                          </p:val>
                                        </p:tav>
                                      </p:tavLst>
                                    </p:anim>
                                    <p:anim calcmode="lin" valueType="num">
                                      <p:cBhvr additive="base">
                                        <p:cTn id="83" dur="25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grpId="0" nodeType="click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down)">
                                      <p:cBhvr>
                                        <p:cTn id="88" dur="500"/>
                                        <p:tgtEl>
                                          <p:spTgt spid="42"/>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46"/>
                                        </p:tgtEl>
                                        <p:attrNameLst>
                                          <p:attrName>style.visibility</p:attrName>
                                        </p:attrNameLst>
                                      </p:cBhvr>
                                      <p:to>
                                        <p:strVal val="visible"/>
                                      </p:to>
                                    </p:set>
                                    <p:animEffect transition="in" filter="wipe(down)">
                                      <p:cBhvr>
                                        <p:cTn id="93" dur="500"/>
                                        <p:tgtEl>
                                          <p:spTgt spid="46"/>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wipe(down)">
                                      <p:cBhvr>
                                        <p:cTn id="98" dur="500"/>
                                        <p:tgtEl>
                                          <p:spTgt spid="47"/>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48"/>
                                        </p:tgtEl>
                                        <p:attrNameLst>
                                          <p:attrName>style.visibility</p:attrName>
                                        </p:attrNameLst>
                                      </p:cBhvr>
                                      <p:to>
                                        <p:strVal val="visible"/>
                                      </p:to>
                                    </p:set>
                                    <p:animEffect transition="in" filter="wipe(down)">
                                      <p:cBhvr>
                                        <p:cTn id="103"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animBg="1"/>
      <p:bldP spid="38" grpId="0"/>
      <p:bldP spid="39" grpId="0"/>
      <p:bldP spid="40" grpId="0"/>
      <p:bldP spid="41" grpId="0"/>
      <p:bldP spid="42" grpId="0"/>
      <p:bldP spid="46" grpId="0"/>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图表 20">
            <a:extLst>
              <a:ext uri="{FF2B5EF4-FFF2-40B4-BE49-F238E27FC236}">
                <a16:creationId xmlns:a16="http://schemas.microsoft.com/office/drawing/2014/main" xmlns="" id="{A9BDD7CA-B66B-4D78-96BF-9BEAA371B7BE}"/>
              </a:ext>
            </a:extLst>
          </p:cNvPr>
          <p:cNvGraphicFramePr/>
          <p:nvPr>
            <p:extLst>
              <p:ext uri="{D42A27DB-BD31-4B8C-83A1-F6EECF244321}">
                <p14:modId xmlns:p14="http://schemas.microsoft.com/office/powerpoint/2010/main" val="399600527"/>
              </p:ext>
            </p:extLst>
          </p:nvPr>
        </p:nvGraphicFramePr>
        <p:xfrm>
          <a:off x="3337916" y="1554989"/>
          <a:ext cx="5672264" cy="3781510"/>
        </p:xfrm>
        <a:graphic>
          <a:graphicData uri="http://schemas.openxmlformats.org/drawingml/2006/chart">
            <c:chart xmlns:c="http://schemas.openxmlformats.org/drawingml/2006/chart" xmlns:r="http://schemas.openxmlformats.org/officeDocument/2006/relationships" r:id="rId3"/>
          </a:graphicData>
        </a:graphic>
      </p:graphicFrame>
      <p:sp>
        <p:nvSpPr>
          <p:cNvPr id="23" name="iSlíďè">
            <a:extLst>
              <a:ext uri="{FF2B5EF4-FFF2-40B4-BE49-F238E27FC236}">
                <a16:creationId xmlns:a16="http://schemas.microsoft.com/office/drawing/2014/main" xmlns="" id="{18879926-6DA3-4974-AF52-6AEB5D3763C4}"/>
              </a:ext>
            </a:extLst>
          </p:cNvPr>
          <p:cNvSpPr txBox="1"/>
          <p:nvPr/>
        </p:nvSpPr>
        <p:spPr bwMode="auto">
          <a:xfrm>
            <a:off x="7878738" y="1832132"/>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4" name="išľíďè">
            <a:extLst>
              <a:ext uri="{FF2B5EF4-FFF2-40B4-BE49-F238E27FC236}">
                <a16:creationId xmlns:a16="http://schemas.microsoft.com/office/drawing/2014/main" xmlns="" id="{4D47704E-24AA-4ECB-80BD-616A030ED6F4}"/>
              </a:ext>
            </a:extLst>
          </p:cNvPr>
          <p:cNvSpPr/>
          <p:nvPr/>
        </p:nvSpPr>
        <p:spPr bwMode="auto">
          <a:xfrm>
            <a:off x="700270" y="3092013"/>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请替换文字内容复制你的内容到到天边上车请替换文字内容复制你的内容到到天边上车你个贵山海你个贵山海</a:t>
            </a:r>
          </a:p>
        </p:txBody>
      </p:sp>
      <p:sp>
        <p:nvSpPr>
          <p:cNvPr id="25" name="iSlíďè">
            <a:extLst>
              <a:ext uri="{FF2B5EF4-FFF2-40B4-BE49-F238E27FC236}">
                <a16:creationId xmlns:a16="http://schemas.microsoft.com/office/drawing/2014/main" xmlns="" id="{1D95348B-C128-4484-B96F-9AF7A2A9C88B}"/>
              </a:ext>
            </a:extLst>
          </p:cNvPr>
          <p:cNvSpPr txBox="1"/>
          <p:nvPr/>
        </p:nvSpPr>
        <p:spPr bwMode="auto">
          <a:xfrm>
            <a:off x="728430" y="2740817"/>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7" name="iSlíďè">
            <a:extLst>
              <a:ext uri="{FF2B5EF4-FFF2-40B4-BE49-F238E27FC236}">
                <a16:creationId xmlns:a16="http://schemas.microsoft.com/office/drawing/2014/main" xmlns="" id="{DFB6A10D-C3FE-4960-8E1A-262123395149}"/>
              </a:ext>
            </a:extLst>
          </p:cNvPr>
          <p:cNvSpPr txBox="1"/>
          <p:nvPr/>
        </p:nvSpPr>
        <p:spPr bwMode="auto">
          <a:xfrm>
            <a:off x="3863873" y="5374459"/>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9" name="išľíďè">
            <a:extLst>
              <a:ext uri="{FF2B5EF4-FFF2-40B4-BE49-F238E27FC236}">
                <a16:creationId xmlns:a16="http://schemas.microsoft.com/office/drawing/2014/main" xmlns="" id="{4D3D0420-9BA9-41D1-82EE-49921FD89092}"/>
              </a:ext>
            </a:extLst>
          </p:cNvPr>
          <p:cNvSpPr/>
          <p:nvPr/>
        </p:nvSpPr>
        <p:spPr bwMode="auto">
          <a:xfrm>
            <a:off x="7876654" y="2189381"/>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请替换文字内容复制你的内容到到天边上车请替换文字内容复制你的内容到到天边上车你个贵山海你个贵山海</a:t>
            </a:r>
          </a:p>
        </p:txBody>
      </p:sp>
      <p:sp>
        <p:nvSpPr>
          <p:cNvPr id="10" name="išľíďè">
            <a:extLst>
              <a:ext uri="{FF2B5EF4-FFF2-40B4-BE49-F238E27FC236}">
                <a16:creationId xmlns:a16="http://schemas.microsoft.com/office/drawing/2014/main" xmlns="" id="{F02C9BB2-07BD-431A-B9BC-C9B5E05607DB}"/>
              </a:ext>
            </a:extLst>
          </p:cNvPr>
          <p:cNvSpPr/>
          <p:nvPr/>
        </p:nvSpPr>
        <p:spPr bwMode="auto">
          <a:xfrm>
            <a:off x="3863873" y="5687695"/>
            <a:ext cx="3586916"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defTabSz="913765">
              <a:lnSpc>
                <a:spcPct val="120000"/>
              </a:lnSpc>
              <a:spcBef>
                <a:spcPct val="0"/>
              </a:spcBef>
              <a:defRPr/>
            </a:pPr>
            <a:r>
              <a:rPr lang="zh-CN" altLang="en-US" sz="1200" dirty="0">
                <a:solidFill>
                  <a:schemeClr val="bg2">
                    <a:lumMod val="10000"/>
                  </a:schemeClr>
                </a:solidFill>
              </a:rPr>
              <a:t>请替换文字内容复制你的内容到到天边上车请替换文字内容复制你的内容到到天边上车你个贵山海你个贵山海</a:t>
            </a:r>
          </a:p>
        </p:txBody>
      </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2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down)">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P spid="23" grpId="0"/>
      <p:bldP spid="24" grpId="0"/>
      <p:bldP spid="25" grpId="0"/>
      <p:bldP spid="27"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73634" y="2010073"/>
            <a:ext cx="10817897" cy="4016191"/>
            <a:chOff x="3955224" y="4624462"/>
            <a:chExt cx="16591413" cy="6159636"/>
          </a:xfrm>
        </p:grpSpPr>
        <p:sp>
          <p:nvSpPr>
            <p:cNvPr id="6" name="Bent Arrow 70"/>
            <p:cNvSpPr/>
            <p:nvPr/>
          </p:nvSpPr>
          <p:spPr>
            <a:xfrm rot="5400000" flipH="1">
              <a:off x="14538431" y="6921749"/>
              <a:ext cx="1123829" cy="1101471"/>
            </a:xfrm>
            <a:prstGeom prst="bentArrow">
              <a:avLst>
                <a:gd name="adj1" fmla="val 11812"/>
                <a:gd name="adj2" fmla="val 11928"/>
                <a:gd name="adj3" fmla="val 22809"/>
                <a:gd name="adj4" fmla="val 79194"/>
              </a:avLst>
            </a:prstGeom>
            <a:solidFill>
              <a:schemeClr val="accent2">
                <a:lumMod val="10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368" tIns="109685" rIns="219368" bIns="109685" rtlCol="0" anchor="ctr"/>
            <a:lstStyle/>
            <a:p>
              <a:pPr algn="ctr"/>
              <a:endParaRPr lang="bg-BG" sz="3199">
                <a:solidFill>
                  <a:schemeClr val="tx1"/>
                </a:solidFill>
              </a:endParaRPr>
            </a:p>
          </p:txBody>
        </p:sp>
        <p:sp>
          <p:nvSpPr>
            <p:cNvPr id="7" name="Round Diagonal Corner Rectangle 53"/>
            <p:cNvSpPr/>
            <p:nvPr/>
          </p:nvSpPr>
          <p:spPr>
            <a:xfrm>
              <a:off x="5600547" y="4649380"/>
              <a:ext cx="2102572" cy="2103120"/>
            </a:xfrm>
            <a:prstGeom prst="round2DiagRect">
              <a:avLst>
                <a:gd name="adj1" fmla="val 18841"/>
                <a:gd name="adj2" fmla="val 0"/>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368" tIns="109685" rIns="219368" bIns="109685" rtlCol="0" anchor="ctr"/>
            <a:lstStyle/>
            <a:p>
              <a:pPr algn="ctr"/>
              <a:endParaRPr lang="bg-BG" sz="1100"/>
            </a:p>
          </p:txBody>
        </p:sp>
        <p:sp>
          <p:nvSpPr>
            <p:cNvPr id="9" name="TextBox 9"/>
            <p:cNvSpPr txBox="1"/>
            <p:nvPr/>
          </p:nvSpPr>
          <p:spPr>
            <a:xfrm>
              <a:off x="5832372" y="5786835"/>
              <a:ext cx="1591363" cy="764468"/>
            </a:xfrm>
            <a:prstGeom prst="rect">
              <a:avLst/>
            </a:prstGeom>
            <a:noFill/>
          </p:spPr>
          <p:txBody>
            <a:bodyPr wrap="none" lIns="219368" tIns="109685" rIns="219368" bIns="109685" rtlCol="0">
              <a:spAutoFit/>
            </a:bodyPr>
            <a:lstStyle/>
            <a:p>
              <a:pPr algn="ctr"/>
              <a:r>
                <a:rPr lang="en-US" dirty="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10" name="Bent Arrow 89"/>
            <p:cNvSpPr/>
            <p:nvPr/>
          </p:nvSpPr>
          <p:spPr>
            <a:xfrm rot="10800000" flipH="1">
              <a:off x="8795371" y="6910570"/>
              <a:ext cx="1123829" cy="1101471"/>
            </a:xfrm>
            <a:prstGeom prst="bentArrow">
              <a:avLst>
                <a:gd name="adj1" fmla="val 11812"/>
                <a:gd name="adj2" fmla="val 11928"/>
                <a:gd name="adj3" fmla="val 22809"/>
                <a:gd name="adj4" fmla="val 79194"/>
              </a:avLst>
            </a:prstGeom>
            <a:solidFill>
              <a:schemeClr val="accent2">
                <a:lumMod val="10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368" tIns="109685" rIns="219368" bIns="109685" rtlCol="0" anchor="ctr"/>
            <a:lstStyle/>
            <a:p>
              <a:pPr algn="ctr"/>
              <a:endParaRPr lang="bg-BG" sz="3199">
                <a:solidFill>
                  <a:schemeClr val="tx1"/>
                </a:solidFill>
              </a:endParaRPr>
            </a:p>
          </p:txBody>
        </p:sp>
        <p:sp>
          <p:nvSpPr>
            <p:cNvPr id="11" name="Freeform 49"/>
            <p:cNvSpPr>
              <a:spLocks noChangeArrowheads="1"/>
            </p:cNvSpPr>
            <p:nvPr/>
          </p:nvSpPr>
          <p:spPr bwMode="auto">
            <a:xfrm>
              <a:off x="6312249" y="5162888"/>
              <a:ext cx="694622" cy="681881"/>
            </a:xfrm>
            <a:custGeom>
              <a:avLst/>
              <a:gdLst>
                <a:gd name="T0" fmla="*/ 239 w 479"/>
                <a:gd name="T1" fmla="*/ 0 h 471"/>
                <a:gd name="T2" fmla="*/ 239 w 479"/>
                <a:gd name="T3" fmla="*/ 0 h 471"/>
                <a:gd name="T4" fmla="*/ 0 w 479"/>
                <a:gd name="T5" fmla="*/ 231 h 471"/>
                <a:gd name="T6" fmla="*/ 239 w 479"/>
                <a:gd name="T7" fmla="*/ 470 h 471"/>
                <a:gd name="T8" fmla="*/ 478 w 479"/>
                <a:gd name="T9" fmla="*/ 231 h 471"/>
                <a:gd name="T10" fmla="*/ 239 w 479"/>
                <a:gd name="T11" fmla="*/ 0 h 471"/>
                <a:gd name="T12" fmla="*/ 177 w 479"/>
                <a:gd name="T13" fmla="*/ 338 h 471"/>
                <a:gd name="T14" fmla="*/ 177 w 479"/>
                <a:gd name="T15" fmla="*/ 338 h 471"/>
                <a:gd name="T16" fmla="*/ 133 w 479"/>
                <a:gd name="T17" fmla="*/ 338 h 471"/>
                <a:gd name="T18" fmla="*/ 133 w 479"/>
                <a:gd name="T19" fmla="*/ 178 h 471"/>
                <a:gd name="T20" fmla="*/ 177 w 479"/>
                <a:gd name="T21" fmla="*/ 178 h 471"/>
                <a:gd name="T22" fmla="*/ 177 w 479"/>
                <a:gd name="T23" fmla="*/ 338 h 471"/>
                <a:gd name="T24" fmla="*/ 159 w 479"/>
                <a:gd name="T25" fmla="*/ 160 h 471"/>
                <a:gd name="T26" fmla="*/ 159 w 479"/>
                <a:gd name="T27" fmla="*/ 160 h 471"/>
                <a:gd name="T28" fmla="*/ 133 w 479"/>
                <a:gd name="T29" fmla="*/ 134 h 471"/>
                <a:gd name="T30" fmla="*/ 159 w 479"/>
                <a:gd name="T31" fmla="*/ 107 h 471"/>
                <a:gd name="T32" fmla="*/ 186 w 479"/>
                <a:gd name="T33" fmla="*/ 134 h 471"/>
                <a:gd name="T34" fmla="*/ 159 w 479"/>
                <a:gd name="T35" fmla="*/ 160 h 471"/>
                <a:gd name="T36" fmla="*/ 354 w 479"/>
                <a:gd name="T37" fmla="*/ 338 h 471"/>
                <a:gd name="T38" fmla="*/ 354 w 479"/>
                <a:gd name="T39" fmla="*/ 338 h 471"/>
                <a:gd name="T40" fmla="*/ 310 w 479"/>
                <a:gd name="T41" fmla="*/ 338 h 471"/>
                <a:gd name="T42" fmla="*/ 310 w 479"/>
                <a:gd name="T43" fmla="*/ 249 h 471"/>
                <a:gd name="T44" fmla="*/ 284 w 479"/>
                <a:gd name="T45" fmla="*/ 213 h 471"/>
                <a:gd name="T46" fmla="*/ 256 w 479"/>
                <a:gd name="T47" fmla="*/ 231 h 471"/>
                <a:gd name="T48" fmla="*/ 256 w 479"/>
                <a:gd name="T49" fmla="*/ 240 h 471"/>
                <a:gd name="T50" fmla="*/ 256 w 479"/>
                <a:gd name="T51" fmla="*/ 338 h 471"/>
                <a:gd name="T52" fmla="*/ 212 w 479"/>
                <a:gd name="T53" fmla="*/ 338 h 471"/>
                <a:gd name="T54" fmla="*/ 212 w 479"/>
                <a:gd name="T55" fmla="*/ 231 h 471"/>
                <a:gd name="T56" fmla="*/ 203 w 479"/>
                <a:gd name="T57" fmla="*/ 178 h 471"/>
                <a:gd name="T58" fmla="*/ 247 w 479"/>
                <a:gd name="T59" fmla="*/ 178 h 471"/>
                <a:gd name="T60" fmla="*/ 247 w 479"/>
                <a:gd name="T61" fmla="*/ 196 h 471"/>
                <a:gd name="T62" fmla="*/ 256 w 479"/>
                <a:gd name="T63" fmla="*/ 196 h 471"/>
                <a:gd name="T64" fmla="*/ 300 w 479"/>
                <a:gd name="T65" fmla="*/ 178 h 471"/>
                <a:gd name="T66" fmla="*/ 354 w 479"/>
                <a:gd name="T67" fmla="*/ 240 h 471"/>
                <a:gd name="T68" fmla="*/ 354 w 479"/>
                <a:gd name="T69" fmla="*/ 33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79" h="471">
                  <a:moveTo>
                    <a:pt x="239" y="0"/>
                  </a:moveTo>
                  <a:lnTo>
                    <a:pt x="239" y="0"/>
                  </a:lnTo>
                  <a:cubicBezTo>
                    <a:pt x="106" y="0"/>
                    <a:pt x="0" y="107"/>
                    <a:pt x="0" y="231"/>
                  </a:cubicBezTo>
                  <a:cubicBezTo>
                    <a:pt x="0" y="364"/>
                    <a:pt x="106" y="470"/>
                    <a:pt x="239" y="470"/>
                  </a:cubicBezTo>
                  <a:cubicBezTo>
                    <a:pt x="372" y="470"/>
                    <a:pt x="478" y="364"/>
                    <a:pt x="478" y="231"/>
                  </a:cubicBezTo>
                  <a:cubicBezTo>
                    <a:pt x="478" y="107"/>
                    <a:pt x="372" y="0"/>
                    <a:pt x="239" y="0"/>
                  </a:cubicBezTo>
                  <a:close/>
                  <a:moveTo>
                    <a:pt x="177" y="338"/>
                  </a:moveTo>
                  <a:lnTo>
                    <a:pt x="177" y="338"/>
                  </a:lnTo>
                  <a:cubicBezTo>
                    <a:pt x="133" y="338"/>
                    <a:pt x="133" y="338"/>
                    <a:pt x="133" y="338"/>
                  </a:cubicBezTo>
                  <a:cubicBezTo>
                    <a:pt x="133" y="178"/>
                    <a:pt x="133" y="178"/>
                    <a:pt x="133" y="178"/>
                  </a:cubicBezTo>
                  <a:cubicBezTo>
                    <a:pt x="177" y="178"/>
                    <a:pt x="177" y="178"/>
                    <a:pt x="177" y="178"/>
                  </a:cubicBezTo>
                  <a:lnTo>
                    <a:pt x="177" y="338"/>
                  </a:lnTo>
                  <a:close/>
                  <a:moveTo>
                    <a:pt x="159" y="160"/>
                  </a:moveTo>
                  <a:lnTo>
                    <a:pt x="159" y="160"/>
                  </a:lnTo>
                  <a:cubicBezTo>
                    <a:pt x="141" y="160"/>
                    <a:pt x="133" y="151"/>
                    <a:pt x="133" y="134"/>
                  </a:cubicBezTo>
                  <a:cubicBezTo>
                    <a:pt x="133" y="125"/>
                    <a:pt x="141" y="107"/>
                    <a:pt x="159" y="107"/>
                  </a:cubicBezTo>
                  <a:cubicBezTo>
                    <a:pt x="168" y="107"/>
                    <a:pt x="177" y="125"/>
                    <a:pt x="186" y="134"/>
                  </a:cubicBezTo>
                  <a:cubicBezTo>
                    <a:pt x="186" y="151"/>
                    <a:pt x="168" y="160"/>
                    <a:pt x="159" y="160"/>
                  </a:cubicBezTo>
                  <a:close/>
                  <a:moveTo>
                    <a:pt x="354" y="338"/>
                  </a:moveTo>
                  <a:lnTo>
                    <a:pt x="354" y="338"/>
                  </a:lnTo>
                  <a:cubicBezTo>
                    <a:pt x="310" y="338"/>
                    <a:pt x="310" y="338"/>
                    <a:pt x="310" y="338"/>
                  </a:cubicBezTo>
                  <a:cubicBezTo>
                    <a:pt x="310" y="249"/>
                    <a:pt x="310" y="249"/>
                    <a:pt x="310" y="249"/>
                  </a:cubicBezTo>
                  <a:cubicBezTo>
                    <a:pt x="310" y="231"/>
                    <a:pt x="300" y="213"/>
                    <a:pt x="284" y="213"/>
                  </a:cubicBezTo>
                  <a:cubicBezTo>
                    <a:pt x="275" y="213"/>
                    <a:pt x="265" y="222"/>
                    <a:pt x="256" y="231"/>
                  </a:cubicBezTo>
                  <a:lnTo>
                    <a:pt x="256" y="240"/>
                  </a:lnTo>
                  <a:cubicBezTo>
                    <a:pt x="256" y="338"/>
                    <a:pt x="256" y="338"/>
                    <a:pt x="256" y="338"/>
                  </a:cubicBezTo>
                  <a:cubicBezTo>
                    <a:pt x="212" y="338"/>
                    <a:pt x="212" y="338"/>
                    <a:pt x="212" y="338"/>
                  </a:cubicBezTo>
                  <a:cubicBezTo>
                    <a:pt x="212" y="231"/>
                    <a:pt x="212" y="231"/>
                    <a:pt x="212" y="231"/>
                  </a:cubicBezTo>
                  <a:cubicBezTo>
                    <a:pt x="212" y="205"/>
                    <a:pt x="212" y="196"/>
                    <a:pt x="203" y="178"/>
                  </a:cubicBezTo>
                  <a:cubicBezTo>
                    <a:pt x="247" y="178"/>
                    <a:pt x="247" y="178"/>
                    <a:pt x="247" y="178"/>
                  </a:cubicBezTo>
                  <a:cubicBezTo>
                    <a:pt x="247" y="196"/>
                    <a:pt x="247" y="196"/>
                    <a:pt x="247" y="196"/>
                  </a:cubicBezTo>
                  <a:cubicBezTo>
                    <a:pt x="256" y="196"/>
                    <a:pt x="256" y="196"/>
                    <a:pt x="256" y="196"/>
                  </a:cubicBezTo>
                  <a:cubicBezTo>
                    <a:pt x="256" y="187"/>
                    <a:pt x="275" y="178"/>
                    <a:pt x="300" y="178"/>
                  </a:cubicBezTo>
                  <a:cubicBezTo>
                    <a:pt x="337" y="178"/>
                    <a:pt x="354" y="196"/>
                    <a:pt x="354" y="240"/>
                  </a:cubicBezTo>
                  <a:lnTo>
                    <a:pt x="354" y="338"/>
                  </a:lnTo>
                  <a:close/>
                </a:path>
              </a:pathLst>
            </a:custGeom>
            <a:solidFill>
              <a:schemeClr val="bg1"/>
            </a:solidFill>
            <a:ln>
              <a:noFill/>
            </a:ln>
            <a:effectLst/>
            <a:extLst/>
          </p:spPr>
          <p:txBody>
            <a:bodyPr wrap="none" anchor="ctr"/>
            <a:lstStyle/>
            <a:p>
              <a:endParaRPr lang="en-US" sz="1100" dirty="0"/>
            </a:p>
          </p:txBody>
        </p:sp>
        <p:grpSp>
          <p:nvGrpSpPr>
            <p:cNvPr id="12" name="Group 1"/>
            <p:cNvGrpSpPr/>
            <p:nvPr/>
          </p:nvGrpSpPr>
          <p:grpSpPr>
            <a:xfrm>
              <a:off x="7817390" y="4649380"/>
              <a:ext cx="2102572" cy="2103120"/>
              <a:chOff x="7817390" y="4649380"/>
              <a:chExt cx="2102572" cy="2103120"/>
            </a:xfrm>
          </p:grpSpPr>
          <p:sp>
            <p:nvSpPr>
              <p:cNvPr id="30" name="Round Diagonal Corner Rectangle 52"/>
              <p:cNvSpPr/>
              <p:nvPr/>
            </p:nvSpPr>
            <p:spPr>
              <a:xfrm rot="5400000">
                <a:off x="7817116" y="4649654"/>
                <a:ext cx="2103120" cy="2102572"/>
              </a:xfrm>
              <a:prstGeom prst="round2DiagRect">
                <a:avLst>
                  <a:gd name="adj1" fmla="val 18841"/>
                  <a:gd name="adj2" fmla="val 0"/>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368" tIns="109685" rIns="219368" bIns="109685" rtlCol="0" anchor="ctr"/>
              <a:lstStyle/>
              <a:p>
                <a:pPr algn="ctr"/>
                <a:endParaRPr lang="bg-BG" sz="1100"/>
              </a:p>
            </p:txBody>
          </p:sp>
          <p:sp>
            <p:nvSpPr>
              <p:cNvPr id="31" name="TextBox 14"/>
              <p:cNvSpPr txBox="1"/>
              <p:nvPr/>
            </p:nvSpPr>
            <p:spPr>
              <a:xfrm>
                <a:off x="8082771" y="5786836"/>
                <a:ext cx="1591362" cy="764468"/>
              </a:xfrm>
              <a:prstGeom prst="rect">
                <a:avLst/>
              </a:prstGeom>
              <a:noFill/>
            </p:spPr>
            <p:txBody>
              <a:bodyPr wrap="none" lIns="219368" tIns="109685" rIns="219368" bIns="109685" rtlCol="0">
                <a:spAutoFit/>
              </a:bodyPr>
              <a:lstStyle/>
              <a:p>
                <a:pPr algn="ctr"/>
                <a:r>
                  <a:rPr lang="en-US" dirty="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32" name="Freeform 86"/>
              <p:cNvSpPr>
                <a:spLocks noChangeArrowheads="1"/>
              </p:cNvSpPr>
              <p:nvPr/>
            </p:nvSpPr>
            <p:spPr bwMode="auto">
              <a:xfrm>
                <a:off x="850219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a:extLst/>
            </p:spPr>
            <p:txBody>
              <a:bodyPr wrap="none" anchor="ctr"/>
              <a:lstStyle/>
              <a:p>
                <a:endParaRPr lang="en-US" sz="1100" dirty="0"/>
              </a:p>
            </p:txBody>
          </p:sp>
        </p:grpSp>
        <p:grpSp>
          <p:nvGrpSpPr>
            <p:cNvPr id="13" name="Group 6"/>
            <p:cNvGrpSpPr/>
            <p:nvPr/>
          </p:nvGrpSpPr>
          <p:grpSpPr>
            <a:xfrm>
              <a:off x="16640470" y="4627100"/>
              <a:ext cx="2102572" cy="2103120"/>
              <a:chOff x="16640470" y="4627100"/>
              <a:chExt cx="2102572" cy="2103120"/>
            </a:xfrm>
          </p:grpSpPr>
          <p:sp>
            <p:nvSpPr>
              <p:cNvPr id="27" name="Round Diagonal Corner Rectangle 100"/>
              <p:cNvSpPr/>
              <p:nvPr/>
            </p:nvSpPr>
            <p:spPr>
              <a:xfrm rot="5400000">
                <a:off x="16640196" y="4627374"/>
                <a:ext cx="2103120" cy="2102572"/>
              </a:xfrm>
              <a:prstGeom prst="round2DiagRect">
                <a:avLst>
                  <a:gd name="adj1" fmla="val 18841"/>
                  <a:gd name="adj2" fmla="val 0"/>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368" tIns="109685" rIns="219368" bIns="109685" rtlCol="0" anchor="ctr"/>
              <a:lstStyle/>
              <a:p>
                <a:pPr algn="ctr"/>
                <a:endParaRPr lang="bg-BG" sz="1100"/>
              </a:p>
            </p:txBody>
          </p:sp>
          <p:sp>
            <p:nvSpPr>
              <p:cNvPr id="28" name="TextBox 18"/>
              <p:cNvSpPr txBox="1"/>
              <p:nvPr/>
            </p:nvSpPr>
            <p:spPr>
              <a:xfrm>
                <a:off x="16905851" y="5786835"/>
                <a:ext cx="1591362" cy="764468"/>
              </a:xfrm>
              <a:prstGeom prst="rect">
                <a:avLst/>
              </a:prstGeom>
              <a:noFill/>
            </p:spPr>
            <p:txBody>
              <a:bodyPr wrap="none" lIns="219368" tIns="109685" rIns="219368" bIns="109685" rtlCol="0">
                <a:spAutoFit/>
              </a:bodyPr>
              <a:lstStyle/>
              <a:p>
                <a:pPr algn="ctr"/>
                <a:r>
                  <a:rPr lang="en-US" dirty="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29" name="Freeform 86"/>
              <p:cNvSpPr>
                <a:spLocks noChangeArrowheads="1"/>
              </p:cNvSpPr>
              <p:nvPr/>
            </p:nvSpPr>
            <p:spPr bwMode="auto">
              <a:xfrm>
                <a:off x="17325275" y="5128610"/>
                <a:ext cx="694622" cy="681876"/>
              </a:xfrm>
              <a:custGeom>
                <a:avLst/>
                <a:gdLst>
                  <a:gd name="T0" fmla="*/ 239 w 480"/>
                  <a:gd name="T1" fmla="*/ 0 h 471"/>
                  <a:gd name="T2" fmla="*/ 239 w 480"/>
                  <a:gd name="T3" fmla="*/ 0 h 471"/>
                  <a:gd name="T4" fmla="*/ 0 w 480"/>
                  <a:gd name="T5" fmla="*/ 231 h 471"/>
                  <a:gd name="T6" fmla="*/ 239 w 480"/>
                  <a:gd name="T7" fmla="*/ 470 h 471"/>
                  <a:gd name="T8" fmla="*/ 479 w 480"/>
                  <a:gd name="T9" fmla="*/ 231 h 471"/>
                  <a:gd name="T10" fmla="*/ 239 w 480"/>
                  <a:gd name="T11" fmla="*/ 0 h 471"/>
                  <a:gd name="T12" fmla="*/ 337 w 480"/>
                  <a:gd name="T13" fmla="*/ 195 h 471"/>
                  <a:gd name="T14" fmla="*/ 337 w 480"/>
                  <a:gd name="T15" fmla="*/ 195 h 471"/>
                  <a:gd name="T16" fmla="*/ 337 w 480"/>
                  <a:gd name="T17" fmla="*/ 195 h 471"/>
                  <a:gd name="T18" fmla="*/ 204 w 480"/>
                  <a:gd name="T19" fmla="*/ 328 h 471"/>
                  <a:gd name="T20" fmla="*/ 133 w 480"/>
                  <a:gd name="T21" fmla="*/ 310 h 471"/>
                  <a:gd name="T22" fmla="*/ 142 w 480"/>
                  <a:gd name="T23" fmla="*/ 310 h 471"/>
                  <a:gd name="T24" fmla="*/ 204 w 480"/>
                  <a:gd name="T25" fmla="*/ 293 h 471"/>
                  <a:gd name="T26" fmla="*/ 160 w 480"/>
                  <a:gd name="T27" fmla="*/ 257 h 471"/>
                  <a:gd name="T28" fmla="*/ 169 w 480"/>
                  <a:gd name="T29" fmla="*/ 257 h 471"/>
                  <a:gd name="T30" fmla="*/ 178 w 480"/>
                  <a:gd name="T31" fmla="*/ 257 h 471"/>
                  <a:gd name="T32" fmla="*/ 142 w 480"/>
                  <a:gd name="T33" fmla="*/ 213 h 471"/>
                  <a:gd name="T34" fmla="*/ 142 w 480"/>
                  <a:gd name="T35" fmla="*/ 213 h 471"/>
                  <a:gd name="T36" fmla="*/ 160 w 480"/>
                  <a:gd name="T37" fmla="*/ 213 h 471"/>
                  <a:gd name="T38" fmla="*/ 142 w 480"/>
                  <a:gd name="T39" fmla="*/ 178 h 471"/>
                  <a:gd name="T40" fmla="*/ 151 w 480"/>
                  <a:gd name="T41" fmla="*/ 151 h 471"/>
                  <a:gd name="T42" fmla="*/ 239 w 480"/>
                  <a:gd name="T43" fmla="*/ 204 h 471"/>
                  <a:gd name="T44" fmla="*/ 239 w 480"/>
                  <a:gd name="T45" fmla="*/ 195 h 471"/>
                  <a:gd name="T46" fmla="*/ 292 w 480"/>
                  <a:gd name="T47" fmla="*/ 142 h 471"/>
                  <a:gd name="T48" fmla="*/ 319 w 480"/>
                  <a:gd name="T49" fmla="*/ 160 h 471"/>
                  <a:gd name="T50" fmla="*/ 355 w 480"/>
                  <a:gd name="T51" fmla="*/ 151 h 471"/>
                  <a:gd name="T52" fmla="*/ 337 w 480"/>
                  <a:gd name="T53" fmla="*/ 178 h 471"/>
                  <a:gd name="T54" fmla="*/ 364 w 480"/>
                  <a:gd name="T55" fmla="*/ 169 h 471"/>
                  <a:gd name="T56" fmla="*/ 337 w 480"/>
                  <a:gd name="T57" fmla="*/ 195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80" h="471">
                    <a:moveTo>
                      <a:pt x="239" y="0"/>
                    </a:moveTo>
                    <a:lnTo>
                      <a:pt x="239" y="0"/>
                    </a:lnTo>
                    <a:cubicBezTo>
                      <a:pt x="107" y="0"/>
                      <a:pt x="0" y="107"/>
                      <a:pt x="0" y="231"/>
                    </a:cubicBezTo>
                    <a:cubicBezTo>
                      <a:pt x="0" y="363"/>
                      <a:pt x="107" y="470"/>
                      <a:pt x="239" y="470"/>
                    </a:cubicBezTo>
                    <a:cubicBezTo>
                      <a:pt x="372" y="470"/>
                      <a:pt x="479" y="363"/>
                      <a:pt x="479" y="231"/>
                    </a:cubicBezTo>
                    <a:cubicBezTo>
                      <a:pt x="479" y="107"/>
                      <a:pt x="372" y="0"/>
                      <a:pt x="239" y="0"/>
                    </a:cubicBezTo>
                    <a:close/>
                    <a:moveTo>
                      <a:pt x="337" y="195"/>
                    </a:moveTo>
                    <a:lnTo>
                      <a:pt x="337" y="195"/>
                    </a:lnTo>
                    <a:lnTo>
                      <a:pt x="337" y="195"/>
                    </a:lnTo>
                    <a:cubicBezTo>
                      <a:pt x="337" y="257"/>
                      <a:pt x="292" y="328"/>
                      <a:pt x="204" y="328"/>
                    </a:cubicBezTo>
                    <a:cubicBezTo>
                      <a:pt x="178" y="328"/>
                      <a:pt x="151" y="319"/>
                      <a:pt x="133" y="310"/>
                    </a:cubicBezTo>
                    <a:lnTo>
                      <a:pt x="142" y="310"/>
                    </a:lnTo>
                    <a:cubicBezTo>
                      <a:pt x="160" y="310"/>
                      <a:pt x="186" y="301"/>
                      <a:pt x="204" y="293"/>
                    </a:cubicBezTo>
                    <a:cubicBezTo>
                      <a:pt x="178" y="293"/>
                      <a:pt x="160" y="275"/>
                      <a:pt x="160" y="257"/>
                    </a:cubicBezTo>
                    <a:cubicBezTo>
                      <a:pt x="160" y="257"/>
                      <a:pt x="160" y="257"/>
                      <a:pt x="169" y="257"/>
                    </a:cubicBezTo>
                    <a:lnTo>
                      <a:pt x="178" y="257"/>
                    </a:lnTo>
                    <a:cubicBezTo>
                      <a:pt x="160" y="248"/>
                      <a:pt x="142" y="231"/>
                      <a:pt x="142" y="213"/>
                    </a:cubicBezTo>
                    <a:lnTo>
                      <a:pt x="142" y="213"/>
                    </a:lnTo>
                    <a:cubicBezTo>
                      <a:pt x="142" y="213"/>
                      <a:pt x="151" y="213"/>
                      <a:pt x="160" y="213"/>
                    </a:cubicBezTo>
                    <a:cubicBezTo>
                      <a:pt x="151" y="204"/>
                      <a:pt x="142" y="195"/>
                      <a:pt x="142" y="178"/>
                    </a:cubicBezTo>
                    <a:cubicBezTo>
                      <a:pt x="142" y="169"/>
                      <a:pt x="142" y="160"/>
                      <a:pt x="151" y="151"/>
                    </a:cubicBezTo>
                    <a:cubicBezTo>
                      <a:pt x="169" y="178"/>
                      <a:pt x="204" y="204"/>
                      <a:pt x="239" y="204"/>
                    </a:cubicBezTo>
                    <a:cubicBezTo>
                      <a:pt x="239" y="195"/>
                      <a:pt x="239" y="195"/>
                      <a:pt x="239" y="195"/>
                    </a:cubicBezTo>
                    <a:cubicBezTo>
                      <a:pt x="239" y="169"/>
                      <a:pt x="266" y="142"/>
                      <a:pt x="292" y="142"/>
                    </a:cubicBezTo>
                    <a:cubicBezTo>
                      <a:pt x="301" y="142"/>
                      <a:pt x="319" y="151"/>
                      <a:pt x="319" y="160"/>
                    </a:cubicBezTo>
                    <a:cubicBezTo>
                      <a:pt x="337" y="160"/>
                      <a:pt x="346" y="151"/>
                      <a:pt x="355" y="151"/>
                    </a:cubicBezTo>
                    <a:cubicBezTo>
                      <a:pt x="346" y="160"/>
                      <a:pt x="346" y="169"/>
                      <a:pt x="337" y="178"/>
                    </a:cubicBezTo>
                    <a:cubicBezTo>
                      <a:pt x="346" y="178"/>
                      <a:pt x="355" y="169"/>
                      <a:pt x="364" y="169"/>
                    </a:cubicBezTo>
                    <a:cubicBezTo>
                      <a:pt x="355" y="178"/>
                      <a:pt x="346" y="187"/>
                      <a:pt x="337" y="195"/>
                    </a:cubicBezTo>
                    <a:close/>
                  </a:path>
                </a:pathLst>
              </a:custGeom>
              <a:solidFill>
                <a:schemeClr val="bg1"/>
              </a:solidFill>
              <a:ln>
                <a:noFill/>
              </a:ln>
              <a:effectLst/>
              <a:extLst/>
            </p:spPr>
            <p:txBody>
              <a:bodyPr wrap="none" anchor="ctr"/>
              <a:lstStyle/>
              <a:p>
                <a:endParaRPr lang="en-US" sz="1100" dirty="0"/>
              </a:p>
            </p:txBody>
          </p:sp>
        </p:grpSp>
        <p:grpSp>
          <p:nvGrpSpPr>
            <p:cNvPr id="14" name="Group 5"/>
            <p:cNvGrpSpPr/>
            <p:nvPr/>
          </p:nvGrpSpPr>
          <p:grpSpPr>
            <a:xfrm>
              <a:off x="14444272" y="4624462"/>
              <a:ext cx="2102572" cy="2103120"/>
              <a:chOff x="14444272" y="4624462"/>
              <a:chExt cx="2102572" cy="2103120"/>
            </a:xfrm>
          </p:grpSpPr>
          <p:sp>
            <p:nvSpPr>
              <p:cNvPr id="24" name="Round Diagonal Corner Rectangle 44"/>
              <p:cNvSpPr/>
              <p:nvPr/>
            </p:nvSpPr>
            <p:spPr>
              <a:xfrm>
                <a:off x="14444272" y="4624462"/>
                <a:ext cx="2102572" cy="2103120"/>
              </a:xfrm>
              <a:prstGeom prst="round2DiagRect">
                <a:avLst>
                  <a:gd name="adj1" fmla="val 18841"/>
                  <a:gd name="adj2" fmla="val 0"/>
                </a:avLst>
              </a:prstGeom>
              <a:solidFill>
                <a:schemeClr val="accent2">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19368" tIns="109685" rIns="219368" bIns="109685" rtlCol="0" anchor="ctr"/>
              <a:lstStyle/>
              <a:p>
                <a:pPr algn="ctr"/>
                <a:endParaRPr lang="bg-BG" sz="1100"/>
              </a:p>
            </p:txBody>
          </p:sp>
          <p:sp>
            <p:nvSpPr>
              <p:cNvPr id="25" name="TextBox 22"/>
              <p:cNvSpPr txBox="1"/>
              <p:nvPr/>
            </p:nvSpPr>
            <p:spPr>
              <a:xfrm>
                <a:off x="14709622" y="5778210"/>
                <a:ext cx="1591362" cy="764468"/>
              </a:xfrm>
              <a:prstGeom prst="rect">
                <a:avLst/>
              </a:prstGeom>
              <a:noFill/>
            </p:spPr>
            <p:txBody>
              <a:bodyPr wrap="none" lIns="219368" tIns="109685" rIns="219368" bIns="109685" rtlCol="0">
                <a:spAutoFit/>
              </a:bodyPr>
              <a:lstStyle/>
              <a:p>
                <a:pPr algn="ctr"/>
                <a:r>
                  <a:rPr lang="en-US" dirty="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26" name="Freeform 78"/>
              <p:cNvSpPr>
                <a:spLocks noChangeArrowheads="1"/>
              </p:cNvSpPr>
              <p:nvPr/>
            </p:nvSpPr>
            <p:spPr bwMode="auto">
              <a:xfrm>
                <a:off x="15189499" y="5162893"/>
                <a:ext cx="694622" cy="681876"/>
              </a:xfrm>
              <a:custGeom>
                <a:avLst/>
                <a:gdLst>
                  <a:gd name="T0" fmla="*/ 212 w 479"/>
                  <a:gd name="T1" fmla="*/ 169 h 471"/>
                  <a:gd name="T2" fmla="*/ 212 w 479"/>
                  <a:gd name="T3" fmla="*/ 169 h 471"/>
                  <a:gd name="T4" fmla="*/ 185 w 479"/>
                  <a:gd name="T5" fmla="*/ 142 h 471"/>
                  <a:gd name="T6" fmla="*/ 177 w 479"/>
                  <a:gd name="T7" fmla="*/ 142 h 471"/>
                  <a:gd name="T8" fmla="*/ 168 w 479"/>
                  <a:gd name="T9" fmla="*/ 160 h 471"/>
                  <a:gd name="T10" fmla="*/ 168 w 479"/>
                  <a:gd name="T11" fmla="*/ 187 h 471"/>
                  <a:gd name="T12" fmla="*/ 194 w 479"/>
                  <a:gd name="T13" fmla="*/ 213 h 471"/>
                  <a:gd name="T14" fmla="*/ 203 w 479"/>
                  <a:gd name="T15" fmla="*/ 213 h 471"/>
                  <a:gd name="T16" fmla="*/ 212 w 479"/>
                  <a:gd name="T17" fmla="*/ 169 h 471"/>
                  <a:gd name="T18" fmla="*/ 238 w 479"/>
                  <a:gd name="T19" fmla="*/ 0 h 471"/>
                  <a:gd name="T20" fmla="*/ 238 w 479"/>
                  <a:gd name="T21" fmla="*/ 0 h 471"/>
                  <a:gd name="T22" fmla="*/ 0 w 479"/>
                  <a:gd name="T23" fmla="*/ 231 h 471"/>
                  <a:gd name="T24" fmla="*/ 238 w 479"/>
                  <a:gd name="T25" fmla="*/ 470 h 471"/>
                  <a:gd name="T26" fmla="*/ 478 w 479"/>
                  <a:gd name="T27" fmla="*/ 231 h 471"/>
                  <a:gd name="T28" fmla="*/ 238 w 479"/>
                  <a:gd name="T29" fmla="*/ 0 h 471"/>
                  <a:gd name="T30" fmla="*/ 221 w 479"/>
                  <a:gd name="T31" fmla="*/ 338 h 471"/>
                  <a:gd name="T32" fmla="*/ 221 w 479"/>
                  <a:gd name="T33" fmla="*/ 338 h 471"/>
                  <a:gd name="T34" fmla="*/ 185 w 479"/>
                  <a:gd name="T35" fmla="*/ 346 h 471"/>
                  <a:gd name="T36" fmla="*/ 185 w 479"/>
                  <a:gd name="T37" fmla="*/ 346 h 471"/>
                  <a:gd name="T38" fmla="*/ 185 w 479"/>
                  <a:gd name="T39" fmla="*/ 346 h 471"/>
                  <a:gd name="T40" fmla="*/ 124 w 479"/>
                  <a:gd name="T41" fmla="*/ 301 h 471"/>
                  <a:gd name="T42" fmla="*/ 194 w 479"/>
                  <a:gd name="T43" fmla="*/ 248 h 471"/>
                  <a:gd name="T44" fmla="*/ 194 w 479"/>
                  <a:gd name="T45" fmla="*/ 248 h 471"/>
                  <a:gd name="T46" fmla="*/ 185 w 479"/>
                  <a:gd name="T47" fmla="*/ 231 h 471"/>
                  <a:gd name="T48" fmla="*/ 185 w 479"/>
                  <a:gd name="T49" fmla="*/ 231 h 471"/>
                  <a:gd name="T50" fmla="*/ 159 w 479"/>
                  <a:gd name="T51" fmla="*/ 222 h 471"/>
                  <a:gd name="T52" fmla="*/ 141 w 479"/>
                  <a:gd name="T53" fmla="*/ 178 h 471"/>
                  <a:gd name="T54" fmla="*/ 194 w 479"/>
                  <a:gd name="T55" fmla="*/ 125 h 471"/>
                  <a:gd name="T56" fmla="*/ 256 w 479"/>
                  <a:gd name="T57" fmla="*/ 125 h 471"/>
                  <a:gd name="T58" fmla="*/ 256 w 479"/>
                  <a:gd name="T59" fmla="*/ 125 h 471"/>
                  <a:gd name="T60" fmla="*/ 238 w 479"/>
                  <a:gd name="T61" fmla="*/ 134 h 471"/>
                  <a:gd name="T62" fmla="*/ 221 w 479"/>
                  <a:gd name="T63" fmla="*/ 134 h 471"/>
                  <a:gd name="T64" fmla="*/ 238 w 479"/>
                  <a:gd name="T65" fmla="*/ 178 h 471"/>
                  <a:gd name="T66" fmla="*/ 230 w 479"/>
                  <a:gd name="T67" fmla="*/ 213 h 471"/>
                  <a:gd name="T68" fmla="*/ 212 w 479"/>
                  <a:gd name="T69" fmla="*/ 231 h 471"/>
                  <a:gd name="T70" fmla="*/ 230 w 479"/>
                  <a:gd name="T71" fmla="*/ 240 h 471"/>
                  <a:gd name="T72" fmla="*/ 256 w 479"/>
                  <a:gd name="T73" fmla="*/ 284 h 471"/>
                  <a:gd name="T74" fmla="*/ 221 w 479"/>
                  <a:gd name="T75" fmla="*/ 338 h 471"/>
                  <a:gd name="T76" fmla="*/ 354 w 479"/>
                  <a:gd name="T77" fmla="*/ 231 h 471"/>
                  <a:gd name="T78" fmla="*/ 354 w 479"/>
                  <a:gd name="T79" fmla="*/ 231 h 471"/>
                  <a:gd name="T80" fmla="*/ 310 w 479"/>
                  <a:gd name="T81" fmla="*/ 231 h 471"/>
                  <a:gd name="T82" fmla="*/ 310 w 479"/>
                  <a:gd name="T83" fmla="*/ 275 h 471"/>
                  <a:gd name="T84" fmla="*/ 291 w 479"/>
                  <a:gd name="T85" fmla="*/ 275 h 471"/>
                  <a:gd name="T86" fmla="*/ 291 w 479"/>
                  <a:gd name="T87" fmla="*/ 231 h 471"/>
                  <a:gd name="T88" fmla="*/ 256 w 479"/>
                  <a:gd name="T89" fmla="*/ 231 h 471"/>
                  <a:gd name="T90" fmla="*/ 256 w 479"/>
                  <a:gd name="T91" fmla="*/ 213 h 471"/>
                  <a:gd name="T92" fmla="*/ 291 w 479"/>
                  <a:gd name="T93" fmla="*/ 213 h 471"/>
                  <a:gd name="T94" fmla="*/ 291 w 479"/>
                  <a:gd name="T95" fmla="*/ 169 h 471"/>
                  <a:gd name="T96" fmla="*/ 310 w 479"/>
                  <a:gd name="T97" fmla="*/ 169 h 471"/>
                  <a:gd name="T98" fmla="*/ 310 w 479"/>
                  <a:gd name="T99" fmla="*/ 213 h 471"/>
                  <a:gd name="T100" fmla="*/ 354 w 479"/>
                  <a:gd name="T101" fmla="*/ 213 h 471"/>
                  <a:gd name="T102" fmla="*/ 354 w 479"/>
                  <a:gd name="T103" fmla="*/ 231 h 471"/>
                  <a:gd name="T104" fmla="*/ 194 w 479"/>
                  <a:gd name="T105" fmla="*/ 266 h 471"/>
                  <a:gd name="T106" fmla="*/ 194 w 479"/>
                  <a:gd name="T107" fmla="*/ 266 h 471"/>
                  <a:gd name="T108" fmla="*/ 194 w 479"/>
                  <a:gd name="T109" fmla="*/ 266 h 471"/>
                  <a:gd name="T110" fmla="*/ 159 w 479"/>
                  <a:gd name="T111" fmla="*/ 275 h 471"/>
                  <a:gd name="T112" fmla="*/ 150 w 479"/>
                  <a:gd name="T113" fmla="*/ 301 h 471"/>
                  <a:gd name="T114" fmla="*/ 194 w 479"/>
                  <a:gd name="T115" fmla="*/ 328 h 471"/>
                  <a:gd name="T116" fmla="*/ 230 w 479"/>
                  <a:gd name="T117" fmla="*/ 293 h 471"/>
                  <a:gd name="T118" fmla="*/ 194 w 479"/>
                  <a:gd name="T119" fmla="*/ 266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79" h="471">
                    <a:moveTo>
                      <a:pt x="212" y="169"/>
                    </a:moveTo>
                    <a:lnTo>
                      <a:pt x="212" y="169"/>
                    </a:lnTo>
                    <a:cubicBezTo>
                      <a:pt x="212" y="142"/>
                      <a:pt x="203" y="142"/>
                      <a:pt x="185" y="142"/>
                    </a:cubicBezTo>
                    <a:cubicBezTo>
                      <a:pt x="185" y="142"/>
                      <a:pt x="185" y="142"/>
                      <a:pt x="177" y="142"/>
                    </a:cubicBezTo>
                    <a:cubicBezTo>
                      <a:pt x="177" y="142"/>
                      <a:pt x="168" y="151"/>
                      <a:pt x="168" y="160"/>
                    </a:cubicBezTo>
                    <a:cubicBezTo>
                      <a:pt x="159" y="160"/>
                      <a:pt x="159" y="169"/>
                      <a:pt x="168" y="187"/>
                    </a:cubicBezTo>
                    <a:cubicBezTo>
                      <a:pt x="168" y="195"/>
                      <a:pt x="185" y="213"/>
                      <a:pt x="194" y="213"/>
                    </a:cubicBezTo>
                    <a:cubicBezTo>
                      <a:pt x="194" y="213"/>
                      <a:pt x="194" y="213"/>
                      <a:pt x="203" y="213"/>
                    </a:cubicBezTo>
                    <a:cubicBezTo>
                      <a:pt x="212" y="204"/>
                      <a:pt x="221" y="187"/>
                      <a:pt x="212" y="169"/>
                    </a:cubicBezTo>
                    <a:close/>
                    <a:moveTo>
                      <a:pt x="238" y="0"/>
                    </a:moveTo>
                    <a:lnTo>
                      <a:pt x="238" y="0"/>
                    </a:lnTo>
                    <a:cubicBezTo>
                      <a:pt x="106" y="0"/>
                      <a:pt x="0" y="107"/>
                      <a:pt x="0" y="231"/>
                    </a:cubicBezTo>
                    <a:cubicBezTo>
                      <a:pt x="0" y="363"/>
                      <a:pt x="106" y="470"/>
                      <a:pt x="238" y="470"/>
                    </a:cubicBezTo>
                    <a:cubicBezTo>
                      <a:pt x="372" y="470"/>
                      <a:pt x="478" y="363"/>
                      <a:pt x="478" y="231"/>
                    </a:cubicBezTo>
                    <a:cubicBezTo>
                      <a:pt x="478" y="107"/>
                      <a:pt x="372" y="0"/>
                      <a:pt x="238" y="0"/>
                    </a:cubicBezTo>
                    <a:close/>
                    <a:moveTo>
                      <a:pt x="221" y="338"/>
                    </a:moveTo>
                    <a:lnTo>
                      <a:pt x="221" y="338"/>
                    </a:lnTo>
                    <a:cubicBezTo>
                      <a:pt x="212" y="346"/>
                      <a:pt x="194" y="346"/>
                      <a:pt x="185" y="346"/>
                    </a:cubicBezTo>
                    <a:lnTo>
                      <a:pt x="185" y="346"/>
                    </a:lnTo>
                    <a:lnTo>
                      <a:pt x="185" y="346"/>
                    </a:lnTo>
                    <a:cubicBezTo>
                      <a:pt x="177" y="346"/>
                      <a:pt x="124" y="346"/>
                      <a:pt x="124" y="301"/>
                    </a:cubicBezTo>
                    <a:cubicBezTo>
                      <a:pt x="124" y="257"/>
                      <a:pt x="177" y="248"/>
                      <a:pt x="194" y="248"/>
                    </a:cubicBezTo>
                    <a:lnTo>
                      <a:pt x="194" y="248"/>
                    </a:lnTo>
                    <a:cubicBezTo>
                      <a:pt x="185" y="240"/>
                      <a:pt x="185" y="231"/>
                      <a:pt x="185" y="231"/>
                    </a:cubicBezTo>
                    <a:lnTo>
                      <a:pt x="185" y="231"/>
                    </a:lnTo>
                    <a:cubicBezTo>
                      <a:pt x="177" y="231"/>
                      <a:pt x="168" y="222"/>
                      <a:pt x="159" y="222"/>
                    </a:cubicBezTo>
                    <a:cubicBezTo>
                      <a:pt x="141" y="213"/>
                      <a:pt x="141" y="195"/>
                      <a:pt x="141" y="178"/>
                    </a:cubicBezTo>
                    <a:cubicBezTo>
                      <a:pt x="141" y="125"/>
                      <a:pt x="194" y="125"/>
                      <a:pt x="194" y="125"/>
                    </a:cubicBezTo>
                    <a:cubicBezTo>
                      <a:pt x="256" y="125"/>
                      <a:pt x="256" y="125"/>
                      <a:pt x="256" y="125"/>
                    </a:cubicBezTo>
                    <a:lnTo>
                      <a:pt x="256" y="125"/>
                    </a:lnTo>
                    <a:cubicBezTo>
                      <a:pt x="256" y="134"/>
                      <a:pt x="238" y="134"/>
                      <a:pt x="238" y="134"/>
                    </a:cubicBezTo>
                    <a:cubicBezTo>
                      <a:pt x="230" y="134"/>
                      <a:pt x="230" y="134"/>
                      <a:pt x="221" y="134"/>
                    </a:cubicBezTo>
                    <a:cubicBezTo>
                      <a:pt x="238" y="142"/>
                      <a:pt x="238" y="160"/>
                      <a:pt x="238" y="178"/>
                    </a:cubicBezTo>
                    <a:cubicBezTo>
                      <a:pt x="238" y="195"/>
                      <a:pt x="230" y="204"/>
                      <a:pt x="230" y="213"/>
                    </a:cubicBezTo>
                    <a:cubicBezTo>
                      <a:pt x="221" y="222"/>
                      <a:pt x="212" y="222"/>
                      <a:pt x="212" y="231"/>
                    </a:cubicBezTo>
                    <a:cubicBezTo>
                      <a:pt x="212" y="231"/>
                      <a:pt x="221" y="240"/>
                      <a:pt x="230" y="240"/>
                    </a:cubicBezTo>
                    <a:cubicBezTo>
                      <a:pt x="238" y="248"/>
                      <a:pt x="256" y="266"/>
                      <a:pt x="256" y="284"/>
                    </a:cubicBezTo>
                    <a:cubicBezTo>
                      <a:pt x="256" y="310"/>
                      <a:pt x="247" y="328"/>
                      <a:pt x="221" y="338"/>
                    </a:cubicBezTo>
                    <a:close/>
                    <a:moveTo>
                      <a:pt x="354" y="231"/>
                    </a:moveTo>
                    <a:lnTo>
                      <a:pt x="354" y="231"/>
                    </a:lnTo>
                    <a:cubicBezTo>
                      <a:pt x="310" y="231"/>
                      <a:pt x="310" y="231"/>
                      <a:pt x="310" y="231"/>
                    </a:cubicBezTo>
                    <a:cubicBezTo>
                      <a:pt x="310" y="275"/>
                      <a:pt x="310" y="275"/>
                      <a:pt x="310" y="275"/>
                    </a:cubicBezTo>
                    <a:cubicBezTo>
                      <a:pt x="291" y="275"/>
                      <a:pt x="291" y="275"/>
                      <a:pt x="291" y="275"/>
                    </a:cubicBezTo>
                    <a:cubicBezTo>
                      <a:pt x="291" y="231"/>
                      <a:pt x="291" y="231"/>
                      <a:pt x="291" y="231"/>
                    </a:cubicBezTo>
                    <a:cubicBezTo>
                      <a:pt x="256" y="231"/>
                      <a:pt x="256" y="231"/>
                      <a:pt x="256" y="231"/>
                    </a:cubicBezTo>
                    <a:cubicBezTo>
                      <a:pt x="256" y="213"/>
                      <a:pt x="256" y="213"/>
                      <a:pt x="256" y="213"/>
                    </a:cubicBezTo>
                    <a:cubicBezTo>
                      <a:pt x="291" y="213"/>
                      <a:pt x="291" y="213"/>
                      <a:pt x="291" y="213"/>
                    </a:cubicBezTo>
                    <a:cubicBezTo>
                      <a:pt x="291" y="169"/>
                      <a:pt x="291" y="169"/>
                      <a:pt x="291" y="169"/>
                    </a:cubicBezTo>
                    <a:cubicBezTo>
                      <a:pt x="310" y="169"/>
                      <a:pt x="310" y="169"/>
                      <a:pt x="310" y="169"/>
                    </a:cubicBezTo>
                    <a:cubicBezTo>
                      <a:pt x="310" y="213"/>
                      <a:pt x="310" y="213"/>
                      <a:pt x="310" y="213"/>
                    </a:cubicBezTo>
                    <a:cubicBezTo>
                      <a:pt x="354" y="213"/>
                      <a:pt x="354" y="213"/>
                      <a:pt x="354" y="213"/>
                    </a:cubicBezTo>
                    <a:lnTo>
                      <a:pt x="354" y="231"/>
                    </a:lnTo>
                    <a:close/>
                    <a:moveTo>
                      <a:pt x="194" y="266"/>
                    </a:moveTo>
                    <a:lnTo>
                      <a:pt x="194" y="266"/>
                    </a:lnTo>
                    <a:lnTo>
                      <a:pt x="194" y="266"/>
                    </a:lnTo>
                    <a:cubicBezTo>
                      <a:pt x="177" y="266"/>
                      <a:pt x="168" y="266"/>
                      <a:pt x="159" y="275"/>
                    </a:cubicBezTo>
                    <a:cubicBezTo>
                      <a:pt x="159" y="284"/>
                      <a:pt x="150" y="293"/>
                      <a:pt x="150" y="301"/>
                    </a:cubicBezTo>
                    <a:cubicBezTo>
                      <a:pt x="150" y="319"/>
                      <a:pt x="168" y="328"/>
                      <a:pt x="194" y="328"/>
                    </a:cubicBezTo>
                    <a:cubicBezTo>
                      <a:pt x="221" y="319"/>
                      <a:pt x="230" y="310"/>
                      <a:pt x="230" y="293"/>
                    </a:cubicBezTo>
                    <a:cubicBezTo>
                      <a:pt x="230" y="275"/>
                      <a:pt x="212" y="266"/>
                      <a:pt x="194" y="266"/>
                    </a:cubicBezTo>
                    <a:close/>
                  </a:path>
                </a:pathLst>
              </a:custGeom>
              <a:solidFill>
                <a:schemeClr val="bg1"/>
              </a:solidFill>
              <a:ln>
                <a:noFill/>
              </a:ln>
              <a:effectLst/>
              <a:extLst/>
            </p:spPr>
            <p:txBody>
              <a:bodyPr wrap="none" anchor="ctr"/>
              <a:lstStyle/>
              <a:p>
                <a:endParaRPr lang="en-US" sz="1100" dirty="0"/>
              </a:p>
            </p:txBody>
          </p:sp>
        </p:grpSp>
        <p:grpSp>
          <p:nvGrpSpPr>
            <p:cNvPr id="15" name="Group 3"/>
            <p:cNvGrpSpPr/>
            <p:nvPr/>
          </p:nvGrpSpPr>
          <p:grpSpPr>
            <a:xfrm>
              <a:off x="10013458" y="6752500"/>
              <a:ext cx="2102572" cy="2103120"/>
              <a:chOff x="10013458" y="6752500"/>
              <a:chExt cx="2102572" cy="2103120"/>
            </a:xfrm>
          </p:grpSpPr>
          <p:sp>
            <p:nvSpPr>
              <p:cNvPr id="21" name="Round Diagonal Corner Rectangle 54"/>
              <p:cNvSpPr/>
              <p:nvPr/>
            </p:nvSpPr>
            <p:spPr>
              <a:xfrm>
                <a:off x="10013458" y="6752500"/>
                <a:ext cx="2102572" cy="2103120"/>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368" tIns="109685" rIns="219368" bIns="109685" rtlCol="0" anchor="ctr"/>
              <a:lstStyle/>
              <a:p>
                <a:pPr algn="ctr"/>
                <a:endParaRPr lang="bg-BG" sz="1100"/>
              </a:p>
            </p:txBody>
          </p:sp>
          <p:sp>
            <p:nvSpPr>
              <p:cNvPr id="22" name="TextBox 26"/>
              <p:cNvSpPr txBox="1"/>
              <p:nvPr/>
            </p:nvSpPr>
            <p:spPr>
              <a:xfrm>
                <a:off x="10249273" y="7858855"/>
                <a:ext cx="1591362" cy="764468"/>
              </a:xfrm>
              <a:prstGeom prst="rect">
                <a:avLst/>
              </a:prstGeom>
              <a:noFill/>
            </p:spPr>
            <p:txBody>
              <a:bodyPr wrap="none" lIns="219368" tIns="109685" rIns="219368" bIns="109685" rtlCol="0">
                <a:spAutoFit/>
              </a:bodyPr>
              <a:lstStyle/>
              <a:p>
                <a:pPr algn="ctr"/>
                <a:r>
                  <a:rPr lang="en-US" dirty="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23" name="Freeform 79"/>
              <p:cNvSpPr>
                <a:spLocks noChangeArrowheads="1"/>
              </p:cNvSpPr>
              <p:nvPr/>
            </p:nvSpPr>
            <p:spPr bwMode="auto">
              <a:xfrm>
                <a:off x="10715993" y="7234910"/>
                <a:ext cx="694625" cy="681876"/>
              </a:xfrm>
              <a:custGeom>
                <a:avLst/>
                <a:gdLst>
                  <a:gd name="T0" fmla="*/ 240 w 479"/>
                  <a:gd name="T1" fmla="*/ 0 h 471"/>
                  <a:gd name="T2" fmla="*/ 240 w 479"/>
                  <a:gd name="T3" fmla="*/ 0 h 471"/>
                  <a:gd name="T4" fmla="*/ 0 w 479"/>
                  <a:gd name="T5" fmla="*/ 231 h 471"/>
                  <a:gd name="T6" fmla="*/ 240 w 479"/>
                  <a:gd name="T7" fmla="*/ 470 h 471"/>
                  <a:gd name="T8" fmla="*/ 478 w 479"/>
                  <a:gd name="T9" fmla="*/ 231 h 471"/>
                  <a:gd name="T10" fmla="*/ 240 w 479"/>
                  <a:gd name="T11" fmla="*/ 0 h 471"/>
                  <a:gd name="T12" fmla="*/ 293 w 479"/>
                  <a:gd name="T13" fmla="*/ 160 h 471"/>
                  <a:gd name="T14" fmla="*/ 293 w 479"/>
                  <a:gd name="T15" fmla="*/ 160 h 471"/>
                  <a:gd name="T16" fmla="*/ 257 w 479"/>
                  <a:gd name="T17" fmla="*/ 160 h 471"/>
                  <a:gd name="T18" fmla="*/ 249 w 479"/>
                  <a:gd name="T19" fmla="*/ 178 h 471"/>
                  <a:gd name="T20" fmla="*/ 249 w 479"/>
                  <a:gd name="T21" fmla="*/ 195 h 471"/>
                  <a:gd name="T22" fmla="*/ 293 w 479"/>
                  <a:gd name="T23" fmla="*/ 195 h 471"/>
                  <a:gd name="T24" fmla="*/ 293 w 479"/>
                  <a:gd name="T25" fmla="*/ 240 h 471"/>
                  <a:gd name="T26" fmla="*/ 249 w 479"/>
                  <a:gd name="T27" fmla="*/ 240 h 471"/>
                  <a:gd name="T28" fmla="*/ 249 w 479"/>
                  <a:gd name="T29" fmla="*/ 346 h 471"/>
                  <a:gd name="T30" fmla="*/ 213 w 479"/>
                  <a:gd name="T31" fmla="*/ 346 h 471"/>
                  <a:gd name="T32" fmla="*/ 213 w 479"/>
                  <a:gd name="T33" fmla="*/ 240 h 471"/>
                  <a:gd name="T34" fmla="*/ 169 w 479"/>
                  <a:gd name="T35" fmla="*/ 240 h 471"/>
                  <a:gd name="T36" fmla="*/ 169 w 479"/>
                  <a:gd name="T37" fmla="*/ 195 h 471"/>
                  <a:gd name="T38" fmla="*/ 213 w 479"/>
                  <a:gd name="T39" fmla="*/ 195 h 471"/>
                  <a:gd name="T40" fmla="*/ 213 w 479"/>
                  <a:gd name="T41" fmla="*/ 178 h 471"/>
                  <a:gd name="T42" fmla="*/ 257 w 479"/>
                  <a:gd name="T43" fmla="*/ 125 h 471"/>
                  <a:gd name="T44" fmla="*/ 293 w 479"/>
                  <a:gd name="T45" fmla="*/ 125 h 471"/>
                  <a:gd name="T46" fmla="*/ 293 w 479"/>
                  <a:gd name="T47" fmla="*/ 16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9" h="471">
                    <a:moveTo>
                      <a:pt x="240" y="0"/>
                    </a:moveTo>
                    <a:lnTo>
                      <a:pt x="240" y="0"/>
                    </a:lnTo>
                    <a:cubicBezTo>
                      <a:pt x="106" y="0"/>
                      <a:pt x="0" y="107"/>
                      <a:pt x="0" y="231"/>
                    </a:cubicBezTo>
                    <a:cubicBezTo>
                      <a:pt x="0" y="363"/>
                      <a:pt x="106" y="470"/>
                      <a:pt x="240" y="470"/>
                    </a:cubicBezTo>
                    <a:cubicBezTo>
                      <a:pt x="372" y="470"/>
                      <a:pt x="478" y="363"/>
                      <a:pt x="478" y="231"/>
                    </a:cubicBezTo>
                    <a:cubicBezTo>
                      <a:pt x="478" y="107"/>
                      <a:pt x="372" y="0"/>
                      <a:pt x="240" y="0"/>
                    </a:cubicBezTo>
                    <a:close/>
                    <a:moveTo>
                      <a:pt x="293" y="160"/>
                    </a:moveTo>
                    <a:lnTo>
                      <a:pt x="293" y="160"/>
                    </a:lnTo>
                    <a:cubicBezTo>
                      <a:pt x="257" y="160"/>
                      <a:pt x="257" y="160"/>
                      <a:pt x="257" y="160"/>
                    </a:cubicBezTo>
                    <a:cubicBezTo>
                      <a:pt x="257" y="160"/>
                      <a:pt x="249" y="169"/>
                      <a:pt x="249" y="178"/>
                    </a:cubicBezTo>
                    <a:cubicBezTo>
                      <a:pt x="249" y="195"/>
                      <a:pt x="249" y="195"/>
                      <a:pt x="249" y="195"/>
                    </a:cubicBezTo>
                    <a:cubicBezTo>
                      <a:pt x="293" y="195"/>
                      <a:pt x="293" y="195"/>
                      <a:pt x="293" y="195"/>
                    </a:cubicBezTo>
                    <a:cubicBezTo>
                      <a:pt x="293" y="240"/>
                      <a:pt x="293" y="240"/>
                      <a:pt x="293" y="240"/>
                    </a:cubicBezTo>
                    <a:cubicBezTo>
                      <a:pt x="249" y="240"/>
                      <a:pt x="249" y="240"/>
                      <a:pt x="249" y="240"/>
                    </a:cubicBezTo>
                    <a:cubicBezTo>
                      <a:pt x="249" y="346"/>
                      <a:pt x="249" y="346"/>
                      <a:pt x="249" y="346"/>
                    </a:cubicBezTo>
                    <a:cubicBezTo>
                      <a:pt x="213" y="346"/>
                      <a:pt x="213" y="346"/>
                      <a:pt x="213" y="346"/>
                    </a:cubicBezTo>
                    <a:cubicBezTo>
                      <a:pt x="213" y="240"/>
                      <a:pt x="213" y="240"/>
                      <a:pt x="213" y="240"/>
                    </a:cubicBezTo>
                    <a:cubicBezTo>
                      <a:pt x="169" y="240"/>
                      <a:pt x="169" y="240"/>
                      <a:pt x="169" y="240"/>
                    </a:cubicBezTo>
                    <a:cubicBezTo>
                      <a:pt x="169" y="195"/>
                      <a:pt x="169" y="195"/>
                      <a:pt x="169" y="195"/>
                    </a:cubicBezTo>
                    <a:cubicBezTo>
                      <a:pt x="213" y="195"/>
                      <a:pt x="213" y="195"/>
                      <a:pt x="213" y="195"/>
                    </a:cubicBezTo>
                    <a:cubicBezTo>
                      <a:pt x="213" y="178"/>
                      <a:pt x="213" y="178"/>
                      <a:pt x="213" y="178"/>
                    </a:cubicBezTo>
                    <a:cubicBezTo>
                      <a:pt x="213" y="151"/>
                      <a:pt x="230" y="125"/>
                      <a:pt x="257" y="125"/>
                    </a:cubicBezTo>
                    <a:cubicBezTo>
                      <a:pt x="293" y="125"/>
                      <a:pt x="293" y="125"/>
                      <a:pt x="293" y="125"/>
                    </a:cubicBezTo>
                    <a:lnTo>
                      <a:pt x="293" y="160"/>
                    </a:lnTo>
                    <a:close/>
                  </a:path>
                </a:pathLst>
              </a:custGeom>
              <a:solidFill>
                <a:schemeClr val="bg1"/>
              </a:solidFill>
              <a:ln>
                <a:noFill/>
              </a:ln>
              <a:effectLst/>
              <a:extLst/>
            </p:spPr>
            <p:txBody>
              <a:bodyPr wrap="none" anchor="ctr"/>
              <a:lstStyle/>
              <a:p>
                <a:endParaRPr lang="en-US" sz="1100" dirty="0"/>
              </a:p>
            </p:txBody>
          </p:sp>
        </p:grpSp>
        <p:grpSp>
          <p:nvGrpSpPr>
            <p:cNvPr id="16" name="Group 4"/>
            <p:cNvGrpSpPr/>
            <p:nvPr/>
          </p:nvGrpSpPr>
          <p:grpSpPr>
            <a:xfrm>
              <a:off x="12230300" y="6752500"/>
              <a:ext cx="2102572" cy="2103120"/>
              <a:chOff x="12230300" y="6752500"/>
              <a:chExt cx="2102572" cy="2103120"/>
            </a:xfrm>
          </p:grpSpPr>
          <p:sp>
            <p:nvSpPr>
              <p:cNvPr id="18" name="Round Diagonal Corner Rectangle 45"/>
              <p:cNvSpPr/>
              <p:nvPr/>
            </p:nvSpPr>
            <p:spPr>
              <a:xfrm rot="16200000">
                <a:off x="12230026" y="6752774"/>
                <a:ext cx="2103120" cy="2102572"/>
              </a:xfrm>
              <a:prstGeom prst="round2DiagRect">
                <a:avLst>
                  <a:gd name="adj1" fmla="val 18841"/>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19368" tIns="109685" rIns="219368" bIns="109685" rtlCol="0" anchor="ctr"/>
              <a:lstStyle/>
              <a:p>
                <a:pPr algn="ctr"/>
                <a:endParaRPr lang="bg-BG" sz="1100"/>
              </a:p>
            </p:txBody>
          </p:sp>
          <p:sp>
            <p:nvSpPr>
              <p:cNvPr id="19" name="TextBox 30"/>
              <p:cNvSpPr txBox="1"/>
              <p:nvPr/>
            </p:nvSpPr>
            <p:spPr>
              <a:xfrm>
                <a:off x="12499672" y="7858855"/>
                <a:ext cx="1591362" cy="764468"/>
              </a:xfrm>
              <a:prstGeom prst="rect">
                <a:avLst/>
              </a:prstGeom>
              <a:noFill/>
            </p:spPr>
            <p:txBody>
              <a:bodyPr wrap="none" lIns="219368" tIns="109685" rIns="219368" bIns="109685" rtlCol="0">
                <a:spAutoFit/>
              </a:bodyPr>
              <a:lstStyle/>
              <a:p>
                <a:pPr algn="ctr"/>
                <a:r>
                  <a:rPr lang="en-US" dirty="0">
                    <a:solidFill>
                      <a:schemeClr val="bg1"/>
                    </a:solidFill>
                    <a:latin typeface="Lato Regular"/>
                    <a:ea typeface="Open Sans Light" panose="020B0306030504020204" pitchFamily="34" charset="0"/>
                    <a:cs typeface="Lato Regular"/>
                  </a:rPr>
                  <a:t>Social</a:t>
                </a:r>
                <a:endParaRPr lang="bg-BG" dirty="0">
                  <a:solidFill>
                    <a:schemeClr val="bg1"/>
                  </a:solidFill>
                  <a:latin typeface="Lato Regular"/>
                  <a:ea typeface="Open Sans Light" panose="020B0306030504020204" pitchFamily="34" charset="0"/>
                  <a:cs typeface="Lato Regular"/>
                </a:endParaRPr>
              </a:p>
            </p:txBody>
          </p:sp>
          <p:sp>
            <p:nvSpPr>
              <p:cNvPr id="20" name="Freeform 87"/>
              <p:cNvSpPr>
                <a:spLocks noChangeArrowheads="1"/>
              </p:cNvSpPr>
              <p:nvPr/>
            </p:nvSpPr>
            <p:spPr bwMode="auto">
              <a:xfrm>
                <a:off x="12973285" y="7251613"/>
                <a:ext cx="618153" cy="630895"/>
              </a:xfrm>
              <a:custGeom>
                <a:avLst/>
                <a:gdLst>
                  <a:gd name="T0" fmla="*/ 345 w 426"/>
                  <a:gd name="T1" fmla="*/ 213 h 435"/>
                  <a:gd name="T2" fmla="*/ 345 w 426"/>
                  <a:gd name="T3" fmla="*/ 213 h 435"/>
                  <a:gd name="T4" fmla="*/ 213 w 426"/>
                  <a:gd name="T5" fmla="*/ 346 h 435"/>
                  <a:gd name="T6" fmla="*/ 79 w 426"/>
                  <a:gd name="T7" fmla="*/ 213 h 435"/>
                  <a:gd name="T8" fmla="*/ 88 w 426"/>
                  <a:gd name="T9" fmla="*/ 195 h 435"/>
                  <a:gd name="T10" fmla="*/ 0 w 426"/>
                  <a:gd name="T11" fmla="*/ 195 h 435"/>
                  <a:gd name="T12" fmla="*/ 0 w 426"/>
                  <a:gd name="T13" fmla="*/ 363 h 435"/>
                  <a:gd name="T14" fmla="*/ 62 w 426"/>
                  <a:gd name="T15" fmla="*/ 434 h 435"/>
                  <a:gd name="T16" fmla="*/ 363 w 426"/>
                  <a:gd name="T17" fmla="*/ 434 h 435"/>
                  <a:gd name="T18" fmla="*/ 425 w 426"/>
                  <a:gd name="T19" fmla="*/ 363 h 435"/>
                  <a:gd name="T20" fmla="*/ 425 w 426"/>
                  <a:gd name="T21" fmla="*/ 195 h 435"/>
                  <a:gd name="T22" fmla="*/ 337 w 426"/>
                  <a:gd name="T23" fmla="*/ 195 h 435"/>
                  <a:gd name="T24" fmla="*/ 345 w 426"/>
                  <a:gd name="T25" fmla="*/ 213 h 435"/>
                  <a:gd name="T26" fmla="*/ 363 w 426"/>
                  <a:gd name="T27" fmla="*/ 0 h 435"/>
                  <a:gd name="T28" fmla="*/ 363 w 426"/>
                  <a:gd name="T29" fmla="*/ 0 h 435"/>
                  <a:gd name="T30" fmla="*/ 62 w 426"/>
                  <a:gd name="T31" fmla="*/ 0 h 435"/>
                  <a:gd name="T32" fmla="*/ 0 w 426"/>
                  <a:gd name="T33" fmla="*/ 71 h 435"/>
                  <a:gd name="T34" fmla="*/ 0 w 426"/>
                  <a:gd name="T35" fmla="*/ 142 h 435"/>
                  <a:gd name="T36" fmla="*/ 106 w 426"/>
                  <a:gd name="T37" fmla="*/ 142 h 435"/>
                  <a:gd name="T38" fmla="*/ 213 w 426"/>
                  <a:gd name="T39" fmla="*/ 89 h 435"/>
                  <a:gd name="T40" fmla="*/ 319 w 426"/>
                  <a:gd name="T41" fmla="*/ 142 h 435"/>
                  <a:gd name="T42" fmla="*/ 425 w 426"/>
                  <a:gd name="T43" fmla="*/ 142 h 435"/>
                  <a:gd name="T44" fmla="*/ 425 w 426"/>
                  <a:gd name="T45" fmla="*/ 71 h 435"/>
                  <a:gd name="T46" fmla="*/ 363 w 426"/>
                  <a:gd name="T47" fmla="*/ 0 h 435"/>
                  <a:gd name="T48" fmla="*/ 390 w 426"/>
                  <a:gd name="T49" fmla="*/ 89 h 435"/>
                  <a:gd name="T50" fmla="*/ 390 w 426"/>
                  <a:gd name="T51" fmla="*/ 89 h 435"/>
                  <a:gd name="T52" fmla="*/ 381 w 426"/>
                  <a:gd name="T53" fmla="*/ 97 h 435"/>
                  <a:gd name="T54" fmla="*/ 345 w 426"/>
                  <a:gd name="T55" fmla="*/ 97 h 435"/>
                  <a:gd name="T56" fmla="*/ 328 w 426"/>
                  <a:gd name="T57" fmla="*/ 89 h 435"/>
                  <a:gd name="T58" fmla="*/ 328 w 426"/>
                  <a:gd name="T59" fmla="*/ 53 h 435"/>
                  <a:gd name="T60" fmla="*/ 345 w 426"/>
                  <a:gd name="T61" fmla="*/ 36 h 435"/>
                  <a:gd name="T62" fmla="*/ 381 w 426"/>
                  <a:gd name="T63" fmla="*/ 36 h 435"/>
                  <a:gd name="T64" fmla="*/ 390 w 426"/>
                  <a:gd name="T65" fmla="*/ 53 h 435"/>
                  <a:gd name="T66" fmla="*/ 390 w 426"/>
                  <a:gd name="T67" fmla="*/ 89 h 435"/>
                  <a:gd name="T68" fmla="*/ 292 w 426"/>
                  <a:gd name="T69" fmla="*/ 213 h 435"/>
                  <a:gd name="T70" fmla="*/ 292 w 426"/>
                  <a:gd name="T71" fmla="*/ 213 h 435"/>
                  <a:gd name="T72" fmla="*/ 213 w 426"/>
                  <a:gd name="T73" fmla="*/ 133 h 435"/>
                  <a:gd name="T74" fmla="*/ 132 w 426"/>
                  <a:gd name="T75" fmla="*/ 213 h 435"/>
                  <a:gd name="T76" fmla="*/ 213 w 426"/>
                  <a:gd name="T77" fmla="*/ 293 h 435"/>
                  <a:gd name="T78" fmla="*/ 292 w 426"/>
                  <a:gd name="T79" fmla="*/ 213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6" h="435">
                    <a:moveTo>
                      <a:pt x="345" y="213"/>
                    </a:moveTo>
                    <a:lnTo>
                      <a:pt x="345" y="213"/>
                    </a:lnTo>
                    <a:cubicBezTo>
                      <a:pt x="345" y="284"/>
                      <a:pt x="284" y="346"/>
                      <a:pt x="213" y="346"/>
                    </a:cubicBezTo>
                    <a:cubicBezTo>
                      <a:pt x="142" y="346"/>
                      <a:pt x="79" y="284"/>
                      <a:pt x="79" y="213"/>
                    </a:cubicBezTo>
                    <a:cubicBezTo>
                      <a:pt x="79" y="203"/>
                      <a:pt x="88" y="203"/>
                      <a:pt x="88" y="195"/>
                    </a:cubicBezTo>
                    <a:cubicBezTo>
                      <a:pt x="0" y="195"/>
                      <a:pt x="0" y="195"/>
                      <a:pt x="0" y="195"/>
                    </a:cubicBezTo>
                    <a:cubicBezTo>
                      <a:pt x="0" y="363"/>
                      <a:pt x="0" y="363"/>
                      <a:pt x="0" y="363"/>
                    </a:cubicBezTo>
                    <a:cubicBezTo>
                      <a:pt x="0" y="399"/>
                      <a:pt x="26" y="434"/>
                      <a:pt x="62" y="434"/>
                    </a:cubicBezTo>
                    <a:cubicBezTo>
                      <a:pt x="363" y="434"/>
                      <a:pt x="363" y="434"/>
                      <a:pt x="363" y="434"/>
                    </a:cubicBezTo>
                    <a:cubicBezTo>
                      <a:pt x="398" y="434"/>
                      <a:pt x="425" y="399"/>
                      <a:pt x="425" y="363"/>
                    </a:cubicBezTo>
                    <a:cubicBezTo>
                      <a:pt x="425" y="195"/>
                      <a:pt x="425" y="195"/>
                      <a:pt x="425" y="195"/>
                    </a:cubicBezTo>
                    <a:cubicBezTo>
                      <a:pt x="337" y="195"/>
                      <a:pt x="337" y="195"/>
                      <a:pt x="337" y="195"/>
                    </a:cubicBezTo>
                    <a:cubicBezTo>
                      <a:pt x="337" y="203"/>
                      <a:pt x="345" y="203"/>
                      <a:pt x="345" y="213"/>
                    </a:cubicBezTo>
                    <a:close/>
                    <a:moveTo>
                      <a:pt x="363" y="0"/>
                    </a:moveTo>
                    <a:lnTo>
                      <a:pt x="363" y="0"/>
                    </a:lnTo>
                    <a:cubicBezTo>
                      <a:pt x="62" y="0"/>
                      <a:pt x="62" y="0"/>
                      <a:pt x="62" y="0"/>
                    </a:cubicBezTo>
                    <a:cubicBezTo>
                      <a:pt x="26" y="0"/>
                      <a:pt x="0" y="36"/>
                      <a:pt x="0" y="71"/>
                    </a:cubicBezTo>
                    <a:cubicBezTo>
                      <a:pt x="0" y="142"/>
                      <a:pt x="0" y="142"/>
                      <a:pt x="0" y="142"/>
                    </a:cubicBezTo>
                    <a:cubicBezTo>
                      <a:pt x="106" y="142"/>
                      <a:pt x="106" y="142"/>
                      <a:pt x="106" y="142"/>
                    </a:cubicBezTo>
                    <a:cubicBezTo>
                      <a:pt x="132" y="106"/>
                      <a:pt x="168" y="89"/>
                      <a:pt x="213" y="89"/>
                    </a:cubicBezTo>
                    <a:cubicBezTo>
                      <a:pt x="257" y="89"/>
                      <a:pt x="292" y="106"/>
                      <a:pt x="319" y="142"/>
                    </a:cubicBezTo>
                    <a:cubicBezTo>
                      <a:pt x="425" y="142"/>
                      <a:pt x="425" y="142"/>
                      <a:pt x="425" y="142"/>
                    </a:cubicBezTo>
                    <a:cubicBezTo>
                      <a:pt x="425" y="71"/>
                      <a:pt x="425" y="71"/>
                      <a:pt x="425" y="71"/>
                    </a:cubicBezTo>
                    <a:cubicBezTo>
                      <a:pt x="425" y="36"/>
                      <a:pt x="398" y="0"/>
                      <a:pt x="363" y="0"/>
                    </a:cubicBezTo>
                    <a:close/>
                    <a:moveTo>
                      <a:pt x="390" y="89"/>
                    </a:moveTo>
                    <a:lnTo>
                      <a:pt x="390" y="89"/>
                    </a:lnTo>
                    <a:cubicBezTo>
                      <a:pt x="390" y="89"/>
                      <a:pt x="390" y="97"/>
                      <a:pt x="381" y="97"/>
                    </a:cubicBezTo>
                    <a:cubicBezTo>
                      <a:pt x="345" y="97"/>
                      <a:pt x="345" y="97"/>
                      <a:pt x="345" y="97"/>
                    </a:cubicBezTo>
                    <a:cubicBezTo>
                      <a:pt x="337" y="97"/>
                      <a:pt x="328" y="89"/>
                      <a:pt x="328" y="89"/>
                    </a:cubicBezTo>
                    <a:cubicBezTo>
                      <a:pt x="328" y="53"/>
                      <a:pt x="328" y="53"/>
                      <a:pt x="328" y="53"/>
                    </a:cubicBezTo>
                    <a:cubicBezTo>
                      <a:pt x="328" y="44"/>
                      <a:pt x="337" y="36"/>
                      <a:pt x="345" y="36"/>
                    </a:cubicBezTo>
                    <a:cubicBezTo>
                      <a:pt x="381" y="36"/>
                      <a:pt x="381" y="36"/>
                      <a:pt x="381" y="36"/>
                    </a:cubicBezTo>
                    <a:cubicBezTo>
                      <a:pt x="390" y="36"/>
                      <a:pt x="390" y="44"/>
                      <a:pt x="390" y="53"/>
                    </a:cubicBezTo>
                    <a:lnTo>
                      <a:pt x="390" y="89"/>
                    </a:lnTo>
                    <a:close/>
                    <a:moveTo>
                      <a:pt x="292" y="213"/>
                    </a:moveTo>
                    <a:lnTo>
                      <a:pt x="292" y="213"/>
                    </a:lnTo>
                    <a:cubicBezTo>
                      <a:pt x="292" y="168"/>
                      <a:pt x="257" y="133"/>
                      <a:pt x="213" y="133"/>
                    </a:cubicBezTo>
                    <a:cubicBezTo>
                      <a:pt x="168" y="133"/>
                      <a:pt x="132" y="168"/>
                      <a:pt x="132" y="213"/>
                    </a:cubicBezTo>
                    <a:cubicBezTo>
                      <a:pt x="132" y="257"/>
                      <a:pt x="168" y="293"/>
                      <a:pt x="213" y="293"/>
                    </a:cubicBezTo>
                    <a:cubicBezTo>
                      <a:pt x="257" y="293"/>
                      <a:pt x="292" y="257"/>
                      <a:pt x="292" y="213"/>
                    </a:cubicBezTo>
                    <a:close/>
                  </a:path>
                </a:pathLst>
              </a:custGeom>
              <a:solidFill>
                <a:schemeClr val="bg1"/>
              </a:solidFill>
              <a:ln>
                <a:noFill/>
              </a:ln>
              <a:effectLst/>
              <a:extLst/>
            </p:spPr>
            <p:txBody>
              <a:bodyPr wrap="none" anchor="ctr"/>
              <a:lstStyle/>
              <a:p>
                <a:endParaRPr lang="en-US" sz="1100" dirty="0"/>
              </a:p>
            </p:txBody>
          </p:sp>
        </p:grpSp>
        <p:sp>
          <p:nvSpPr>
            <p:cNvPr id="17" name="TextBox 32"/>
            <p:cNvSpPr txBox="1"/>
            <p:nvPr/>
          </p:nvSpPr>
          <p:spPr>
            <a:xfrm>
              <a:off x="3955224" y="9651699"/>
              <a:ext cx="16591413" cy="1132399"/>
            </a:xfrm>
            <a:prstGeom prst="rect">
              <a:avLst/>
            </a:prstGeom>
            <a:noFill/>
          </p:spPr>
          <p:txBody>
            <a:bodyPr wrap="square" rtlCol="0">
              <a:sp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请替换文字内容复制你的内容到到天边上车请替换文字内容复制你的内容到到天边上车你个贵山海你个贵山海</a:t>
              </a:r>
            </a:p>
            <a:p>
              <a:pPr defTabSz="913765">
                <a:lnSpc>
                  <a:spcPct val="120000"/>
                </a:lnSpc>
                <a:spcBef>
                  <a:spcPct val="0"/>
                </a:spcBef>
                <a:defRPr/>
              </a:pPr>
              <a:endPar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21233157"/>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H_Other_1">
            <a:extLst>
              <a:ext uri="{FF2B5EF4-FFF2-40B4-BE49-F238E27FC236}">
                <a16:creationId xmlns:a16="http://schemas.microsoft.com/office/drawing/2014/main" xmlns="" id="{CABAB5DB-D337-4FBA-87C2-D75F1D9997F4}"/>
              </a:ext>
            </a:extLst>
          </p:cNvPr>
          <p:cNvSpPr/>
          <p:nvPr>
            <p:custDataLst>
              <p:tags r:id="rId1"/>
            </p:custDataLst>
          </p:nvPr>
        </p:nvSpPr>
        <p:spPr bwMode="auto">
          <a:xfrm rot="18849647">
            <a:off x="9400008" y="3892134"/>
            <a:ext cx="1481385" cy="813008"/>
          </a:xfrm>
          <a:custGeom>
            <a:avLst/>
            <a:gdLst>
              <a:gd name="T0" fmla="*/ 2708960 w 955844"/>
              <a:gd name="T1" fmla="*/ 0 h 524933"/>
              <a:gd name="T2" fmla="*/ 0 w 955844"/>
              <a:gd name="T3" fmla="*/ 0 h 524933"/>
              <a:gd name="T4" fmla="*/ 1444755 w 955844"/>
              <a:gd name="T5" fmla="*/ 1479806 h 524933"/>
              <a:gd name="T6" fmla="*/ 2708960 w 955844"/>
              <a:gd name="T7" fmla="*/ 1479806 h 5249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5844" h="524933">
                <a:moveTo>
                  <a:pt x="955844" y="0"/>
                </a:moveTo>
                <a:lnTo>
                  <a:pt x="0" y="0"/>
                </a:lnTo>
                <a:lnTo>
                  <a:pt x="509776" y="524933"/>
                </a:lnTo>
                <a:lnTo>
                  <a:pt x="955844" y="524933"/>
                </a:lnTo>
                <a:lnTo>
                  <a:pt x="955844" y="0"/>
                </a:lnTo>
                <a:close/>
              </a:path>
            </a:pathLst>
          </a:custGeom>
          <a:solidFill>
            <a:schemeClr val="accent1">
              <a:lumMod val="75000"/>
            </a:schemeClr>
          </a:solidFill>
          <a:ln>
            <a:noFill/>
          </a:ln>
          <a:effectLst>
            <a:outerShdw blurRad="63500" algn="ctr" rotWithShape="0">
              <a:prstClr val="black">
                <a:alpha val="40000"/>
              </a:prstClr>
            </a:outerShdw>
          </a:effectLst>
        </p:spPr>
        <p:txBody>
          <a:bodyPr anchor="ctr"/>
          <a:lstStyle/>
          <a:p>
            <a:pPr eaLnBrk="0" fontAlgn="base" hangingPunct="0">
              <a:spcBef>
                <a:spcPct val="0"/>
              </a:spcBef>
              <a:spcAft>
                <a:spcPct val="0"/>
              </a:spcAft>
            </a:pPr>
            <a:endParaRPr lang="zh-CN" altLang="en-US" sz="1353">
              <a:solidFill>
                <a:srgbClr val="FFFFFF"/>
              </a:solidFill>
              <a:latin typeface="Arial"/>
              <a:ea typeface="微软雅黑"/>
              <a:sym typeface="Arial"/>
            </a:endParaRPr>
          </a:p>
        </p:txBody>
      </p:sp>
      <p:sp>
        <p:nvSpPr>
          <p:cNvPr id="12" name="MH_Other_2">
            <a:extLst>
              <a:ext uri="{FF2B5EF4-FFF2-40B4-BE49-F238E27FC236}">
                <a16:creationId xmlns:a16="http://schemas.microsoft.com/office/drawing/2014/main" xmlns="" id="{09E77DD8-E19A-466C-9BEA-4682ED55FFD6}"/>
              </a:ext>
            </a:extLst>
          </p:cNvPr>
          <p:cNvSpPr/>
          <p:nvPr>
            <p:custDataLst>
              <p:tags r:id="rId2"/>
            </p:custDataLst>
          </p:nvPr>
        </p:nvSpPr>
        <p:spPr bwMode="auto">
          <a:xfrm rot="2750353" flipH="1">
            <a:off x="1513171" y="3892134"/>
            <a:ext cx="1481385" cy="813008"/>
          </a:xfrm>
          <a:custGeom>
            <a:avLst/>
            <a:gdLst>
              <a:gd name="T0" fmla="*/ 2708960 w 955844"/>
              <a:gd name="T1" fmla="*/ 0 h 524933"/>
              <a:gd name="T2" fmla="*/ 0 w 955844"/>
              <a:gd name="T3" fmla="*/ 0 h 524933"/>
              <a:gd name="T4" fmla="*/ 1444755 w 955844"/>
              <a:gd name="T5" fmla="*/ 1479786 h 524933"/>
              <a:gd name="T6" fmla="*/ 2708960 w 955844"/>
              <a:gd name="T7" fmla="*/ 1479786 h 5249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5844" h="524933">
                <a:moveTo>
                  <a:pt x="955844" y="0"/>
                </a:moveTo>
                <a:lnTo>
                  <a:pt x="0" y="0"/>
                </a:lnTo>
                <a:lnTo>
                  <a:pt x="509776" y="524933"/>
                </a:lnTo>
                <a:lnTo>
                  <a:pt x="955844" y="524933"/>
                </a:lnTo>
                <a:lnTo>
                  <a:pt x="955844" y="0"/>
                </a:lnTo>
                <a:close/>
              </a:path>
            </a:pathLst>
          </a:custGeom>
          <a:solidFill>
            <a:schemeClr val="accent2"/>
          </a:solidFill>
          <a:ln>
            <a:noFill/>
          </a:ln>
          <a:effectLst>
            <a:outerShdw blurRad="63500" algn="ctr" rotWithShape="0">
              <a:prstClr val="black">
                <a:alpha val="40000"/>
              </a:prstClr>
            </a:outerShdw>
          </a:effectLst>
        </p:spPr>
        <p:txBody>
          <a:bodyPr anchor="ctr"/>
          <a:lstStyle/>
          <a:p>
            <a:pPr eaLnBrk="0" fontAlgn="base" hangingPunct="0">
              <a:spcBef>
                <a:spcPct val="0"/>
              </a:spcBef>
              <a:spcAft>
                <a:spcPct val="0"/>
              </a:spcAft>
            </a:pPr>
            <a:endParaRPr lang="zh-CN" altLang="en-US" sz="1353">
              <a:solidFill>
                <a:srgbClr val="FFFFFF"/>
              </a:solidFill>
              <a:latin typeface="Arial"/>
              <a:ea typeface="微软雅黑"/>
              <a:sym typeface="Arial"/>
            </a:endParaRPr>
          </a:p>
        </p:txBody>
      </p:sp>
      <p:sp>
        <p:nvSpPr>
          <p:cNvPr id="13" name="MH_SubTitle_2">
            <a:extLst>
              <a:ext uri="{FF2B5EF4-FFF2-40B4-BE49-F238E27FC236}">
                <a16:creationId xmlns:a16="http://schemas.microsoft.com/office/drawing/2014/main" xmlns="" id="{03651A1A-8C7A-4AD8-BCAB-68A2BDB4EC0A}"/>
              </a:ext>
            </a:extLst>
          </p:cNvPr>
          <p:cNvSpPr/>
          <p:nvPr>
            <p:custDataLst>
              <p:tags r:id="rId3"/>
            </p:custDataLst>
          </p:nvPr>
        </p:nvSpPr>
        <p:spPr>
          <a:xfrm rot="2750353" flipH="1">
            <a:off x="3543501" y="3183216"/>
            <a:ext cx="3455831" cy="813008"/>
          </a:xfrm>
          <a:custGeom>
            <a:avLst/>
            <a:gdLst>
              <a:gd name="connsiteX0" fmla="*/ 2229641 w 2229641"/>
              <a:gd name="connsiteY0" fmla="*/ 524933 h 524933"/>
              <a:gd name="connsiteX1" fmla="*/ 1719864 w 2229641"/>
              <a:gd name="connsiteY1" fmla="*/ 0 h 524933"/>
              <a:gd name="connsiteX2" fmla="*/ 0 w 2229641"/>
              <a:gd name="connsiteY2" fmla="*/ 0 h 524933"/>
              <a:gd name="connsiteX3" fmla="*/ 509776 w 2229641"/>
              <a:gd name="connsiteY3" fmla="*/ 524933 h 524933"/>
            </a:gdLst>
            <a:ahLst/>
            <a:cxnLst>
              <a:cxn ang="0">
                <a:pos x="connsiteX0" y="connsiteY0"/>
              </a:cxn>
              <a:cxn ang="0">
                <a:pos x="connsiteX1" y="connsiteY1"/>
              </a:cxn>
              <a:cxn ang="0">
                <a:pos x="connsiteX2" y="connsiteY2"/>
              </a:cxn>
              <a:cxn ang="0">
                <a:pos x="connsiteX3" y="connsiteY3"/>
              </a:cxn>
            </a:cxnLst>
            <a:rect l="l" t="t" r="r" b="b"/>
            <a:pathLst>
              <a:path w="2229641" h="524933">
                <a:moveTo>
                  <a:pt x="2229641" y="524933"/>
                </a:moveTo>
                <a:lnTo>
                  <a:pt x="1719864" y="0"/>
                </a:lnTo>
                <a:lnTo>
                  <a:pt x="0" y="0"/>
                </a:lnTo>
                <a:lnTo>
                  <a:pt x="509776" y="524933"/>
                </a:lnTo>
                <a:close/>
              </a:path>
            </a:pathLst>
          </a:custGeom>
          <a:solidFill>
            <a:schemeClr val="accent2"/>
          </a:solidFill>
          <a:ln>
            <a:noFill/>
          </a:ln>
          <a:effectLst>
            <a:outerShdw blurRad="63500" algn="ctr" rotWithShape="0">
              <a:prstClr val="black">
                <a:alpha val="40000"/>
              </a:prstClr>
            </a:outerShdw>
          </a:effectLst>
        </p:spPr>
        <p:txBody>
          <a:bodyPr lIns="288000" rIns="288000" anchor="ctr">
            <a:normAutofit/>
          </a:bodyPr>
          <a:lstStyle/>
          <a:p>
            <a:pPr algn="ctr" eaLnBrk="0" fontAlgn="base" hangingPunct="0">
              <a:lnSpc>
                <a:spcPct val="130000"/>
              </a:lnSpc>
              <a:spcBef>
                <a:spcPct val="0"/>
              </a:spcBef>
              <a:spcAft>
                <a:spcPct val="0"/>
              </a:spcAft>
              <a:defRPr/>
            </a:pPr>
            <a:r>
              <a:rPr lang="zh-CN" altLang="en-US" b="1" dirty="0">
                <a:solidFill>
                  <a:srgbClr val="FFFFFF"/>
                </a:solidFill>
                <a:latin typeface="Arial"/>
                <a:ea typeface="微软雅黑"/>
                <a:sym typeface="Arial"/>
              </a:rPr>
              <a:t>添加标题</a:t>
            </a:r>
          </a:p>
        </p:txBody>
      </p:sp>
      <p:sp>
        <p:nvSpPr>
          <p:cNvPr id="14" name="MH_SubTitle_1">
            <a:extLst>
              <a:ext uri="{FF2B5EF4-FFF2-40B4-BE49-F238E27FC236}">
                <a16:creationId xmlns:a16="http://schemas.microsoft.com/office/drawing/2014/main" xmlns="" id="{EADE151F-E146-4E11-80FF-A3F5F765B8D6}"/>
              </a:ext>
            </a:extLst>
          </p:cNvPr>
          <p:cNvSpPr/>
          <p:nvPr>
            <p:custDataLst>
              <p:tags r:id="rId4"/>
            </p:custDataLst>
          </p:nvPr>
        </p:nvSpPr>
        <p:spPr>
          <a:xfrm rot="18849647">
            <a:off x="1689581" y="3183216"/>
            <a:ext cx="3455831" cy="813008"/>
          </a:xfrm>
          <a:custGeom>
            <a:avLst/>
            <a:gdLst>
              <a:gd name="connsiteX0" fmla="*/ 1719864 w 2229641"/>
              <a:gd name="connsiteY0" fmla="*/ 0 h 524934"/>
              <a:gd name="connsiteX1" fmla="*/ 2229641 w 2229641"/>
              <a:gd name="connsiteY1" fmla="*/ 524934 h 524934"/>
              <a:gd name="connsiteX2" fmla="*/ 509777 w 2229641"/>
              <a:gd name="connsiteY2" fmla="*/ 524933 h 524934"/>
              <a:gd name="connsiteX3" fmla="*/ 0 w 2229641"/>
              <a:gd name="connsiteY3" fmla="*/ 0 h 524934"/>
            </a:gdLst>
            <a:ahLst/>
            <a:cxnLst>
              <a:cxn ang="0">
                <a:pos x="connsiteX0" y="connsiteY0"/>
              </a:cxn>
              <a:cxn ang="0">
                <a:pos x="connsiteX1" y="connsiteY1"/>
              </a:cxn>
              <a:cxn ang="0">
                <a:pos x="connsiteX2" y="connsiteY2"/>
              </a:cxn>
              <a:cxn ang="0">
                <a:pos x="connsiteX3" y="connsiteY3"/>
              </a:cxn>
            </a:cxnLst>
            <a:rect l="l" t="t" r="r" b="b"/>
            <a:pathLst>
              <a:path w="2229641" h="524934">
                <a:moveTo>
                  <a:pt x="1719864" y="0"/>
                </a:moveTo>
                <a:lnTo>
                  <a:pt x="2229641" y="524934"/>
                </a:lnTo>
                <a:lnTo>
                  <a:pt x="509777" y="524933"/>
                </a:lnTo>
                <a:lnTo>
                  <a:pt x="0" y="0"/>
                </a:lnTo>
                <a:close/>
              </a:path>
            </a:pathLst>
          </a:custGeom>
          <a:solidFill>
            <a:schemeClr val="accent1">
              <a:lumMod val="75000"/>
            </a:schemeClr>
          </a:solidFill>
          <a:ln>
            <a:noFill/>
          </a:ln>
          <a:effectLst>
            <a:outerShdw blurRad="63500" algn="ctr" rotWithShape="0">
              <a:prstClr val="black">
                <a:alpha val="40000"/>
              </a:prstClr>
            </a:outerShdw>
          </a:effectLst>
        </p:spPr>
        <p:txBody>
          <a:bodyPr lIns="288000" rIns="288000" anchor="ctr">
            <a:normAutofit/>
          </a:bodyPr>
          <a:lstStyle/>
          <a:p>
            <a:pPr algn="ctr" eaLnBrk="0" fontAlgn="base" hangingPunct="0">
              <a:lnSpc>
                <a:spcPct val="130000"/>
              </a:lnSpc>
              <a:spcBef>
                <a:spcPct val="0"/>
              </a:spcBef>
              <a:spcAft>
                <a:spcPct val="0"/>
              </a:spcAft>
              <a:defRPr/>
            </a:pPr>
            <a:r>
              <a:rPr lang="zh-CN" altLang="en-US" b="1" dirty="0">
                <a:solidFill>
                  <a:srgbClr val="FFFFFF"/>
                </a:solidFill>
                <a:latin typeface="Arial"/>
                <a:ea typeface="微软雅黑"/>
                <a:sym typeface="Arial"/>
              </a:rPr>
              <a:t>添加标题</a:t>
            </a:r>
          </a:p>
        </p:txBody>
      </p:sp>
      <p:sp>
        <p:nvSpPr>
          <p:cNvPr id="15" name="MH_SubTitle_4">
            <a:extLst>
              <a:ext uri="{FF2B5EF4-FFF2-40B4-BE49-F238E27FC236}">
                <a16:creationId xmlns:a16="http://schemas.microsoft.com/office/drawing/2014/main" xmlns="" id="{42B493B7-A96F-4530-AF93-70B147993F1F}"/>
              </a:ext>
            </a:extLst>
          </p:cNvPr>
          <p:cNvSpPr/>
          <p:nvPr>
            <p:custDataLst>
              <p:tags r:id="rId5"/>
            </p:custDataLst>
          </p:nvPr>
        </p:nvSpPr>
        <p:spPr bwMode="auto">
          <a:xfrm rot="2750353" flipH="1">
            <a:off x="7246963" y="3183216"/>
            <a:ext cx="3455831" cy="813008"/>
          </a:xfrm>
          <a:custGeom>
            <a:avLst/>
            <a:gdLst>
              <a:gd name="T0" fmla="*/ 4466993 w 2229641"/>
              <a:gd name="T1" fmla="*/ 1047738 h 524933"/>
              <a:gd name="T2" fmla="*/ 3445675 w 2229641"/>
              <a:gd name="T3" fmla="*/ 0 h 524933"/>
              <a:gd name="T4" fmla="*/ 0 w 2229641"/>
              <a:gd name="T5" fmla="*/ 0 h 524933"/>
              <a:gd name="T6" fmla="*/ 1021317 w 2229641"/>
              <a:gd name="T7" fmla="*/ 1047738 h 524933"/>
              <a:gd name="T8" fmla="*/ 0 60000 65536"/>
              <a:gd name="T9" fmla="*/ 0 60000 65536"/>
              <a:gd name="T10" fmla="*/ 0 60000 65536"/>
              <a:gd name="T11" fmla="*/ 0 60000 65536"/>
              <a:gd name="T12" fmla="*/ 0 w 2229641"/>
              <a:gd name="T13" fmla="*/ 0 h 524933"/>
              <a:gd name="T14" fmla="*/ 2229641 w 2229641"/>
              <a:gd name="T15" fmla="*/ 524933 h 524933"/>
            </a:gdLst>
            <a:ahLst/>
            <a:cxnLst>
              <a:cxn ang="T8">
                <a:pos x="T0" y="T1"/>
              </a:cxn>
              <a:cxn ang="T9">
                <a:pos x="T2" y="T3"/>
              </a:cxn>
              <a:cxn ang="T10">
                <a:pos x="T4" y="T5"/>
              </a:cxn>
              <a:cxn ang="T11">
                <a:pos x="T6" y="T7"/>
              </a:cxn>
            </a:cxnLst>
            <a:rect l="T12" t="T13" r="T14" b="T15"/>
            <a:pathLst>
              <a:path w="2229641" h="524933">
                <a:moveTo>
                  <a:pt x="2229641" y="524933"/>
                </a:moveTo>
                <a:lnTo>
                  <a:pt x="1719864" y="0"/>
                </a:lnTo>
                <a:lnTo>
                  <a:pt x="0" y="0"/>
                </a:lnTo>
                <a:lnTo>
                  <a:pt x="509776" y="524933"/>
                </a:lnTo>
                <a:lnTo>
                  <a:pt x="2229641" y="524933"/>
                </a:lnTo>
                <a:close/>
              </a:path>
            </a:pathLst>
          </a:custGeom>
          <a:solidFill>
            <a:schemeClr val="accent2"/>
          </a:solidFill>
          <a:ln>
            <a:noFill/>
          </a:ln>
          <a:effectLst>
            <a:outerShdw blurRad="63500" algn="ctr" rotWithShape="0">
              <a:prstClr val="black">
                <a:alpha val="40000"/>
              </a:prstClr>
            </a:outerShdw>
          </a:effectLst>
        </p:spPr>
        <p:txBody>
          <a:bodyPr lIns="288000" rIns="288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lnSpc>
                <a:spcPct val="130000"/>
              </a:lnSpc>
              <a:spcBef>
                <a:spcPct val="0"/>
              </a:spcBef>
              <a:spcAft>
                <a:spcPct val="0"/>
              </a:spcAft>
              <a:defRPr/>
            </a:pPr>
            <a:r>
              <a:rPr lang="zh-CN" altLang="en-US" b="1" dirty="0">
                <a:solidFill>
                  <a:srgbClr val="FFFFFF"/>
                </a:solidFill>
                <a:latin typeface="Arial"/>
                <a:ea typeface="微软雅黑"/>
                <a:sym typeface="Arial"/>
              </a:rPr>
              <a:t>添加标题</a:t>
            </a:r>
            <a:endParaRPr lang="en-US" altLang="zh-CN" b="1" dirty="0">
              <a:solidFill>
                <a:srgbClr val="FFFFFF"/>
              </a:solidFill>
              <a:latin typeface="Arial"/>
              <a:ea typeface="微软雅黑"/>
              <a:sym typeface="Arial"/>
            </a:endParaRPr>
          </a:p>
        </p:txBody>
      </p:sp>
      <p:sp>
        <p:nvSpPr>
          <p:cNvPr id="16" name="MH_SubTitle_3">
            <a:extLst>
              <a:ext uri="{FF2B5EF4-FFF2-40B4-BE49-F238E27FC236}">
                <a16:creationId xmlns:a16="http://schemas.microsoft.com/office/drawing/2014/main" xmlns="" id="{B273EE18-C92C-49E3-8AF9-62F45EAB7893}"/>
              </a:ext>
            </a:extLst>
          </p:cNvPr>
          <p:cNvSpPr/>
          <p:nvPr>
            <p:custDataLst>
              <p:tags r:id="rId6"/>
            </p:custDataLst>
          </p:nvPr>
        </p:nvSpPr>
        <p:spPr>
          <a:xfrm rot="18849647">
            <a:off x="5393041" y="3183216"/>
            <a:ext cx="3455831" cy="813008"/>
          </a:xfrm>
          <a:custGeom>
            <a:avLst/>
            <a:gdLst>
              <a:gd name="connsiteX0" fmla="*/ 1719864 w 2229641"/>
              <a:gd name="connsiteY0" fmla="*/ 0 h 524934"/>
              <a:gd name="connsiteX1" fmla="*/ 2229641 w 2229641"/>
              <a:gd name="connsiteY1" fmla="*/ 524934 h 524934"/>
              <a:gd name="connsiteX2" fmla="*/ 509777 w 2229641"/>
              <a:gd name="connsiteY2" fmla="*/ 524933 h 524934"/>
              <a:gd name="connsiteX3" fmla="*/ 0 w 2229641"/>
              <a:gd name="connsiteY3" fmla="*/ 0 h 524934"/>
            </a:gdLst>
            <a:ahLst/>
            <a:cxnLst>
              <a:cxn ang="0">
                <a:pos x="connsiteX0" y="connsiteY0"/>
              </a:cxn>
              <a:cxn ang="0">
                <a:pos x="connsiteX1" y="connsiteY1"/>
              </a:cxn>
              <a:cxn ang="0">
                <a:pos x="connsiteX2" y="connsiteY2"/>
              </a:cxn>
              <a:cxn ang="0">
                <a:pos x="connsiteX3" y="connsiteY3"/>
              </a:cxn>
            </a:cxnLst>
            <a:rect l="l" t="t" r="r" b="b"/>
            <a:pathLst>
              <a:path w="2229641" h="524934">
                <a:moveTo>
                  <a:pt x="1719864" y="0"/>
                </a:moveTo>
                <a:lnTo>
                  <a:pt x="2229641" y="524934"/>
                </a:lnTo>
                <a:lnTo>
                  <a:pt x="509777" y="524933"/>
                </a:lnTo>
                <a:lnTo>
                  <a:pt x="0" y="0"/>
                </a:lnTo>
                <a:close/>
              </a:path>
            </a:pathLst>
          </a:custGeom>
          <a:solidFill>
            <a:schemeClr val="accent1">
              <a:lumMod val="75000"/>
            </a:schemeClr>
          </a:solidFill>
          <a:ln>
            <a:noFill/>
          </a:ln>
          <a:effectLst>
            <a:outerShdw blurRad="63500" algn="ctr" rotWithShape="0">
              <a:prstClr val="black">
                <a:alpha val="40000"/>
              </a:prstClr>
            </a:outerShdw>
          </a:effectLst>
        </p:spPr>
        <p:txBody>
          <a:bodyPr lIns="288000" rIns="288000" anchor="ctr">
            <a:normAutofit/>
          </a:bodyPr>
          <a:lstStyle/>
          <a:p>
            <a:pPr algn="ctr" eaLnBrk="0" fontAlgn="base" hangingPunct="0">
              <a:lnSpc>
                <a:spcPct val="130000"/>
              </a:lnSpc>
              <a:spcBef>
                <a:spcPct val="0"/>
              </a:spcBef>
              <a:spcAft>
                <a:spcPct val="0"/>
              </a:spcAft>
              <a:defRPr/>
            </a:pPr>
            <a:r>
              <a:rPr lang="zh-CN" altLang="en-US" b="1" dirty="0">
                <a:solidFill>
                  <a:srgbClr val="FFFFFF"/>
                </a:solidFill>
                <a:latin typeface="Arial"/>
                <a:ea typeface="微软雅黑"/>
                <a:sym typeface="Arial"/>
              </a:rPr>
              <a:t>添加标题</a:t>
            </a:r>
            <a:endParaRPr lang="en-US" altLang="zh-CN" b="1" dirty="0">
              <a:solidFill>
                <a:srgbClr val="FFFFFF"/>
              </a:solidFill>
              <a:latin typeface="Arial"/>
              <a:ea typeface="微软雅黑"/>
              <a:sym typeface="Arial"/>
            </a:endParaRPr>
          </a:p>
        </p:txBody>
      </p:sp>
      <p:sp>
        <p:nvSpPr>
          <p:cNvPr id="17" name="išľíďè">
            <a:extLst>
              <a:ext uri="{FF2B5EF4-FFF2-40B4-BE49-F238E27FC236}">
                <a16:creationId xmlns:a16="http://schemas.microsoft.com/office/drawing/2014/main" xmlns="" id="{A285D926-9C05-4458-A797-348655B9C589}"/>
              </a:ext>
            </a:extLst>
          </p:cNvPr>
          <p:cNvSpPr/>
          <p:nvPr/>
        </p:nvSpPr>
        <p:spPr bwMode="auto">
          <a:xfrm>
            <a:off x="3640535" y="195233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a:t>
            </a:r>
          </a:p>
        </p:txBody>
      </p:sp>
      <p:sp>
        <p:nvSpPr>
          <p:cNvPr id="18" name="iSlíďè">
            <a:extLst>
              <a:ext uri="{FF2B5EF4-FFF2-40B4-BE49-F238E27FC236}">
                <a16:creationId xmlns:a16="http://schemas.microsoft.com/office/drawing/2014/main" xmlns="" id="{F23A33A0-9C39-47E3-854A-923141563AFE}"/>
              </a:ext>
            </a:extLst>
          </p:cNvPr>
          <p:cNvSpPr txBox="1"/>
          <p:nvPr/>
        </p:nvSpPr>
        <p:spPr bwMode="auto">
          <a:xfrm>
            <a:off x="3668695" y="1601143"/>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0" name="iSlíďè">
            <a:extLst>
              <a:ext uri="{FF2B5EF4-FFF2-40B4-BE49-F238E27FC236}">
                <a16:creationId xmlns:a16="http://schemas.microsoft.com/office/drawing/2014/main" xmlns="" id="{8B31FA87-2448-49FD-9A2C-F01FEFE581FF}"/>
              </a:ext>
            </a:extLst>
          </p:cNvPr>
          <p:cNvSpPr txBox="1"/>
          <p:nvPr/>
        </p:nvSpPr>
        <p:spPr bwMode="auto">
          <a:xfrm>
            <a:off x="7507621" y="1576755"/>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2" name="iSlíďè">
            <a:extLst>
              <a:ext uri="{FF2B5EF4-FFF2-40B4-BE49-F238E27FC236}">
                <a16:creationId xmlns:a16="http://schemas.microsoft.com/office/drawing/2014/main" xmlns="" id="{4DB1BF53-C205-462D-97BC-4380A90537F4}"/>
              </a:ext>
            </a:extLst>
          </p:cNvPr>
          <p:cNvSpPr txBox="1"/>
          <p:nvPr/>
        </p:nvSpPr>
        <p:spPr bwMode="auto">
          <a:xfrm>
            <a:off x="1717332" y="4875905"/>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4" name="iSlíďè">
            <a:extLst>
              <a:ext uri="{FF2B5EF4-FFF2-40B4-BE49-F238E27FC236}">
                <a16:creationId xmlns:a16="http://schemas.microsoft.com/office/drawing/2014/main" xmlns="" id="{4C743732-8549-4ED3-8C29-1ED546E448D3}"/>
              </a:ext>
            </a:extLst>
          </p:cNvPr>
          <p:cNvSpPr txBox="1"/>
          <p:nvPr/>
        </p:nvSpPr>
        <p:spPr bwMode="auto">
          <a:xfrm>
            <a:off x="5093274" y="4875905"/>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6" name="iSlíďè">
            <a:extLst>
              <a:ext uri="{FF2B5EF4-FFF2-40B4-BE49-F238E27FC236}">
                <a16:creationId xmlns:a16="http://schemas.microsoft.com/office/drawing/2014/main" xmlns="" id="{ECFC16C9-5A8A-4469-B4C7-8FFE62A97BD7}"/>
              </a:ext>
            </a:extLst>
          </p:cNvPr>
          <p:cNvSpPr txBox="1"/>
          <p:nvPr/>
        </p:nvSpPr>
        <p:spPr bwMode="auto">
          <a:xfrm>
            <a:off x="8738167" y="4875905"/>
            <a:ext cx="1438709" cy="3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27" name="išľíďè">
            <a:extLst>
              <a:ext uri="{FF2B5EF4-FFF2-40B4-BE49-F238E27FC236}">
                <a16:creationId xmlns:a16="http://schemas.microsoft.com/office/drawing/2014/main" xmlns="" id="{0792D147-9476-46D9-AF1C-868E6F84E76B}"/>
              </a:ext>
            </a:extLst>
          </p:cNvPr>
          <p:cNvSpPr/>
          <p:nvPr/>
        </p:nvSpPr>
        <p:spPr bwMode="auto">
          <a:xfrm>
            <a:off x="7507621" y="195233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a:t>
            </a:r>
          </a:p>
        </p:txBody>
      </p:sp>
      <p:sp>
        <p:nvSpPr>
          <p:cNvPr id="28" name="išľíďè">
            <a:extLst>
              <a:ext uri="{FF2B5EF4-FFF2-40B4-BE49-F238E27FC236}">
                <a16:creationId xmlns:a16="http://schemas.microsoft.com/office/drawing/2014/main" xmlns="" id="{188EF923-061B-4A23-943B-AD0873B2BF4B}"/>
              </a:ext>
            </a:extLst>
          </p:cNvPr>
          <p:cNvSpPr/>
          <p:nvPr/>
        </p:nvSpPr>
        <p:spPr bwMode="auto">
          <a:xfrm>
            <a:off x="1717332" y="5227101"/>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a:t>
            </a:r>
          </a:p>
        </p:txBody>
      </p:sp>
      <p:sp>
        <p:nvSpPr>
          <p:cNvPr id="29" name="išľíďè">
            <a:extLst>
              <a:ext uri="{FF2B5EF4-FFF2-40B4-BE49-F238E27FC236}">
                <a16:creationId xmlns:a16="http://schemas.microsoft.com/office/drawing/2014/main" xmlns="" id="{9E9570F7-71D9-4B5D-838E-FB6A66D3CEE8}"/>
              </a:ext>
            </a:extLst>
          </p:cNvPr>
          <p:cNvSpPr/>
          <p:nvPr/>
        </p:nvSpPr>
        <p:spPr bwMode="auto">
          <a:xfrm>
            <a:off x="5127376" y="520677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a:t>
            </a:r>
          </a:p>
        </p:txBody>
      </p:sp>
      <p:sp>
        <p:nvSpPr>
          <p:cNvPr id="30" name="išľíďè">
            <a:extLst>
              <a:ext uri="{FF2B5EF4-FFF2-40B4-BE49-F238E27FC236}">
                <a16:creationId xmlns:a16="http://schemas.microsoft.com/office/drawing/2014/main" xmlns="" id="{CDDD2BAF-7D53-4F6A-AC53-69CB0B5FFFAC}"/>
              </a:ext>
            </a:extLst>
          </p:cNvPr>
          <p:cNvSpPr/>
          <p:nvPr/>
        </p:nvSpPr>
        <p:spPr bwMode="auto">
          <a:xfrm>
            <a:off x="8814917" y="5206779"/>
            <a:ext cx="2536640" cy="557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a:t>
            </a:r>
          </a:p>
        </p:txBody>
      </p:sp>
    </p:spTree>
    <p:extLst>
      <p:ext uri="{BB962C8B-B14F-4D97-AF65-F5344CB8AC3E}">
        <p14:creationId xmlns:p14="http://schemas.microsoft.com/office/powerpoint/2010/main" val="4178848437"/>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 calcmode="lin" valueType="num">
                                      <p:cBhvr>
                                        <p:cTn id="15" dur="500" fill="hold"/>
                                        <p:tgtEl>
                                          <p:spTgt spid="14"/>
                                        </p:tgtEl>
                                        <p:attrNameLst>
                                          <p:attrName>style.rotation</p:attrName>
                                        </p:attrNameLst>
                                      </p:cBhvr>
                                      <p:tavLst>
                                        <p:tav tm="0">
                                          <p:val>
                                            <p:fltVal val="360"/>
                                          </p:val>
                                        </p:tav>
                                        <p:tav tm="100000">
                                          <p:val>
                                            <p:fltVal val="0"/>
                                          </p:val>
                                        </p:tav>
                                      </p:tavLst>
                                    </p:anim>
                                    <p:animEffect transition="in" filter="fade">
                                      <p:cBhvr>
                                        <p:cTn id="16" dur="500"/>
                                        <p:tgtEl>
                                          <p:spTgt spid="14"/>
                                        </p:tgtEl>
                                      </p:cBhvr>
                                    </p:animEffect>
                                  </p:childTnLst>
                                </p:cTn>
                              </p:par>
                              <p:par>
                                <p:cTn id="17" presetID="49" presetClass="entr" presetSubtype="0" decel="10000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 calcmode="lin" valueType="num">
                                      <p:cBhvr>
                                        <p:cTn id="21" dur="500" fill="hold"/>
                                        <p:tgtEl>
                                          <p:spTgt spid="13"/>
                                        </p:tgtEl>
                                        <p:attrNameLst>
                                          <p:attrName>style.rotation</p:attrName>
                                        </p:attrNameLst>
                                      </p:cBhvr>
                                      <p:tavLst>
                                        <p:tav tm="0">
                                          <p:val>
                                            <p:fltVal val="360"/>
                                          </p:val>
                                        </p:tav>
                                        <p:tav tm="100000">
                                          <p:val>
                                            <p:fltVal val="0"/>
                                          </p:val>
                                        </p:tav>
                                      </p:tavLst>
                                    </p:anim>
                                    <p:animEffect transition="in" filter="fade">
                                      <p:cBhvr>
                                        <p:cTn id="22" dur="500"/>
                                        <p:tgtEl>
                                          <p:spTgt spid="13"/>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 calcmode="lin" valueType="num">
                                      <p:cBhvr>
                                        <p:cTn id="27" dur="500" fill="hold"/>
                                        <p:tgtEl>
                                          <p:spTgt spid="16"/>
                                        </p:tgtEl>
                                        <p:attrNameLst>
                                          <p:attrName>style.rotation</p:attrName>
                                        </p:attrNameLst>
                                      </p:cBhvr>
                                      <p:tavLst>
                                        <p:tav tm="0">
                                          <p:val>
                                            <p:fltVal val="360"/>
                                          </p:val>
                                        </p:tav>
                                        <p:tav tm="100000">
                                          <p:val>
                                            <p:fltVal val="0"/>
                                          </p:val>
                                        </p:tav>
                                      </p:tavLst>
                                    </p:anim>
                                    <p:animEffect transition="in" filter="fade">
                                      <p:cBhvr>
                                        <p:cTn id="28" dur="500"/>
                                        <p:tgtEl>
                                          <p:spTgt spid="16"/>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 calcmode="lin" valueType="num">
                                      <p:cBhvr>
                                        <p:cTn id="33" dur="500" fill="hold"/>
                                        <p:tgtEl>
                                          <p:spTgt spid="15"/>
                                        </p:tgtEl>
                                        <p:attrNameLst>
                                          <p:attrName>style.rotation</p:attrName>
                                        </p:attrNameLst>
                                      </p:cBhvr>
                                      <p:tavLst>
                                        <p:tav tm="0">
                                          <p:val>
                                            <p:fltVal val="360"/>
                                          </p:val>
                                        </p:tav>
                                        <p:tav tm="100000">
                                          <p:val>
                                            <p:fltVal val="0"/>
                                          </p:val>
                                        </p:tav>
                                      </p:tavLst>
                                    </p:anim>
                                    <p:animEffect transition="in" filter="fade">
                                      <p:cBhvr>
                                        <p:cTn id="34" dur="500"/>
                                        <p:tgtEl>
                                          <p:spTgt spid="15"/>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 calcmode="lin" valueType="num">
                                      <p:cBhvr>
                                        <p:cTn id="39" dur="500" fill="hold"/>
                                        <p:tgtEl>
                                          <p:spTgt spid="11"/>
                                        </p:tgtEl>
                                        <p:attrNameLst>
                                          <p:attrName>style.rotation</p:attrName>
                                        </p:attrNameLst>
                                      </p:cBhvr>
                                      <p:tavLst>
                                        <p:tav tm="0">
                                          <p:val>
                                            <p:fltVal val="360"/>
                                          </p:val>
                                        </p:tav>
                                        <p:tav tm="100000">
                                          <p:val>
                                            <p:fltVal val="0"/>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wipe(down)">
                                      <p:cBhvr>
                                        <p:cTn id="50" dur="500"/>
                                        <p:tgtEl>
                                          <p:spTgt spid="17"/>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ipe(down)">
                                      <p:cBhvr>
                                        <p:cTn id="60" dur="5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down)">
                                      <p:cBhvr>
                                        <p:cTn id="65" dur="500"/>
                                        <p:tgtEl>
                                          <p:spTgt spid="2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26"/>
                                        </p:tgtEl>
                                        <p:attrNameLst>
                                          <p:attrName>style.visibility</p:attrName>
                                        </p:attrNameLst>
                                      </p:cBhvr>
                                      <p:to>
                                        <p:strVal val="visible"/>
                                      </p:to>
                                    </p:set>
                                    <p:animEffect transition="in" filter="wipe(down)">
                                      <p:cBhvr>
                                        <p:cTn id="70" dur="500"/>
                                        <p:tgtEl>
                                          <p:spTgt spid="26"/>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down)">
                                      <p:cBhvr>
                                        <p:cTn id="75" dur="500"/>
                                        <p:tgtEl>
                                          <p:spTgt spid="27"/>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wipe(down)">
                                      <p:cBhvr>
                                        <p:cTn id="80" dur="500"/>
                                        <p:tgtEl>
                                          <p:spTgt spid="2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grpId="0" nodeType="click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down)">
                                      <p:cBhvr>
                                        <p:cTn id="85" dur="500"/>
                                        <p:tgtEl>
                                          <p:spTgt spid="29"/>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Effect transition="in" filter="wipe(down)">
                                      <p:cBhvr>
                                        <p:cTn id="9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P spid="20" grpId="0"/>
      <p:bldP spid="22" grpId="0"/>
      <p:bldP spid="24" grpId="0"/>
      <p:bldP spid="26" grpId="0"/>
      <p:bldP spid="27" grpId="0"/>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84">
            <a:extLst>
              <a:ext uri="{FF2B5EF4-FFF2-40B4-BE49-F238E27FC236}">
                <a16:creationId xmlns:a16="http://schemas.microsoft.com/office/drawing/2014/main" xmlns="" id="{B1AA35BD-8544-408D-ACCA-55E22FA68611}"/>
              </a:ext>
            </a:extLst>
          </p:cNvPr>
          <p:cNvSpPr/>
          <p:nvPr/>
        </p:nvSpPr>
        <p:spPr bwMode="auto">
          <a:xfrm>
            <a:off x="1786495" y="1984703"/>
            <a:ext cx="764860" cy="76506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14" name="Oval 87">
            <a:extLst>
              <a:ext uri="{FF2B5EF4-FFF2-40B4-BE49-F238E27FC236}">
                <a16:creationId xmlns:a16="http://schemas.microsoft.com/office/drawing/2014/main" xmlns="" id="{94607BEE-8B55-4F89-B241-040D28611585}"/>
              </a:ext>
            </a:extLst>
          </p:cNvPr>
          <p:cNvSpPr/>
          <p:nvPr/>
        </p:nvSpPr>
        <p:spPr bwMode="auto">
          <a:xfrm>
            <a:off x="1793259" y="2976191"/>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15" name="Oval 91">
            <a:extLst>
              <a:ext uri="{FF2B5EF4-FFF2-40B4-BE49-F238E27FC236}">
                <a16:creationId xmlns:a16="http://schemas.microsoft.com/office/drawing/2014/main" xmlns="" id="{683A737D-5C11-49F2-B547-2F9F04D16E69}"/>
              </a:ext>
            </a:extLst>
          </p:cNvPr>
          <p:cNvSpPr/>
          <p:nvPr/>
        </p:nvSpPr>
        <p:spPr bwMode="auto">
          <a:xfrm>
            <a:off x="1788710" y="3980562"/>
            <a:ext cx="764860" cy="76506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17" name="Freeform 36">
            <a:extLst>
              <a:ext uri="{FF2B5EF4-FFF2-40B4-BE49-F238E27FC236}">
                <a16:creationId xmlns:a16="http://schemas.microsoft.com/office/drawing/2014/main" xmlns="" id="{64D42939-6934-416B-BBFE-BA94BD48C869}"/>
              </a:ext>
            </a:extLst>
          </p:cNvPr>
          <p:cNvSpPr>
            <a:spLocks noChangeArrowheads="1"/>
          </p:cNvSpPr>
          <p:nvPr/>
        </p:nvSpPr>
        <p:spPr bwMode="auto">
          <a:xfrm>
            <a:off x="2034914" y="2190162"/>
            <a:ext cx="272695" cy="354873"/>
          </a:xfrm>
          <a:custGeom>
            <a:avLst/>
            <a:gdLst>
              <a:gd name="T0" fmla="*/ 115 w 320"/>
              <a:gd name="T1" fmla="*/ 62 h 417"/>
              <a:gd name="T2" fmla="*/ 115 w 320"/>
              <a:gd name="T3" fmla="*/ 62 h 417"/>
              <a:gd name="T4" fmla="*/ 62 w 320"/>
              <a:gd name="T5" fmla="*/ 0 h 417"/>
              <a:gd name="T6" fmla="*/ 0 w 320"/>
              <a:gd name="T7" fmla="*/ 62 h 417"/>
              <a:gd name="T8" fmla="*/ 36 w 320"/>
              <a:gd name="T9" fmla="*/ 115 h 417"/>
              <a:gd name="T10" fmla="*/ 36 w 320"/>
              <a:gd name="T11" fmla="*/ 301 h 417"/>
              <a:gd name="T12" fmla="*/ 0 w 320"/>
              <a:gd name="T13" fmla="*/ 354 h 417"/>
              <a:gd name="T14" fmla="*/ 62 w 320"/>
              <a:gd name="T15" fmla="*/ 416 h 417"/>
              <a:gd name="T16" fmla="*/ 115 w 320"/>
              <a:gd name="T17" fmla="*/ 354 h 417"/>
              <a:gd name="T18" fmla="*/ 80 w 320"/>
              <a:gd name="T19" fmla="*/ 301 h 417"/>
              <a:gd name="T20" fmla="*/ 80 w 320"/>
              <a:gd name="T21" fmla="*/ 115 h 417"/>
              <a:gd name="T22" fmla="*/ 115 w 320"/>
              <a:gd name="T23" fmla="*/ 62 h 417"/>
              <a:gd name="T24" fmla="*/ 98 w 320"/>
              <a:gd name="T25" fmla="*/ 354 h 417"/>
              <a:gd name="T26" fmla="*/ 98 w 320"/>
              <a:gd name="T27" fmla="*/ 354 h 417"/>
              <a:gd name="T28" fmla="*/ 62 w 320"/>
              <a:gd name="T29" fmla="*/ 390 h 417"/>
              <a:gd name="T30" fmla="*/ 27 w 320"/>
              <a:gd name="T31" fmla="*/ 354 h 417"/>
              <a:gd name="T32" fmla="*/ 62 w 320"/>
              <a:gd name="T33" fmla="*/ 319 h 417"/>
              <a:gd name="T34" fmla="*/ 98 w 320"/>
              <a:gd name="T35" fmla="*/ 354 h 417"/>
              <a:gd name="T36" fmla="*/ 62 w 320"/>
              <a:gd name="T37" fmla="*/ 88 h 417"/>
              <a:gd name="T38" fmla="*/ 62 w 320"/>
              <a:gd name="T39" fmla="*/ 88 h 417"/>
              <a:gd name="T40" fmla="*/ 27 w 320"/>
              <a:gd name="T41" fmla="*/ 62 h 417"/>
              <a:gd name="T42" fmla="*/ 62 w 320"/>
              <a:gd name="T43" fmla="*/ 27 h 417"/>
              <a:gd name="T44" fmla="*/ 98 w 320"/>
              <a:gd name="T45" fmla="*/ 62 h 417"/>
              <a:gd name="T46" fmla="*/ 62 w 320"/>
              <a:gd name="T47" fmla="*/ 88 h 417"/>
              <a:gd name="T48" fmla="*/ 284 w 320"/>
              <a:gd name="T49" fmla="*/ 301 h 417"/>
              <a:gd name="T50" fmla="*/ 284 w 320"/>
              <a:gd name="T51" fmla="*/ 301 h 417"/>
              <a:gd name="T52" fmla="*/ 284 w 320"/>
              <a:gd name="T53" fmla="*/ 115 h 417"/>
              <a:gd name="T54" fmla="*/ 319 w 320"/>
              <a:gd name="T55" fmla="*/ 62 h 417"/>
              <a:gd name="T56" fmla="*/ 257 w 320"/>
              <a:gd name="T57" fmla="*/ 0 h 417"/>
              <a:gd name="T58" fmla="*/ 195 w 320"/>
              <a:gd name="T59" fmla="*/ 62 h 417"/>
              <a:gd name="T60" fmla="*/ 239 w 320"/>
              <a:gd name="T61" fmla="*/ 115 h 417"/>
              <a:gd name="T62" fmla="*/ 239 w 320"/>
              <a:gd name="T63" fmla="*/ 301 h 417"/>
              <a:gd name="T64" fmla="*/ 195 w 320"/>
              <a:gd name="T65" fmla="*/ 354 h 417"/>
              <a:gd name="T66" fmla="*/ 257 w 320"/>
              <a:gd name="T67" fmla="*/ 416 h 417"/>
              <a:gd name="T68" fmla="*/ 319 w 320"/>
              <a:gd name="T69" fmla="*/ 354 h 417"/>
              <a:gd name="T70" fmla="*/ 284 w 320"/>
              <a:gd name="T71" fmla="*/ 301 h 417"/>
              <a:gd name="T72" fmla="*/ 221 w 320"/>
              <a:gd name="T73" fmla="*/ 62 h 417"/>
              <a:gd name="T74" fmla="*/ 221 w 320"/>
              <a:gd name="T75" fmla="*/ 62 h 417"/>
              <a:gd name="T76" fmla="*/ 257 w 320"/>
              <a:gd name="T77" fmla="*/ 27 h 417"/>
              <a:gd name="T78" fmla="*/ 292 w 320"/>
              <a:gd name="T79" fmla="*/ 62 h 417"/>
              <a:gd name="T80" fmla="*/ 257 w 320"/>
              <a:gd name="T81" fmla="*/ 88 h 417"/>
              <a:gd name="T82" fmla="*/ 221 w 320"/>
              <a:gd name="T83" fmla="*/ 62 h 417"/>
              <a:gd name="T84" fmla="*/ 257 w 320"/>
              <a:gd name="T85" fmla="*/ 390 h 417"/>
              <a:gd name="T86" fmla="*/ 257 w 320"/>
              <a:gd name="T87" fmla="*/ 390 h 417"/>
              <a:gd name="T88" fmla="*/ 221 w 320"/>
              <a:gd name="T89" fmla="*/ 354 h 417"/>
              <a:gd name="T90" fmla="*/ 257 w 320"/>
              <a:gd name="T91" fmla="*/ 319 h 417"/>
              <a:gd name="T92" fmla="*/ 292 w 320"/>
              <a:gd name="T93" fmla="*/ 354 h 417"/>
              <a:gd name="T94" fmla="*/ 257 w 320"/>
              <a:gd name="T95" fmla="*/ 39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0" h="417">
                <a:moveTo>
                  <a:pt x="115" y="62"/>
                </a:moveTo>
                <a:lnTo>
                  <a:pt x="115" y="62"/>
                </a:lnTo>
                <a:cubicBezTo>
                  <a:pt x="115" y="27"/>
                  <a:pt x="89" y="0"/>
                  <a:pt x="62" y="0"/>
                </a:cubicBezTo>
                <a:cubicBezTo>
                  <a:pt x="27" y="0"/>
                  <a:pt x="0" y="27"/>
                  <a:pt x="0" y="62"/>
                </a:cubicBezTo>
                <a:cubicBezTo>
                  <a:pt x="0" y="80"/>
                  <a:pt x="18" y="106"/>
                  <a:pt x="36" y="115"/>
                </a:cubicBezTo>
                <a:cubicBezTo>
                  <a:pt x="36" y="301"/>
                  <a:pt x="36" y="301"/>
                  <a:pt x="36" y="301"/>
                </a:cubicBezTo>
                <a:cubicBezTo>
                  <a:pt x="18" y="310"/>
                  <a:pt x="0" y="328"/>
                  <a:pt x="0" y="354"/>
                </a:cubicBezTo>
                <a:cubicBezTo>
                  <a:pt x="0" y="390"/>
                  <a:pt x="27" y="416"/>
                  <a:pt x="62" y="416"/>
                </a:cubicBezTo>
                <a:cubicBezTo>
                  <a:pt x="89" y="416"/>
                  <a:pt x="115" y="390"/>
                  <a:pt x="115" y="354"/>
                </a:cubicBezTo>
                <a:cubicBezTo>
                  <a:pt x="115" y="328"/>
                  <a:pt x="106" y="310"/>
                  <a:pt x="80" y="301"/>
                </a:cubicBezTo>
                <a:cubicBezTo>
                  <a:pt x="80" y="115"/>
                  <a:pt x="80" y="115"/>
                  <a:pt x="80" y="115"/>
                </a:cubicBezTo>
                <a:cubicBezTo>
                  <a:pt x="106" y="106"/>
                  <a:pt x="115" y="80"/>
                  <a:pt x="115" y="62"/>
                </a:cubicBezTo>
                <a:close/>
                <a:moveTo>
                  <a:pt x="98" y="354"/>
                </a:moveTo>
                <a:lnTo>
                  <a:pt x="98" y="354"/>
                </a:lnTo>
                <a:cubicBezTo>
                  <a:pt x="98" y="372"/>
                  <a:pt x="80" y="390"/>
                  <a:pt x="62" y="390"/>
                </a:cubicBezTo>
                <a:cubicBezTo>
                  <a:pt x="44" y="390"/>
                  <a:pt x="27" y="372"/>
                  <a:pt x="27" y="354"/>
                </a:cubicBezTo>
                <a:cubicBezTo>
                  <a:pt x="27" y="337"/>
                  <a:pt x="44" y="319"/>
                  <a:pt x="62" y="319"/>
                </a:cubicBezTo>
                <a:cubicBezTo>
                  <a:pt x="80" y="319"/>
                  <a:pt x="98" y="337"/>
                  <a:pt x="98" y="354"/>
                </a:cubicBezTo>
                <a:close/>
                <a:moveTo>
                  <a:pt x="62" y="88"/>
                </a:moveTo>
                <a:lnTo>
                  <a:pt x="62" y="88"/>
                </a:lnTo>
                <a:cubicBezTo>
                  <a:pt x="44" y="88"/>
                  <a:pt x="27" y="80"/>
                  <a:pt x="27" y="62"/>
                </a:cubicBezTo>
                <a:cubicBezTo>
                  <a:pt x="27" y="35"/>
                  <a:pt x="44" y="27"/>
                  <a:pt x="62" y="27"/>
                </a:cubicBezTo>
                <a:cubicBezTo>
                  <a:pt x="80" y="27"/>
                  <a:pt x="98" y="35"/>
                  <a:pt x="98" y="62"/>
                </a:cubicBezTo>
                <a:cubicBezTo>
                  <a:pt x="98" y="80"/>
                  <a:pt x="80" y="88"/>
                  <a:pt x="62" y="88"/>
                </a:cubicBezTo>
                <a:close/>
                <a:moveTo>
                  <a:pt x="284" y="301"/>
                </a:moveTo>
                <a:lnTo>
                  <a:pt x="284" y="301"/>
                </a:lnTo>
                <a:cubicBezTo>
                  <a:pt x="284" y="115"/>
                  <a:pt x="284" y="115"/>
                  <a:pt x="284" y="115"/>
                </a:cubicBezTo>
                <a:cubicBezTo>
                  <a:pt x="302" y="106"/>
                  <a:pt x="319" y="80"/>
                  <a:pt x="319" y="62"/>
                </a:cubicBezTo>
                <a:cubicBezTo>
                  <a:pt x="319" y="27"/>
                  <a:pt x="292" y="0"/>
                  <a:pt x="257" y="0"/>
                </a:cubicBezTo>
                <a:cubicBezTo>
                  <a:pt x="221" y="0"/>
                  <a:pt x="195" y="27"/>
                  <a:pt x="195" y="62"/>
                </a:cubicBezTo>
                <a:cubicBezTo>
                  <a:pt x="195" y="80"/>
                  <a:pt x="212" y="106"/>
                  <a:pt x="239" y="115"/>
                </a:cubicBezTo>
                <a:cubicBezTo>
                  <a:pt x="239" y="301"/>
                  <a:pt x="239" y="301"/>
                  <a:pt x="239" y="301"/>
                </a:cubicBezTo>
                <a:cubicBezTo>
                  <a:pt x="212" y="310"/>
                  <a:pt x="195" y="328"/>
                  <a:pt x="195" y="354"/>
                </a:cubicBezTo>
                <a:cubicBezTo>
                  <a:pt x="195" y="390"/>
                  <a:pt x="221" y="416"/>
                  <a:pt x="257" y="416"/>
                </a:cubicBezTo>
                <a:cubicBezTo>
                  <a:pt x="292" y="416"/>
                  <a:pt x="319" y="390"/>
                  <a:pt x="319" y="354"/>
                </a:cubicBezTo>
                <a:cubicBezTo>
                  <a:pt x="319" y="328"/>
                  <a:pt x="302" y="310"/>
                  <a:pt x="284" y="301"/>
                </a:cubicBezTo>
                <a:close/>
                <a:moveTo>
                  <a:pt x="221" y="62"/>
                </a:moveTo>
                <a:lnTo>
                  <a:pt x="221" y="62"/>
                </a:lnTo>
                <a:cubicBezTo>
                  <a:pt x="221" y="35"/>
                  <a:pt x="239" y="27"/>
                  <a:pt x="257" y="27"/>
                </a:cubicBezTo>
                <a:cubicBezTo>
                  <a:pt x="275" y="27"/>
                  <a:pt x="292" y="35"/>
                  <a:pt x="292" y="62"/>
                </a:cubicBezTo>
                <a:cubicBezTo>
                  <a:pt x="292" y="80"/>
                  <a:pt x="275" y="88"/>
                  <a:pt x="257" y="88"/>
                </a:cubicBezTo>
                <a:cubicBezTo>
                  <a:pt x="239" y="88"/>
                  <a:pt x="221" y="80"/>
                  <a:pt x="221" y="62"/>
                </a:cubicBezTo>
                <a:close/>
                <a:moveTo>
                  <a:pt x="257" y="390"/>
                </a:moveTo>
                <a:lnTo>
                  <a:pt x="257" y="390"/>
                </a:lnTo>
                <a:cubicBezTo>
                  <a:pt x="239" y="390"/>
                  <a:pt x="221" y="372"/>
                  <a:pt x="221" y="354"/>
                </a:cubicBezTo>
                <a:cubicBezTo>
                  <a:pt x="221" y="337"/>
                  <a:pt x="239" y="319"/>
                  <a:pt x="257" y="319"/>
                </a:cubicBezTo>
                <a:cubicBezTo>
                  <a:pt x="275" y="319"/>
                  <a:pt x="292" y="337"/>
                  <a:pt x="292" y="354"/>
                </a:cubicBezTo>
                <a:cubicBezTo>
                  <a:pt x="292" y="372"/>
                  <a:pt x="275" y="390"/>
                  <a:pt x="257" y="390"/>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19" name="Freeform 39">
            <a:extLst>
              <a:ext uri="{FF2B5EF4-FFF2-40B4-BE49-F238E27FC236}">
                <a16:creationId xmlns:a16="http://schemas.microsoft.com/office/drawing/2014/main" xmlns="" id="{8ED0AB4B-CB4C-45EE-9D51-E9EEDCFFCE38}"/>
              </a:ext>
            </a:extLst>
          </p:cNvPr>
          <p:cNvSpPr>
            <a:spLocks noChangeArrowheads="1"/>
          </p:cNvSpPr>
          <p:nvPr/>
        </p:nvSpPr>
        <p:spPr bwMode="auto">
          <a:xfrm>
            <a:off x="2013421" y="3184089"/>
            <a:ext cx="316312" cy="316315"/>
          </a:xfrm>
          <a:custGeom>
            <a:avLst/>
            <a:gdLst>
              <a:gd name="T0" fmla="*/ 399 w 444"/>
              <a:gd name="T1" fmla="*/ 53 h 444"/>
              <a:gd name="T2" fmla="*/ 399 w 444"/>
              <a:gd name="T3" fmla="*/ 53 h 444"/>
              <a:gd name="T4" fmla="*/ 372 w 444"/>
              <a:gd name="T5" fmla="*/ 53 h 444"/>
              <a:gd name="T6" fmla="*/ 372 w 444"/>
              <a:gd name="T7" fmla="*/ 98 h 444"/>
              <a:gd name="T8" fmla="*/ 293 w 444"/>
              <a:gd name="T9" fmla="*/ 98 h 444"/>
              <a:gd name="T10" fmla="*/ 293 w 444"/>
              <a:gd name="T11" fmla="*/ 53 h 444"/>
              <a:gd name="T12" fmla="*/ 151 w 444"/>
              <a:gd name="T13" fmla="*/ 53 h 444"/>
              <a:gd name="T14" fmla="*/ 151 w 444"/>
              <a:gd name="T15" fmla="*/ 98 h 444"/>
              <a:gd name="T16" fmla="*/ 71 w 444"/>
              <a:gd name="T17" fmla="*/ 98 h 444"/>
              <a:gd name="T18" fmla="*/ 71 w 444"/>
              <a:gd name="T19" fmla="*/ 53 h 444"/>
              <a:gd name="T20" fmla="*/ 45 w 444"/>
              <a:gd name="T21" fmla="*/ 53 h 444"/>
              <a:gd name="T22" fmla="*/ 0 w 444"/>
              <a:gd name="T23" fmla="*/ 98 h 444"/>
              <a:gd name="T24" fmla="*/ 0 w 444"/>
              <a:gd name="T25" fmla="*/ 399 h 444"/>
              <a:gd name="T26" fmla="*/ 45 w 444"/>
              <a:gd name="T27" fmla="*/ 443 h 444"/>
              <a:gd name="T28" fmla="*/ 399 w 444"/>
              <a:gd name="T29" fmla="*/ 443 h 444"/>
              <a:gd name="T30" fmla="*/ 443 w 444"/>
              <a:gd name="T31" fmla="*/ 399 h 444"/>
              <a:gd name="T32" fmla="*/ 443 w 444"/>
              <a:gd name="T33" fmla="*/ 98 h 444"/>
              <a:gd name="T34" fmla="*/ 399 w 444"/>
              <a:gd name="T35" fmla="*/ 53 h 444"/>
              <a:gd name="T36" fmla="*/ 399 w 444"/>
              <a:gd name="T37" fmla="*/ 399 h 444"/>
              <a:gd name="T38" fmla="*/ 399 w 444"/>
              <a:gd name="T39" fmla="*/ 399 h 444"/>
              <a:gd name="T40" fmla="*/ 45 w 444"/>
              <a:gd name="T41" fmla="*/ 399 h 444"/>
              <a:gd name="T42" fmla="*/ 45 w 444"/>
              <a:gd name="T43" fmla="*/ 196 h 444"/>
              <a:gd name="T44" fmla="*/ 399 w 444"/>
              <a:gd name="T45" fmla="*/ 196 h 444"/>
              <a:gd name="T46" fmla="*/ 399 w 444"/>
              <a:gd name="T47" fmla="*/ 399 h 444"/>
              <a:gd name="T48" fmla="*/ 124 w 444"/>
              <a:gd name="T49" fmla="*/ 0 h 444"/>
              <a:gd name="T50" fmla="*/ 124 w 444"/>
              <a:gd name="T51" fmla="*/ 0 h 444"/>
              <a:gd name="T52" fmla="*/ 89 w 444"/>
              <a:gd name="T53" fmla="*/ 0 h 444"/>
              <a:gd name="T54" fmla="*/ 89 w 444"/>
              <a:gd name="T55" fmla="*/ 89 h 444"/>
              <a:gd name="T56" fmla="*/ 124 w 444"/>
              <a:gd name="T57" fmla="*/ 89 h 444"/>
              <a:gd name="T58" fmla="*/ 124 w 444"/>
              <a:gd name="T59" fmla="*/ 0 h 444"/>
              <a:gd name="T60" fmla="*/ 354 w 444"/>
              <a:gd name="T61" fmla="*/ 0 h 444"/>
              <a:gd name="T62" fmla="*/ 354 w 444"/>
              <a:gd name="T63" fmla="*/ 0 h 444"/>
              <a:gd name="T64" fmla="*/ 319 w 444"/>
              <a:gd name="T65" fmla="*/ 0 h 444"/>
              <a:gd name="T66" fmla="*/ 319 w 444"/>
              <a:gd name="T67" fmla="*/ 89 h 444"/>
              <a:gd name="T68" fmla="*/ 354 w 444"/>
              <a:gd name="T69" fmla="*/ 89 h 444"/>
              <a:gd name="T70" fmla="*/ 354 w 444"/>
              <a:gd name="T71" fmla="*/ 0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4" h="444">
                <a:moveTo>
                  <a:pt x="399" y="53"/>
                </a:moveTo>
                <a:lnTo>
                  <a:pt x="399" y="53"/>
                </a:lnTo>
                <a:cubicBezTo>
                  <a:pt x="372" y="53"/>
                  <a:pt x="372" y="53"/>
                  <a:pt x="372" y="53"/>
                </a:cubicBezTo>
                <a:cubicBezTo>
                  <a:pt x="372" y="98"/>
                  <a:pt x="372" y="98"/>
                  <a:pt x="372" y="98"/>
                </a:cubicBezTo>
                <a:cubicBezTo>
                  <a:pt x="293" y="98"/>
                  <a:pt x="293" y="98"/>
                  <a:pt x="293" y="98"/>
                </a:cubicBezTo>
                <a:cubicBezTo>
                  <a:pt x="293" y="53"/>
                  <a:pt x="293" y="53"/>
                  <a:pt x="293" y="53"/>
                </a:cubicBezTo>
                <a:cubicBezTo>
                  <a:pt x="151" y="53"/>
                  <a:pt x="151" y="53"/>
                  <a:pt x="151" y="53"/>
                </a:cubicBezTo>
                <a:cubicBezTo>
                  <a:pt x="151" y="98"/>
                  <a:pt x="151" y="98"/>
                  <a:pt x="151" y="98"/>
                </a:cubicBezTo>
                <a:cubicBezTo>
                  <a:pt x="71" y="98"/>
                  <a:pt x="71" y="98"/>
                  <a:pt x="71" y="98"/>
                </a:cubicBezTo>
                <a:cubicBezTo>
                  <a:pt x="71" y="53"/>
                  <a:pt x="71" y="53"/>
                  <a:pt x="71" y="53"/>
                </a:cubicBezTo>
                <a:cubicBezTo>
                  <a:pt x="45" y="53"/>
                  <a:pt x="45" y="53"/>
                  <a:pt x="45" y="53"/>
                </a:cubicBezTo>
                <a:cubicBezTo>
                  <a:pt x="18" y="53"/>
                  <a:pt x="0" y="71"/>
                  <a:pt x="0" y="98"/>
                </a:cubicBezTo>
                <a:cubicBezTo>
                  <a:pt x="0" y="399"/>
                  <a:pt x="0" y="399"/>
                  <a:pt x="0" y="399"/>
                </a:cubicBezTo>
                <a:cubicBezTo>
                  <a:pt x="0" y="425"/>
                  <a:pt x="18" y="443"/>
                  <a:pt x="45" y="443"/>
                </a:cubicBezTo>
                <a:cubicBezTo>
                  <a:pt x="399" y="443"/>
                  <a:pt x="399" y="443"/>
                  <a:pt x="399" y="443"/>
                </a:cubicBezTo>
                <a:cubicBezTo>
                  <a:pt x="425" y="443"/>
                  <a:pt x="443" y="425"/>
                  <a:pt x="443" y="399"/>
                </a:cubicBezTo>
                <a:cubicBezTo>
                  <a:pt x="443" y="98"/>
                  <a:pt x="443" y="98"/>
                  <a:pt x="443" y="98"/>
                </a:cubicBezTo>
                <a:cubicBezTo>
                  <a:pt x="443" y="71"/>
                  <a:pt x="425" y="53"/>
                  <a:pt x="399" y="53"/>
                </a:cubicBezTo>
                <a:close/>
                <a:moveTo>
                  <a:pt x="399" y="399"/>
                </a:moveTo>
                <a:lnTo>
                  <a:pt x="399" y="399"/>
                </a:lnTo>
                <a:cubicBezTo>
                  <a:pt x="45" y="399"/>
                  <a:pt x="45" y="399"/>
                  <a:pt x="45" y="399"/>
                </a:cubicBezTo>
                <a:cubicBezTo>
                  <a:pt x="45" y="196"/>
                  <a:pt x="45" y="196"/>
                  <a:pt x="45" y="196"/>
                </a:cubicBezTo>
                <a:cubicBezTo>
                  <a:pt x="399" y="196"/>
                  <a:pt x="399" y="196"/>
                  <a:pt x="399" y="196"/>
                </a:cubicBezTo>
                <a:lnTo>
                  <a:pt x="399" y="399"/>
                </a:lnTo>
                <a:close/>
                <a:moveTo>
                  <a:pt x="124" y="0"/>
                </a:moveTo>
                <a:lnTo>
                  <a:pt x="124" y="0"/>
                </a:lnTo>
                <a:cubicBezTo>
                  <a:pt x="89" y="0"/>
                  <a:pt x="89" y="0"/>
                  <a:pt x="89" y="0"/>
                </a:cubicBezTo>
                <a:cubicBezTo>
                  <a:pt x="89" y="89"/>
                  <a:pt x="89" y="89"/>
                  <a:pt x="89" y="89"/>
                </a:cubicBezTo>
                <a:cubicBezTo>
                  <a:pt x="124" y="89"/>
                  <a:pt x="124" y="89"/>
                  <a:pt x="124" y="89"/>
                </a:cubicBezTo>
                <a:lnTo>
                  <a:pt x="124" y="0"/>
                </a:lnTo>
                <a:close/>
                <a:moveTo>
                  <a:pt x="354" y="0"/>
                </a:moveTo>
                <a:lnTo>
                  <a:pt x="354" y="0"/>
                </a:lnTo>
                <a:cubicBezTo>
                  <a:pt x="319" y="0"/>
                  <a:pt x="319" y="0"/>
                  <a:pt x="319" y="0"/>
                </a:cubicBezTo>
                <a:cubicBezTo>
                  <a:pt x="319" y="89"/>
                  <a:pt x="319" y="89"/>
                  <a:pt x="319" y="89"/>
                </a:cubicBezTo>
                <a:cubicBezTo>
                  <a:pt x="354" y="89"/>
                  <a:pt x="354" y="89"/>
                  <a:pt x="354" y="89"/>
                </a:cubicBezTo>
                <a:lnTo>
                  <a:pt x="354" y="0"/>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0" name="Freeform 21">
            <a:extLst>
              <a:ext uri="{FF2B5EF4-FFF2-40B4-BE49-F238E27FC236}">
                <a16:creationId xmlns:a16="http://schemas.microsoft.com/office/drawing/2014/main" xmlns="" id="{4231339B-4BB2-4491-A8DF-70D1A69D04CD}"/>
              </a:ext>
            </a:extLst>
          </p:cNvPr>
          <p:cNvSpPr>
            <a:spLocks noChangeArrowheads="1"/>
          </p:cNvSpPr>
          <p:nvPr/>
        </p:nvSpPr>
        <p:spPr bwMode="auto">
          <a:xfrm>
            <a:off x="1930876" y="4232410"/>
            <a:ext cx="493793" cy="275303"/>
          </a:xfrm>
          <a:custGeom>
            <a:avLst/>
            <a:gdLst>
              <a:gd name="T0" fmla="*/ 249 w 497"/>
              <a:gd name="T1" fmla="*/ 0 h 276"/>
              <a:gd name="T2" fmla="*/ 249 w 497"/>
              <a:gd name="T3" fmla="*/ 0 h 276"/>
              <a:gd name="T4" fmla="*/ 0 w 497"/>
              <a:gd name="T5" fmla="*/ 133 h 276"/>
              <a:gd name="T6" fmla="*/ 249 w 497"/>
              <a:gd name="T7" fmla="*/ 275 h 276"/>
              <a:gd name="T8" fmla="*/ 496 w 497"/>
              <a:gd name="T9" fmla="*/ 133 h 276"/>
              <a:gd name="T10" fmla="*/ 249 w 497"/>
              <a:gd name="T11" fmla="*/ 0 h 276"/>
              <a:gd name="T12" fmla="*/ 249 w 497"/>
              <a:gd name="T13" fmla="*/ 239 h 276"/>
              <a:gd name="T14" fmla="*/ 249 w 497"/>
              <a:gd name="T15" fmla="*/ 239 h 276"/>
              <a:gd name="T16" fmla="*/ 142 w 497"/>
              <a:gd name="T17" fmla="*/ 133 h 276"/>
              <a:gd name="T18" fmla="*/ 249 w 497"/>
              <a:gd name="T19" fmla="*/ 26 h 276"/>
              <a:gd name="T20" fmla="*/ 355 w 497"/>
              <a:gd name="T21" fmla="*/ 133 h 276"/>
              <a:gd name="T22" fmla="*/ 249 w 497"/>
              <a:gd name="T23" fmla="*/ 239 h 276"/>
              <a:gd name="T24" fmla="*/ 249 w 497"/>
              <a:gd name="T25" fmla="*/ 133 h 276"/>
              <a:gd name="T26" fmla="*/ 249 w 497"/>
              <a:gd name="T27" fmla="*/ 133 h 276"/>
              <a:gd name="T28" fmla="*/ 249 w 497"/>
              <a:gd name="T29" fmla="*/ 79 h 276"/>
              <a:gd name="T30" fmla="*/ 195 w 497"/>
              <a:gd name="T31" fmla="*/ 133 h 276"/>
              <a:gd name="T32" fmla="*/ 249 w 497"/>
              <a:gd name="T33" fmla="*/ 186 h 276"/>
              <a:gd name="T34" fmla="*/ 302 w 497"/>
              <a:gd name="T35" fmla="*/ 133 h 276"/>
              <a:gd name="T36" fmla="*/ 249 w 497"/>
              <a:gd name="T37" fmla="*/ 133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7" h="276">
                <a:moveTo>
                  <a:pt x="249" y="0"/>
                </a:moveTo>
                <a:lnTo>
                  <a:pt x="249" y="0"/>
                </a:lnTo>
                <a:cubicBezTo>
                  <a:pt x="89" y="0"/>
                  <a:pt x="0" y="115"/>
                  <a:pt x="0" y="133"/>
                </a:cubicBezTo>
                <a:cubicBezTo>
                  <a:pt x="0" y="151"/>
                  <a:pt x="89" y="275"/>
                  <a:pt x="249" y="275"/>
                </a:cubicBezTo>
                <a:cubicBezTo>
                  <a:pt x="408" y="275"/>
                  <a:pt x="496" y="151"/>
                  <a:pt x="496" y="133"/>
                </a:cubicBezTo>
                <a:cubicBezTo>
                  <a:pt x="496" y="115"/>
                  <a:pt x="408" y="0"/>
                  <a:pt x="249" y="0"/>
                </a:cubicBezTo>
                <a:close/>
                <a:moveTo>
                  <a:pt x="249" y="239"/>
                </a:moveTo>
                <a:lnTo>
                  <a:pt x="249" y="239"/>
                </a:lnTo>
                <a:cubicBezTo>
                  <a:pt x="186" y="239"/>
                  <a:pt x="142" y="195"/>
                  <a:pt x="142" y="133"/>
                </a:cubicBezTo>
                <a:cubicBezTo>
                  <a:pt x="142" y="79"/>
                  <a:pt x="186" y="26"/>
                  <a:pt x="249" y="26"/>
                </a:cubicBezTo>
                <a:cubicBezTo>
                  <a:pt x="310" y="26"/>
                  <a:pt x="355" y="79"/>
                  <a:pt x="355" y="133"/>
                </a:cubicBezTo>
                <a:cubicBezTo>
                  <a:pt x="355" y="195"/>
                  <a:pt x="310" y="239"/>
                  <a:pt x="249" y="239"/>
                </a:cubicBezTo>
                <a:close/>
                <a:moveTo>
                  <a:pt x="249" y="133"/>
                </a:moveTo>
                <a:lnTo>
                  <a:pt x="249" y="133"/>
                </a:lnTo>
                <a:cubicBezTo>
                  <a:pt x="239" y="123"/>
                  <a:pt x="266" y="79"/>
                  <a:pt x="249" y="79"/>
                </a:cubicBezTo>
                <a:cubicBezTo>
                  <a:pt x="221" y="79"/>
                  <a:pt x="195" y="107"/>
                  <a:pt x="195" y="133"/>
                </a:cubicBezTo>
                <a:cubicBezTo>
                  <a:pt x="195" y="168"/>
                  <a:pt x="221" y="186"/>
                  <a:pt x="249" y="186"/>
                </a:cubicBezTo>
                <a:cubicBezTo>
                  <a:pt x="274" y="186"/>
                  <a:pt x="302" y="168"/>
                  <a:pt x="302" y="133"/>
                </a:cubicBezTo>
                <a:cubicBezTo>
                  <a:pt x="302" y="123"/>
                  <a:pt x="257" y="142"/>
                  <a:pt x="249" y="133"/>
                </a:cubicBez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21" name="Freeform 22">
            <a:extLst>
              <a:ext uri="{FF2B5EF4-FFF2-40B4-BE49-F238E27FC236}">
                <a16:creationId xmlns:a16="http://schemas.microsoft.com/office/drawing/2014/main" xmlns="" id="{A7F14EC2-9A09-4092-857C-20DD4B973340}"/>
              </a:ext>
            </a:extLst>
          </p:cNvPr>
          <p:cNvSpPr>
            <a:spLocks/>
          </p:cNvSpPr>
          <p:nvPr/>
        </p:nvSpPr>
        <p:spPr bwMode="auto">
          <a:xfrm>
            <a:off x="8799173" y="1668976"/>
            <a:ext cx="925643" cy="724835"/>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2" name="Freeform 23">
            <a:extLst>
              <a:ext uri="{FF2B5EF4-FFF2-40B4-BE49-F238E27FC236}">
                <a16:creationId xmlns:a16="http://schemas.microsoft.com/office/drawing/2014/main" xmlns="" id="{D75BF4CC-1DD7-45FC-AF65-6A3C6B17AB45}"/>
              </a:ext>
            </a:extLst>
          </p:cNvPr>
          <p:cNvSpPr>
            <a:spLocks/>
          </p:cNvSpPr>
          <p:nvPr/>
        </p:nvSpPr>
        <p:spPr bwMode="auto">
          <a:xfrm>
            <a:off x="7691932" y="1864735"/>
            <a:ext cx="786355" cy="58022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3" name="Freeform 24">
            <a:extLst>
              <a:ext uri="{FF2B5EF4-FFF2-40B4-BE49-F238E27FC236}">
                <a16:creationId xmlns:a16="http://schemas.microsoft.com/office/drawing/2014/main" xmlns="" id="{41381AAD-9BA7-43CE-9F61-D64DE1D3B9D1}"/>
              </a:ext>
            </a:extLst>
          </p:cNvPr>
          <p:cNvSpPr>
            <a:spLocks/>
          </p:cNvSpPr>
          <p:nvPr/>
        </p:nvSpPr>
        <p:spPr bwMode="auto">
          <a:xfrm>
            <a:off x="7415122" y="2203343"/>
            <a:ext cx="2980099" cy="4023993"/>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6"/>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4" name="Freeform 25">
            <a:extLst>
              <a:ext uri="{FF2B5EF4-FFF2-40B4-BE49-F238E27FC236}">
                <a16:creationId xmlns:a16="http://schemas.microsoft.com/office/drawing/2014/main" xmlns="" id="{E9278BA1-6E18-4E7E-A459-364062BEB3F8}"/>
              </a:ext>
            </a:extLst>
          </p:cNvPr>
          <p:cNvSpPr>
            <a:spLocks/>
          </p:cNvSpPr>
          <p:nvPr/>
        </p:nvSpPr>
        <p:spPr bwMode="auto">
          <a:xfrm>
            <a:off x="8016347" y="2416737"/>
            <a:ext cx="252127" cy="414443"/>
          </a:xfrm>
          <a:custGeom>
            <a:avLst/>
            <a:gdLst>
              <a:gd name="T0" fmla="*/ 55 w 141"/>
              <a:gd name="T1" fmla="*/ 228 h 232"/>
              <a:gd name="T2" fmla="*/ 17 w 141"/>
              <a:gd name="T3" fmla="*/ 142 h 232"/>
              <a:gd name="T4" fmla="*/ 26 w 141"/>
              <a:gd name="T5" fmla="*/ 0 h 232"/>
              <a:gd name="T6" fmla="*/ 137 w 141"/>
              <a:gd name="T7" fmla="*/ 158 h 232"/>
              <a:gd name="T8" fmla="*/ 69 w 141"/>
              <a:gd name="T9" fmla="*/ 228 h 232"/>
              <a:gd name="T10" fmla="*/ 51 w 141"/>
              <a:gd name="T11" fmla="*/ 43 h 232"/>
              <a:gd name="T12" fmla="*/ 55 w 141"/>
              <a:gd name="T13" fmla="*/ 228 h 232"/>
            </a:gdLst>
            <a:ahLst/>
            <a:cxnLst>
              <a:cxn ang="0">
                <a:pos x="T0" y="T1"/>
              </a:cxn>
              <a:cxn ang="0">
                <a:pos x="T2" y="T3"/>
              </a:cxn>
              <a:cxn ang="0">
                <a:pos x="T4" y="T5"/>
              </a:cxn>
              <a:cxn ang="0">
                <a:pos x="T6" y="T7"/>
              </a:cxn>
              <a:cxn ang="0">
                <a:pos x="T8" y="T9"/>
              </a:cxn>
              <a:cxn ang="0">
                <a:pos x="T10" y="T11"/>
              </a:cxn>
              <a:cxn ang="0">
                <a:pos x="T12" y="T13"/>
              </a:cxn>
            </a:cxnLst>
            <a:rect l="0" t="0" r="r" b="b"/>
            <a:pathLst>
              <a:path w="141" h="232">
                <a:moveTo>
                  <a:pt x="55" y="228"/>
                </a:moveTo>
                <a:cubicBezTo>
                  <a:pt x="16" y="208"/>
                  <a:pt x="0" y="173"/>
                  <a:pt x="17" y="142"/>
                </a:cubicBezTo>
                <a:cubicBezTo>
                  <a:pt x="37" y="97"/>
                  <a:pt x="38" y="48"/>
                  <a:pt x="26" y="0"/>
                </a:cubicBezTo>
                <a:cubicBezTo>
                  <a:pt x="76" y="39"/>
                  <a:pt x="131" y="85"/>
                  <a:pt x="137" y="158"/>
                </a:cubicBezTo>
                <a:cubicBezTo>
                  <a:pt x="141" y="206"/>
                  <a:pt x="122" y="232"/>
                  <a:pt x="69" y="228"/>
                </a:cubicBezTo>
                <a:cubicBezTo>
                  <a:pt x="75" y="175"/>
                  <a:pt x="74" y="108"/>
                  <a:pt x="51" y="43"/>
                </a:cubicBezTo>
                <a:cubicBezTo>
                  <a:pt x="74" y="116"/>
                  <a:pt x="70" y="172"/>
                  <a:pt x="55" y="228"/>
                </a:cubicBezTo>
                <a:close/>
              </a:path>
            </a:pathLst>
          </a:custGeom>
          <a:solidFill>
            <a:schemeClr val="accent5"/>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5" name="Freeform 26">
            <a:extLst>
              <a:ext uri="{FF2B5EF4-FFF2-40B4-BE49-F238E27FC236}">
                <a16:creationId xmlns:a16="http://schemas.microsoft.com/office/drawing/2014/main" xmlns="" id="{B520097F-6CCA-46F6-970C-8C456A3EE675}"/>
              </a:ext>
            </a:extLst>
          </p:cNvPr>
          <p:cNvSpPr>
            <a:spLocks/>
          </p:cNvSpPr>
          <p:nvPr/>
        </p:nvSpPr>
        <p:spPr bwMode="auto">
          <a:xfrm>
            <a:off x="6708107" y="2984611"/>
            <a:ext cx="846301" cy="537895"/>
          </a:xfrm>
          <a:custGeom>
            <a:avLst/>
            <a:gdLst>
              <a:gd name="T0" fmla="*/ 474 w 474"/>
              <a:gd name="T1" fmla="*/ 114 h 302"/>
              <a:gd name="T2" fmla="*/ 270 w 474"/>
              <a:gd name="T3" fmla="*/ 278 h 302"/>
              <a:gd name="T4" fmla="*/ 0 w 474"/>
              <a:gd name="T5" fmla="*/ 277 h 302"/>
              <a:gd name="T6" fmla="*/ 278 w 474"/>
              <a:gd name="T7" fmla="*/ 38 h 302"/>
              <a:gd name="T8" fmla="*/ 466 w 474"/>
              <a:gd name="T9" fmla="*/ 93 h 302"/>
              <a:gd name="T10" fmla="*/ 97 w 474"/>
              <a:gd name="T11" fmla="*/ 205 h 302"/>
              <a:gd name="T12" fmla="*/ 474 w 474"/>
              <a:gd name="T13" fmla="*/ 114 h 302"/>
            </a:gdLst>
            <a:ahLst/>
            <a:cxnLst>
              <a:cxn ang="0">
                <a:pos x="T0" y="T1"/>
              </a:cxn>
              <a:cxn ang="0">
                <a:pos x="T2" y="T3"/>
              </a:cxn>
              <a:cxn ang="0">
                <a:pos x="T4" y="T5"/>
              </a:cxn>
              <a:cxn ang="0">
                <a:pos x="T6" y="T7"/>
              </a:cxn>
              <a:cxn ang="0">
                <a:pos x="T8" y="T9"/>
              </a:cxn>
              <a:cxn ang="0">
                <a:pos x="T10" y="T11"/>
              </a:cxn>
              <a:cxn ang="0">
                <a:pos x="T12" y="T13"/>
              </a:cxn>
            </a:cxnLst>
            <a:rect l="0" t="0" r="r" b="b"/>
            <a:pathLst>
              <a:path w="474" h="302">
                <a:moveTo>
                  <a:pt x="474" y="114"/>
                </a:moveTo>
                <a:cubicBezTo>
                  <a:pt x="466" y="226"/>
                  <a:pt x="392" y="302"/>
                  <a:pt x="270" y="278"/>
                </a:cubicBezTo>
                <a:cubicBezTo>
                  <a:pt x="179" y="260"/>
                  <a:pt x="94" y="245"/>
                  <a:pt x="0" y="277"/>
                </a:cubicBezTo>
                <a:cubicBezTo>
                  <a:pt x="64" y="156"/>
                  <a:pt x="154" y="67"/>
                  <a:pt x="278" y="38"/>
                </a:cubicBezTo>
                <a:cubicBezTo>
                  <a:pt x="278" y="38"/>
                  <a:pt x="399" y="0"/>
                  <a:pt x="466" y="93"/>
                </a:cubicBezTo>
                <a:cubicBezTo>
                  <a:pt x="335" y="95"/>
                  <a:pt x="208" y="140"/>
                  <a:pt x="97" y="205"/>
                </a:cubicBezTo>
                <a:cubicBezTo>
                  <a:pt x="235" y="136"/>
                  <a:pt x="353" y="111"/>
                  <a:pt x="474" y="114"/>
                </a:cubicBezTo>
                <a:close/>
              </a:path>
            </a:pathLst>
          </a:custGeom>
          <a:solidFill>
            <a:schemeClr val="accent1"/>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6" name="Freeform 27">
            <a:extLst>
              <a:ext uri="{FF2B5EF4-FFF2-40B4-BE49-F238E27FC236}">
                <a16:creationId xmlns:a16="http://schemas.microsoft.com/office/drawing/2014/main" xmlns="" id="{1EA34006-6380-42C6-9845-FFB8B7BBC397}"/>
              </a:ext>
            </a:extLst>
          </p:cNvPr>
          <p:cNvSpPr>
            <a:spLocks/>
          </p:cNvSpPr>
          <p:nvPr/>
        </p:nvSpPr>
        <p:spPr bwMode="auto">
          <a:xfrm>
            <a:off x="7418647" y="3386707"/>
            <a:ext cx="238023" cy="37388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7" name="Freeform 28">
            <a:extLst>
              <a:ext uri="{FF2B5EF4-FFF2-40B4-BE49-F238E27FC236}">
                <a16:creationId xmlns:a16="http://schemas.microsoft.com/office/drawing/2014/main" xmlns="" id="{39152F3E-B329-4A6C-A557-1CF6DD79CBE7}"/>
              </a:ext>
            </a:extLst>
          </p:cNvPr>
          <p:cNvSpPr>
            <a:spLocks/>
          </p:cNvSpPr>
          <p:nvPr/>
        </p:nvSpPr>
        <p:spPr bwMode="auto">
          <a:xfrm>
            <a:off x="6907341" y="4159157"/>
            <a:ext cx="673515" cy="901192"/>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8" name="Freeform 29">
            <a:extLst>
              <a:ext uri="{FF2B5EF4-FFF2-40B4-BE49-F238E27FC236}">
                <a16:creationId xmlns:a16="http://schemas.microsoft.com/office/drawing/2014/main" xmlns="" id="{F98BFF64-04BC-4A37-A400-A6031E82B5FC}"/>
              </a:ext>
            </a:extLst>
          </p:cNvPr>
          <p:cNvSpPr>
            <a:spLocks/>
          </p:cNvSpPr>
          <p:nvPr/>
        </p:nvSpPr>
        <p:spPr bwMode="auto">
          <a:xfrm>
            <a:off x="8640492" y="2998720"/>
            <a:ext cx="264469" cy="202813"/>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chemeClr val="accent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29" name="Freeform 30">
            <a:extLst>
              <a:ext uri="{FF2B5EF4-FFF2-40B4-BE49-F238E27FC236}">
                <a16:creationId xmlns:a16="http://schemas.microsoft.com/office/drawing/2014/main" xmlns="" id="{5CD4A00C-7486-46CB-B412-3D7E2C12B92A}"/>
              </a:ext>
            </a:extLst>
          </p:cNvPr>
          <p:cNvSpPr>
            <a:spLocks/>
          </p:cNvSpPr>
          <p:nvPr/>
        </p:nvSpPr>
        <p:spPr bwMode="auto">
          <a:xfrm>
            <a:off x="8811517" y="2529606"/>
            <a:ext cx="479571" cy="335081"/>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chemeClr val="accent5"/>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30" name="Freeform 31">
            <a:extLst>
              <a:ext uri="{FF2B5EF4-FFF2-40B4-BE49-F238E27FC236}">
                <a16:creationId xmlns:a16="http://schemas.microsoft.com/office/drawing/2014/main" xmlns="" id="{4125034F-FFA7-4ACD-9F7E-BB6143CBB4B7}"/>
              </a:ext>
            </a:extLst>
          </p:cNvPr>
          <p:cNvSpPr>
            <a:spLocks/>
          </p:cNvSpPr>
          <p:nvPr/>
        </p:nvSpPr>
        <p:spPr bwMode="auto">
          <a:xfrm>
            <a:off x="9604923" y="2429082"/>
            <a:ext cx="666463" cy="456769"/>
          </a:xfrm>
          <a:custGeom>
            <a:avLst/>
            <a:gdLst>
              <a:gd name="T0" fmla="*/ 8 w 374"/>
              <a:gd name="T1" fmla="*/ 178 h 256"/>
              <a:gd name="T2" fmla="*/ 209 w 374"/>
              <a:gd name="T3" fmla="*/ 185 h 256"/>
              <a:gd name="T4" fmla="*/ 374 w 374"/>
              <a:gd name="T5" fmla="*/ 58 h 256"/>
              <a:gd name="T6" fmla="*/ 91 w 374"/>
              <a:gd name="T7" fmla="*/ 41 h 256"/>
              <a:gd name="T8" fmla="*/ 1 w 374"/>
              <a:gd name="T9" fmla="*/ 162 h 256"/>
              <a:gd name="T10" fmla="*/ 284 w 374"/>
              <a:gd name="T11" fmla="*/ 59 h 256"/>
              <a:gd name="T12" fmla="*/ 8 w 374"/>
              <a:gd name="T13" fmla="*/ 178 h 256"/>
            </a:gdLst>
            <a:ahLst/>
            <a:cxnLst>
              <a:cxn ang="0">
                <a:pos x="T0" y="T1"/>
              </a:cxn>
              <a:cxn ang="0">
                <a:pos x="T2" y="T3"/>
              </a:cxn>
              <a:cxn ang="0">
                <a:pos x="T4" y="T5"/>
              </a:cxn>
              <a:cxn ang="0">
                <a:pos x="T6" y="T7"/>
              </a:cxn>
              <a:cxn ang="0">
                <a:pos x="T8" y="T9"/>
              </a:cxn>
              <a:cxn ang="0">
                <a:pos x="T10" y="T11"/>
              </a:cxn>
              <a:cxn ang="0">
                <a:pos x="T12" y="T13"/>
              </a:cxn>
            </a:cxnLst>
            <a:rect l="0" t="0" r="r" b="b"/>
            <a:pathLst>
              <a:path w="374" h="256">
                <a:moveTo>
                  <a:pt x="8" y="178"/>
                </a:moveTo>
                <a:cubicBezTo>
                  <a:pt x="66" y="246"/>
                  <a:pt x="148" y="256"/>
                  <a:pt x="209" y="185"/>
                </a:cubicBezTo>
                <a:cubicBezTo>
                  <a:pt x="255" y="130"/>
                  <a:pt x="302" y="80"/>
                  <a:pt x="374" y="58"/>
                </a:cubicBezTo>
                <a:cubicBezTo>
                  <a:pt x="279" y="13"/>
                  <a:pt x="183" y="0"/>
                  <a:pt x="91" y="41"/>
                </a:cubicBezTo>
                <a:cubicBezTo>
                  <a:pt x="91" y="41"/>
                  <a:pt x="0" y="74"/>
                  <a:pt x="1" y="162"/>
                </a:cubicBezTo>
                <a:cubicBezTo>
                  <a:pt x="85" y="102"/>
                  <a:pt x="182" y="70"/>
                  <a:pt x="284" y="59"/>
                </a:cubicBezTo>
                <a:cubicBezTo>
                  <a:pt x="163" y="80"/>
                  <a:pt x="79" y="121"/>
                  <a:pt x="8" y="178"/>
                </a:cubicBezTo>
                <a:close/>
              </a:path>
            </a:pathLst>
          </a:custGeom>
          <a:solidFill>
            <a:schemeClr val="accent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31" name="Freeform 32">
            <a:extLst>
              <a:ext uri="{FF2B5EF4-FFF2-40B4-BE49-F238E27FC236}">
                <a16:creationId xmlns:a16="http://schemas.microsoft.com/office/drawing/2014/main" xmlns="" id="{E2B06049-DB34-40AC-8DC5-A87CFFD64F2F}"/>
              </a:ext>
            </a:extLst>
          </p:cNvPr>
          <p:cNvSpPr>
            <a:spLocks/>
          </p:cNvSpPr>
          <p:nvPr/>
        </p:nvSpPr>
        <p:spPr bwMode="auto">
          <a:xfrm>
            <a:off x="10015733" y="2944048"/>
            <a:ext cx="930931" cy="555531"/>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32" name="Freeform 33">
            <a:extLst>
              <a:ext uri="{FF2B5EF4-FFF2-40B4-BE49-F238E27FC236}">
                <a16:creationId xmlns:a16="http://schemas.microsoft.com/office/drawing/2014/main" xmlns="" id="{335BD86E-B744-44BC-8F77-513A4F2AEC7A}"/>
              </a:ext>
            </a:extLst>
          </p:cNvPr>
          <p:cNvSpPr>
            <a:spLocks/>
          </p:cNvSpPr>
          <p:nvPr/>
        </p:nvSpPr>
        <p:spPr bwMode="auto">
          <a:xfrm>
            <a:off x="10031599" y="3524267"/>
            <a:ext cx="162208" cy="23984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chemeClr val="accent5"/>
          </a:solidFill>
          <a:ln>
            <a:noFill/>
          </a:ln>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33" name="Freeform 34">
            <a:extLst>
              <a:ext uri="{FF2B5EF4-FFF2-40B4-BE49-F238E27FC236}">
                <a16:creationId xmlns:a16="http://schemas.microsoft.com/office/drawing/2014/main" xmlns="" id="{F5738B9B-FFD9-4A05-8CA5-02421713B5CB}"/>
              </a:ext>
            </a:extLst>
          </p:cNvPr>
          <p:cNvSpPr>
            <a:spLocks/>
          </p:cNvSpPr>
          <p:nvPr/>
        </p:nvSpPr>
        <p:spPr bwMode="auto">
          <a:xfrm>
            <a:off x="9918759" y="4353152"/>
            <a:ext cx="573016" cy="88532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chemeClr val="accent1"/>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a:lnSpc>
                <a:spcPts val="1500"/>
              </a:lnSpc>
            </a:pPr>
            <a:endParaRPr lang="bg-BG" sz="1200" dirty="0">
              <a:solidFill>
                <a:prstClr val="black"/>
              </a:solidFill>
              <a:latin typeface="Calibri Light"/>
              <a:ea typeface="微软雅黑" panose="020B0503020204020204" pitchFamily="34" charset="-122"/>
            </a:endParaRPr>
          </a:p>
        </p:txBody>
      </p:sp>
      <p:sp>
        <p:nvSpPr>
          <p:cNvPr id="34" name="Oval 47">
            <a:extLst>
              <a:ext uri="{FF2B5EF4-FFF2-40B4-BE49-F238E27FC236}">
                <a16:creationId xmlns:a16="http://schemas.microsoft.com/office/drawing/2014/main" xmlns="" id="{3A002C87-F568-4FD5-9B0D-8F86F354549A}"/>
              </a:ext>
            </a:extLst>
          </p:cNvPr>
          <p:cNvSpPr/>
          <p:nvPr/>
        </p:nvSpPr>
        <p:spPr bwMode="auto">
          <a:xfrm>
            <a:off x="1796779" y="4954247"/>
            <a:ext cx="764860" cy="76506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609462">
              <a:lnSpc>
                <a:spcPts val="1500"/>
              </a:lnSpc>
              <a:defRPr/>
            </a:pPr>
            <a:endParaRPr lang="en-US" sz="1200" dirty="0">
              <a:solidFill>
                <a:prstClr val="white"/>
              </a:solidFill>
              <a:latin typeface="Calibri Light"/>
              <a:ea typeface="微软雅黑" panose="020B0503020204020204" pitchFamily="34" charset="-122"/>
            </a:endParaRPr>
          </a:p>
        </p:txBody>
      </p:sp>
      <p:sp>
        <p:nvSpPr>
          <p:cNvPr id="35" name="Freeform 127">
            <a:extLst>
              <a:ext uri="{FF2B5EF4-FFF2-40B4-BE49-F238E27FC236}">
                <a16:creationId xmlns:a16="http://schemas.microsoft.com/office/drawing/2014/main" xmlns="" id="{4D3CA24B-D65E-478C-B81F-DCC2094FC670}"/>
              </a:ext>
            </a:extLst>
          </p:cNvPr>
          <p:cNvSpPr>
            <a:spLocks noChangeArrowheads="1"/>
          </p:cNvSpPr>
          <p:nvPr/>
        </p:nvSpPr>
        <p:spPr bwMode="auto">
          <a:xfrm>
            <a:off x="1983314" y="5167413"/>
            <a:ext cx="414209" cy="333567"/>
          </a:xfrm>
          <a:custGeom>
            <a:avLst/>
            <a:gdLst>
              <a:gd name="T0" fmla="*/ 169 w 497"/>
              <a:gd name="T1" fmla="*/ 196 h 400"/>
              <a:gd name="T2" fmla="*/ 169 w 497"/>
              <a:gd name="T3" fmla="*/ 196 h 400"/>
              <a:gd name="T4" fmla="*/ 248 w 497"/>
              <a:gd name="T5" fmla="*/ 275 h 400"/>
              <a:gd name="T6" fmla="*/ 328 w 497"/>
              <a:gd name="T7" fmla="*/ 196 h 400"/>
              <a:gd name="T8" fmla="*/ 248 w 497"/>
              <a:gd name="T9" fmla="*/ 116 h 400"/>
              <a:gd name="T10" fmla="*/ 169 w 497"/>
              <a:gd name="T11" fmla="*/ 196 h 400"/>
              <a:gd name="T12" fmla="*/ 116 w 497"/>
              <a:gd name="T13" fmla="*/ 169 h 400"/>
              <a:gd name="T14" fmla="*/ 116 w 497"/>
              <a:gd name="T15" fmla="*/ 169 h 400"/>
              <a:gd name="T16" fmla="*/ 248 w 497"/>
              <a:gd name="T17" fmla="*/ 63 h 400"/>
              <a:gd name="T18" fmla="*/ 345 w 497"/>
              <a:gd name="T19" fmla="*/ 98 h 400"/>
              <a:gd name="T20" fmla="*/ 390 w 497"/>
              <a:gd name="T21" fmla="*/ 98 h 400"/>
              <a:gd name="T22" fmla="*/ 390 w 497"/>
              <a:gd name="T23" fmla="*/ 54 h 400"/>
              <a:gd name="T24" fmla="*/ 248 w 497"/>
              <a:gd name="T25" fmla="*/ 0 h 400"/>
              <a:gd name="T26" fmla="*/ 62 w 497"/>
              <a:gd name="T27" fmla="*/ 143 h 400"/>
              <a:gd name="T28" fmla="*/ 0 w 497"/>
              <a:gd name="T29" fmla="*/ 143 h 400"/>
              <a:gd name="T30" fmla="*/ 0 w 497"/>
              <a:gd name="T31" fmla="*/ 196 h 400"/>
              <a:gd name="T32" fmla="*/ 80 w 497"/>
              <a:gd name="T33" fmla="*/ 196 h 400"/>
              <a:gd name="T34" fmla="*/ 116 w 497"/>
              <a:gd name="T35" fmla="*/ 169 h 400"/>
              <a:gd name="T36" fmla="*/ 416 w 497"/>
              <a:gd name="T37" fmla="*/ 196 h 400"/>
              <a:gd name="T38" fmla="*/ 416 w 497"/>
              <a:gd name="T39" fmla="*/ 196 h 400"/>
              <a:gd name="T40" fmla="*/ 381 w 497"/>
              <a:gd name="T41" fmla="*/ 231 h 400"/>
              <a:gd name="T42" fmla="*/ 248 w 497"/>
              <a:gd name="T43" fmla="*/ 337 h 400"/>
              <a:gd name="T44" fmla="*/ 151 w 497"/>
              <a:gd name="T45" fmla="*/ 293 h 400"/>
              <a:gd name="T46" fmla="*/ 107 w 497"/>
              <a:gd name="T47" fmla="*/ 293 h 400"/>
              <a:gd name="T48" fmla="*/ 107 w 497"/>
              <a:gd name="T49" fmla="*/ 337 h 400"/>
              <a:gd name="T50" fmla="*/ 248 w 497"/>
              <a:gd name="T51" fmla="*/ 399 h 400"/>
              <a:gd name="T52" fmla="*/ 435 w 497"/>
              <a:gd name="T53" fmla="*/ 257 h 400"/>
              <a:gd name="T54" fmla="*/ 496 w 497"/>
              <a:gd name="T55" fmla="*/ 257 h 400"/>
              <a:gd name="T56" fmla="*/ 496 w 497"/>
              <a:gd name="T57" fmla="*/ 196 h 400"/>
              <a:gd name="T58" fmla="*/ 416 w 497"/>
              <a:gd name="T59" fmla="*/ 196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97" h="400">
                <a:moveTo>
                  <a:pt x="169" y="196"/>
                </a:moveTo>
                <a:lnTo>
                  <a:pt x="169" y="196"/>
                </a:lnTo>
                <a:cubicBezTo>
                  <a:pt x="169" y="240"/>
                  <a:pt x="204" y="275"/>
                  <a:pt x="248" y="275"/>
                </a:cubicBezTo>
                <a:cubicBezTo>
                  <a:pt x="292" y="275"/>
                  <a:pt x="328" y="240"/>
                  <a:pt x="328" y="196"/>
                </a:cubicBezTo>
                <a:cubicBezTo>
                  <a:pt x="328" y="151"/>
                  <a:pt x="292" y="116"/>
                  <a:pt x="248" y="116"/>
                </a:cubicBezTo>
                <a:cubicBezTo>
                  <a:pt x="204" y="116"/>
                  <a:pt x="169" y="151"/>
                  <a:pt x="169" y="196"/>
                </a:cubicBezTo>
                <a:close/>
                <a:moveTo>
                  <a:pt x="116" y="169"/>
                </a:moveTo>
                <a:lnTo>
                  <a:pt x="116" y="169"/>
                </a:lnTo>
                <a:cubicBezTo>
                  <a:pt x="124" y="107"/>
                  <a:pt x="186" y="63"/>
                  <a:pt x="248" y="63"/>
                </a:cubicBezTo>
                <a:cubicBezTo>
                  <a:pt x="284" y="63"/>
                  <a:pt x="319" y="71"/>
                  <a:pt x="345" y="98"/>
                </a:cubicBezTo>
                <a:cubicBezTo>
                  <a:pt x="354" y="107"/>
                  <a:pt x="381" y="107"/>
                  <a:pt x="390" y="98"/>
                </a:cubicBezTo>
                <a:cubicBezTo>
                  <a:pt x="399" y="89"/>
                  <a:pt x="399" y="71"/>
                  <a:pt x="390" y="54"/>
                </a:cubicBezTo>
                <a:cubicBezTo>
                  <a:pt x="354" y="18"/>
                  <a:pt x="301" y="0"/>
                  <a:pt x="248" y="0"/>
                </a:cubicBezTo>
                <a:cubicBezTo>
                  <a:pt x="160" y="0"/>
                  <a:pt x="80" y="54"/>
                  <a:pt x="62" y="143"/>
                </a:cubicBezTo>
                <a:cubicBezTo>
                  <a:pt x="0" y="143"/>
                  <a:pt x="0" y="143"/>
                  <a:pt x="0" y="143"/>
                </a:cubicBezTo>
                <a:cubicBezTo>
                  <a:pt x="0" y="196"/>
                  <a:pt x="0" y="196"/>
                  <a:pt x="0" y="196"/>
                </a:cubicBezTo>
                <a:cubicBezTo>
                  <a:pt x="80" y="196"/>
                  <a:pt x="80" y="196"/>
                  <a:pt x="80" y="196"/>
                </a:cubicBezTo>
                <a:cubicBezTo>
                  <a:pt x="107" y="196"/>
                  <a:pt x="107" y="178"/>
                  <a:pt x="116" y="169"/>
                </a:cubicBezTo>
                <a:close/>
                <a:moveTo>
                  <a:pt x="416" y="196"/>
                </a:moveTo>
                <a:lnTo>
                  <a:pt x="416" y="196"/>
                </a:lnTo>
                <a:cubicBezTo>
                  <a:pt x="390" y="196"/>
                  <a:pt x="390" y="222"/>
                  <a:pt x="381" y="231"/>
                </a:cubicBezTo>
                <a:cubicBezTo>
                  <a:pt x="372" y="293"/>
                  <a:pt x="319" y="337"/>
                  <a:pt x="248" y="337"/>
                </a:cubicBezTo>
                <a:cubicBezTo>
                  <a:pt x="213" y="337"/>
                  <a:pt x="177" y="319"/>
                  <a:pt x="151" y="293"/>
                </a:cubicBezTo>
                <a:cubicBezTo>
                  <a:pt x="142" y="284"/>
                  <a:pt x="116" y="284"/>
                  <a:pt x="107" y="293"/>
                </a:cubicBezTo>
                <a:cubicBezTo>
                  <a:pt x="97" y="310"/>
                  <a:pt x="97" y="328"/>
                  <a:pt x="107" y="337"/>
                </a:cubicBezTo>
                <a:cubicBezTo>
                  <a:pt x="142" y="373"/>
                  <a:pt x="195" y="399"/>
                  <a:pt x="248" y="399"/>
                </a:cubicBezTo>
                <a:cubicBezTo>
                  <a:pt x="337" y="399"/>
                  <a:pt x="416" y="337"/>
                  <a:pt x="435" y="257"/>
                </a:cubicBezTo>
                <a:cubicBezTo>
                  <a:pt x="496" y="257"/>
                  <a:pt x="496" y="257"/>
                  <a:pt x="496" y="257"/>
                </a:cubicBezTo>
                <a:cubicBezTo>
                  <a:pt x="496" y="196"/>
                  <a:pt x="496" y="196"/>
                  <a:pt x="496" y="196"/>
                </a:cubicBezTo>
                <a:lnTo>
                  <a:pt x="416" y="196"/>
                </a:lnTo>
                <a:close/>
              </a:path>
            </a:pathLst>
          </a:custGeom>
          <a:solidFill>
            <a:schemeClr val="bg1"/>
          </a:solidFill>
          <a:ln>
            <a:noFill/>
          </a:ln>
          <a:effectLst/>
          <a:extLst>
            <a:ext uri="{91240B29-F687-4f45-9708-019B960494DF}">
              <a14:hiddenLine xmlns:a14="http://schemas.microsoft.com/office/drawing/2010/main" xmlns="" w="9525" cap="flat">
                <a:solidFill>
                  <a:srgbClr val="80808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prstClr val="black"/>
              </a:solidFill>
              <a:latin typeface="Calibri Light"/>
              <a:ea typeface="微软雅黑" panose="020B0503020204020204" pitchFamily="34" charset="-122"/>
            </a:endParaRPr>
          </a:p>
        </p:txBody>
      </p:sp>
      <p:sp>
        <p:nvSpPr>
          <p:cNvPr id="36" name="išľíďè">
            <a:extLst>
              <a:ext uri="{FF2B5EF4-FFF2-40B4-BE49-F238E27FC236}">
                <a16:creationId xmlns:a16="http://schemas.microsoft.com/office/drawing/2014/main" xmlns="" id="{6EDAF5BE-5C55-4028-A7FD-111A91560DC0}"/>
              </a:ext>
            </a:extLst>
          </p:cNvPr>
          <p:cNvSpPr/>
          <p:nvPr/>
        </p:nvSpPr>
        <p:spPr bwMode="auto">
          <a:xfrm>
            <a:off x="2858325" y="2584521"/>
            <a:ext cx="337433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a:t>
            </a:r>
          </a:p>
        </p:txBody>
      </p:sp>
      <p:sp>
        <p:nvSpPr>
          <p:cNvPr id="37" name="iSlíďè">
            <a:extLst>
              <a:ext uri="{FF2B5EF4-FFF2-40B4-BE49-F238E27FC236}">
                <a16:creationId xmlns:a16="http://schemas.microsoft.com/office/drawing/2014/main" xmlns="" id="{7A41F910-D6E4-43C8-A213-6D3980791A78}"/>
              </a:ext>
            </a:extLst>
          </p:cNvPr>
          <p:cNvSpPr txBox="1"/>
          <p:nvPr/>
        </p:nvSpPr>
        <p:spPr bwMode="auto">
          <a:xfrm>
            <a:off x="2865718" y="2250070"/>
            <a:ext cx="2071813" cy="3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39" name="iSlíďè">
            <a:extLst>
              <a:ext uri="{FF2B5EF4-FFF2-40B4-BE49-F238E27FC236}">
                <a16:creationId xmlns:a16="http://schemas.microsoft.com/office/drawing/2014/main" xmlns="" id="{9DD0D72B-FBC3-43C3-BB08-E6FE22B839F0}"/>
              </a:ext>
            </a:extLst>
          </p:cNvPr>
          <p:cNvSpPr txBox="1"/>
          <p:nvPr/>
        </p:nvSpPr>
        <p:spPr bwMode="auto">
          <a:xfrm>
            <a:off x="2867151" y="3238112"/>
            <a:ext cx="2071813" cy="3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41" name="iSlíďè">
            <a:extLst>
              <a:ext uri="{FF2B5EF4-FFF2-40B4-BE49-F238E27FC236}">
                <a16:creationId xmlns:a16="http://schemas.microsoft.com/office/drawing/2014/main" xmlns="" id="{835E614C-38B8-42A6-83A3-FC456FAFC9BE}"/>
              </a:ext>
            </a:extLst>
          </p:cNvPr>
          <p:cNvSpPr txBox="1"/>
          <p:nvPr/>
        </p:nvSpPr>
        <p:spPr bwMode="auto">
          <a:xfrm>
            <a:off x="2873111" y="4179983"/>
            <a:ext cx="2071813" cy="3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43" name="iSlíďè">
            <a:extLst>
              <a:ext uri="{FF2B5EF4-FFF2-40B4-BE49-F238E27FC236}">
                <a16:creationId xmlns:a16="http://schemas.microsoft.com/office/drawing/2014/main" xmlns="" id="{04EDC132-DEA9-4C5A-AC7C-B23D6D238F9E}"/>
              </a:ext>
            </a:extLst>
          </p:cNvPr>
          <p:cNvSpPr txBox="1"/>
          <p:nvPr/>
        </p:nvSpPr>
        <p:spPr bwMode="auto">
          <a:xfrm>
            <a:off x="2865718" y="5121854"/>
            <a:ext cx="2071813" cy="3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rmAutofit fontScale="92500" lnSpcReduction="10000"/>
          </a:bodyPr>
          <a:lstStyle/>
          <a:p>
            <a:pPr marL="0" marR="0" lvl="0" indent="0" algn="l" defTabSz="913765" rtl="0" eaLnBrk="1" fontAlgn="auto" latinLnBrk="0" hangingPunct="1">
              <a:spcBef>
                <a:spcPct val="0"/>
              </a:spcBef>
              <a:spcAft>
                <a:spcPts val="0"/>
              </a:spcAft>
              <a:buClrTx/>
              <a:buSzTx/>
              <a:buFontTx/>
              <a:buNone/>
              <a:defRPr/>
            </a:pPr>
            <a:r>
              <a:rPr kumimoji="0" lang="zh-CN" altLang="en-US" sz="1800" b="1" i="0" u="none" strike="noStrike" kern="1200" cap="none" spc="0" normalizeH="0" baseline="0" noProof="0" dirty="0">
                <a:ln>
                  <a:noFill/>
                </a:ln>
                <a:solidFill>
                  <a:schemeClr val="bg2">
                    <a:lumMod val="10000"/>
                  </a:schemeClr>
                </a:solidFill>
                <a:effectLst/>
                <a:uLnTx/>
                <a:uFillTx/>
              </a:rPr>
              <a:t>标题文本预设</a:t>
            </a:r>
          </a:p>
        </p:txBody>
      </p:sp>
      <p:sp>
        <p:nvSpPr>
          <p:cNvPr id="44" name="išľíďè">
            <a:extLst>
              <a:ext uri="{FF2B5EF4-FFF2-40B4-BE49-F238E27FC236}">
                <a16:creationId xmlns:a16="http://schemas.microsoft.com/office/drawing/2014/main" xmlns="" id="{DE4FEC8D-CCDC-4211-8E22-B6E8D98B14AF}"/>
              </a:ext>
            </a:extLst>
          </p:cNvPr>
          <p:cNvSpPr/>
          <p:nvPr/>
        </p:nvSpPr>
        <p:spPr bwMode="auto">
          <a:xfrm>
            <a:off x="2858325" y="3511274"/>
            <a:ext cx="337433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a:t>
            </a:r>
          </a:p>
        </p:txBody>
      </p:sp>
      <p:sp>
        <p:nvSpPr>
          <p:cNvPr id="45" name="išľíďè">
            <a:extLst>
              <a:ext uri="{FF2B5EF4-FFF2-40B4-BE49-F238E27FC236}">
                <a16:creationId xmlns:a16="http://schemas.microsoft.com/office/drawing/2014/main" xmlns="" id="{2D246839-4472-44FE-B552-E55800AED49A}"/>
              </a:ext>
            </a:extLst>
          </p:cNvPr>
          <p:cNvSpPr/>
          <p:nvPr/>
        </p:nvSpPr>
        <p:spPr bwMode="auto">
          <a:xfrm>
            <a:off x="2858325" y="4482620"/>
            <a:ext cx="337433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a:t>
            </a:r>
          </a:p>
        </p:txBody>
      </p:sp>
      <p:sp>
        <p:nvSpPr>
          <p:cNvPr id="46" name="išľíďè">
            <a:extLst>
              <a:ext uri="{FF2B5EF4-FFF2-40B4-BE49-F238E27FC236}">
                <a16:creationId xmlns:a16="http://schemas.microsoft.com/office/drawing/2014/main" xmlns="" id="{672FD6DE-5F26-45A2-925B-46DFD3C12703}"/>
              </a:ext>
            </a:extLst>
          </p:cNvPr>
          <p:cNvSpPr/>
          <p:nvPr/>
        </p:nvSpPr>
        <p:spPr bwMode="auto">
          <a:xfrm>
            <a:off x="2858325" y="5409373"/>
            <a:ext cx="337433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a:t>
            </a:r>
          </a:p>
        </p:txBody>
      </p:sp>
    </p:spTree>
    <p:extLst>
      <p:ext uri="{BB962C8B-B14F-4D97-AF65-F5344CB8AC3E}">
        <p14:creationId xmlns:p14="http://schemas.microsoft.com/office/powerpoint/2010/main" val="302827401"/>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childTnLst>
                          </p:cTn>
                        </p:par>
                        <p:par>
                          <p:cTn id="26" fill="hold">
                            <p:stCondLst>
                              <p:cond delay="1000"/>
                            </p:stCondLst>
                            <p:childTnLst>
                              <p:par>
                                <p:cTn id="27" presetID="53" presetClass="entr" presetSubtype="16"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500" fill="hold"/>
                                        <p:tgtEl>
                                          <p:spTgt spid="20"/>
                                        </p:tgtEl>
                                        <p:attrNameLst>
                                          <p:attrName>ppt_w</p:attrName>
                                        </p:attrNameLst>
                                      </p:cBhvr>
                                      <p:tavLst>
                                        <p:tav tm="0">
                                          <p:val>
                                            <p:fltVal val="0"/>
                                          </p:val>
                                        </p:tav>
                                        <p:tav tm="100000">
                                          <p:val>
                                            <p:strVal val="#ppt_w"/>
                                          </p:val>
                                        </p:tav>
                                      </p:tavLst>
                                    </p:anim>
                                    <p:anim calcmode="lin" valueType="num">
                                      <p:cBhvr>
                                        <p:cTn id="35" dur="500" fill="hold"/>
                                        <p:tgtEl>
                                          <p:spTgt spid="20"/>
                                        </p:tgtEl>
                                        <p:attrNameLst>
                                          <p:attrName>ppt_h</p:attrName>
                                        </p:attrNameLst>
                                      </p:cBhvr>
                                      <p:tavLst>
                                        <p:tav tm="0">
                                          <p:val>
                                            <p:fltVal val="0"/>
                                          </p:val>
                                        </p:tav>
                                        <p:tav tm="100000">
                                          <p:val>
                                            <p:strVal val="#ppt_h"/>
                                          </p:val>
                                        </p:tav>
                                      </p:tavLst>
                                    </p:anim>
                                    <p:animEffect transition="in" filter="fade">
                                      <p:cBhvr>
                                        <p:cTn id="36" dur="500"/>
                                        <p:tgtEl>
                                          <p:spTgt spid="20"/>
                                        </p:tgtEl>
                                      </p:cBhvr>
                                    </p:animEffect>
                                  </p:childTnLst>
                                </p:cTn>
                              </p:par>
                            </p:childTnLst>
                          </p:cTn>
                        </p:par>
                        <p:par>
                          <p:cTn id="37" fill="hold">
                            <p:stCondLst>
                              <p:cond delay="1500"/>
                            </p:stCondLst>
                            <p:childTnLst>
                              <p:par>
                                <p:cTn id="38" presetID="53" presetClass="entr" presetSubtype="16" fill="hold" grpId="0"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Effect transition="in" filter="fade">
                                      <p:cBhvr>
                                        <p:cTn id="47" dur="500"/>
                                        <p:tgtEl>
                                          <p:spTgt spid="34"/>
                                        </p:tgtEl>
                                      </p:cBhvr>
                                    </p:animEffect>
                                  </p:childTnLst>
                                </p:cTn>
                              </p:par>
                            </p:childTnLst>
                          </p:cTn>
                        </p:par>
                        <p:par>
                          <p:cTn id="48" fill="hold">
                            <p:stCondLst>
                              <p:cond delay="2000"/>
                            </p:stCondLst>
                            <p:childTnLst>
                              <p:par>
                                <p:cTn id="49" presetID="22" presetClass="entr" presetSubtype="4"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fade">
                                      <p:cBhvr>
                                        <p:cTn id="60" dur="1000"/>
                                        <p:tgtEl>
                                          <p:spTgt spid="28"/>
                                        </p:tgtEl>
                                      </p:cBhvr>
                                    </p:animEffect>
                                    <p:anim calcmode="lin" valueType="num">
                                      <p:cBhvr>
                                        <p:cTn id="61" dur="1000" fill="hold"/>
                                        <p:tgtEl>
                                          <p:spTgt spid="28"/>
                                        </p:tgtEl>
                                        <p:attrNameLst>
                                          <p:attrName>ppt_x</p:attrName>
                                        </p:attrNameLst>
                                      </p:cBhvr>
                                      <p:tavLst>
                                        <p:tav tm="0">
                                          <p:val>
                                            <p:strVal val="#ppt_x"/>
                                          </p:val>
                                        </p:tav>
                                        <p:tav tm="100000">
                                          <p:val>
                                            <p:strVal val="#ppt_x"/>
                                          </p:val>
                                        </p:tav>
                                      </p:tavLst>
                                    </p:anim>
                                    <p:anim calcmode="lin" valueType="num">
                                      <p:cBhvr>
                                        <p:cTn id="62" dur="1000" fill="hold"/>
                                        <p:tgtEl>
                                          <p:spTgt spid="2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1000"/>
                                        <p:tgtEl>
                                          <p:spTgt spid="25"/>
                                        </p:tgtEl>
                                      </p:cBhvr>
                                    </p:animEffect>
                                    <p:anim calcmode="lin" valueType="num">
                                      <p:cBhvr>
                                        <p:cTn id="66" dur="1000" fill="hold"/>
                                        <p:tgtEl>
                                          <p:spTgt spid="25"/>
                                        </p:tgtEl>
                                        <p:attrNameLst>
                                          <p:attrName>ppt_x</p:attrName>
                                        </p:attrNameLst>
                                      </p:cBhvr>
                                      <p:tavLst>
                                        <p:tav tm="0">
                                          <p:val>
                                            <p:strVal val="#ppt_x"/>
                                          </p:val>
                                        </p:tav>
                                        <p:tav tm="100000">
                                          <p:val>
                                            <p:strVal val="#ppt_x"/>
                                          </p:val>
                                        </p:tav>
                                      </p:tavLst>
                                    </p:anim>
                                    <p:anim calcmode="lin" valueType="num">
                                      <p:cBhvr>
                                        <p:cTn id="67" dur="1000" fill="hold"/>
                                        <p:tgtEl>
                                          <p:spTgt spid="2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anim calcmode="lin" valueType="num">
                                      <p:cBhvr>
                                        <p:cTn id="71" dur="1000" fill="hold"/>
                                        <p:tgtEl>
                                          <p:spTgt spid="21"/>
                                        </p:tgtEl>
                                        <p:attrNameLst>
                                          <p:attrName>ppt_x</p:attrName>
                                        </p:attrNameLst>
                                      </p:cBhvr>
                                      <p:tavLst>
                                        <p:tav tm="0">
                                          <p:val>
                                            <p:strVal val="#ppt_x"/>
                                          </p:val>
                                        </p:tav>
                                        <p:tav tm="100000">
                                          <p:val>
                                            <p:strVal val="#ppt_x"/>
                                          </p:val>
                                        </p:tav>
                                      </p:tavLst>
                                    </p:anim>
                                    <p:anim calcmode="lin" valueType="num">
                                      <p:cBhvr>
                                        <p:cTn id="72" dur="1000" fill="hold"/>
                                        <p:tgtEl>
                                          <p:spTgt spid="2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fade">
                                      <p:cBhvr>
                                        <p:cTn id="75" dur="1000"/>
                                        <p:tgtEl>
                                          <p:spTgt spid="33"/>
                                        </p:tgtEl>
                                      </p:cBhvr>
                                    </p:animEffect>
                                    <p:anim calcmode="lin" valueType="num">
                                      <p:cBhvr>
                                        <p:cTn id="76" dur="1000" fill="hold"/>
                                        <p:tgtEl>
                                          <p:spTgt spid="33"/>
                                        </p:tgtEl>
                                        <p:attrNameLst>
                                          <p:attrName>ppt_x</p:attrName>
                                        </p:attrNameLst>
                                      </p:cBhvr>
                                      <p:tavLst>
                                        <p:tav tm="0">
                                          <p:val>
                                            <p:strVal val="#ppt_x"/>
                                          </p:val>
                                        </p:tav>
                                        <p:tav tm="100000">
                                          <p:val>
                                            <p:strVal val="#ppt_x"/>
                                          </p:val>
                                        </p:tav>
                                      </p:tavLst>
                                    </p:anim>
                                    <p:anim calcmode="lin" valueType="num">
                                      <p:cBhvr>
                                        <p:cTn id="77" dur="1000" fill="hold"/>
                                        <p:tgtEl>
                                          <p:spTgt spid="3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1000"/>
                                        <p:tgtEl>
                                          <p:spTgt spid="24"/>
                                        </p:tgtEl>
                                      </p:cBhvr>
                                    </p:animEffect>
                                    <p:anim calcmode="lin" valueType="num">
                                      <p:cBhvr>
                                        <p:cTn id="81" dur="1000" fill="hold"/>
                                        <p:tgtEl>
                                          <p:spTgt spid="24"/>
                                        </p:tgtEl>
                                        <p:attrNameLst>
                                          <p:attrName>ppt_x</p:attrName>
                                        </p:attrNameLst>
                                      </p:cBhvr>
                                      <p:tavLst>
                                        <p:tav tm="0">
                                          <p:val>
                                            <p:strVal val="#ppt_x"/>
                                          </p:val>
                                        </p:tav>
                                        <p:tav tm="100000">
                                          <p:val>
                                            <p:strVal val="#ppt_x"/>
                                          </p:val>
                                        </p:tav>
                                      </p:tavLst>
                                    </p:anim>
                                    <p:anim calcmode="lin" valueType="num">
                                      <p:cBhvr>
                                        <p:cTn id="82" dur="1000" fill="hold"/>
                                        <p:tgtEl>
                                          <p:spTgt spid="24"/>
                                        </p:tgtEl>
                                        <p:attrNameLst>
                                          <p:attrName>ppt_y</p:attrName>
                                        </p:attrNameLst>
                                      </p:cBhvr>
                                      <p:tavLst>
                                        <p:tav tm="0">
                                          <p:val>
                                            <p:strVal val="#ppt_y+.1"/>
                                          </p:val>
                                        </p:tav>
                                        <p:tav tm="100000">
                                          <p:val>
                                            <p:strVal val="#ppt_y"/>
                                          </p:val>
                                        </p:tav>
                                      </p:tavLst>
                                    </p:anim>
                                  </p:childTnLst>
                                </p:cTn>
                              </p:par>
                            </p:childTnLst>
                          </p:cTn>
                        </p:par>
                        <p:par>
                          <p:cTn id="83" fill="hold">
                            <p:stCondLst>
                              <p:cond delay="3500"/>
                            </p:stCondLst>
                            <p:childTnLst>
                              <p:par>
                                <p:cTn id="84" presetID="42" presetClass="entr" presetSubtype="0" fill="hold" grpId="0" nodeType="after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1000"/>
                                        <p:tgtEl>
                                          <p:spTgt spid="26"/>
                                        </p:tgtEl>
                                      </p:cBhvr>
                                    </p:animEffect>
                                    <p:anim calcmode="lin" valueType="num">
                                      <p:cBhvr>
                                        <p:cTn id="87" dur="1000" fill="hold"/>
                                        <p:tgtEl>
                                          <p:spTgt spid="26"/>
                                        </p:tgtEl>
                                        <p:attrNameLst>
                                          <p:attrName>ppt_x</p:attrName>
                                        </p:attrNameLst>
                                      </p:cBhvr>
                                      <p:tavLst>
                                        <p:tav tm="0">
                                          <p:val>
                                            <p:strVal val="#ppt_x"/>
                                          </p:val>
                                        </p:tav>
                                        <p:tav tm="100000">
                                          <p:val>
                                            <p:strVal val="#ppt_x"/>
                                          </p:val>
                                        </p:tav>
                                      </p:tavLst>
                                    </p:anim>
                                    <p:anim calcmode="lin" valueType="num">
                                      <p:cBhvr>
                                        <p:cTn id="88" dur="1000" fill="hold"/>
                                        <p:tgtEl>
                                          <p:spTgt spid="2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1000"/>
                                        <p:tgtEl>
                                          <p:spTgt spid="29"/>
                                        </p:tgtEl>
                                      </p:cBhvr>
                                    </p:animEffect>
                                    <p:anim calcmode="lin" valueType="num">
                                      <p:cBhvr>
                                        <p:cTn id="92" dur="1000" fill="hold"/>
                                        <p:tgtEl>
                                          <p:spTgt spid="29"/>
                                        </p:tgtEl>
                                        <p:attrNameLst>
                                          <p:attrName>ppt_x</p:attrName>
                                        </p:attrNameLst>
                                      </p:cBhvr>
                                      <p:tavLst>
                                        <p:tav tm="0">
                                          <p:val>
                                            <p:strVal val="#ppt_x"/>
                                          </p:val>
                                        </p:tav>
                                        <p:tav tm="100000">
                                          <p:val>
                                            <p:strVal val="#ppt_x"/>
                                          </p:val>
                                        </p:tav>
                                      </p:tavLst>
                                    </p:anim>
                                    <p:anim calcmode="lin" valueType="num">
                                      <p:cBhvr>
                                        <p:cTn id="93" dur="1000" fill="hold"/>
                                        <p:tgtEl>
                                          <p:spTgt spid="29"/>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1000"/>
                                        <p:tgtEl>
                                          <p:spTgt spid="30"/>
                                        </p:tgtEl>
                                      </p:cBhvr>
                                    </p:animEffect>
                                    <p:anim calcmode="lin" valueType="num">
                                      <p:cBhvr>
                                        <p:cTn id="97" dur="1000" fill="hold"/>
                                        <p:tgtEl>
                                          <p:spTgt spid="30"/>
                                        </p:tgtEl>
                                        <p:attrNameLst>
                                          <p:attrName>ppt_x</p:attrName>
                                        </p:attrNameLst>
                                      </p:cBhvr>
                                      <p:tavLst>
                                        <p:tav tm="0">
                                          <p:val>
                                            <p:strVal val="#ppt_x"/>
                                          </p:val>
                                        </p:tav>
                                        <p:tav tm="100000">
                                          <p:val>
                                            <p:strVal val="#ppt_x"/>
                                          </p:val>
                                        </p:tav>
                                      </p:tavLst>
                                    </p:anim>
                                    <p:anim calcmode="lin" valueType="num">
                                      <p:cBhvr>
                                        <p:cTn id="98" dur="1000" fill="hold"/>
                                        <p:tgtEl>
                                          <p:spTgt spid="30"/>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1"/>
                                        </p:tgtEl>
                                        <p:attrNameLst>
                                          <p:attrName>style.visibility</p:attrName>
                                        </p:attrNameLst>
                                      </p:cBhvr>
                                      <p:to>
                                        <p:strVal val="visible"/>
                                      </p:to>
                                    </p:set>
                                    <p:animEffect transition="in" filter="fade">
                                      <p:cBhvr>
                                        <p:cTn id="101" dur="1000"/>
                                        <p:tgtEl>
                                          <p:spTgt spid="31"/>
                                        </p:tgtEl>
                                      </p:cBhvr>
                                    </p:animEffect>
                                    <p:anim calcmode="lin" valueType="num">
                                      <p:cBhvr>
                                        <p:cTn id="102" dur="1000" fill="hold"/>
                                        <p:tgtEl>
                                          <p:spTgt spid="31"/>
                                        </p:tgtEl>
                                        <p:attrNameLst>
                                          <p:attrName>ppt_x</p:attrName>
                                        </p:attrNameLst>
                                      </p:cBhvr>
                                      <p:tavLst>
                                        <p:tav tm="0">
                                          <p:val>
                                            <p:strVal val="#ppt_x"/>
                                          </p:val>
                                        </p:tav>
                                        <p:tav tm="100000">
                                          <p:val>
                                            <p:strVal val="#ppt_x"/>
                                          </p:val>
                                        </p:tav>
                                      </p:tavLst>
                                    </p:anim>
                                    <p:anim calcmode="lin" valueType="num">
                                      <p:cBhvr>
                                        <p:cTn id="103" dur="1000" fill="hold"/>
                                        <p:tgtEl>
                                          <p:spTgt spid="31"/>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2"/>
                                        </p:tgtEl>
                                        <p:attrNameLst>
                                          <p:attrName>style.visibility</p:attrName>
                                        </p:attrNameLst>
                                      </p:cBhvr>
                                      <p:to>
                                        <p:strVal val="visible"/>
                                      </p:to>
                                    </p:set>
                                    <p:animEffect transition="in" filter="fade">
                                      <p:cBhvr>
                                        <p:cTn id="106" dur="1000"/>
                                        <p:tgtEl>
                                          <p:spTgt spid="32"/>
                                        </p:tgtEl>
                                      </p:cBhvr>
                                    </p:animEffect>
                                    <p:anim calcmode="lin" valueType="num">
                                      <p:cBhvr>
                                        <p:cTn id="107" dur="1000" fill="hold"/>
                                        <p:tgtEl>
                                          <p:spTgt spid="32"/>
                                        </p:tgtEl>
                                        <p:attrNameLst>
                                          <p:attrName>ppt_x</p:attrName>
                                        </p:attrNameLst>
                                      </p:cBhvr>
                                      <p:tavLst>
                                        <p:tav tm="0">
                                          <p:val>
                                            <p:strVal val="#ppt_x"/>
                                          </p:val>
                                        </p:tav>
                                        <p:tav tm="100000">
                                          <p:val>
                                            <p:strVal val="#ppt_x"/>
                                          </p:val>
                                        </p:tav>
                                      </p:tavLst>
                                    </p:anim>
                                    <p:anim calcmode="lin" valueType="num">
                                      <p:cBhvr>
                                        <p:cTn id="108" dur="1000" fill="hold"/>
                                        <p:tgtEl>
                                          <p:spTgt spid="32"/>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fade">
                                      <p:cBhvr>
                                        <p:cTn id="111" dur="1000"/>
                                        <p:tgtEl>
                                          <p:spTgt spid="22"/>
                                        </p:tgtEl>
                                      </p:cBhvr>
                                    </p:animEffect>
                                    <p:anim calcmode="lin" valueType="num">
                                      <p:cBhvr>
                                        <p:cTn id="112" dur="1000" fill="hold"/>
                                        <p:tgtEl>
                                          <p:spTgt spid="22"/>
                                        </p:tgtEl>
                                        <p:attrNameLst>
                                          <p:attrName>ppt_x</p:attrName>
                                        </p:attrNameLst>
                                      </p:cBhvr>
                                      <p:tavLst>
                                        <p:tav tm="0">
                                          <p:val>
                                            <p:strVal val="#ppt_x"/>
                                          </p:val>
                                        </p:tav>
                                        <p:tav tm="100000">
                                          <p:val>
                                            <p:strVal val="#ppt_x"/>
                                          </p:val>
                                        </p:tav>
                                      </p:tavLst>
                                    </p:anim>
                                    <p:anim calcmode="lin" valueType="num">
                                      <p:cBhvr>
                                        <p:cTn id="113"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animBg="1"/>
      <p:bldP spid="15" grpId="0" animBg="1"/>
      <p:bldP spid="17"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6">
            <a:extLst>
              <a:ext uri="{FF2B5EF4-FFF2-40B4-BE49-F238E27FC236}">
                <a16:creationId xmlns:a16="http://schemas.microsoft.com/office/drawing/2014/main" xmlns="" id="{72C5625F-3B1C-4B84-9E25-E3A304AC2652}"/>
              </a:ext>
            </a:extLst>
          </p:cNvPr>
          <p:cNvSpPr txBox="1"/>
          <p:nvPr/>
        </p:nvSpPr>
        <p:spPr>
          <a:xfrm>
            <a:off x="6895494" y="2450795"/>
            <a:ext cx="655949" cy="707887"/>
          </a:xfrm>
          <a:prstGeom prst="rect">
            <a:avLst/>
          </a:prstGeom>
          <a:noFill/>
        </p:spPr>
        <p:txBody>
          <a:bodyPr wrap="none" anchor="ctr">
            <a:noAutofit/>
          </a:bodyPr>
          <a:lstStyle/>
          <a:p>
            <a:r>
              <a:rPr lang="en-US" altLang="zh-CN" sz="8000" b="1" dirty="0">
                <a:solidFill>
                  <a:schemeClr val="tx1">
                    <a:lumMod val="95000"/>
                    <a:lumOff val="5000"/>
                  </a:schemeClr>
                </a:solidFill>
                <a:latin typeface="Arial"/>
                <a:ea typeface="微软雅黑"/>
                <a:sym typeface="Arial"/>
              </a:rPr>
              <a:t>02</a:t>
            </a:r>
          </a:p>
        </p:txBody>
      </p:sp>
      <p:sp>
        <p:nvSpPr>
          <p:cNvPr id="34" name="TextBox 8">
            <a:extLst>
              <a:ext uri="{FF2B5EF4-FFF2-40B4-BE49-F238E27FC236}">
                <a16:creationId xmlns:a16="http://schemas.microsoft.com/office/drawing/2014/main" xmlns="" id="{9D7AE966-A1EF-4338-AE7C-3CCAC5F3473B}"/>
              </a:ext>
            </a:extLst>
          </p:cNvPr>
          <p:cNvSpPr txBox="1"/>
          <p:nvPr/>
        </p:nvSpPr>
        <p:spPr>
          <a:xfrm>
            <a:off x="6576046" y="3320716"/>
            <a:ext cx="3962573" cy="843731"/>
          </a:xfrm>
          <a:prstGeom prst="rect">
            <a:avLst/>
          </a:prstGeom>
          <a:noFill/>
        </p:spPr>
        <p:txBody>
          <a:bodyPr wrap="none" lIns="480000" tIns="0" rIns="0" bIns="0" anchor="b" anchorCtr="0">
            <a:noAutofit/>
          </a:bodyPr>
          <a:lstStyle/>
          <a:p>
            <a:r>
              <a:rPr lang="zh-CN" altLang="en-US" sz="4800" b="1" dirty="0">
                <a:solidFill>
                  <a:srgbClr val="FEAC14"/>
                </a:solidFill>
                <a:latin typeface="Arial"/>
                <a:ea typeface="微软雅黑"/>
                <a:sym typeface="Arial"/>
              </a:rPr>
              <a:t>年度工作概述</a:t>
            </a:r>
          </a:p>
        </p:txBody>
      </p:sp>
      <p:sp>
        <p:nvSpPr>
          <p:cNvPr id="44" name="išľíďè">
            <a:extLst>
              <a:ext uri="{FF2B5EF4-FFF2-40B4-BE49-F238E27FC236}">
                <a16:creationId xmlns:a16="http://schemas.microsoft.com/office/drawing/2014/main" xmlns="" id="{200433CE-FDB5-4759-AD2D-04D244E6341E}"/>
              </a:ext>
            </a:extLst>
          </p:cNvPr>
          <p:cNvSpPr/>
          <p:nvPr/>
        </p:nvSpPr>
        <p:spPr bwMode="auto">
          <a:xfrm>
            <a:off x="6997162" y="4194427"/>
            <a:ext cx="4227140" cy="1075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defTabSz="913765">
              <a:lnSpc>
                <a:spcPct val="120000"/>
              </a:lnSpc>
              <a:spcBef>
                <a:spcPct val="0"/>
              </a:spcBef>
              <a:defRPr/>
            </a:pPr>
            <a:r>
              <a:rPr lang="zh-CN" altLang="en-US" sz="1200" spc="300" dirty="0">
                <a:solidFill>
                  <a:schemeClr val="tx1">
                    <a:lumMod val="95000"/>
                    <a:lumOff val="5000"/>
                  </a:schemeClr>
                </a:solidFill>
                <a:latin typeface="微软雅黑" panose="020B0503020204020204" pitchFamily="34" charset="-122"/>
                <a:ea typeface="微软雅黑" panose="020B0503020204020204" pitchFamily="34" charset="-122"/>
              </a:rPr>
              <a:t>请替换文字内容复制你的内容到到天边上车请替换文字内容复制你的内容到到天边上车你个贵山海你个贵山海</a:t>
            </a:r>
          </a:p>
          <a:p>
            <a:pPr marL="0" marR="0" lvl="0" indent="0" algn="l" defTabSz="913765" rtl="0" eaLnBrk="1" fontAlgn="auto" latinLnBrk="0" hangingPunct="1">
              <a:lnSpc>
                <a:spcPct val="120000"/>
              </a:lnSpc>
              <a:spcBef>
                <a:spcPct val="0"/>
              </a:spcBef>
              <a:spcAft>
                <a:spcPts val="0"/>
              </a:spcAft>
              <a:buClrTx/>
              <a:buSzTx/>
              <a:buFontTx/>
              <a:buNone/>
              <a:defRPr/>
            </a:pPr>
            <a:endParaRPr kumimoji="0" lang="zh-CN" altLang="en-US" sz="1200" b="0" i="0" u="none" strike="noStrike" kern="1200" cap="none" spc="300" normalizeH="0" baseline="0" noProof="0" dirty="0">
              <a:ln>
                <a:noFill/>
              </a:ln>
              <a:solidFill>
                <a:schemeClr val="tx1">
                  <a:lumMod val="95000"/>
                  <a:lumOff val="5000"/>
                </a:schemeClr>
              </a:solidFill>
              <a:effectLst/>
              <a:uLnTx/>
              <a:uFillTx/>
              <a:latin typeface="微软雅黑" panose="020B0503020204020204" pitchFamily="34" charset="-122"/>
              <a:ea typeface="微软雅黑" panose="020B0503020204020204" pitchFamily="34" charset="-122"/>
            </a:endParaRPr>
          </a:p>
        </p:txBody>
      </p:sp>
      <p:pic>
        <p:nvPicPr>
          <p:cNvPr id="6" name="图片 5">
            <a:extLst>
              <a:ext uri="{FF2B5EF4-FFF2-40B4-BE49-F238E27FC236}">
                <a16:creationId xmlns:a16="http://schemas.microsoft.com/office/drawing/2014/main" xmlns="" id="{6BB89307-3ABD-4AAD-97A0-77AB49386D2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250" y="1276013"/>
            <a:ext cx="5813458" cy="4359222"/>
          </a:xfrm>
          <a:prstGeom prst="rect">
            <a:avLst/>
          </a:prstGeom>
        </p:spPr>
      </p:pic>
    </p:spTree>
    <p:extLst>
      <p:ext uri="{BB962C8B-B14F-4D97-AF65-F5344CB8AC3E}">
        <p14:creationId xmlns:p14="http://schemas.microsoft.com/office/powerpoint/2010/main" val="3337438659"/>
      </p:ext>
    </p:extLst>
  </p:cSld>
  <p:clrMapOvr>
    <a:masterClrMapping/>
  </p:clrMapOvr>
  <mc:AlternateContent xmlns:mc="http://schemas.openxmlformats.org/markup-compatibility/2006" xmlns:p14="http://schemas.microsoft.com/office/powerpoint/2010/main">
    <mc:Choice Requires="p14">
      <p:transition spd="slow" p14:dur="1600" advTm="2000">
        <p14:prism isInverted="1"/>
      </p:transition>
    </mc:Choice>
    <mc:Fallback xmlns="">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down)">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1.13"/>
</p:tagLst>
</file>

<file path=ppt/tags/tag2.xml><?xml version="1.0" encoding="utf-8"?>
<p:tagLst xmlns:a="http://schemas.openxmlformats.org/drawingml/2006/main" xmlns:r="http://schemas.openxmlformats.org/officeDocument/2006/relationships" xmlns:p="http://schemas.openxmlformats.org/presentationml/2006/main">
  <p:tag name="MH" val="20151008135000"/>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008135000"/>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008135000"/>
  <p:tag name="MH_LIBRARY" val="GRAPHIC"/>
  <p:tag name="MH_TYPE" val="SubTitl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008135000"/>
  <p:tag name="MH_LIBRARY" val="GRAPHIC"/>
  <p:tag name="MH_TYPE" val="SubTitl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008135000"/>
  <p:tag name="MH_LIBRARY" val="GRAPHIC"/>
  <p:tag name="MH_TYPE" val="SubTitle"/>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51008135000"/>
  <p:tag name="MH_LIBRARY" val="GRAPHIC"/>
  <p:tag name="MH_TYPE" val="SubTitle"/>
  <p:tag name="MH_ORDER" val="3"/>
</p:tagLst>
</file>

<file path=ppt/theme/theme1.xml><?xml version="1.0" encoding="utf-8"?>
<a:theme xmlns:a="http://schemas.openxmlformats.org/drawingml/2006/main" name="Office 主题​​">
  <a:themeElements>
    <a:clrScheme name="自定义 142">
      <a:dk1>
        <a:sysClr val="windowText" lastClr="000000"/>
      </a:dk1>
      <a:lt1>
        <a:sysClr val="window" lastClr="FFFFFF"/>
      </a:lt1>
      <a:dk2>
        <a:srgbClr val="44546A"/>
      </a:dk2>
      <a:lt2>
        <a:srgbClr val="E7E6E6"/>
      </a:lt2>
      <a:accent1>
        <a:srgbClr val="262626"/>
      </a:accent1>
      <a:accent2>
        <a:srgbClr val="C55A11"/>
      </a:accent2>
      <a:accent3>
        <a:srgbClr val="262626"/>
      </a:accent3>
      <a:accent4>
        <a:srgbClr val="C55A11"/>
      </a:accent4>
      <a:accent5>
        <a:srgbClr val="262626"/>
      </a:accent5>
      <a:accent6>
        <a:srgbClr val="C55A11"/>
      </a:accent6>
      <a:hlink>
        <a:srgbClr val="262626"/>
      </a:hlink>
      <a:folHlink>
        <a:srgbClr val="C55A11"/>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2620</Words>
  <Application>Microsoft Office PowerPoint</Application>
  <PresentationFormat>宽屏</PresentationFormat>
  <Paragraphs>176</Paragraphs>
  <Slides>24</Slides>
  <Notes>22</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Agency FB</vt:lpstr>
      <vt:lpstr>Avant GardeBook</vt:lpstr>
      <vt:lpstr>Century Gothic</vt:lpstr>
      <vt:lpstr>Gill Sans</vt:lpstr>
      <vt:lpstr>Lato Regular</vt:lpstr>
      <vt:lpstr>Open Sans Light</vt:lpstr>
      <vt:lpstr>等线</vt:lpstr>
      <vt:lpstr>等线 Light</vt:lpstr>
      <vt:lpstr>方正姚体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11.13</dc:title>
  <dc:creator>美仑设计</dc:creator>
  <cp:keywords>51PPT模板网</cp:keywords>
  <cp:lastModifiedBy>阳光 男孩</cp:lastModifiedBy>
  <cp:revision>13</cp:revision>
  <dcterms:created xsi:type="dcterms:W3CDTF">2018-02-08T06:57:40Z</dcterms:created>
  <dcterms:modified xsi:type="dcterms:W3CDTF">2019-06-20T14:10:09Z</dcterms:modified>
</cp:coreProperties>
</file>