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18"/>
  </p:notesMasterIdLst>
  <p:handoutMasterIdLst>
    <p:handoutMasterId r:id="rId19"/>
  </p:handoutMasterIdLst>
  <p:sldIdLst>
    <p:sldId id="283" r:id="rId2"/>
    <p:sldId id="284" r:id="rId3"/>
    <p:sldId id="277" r:id="rId4"/>
    <p:sldId id="265" r:id="rId5"/>
    <p:sldId id="262" r:id="rId6"/>
    <p:sldId id="264" r:id="rId7"/>
    <p:sldId id="288" r:id="rId8"/>
    <p:sldId id="278" r:id="rId9"/>
    <p:sldId id="268" r:id="rId10"/>
    <p:sldId id="271" r:id="rId11"/>
    <p:sldId id="273" r:id="rId12"/>
    <p:sldId id="274" r:id="rId13"/>
    <p:sldId id="289" r:id="rId14"/>
    <p:sldId id="360" r:id="rId15"/>
    <p:sldId id="370" r:id="rId16"/>
    <p:sldId id="371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4" d="100"/>
          <a:sy n="84" d="100"/>
        </p:scale>
        <p:origin x="629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5C8938-3705-4818-9858-1A672BEA2624}" type="datetimeFigureOut">
              <a:rPr lang="zh-CN" altLang="en-US" smtClean="0"/>
              <a:t>2019/6/23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AD3F6C-E2F2-474D-8100-C925D3A640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51056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C14518-F84E-4BCE-8901-E8B3ACCEA335}" type="datetimeFigureOut">
              <a:rPr lang="zh-CN" altLang="en-US" smtClean="0"/>
              <a:t>2019/6/23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507865-6675-47FA-9246-55E9243AE1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19160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9973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7239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9148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5004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8102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2118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2527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1517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9470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3236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6761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1077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8411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1006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 Picture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45"/>
          <p:cNvSpPr>
            <a:spLocks noGrp="1"/>
          </p:cNvSpPr>
          <p:nvPr>
            <p:ph type="pic" sz="quarter" idx="14"/>
          </p:nvPr>
        </p:nvSpPr>
        <p:spPr>
          <a:xfrm>
            <a:off x="1029335" y="1918018"/>
            <a:ext cx="2520156" cy="1486265"/>
          </a:xfrm>
          <a:custGeom>
            <a:avLst/>
            <a:gdLst>
              <a:gd name="connsiteX0" fmla="*/ 0 w 2520156"/>
              <a:gd name="connsiteY0" fmla="*/ 0 h 1486265"/>
              <a:gd name="connsiteX1" fmla="*/ 2520156 w 2520156"/>
              <a:gd name="connsiteY1" fmla="*/ 0 h 1486265"/>
              <a:gd name="connsiteX2" fmla="*/ 2520156 w 2520156"/>
              <a:gd name="connsiteY2" fmla="*/ 1486265 h 1486265"/>
              <a:gd name="connsiteX3" fmla="*/ 0 w 2520156"/>
              <a:gd name="connsiteY3" fmla="*/ 1486265 h 1486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0156" h="1486265">
                <a:moveTo>
                  <a:pt x="0" y="0"/>
                </a:moveTo>
                <a:lnTo>
                  <a:pt x="2520156" y="0"/>
                </a:lnTo>
                <a:lnTo>
                  <a:pt x="2520156" y="1486265"/>
                </a:lnTo>
                <a:lnTo>
                  <a:pt x="0" y="148626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8" name="Picture Placeholder 46"/>
          <p:cNvSpPr>
            <a:spLocks noGrp="1"/>
          </p:cNvSpPr>
          <p:nvPr>
            <p:ph type="pic" sz="quarter" idx="15"/>
          </p:nvPr>
        </p:nvSpPr>
        <p:spPr>
          <a:xfrm>
            <a:off x="1029335" y="3465783"/>
            <a:ext cx="2520156" cy="1486265"/>
          </a:xfrm>
          <a:custGeom>
            <a:avLst/>
            <a:gdLst>
              <a:gd name="connsiteX0" fmla="*/ 0 w 2520156"/>
              <a:gd name="connsiteY0" fmla="*/ 0 h 1486265"/>
              <a:gd name="connsiteX1" fmla="*/ 2520156 w 2520156"/>
              <a:gd name="connsiteY1" fmla="*/ 0 h 1486265"/>
              <a:gd name="connsiteX2" fmla="*/ 2520156 w 2520156"/>
              <a:gd name="connsiteY2" fmla="*/ 1486265 h 1486265"/>
              <a:gd name="connsiteX3" fmla="*/ 0 w 2520156"/>
              <a:gd name="connsiteY3" fmla="*/ 1486265 h 1486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0156" h="1486265">
                <a:moveTo>
                  <a:pt x="0" y="0"/>
                </a:moveTo>
                <a:lnTo>
                  <a:pt x="2520156" y="0"/>
                </a:lnTo>
                <a:lnTo>
                  <a:pt x="2520156" y="1486265"/>
                </a:lnTo>
                <a:lnTo>
                  <a:pt x="0" y="148626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Picture Placeholder 47"/>
          <p:cNvSpPr>
            <a:spLocks noGrp="1"/>
          </p:cNvSpPr>
          <p:nvPr>
            <p:ph type="pic" sz="quarter" idx="16"/>
          </p:nvPr>
        </p:nvSpPr>
        <p:spPr>
          <a:xfrm>
            <a:off x="3600291" y="1918018"/>
            <a:ext cx="2520156" cy="1486265"/>
          </a:xfrm>
          <a:custGeom>
            <a:avLst/>
            <a:gdLst>
              <a:gd name="connsiteX0" fmla="*/ 0 w 2520156"/>
              <a:gd name="connsiteY0" fmla="*/ 0 h 1486265"/>
              <a:gd name="connsiteX1" fmla="*/ 2520156 w 2520156"/>
              <a:gd name="connsiteY1" fmla="*/ 0 h 1486265"/>
              <a:gd name="connsiteX2" fmla="*/ 2520156 w 2520156"/>
              <a:gd name="connsiteY2" fmla="*/ 1486265 h 1486265"/>
              <a:gd name="connsiteX3" fmla="*/ 0 w 2520156"/>
              <a:gd name="connsiteY3" fmla="*/ 1486265 h 1486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0156" h="1486265">
                <a:moveTo>
                  <a:pt x="0" y="0"/>
                </a:moveTo>
                <a:lnTo>
                  <a:pt x="2520156" y="0"/>
                </a:lnTo>
                <a:lnTo>
                  <a:pt x="2520156" y="1486265"/>
                </a:lnTo>
                <a:lnTo>
                  <a:pt x="0" y="148626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Picture Placeholder 48"/>
          <p:cNvSpPr>
            <a:spLocks noGrp="1"/>
          </p:cNvSpPr>
          <p:nvPr>
            <p:ph type="pic" sz="quarter" idx="17"/>
          </p:nvPr>
        </p:nvSpPr>
        <p:spPr>
          <a:xfrm>
            <a:off x="3600291" y="3465783"/>
            <a:ext cx="2520156" cy="1486265"/>
          </a:xfrm>
          <a:custGeom>
            <a:avLst/>
            <a:gdLst>
              <a:gd name="connsiteX0" fmla="*/ 0 w 2520156"/>
              <a:gd name="connsiteY0" fmla="*/ 0 h 1486265"/>
              <a:gd name="connsiteX1" fmla="*/ 2520156 w 2520156"/>
              <a:gd name="connsiteY1" fmla="*/ 0 h 1486265"/>
              <a:gd name="connsiteX2" fmla="*/ 2520156 w 2520156"/>
              <a:gd name="connsiteY2" fmla="*/ 1486265 h 1486265"/>
              <a:gd name="connsiteX3" fmla="*/ 0 w 2520156"/>
              <a:gd name="connsiteY3" fmla="*/ 1486265 h 1486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0156" h="1486265">
                <a:moveTo>
                  <a:pt x="0" y="0"/>
                </a:moveTo>
                <a:lnTo>
                  <a:pt x="2520156" y="0"/>
                </a:lnTo>
                <a:lnTo>
                  <a:pt x="2520156" y="1486265"/>
                </a:lnTo>
                <a:lnTo>
                  <a:pt x="0" y="148626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Picture Placeholder 49"/>
          <p:cNvSpPr>
            <a:spLocks noGrp="1"/>
          </p:cNvSpPr>
          <p:nvPr>
            <p:ph type="pic" sz="quarter" idx="18"/>
          </p:nvPr>
        </p:nvSpPr>
        <p:spPr>
          <a:xfrm>
            <a:off x="6171248" y="1918018"/>
            <a:ext cx="2520156" cy="1486265"/>
          </a:xfrm>
          <a:custGeom>
            <a:avLst/>
            <a:gdLst>
              <a:gd name="connsiteX0" fmla="*/ 0 w 2520156"/>
              <a:gd name="connsiteY0" fmla="*/ 0 h 1486265"/>
              <a:gd name="connsiteX1" fmla="*/ 2520156 w 2520156"/>
              <a:gd name="connsiteY1" fmla="*/ 0 h 1486265"/>
              <a:gd name="connsiteX2" fmla="*/ 2520156 w 2520156"/>
              <a:gd name="connsiteY2" fmla="*/ 1486265 h 1486265"/>
              <a:gd name="connsiteX3" fmla="*/ 0 w 2520156"/>
              <a:gd name="connsiteY3" fmla="*/ 1486265 h 1486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0156" h="1486265">
                <a:moveTo>
                  <a:pt x="0" y="0"/>
                </a:moveTo>
                <a:lnTo>
                  <a:pt x="2520156" y="0"/>
                </a:lnTo>
                <a:lnTo>
                  <a:pt x="2520156" y="1486265"/>
                </a:lnTo>
                <a:lnTo>
                  <a:pt x="0" y="148626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Picture Placeholder 50"/>
          <p:cNvSpPr>
            <a:spLocks noGrp="1"/>
          </p:cNvSpPr>
          <p:nvPr>
            <p:ph type="pic" sz="quarter" idx="19"/>
          </p:nvPr>
        </p:nvSpPr>
        <p:spPr>
          <a:xfrm>
            <a:off x="6171248" y="3465783"/>
            <a:ext cx="2520156" cy="1486265"/>
          </a:xfrm>
          <a:custGeom>
            <a:avLst/>
            <a:gdLst>
              <a:gd name="connsiteX0" fmla="*/ 0 w 2520156"/>
              <a:gd name="connsiteY0" fmla="*/ 0 h 1486265"/>
              <a:gd name="connsiteX1" fmla="*/ 2520156 w 2520156"/>
              <a:gd name="connsiteY1" fmla="*/ 0 h 1486265"/>
              <a:gd name="connsiteX2" fmla="*/ 2520156 w 2520156"/>
              <a:gd name="connsiteY2" fmla="*/ 1486265 h 1486265"/>
              <a:gd name="connsiteX3" fmla="*/ 0 w 2520156"/>
              <a:gd name="connsiteY3" fmla="*/ 1486265 h 1486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0156" h="1486265">
                <a:moveTo>
                  <a:pt x="0" y="0"/>
                </a:moveTo>
                <a:lnTo>
                  <a:pt x="2520156" y="0"/>
                </a:lnTo>
                <a:lnTo>
                  <a:pt x="2520156" y="1486265"/>
                </a:lnTo>
                <a:lnTo>
                  <a:pt x="0" y="148626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Picture Placeholder 52"/>
          <p:cNvSpPr>
            <a:spLocks noGrp="1"/>
          </p:cNvSpPr>
          <p:nvPr>
            <p:ph type="pic" sz="quarter" idx="20"/>
          </p:nvPr>
        </p:nvSpPr>
        <p:spPr>
          <a:xfrm>
            <a:off x="8742204" y="1918018"/>
            <a:ext cx="2520156" cy="1486265"/>
          </a:xfrm>
          <a:custGeom>
            <a:avLst/>
            <a:gdLst>
              <a:gd name="connsiteX0" fmla="*/ 0 w 2520156"/>
              <a:gd name="connsiteY0" fmla="*/ 0 h 1486265"/>
              <a:gd name="connsiteX1" fmla="*/ 2520156 w 2520156"/>
              <a:gd name="connsiteY1" fmla="*/ 0 h 1486265"/>
              <a:gd name="connsiteX2" fmla="*/ 2520156 w 2520156"/>
              <a:gd name="connsiteY2" fmla="*/ 1486265 h 1486265"/>
              <a:gd name="connsiteX3" fmla="*/ 0 w 2520156"/>
              <a:gd name="connsiteY3" fmla="*/ 1486265 h 1486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0156" h="1486265">
                <a:moveTo>
                  <a:pt x="0" y="0"/>
                </a:moveTo>
                <a:lnTo>
                  <a:pt x="2520156" y="0"/>
                </a:lnTo>
                <a:lnTo>
                  <a:pt x="2520156" y="1486265"/>
                </a:lnTo>
                <a:lnTo>
                  <a:pt x="0" y="148626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Picture Placeholder 51"/>
          <p:cNvSpPr>
            <a:spLocks noGrp="1"/>
          </p:cNvSpPr>
          <p:nvPr>
            <p:ph type="pic" sz="quarter" idx="21"/>
          </p:nvPr>
        </p:nvSpPr>
        <p:spPr>
          <a:xfrm>
            <a:off x="8742204" y="3465783"/>
            <a:ext cx="2520156" cy="1486265"/>
          </a:xfrm>
          <a:custGeom>
            <a:avLst/>
            <a:gdLst>
              <a:gd name="connsiteX0" fmla="*/ 0 w 2520156"/>
              <a:gd name="connsiteY0" fmla="*/ 0 h 1486265"/>
              <a:gd name="connsiteX1" fmla="*/ 2520156 w 2520156"/>
              <a:gd name="connsiteY1" fmla="*/ 0 h 1486265"/>
              <a:gd name="connsiteX2" fmla="*/ 2520156 w 2520156"/>
              <a:gd name="connsiteY2" fmla="*/ 1486265 h 1486265"/>
              <a:gd name="connsiteX3" fmla="*/ 0 w 2520156"/>
              <a:gd name="connsiteY3" fmla="*/ 1486265 h 1486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0156" h="1486265">
                <a:moveTo>
                  <a:pt x="0" y="0"/>
                </a:moveTo>
                <a:lnTo>
                  <a:pt x="2520156" y="0"/>
                </a:lnTo>
                <a:lnTo>
                  <a:pt x="2520156" y="1486265"/>
                </a:lnTo>
                <a:lnTo>
                  <a:pt x="0" y="148626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179706"/>
            <a:ext cx="10515600" cy="859789"/>
          </a:xfrm>
        </p:spPr>
        <p:txBody>
          <a:bodyPr>
            <a:normAutofit/>
          </a:bodyPr>
          <a:lstStyle>
            <a:lvl1pPr algn="ctr">
              <a:defRPr sz="4000" b="1"/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 rot="16200000">
            <a:off x="6096000" y="678055"/>
            <a:ext cx="0" cy="540000"/>
          </a:xfrm>
          <a:prstGeom prst="line">
            <a:avLst/>
          </a:prstGeom>
          <a:ln w="25400"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4021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9" grpId="0"/>
          <p:bldP spid="10" grpId="0"/>
          <p:bldP spid="11" grpId="0"/>
          <p:bldP spid="12" grpId="0"/>
          <p:bldP spid="13" grpId="0"/>
          <p:bldP spid="14" grpId="0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9" grpId="0"/>
          <p:bldP spid="10" grpId="0"/>
          <p:bldP spid="11" grpId="0"/>
          <p:bldP spid="12" grpId="0"/>
          <p:bldP spid="13" grpId="0"/>
          <p:bldP spid="14" grpId="0"/>
          <p:bldP spid="15" grpId="0"/>
        </p:bldLst>
      </p:timing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79706"/>
            <a:ext cx="10515600" cy="859789"/>
          </a:xfrm>
        </p:spPr>
        <p:txBody>
          <a:bodyPr>
            <a:normAutofit/>
          </a:bodyPr>
          <a:lstStyle>
            <a:lvl1pPr algn="ctr">
              <a:defRPr sz="4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C1C7EA-A73E-43A9-911B-451D2BED6E57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3F3F3F">
                    <a:tint val="75000"/>
                  </a:srgb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6/23/2019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3F3F3F">
                  <a:tint val="75000"/>
                </a:srgb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3F3F3F">
                  <a:tint val="75000"/>
                </a:srgb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 rot="16200000">
            <a:off x="6096000" y="678055"/>
            <a:ext cx="0" cy="540000"/>
          </a:xfrm>
          <a:prstGeom prst="line">
            <a:avLst/>
          </a:prstGeom>
          <a:ln w="25400"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262360" y="396240"/>
            <a:ext cx="640080" cy="36512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01570A-8480-497D-96D4-D725A6D7C6A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261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martphone comp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79706"/>
            <a:ext cx="10515600" cy="859789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4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C1C7EA-A73E-43A9-911B-451D2BED6E57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3F3F3F">
                    <a:tint val="75000"/>
                  </a:srgb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6/23/2019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3F3F3F">
                  <a:tint val="75000"/>
                </a:srgb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3F3F3F">
                  <a:tint val="75000"/>
                </a:srgb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 rot="16200000">
            <a:off x="6096000" y="678055"/>
            <a:ext cx="0" cy="540000"/>
          </a:xfrm>
          <a:prstGeom prst="line">
            <a:avLst/>
          </a:prstGeom>
          <a:ln w="25400"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262360" y="396240"/>
            <a:ext cx="64008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01570A-8480-497D-96D4-D725A6D7C6A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3673475" y="1958975"/>
            <a:ext cx="2152650" cy="3725863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11" name="Picture Placeholder 9"/>
          <p:cNvSpPr>
            <a:spLocks noGrp="1"/>
          </p:cNvSpPr>
          <p:nvPr>
            <p:ph type="pic" sz="quarter" idx="14"/>
          </p:nvPr>
        </p:nvSpPr>
        <p:spPr>
          <a:xfrm>
            <a:off x="6320280" y="1958974"/>
            <a:ext cx="2115060" cy="3725863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43128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owser Mockup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79706"/>
            <a:ext cx="10515600" cy="859789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4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C1C7EA-A73E-43A9-911B-451D2BED6E57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3F3F3F">
                    <a:tint val="75000"/>
                  </a:srgb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6/23/2019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3F3F3F">
                  <a:tint val="75000"/>
                </a:srgb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3F3F3F">
                  <a:tint val="75000"/>
                </a:srgb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 rot="16200000">
            <a:off x="6096000" y="678055"/>
            <a:ext cx="0" cy="540000"/>
          </a:xfrm>
          <a:prstGeom prst="line">
            <a:avLst/>
          </a:prstGeom>
          <a:ln w="25400"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262360" y="396240"/>
            <a:ext cx="64008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01570A-8480-497D-96D4-D725A6D7C6A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12" name="Picture Placeholder 11"/>
          <p:cNvSpPr>
            <a:spLocks noGrp="1"/>
          </p:cNvSpPr>
          <p:nvPr userDrawn="1">
            <p:ph type="pic" sz="quarter" idx="13"/>
          </p:nvPr>
        </p:nvSpPr>
        <p:spPr>
          <a:xfrm>
            <a:off x="3333749" y="3279774"/>
            <a:ext cx="5563115" cy="4202241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13" name="Picture Placeholder 11"/>
          <p:cNvSpPr>
            <a:spLocks noGrp="1"/>
          </p:cNvSpPr>
          <p:nvPr userDrawn="1">
            <p:ph type="pic" sz="quarter" idx="14"/>
          </p:nvPr>
        </p:nvSpPr>
        <p:spPr>
          <a:xfrm>
            <a:off x="-571757" y="3530819"/>
            <a:ext cx="4945638" cy="3715801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14" name="Picture Placeholder 11"/>
          <p:cNvSpPr>
            <a:spLocks noGrp="1"/>
          </p:cNvSpPr>
          <p:nvPr>
            <p:ph type="pic" sz="quarter" idx="15"/>
          </p:nvPr>
        </p:nvSpPr>
        <p:spPr>
          <a:xfrm>
            <a:off x="7849112" y="3530819"/>
            <a:ext cx="4945638" cy="3715801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07519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Layou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CFF38B-7022-44F3-A8C8-029AF500EAAF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3F3F3F">
                    <a:tint val="75000"/>
                  </a:srgb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6/23/2019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3F3F3F">
                  <a:tint val="75000"/>
                </a:srgb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3F3F3F">
                  <a:tint val="75000"/>
                </a:srgb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262360" y="403860"/>
            <a:ext cx="64008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01570A-8480-497D-96D4-D725A6D7C6A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5648295" y="1637948"/>
            <a:ext cx="5705505" cy="2160000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8581800" y="3916945"/>
            <a:ext cx="2772000" cy="216000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838200" y="1637947"/>
            <a:ext cx="4691795" cy="4438997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5648296" y="3916945"/>
            <a:ext cx="2772000" cy="216000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838200" y="179706"/>
            <a:ext cx="10515600" cy="859789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4000" b="1"/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 rot="16200000">
            <a:off x="6096000" y="678055"/>
            <a:ext cx="0" cy="540000"/>
          </a:xfrm>
          <a:prstGeom prst="line">
            <a:avLst/>
          </a:prstGeom>
          <a:ln w="25400"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1757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2336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4198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4" r:id="rId2"/>
    <p:sldLayoutId id="2147483656" r:id="rId3"/>
    <p:sldLayoutId id="2147483660" r:id="rId4"/>
    <p:sldLayoutId id="2147483661" r:id="rId5"/>
    <p:sldLayoutId id="2147483690" r:id="rId6"/>
    <p:sldLayoutId id="2147483691" r:id="rId7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ColourPPT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 rot="3505837">
            <a:off x="1378390" y="-811859"/>
            <a:ext cx="9422514" cy="7428172"/>
            <a:chOff x="2967037" y="2954337"/>
            <a:chExt cx="1035051" cy="815976"/>
          </a:xfrm>
          <a:solidFill>
            <a:schemeClr val="bg1">
              <a:alpha val="95000"/>
            </a:schemeClr>
          </a:solidFill>
        </p:grpSpPr>
        <p:sp>
          <p:nvSpPr>
            <p:cNvPr id="4" name="Freeform 20184"/>
            <p:cNvSpPr>
              <a:spLocks/>
            </p:cNvSpPr>
            <p:nvPr/>
          </p:nvSpPr>
          <p:spPr bwMode="auto">
            <a:xfrm>
              <a:off x="3411538" y="2954337"/>
              <a:ext cx="58738" cy="57150"/>
            </a:xfrm>
            <a:custGeom>
              <a:avLst/>
              <a:gdLst>
                <a:gd name="T0" fmla="*/ 9 w 16"/>
                <a:gd name="T1" fmla="*/ 16 h 16"/>
                <a:gd name="T2" fmla="*/ 13 w 16"/>
                <a:gd name="T3" fmla="*/ 10 h 16"/>
                <a:gd name="T4" fmla="*/ 5 w 16"/>
                <a:gd name="T5" fmla="*/ 10 h 16"/>
                <a:gd name="T6" fmla="*/ 9 w 16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6">
                  <a:moveTo>
                    <a:pt x="9" y="16"/>
                  </a:moveTo>
                  <a:cubicBezTo>
                    <a:pt x="11" y="14"/>
                    <a:pt x="15" y="15"/>
                    <a:pt x="13" y="10"/>
                  </a:cubicBezTo>
                  <a:cubicBezTo>
                    <a:pt x="16" y="3"/>
                    <a:pt x="0" y="0"/>
                    <a:pt x="5" y="10"/>
                  </a:cubicBezTo>
                  <a:cubicBezTo>
                    <a:pt x="6" y="12"/>
                    <a:pt x="6" y="16"/>
                    <a:pt x="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Freeform 20185"/>
            <p:cNvSpPr>
              <a:spLocks/>
            </p:cNvSpPr>
            <p:nvPr/>
          </p:nvSpPr>
          <p:spPr bwMode="auto">
            <a:xfrm>
              <a:off x="3779838" y="2968625"/>
              <a:ext cx="44450" cy="47625"/>
            </a:xfrm>
            <a:custGeom>
              <a:avLst/>
              <a:gdLst>
                <a:gd name="T0" fmla="*/ 12 w 12"/>
                <a:gd name="T1" fmla="*/ 5 h 13"/>
                <a:gd name="T2" fmla="*/ 9 w 12"/>
                <a:gd name="T3" fmla="*/ 0 h 13"/>
                <a:gd name="T4" fmla="*/ 2 w 12"/>
                <a:gd name="T5" fmla="*/ 13 h 13"/>
                <a:gd name="T6" fmla="*/ 12 w 12"/>
                <a:gd name="T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3">
                  <a:moveTo>
                    <a:pt x="12" y="5"/>
                  </a:moveTo>
                  <a:cubicBezTo>
                    <a:pt x="12" y="2"/>
                    <a:pt x="12" y="1"/>
                    <a:pt x="9" y="0"/>
                  </a:cubicBezTo>
                  <a:cubicBezTo>
                    <a:pt x="5" y="3"/>
                    <a:pt x="0" y="9"/>
                    <a:pt x="2" y="13"/>
                  </a:cubicBezTo>
                  <a:cubicBezTo>
                    <a:pt x="7" y="13"/>
                    <a:pt x="9" y="9"/>
                    <a:pt x="1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20186"/>
            <p:cNvSpPr>
              <a:spLocks/>
            </p:cNvSpPr>
            <p:nvPr/>
          </p:nvSpPr>
          <p:spPr bwMode="auto">
            <a:xfrm>
              <a:off x="3405188" y="2979738"/>
              <a:ext cx="11113" cy="17463"/>
            </a:xfrm>
            <a:custGeom>
              <a:avLst/>
              <a:gdLst>
                <a:gd name="T0" fmla="*/ 3 w 3"/>
                <a:gd name="T1" fmla="*/ 3 h 5"/>
                <a:gd name="T2" fmla="*/ 1 w 3"/>
                <a:gd name="T3" fmla="*/ 0 h 5"/>
                <a:gd name="T4" fmla="*/ 0 w 3"/>
                <a:gd name="T5" fmla="*/ 5 h 5"/>
                <a:gd name="T6" fmla="*/ 3 w 3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3"/>
                  </a:moveTo>
                  <a:cubicBezTo>
                    <a:pt x="3" y="2"/>
                    <a:pt x="2" y="0"/>
                    <a:pt x="1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5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20187"/>
            <p:cNvSpPr>
              <a:spLocks/>
            </p:cNvSpPr>
            <p:nvPr/>
          </p:nvSpPr>
          <p:spPr bwMode="auto">
            <a:xfrm>
              <a:off x="3116263" y="2997200"/>
              <a:ext cx="52388" cy="47625"/>
            </a:xfrm>
            <a:custGeom>
              <a:avLst/>
              <a:gdLst>
                <a:gd name="T0" fmla="*/ 6 w 14"/>
                <a:gd name="T1" fmla="*/ 13 h 13"/>
                <a:gd name="T2" fmla="*/ 12 w 14"/>
                <a:gd name="T3" fmla="*/ 13 h 13"/>
                <a:gd name="T4" fmla="*/ 12 w 14"/>
                <a:gd name="T5" fmla="*/ 10 h 13"/>
                <a:gd name="T6" fmla="*/ 5 w 14"/>
                <a:gd name="T7" fmla="*/ 2 h 13"/>
                <a:gd name="T8" fmla="*/ 6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6" y="13"/>
                  </a:moveTo>
                  <a:cubicBezTo>
                    <a:pt x="12" y="13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4" y="4"/>
                    <a:pt x="9" y="0"/>
                    <a:pt x="5" y="2"/>
                  </a:cubicBezTo>
                  <a:cubicBezTo>
                    <a:pt x="0" y="6"/>
                    <a:pt x="9" y="8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20188"/>
            <p:cNvSpPr>
              <a:spLocks/>
            </p:cNvSpPr>
            <p:nvPr/>
          </p:nvSpPr>
          <p:spPr bwMode="auto">
            <a:xfrm>
              <a:off x="3630613" y="2997200"/>
              <a:ext cx="39688" cy="50800"/>
            </a:xfrm>
            <a:custGeom>
              <a:avLst/>
              <a:gdLst>
                <a:gd name="T0" fmla="*/ 5 w 11"/>
                <a:gd name="T1" fmla="*/ 13 h 14"/>
                <a:gd name="T2" fmla="*/ 8 w 11"/>
                <a:gd name="T3" fmla="*/ 2 h 14"/>
                <a:gd name="T4" fmla="*/ 0 w 11"/>
                <a:gd name="T5" fmla="*/ 12 h 14"/>
                <a:gd name="T6" fmla="*/ 5 w 11"/>
                <a:gd name="T7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4">
                  <a:moveTo>
                    <a:pt x="5" y="13"/>
                  </a:moveTo>
                  <a:cubicBezTo>
                    <a:pt x="11" y="13"/>
                    <a:pt x="7" y="6"/>
                    <a:pt x="8" y="2"/>
                  </a:cubicBezTo>
                  <a:cubicBezTo>
                    <a:pt x="1" y="0"/>
                    <a:pt x="4" y="9"/>
                    <a:pt x="0" y="12"/>
                  </a:cubicBezTo>
                  <a:cubicBezTo>
                    <a:pt x="1" y="14"/>
                    <a:pt x="3" y="13"/>
                    <a:pt x="5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20189"/>
            <p:cNvSpPr>
              <a:spLocks/>
            </p:cNvSpPr>
            <p:nvPr/>
          </p:nvSpPr>
          <p:spPr bwMode="auto">
            <a:xfrm>
              <a:off x="3394075" y="3016250"/>
              <a:ext cx="3175" cy="17463"/>
            </a:xfrm>
            <a:custGeom>
              <a:avLst/>
              <a:gdLst>
                <a:gd name="T0" fmla="*/ 2 w 2"/>
                <a:gd name="T1" fmla="*/ 2 h 11"/>
                <a:gd name="T2" fmla="*/ 0 w 2"/>
                <a:gd name="T3" fmla="*/ 0 h 11"/>
                <a:gd name="T4" fmla="*/ 2 w 2"/>
                <a:gd name="T5" fmla="*/ 11 h 11"/>
                <a:gd name="T6" fmla="*/ 2 w 2"/>
                <a:gd name="T7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1">
                  <a:moveTo>
                    <a:pt x="2" y="2"/>
                  </a:moveTo>
                  <a:lnTo>
                    <a:pt x="0" y="0"/>
                  </a:lnTo>
                  <a:lnTo>
                    <a:pt x="2" y="11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20190"/>
            <p:cNvSpPr>
              <a:spLocks/>
            </p:cNvSpPr>
            <p:nvPr/>
          </p:nvSpPr>
          <p:spPr bwMode="auto">
            <a:xfrm>
              <a:off x="3419475" y="3019425"/>
              <a:ext cx="33338" cy="47625"/>
            </a:xfrm>
            <a:custGeom>
              <a:avLst/>
              <a:gdLst>
                <a:gd name="T0" fmla="*/ 5 w 9"/>
                <a:gd name="T1" fmla="*/ 11 h 13"/>
                <a:gd name="T2" fmla="*/ 8 w 9"/>
                <a:gd name="T3" fmla="*/ 7 h 13"/>
                <a:gd name="T4" fmla="*/ 3 w 9"/>
                <a:gd name="T5" fmla="*/ 1 h 13"/>
                <a:gd name="T6" fmla="*/ 0 w 9"/>
                <a:gd name="T7" fmla="*/ 7 h 13"/>
                <a:gd name="T8" fmla="*/ 5 w 9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3">
                  <a:moveTo>
                    <a:pt x="5" y="11"/>
                  </a:moveTo>
                  <a:cubicBezTo>
                    <a:pt x="8" y="13"/>
                    <a:pt x="8" y="9"/>
                    <a:pt x="8" y="7"/>
                  </a:cubicBezTo>
                  <a:cubicBezTo>
                    <a:pt x="9" y="3"/>
                    <a:pt x="7" y="0"/>
                    <a:pt x="3" y="1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10"/>
                    <a:pt x="1" y="13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20191"/>
            <p:cNvSpPr>
              <a:spLocks/>
            </p:cNvSpPr>
            <p:nvPr/>
          </p:nvSpPr>
          <p:spPr bwMode="auto">
            <a:xfrm>
              <a:off x="3616325" y="3663950"/>
              <a:ext cx="104775" cy="80963"/>
            </a:xfrm>
            <a:custGeom>
              <a:avLst/>
              <a:gdLst>
                <a:gd name="T0" fmla="*/ 7 w 29"/>
                <a:gd name="T1" fmla="*/ 0 h 22"/>
                <a:gd name="T2" fmla="*/ 2 w 29"/>
                <a:gd name="T3" fmla="*/ 9 h 22"/>
                <a:gd name="T4" fmla="*/ 18 w 29"/>
                <a:gd name="T5" fmla="*/ 22 h 22"/>
                <a:gd name="T6" fmla="*/ 20 w 29"/>
                <a:gd name="T7" fmla="*/ 17 h 22"/>
                <a:gd name="T8" fmla="*/ 23 w 29"/>
                <a:gd name="T9" fmla="*/ 21 h 22"/>
                <a:gd name="T10" fmla="*/ 29 w 29"/>
                <a:gd name="T11" fmla="*/ 21 h 22"/>
                <a:gd name="T12" fmla="*/ 26 w 29"/>
                <a:gd name="T13" fmla="*/ 17 h 22"/>
                <a:gd name="T14" fmla="*/ 18 w 29"/>
                <a:gd name="T15" fmla="*/ 0 h 22"/>
                <a:gd name="T16" fmla="*/ 7 w 29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2">
                  <a:moveTo>
                    <a:pt x="7" y="0"/>
                  </a:moveTo>
                  <a:cubicBezTo>
                    <a:pt x="4" y="3"/>
                    <a:pt x="1" y="5"/>
                    <a:pt x="2" y="9"/>
                  </a:cubicBezTo>
                  <a:cubicBezTo>
                    <a:pt x="0" y="21"/>
                    <a:pt x="13" y="15"/>
                    <a:pt x="18" y="22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8"/>
                    <a:pt x="23" y="19"/>
                    <a:pt x="23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19"/>
                    <a:pt x="27" y="17"/>
                    <a:pt x="26" y="17"/>
                  </a:cubicBezTo>
                  <a:cubicBezTo>
                    <a:pt x="20" y="15"/>
                    <a:pt x="18" y="5"/>
                    <a:pt x="18" y="0"/>
                  </a:cubicBezTo>
                  <a:cubicBezTo>
                    <a:pt x="15" y="0"/>
                    <a:pt x="10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20192"/>
            <p:cNvSpPr>
              <a:spLocks/>
            </p:cNvSpPr>
            <p:nvPr/>
          </p:nvSpPr>
          <p:spPr bwMode="auto">
            <a:xfrm>
              <a:off x="3132138" y="3027363"/>
              <a:ext cx="728663" cy="703263"/>
            </a:xfrm>
            <a:custGeom>
              <a:avLst/>
              <a:gdLst>
                <a:gd name="T0" fmla="*/ 190 w 200"/>
                <a:gd name="T1" fmla="*/ 92 h 193"/>
                <a:gd name="T2" fmla="*/ 192 w 200"/>
                <a:gd name="T3" fmla="*/ 72 h 193"/>
                <a:gd name="T4" fmla="*/ 198 w 200"/>
                <a:gd name="T5" fmla="*/ 47 h 193"/>
                <a:gd name="T6" fmla="*/ 179 w 200"/>
                <a:gd name="T7" fmla="*/ 47 h 193"/>
                <a:gd name="T8" fmla="*/ 170 w 200"/>
                <a:gd name="T9" fmla="*/ 16 h 193"/>
                <a:gd name="T10" fmla="*/ 169 w 200"/>
                <a:gd name="T11" fmla="*/ 5 h 193"/>
                <a:gd name="T12" fmla="*/ 132 w 200"/>
                <a:gd name="T13" fmla="*/ 13 h 193"/>
                <a:gd name="T14" fmla="*/ 118 w 200"/>
                <a:gd name="T15" fmla="*/ 7 h 193"/>
                <a:gd name="T16" fmla="*/ 109 w 200"/>
                <a:gd name="T17" fmla="*/ 7 h 193"/>
                <a:gd name="T18" fmla="*/ 90 w 200"/>
                <a:gd name="T19" fmla="*/ 19 h 193"/>
                <a:gd name="T20" fmla="*/ 86 w 200"/>
                <a:gd name="T21" fmla="*/ 27 h 193"/>
                <a:gd name="T22" fmla="*/ 72 w 200"/>
                <a:gd name="T23" fmla="*/ 41 h 193"/>
                <a:gd name="T24" fmla="*/ 51 w 200"/>
                <a:gd name="T25" fmla="*/ 51 h 193"/>
                <a:gd name="T26" fmla="*/ 40 w 200"/>
                <a:gd name="T27" fmla="*/ 68 h 193"/>
                <a:gd name="T28" fmla="*/ 35 w 200"/>
                <a:gd name="T29" fmla="*/ 76 h 193"/>
                <a:gd name="T30" fmla="*/ 19 w 200"/>
                <a:gd name="T31" fmla="*/ 68 h 193"/>
                <a:gd name="T32" fmla="*/ 25 w 200"/>
                <a:gd name="T33" fmla="*/ 92 h 193"/>
                <a:gd name="T34" fmla="*/ 16 w 200"/>
                <a:gd name="T35" fmla="*/ 110 h 193"/>
                <a:gd name="T36" fmla="*/ 22 w 200"/>
                <a:gd name="T37" fmla="*/ 135 h 193"/>
                <a:gd name="T38" fmla="*/ 19 w 200"/>
                <a:gd name="T39" fmla="*/ 151 h 193"/>
                <a:gd name="T40" fmla="*/ 2 w 200"/>
                <a:gd name="T41" fmla="*/ 158 h 193"/>
                <a:gd name="T42" fmla="*/ 18 w 200"/>
                <a:gd name="T43" fmla="*/ 154 h 193"/>
                <a:gd name="T44" fmla="*/ 35 w 200"/>
                <a:gd name="T45" fmla="*/ 153 h 193"/>
                <a:gd name="T46" fmla="*/ 34 w 200"/>
                <a:gd name="T47" fmla="*/ 159 h 193"/>
                <a:gd name="T48" fmla="*/ 52 w 200"/>
                <a:gd name="T49" fmla="*/ 177 h 193"/>
                <a:gd name="T50" fmla="*/ 77 w 200"/>
                <a:gd name="T51" fmla="*/ 176 h 193"/>
                <a:gd name="T52" fmla="*/ 71 w 200"/>
                <a:gd name="T53" fmla="*/ 188 h 193"/>
                <a:gd name="T54" fmla="*/ 85 w 200"/>
                <a:gd name="T55" fmla="*/ 183 h 193"/>
                <a:gd name="T56" fmla="*/ 99 w 200"/>
                <a:gd name="T57" fmla="*/ 166 h 193"/>
                <a:gd name="T58" fmla="*/ 100 w 200"/>
                <a:gd name="T59" fmla="*/ 172 h 193"/>
                <a:gd name="T60" fmla="*/ 120 w 200"/>
                <a:gd name="T61" fmla="*/ 175 h 193"/>
                <a:gd name="T62" fmla="*/ 141 w 200"/>
                <a:gd name="T63" fmla="*/ 156 h 193"/>
                <a:gd name="T64" fmla="*/ 151 w 200"/>
                <a:gd name="T65" fmla="*/ 175 h 193"/>
                <a:gd name="T66" fmla="*/ 163 w 200"/>
                <a:gd name="T67" fmla="*/ 168 h 193"/>
                <a:gd name="T68" fmla="*/ 165 w 200"/>
                <a:gd name="T69" fmla="*/ 137 h 193"/>
                <a:gd name="T70" fmla="*/ 181 w 200"/>
                <a:gd name="T71" fmla="*/ 128 h 193"/>
                <a:gd name="T72" fmla="*/ 187 w 200"/>
                <a:gd name="T73" fmla="*/ 104 h 193"/>
                <a:gd name="T74" fmla="*/ 190 w 200"/>
                <a:gd name="T75" fmla="*/ 94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0" h="193">
                  <a:moveTo>
                    <a:pt x="190" y="94"/>
                  </a:moveTo>
                  <a:cubicBezTo>
                    <a:pt x="190" y="92"/>
                    <a:pt x="190" y="92"/>
                    <a:pt x="190" y="92"/>
                  </a:cubicBezTo>
                  <a:cubicBezTo>
                    <a:pt x="193" y="91"/>
                    <a:pt x="192" y="83"/>
                    <a:pt x="198" y="85"/>
                  </a:cubicBezTo>
                  <a:cubicBezTo>
                    <a:pt x="199" y="80"/>
                    <a:pt x="200" y="71"/>
                    <a:pt x="192" y="72"/>
                  </a:cubicBezTo>
                  <a:cubicBezTo>
                    <a:pt x="194" y="65"/>
                    <a:pt x="187" y="57"/>
                    <a:pt x="191" y="49"/>
                  </a:cubicBezTo>
                  <a:cubicBezTo>
                    <a:pt x="192" y="47"/>
                    <a:pt x="195" y="47"/>
                    <a:pt x="198" y="47"/>
                  </a:cubicBezTo>
                  <a:cubicBezTo>
                    <a:pt x="198" y="45"/>
                    <a:pt x="198" y="45"/>
                    <a:pt x="198" y="45"/>
                  </a:cubicBezTo>
                  <a:cubicBezTo>
                    <a:pt x="191" y="45"/>
                    <a:pt x="185" y="48"/>
                    <a:pt x="179" y="47"/>
                  </a:cubicBezTo>
                  <a:cubicBezTo>
                    <a:pt x="176" y="43"/>
                    <a:pt x="175" y="37"/>
                    <a:pt x="171" y="35"/>
                  </a:cubicBezTo>
                  <a:cubicBezTo>
                    <a:pt x="171" y="29"/>
                    <a:pt x="172" y="22"/>
                    <a:pt x="170" y="16"/>
                  </a:cubicBezTo>
                  <a:cubicBezTo>
                    <a:pt x="171" y="16"/>
                    <a:pt x="171" y="16"/>
                    <a:pt x="171" y="16"/>
                  </a:cubicBezTo>
                  <a:cubicBezTo>
                    <a:pt x="174" y="12"/>
                    <a:pt x="171" y="7"/>
                    <a:pt x="169" y="5"/>
                  </a:cubicBezTo>
                  <a:cubicBezTo>
                    <a:pt x="164" y="5"/>
                    <a:pt x="160" y="8"/>
                    <a:pt x="157" y="12"/>
                  </a:cubicBezTo>
                  <a:cubicBezTo>
                    <a:pt x="153" y="27"/>
                    <a:pt x="139" y="11"/>
                    <a:pt x="132" y="13"/>
                  </a:cubicBezTo>
                  <a:cubicBezTo>
                    <a:pt x="132" y="9"/>
                    <a:pt x="132" y="9"/>
                    <a:pt x="132" y="9"/>
                  </a:cubicBezTo>
                  <a:cubicBezTo>
                    <a:pt x="131" y="0"/>
                    <a:pt x="120" y="8"/>
                    <a:pt x="118" y="7"/>
                  </a:cubicBezTo>
                  <a:cubicBezTo>
                    <a:pt x="116" y="5"/>
                    <a:pt x="116" y="5"/>
                    <a:pt x="116" y="5"/>
                  </a:cubicBezTo>
                  <a:cubicBezTo>
                    <a:pt x="113" y="5"/>
                    <a:pt x="110" y="4"/>
                    <a:pt x="109" y="7"/>
                  </a:cubicBezTo>
                  <a:cubicBezTo>
                    <a:pt x="105" y="4"/>
                    <a:pt x="97" y="3"/>
                    <a:pt x="97" y="10"/>
                  </a:cubicBezTo>
                  <a:cubicBezTo>
                    <a:pt x="91" y="10"/>
                    <a:pt x="94" y="17"/>
                    <a:pt x="90" y="19"/>
                  </a:cubicBezTo>
                  <a:cubicBezTo>
                    <a:pt x="88" y="14"/>
                    <a:pt x="85" y="20"/>
                    <a:pt x="83" y="20"/>
                  </a:cubicBezTo>
                  <a:cubicBezTo>
                    <a:pt x="83" y="23"/>
                    <a:pt x="84" y="25"/>
                    <a:pt x="86" y="27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74" y="32"/>
                    <a:pt x="74" y="38"/>
                    <a:pt x="72" y="41"/>
                  </a:cubicBezTo>
                  <a:cubicBezTo>
                    <a:pt x="69" y="34"/>
                    <a:pt x="63" y="45"/>
                    <a:pt x="61" y="38"/>
                  </a:cubicBezTo>
                  <a:cubicBezTo>
                    <a:pt x="55" y="39"/>
                    <a:pt x="55" y="48"/>
                    <a:pt x="51" y="51"/>
                  </a:cubicBezTo>
                  <a:cubicBezTo>
                    <a:pt x="52" y="56"/>
                    <a:pt x="46" y="58"/>
                    <a:pt x="47" y="63"/>
                  </a:cubicBezTo>
                  <a:cubicBezTo>
                    <a:pt x="46" y="65"/>
                    <a:pt x="44" y="70"/>
                    <a:pt x="40" y="68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39" y="75"/>
                    <a:pt x="36" y="75"/>
                    <a:pt x="35" y="76"/>
                  </a:cubicBezTo>
                  <a:cubicBezTo>
                    <a:pt x="33" y="75"/>
                    <a:pt x="32" y="73"/>
                    <a:pt x="32" y="71"/>
                  </a:cubicBezTo>
                  <a:cubicBezTo>
                    <a:pt x="29" y="68"/>
                    <a:pt x="24" y="66"/>
                    <a:pt x="19" y="68"/>
                  </a:cubicBezTo>
                  <a:cubicBezTo>
                    <a:pt x="17" y="80"/>
                    <a:pt x="28" y="79"/>
                    <a:pt x="28" y="89"/>
                  </a:cubicBezTo>
                  <a:cubicBezTo>
                    <a:pt x="27" y="90"/>
                    <a:pt x="26" y="92"/>
                    <a:pt x="25" y="92"/>
                  </a:cubicBezTo>
                  <a:cubicBezTo>
                    <a:pt x="24" y="95"/>
                    <a:pt x="26" y="101"/>
                    <a:pt x="22" y="102"/>
                  </a:cubicBezTo>
                  <a:cubicBezTo>
                    <a:pt x="19" y="104"/>
                    <a:pt x="16" y="106"/>
                    <a:pt x="16" y="110"/>
                  </a:cubicBezTo>
                  <a:cubicBezTo>
                    <a:pt x="18" y="114"/>
                    <a:pt x="19" y="120"/>
                    <a:pt x="25" y="120"/>
                  </a:cubicBezTo>
                  <a:cubicBezTo>
                    <a:pt x="29" y="125"/>
                    <a:pt x="24" y="131"/>
                    <a:pt x="22" y="135"/>
                  </a:cubicBezTo>
                  <a:cubicBezTo>
                    <a:pt x="25" y="141"/>
                    <a:pt x="17" y="142"/>
                    <a:pt x="15" y="145"/>
                  </a:cubicBezTo>
                  <a:cubicBezTo>
                    <a:pt x="19" y="151"/>
                    <a:pt x="19" y="151"/>
                    <a:pt x="19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9" y="142"/>
                    <a:pt x="10" y="159"/>
                    <a:pt x="2" y="158"/>
                  </a:cubicBezTo>
                  <a:cubicBezTo>
                    <a:pt x="0" y="162"/>
                    <a:pt x="5" y="161"/>
                    <a:pt x="5" y="163"/>
                  </a:cubicBezTo>
                  <a:cubicBezTo>
                    <a:pt x="12" y="161"/>
                    <a:pt x="9" y="152"/>
                    <a:pt x="18" y="154"/>
                  </a:cubicBezTo>
                  <a:cubicBezTo>
                    <a:pt x="17" y="147"/>
                    <a:pt x="27" y="156"/>
                    <a:pt x="27" y="148"/>
                  </a:cubicBezTo>
                  <a:cubicBezTo>
                    <a:pt x="30" y="147"/>
                    <a:pt x="32" y="152"/>
                    <a:pt x="35" y="153"/>
                  </a:cubicBezTo>
                  <a:cubicBezTo>
                    <a:pt x="32" y="155"/>
                    <a:pt x="32" y="155"/>
                    <a:pt x="32" y="155"/>
                  </a:cubicBezTo>
                  <a:cubicBezTo>
                    <a:pt x="32" y="157"/>
                    <a:pt x="34" y="158"/>
                    <a:pt x="34" y="159"/>
                  </a:cubicBezTo>
                  <a:cubicBezTo>
                    <a:pt x="40" y="163"/>
                    <a:pt x="46" y="171"/>
                    <a:pt x="46" y="179"/>
                  </a:cubicBezTo>
                  <a:cubicBezTo>
                    <a:pt x="48" y="179"/>
                    <a:pt x="51" y="180"/>
                    <a:pt x="52" y="177"/>
                  </a:cubicBezTo>
                  <a:cubicBezTo>
                    <a:pt x="54" y="179"/>
                    <a:pt x="56" y="182"/>
                    <a:pt x="59" y="179"/>
                  </a:cubicBezTo>
                  <a:cubicBezTo>
                    <a:pt x="61" y="170"/>
                    <a:pt x="72" y="179"/>
                    <a:pt x="77" y="176"/>
                  </a:cubicBezTo>
                  <a:cubicBezTo>
                    <a:pt x="77" y="185"/>
                    <a:pt x="77" y="185"/>
                    <a:pt x="77" y="185"/>
                  </a:cubicBezTo>
                  <a:cubicBezTo>
                    <a:pt x="76" y="188"/>
                    <a:pt x="70" y="184"/>
                    <a:pt x="71" y="188"/>
                  </a:cubicBezTo>
                  <a:cubicBezTo>
                    <a:pt x="72" y="190"/>
                    <a:pt x="72" y="193"/>
                    <a:pt x="75" y="192"/>
                  </a:cubicBezTo>
                  <a:cubicBezTo>
                    <a:pt x="78" y="188"/>
                    <a:pt x="81" y="185"/>
                    <a:pt x="85" y="183"/>
                  </a:cubicBezTo>
                  <a:cubicBezTo>
                    <a:pt x="84" y="176"/>
                    <a:pt x="92" y="176"/>
                    <a:pt x="97" y="176"/>
                  </a:cubicBezTo>
                  <a:cubicBezTo>
                    <a:pt x="99" y="172"/>
                    <a:pt x="96" y="170"/>
                    <a:pt x="99" y="166"/>
                  </a:cubicBezTo>
                  <a:cubicBezTo>
                    <a:pt x="100" y="166"/>
                    <a:pt x="101" y="167"/>
                    <a:pt x="101" y="167"/>
                  </a:cubicBezTo>
                  <a:cubicBezTo>
                    <a:pt x="102" y="169"/>
                    <a:pt x="100" y="170"/>
                    <a:pt x="100" y="172"/>
                  </a:cubicBezTo>
                  <a:cubicBezTo>
                    <a:pt x="102" y="180"/>
                    <a:pt x="111" y="181"/>
                    <a:pt x="118" y="182"/>
                  </a:cubicBezTo>
                  <a:cubicBezTo>
                    <a:pt x="120" y="175"/>
                    <a:pt x="120" y="175"/>
                    <a:pt x="120" y="175"/>
                  </a:cubicBezTo>
                  <a:cubicBezTo>
                    <a:pt x="128" y="176"/>
                    <a:pt x="128" y="176"/>
                    <a:pt x="128" y="176"/>
                  </a:cubicBezTo>
                  <a:cubicBezTo>
                    <a:pt x="139" y="175"/>
                    <a:pt x="132" y="159"/>
                    <a:pt x="141" y="156"/>
                  </a:cubicBezTo>
                  <a:cubicBezTo>
                    <a:pt x="144" y="157"/>
                    <a:pt x="142" y="161"/>
                    <a:pt x="143" y="164"/>
                  </a:cubicBezTo>
                  <a:cubicBezTo>
                    <a:pt x="145" y="169"/>
                    <a:pt x="147" y="172"/>
                    <a:pt x="151" y="175"/>
                  </a:cubicBezTo>
                  <a:cubicBezTo>
                    <a:pt x="156" y="175"/>
                    <a:pt x="156" y="175"/>
                    <a:pt x="156" y="175"/>
                  </a:cubicBezTo>
                  <a:cubicBezTo>
                    <a:pt x="160" y="173"/>
                    <a:pt x="159" y="171"/>
                    <a:pt x="163" y="168"/>
                  </a:cubicBezTo>
                  <a:cubicBezTo>
                    <a:pt x="169" y="161"/>
                    <a:pt x="160" y="154"/>
                    <a:pt x="158" y="147"/>
                  </a:cubicBezTo>
                  <a:cubicBezTo>
                    <a:pt x="162" y="145"/>
                    <a:pt x="159" y="138"/>
                    <a:pt x="165" y="137"/>
                  </a:cubicBezTo>
                  <a:cubicBezTo>
                    <a:pt x="167" y="139"/>
                    <a:pt x="171" y="138"/>
                    <a:pt x="175" y="138"/>
                  </a:cubicBezTo>
                  <a:cubicBezTo>
                    <a:pt x="174" y="133"/>
                    <a:pt x="179" y="132"/>
                    <a:pt x="181" y="128"/>
                  </a:cubicBezTo>
                  <a:cubicBezTo>
                    <a:pt x="178" y="119"/>
                    <a:pt x="189" y="125"/>
                    <a:pt x="192" y="119"/>
                  </a:cubicBezTo>
                  <a:cubicBezTo>
                    <a:pt x="194" y="113"/>
                    <a:pt x="187" y="109"/>
                    <a:pt x="187" y="104"/>
                  </a:cubicBezTo>
                  <a:cubicBezTo>
                    <a:pt x="191" y="100"/>
                    <a:pt x="187" y="99"/>
                    <a:pt x="187" y="95"/>
                  </a:cubicBezTo>
                  <a:cubicBezTo>
                    <a:pt x="187" y="94"/>
                    <a:pt x="189" y="94"/>
                    <a:pt x="190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20193"/>
            <p:cNvSpPr>
              <a:spLocks/>
            </p:cNvSpPr>
            <p:nvPr/>
          </p:nvSpPr>
          <p:spPr bwMode="auto">
            <a:xfrm>
              <a:off x="3233738" y="3048000"/>
              <a:ext cx="22225" cy="41275"/>
            </a:xfrm>
            <a:custGeom>
              <a:avLst/>
              <a:gdLst>
                <a:gd name="T0" fmla="*/ 6 w 6"/>
                <a:gd name="T1" fmla="*/ 10 h 11"/>
                <a:gd name="T2" fmla="*/ 6 w 6"/>
                <a:gd name="T3" fmla="*/ 4 h 11"/>
                <a:gd name="T4" fmla="*/ 0 w 6"/>
                <a:gd name="T5" fmla="*/ 1 h 11"/>
                <a:gd name="T6" fmla="*/ 0 w 6"/>
                <a:gd name="T7" fmla="*/ 7 h 11"/>
                <a:gd name="T8" fmla="*/ 6 w 6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1">
                  <a:moveTo>
                    <a:pt x="6" y="10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4" y="3"/>
                    <a:pt x="3" y="0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9"/>
                    <a:pt x="3" y="11"/>
                    <a:pt x="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20194"/>
            <p:cNvSpPr>
              <a:spLocks/>
            </p:cNvSpPr>
            <p:nvPr/>
          </p:nvSpPr>
          <p:spPr bwMode="auto">
            <a:xfrm>
              <a:off x="2967037" y="3073400"/>
              <a:ext cx="19050" cy="11113"/>
            </a:xfrm>
            <a:custGeom>
              <a:avLst/>
              <a:gdLst>
                <a:gd name="T0" fmla="*/ 5 w 5"/>
                <a:gd name="T1" fmla="*/ 3 h 3"/>
                <a:gd name="T2" fmla="*/ 1 w 5"/>
                <a:gd name="T3" fmla="*/ 1 h 3"/>
                <a:gd name="T4" fmla="*/ 5 w 5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cubicBezTo>
                    <a:pt x="5" y="2"/>
                    <a:pt x="3" y="0"/>
                    <a:pt x="1" y="1"/>
                  </a:cubicBezTo>
                  <a:cubicBezTo>
                    <a:pt x="0" y="3"/>
                    <a:pt x="3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20195"/>
            <p:cNvSpPr>
              <a:spLocks/>
            </p:cNvSpPr>
            <p:nvPr/>
          </p:nvSpPr>
          <p:spPr bwMode="auto">
            <a:xfrm>
              <a:off x="3867150" y="3260725"/>
              <a:ext cx="14288" cy="14288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4 h 4"/>
                <a:gd name="T6" fmla="*/ 2 w 4"/>
                <a:gd name="T7" fmla="*/ 4 h 4"/>
                <a:gd name="T8" fmla="*/ 3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3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20196"/>
            <p:cNvSpPr>
              <a:spLocks/>
            </p:cNvSpPr>
            <p:nvPr/>
          </p:nvSpPr>
          <p:spPr bwMode="auto">
            <a:xfrm>
              <a:off x="3911600" y="3286125"/>
              <a:ext cx="17463" cy="36513"/>
            </a:xfrm>
            <a:custGeom>
              <a:avLst/>
              <a:gdLst>
                <a:gd name="T0" fmla="*/ 0 w 5"/>
                <a:gd name="T1" fmla="*/ 1 h 10"/>
                <a:gd name="T2" fmla="*/ 0 w 5"/>
                <a:gd name="T3" fmla="*/ 10 h 10"/>
                <a:gd name="T4" fmla="*/ 3 w 5"/>
                <a:gd name="T5" fmla="*/ 10 h 10"/>
                <a:gd name="T6" fmla="*/ 4 w 5"/>
                <a:gd name="T7" fmla="*/ 6 h 10"/>
                <a:gd name="T8" fmla="*/ 0 w 5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0" y="1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5" y="9"/>
                    <a:pt x="4" y="7"/>
                    <a:pt x="4" y="6"/>
                  </a:cubicBezTo>
                  <a:cubicBezTo>
                    <a:pt x="3" y="4"/>
                    <a:pt x="3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20197"/>
            <p:cNvSpPr>
              <a:spLocks/>
            </p:cNvSpPr>
            <p:nvPr/>
          </p:nvSpPr>
          <p:spPr bwMode="auto">
            <a:xfrm>
              <a:off x="3079750" y="3292475"/>
              <a:ext cx="41275" cy="36513"/>
            </a:xfrm>
            <a:custGeom>
              <a:avLst/>
              <a:gdLst>
                <a:gd name="T0" fmla="*/ 0 w 11"/>
                <a:gd name="T1" fmla="*/ 1 h 10"/>
                <a:gd name="T2" fmla="*/ 8 w 11"/>
                <a:gd name="T3" fmla="*/ 10 h 10"/>
                <a:gd name="T4" fmla="*/ 11 w 11"/>
                <a:gd name="T5" fmla="*/ 5 h 10"/>
                <a:gd name="T6" fmla="*/ 0 w 11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0">
                  <a:moveTo>
                    <a:pt x="0" y="1"/>
                  </a:moveTo>
                  <a:cubicBezTo>
                    <a:pt x="0" y="6"/>
                    <a:pt x="4" y="8"/>
                    <a:pt x="8" y="10"/>
                  </a:cubicBezTo>
                  <a:cubicBezTo>
                    <a:pt x="9" y="8"/>
                    <a:pt x="11" y="7"/>
                    <a:pt x="11" y="5"/>
                  </a:cubicBezTo>
                  <a:cubicBezTo>
                    <a:pt x="10" y="0"/>
                    <a:pt x="5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20198"/>
            <p:cNvSpPr>
              <a:spLocks/>
            </p:cNvSpPr>
            <p:nvPr/>
          </p:nvSpPr>
          <p:spPr bwMode="auto">
            <a:xfrm>
              <a:off x="3028950" y="3348038"/>
              <a:ext cx="22225" cy="17463"/>
            </a:xfrm>
            <a:custGeom>
              <a:avLst/>
              <a:gdLst>
                <a:gd name="T0" fmla="*/ 0 w 6"/>
                <a:gd name="T1" fmla="*/ 0 h 5"/>
                <a:gd name="T2" fmla="*/ 1 w 6"/>
                <a:gd name="T3" fmla="*/ 5 h 5"/>
                <a:gd name="T4" fmla="*/ 5 w 6"/>
                <a:gd name="T5" fmla="*/ 0 h 5"/>
                <a:gd name="T6" fmla="*/ 0 w 6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3" y="4"/>
                    <a:pt x="6" y="4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20199"/>
            <p:cNvSpPr>
              <a:spLocks/>
            </p:cNvSpPr>
            <p:nvPr/>
          </p:nvSpPr>
          <p:spPr bwMode="auto">
            <a:xfrm>
              <a:off x="3841750" y="3368675"/>
              <a:ext cx="65088" cy="52388"/>
            </a:xfrm>
            <a:custGeom>
              <a:avLst/>
              <a:gdLst>
                <a:gd name="T0" fmla="*/ 0 w 18"/>
                <a:gd name="T1" fmla="*/ 8 h 14"/>
                <a:gd name="T2" fmla="*/ 9 w 18"/>
                <a:gd name="T3" fmla="*/ 12 h 14"/>
                <a:gd name="T4" fmla="*/ 16 w 18"/>
                <a:gd name="T5" fmla="*/ 3 h 14"/>
                <a:gd name="T6" fmla="*/ 0 w 18"/>
                <a:gd name="T7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4">
                  <a:moveTo>
                    <a:pt x="0" y="8"/>
                  </a:moveTo>
                  <a:cubicBezTo>
                    <a:pt x="0" y="14"/>
                    <a:pt x="5" y="12"/>
                    <a:pt x="9" y="12"/>
                  </a:cubicBezTo>
                  <a:cubicBezTo>
                    <a:pt x="13" y="11"/>
                    <a:pt x="18" y="8"/>
                    <a:pt x="16" y="3"/>
                  </a:cubicBezTo>
                  <a:cubicBezTo>
                    <a:pt x="10" y="0"/>
                    <a:pt x="4" y="4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20200"/>
            <p:cNvSpPr>
              <a:spLocks/>
            </p:cNvSpPr>
            <p:nvPr/>
          </p:nvSpPr>
          <p:spPr bwMode="auto">
            <a:xfrm>
              <a:off x="3962400" y="3390900"/>
              <a:ext cx="39688" cy="25400"/>
            </a:xfrm>
            <a:custGeom>
              <a:avLst/>
              <a:gdLst>
                <a:gd name="T0" fmla="*/ 10 w 11"/>
                <a:gd name="T1" fmla="*/ 0 h 7"/>
                <a:gd name="T2" fmla="*/ 0 w 11"/>
                <a:gd name="T3" fmla="*/ 0 h 7"/>
                <a:gd name="T4" fmla="*/ 0 w 11"/>
                <a:gd name="T5" fmla="*/ 6 h 7"/>
                <a:gd name="T6" fmla="*/ 10 w 11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3" y="3"/>
                    <a:pt x="11" y="7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20201"/>
            <p:cNvSpPr>
              <a:spLocks/>
            </p:cNvSpPr>
            <p:nvPr/>
          </p:nvSpPr>
          <p:spPr bwMode="auto">
            <a:xfrm>
              <a:off x="2971800" y="3405188"/>
              <a:ext cx="42863" cy="36513"/>
            </a:xfrm>
            <a:custGeom>
              <a:avLst/>
              <a:gdLst>
                <a:gd name="T0" fmla="*/ 3 w 12"/>
                <a:gd name="T1" fmla="*/ 0 h 10"/>
                <a:gd name="T2" fmla="*/ 1 w 12"/>
                <a:gd name="T3" fmla="*/ 3 h 10"/>
                <a:gd name="T4" fmla="*/ 12 w 12"/>
                <a:gd name="T5" fmla="*/ 4 h 10"/>
                <a:gd name="T6" fmla="*/ 3 w 12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3" y="0"/>
                  </a:moveTo>
                  <a:cubicBezTo>
                    <a:pt x="2" y="2"/>
                    <a:pt x="0" y="1"/>
                    <a:pt x="1" y="3"/>
                  </a:cubicBezTo>
                  <a:cubicBezTo>
                    <a:pt x="5" y="3"/>
                    <a:pt x="8" y="10"/>
                    <a:pt x="12" y="4"/>
                  </a:cubicBezTo>
                  <a:cubicBezTo>
                    <a:pt x="12" y="0"/>
                    <a:pt x="6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20202"/>
            <p:cNvSpPr>
              <a:spLocks/>
            </p:cNvSpPr>
            <p:nvPr/>
          </p:nvSpPr>
          <p:spPr bwMode="auto">
            <a:xfrm>
              <a:off x="3051175" y="3478213"/>
              <a:ext cx="36513" cy="19050"/>
            </a:xfrm>
            <a:custGeom>
              <a:avLst/>
              <a:gdLst>
                <a:gd name="T0" fmla="*/ 10 w 10"/>
                <a:gd name="T1" fmla="*/ 3 h 5"/>
                <a:gd name="T2" fmla="*/ 1 w 10"/>
                <a:gd name="T3" fmla="*/ 5 h 5"/>
                <a:gd name="T4" fmla="*/ 10 w 10"/>
                <a:gd name="T5" fmla="*/ 5 h 5"/>
                <a:gd name="T6" fmla="*/ 10 w 10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5">
                  <a:moveTo>
                    <a:pt x="10" y="3"/>
                  </a:moveTo>
                  <a:cubicBezTo>
                    <a:pt x="7" y="2"/>
                    <a:pt x="0" y="0"/>
                    <a:pt x="1" y="5"/>
                  </a:cubicBezTo>
                  <a:cubicBezTo>
                    <a:pt x="10" y="5"/>
                    <a:pt x="10" y="5"/>
                    <a:pt x="10" y="5"/>
                  </a:cubicBezTo>
                  <a:lnTo>
                    <a:pt x="1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20203"/>
            <p:cNvSpPr>
              <a:spLocks/>
            </p:cNvSpPr>
            <p:nvPr/>
          </p:nvSpPr>
          <p:spPr bwMode="auto">
            <a:xfrm>
              <a:off x="3054350" y="3548063"/>
              <a:ext cx="47625" cy="17463"/>
            </a:xfrm>
            <a:custGeom>
              <a:avLst/>
              <a:gdLst>
                <a:gd name="T0" fmla="*/ 1 w 13"/>
                <a:gd name="T1" fmla="*/ 2 h 5"/>
                <a:gd name="T2" fmla="*/ 6 w 13"/>
                <a:gd name="T3" fmla="*/ 5 h 5"/>
                <a:gd name="T4" fmla="*/ 12 w 13"/>
                <a:gd name="T5" fmla="*/ 1 h 5"/>
                <a:gd name="T6" fmla="*/ 1 w 13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5">
                  <a:moveTo>
                    <a:pt x="1" y="2"/>
                  </a:moveTo>
                  <a:cubicBezTo>
                    <a:pt x="0" y="5"/>
                    <a:pt x="4" y="5"/>
                    <a:pt x="6" y="5"/>
                  </a:cubicBezTo>
                  <a:cubicBezTo>
                    <a:pt x="8" y="3"/>
                    <a:pt x="13" y="5"/>
                    <a:pt x="12" y="1"/>
                  </a:cubicBezTo>
                  <a:cubicBezTo>
                    <a:pt x="8" y="1"/>
                    <a:pt x="4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20204"/>
            <p:cNvSpPr>
              <a:spLocks/>
            </p:cNvSpPr>
            <p:nvPr/>
          </p:nvSpPr>
          <p:spPr bwMode="auto">
            <a:xfrm>
              <a:off x="3771900" y="3565525"/>
              <a:ext cx="41275" cy="47625"/>
            </a:xfrm>
            <a:custGeom>
              <a:avLst/>
              <a:gdLst>
                <a:gd name="T0" fmla="*/ 1 w 11"/>
                <a:gd name="T1" fmla="*/ 0 h 13"/>
                <a:gd name="T2" fmla="*/ 0 w 11"/>
                <a:gd name="T3" fmla="*/ 8 h 13"/>
                <a:gd name="T4" fmla="*/ 11 w 11"/>
                <a:gd name="T5" fmla="*/ 13 h 13"/>
                <a:gd name="T6" fmla="*/ 11 w 11"/>
                <a:gd name="T7" fmla="*/ 4 h 13"/>
                <a:gd name="T8" fmla="*/ 1 w 1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1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2" y="12"/>
                    <a:pt x="6" y="13"/>
                    <a:pt x="11" y="1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8" y="1"/>
                    <a:pt x="5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20205"/>
            <p:cNvSpPr>
              <a:spLocks/>
            </p:cNvSpPr>
            <p:nvPr/>
          </p:nvSpPr>
          <p:spPr bwMode="auto">
            <a:xfrm>
              <a:off x="3157538" y="3649663"/>
              <a:ext cx="53975" cy="66675"/>
            </a:xfrm>
            <a:custGeom>
              <a:avLst/>
              <a:gdLst>
                <a:gd name="T0" fmla="*/ 1 w 15"/>
                <a:gd name="T1" fmla="*/ 5 h 18"/>
                <a:gd name="T2" fmla="*/ 3 w 15"/>
                <a:gd name="T3" fmla="*/ 12 h 18"/>
                <a:gd name="T4" fmla="*/ 15 w 15"/>
                <a:gd name="T5" fmla="*/ 7 h 18"/>
                <a:gd name="T6" fmla="*/ 12 w 15"/>
                <a:gd name="T7" fmla="*/ 0 h 18"/>
                <a:gd name="T8" fmla="*/ 1 w 1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8">
                  <a:moveTo>
                    <a:pt x="1" y="5"/>
                  </a:moveTo>
                  <a:cubicBezTo>
                    <a:pt x="0" y="8"/>
                    <a:pt x="3" y="10"/>
                    <a:pt x="3" y="12"/>
                  </a:cubicBezTo>
                  <a:cubicBezTo>
                    <a:pt x="9" y="18"/>
                    <a:pt x="12" y="10"/>
                    <a:pt x="15" y="7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0"/>
                    <a:pt x="4" y="1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20206"/>
            <p:cNvSpPr>
              <a:spLocks/>
            </p:cNvSpPr>
            <p:nvPr/>
          </p:nvSpPr>
          <p:spPr bwMode="auto">
            <a:xfrm>
              <a:off x="3478213" y="3675063"/>
              <a:ext cx="20638" cy="30163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4 w 6"/>
                <a:gd name="T5" fmla="*/ 8 h 8"/>
                <a:gd name="T6" fmla="*/ 4 w 6"/>
                <a:gd name="T7" fmla="*/ 5 h 8"/>
                <a:gd name="T8" fmla="*/ 0 w 6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6" y="1"/>
                    <a:pt x="1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20207"/>
            <p:cNvSpPr>
              <a:spLocks/>
            </p:cNvSpPr>
            <p:nvPr/>
          </p:nvSpPr>
          <p:spPr bwMode="auto">
            <a:xfrm>
              <a:off x="3706813" y="3686175"/>
              <a:ext cx="22225" cy="19050"/>
            </a:xfrm>
            <a:custGeom>
              <a:avLst/>
              <a:gdLst>
                <a:gd name="T0" fmla="*/ 0 w 6"/>
                <a:gd name="T1" fmla="*/ 0 h 5"/>
                <a:gd name="T2" fmla="*/ 5 w 6"/>
                <a:gd name="T3" fmla="*/ 5 h 5"/>
                <a:gd name="T4" fmla="*/ 6 w 6"/>
                <a:gd name="T5" fmla="*/ 4 h 5"/>
                <a:gd name="T6" fmla="*/ 0 w 6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cubicBezTo>
                    <a:pt x="0" y="2"/>
                    <a:pt x="2" y="4"/>
                    <a:pt x="5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1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20208"/>
            <p:cNvSpPr>
              <a:spLocks/>
            </p:cNvSpPr>
            <p:nvPr/>
          </p:nvSpPr>
          <p:spPr bwMode="auto">
            <a:xfrm>
              <a:off x="3233738" y="3719513"/>
              <a:ext cx="33338" cy="42863"/>
            </a:xfrm>
            <a:custGeom>
              <a:avLst/>
              <a:gdLst>
                <a:gd name="T0" fmla="*/ 1 w 9"/>
                <a:gd name="T1" fmla="*/ 12 h 12"/>
                <a:gd name="T2" fmla="*/ 3 w 9"/>
                <a:gd name="T3" fmla="*/ 12 h 12"/>
                <a:gd name="T4" fmla="*/ 8 w 9"/>
                <a:gd name="T5" fmla="*/ 3 h 12"/>
                <a:gd name="T6" fmla="*/ 1 w 9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2">
                  <a:moveTo>
                    <a:pt x="1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9" y="12"/>
                    <a:pt x="6" y="6"/>
                    <a:pt x="8" y="3"/>
                  </a:cubicBezTo>
                  <a:cubicBezTo>
                    <a:pt x="0" y="0"/>
                    <a:pt x="3" y="9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20209"/>
            <p:cNvSpPr>
              <a:spLocks/>
            </p:cNvSpPr>
            <p:nvPr/>
          </p:nvSpPr>
          <p:spPr bwMode="auto">
            <a:xfrm>
              <a:off x="3113088" y="3733800"/>
              <a:ext cx="39688" cy="28575"/>
            </a:xfrm>
            <a:custGeom>
              <a:avLst/>
              <a:gdLst>
                <a:gd name="T0" fmla="*/ 3 w 11"/>
                <a:gd name="T1" fmla="*/ 8 h 8"/>
                <a:gd name="T2" fmla="*/ 9 w 11"/>
                <a:gd name="T3" fmla="*/ 0 h 8"/>
                <a:gd name="T4" fmla="*/ 3 w 11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8">
                  <a:moveTo>
                    <a:pt x="3" y="8"/>
                  </a:moveTo>
                  <a:cubicBezTo>
                    <a:pt x="5" y="5"/>
                    <a:pt x="11" y="5"/>
                    <a:pt x="9" y="0"/>
                  </a:cubicBezTo>
                  <a:cubicBezTo>
                    <a:pt x="5" y="1"/>
                    <a:pt x="0" y="4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20210"/>
            <p:cNvSpPr>
              <a:spLocks/>
            </p:cNvSpPr>
            <p:nvPr/>
          </p:nvSpPr>
          <p:spPr bwMode="auto">
            <a:xfrm>
              <a:off x="3292475" y="3725863"/>
              <a:ext cx="28575" cy="44450"/>
            </a:xfrm>
            <a:custGeom>
              <a:avLst/>
              <a:gdLst>
                <a:gd name="T0" fmla="*/ 2 w 8"/>
                <a:gd name="T1" fmla="*/ 12 h 12"/>
                <a:gd name="T2" fmla="*/ 3 w 8"/>
                <a:gd name="T3" fmla="*/ 12 h 12"/>
                <a:gd name="T4" fmla="*/ 7 w 8"/>
                <a:gd name="T5" fmla="*/ 2 h 12"/>
                <a:gd name="T6" fmla="*/ 2 w 8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2">
                  <a:moveTo>
                    <a:pt x="2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6" y="9"/>
                    <a:pt x="8" y="6"/>
                    <a:pt x="7" y="2"/>
                  </a:cubicBezTo>
                  <a:cubicBezTo>
                    <a:pt x="0" y="0"/>
                    <a:pt x="2" y="9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4150655" y="1614252"/>
            <a:ext cx="38779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201X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688991" y="3155471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600" b="1" noProof="0">
                <a:solidFill>
                  <a:schemeClr val="tx2"/>
                </a:solidFill>
                <a:cs typeface="+mn-ea"/>
                <a:sym typeface="+mn-lt"/>
              </a:rPr>
              <a:t>欧美清新工作总结模板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矩形 32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4348716" y="4137641"/>
            <a:ext cx="34945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 ipsum dolor sit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consectetur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Ut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efficitur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ipsum vitae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tortor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accumsan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pulvinar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  <a:lumOff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5348177" y="3945593"/>
            <a:ext cx="1509823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Angela Ammons - Always Getting Over Yo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802105" y="604873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830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请输入你的标题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138078" y="2365589"/>
            <a:ext cx="3321686" cy="3283371"/>
            <a:chOff x="4138078" y="2365589"/>
            <a:chExt cx="3321686" cy="3283371"/>
          </a:xfrm>
        </p:grpSpPr>
        <p:grpSp>
          <p:nvGrpSpPr>
            <p:cNvPr id="3" name="Group 2"/>
            <p:cNvGrpSpPr/>
            <p:nvPr/>
          </p:nvGrpSpPr>
          <p:grpSpPr>
            <a:xfrm>
              <a:off x="4153385" y="2365589"/>
              <a:ext cx="3291071" cy="257569"/>
              <a:chOff x="4153385" y="2365589"/>
              <a:chExt cx="3291071" cy="257569"/>
            </a:xfrm>
          </p:grpSpPr>
          <p:sp>
            <p:nvSpPr>
              <p:cNvPr id="7" name="Rectangle 5"/>
              <p:cNvSpPr>
                <a:spLocks noChangeArrowheads="1"/>
              </p:cNvSpPr>
              <p:nvPr/>
            </p:nvSpPr>
            <p:spPr bwMode="auto">
              <a:xfrm>
                <a:off x="4153385" y="2365589"/>
                <a:ext cx="3291071" cy="257569"/>
              </a:xfrm>
              <a:prstGeom prst="rect">
                <a:avLst/>
              </a:prstGeom>
              <a:solidFill>
                <a:schemeClr val="tx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3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/>
            </p:nvSpPr>
            <p:spPr bwMode="auto">
              <a:xfrm>
                <a:off x="5804388" y="2365589"/>
                <a:ext cx="1640068" cy="257569"/>
              </a:xfrm>
              <a:prstGeom prst="rect">
                <a:avLst/>
              </a:prstGeom>
              <a:solidFill>
                <a:schemeClr val="tx1">
                  <a:lumMod val="40000"/>
                  <a:lumOff val="60000"/>
                  <a:alpha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3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Group 3"/>
            <p:cNvGrpSpPr/>
            <p:nvPr/>
          </p:nvGrpSpPr>
          <p:grpSpPr>
            <a:xfrm>
              <a:off x="4138078" y="2698484"/>
              <a:ext cx="3321686" cy="2513427"/>
              <a:chOff x="4138078" y="2698484"/>
              <a:chExt cx="3321686" cy="2513427"/>
            </a:xfrm>
          </p:grpSpPr>
          <p:sp>
            <p:nvSpPr>
              <p:cNvPr id="8" name="Freeform 6"/>
              <p:cNvSpPr>
                <a:spLocks/>
              </p:cNvSpPr>
              <p:nvPr/>
            </p:nvSpPr>
            <p:spPr bwMode="auto">
              <a:xfrm flipH="1">
                <a:off x="4138078" y="2698484"/>
                <a:ext cx="3321686" cy="2513427"/>
              </a:xfrm>
              <a:custGeom>
                <a:avLst/>
                <a:gdLst>
                  <a:gd name="T0" fmla="*/ 0 w 3038"/>
                  <a:gd name="T1" fmla="*/ 0 h 2059"/>
                  <a:gd name="T2" fmla="*/ 3038 w 3038"/>
                  <a:gd name="T3" fmla="*/ 0 h 2059"/>
                  <a:gd name="T4" fmla="*/ 1697 w 3038"/>
                  <a:gd name="T5" fmla="*/ 2059 h 2059"/>
                  <a:gd name="T6" fmla="*/ 1328 w 3038"/>
                  <a:gd name="T7" fmla="*/ 2059 h 2059"/>
                  <a:gd name="T8" fmla="*/ 0 w 3038"/>
                  <a:gd name="T9" fmla="*/ 0 h 20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38" h="2059">
                    <a:moveTo>
                      <a:pt x="0" y="0"/>
                    </a:moveTo>
                    <a:lnTo>
                      <a:pt x="3038" y="0"/>
                    </a:lnTo>
                    <a:lnTo>
                      <a:pt x="1697" y="2059"/>
                    </a:lnTo>
                    <a:lnTo>
                      <a:pt x="1328" y="20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3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1" name="Freeform 9"/>
              <p:cNvSpPr>
                <a:spLocks/>
              </p:cNvSpPr>
              <p:nvPr/>
            </p:nvSpPr>
            <p:spPr bwMode="auto">
              <a:xfrm flipH="1">
                <a:off x="5793454" y="2698484"/>
                <a:ext cx="1666310" cy="2513427"/>
              </a:xfrm>
              <a:custGeom>
                <a:avLst/>
                <a:gdLst>
                  <a:gd name="T0" fmla="*/ 1524 w 1524"/>
                  <a:gd name="T1" fmla="*/ 0 h 2059"/>
                  <a:gd name="T2" fmla="*/ 0 w 1524"/>
                  <a:gd name="T3" fmla="*/ 0 h 2059"/>
                  <a:gd name="T4" fmla="*/ 1328 w 1524"/>
                  <a:gd name="T5" fmla="*/ 2059 h 2059"/>
                  <a:gd name="T6" fmla="*/ 1524 w 1524"/>
                  <a:gd name="T7" fmla="*/ 2059 h 2059"/>
                  <a:gd name="T8" fmla="*/ 1524 w 1524"/>
                  <a:gd name="T9" fmla="*/ 0 h 20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4" h="2059">
                    <a:moveTo>
                      <a:pt x="1524" y="0"/>
                    </a:moveTo>
                    <a:lnTo>
                      <a:pt x="0" y="0"/>
                    </a:lnTo>
                    <a:lnTo>
                      <a:pt x="1328" y="2059"/>
                    </a:lnTo>
                    <a:lnTo>
                      <a:pt x="1524" y="2059"/>
                    </a:lnTo>
                    <a:lnTo>
                      <a:pt x="1524" y="0"/>
                    </a:lnTo>
                    <a:close/>
                  </a:path>
                </a:pathLst>
              </a:custGeom>
              <a:solidFill>
                <a:schemeClr val="tx1">
                  <a:lumMod val="40000"/>
                  <a:lumOff val="60000"/>
                  <a:alpha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3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5601019" y="5270542"/>
              <a:ext cx="395804" cy="378418"/>
              <a:chOff x="5601019" y="5270542"/>
              <a:chExt cx="395804" cy="378418"/>
            </a:xfrm>
          </p:grpSpPr>
          <p:sp>
            <p:nvSpPr>
              <p:cNvPr id="9" name="Rectangle 7"/>
              <p:cNvSpPr>
                <a:spLocks noChangeArrowheads="1"/>
              </p:cNvSpPr>
              <p:nvPr/>
            </p:nvSpPr>
            <p:spPr bwMode="auto">
              <a:xfrm>
                <a:off x="5601019" y="5270542"/>
                <a:ext cx="395803" cy="378418"/>
              </a:xfrm>
              <a:prstGeom prst="rect">
                <a:avLst/>
              </a:prstGeom>
              <a:solidFill>
                <a:schemeClr val="tx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3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/>
            </p:nvSpPr>
            <p:spPr bwMode="auto">
              <a:xfrm>
                <a:off x="5804388" y="5270542"/>
                <a:ext cx="192435" cy="378418"/>
              </a:xfrm>
              <a:prstGeom prst="rect">
                <a:avLst/>
              </a:prstGeom>
              <a:solidFill>
                <a:schemeClr val="tx1">
                  <a:lumMod val="40000"/>
                  <a:lumOff val="60000"/>
                  <a:alpha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3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" name="Group 14"/>
          <p:cNvGrpSpPr/>
          <p:nvPr/>
        </p:nvGrpSpPr>
        <p:grpSpPr>
          <a:xfrm flipH="1">
            <a:off x="4262522" y="1520485"/>
            <a:ext cx="313198" cy="741233"/>
            <a:chOff x="5505537" y="930389"/>
            <a:chExt cx="333375" cy="788988"/>
          </a:xfrm>
          <a:solidFill>
            <a:schemeClr val="accent1"/>
          </a:solidFill>
        </p:grpSpPr>
        <p:sp>
          <p:nvSpPr>
            <p:cNvPr id="16" name="Oval 27"/>
            <p:cNvSpPr>
              <a:spLocks noChangeArrowheads="1"/>
            </p:cNvSpPr>
            <p:nvPr/>
          </p:nvSpPr>
          <p:spPr bwMode="auto">
            <a:xfrm>
              <a:off x="5602373" y="930389"/>
              <a:ext cx="141288" cy="1397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28"/>
            <p:cNvSpPr>
              <a:spLocks/>
            </p:cNvSpPr>
            <p:nvPr/>
          </p:nvSpPr>
          <p:spPr bwMode="auto">
            <a:xfrm>
              <a:off x="5505537" y="1084378"/>
              <a:ext cx="333375" cy="634999"/>
            </a:xfrm>
            <a:custGeom>
              <a:avLst/>
              <a:gdLst>
                <a:gd name="T0" fmla="*/ 87 w 87"/>
                <a:gd name="T1" fmla="*/ 24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4 h 168"/>
                <a:gd name="T12" fmla="*/ 0 w 87"/>
                <a:gd name="T13" fmla="*/ 24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4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4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4 h 168"/>
                <a:gd name="T68" fmla="*/ 87 w 87"/>
                <a:gd name="T69" fmla="*/ 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4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 flipH="1">
            <a:off x="4668922" y="1520485"/>
            <a:ext cx="313198" cy="741233"/>
            <a:chOff x="5505537" y="930389"/>
            <a:chExt cx="333375" cy="788988"/>
          </a:xfrm>
          <a:solidFill>
            <a:schemeClr val="accent1"/>
          </a:solidFill>
        </p:grpSpPr>
        <p:sp>
          <p:nvSpPr>
            <p:cNvPr id="19" name="Oval 27"/>
            <p:cNvSpPr>
              <a:spLocks noChangeArrowheads="1"/>
            </p:cNvSpPr>
            <p:nvPr/>
          </p:nvSpPr>
          <p:spPr bwMode="auto">
            <a:xfrm>
              <a:off x="5602373" y="930389"/>
              <a:ext cx="141288" cy="1397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28"/>
            <p:cNvSpPr>
              <a:spLocks/>
            </p:cNvSpPr>
            <p:nvPr/>
          </p:nvSpPr>
          <p:spPr bwMode="auto">
            <a:xfrm>
              <a:off x="5505537" y="1084378"/>
              <a:ext cx="333375" cy="634999"/>
            </a:xfrm>
            <a:custGeom>
              <a:avLst/>
              <a:gdLst>
                <a:gd name="T0" fmla="*/ 87 w 87"/>
                <a:gd name="T1" fmla="*/ 24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4 h 168"/>
                <a:gd name="T12" fmla="*/ 0 w 87"/>
                <a:gd name="T13" fmla="*/ 24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4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4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4 h 168"/>
                <a:gd name="T68" fmla="*/ 87 w 87"/>
                <a:gd name="T69" fmla="*/ 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4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 flipH="1">
            <a:off x="5075322" y="1520485"/>
            <a:ext cx="313198" cy="741233"/>
            <a:chOff x="5505537" y="930389"/>
            <a:chExt cx="333375" cy="788988"/>
          </a:xfrm>
          <a:solidFill>
            <a:schemeClr val="accent1"/>
          </a:solidFill>
        </p:grpSpPr>
        <p:sp>
          <p:nvSpPr>
            <p:cNvPr id="22" name="Oval 27"/>
            <p:cNvSpPr>
              <a:spLocks noChangeArrowheads="1"/>
            </p:cNvSpPr>
            <p:nvPr/>
          </p:nvSpPr>
          <p:spPr bwMode="auto">
            <a:xfrm>
              <a:off x="5602373" y="930389"/>
              <a:ext cx="141288" cy="1397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28"/>
            <p:cNvSpPr>
              <a:spLocks/>
            </p:cNvSpPr>
            <p:nvPr/>
          </p:nvSpPr>
          <p:spPr bwMode="auto">
            <a:xfrm>
              <a:off x="5505537" y="1084378"/>
              <a:ext cx="333375" cy="634999"/>
            </a:xfrm>
            <a:custGeom>
              <a:avLst/>
              <a:gdLst>
                <a:gd name="T0" fmla="*/ 87 w 87"/>
                <a:gd name="T1" fmla="*/ 24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4 h 168"/>
                <a:gd name="T12" fmla="*/ 0 w 87"/>
                <a:gd name="T13" fmla="*/ 24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4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4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4 h 168"/>
                <a:gd name="T68" fmla="*/ 87 w 87"/>
                <a:gd name="T69" fmla="*/ 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4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 flipH="1">
            <a:off x="5481722" y="1520485"/>
            <a:ext cx="313198" cy="741233"/>
            <a:chOff x="5505537" y="930389"/>
            <a:chExt cx="333375" cy="788988"/>
          </a:xfrm>
          <a:solidFill>
            <a:schemeClr val="accent1"/>
          </a:solidFill>
        </p:grpSpPr>
        <p:sp>
          <p:nvSpPr>
            <p:cNvPr id="25" name="Oval 27"/>
            <p:cNvSpPr>
              <a:spLocks noChangeArrowheads="1"/>
            </p:cNvSpPr>
            <p:nvPr/>
          </p:nvSpPr>
          <p:spPr bwMode="auto">
            <a:xfrm>
              <a:off x="5602373" y="930389"/>
              <a:ext cx="141288" cy="1397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28"/>
            <p:cNvSpPr>
              <a:spLocks/>
            </p:cNvSpPr>
            <p:nvPr/>
          </p:nvSpPr>
          <p:spPr bwMode="auto">
            <a:xfrm>
              <a:off x="5505537" y="1084378"/>
              <a:ext cx="333375" cy="634999"/>
            </a:xfrm>
            <a:custGeom>
              <a:avLst/>
              <a:gdLst>
                <a:gd name="T0" fmla="*/ 87 w 87"/>
                <a:gd name="T1" fmla="*/ 24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4 h 168"/>
                <a:gd name="T12" fmla="*/ 0 w 87"/>
                <a:gd name="T13" fmla="*/ 24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4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4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4 h 168"/>
                <a:gd name="T68" fmla="*/ 87 w 87"/>
                <a:gd name="T69" fmla="*/ 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4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 flipH="1">
            <a:off x="5888122" y="1520485"/>
            <a:ext cx="313198" cy="741233"/>
            <a:chOff x="5505537" y="930389"/>
            <a:chExt cx="333375" cy="788988"/>
          </a:xfrm>
          <a:solidFill>
            <a:schemeClr val="accent1"/>
          </a:solidFill>
        </p:grpSpPr>
        <p:sp>
          <p:nvSpPr>
            <p:cNvPr id="28" name="Oval 27"/>
            <p:cNvSpPr>
              <a:spLocks noChangeArrowheads="1"/>
            </p:cNvSpPr>
            <p:nvPr/>
          </p:nvSpPr>
          <p:spPr bwMode="auto">
            <a:xfrm>
              <a:off x="5602373" y="930389"/>
              <a:ext cx="141288" cy="1397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5505537" y="1084378"/>
              <a:ext cx="333375" cy="634999"/>
            </a:xfrm>
            <a:custGeom>
              <a:avLst/>
              <a:gdLst>
                <a:gd name="T0" fmla="*/ 87 w 87"/>
                <a:gd name="T1" fmla="*/ 24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4 h 168"/>
                <a:gd name="T12" fmla="*/ 0 w 87"/>
                <a:gd name="T13" fmla="*/ 24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4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4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4 h 168"/>
                <a:gd name="T68" fmla="*/ 87 w 87"/>
                <a:gd name="T69" fmla="*/ 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4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 flipH="1">
            <a:off x="6294522" y="1520485"/>
            <a:ext cx="313198" cy="741233"/>
            <a:chOff x="5505537" y="930389"/>
            <a:chExt cx="333375" cy="788988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1" name="Oval 27"/>
            <p:cNvSpPr>
              <a:spLocks noChangeArrowheads="1"/>
            </p:cNvSpPr>
            <p:nvPr/>
          </p:nvSpPr>
          <p:spPr bwMode="auto">
            <a:xfrm>
              <a:off x="5602373" y="930389"/>
              <a:ext cx="141288" cy="1397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28"/>
            <p:cNvSpPr>
              <a:spLocks/>
            </p:cNvSpPr>
            <p:nvPr/>
          </p:nvSpPr>
          <p:spPr bwMode="auto">
            <a:xfrm>
              <a:off x="5505537" y="1084378"/>
              <a:ext cx="333375" cy="634999"/>
            </a:xfrm>
            <a:custGeom>
              <a:avLst/>
              <a:gdLst>
                <a:gd name="T0" fmla="*/ 87 w 87"/>
                <a:gd name="T1" fmla="*/ 24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4 h 168"/>
                <a:gd name="T12" fmla="*/ 0 w 87"/>
                <a:gd name="T13" fmla="*/ 24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4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4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4 h 168"/>
                <a:gd name="T68" fmla="*/ 87 w 87"/>
                <a:gd name="T69" fmla="*/ 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4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 flipH="1">
            <a:off x="6700922" y="1520485"/>
            <a:ext cx="313198" cy="741233"/>
            <a:chOff x="5505537" y="930389"/>
            <a:chExt cx="333375" cy="788988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4" name="Oval 27"/>
            <p:cNvSpPr>
              <a:spLocks noChangeArrowheads="1"/>
            </p:cNvSpPr>
            <p:nvPr/>
          </p:nvSpPr>
          <p:spPr bwMode="auto">
            <a:xfrm>
              <a:off x="5602373" y="930389"/>
              <a:ext cx="141288" cy="1397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5505537" y="1084378"/>
              <a:ext cx="333375" cy="634999"/>
            </a:xfrm>
            <a:custGeom>
              <a:avLst/>
              <a:gdLst>
                <a:gd name="T0" fmla="*/ 87 w 87"/>
                <a:gd name="T1" fmla="*/ 24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4 h 168"/>
                <a:gd name="T12" fmla="*/ 0 w 87"/>
                <a:gd name="T13" fmla="*/ 24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4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4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4 h 168"/>
                <a:gd name="T68" fmla="*/ 87 w 87"/>
                <a:gd name="T69" fmla="*/ 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4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 flipH="1">
            <a:off x="7107322" y="1520485"/>
            <a:ext cx="313198" cy="741233"/>
            <a:chOff x="5505537" y="930389"/>
            <a:chExt cx="333375" cy="788988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7" name="Oval 27"/>
            <p:cNvSpPr>
              <a:spLocks noChangeArrowheads="1"/>
            </p:cNvSpPr>
            <p:nvPr/>
          </p:nvSpPr>
          <p:spPr bwMode="auto">
            <a:xfrm>
              <a:off x="5602373" y="930389"/>
              <a:ext cx="141288" cy="1397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28"/>
            <p:cNvSpPr>
              <a:spLocks/>
            </p:cNvSpPr>
            <p:nvPr/>
          </p:nvSpPr>
          <p:spPr bwMode="auto">
            <a:xfrm>
              <a:off x="5505537" y="1084378"/>
              <a:ext cx="333375" cy="634999"/>
            </a:xfrm>
            <a:custGeom>
              <a:avLst/>
              <a:gdLst>
                <a:gd name="T0" fmla="*/ 87 w 87"/>
                <a:gd name="T1" fmla="*/ 24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4 h 168"/>
                <a:gd name="T12" fmla="*/ 0 w 87"/>
                <a:gd name="T13" fmla="*/ 24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4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4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4 h 168"/>
                <a:gd name="T68" fmla="*/ 87 w 87"/>
                <a:gd name="T69" fmla="*/ 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4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7513722" y="1665154"/>
            <a:ext cx="1162498" cy="82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4000" dirty="0">
                <a:solidFill>
                  <a:schemeClr val="accent1"/>
                </a:solidFill>
                <a:cs typeface="+mn-ea"/>
                <a:sym typeface="+mn-lt"/>
              </a:rPr>
              <a:t>7/10</a:t>
            </a:r>
            <a:endParaRPr lang="id-ID" sz="4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7513722" y="1416028"/>
            <a:ext cx="2446656" cy="31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tx1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From user</a:t>
            </a:r>
            <a:endParaRPr lang="id-ID" sz="1200" dirty="0">
              <a:solidFill>
                <a:schemeClr val="tx1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47" name="Straight Connector 46"/>
          <p:cNvCxnSpPr/>
          <p:nvPr/>
        </p:nvCxnSpPr>
        <p:spPr>
          <a:xfrm>
            <a:off x="3860800" y="3064818"/>
            <a:ext cx="1665345" cy="0"/>
          </a:xfrm>
          <a:prstGeom prst="line">
            <a:avLst/>
          </a:prstGeom>
          <a:ln w="38100">
            <a:solidFill>
              <a:schemeClr val="accent2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6044961" y="3630788"/>
            <a:ext cx="1665345" cy="0"/>
          </a:xfrm>
          <a:prstGeom prst="line">
            <a:avLst/>
          </a:prstGeom>
          <a:ln w="38100">
            <a:solidFill>
              <a:schemeClr val="accent3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3860800" y="4227033"/>
            <a:ext cx="1665345" cy="0"/>
          </a:xfrm>
          <a:prstGeom prst="line">
            <a:avLst/>
          </a:prstGeom>
          <a:ln w="38100">
            <a:solidFill>
              <a:schemeClr val="accent4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6044961" y="4833643"/>
            <a:ext cx="1665345" cy="0"/>
          </a:xfrm>
          <a:prstGeom prst="line">
            <a:avLst/>
          </a:prstGeom>
          <a:ln w="38100">
            <a:solidFill>
              <a:schemeClr val="accent5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7812761" y="3284836"/>
            <a:ext cx="902811" cy="348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1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53" name="Rectangle 52"/>
          <p:cNvSpPr/>
          <p:nvPr/>
        </p:nvSpPr>
        <p:spPr>
          <a:xfrm>
            <a:off x="7812762" y="3545751"/>
            <a:ext cx="2604756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顶部“开始”面板中可以对字体、字号、颜色、行距等进行修改。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7812761" y="4464242"/>
            <a:ext cx="902811" cy="348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1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55" name="Rectangle 54"/>
          <p:cNvSpPr/>
          <p:nvPr/>
        </p:nvSpPr>
        <p:spPr>
          <a:xfrm>
            <a:off x="7812762" y="4725157"/>
            <a:ext cx="2604756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顶部“开始”面板中可以对字体、字号、颜色、行距等进行修改。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2886013" y="2783917"/>
            <a:ext cx="902811" cy="348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b="1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57" name="Rectangle 56"/>
          <p:cNvSpPr/>
          <p:nvPr/>
        </p:nvSpPr>
        <p:spPr>
          <a:xfrm>
            <a:off x="1184068" y="3044832"/>
            <a:ext cx="2604756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顶部“开始”面板中可以对字体、字号、颜色、行距等进行修改。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2886013" y="3963323"/>
            <a:ext cx="902811" cy="348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b="1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59" name="Rectangle 58"/>
          <p:cNvSpPr/>
          <p:nvPr/>
        </p:nvSpPr>
        <p:spPr>
          <a:xfrm>
            <a:off x="1184068" y="4224238"/>
            <a:ext cx="2604756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顶部“开始”面板中可以对字体、字号、颜色、行距等进行修改。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5531881" y="2813358"/>
            <a:ext cx="502920" cy="502920"/>
            <a:chOff x="5531881" y="2813358"/>
            <a:chExt cx="502920" cy="502920"/>
          </a:xfrm>
        </p:grpSpPr>
        <p:sp>
          <p:nvSpPr>
            <p:cNvPr id="41" name="Oval 40"/>
            <p:cNvSpPr/>
            <p:nvPr/>
          </p:nvSpPr>
          <p:spPr>
            <a:xfrm>
              <a:off x="5531881" y="2813358"/>
              <a:ext cx="502920" cy="5029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US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5607142" y="2929894"/>
              <a:ext cx="341760" cy="3130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1200" b="1" dirty="0">
                  <a:solidFill>
                    <a:schemeClr val="bg2"/>
                  </a:solidFill>
                  <a:cs typeface="+mn-ea"/>
                  <a:sym typeface="+mn-lt"/>
                </a:rPr>
                <a:t>01</a:t>
              </a:r>
              <a:endParaRPr lang="id-ID" sz="1200" b="1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5531881" y="3379328"/>
            <a:ext cx="502920" cy="502920"/>
            <a:chOff x="5531881" y="3379328"/>
            <a:chExt cx="502920" cy="502920"/>
          </a:xfrm>
        </p:grpSpPr>
        <p:sp>
          <p:nvSpPr>
            <p:cNvPr id="42" name="Oval 41"/>
            <p:cNvSpPr/>
            <p:nvPr/>
          </p:nvSpPr>
          <p:spPr>
            <a:xfrm>
              <a:off x="5531881" y="3379328"/>
              <a:ext cx="502920" cy="5029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US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5612222" y="3487483"/>
              <a:ext cx="341760" cy="3130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1200" b="1" dirty="0">
                  <a:solidFill>
                    <a:schemeClr val="bg2"/>
                  </a:solidFill>
                  <a:cs typeface="+mn-ea"/>
                  <a:sym typeface="+mn-lt"/>
                </a:rPr>
                <a:t>02</a:t>
              </a:r>
              <a:endParaRPr lang="id-ID" sz="1200" b="1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5531881" y="3975573"/>
            <a:ext cx="502920" cy="502920"/>
            <a:chOff x="5531881" y="3975573"/>
            <a:chExt cx="502920" cy="502920"/>
          </a:xfrm>
        </p:grpSpPr>
        <p:sp>
          <p:nvSpPr>
            <p:cNvPr id="43" name="Oval 42"/>
            <p:cNvSpPr/>
            <p:nvPr/>
          </p:nvSpPr>
          <p:spPr>
            <a:xfrm>
              <a:off x="5531881" y="3975573"/>
              <a:ext cx="502920" cy="50292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US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5609142" y="4106826"/>
              <a:ext cx="341760" cy="3130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1200" b="1" dirty="0">
                  <a:solidFill>
                    <a:schemeClr val="bg2"/>
                  </a:solidFill>
                  <a:cs typeface="+mn-ea"/>
                  <a:sym typeface="+mn-lt"/>
                </a:rPr>
                <a:t>03</a:t>
              </a:r>
              <a:endParaRPr lang="id-ID" sz="1200" b="1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5531881" y="4582183"/>
            <a:ext cx="502920" cy="502920"/>
            <a:chOff x="5531881" y="4582183"/>
            <a:chExt cx="502920" cy="502920"/>
          </a:xfrm>
        </p:grpSpPr>
        <p:sp>
          <p:nvSpPr>
            <p:cNvPr id="44" name="Oval 43"/>
            <p:cNvSpPr/>
            <p:nvPr/>
          </p:nvSpPr>
          <p:spPr>
            <a:xfrm>
              <a:off x="5531881" y="4582183"/>
              <a:ext cx="502920" cy="50292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US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5614222" y="4715215"/>
              <a:ext cx="341760" cy="3130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1200" b="1" dirty="0">
                  <a:solidFill>
                    <a:schemeClr val="bg2"/>
                  </a:solidFill>
                  <a:cs typeface="+mn-ea"/>
                  <a:sym typeface="+mn-lt"/>
                </a:rPr>
                <a:t>04</a:t>
              </a:r>
              <a:endParaRPr lang="id-ID" sz="1200" b="1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3919251" y="5661025"/>
            <a:ext cx="935038" cy="690563"/>
            <a:chOff x="4841875" y="5762625"/>
            <a:chExt cx="935038" cy="690563"/>
          </a:xfrm>
          <a:solidFill>
            <a:srgbClr val="FFC000"/>
          </a:solidFill>
        </p:grpSpPr>
        <p:sp>
          <p:nvSpPr>
            <p:cNvPr id="68" name="Freeform 14"/>
            <p:cNvSpPr>
              <a:spLocks noEditPoints="1"/>
            </p:cNvSpPr>
            <p:nvPr/>
          </p:nvSpPr>
          <p:spPr bwMode="auto">
            <a:xfrm>
              <a:off x="4908550" y="6127750"/>
              <a:ext cx="260350" cy="258763"/>
            </a:xfrm>
            <a:custGeom>
              <a:avLst/>
              <a:gdLst>
                <a:gd name="T0" fmla="*/ 142 w 285"/>
                <a:gd name="T1" fmla="*/ 0 h 285"/>
                <a:gd name="T2" fmla="*/ 0 w 285"/>
                <a:gd name="T3" fmla="*/ 143 h 285"/>
                <a:gd name="T4" fmla="*/ 142 w 285"/>
                <a:gd name="T5" fmla="*/ 285 h 285"/>
                <a:gd name="T6" fmla="*/ 285 w 285"/>
                <a:gd name="T7" fmla="*/ 143 h 285"/>
                <a:gd name="T8" fmla="*/ 142 w 285"/>
                <a:gd name="T9" fmla="*/ 0 h 285"/>
                <a:gd name="T10" fmla="*/ 142 w 285"/>
                <a:gd name="T11" fmla="*/ 259 h 285"/>
                <a:gd name="T12" fmla="*/ 26 w 285"/>
                <a:gd name="T13" fmla="*/ 143 h 285"/>
                <a:gd name="T14" fmla="*/ 142 w 285"/>
                <a:gd name="T15" fmla="*/ 26 h 285"/>
                <a:gd name="T16" fmla="*/ 259 w 285"/>
                <a:gd name="T17" fmla="*/ 143 h 285"/>
                <a:gd name="T18" fmla="*/ 142 w 285"/>
                <a:gd name="T19" fmla="*/ 259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5" h="285">
                  <a:moveTo>
                    <a:pt x="142" y="0"/>
                  </a:moveTo>
                  <a:cubicBezTo>
                    <a:pt x="64" y="0"/>
                    <a:pt x="0" y="64"/>
                    <a:pt x="0" y="143"/>
                  </a:cubicBezTo>
                  <a:cubicBezTo>
                    <a:pt x="0" y="221"/>
                    <a:pt x="64" y="285"/>
                    <a:pt x="142" y="285"/>
                  </a:cubicBezTo>
                  <a:cubicBezTo>
                    <a:pt x="221" y="285"/>
                    <a:pt x="285" y="221"/>
                    <a:pt x="285" y="143"/>
                  </a:cubicBezTo>
                  <a:cubicBezTo>
                    <a:pt x="285" y="64"/>
                    <a:pt x="221" y="0"/>
                    <a:pt x="142" y="0"/>
                  </a:cubicBezTo>
                  <a:close/>
                  <a:moveTo>
                    <a:pt x="142" y="259"/>
                  </a:moveTo>
                  <a:cubicBezTo>
                    <a:pt x="78" y="259"/>
                    <a:pt x="26" y="207"/>
                    <a:pt x="26" y="143"/>
                  </a:cubicBezTo>
                  <a:cubicBezTo>
                    <a:pt x="26" y="78"/>
                    <a:pt x="78" y="26"/>
                    <a:pt x="142" y="26"/>
                  </a:cubicBezTo>
                  <a:cubicBezTo>
                    <a:pt x="207" y="26"/>
                    <a:pt x="259" y="78"/>
                    <a:pt x="259" y="143"/>
                  </a:cubicBezTo>
                  <a:cubicBezTo>
                    <a:pt x="259" y="207"/>
                    <a:pt x="207" y="259"/>
                    <a:pt x="142" y="2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69" name="Freeform 15"/>
            <p:cNvSpPr>
              <a:spLocks/>
            </p:cNvSpPr>
            <p:nvPr/>
          </p:nvSpPr>
          <p:spPr bwMode="auto">
            <a:xfrm>
              <a:off x="4978400" y="6173788"/>
              <a:ext cx="120650" cy="165100"/>
            </a:xfrm>
            <a:custGeom>
              <a:avLst/>
              <a:gdLst>
                <a:gd name="T0" fmla="*/ 115 w 133"/>
                <a:gd name="T1" fmla="*/ 86 h 182"/>
                <a:gd name="T2" fmla="*/ 88 w 133"/>
                <a:gd name="T3" fmla="*/ 73 h 182"/>
                <a:gd name="T4" fmla="*/ 59 w 133"/>
                <a:gd name="T5" fmla="*/ 59 h 182"/>
                <a:gd name="T6" fmla="*/ 54 w 133"/>
                <a:gd name="T7" fmla="*/ 46 h 182"/>
                <a:gd name="T8" fmla="*/ 57 w 133"/>
                <a:gd name="T9" fmla="*/ 38 h 182"/>
                <a:gd name="T10" fmla="*/ 64 w 133"/>
                <a:gd name="T11" fmla="*/ 35 h 182"/>
                <a:gd name="T12" fmla="*/ 72 w 133"/>
                <a:gd name="T13" fmla="*/ 38 h 182"/>
                <a:gd name="T14" fmla="*/ 74 w 133"/>
                <a:gd name="T15" fmla="*/ 52 h 182"/>
                <a:gd name="T16" fmla="*/ 74 w 133"/>
                <a:gd name="T17" fmla="*/ 58 h 182"/>
                <a:gd name="T18" fmla="*/ 126 w 133"/>
                <a:gd name="T19" fmla="*/ 58 h 182"/>
                <a:gd name="T20" fmla="*/ 127 w 133"/>
                <a:gd name="T21" fmla="*/ 51 h 182"/>
                <a:gd name="T22" fmla="*/ 115 w 133"/>
                <a:gd name="T23" fmla="*/ 24 h 182"/>
                <a:gd name="T24" fmla="*/ 78 w 133"/>
                <a:gd name="T25" fmla="*/ 12 h 182"/>
                <a:gd name="T26" fmla="*/ 78 w 133"/>
                <a:gd name="T27" fmla="*/ 0 h 182"/>
                <a:gd name="T28" fmla="*/ 54 w 133"/>
                <a:gd name="T29" fmla="*/ 0 h 182"/>
                <a:gd name="T30" fmla="*/ 54 w 133"/>
                <a:gd name="T31" fmla="*/ 12 h 182"/>
                <a:gd name="T32" fmla="*/ 14 w 133"/>
                <a:gd name="T33" fmla="*/ 24 h 182"/>
                <a:gd name="T34" fmla="*/ 0 w 133"/>
                <a:gd name="T35" fmla="*/ 51 h 182"/>
                <a:gd name="T36" fmla="*/ 7 w 133"/>
                <a:gd name="T37" fmla="*/ 72 h 182"/>
                <a:gd name="T38" fmla="*/ 22 w 133"/>
                <a:gd name="T39" fmla="*/ 87 h 182"/>
                <a:gd name="T40" fmla="*/ 54 w 133"/>
                <a:gd name="T41" fmla="*/ 103 h 182"/>
                <a:gd name="T42" fmla="*/ 71 w 133"/>
                <a:gd name="T43" fmla="*/ 115 h 182"/>
                <a:gd name="T44" fmla="*/ 74 w 133"/>
                <a:gd name="T45" fmla="*/ 134 h 182"/>
                <a:gd name="T46" fmla="*/ 71 w 133"/>
                <a:gd name="T47" fmla="*/ 141 h 182"/>
                <a:gd name="T48" fmla="*/ 63 w 133"/>
                <a:gd name="T49" fmla="*/ 144 h 182"/>
                <a:gd name="T50" fmla="*/ 55 w 133"/>
                <a:gd name="T51" fmla="*/ 140 h 182"/>
                <a:gd name="T52" fmla="*/ 54 w 133"/>
                <a:gd name="T53" fmla="*/ 121 h 182"/>
                <a:gd name="T54" fmla="*/ 54 w 133"/>
                <a:gd name="T55" fmla="*/ 112 h 182"/>
                <a:gd name="T56" fmla="*/ 1 w 133"/>
                <a:gd name="T57" fmla="*/ 112 h 182"/>
                <a:gd name="T58" fmla="*/ 1 w 133"/>
                <a:gd name="T59" fmla="*/ 119 h 182"/>
                <a:gd name="T60" fmla="*/ 17 w 133"/>
                <a:gd name="T61" fmla="*/ 155 h 182"/>
                <a:gd name="T62" fmla="*/ 54 w 133"/>
                <a:gd name="T63" fmla="*/ 167 h 182"/>
                <a:gd name="T64" fmla="*/ 54 w 133"/>
                <a:gd name="T65" fmla="*/ 182 h 182"/>
                <a:gd name="T66" fmla="*/ 78 w 133"/>
                <a:gd name="T67" fmla="*/ 182 h 182"/>
                <a:gd name="T68" fmla="*/ 78 w 133"/>
                <a:gd name="T69" fmla="*/ 167 h 182"/>
                <a:gd name="T70" fmla="*/ 119 w 133"/>
                <a:gd name="T71" fmla="*/ 153 h 182"/>
                <a:gd name="T72" fmla="*/ 133 w 133"/>
                <a:gd name="T73" fmla="*/ 121 h 182"/>
                <a:gd name="T74" fmla="*/ 127 w 133"/>
                <a:gd name="T75" fmla="*/ 99 h 182"/>
                <a:gd name="T76" fmla="*/ 115 w 133"/>
                <a:gd name="T77" fmla="*/ 8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3" h="182">
                  <a:moveTo>
                    <a:pt x="115" y="86"/>
                  </a:moveTo>
                  <a:cubicBezTo>
                    <a:pt x="110" y="83"/>
                    <a:pt x="101" y="79"/>
                    <a:pt x="88" y="73"/>
                  </a:cubicBezTo>
                  <a:cubicBezTo>
                    <a:pt x="72" y="66"/>
                    <a:pt x="62" y="61"/>
                    <a:pt x="59" y="59"/>
                  </a:cubicBezTo>
                  <a:cubicBezTo>
                    <a:pt x="56" y="56"/>
                    <a:pt x="54" y="52"/>
                    <a:pt x="54" y="46"/>
                  </a:cubicBezTo>
                  <a:cubicBezTo>
                    <a:pt x="54" y="42"/>
                    <a:pt x="55" y="40"/>
                    <a:pt x="57" y="38"/>
                  </a:cubicBezTo>
                  <a:cubicBezTo>
                    <a:pt x="58" y="36"/>
                    <a:pt x="61" y="35"/>
                    <a:pt x="64" y="35"/>
                  </a:cubicBezTo>
                  <a:cubicBezTo>
                    <a:pt x="68" y="35"/>
                    <a:pt x="71" y="36"/>
                    <a:pt x="72" y="38"/>
                  </a:cubicBezTo>
                  <a:cubicBezTo>
                    <a:pt x="73" y="40"/>
                    <a:pt x="74" y="45"/>
                    <a:pt x="74" y="52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7" y="55"/>
                    <a:pt x="127" y="52"/>
                    <a:pt x="127" y="51"/>
                  </a:cubicBezTo>
                  <a:cubicBezTo>
                    <a:pt x="127" y="39"/>
                    <a:pt x="123" y="31"/>
                    <a:pt x="115" y="24"/>
                  </a:cubicBezTo>
                  <a:cubicBezTo>
                    <a:pt x="107" y="18"/>
                    <a:pt x="94" y="14"/>
                    <a:pt x="78" y="12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36" y="14"/>
                    <a:pt x="23" y="18"/>
                    <a:pt x="14" y="24"/>
                  </a:cubicBezTo>
                  <a:cubicBezTo>
                    <a:pt x="5" y="31"/>
                    <a:pt x="0" y="40"/>
                    <a:pt x="0" y="51"/>
                  </a:cubicBezTo>
                  <a:cubicBezTo>
                    <a:pt x="0" y="59"/>
                    <a:pt x="2" y="66"/>
                    <a:pt x="7" y="72"/>
                  </a:cubicBezTo>
                  <a:cubicBezTo>
                    <a:pt x="11" y="79"/>
                    <a:pt x="16" y="84"/>
                    <a:pt x="22" y="87"/>
                  </a:cubicBezTo>
                  <a:cubicBezTo>
                    <a:pt x="27" y="90"/>
                    <a:pt x="38" y="96"/>
                    <a:pt x="54" y="103"/>
                  </a:cubicBezTo>
                  <a:cubicBezTo>
                    <a:pt x="64" y="108"/>
                    <a:pt x="70" y="112"/>
                    <a:pt x="71" y="115"/>
                  </a:cubicBezTo>
                  <a:cubicBezTo>
                    <a:pt x="73" y="119"/>
                    <a:pt x="74" y="125"/>
                    <a:pt x="74" y="134"/>
                  </a:cubicBezTo>
                  <a:cubicBezTo>
                    <a:pt x="74" y="137"/>
                    <a:pt x="73" y="140"/>
                    <a:pt x="71" y="141"/>
                  </a:cubicBezTo>
                  <a:cubicBezTo>
                    <a:pt x="70" y="143"/>
                    <a:pt x="67" y="144"/>
                    <a:pt x="63" y="144"/>
                  </a:cubicBezTo>
                  <a:cubicBezTo>
                    <a:pt x="59" y="144"/>
                    <a:pt x="57" y="143"/>
                    <a:pt x="55" y="140"/>
                  </a:cubicBezTo>
                  <a:cubicBezTo>
                    <a:pt x="54" y="138"/>
                    <a:pt x="54" y="131"/>
                    <a:pt x="54" y="121"/>
                  </a:cubicBezTo>
                  <a:cubicBezTo>
                    <a:pt x="54" y="112"/>
                    <a:pt x="54" y="112"/>
                    <a:pt x="54" y="112"/>
                  </a:cubicBezTo>
                  <a:cubicBezTo>
                    <a:pt x="1" y="112"/>
                    <a:pt x="1" y="112"/>
                    <a:pt x="1" y="112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1" y="136"/>
                    <a:pt x="6" y="148"/>
                    <a:pt x="17" y="155"/>
                  </a:cubicBezTo>
                  <a:cubicBezTo>
                    <a:pt x="27" y="162"/>
                    <a:pt x="40" y="166"/>
                    <a:pt x="54" y="167"/>
                  </a:cubicBezTo>
                  <a:cubicBezTo>
                    <a:pt x="54" y="182"/>
                    <a:pt x="54" y="182"/>
                    <a:pt x="54" y="182"/>
                  </a:cubicBezTo>
                  <a:cubicBezTo>
                    <a:pt x="78" y="182"/>
                    <a:pt x="78" y="182"/>
                    <a:pt x="78" y="182"/>
                  </a:cubicBezTo>
                  <a:cubicBezTo>
                    <a:pt x="78" y="167"/>
                    <a:pt x="78" y="167"/>
                    <a:pt x="78" y="167"/>
                  </a:cubicBezTo>
                  <a:cubicBezTo>
                    <a:pt x="96" y="166"/>
                    <a:pt x="110" y="161"/>
                    <a:pt x="119" y="153"/>
                  </a:cubicBezTo>
                  <a:cubicBezTo>
                    <a:pt x="128" y="145"/>
                    <a:pt x="133" y="134"/>
                    <a:pt x="133" y="121"/>
                  </a:cubicBezTo>
                  <a:cubicBezTo>
                    <a:pt x="133" y="112"/>
                    <a:pt x="131" y="105"/>
                    <a:pt x="127" y="99"/>
                  </a:cubicBezTo>
                  <a:cubicBezTo>
                    <a:pt x="124" y="94"/>
                    <a:pt x="120" y="89"/>
                    <a:pt x="115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70" name="Freeform 16"/>
            <p:cNvSpPr>
              <a:spLocks noEditPoints="1"/>
            </p:cNvSpPr>
            <p:nvPr/>
          </p:nvSpPr>
          <p:spPr bwMode="auto">
            <a:xfrm>
              <a:off x="4841875" y="5762625"/>
              <a:ext cx="935038" cy="690563"/>
            </a:xfrm>
            <a:custGeom>
              <a:avLst/>
              <a:gdLst>
                <a:gd name="T0" fmla="*/ 972 w 1028"/>
                <a:gd name="T1" fmla="*/ 291 h 761"/>
                <a:gd name="T2" fmla="*/ 541 w 1028"/>
                <a:gd name="T3" fmla="*/ 255 h 761"/>
                <a:gd name="T4" fmla="*/ 509 w 1028"/>
                <a:gd name="T5" fmla="*/ 172 h 761"/>
                <a:gd name="T6" fmla="*/ 565 w 1028"/>
                <a:gd name="T7" fmla="*/ 157 h 761"/>
                <a:gd name="T8" fmla="*/ 565 w 1028"/>
                <a:gd name="T9" fmla="*/ 0 h 761"/>
                <a:gd name="T10" fmla="*/ 144 w 1028"/>
                <a:gd name="T11" fmla="*/ 0 h 761"/>
                <a:gd name="T12" fmla="*/ 124 w 1028"/>
                <a:gd name="T13" fmla="*/ 86 h 761"/>
                <a:gd name="T14" fmla="*/ 88 w 1028"/>
                <a:gd name="T15" fmla="*/ 208 h 761"/>
                <a:gd name="T16" fmla="*/ 120 w 1028"/>
                <a:gd name="T17" fmla="*/ 294 h 761"/>
                <a:gd name="T18" fmla="*/ 163 w 1028"/>
                <a:gd name="T19" fmla="*/ 330 h 761"/>
                <a:gd name="T20" fmla="*/ 0 w 1028"/>
                <a:gd name="T21" fmla="*/ 545 h 761"/>
                <a:gd name="T22" fmla="*/ 602 w 1028"/>
                <a:gd name="T23" fmla="*/ 761 h 761"/>
                <a:gd name="T24" fmla="*/ 969 w 1028"/>
                <a:gd name="T25" fmla="*/ 760 h 761"/>
                <a:gd name="T26" fmla="*/ 1004 w 1028"/>
                <a:gd name="T27" fmla="*/ 638 h 761"/>
                <a:gd name="T28" fmla="*/ 928 w 1028"/>
                <a:gd name="T29" fmla="*/ 603 h 761"/>
                <a:gd name="T30" fmla="*/ 972 w 1028"/>
                <a:gd name="T31" fmla="*/ 587 h 761"/>
                <a:gd name="T32" fmla="*/ 992 w 1028"/>
                <a:gd name="T33" fmla="*/ 501 h 761"/>
                <a:gd name="T34" fmla="*/ 1028 w 1028"/>
                <a:gd name="T35" fmla="*/ 379 h 761"/>
                <a:gd name="T36" fmla="*/ 604 w 1028"/>
                <a:gd name="T37" fmla="*/ 308 h 761"/>
                <a:gd name="T38" fmla="*/ 604 w 1028"/>
                <a:gd name="T39" fmla="*/ 359 h 761"/>
                <a:gd name="T40" fmla="*/ 624 w 1028"/>
                <a:gd name="T41" fmla="*/ 395 h 761"/>
                <a:gd name="T42" fmla="*/ 599 w 1028"/>
                <a:gd name="T43" fmla="*/ 395 h 761"/>
                <a:gd name="T44" fmla="*/ 910 w 1028"/>
                <a:gd name="T45" fmla="*/ 534 h 761"/>
                <a:gd name="T46" fmla="*/ 624 w 1028"/>
                <a:gd name="T47" fmla="*/ 483 h 761"/>
                <a:gd name="T48" fmla="*/ 523 w 1028"/>
                <a:gd name="T49" fmla="*/ 570 h 761"/>
                <a:gd name="T50" fmla="*/ 399 w 1028"/>
                <a:gd name="T51" fmla="*/ 621 h 761"/>
                <a:gd name="T52" fmla="*/ 488 w 1028"/>
                <a:gd name="T53" fmla="*/ 484 h 761"/>
                <a:gd name="T54" fmla="*/ 405 w 1028"/>
                <a:gd name="T55" fmla="*/ 484 h 761"/>
                <a:gd name="T56" fmla="*/ 569 w 1028"/>
                <a:gd name="T57" fmla="*/ 484 h 761"/>
                <a:gd name="T58" fmla="*/ 524 w 1028"/>
                <a:gd name="T59" fmla="*/ 534 h 761"/>
                <a:gd name="T60" fmla="*/ 564 w 1028"/>
                <a:gd name="T61" fmla="*/ 448 h 761"/>
                <a:gd name="T62" fmla="*/ 564 w 1028"/>
                <a:gd name="T63" fmla="*/ 398 h 761"/>
                <a:gd name="T64" fmla="*/ 531 w 1028"/>
                <a:gd name="T65" fmla="*/ 363 h 761"/>
                <a:gd name="T66" fmla="*/ 217 w 1028"/>
                <a:gd name="T67" fmla="*/ 312 h 761"/>
                <a:gd name="T68" fmla="*/ 173 w 1028"/>
                <a:gd name="T69" fmla="*/ 276 h 761"/>
                <a:gd name="T70" fmla="*/ 488 w 1028"/>
                <a:gd name="T71" fmla="*/ 276 h 761"/>
                <a:gd name="T72" fmla="*/ 511 w 1028"/>
                <a:gd name="T73" fmla="*/ 53 h 761"/>
                <a:gd name="T74" fmla="*/ 197 w 1028"/>
                <a:gd name="T75" fmla="*/ 104 h 761"/>
                <a:gd name="T76" fmla="*/ 141 w 1028"/>
                <a:gd name="T77" fmla="*/ 139 h 761"/>
                <a:gd name="T78" fmla="*/ 456 w 1028"/>
                <a:gd name="T79" fmla="*/ 190 h 761"/>
                <a:gd name="T80" fmla="*/ 216 w 1028"/>
                <a:gd name="T81" fmla="*/ 382 h 761"/>
                <a:gd name="T82" fmla="*/ 54 w 1028"/>
                <a:gd name="T83" fmla="*/ 545 h 761"/>
                <a:gd name="T84" fmla="*/ 380 w 1028"/>
                <a:gd name="T85" fmla="*/ 656 h 761"/>
                <a:gd name="T86" fmla="*/ 601 w 1028"/>
                <a:gd name="T87" fmla="*/ 620 h 761"/>
                <a:gd name="T88" fmla="*/ 569 w 1028"/>
                <a:gd name="T89" fmla="*/ 570 h 761"/>
                <a:gd name="T90" fmla="*/ 601 w 1028"/>
                <a:gd name="T91" fmla="*/ 620 h 761"/>
                <a:gd name="T92" fmla="*/ 636 w 1028"/>
                <a:gd name="T93" fmla="*/ 707 h 761"/>
                <a:gd name="T94" fmla="*/ 951 w 1028"/>
                <a:gd name="T95" fmla="*/ 656 h 761"/>
                <a:gd name="T96" fmla="*/ 660 w 1028"/>
                <a:gd name="T97" fmla="*/ 448 h 761"/>
                <a:gd name="T98" fmla="*/ 975 w 1028"/>
                <a:gd name="T99" fmla="*/ 448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28" h="761">
                  <a:moveTo>
                    <a:pt x="992" y="344"/>
                  </a:moveTo>
                  <a:cubicBezTo>
                    <a:pt x="972" y="344"/>
                    <a:pt x="972" y="344"/>
                    <a:pt x="972" y="344"/>
                  </a:cubicBezTo>
                  <a:cubicBezTo>
                    <a:pt x="972" y="291"/>
                    <a:pt x="972" y="291"/>
                    <a:pt x="972" y="291"/>
                  </a:cubicBezTo>
                  <a:cubicBezTo>
                    <a:pt x="972" y="255"/>
                    <a:pt x="972" y="255"/>
                    <a:pt x="972" y="255"/>
                  </a:cubicBezTo>
                  <a:cubicBezTo>
                    <a:pt x="937" y="255"/>
                    <a:pt x="937" y="255"/>
                    <a:pt x="937" y="255"/>
                  </a:cubicBezTo>
                  <a:cubicBezTo>
                    <a:pt x="541" y="255"/>
                    <a:pt x="541" y="255"/>
                    <a:pt x="541" y="255"/>
                  </a:cubicBezTo>
                  <a:cubicBezTo>
                    <a:pt x="541" y="208"/>
                    <a:pt x="541" y="208"/>
                    <a:pt x="541" y="208"/>
                  </a:cubicBezTo>
                  <a:cubicBezTo>
                    <a:pt x="541" y="172"/>
                    <a:pt x="541" y="172"/>
                    <a:pt x="541" y="172"/>
                  </a:cubicBezTo>
                  <a:cubicBezTo>
                    <a:pt x="509" y="172"/>
                    <a:pt x="509" y="172"/>
                    <a:pt x="509" y="172"/>
                  </a:cubicBezTo>
                  <a:cubicBezTo>
                    <a:pt x="509" y="157"/>
                    <a:pt x="509" y="157"/>
                    <a:pt x="509" y="157"/>
                  </a:cubicBezTo>
                  <a:cubicBezTo>
                    <a:pt x="529" y="157"/>
                    <a:pt x="529" y="157"/>
                    <a:pt x="529" y="157"/>
                  </a:cubicBezTo>
                  <a:cubicBezTo>
                    <a:pt x="565" y="157"/>
                    <a:pt x="565" y="157"/>
                    <a:pt x="565" y="157"/>
                  </a:cubicBezTo>
                  <a:cubicBezTo>
                    <a:pt x="565" y="121"/>
                    <a:pt x="565" y="121"/>
                    <a:pt x="565" y="121"/>
                  </a:cubicBezTo>
                  <a:cubicBezTo>
                    <a:pt x="565" y="35"/>
                    <a:pt x="565" y="35"/>
                    <a:pt x="565" y="35"/>
                  </a:cubicBezTo>
                  <a:cubicBezTo>
                    <a:pt x="565" y="0"/>
                    <a:pt x="565" y="0"/>
                    <a:pt x="565" y="0"/>
                  </a:cubicBezTo>
                  <a:cubicBezTo>
                    <a:pt x="529" y="0"/>
                    <a:pt x="529" y="0"/>
                    <a:pt x="529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4" y="35"/>
                    <a:pt x="144" y="35"/>
                    <a:pt x="144" y="35"/>
                  </a:cubicBezTo>
                  <a:cubicBezTo>
                    <a:pt x="144" y="86"/>
                    <a:pt x="144" y="86"/>
                    <a:pt x="144" y="86"/>
                  </a:cubicBezTo>
                  <a:cubicBezTo>
                    <a:pt x="124" y="86"/>
                    <a:pt x="124" y="86"/>
                    <a:pt x="124" y="86"/>
                  </a:cubicBezTo>
                  <a:cubicBezTo>
                    <a:pt x="88" y="86"/>
                    <a:pt x="88" y="86"/>
                    <a:pt x="88" y="86"/>
                  </a:cubicBezTo>
                  <a:cubicBezTo>
                    <a:pt x="88" y="121"/>
                    <a:pt x="88" y="121"/>
                    <a:pt x="88" y="121"/>
                  </a:cubicBezTo>
                  <a:cubicBezTo>
                    <a:pt x="88" y="208"/>
                    <a:pt x="88" y="208"/>
                    <a:pt x="88" y="208"/>
                  </a:cubicBezTo>
                  <a:cubicBezTo>
                    <a:pt x="88" y="243"/>
                    <a:pt x="88" y="243"/>
                    <a:pt x="88" y="243"/>
                  </a:cubicBezTo>
                  <a:cubicBezTo>
                    <a:pt x="120" y="243"/>
                    <a:pt x="120" y="243"/>
                    <a:pt x="120" y="243"/>
                  </a:cubicBezTo>
                  <a:cubicBezTo>
                    <a:pt x="120" y="294"/>
                    <a:pt x="120" y="294"/>
                    <a:pt x="120" y="294"/>
                  </a:cubicBezTo>
                  <a:cubicBezTo>
                    <a:pt x="120" y="330"/>
                    <a:pt x="120" y="330"/>
                    <a:pt x="120" y="330"/>
                  </a:cubicBezTo>
                  <a:cubicBezTo>
                    <a:pt x="155" y="330"/>
                    <a:pt x="155" y="330"/>
                    <a:pt x="155" y="330"/>
                  </a:cubicBezTo>
                  <a:cubicBezTo>
                    <a:pt x="163" y="330"/>
                    <a:pt x="163" y="330"/>
                    <a:pt x="163" y="330"/>
                  </a:cubicBezTo>
                  <a:cubicBezTo>
                    <a:pt x="163" y="335"/>
                    <a:pt x="163" y="335"/>
                    <a:pt x="163" y="335"/>
                  </a:cubicBezTo>
                  <a:cubicBezTo>
                    <a:pt x="123" y="345"/>
                    <a:pt x="86" y="367"/>
                    <a:pt x="57" y="399"/>
                  </a:cubicBezTo>
                  <a:cubicBezTo>
                    <a:pt x="20" y="439"/>
                    <a:pt x="0" y="491"/>
                    <a:pt x="0" y="545"/>
                  </a:cubicBezTo>
                  <a:cubicBezTo>
                    <a:pt x="0" y="664"/>
                    <a:pt x="97" y="761"/>
                    <a:pt x="216" y="761"/>
                  </a:cubicBezTo>
                  <a:cubicBezTo>
                    <a:pt x="567" y="761"/>
                    <a:pt x="567" y="761"/>
                    <a:pt x="567" y="761"/>
                  </a:cubicBezTo>
                  <a:cubicBezTo>
                    <a:pt x="602" y="761"/>
                    <a:pt x="602" y="761"/>
                    <a:pt x="602" y="761"/>
                  </a:cubicBezTo>
                  <a:cubicBezTo>
                    <a:pt x="602" y="760"/>
                    <a:pt x="602" y="760"/>
                    <a:pt x="602" y="760"/>
                  </a:cubicBezTo>
                  <a:cubicBezTo>
                    <a:pt x="619" y="760"/>
                    <a:pt x="619" y="760"/>
                    <a:pt x="619" y="760"/>
                  </a:cubicBezTo>
                  <a:cubicBezTo>
                    <a:pt x="969" y="760"/>
                    <a:pt x="969" y="760"/>
                    <a:pt x="969" y="760"/>
                  </a:cubicBezTo>
                  <a:cubicBezTo>
                    <a:pt x="1004" y="760"/>
                    <a:pt x="1004" y="760"/>
                    <a:pt x="1004" y="760"/>
                  </a:cubicBezTo>
                  <a:cubicBezTo>
                    <a:pt x="1004" y="725"/>
                    <a:pt x="1004" y="725"/>
                    <a:pt x="1004" y="725"/>
                  </a:cubicBezTo>
                  <a:cubicBezTo>
                    <a:pt x="1004" y="638"/>
                    <a:pt x="1004" y="638"/>
                    <a:pt x="1004" y="638"/>
                  </a:cubicBezTo>
                  <a:cubicBezTo>
                    <a:pt x="1004" y="603"/>
                    <a:pt x="1004" y="603"/>
                    <a:pt x="1004" y="603"/>
                  </a:cubicBezTo>
                  <a:cubicBezTo>
                    <a:pt x="969" y="603"/>
                    <a:pt x="969" y="603"/>
                    <a:pt x="969" y="603"/>
                  </a:cubicBezTo>
                  <a:cubicBezTo>
                    <a:pt x="928" y="603"/>
                    <a:pt x="928" y="603"/>
                    <a:pt x="928" y="603"/>
                  </a:cubicBezTo>
                  <a:cubicBezTo>
                    <a:pt x="928" y="587"/>
                    <a:pt x="928" y="587"/>
                    <a:pt x="928" y="587"/>
                  </a:cubicBezTo>
                  <a:cubicBezTo>
                    <a:pt x="937" y="587"/>
                    <a:pt x="937" y="587"/>
                    <a:pt x="937" y="587"/>
                  </a:cubicBezTo>
                  <a:cubicBezTo>
                    <a:pt x="972" y="587"/>
                    <a:pt x="972" y="587"/>
                    <a:pt x="972" y="587"/>
                  </a:cubicBezTo>
                  <a:cubicBezTo>
                    <a:pt x="972" y="552"/>
                    <a:pt x="972" y="552"/>
                    <a:pt x="972" y="552"/>
                  </a:cubicBezTo>
                  <a:cubicBezTo>
                    <a:pt x="972" y="501"/>
                    <a:pt x="972" y="501"/>
                    <a:pt x="972" y="501"/>
                  </a:cubicBezTo>
                  <a:cubicBezTo>
                    <a:pt x="992" y="501"/>
                    <a:pt x="992" y="501"/>
                    <a:pt x="992" y="501"/>
                  </a:cubicBezTo>
                  <a:cubicBezTo>
                    <a:pt x="1028" y="501"/>
                    <a:pt x="1028" y="501"/>
                    <a:pt x="1028" y="501"/>
                  </a:cubicBezTo>
                  <a:cubicBezTo>
                    <a:pt x="1028" y="466"/>
                    <a:pt x="1028" y="466"/>
                    <a:pt x="1028" y="466"/>
                  </a:cubicBezTo>
                  <a:cubicBezTo>
                    <a:pt x="1028" y="379"/>
                    <a:pt x="1028" y="379"/>
                    <a:pt x="1028" y="379"/>
                  </a:cubicBezTo>
                  <a:cubicBezTo>
                    <a:pt x="1028" y="344"/>
                    <a:pt x="1028" y="344"/>
                    <a:pt x="1028" y="344"/>
                  </a:cubicBezTo>
                  <a:lnTo>
                    <a:pt x="992" y="344"/>
                  </a:lnTo>
                  <a:close/>
                  <a:moveTo>
                    <a:pt x="604" y="308"/>
                  </a:moveTo>
                  <a:cubicBezTo>
                    <a:pt x="919" y="308"/>
                    <a:pt x="919" y="308"/>
                    <a:pt x="919" y="308"/>
                  </a:cubicBezTo>
                  <a:cubicBezTo>
                    <a:pt x="919" y="359"/>
                    <a:pt x="919" y="359"/>
                    <a:pt x="919" y="359"/>
                  </a:cubicBezTo>
                  <a:cubicBezTo>
                    <a:pt x="604" y="359"/>
                    <a:pt x="604" y="359"/>
                    <a:pt x="604" y="359"/>
                  </a:cubicBezTo>
                  <a:lnTo>
                    <a:pt x="604" y="308"/>
                  </a:lnTo>
                  <a:close/>
                  <a:moveTo>
                    <a:pt x="599" y="395"/>
                  </a:moveTo>
                  <a:cubicBezTo>
                    <a:pt x="624" y="395"/>
                    <a:pt x="624" y="395"/>
                    <a:pt x="624" y="395"/>
                  </a:cubicBezTo>
                  <a:cubicBezTo>
                    <a:pt x="624" y="448"/>
                    <a:pt x="624" y="448"/>
                    <a:pt x="624" y="448"/>
                  </a:cubicBezTo>
                  <a:cubicBezTo>
                    <a:pt x="599" y="448"/>
                    <a:pt x="599" y="448"/>
                    <a:pt x="599" y="448"/>
                  </a:cubicBezTo>
                  <a:lnTo>
                    <a:pt x="599" y="395"/>
                  </a:lnTo>
                  <a:close/>
                  <a:moveTo>
                    <a:pt x="919" y="483"/>
                  </a:moveTo>
                  <a:cubicBezTo>
                    <a:pt x="919" y="534"/>
                    <a:pt x="919" y="534"/>
                    <a:pt x="919" y="534"/>
                  </a:cubicBezTo>
                  <a:cubicBezTo>
                    <a:pt x="910" y="534"/>
                    <a:pt x="910" y="534"/>
                    <a:pt x="910" y="534"/>
                  </a:cubicBezTo>
                  <a:cubicBezTo>
                    <a:pt x="604" y="534"/>
                    <a:pt x="604" y="534"/>
                    <a:pt x="604" y="534"/>
                  </a:cubicBezTo>
                  <a:cubicBezTo>
                    <a:pt x="604" y="483"/>
                    <a:pt x="604" y="483"/>
                    <a:pt x="604" y="483"/>
                  </a:cubicBezTo>
                  <a:cubicBezTo>
                    <a:pt x="624" y="483"/>
                    <a:pt x="624" y="483"/>
                    <a:pt x="624" y="483"/>
                  </a:cubicBezTo>
                  <a:lnTo>
                    <a:pt x="919" y="483"/>
                  </a:lnTo>
                  <a:close/>
                  <a:moveTo>
                    <a:pt x="413" y="570"/>
                  </a:moveTo>
                  <a:cubicBezTo>
                    <a:pt x="523" y="570"/>
                    <a:pt x="523" y="570"/>
                    <a:pt x="523" y="570"/>
                  </a:cubicBezTo>
                  <a:cubicBezTo>
                    <a:pt x="524" y="570"/>
                    <a:pt x="524" y="570"/>
                    <a:pt x="524" y="570"/>
                  </a:cubicBezTo>
                  <a:cubicBezTo>
                    <a:pt x="524" y="621"/>
                    <a:pt x="524" y="621"/>
                    <a:pt x="524" y="621"/>
                  </a:cubicBezTo>
                  <a:cubicBezTo>
                    <a:pt x="399" y="621"/>
                    <a:pt x="399" y="621"/>
                    <a:pt x="399" y="621"/>
                  </a:cubicBezTo>
                  <a:cubicBezTo>
                    <a:pt x="406" y="605"/>
                    <a:pt x="411" y="588"/>
                    <a:pt x="413" y="570"/>
                  </a:cubicBezTo>
                  <a:close/>
                  <a:moveTo>
                    <a:pt x="405" y="484"/>
                  </a:moveTo>
                  <a:cubicBezTo>
                    <a:pt x="488" y="484"/>
                    <a:pt x="488" y="484"/>
                    <a:pt x="488" y="484"/>
                  </a:cubicBezTo>
                  <a:cubicBezTo>
                    <a:pt x="488" y="534"/>
                    <a:pt x="488" y="534"/>
                    <a:pt x="488" y="534"/>
                  </a:cubicBezTo>
                  <a:cubicBezTo>
                    <a:pt x="414" y="534"/>
                    <a:pt x="414" y="534"/>
                    <a:pt x="414" y="534"/>
                  </a:cubicBezTo>
                  <a:cubicBezTo>
                    <a:pt x="413" y="517"/>
                    <a:pt x="410" y="500"/>
                    <a:pt x="405" y="484"/>
                  </a:cubicBezTo>
                  <a:close/>
                  <a:moveTo>
                    <a:pt x="523" y="534"/>
                  </a:moveTo>
                  <a:cubicBezTo>
                    <a:pt x="523" y="484"/>
                    <a:pt x="523" y="484"/>
                    <a:pt x="523" y="484"/>
                  </a:cubicBezTo>
                  <a:cubicBezTo>
                    <a:pt x="569" y="484"/>
                    <a:pt x="569" y="484"/>
                    <a:pt x="569" y="484"/>
                  </a:cubicBezTo>
                  <a:cubicBezTo>
                    <a:pt x="569" y="534"/>
                    <a:pt x="569" y="534"/>
                    <a:pt x="569" y="534"/>
                  </a:cubicBezTo>
                  <a:cubicBezTo>
                    <a:pt x="524" y="534"/>
                    <a:pt x="524" y="534"/>
                    <a:pt x="524" y="534"/>
                  </a:cubicBezTo>
                  <a:cubicBezTo>
                    <a:pt x="524" y="534"/>
                    <a:pt x="524" y="534"/>
                    <a:pt x="524" y="534"/>
                  </a:cubicBezTo>
                  <a:lnTo>
                    <a:pt x="523" y="534"/>
                  </a:lnTo>
                  <a:close/>
                  <a:moveTo>
                    <a:pt x="564" y="398"/>
                  </a:moveTo>
                  <a:cubicBezTo>
                    <a:pt x="564" y="448"/>
                    <a:pt x="564" y="448"/>
                    <a:pt x="564" y="448"/>
                  </a:cubicBezTo>
                  <a:cubicBezTo>
                    <a:pt x="390" y="448"/>
                    <a:pt x="390" y="448"/>
                    <a:pt x="390" y="448"/>
                  </a:cubicBezTo>
                  <a:cubicBezTo>
                    <a:pt x="379" y="429"/>
                    <a:pt x="366" y="413"/>
                    <a:pt x="350" y="398"/>
                  </a:cubicBezTo>
                  <a:lnTo>
                    <a:pt x="564" y="398"/>
                  </a:lnTo>
                  <a:close/>
                  <a:moveTo>
                    <a:pt x="523" y="312"/>
                  </a:moveTo>
                  <a:cubicBezTo>
                    <a:pt x="531" y="312"/>
                    <a:pt x="531" y="312"/>
                    <a:pt x="531" y="312"/>
                  </a:cubicBezTo>
                  <a:cubicBezTo>
                    <a:pt x="531" y="363"/>
                    <a:pt x="531" y="363"/>
                    <a:pt x="531" y="363"/>
                  </a:cubicBezTo>
                  <a:cubicBezTo>
                    <a:pt x="295" y="363"/>
                    <a:pt x="295" y="363"/>
                    <a:pt x="295" y="363"/>
                  </a:cubicBezTo>
                  <a:cubicBezTo>
                    <a:pt x="271" y="352"/>
                    <a:pt x="245" y="346"/>
                    <a:pt x="217" y="346"/>
                  </a:cubicBezTo>
                  <a:cubicBezTo>
                    <a:pt x="217" y="312"/>
                    <a:pt x="217" y="312"/>
                    <a:pt x="217" y="312"/>
                  </a:cubicBezTo>
                  <a:lnTo>
                    <a:pt x="523" y="312"/>
                  </a:lnTo>
                  <a:close/>
                  <a:moveTo>
                    <a:pt x="181" y="276"/>
                  </a:moveTo>
                  <a:cubicBezTo>
                    <a:pt x="173" y="276"/>
                    <a:pt x="173" y="276"/>
                    <a:pt x="173" y="276"/>
                  </a:cubicBezTo>
                  <a:cubicBezTo>
                    <a:pt x="173" y="225"/>
                    <a:pt x="173" y="225"/>
                    <a:pt x="173" y="225"/>
                  </a:cubicBezTo>
                  <a:cubicBezTo>
                    <a:pt x="488" y="225"/>
                    <a:pt x="488" y="225"/>
                    <a:pt x="488" y="225"/>
                  </a:cubicBezTo>
                  <a:cubicBezTo>
                    <a:pt x="488" y="276"/>
                    <a:pt x="488" y="276"/>
                    <a:pt x="488" y="276"/>
                  </a:cubicBezTo>
                  <a:lnTo>
                    <a:pt x="181" y="276"/>
                  </a:lnTo>
                  <a:close/>
                  <a:moveTo>
                    <a:pt x="197" y="53"/>
                  </a:moveTo>
                  <a:cubicBezTo>
                    <a:pt x="511" y="53"/>
                    <a:pt x="511" y="53"/>
                    <a:pt x="511" y="53"/>
                  </a:cubicBezTo>
                  <a:cubicBezTo>
                    <a:pt x="511" y="104"/>
                    <a:pt x="511" y="104"/>
                    <a:pt x="511" y="104"/>
                  </a:cubicBezTo>
                  <a:cubicBezTo>
                    <a:pt x="491" y="104"/>
                    <a:pt x="491" y="104"/>
                    <a:pt x="491" y="104"/>
                  </a:cubicBezTo>
                  <a:cubicBezTo>
                    <a:pt x="197" y="104"/>
                    <a:pt x="197" y="104"/>
                    <a:pt x="197" y="104"/>
                  </a:cubicBezTo>
                  <a:lnTo>
                    <a:pt x="197" y="53"/>
                  </a:lnTo>
                  <a:close/>
                  <a:moveTo>
                    <a:pt x="141" y="190"/>
                  </a:moveTo>
                  <a:cubicBezTo>
                    <a:pt x="141" y="139"/>
                    <a:pt x="141" y="139"/>
                    <a:pt x="141" y="139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456" y="139"/>
                    <a:pt x="456" y="139"/>
                    <a:pt x="456" y="139"/>
                  </a:cubicBezTo>
                  <a:cubicBezTo>
                    <a:pt x="456" y="190"/>
                    <a:pt x="456" y="190"/>
                    <a:pt x="456" y="190"/>
                  </a:cubicBezTo>
                  <a:lnTo>
                    <a:pt x="141" y="190"/>
                  </a:lnTo>
                  <a:close/>
                  <a:moveTo>
                    <a:pt x="54" y="545"/>
                  </a:moveTo>
                  <a:cubicBezTo>
                    <a:pt x="54" y="455"/>
                    <a:pt x="127" y="382"/>
                    <a:pt x="216" y="382"/>
                  </a:cubicBezTo>
                  <a:cubicBezTo>
                    <a:pt x="306" y="382"/>
                    <a:pt x="379" y="455"/>
                    <a:pt x="379" y="545"/>
                  </a:cubicBezTo>
                  <a:cubicBezTo>
                    <a:pt x="379" y="634"/>
                    <a:pt x="306" y="707"/>
                    <a:pt x="216" y="707"/>
                  </a:cubicBezTo>
                  <a:cubicBezTo>
                    <a:pt x="127" y="707"/>
                    <a:pt x="54" y="634"/>
                    <a:pt x="54" y="545"/>
                  </a:cubicBezTo>
                  <a:close/>
                  <a:moveTo>
                    <a:pt x="549" y="707"/>
                  </a:moveTo>
                  <a:cubicBezTo>
                    <a:pt x="329" y="707"/>
                    <a:pt x="329" y="707"/>
                    <a:pt x="329" y="707"/>
                  </a:cubicBezTo>
                  <a:cubicBezTo>
                    <a:pt x="349" y="694"/>
                    <a:pt x="366" y="676"/>
                    <a:pt x="380" y="656"/>
                  </a:cubicBezTo>
                  <a:cubicBezTo>
                    <a:pt x="549" y="656"/>
                    <a:pt x="549" y="656"/>
                    <a:pt x="549" y="656"/>
                  </a:cubicBezTo>
                  <a:lnTo>
                    <a:pt x="549" y="707"/>
                  </a:lnTo>
                  <a:close/>
                  <a:moveTo>
                    <a:pt x="601" y="620"/>
                  </a:moveTo>
                  <a:cubicBezTo>
                    <a:pt x="560" y="620"/>
                    <a:pt x="560" y="620"/>
                    <a:pt x="560" y="620"/>
                  </a:cubicBezTo>
                  <a:cubicBezTo>
                    <a:pt x="560" y="570"/>
                    <a:pt x="560" y="570"/>
                    <a:pt x="560" y="570"/>
                  </a:cubicBezTo>
                  <a:cubicBezTo>
                    <a:pt x="569" y="570"/>
                    <a:pt x="569" y="570"/>
                    <a:pt x="569" y="570"/>
                  </a:cubicBezTo>
                  <a:cubicBezTo>
                    <a:pt x="875" y="570"/>
                    <a:pt x="875" y="570"/>
                    <a:pt x="875" y="570"/>
                  </a:cubicBezTo>
                  <a:cubicBezTo>
                    <a:pt x="875" y="620"/>
                    <a:pt x="875" y="620"/>
                    <a:pt x="875" y="620"/>
                  </a:cubicBezTo>
                  <a:lnTo>
                    <a:pt x="601" y="620"/>
                  </a:lnTo>
                  <a:close/>
                  <a:moveTo>
                    <a:pt x="951" y="656"/>
                  </a:moveTo>
                  <a:cubicBezTo>
                    <a:pt x="951" y="707"/>
                    <a:pt x="951" y="707"/>
                    <a:pt x="951" y="707"/>
                  </a:cubicBezTo>
                  <a:cubicBezTo>
                    <a:pt x="636" y="707"/>
                    <a:pt x="636" y="707"/>
                    <a:pt x="636" y="707"/>
                  </a:cubicBezTo>
                  <a:cubicBezTo>
                    <a:pt x="636" y="656"/>
                    <a:pt x="636" y="656"/>
                    <a:pt x="636" y="656"/>
                  </a:cubicBezTo>
                  <a:cubicBezTo>
                    <a:pt x="910" y="656"/>
                    <a:pt x="910" y="656"/>
                    <a:pt x="910" y="656"/>
                  </a:cubicBezTo>
                  <a:lnTo>
                    <a:pt x="951" y="656"/>
                  </a:lnTo>
                  <a:close/>
                  <a:moveTo>
                    <a:pt x="975" y="448"/>
                  </a:moveTo>
                  <a:cubicBezTo>
                    <a:pt x="955" y="448"/>
                    <a:pt x="955" y="448"/>
                    <a:pt x="955" y="448"/>
                  </a:cubicBezTo>
                  <a:cubicBezTo>
                    <a:pt x="660" y="448"/>
                    <a:pt x="660" y="448"/>
                    <a:pt x="660" y="448"/>
                  </a:cubicBezTo>
                  <a:cubicBezTo>
                    <a:pt x="660" y="397"/>
                    <a:pt x="660" y="397"/>
                    <a:pt x="660" y="397"/>
                  </a:cubicBezTo>
                  <a:cubicBezTo>
                    <a:pt x="975" y="397"/>
                    <a:pt x="975" y="397"/>
                    <a:pt x="975" y="397"/>
                  </a:cubicBezTo>
                  <a:lnTo>
                    <a:pt x="975" y="4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4920964" y="5718245"/>
            <a:ext cx="1790875" cy="82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4000" dirty="0">
                <a:cs typeface="+mn-ea"/>
                <a:sym typeface="+mn-lt"/>
              </a:rPr>
              <a:t>$2,31M</a:t>
            </a:r>
            <a:endParaRPr lang="id-ID" sz="4000" dirty="0">
              <a:cs typeface="+mn-ea"/>
              <a:sym typeface="+mn-lt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7420520" y="5781790"/>
            <a:ext cx="800219" cy="3121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b="1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74" name="Rectangle 73"/>
          <p:cNvSpPr/>
          <p:nvPr/>
        </p:nvSpPr>
        <p:spPr>
          <a:xfrm>
            <a:off x="7420521" y="6033472"/>
            <a:ext cx="2256879" cy="513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顶部“开始”面板中可以对字体、字号、颜色、行距等进行修改。</a:t>
            </a:r>
          </a:p>
        </p:txBody>
      </p:sp>
      <p:sp>
        <p:nvSpPr>
          <p:cNvPr id="48" name="Slide Number Placeholder 47"/>
          <p:cNvSpPr>
            <a:spLocks noGrp="1"/>
          </p:cNvSpPr>
          <p:nvPr>
            <p:ph type="sldNum" sz="quarter" idx="12"/>
          </p:nvPr>
        </p:nvSpPr>
        <p:spPr>
          <a:xfrm>
            <a:off x="11262360" y="411797"/>
            <a:ext cx="640080" cy="365125"/>
          </a:xfrm>
        </p:spPr>
        <p:txBody>
          <a:bodyPr/>
          <a:lstStyle/>
          <a:p>
            <a:pPr>
              <a:lnSpc>
                <a:spcPct val="130000"/>
              </a:lnSpc>
            </a:pPr>
            <a:fld id="{EA01570A-8480-497D-96D4-D725A6D7C6AA}" type="slidenum">
              <a:rPr lang="en-US" smtClean="0">
                <a:cs typeface="+mn-ea"/>
                <a:sym typeface="+mn-lt"/>
              </a:rPr>
              <a:pPr>
                <a:lnSpc>
                  <a:spcPct val="130000"/>
                </a:lnSpc>
              </a:pPr>
              <a:t>10</a:t>
            </a:fld>
            <a:endParaRPr 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18567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1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1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1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" presetClass="entr" presetSubtype="1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2" presetClass="entr" presetSubtype="1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" presetClass="entr" presetSubtype="1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8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8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8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9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9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10500"/>
                                </p:stCondLst>
                                <p:childTnLst>
                                  <p:par>
                                    <p:cTn id="10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10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11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6" fill="hold">
                                <p:stCondLst>
                                  <p:cond delay="12000"/>
                                </p:stCondLst>
                                <p:childTnLst>
                                  <p:par>
                                    <p:cTn id="11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9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12500"/>
                                </p:stCondLst>
                                <p:childTnLst>
                                  <p:par>
                                    <p:cTn id="1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4" fill="hold">
                                <p:stCondLst>
                                  <p:cond delay="13000"/>
                                </p:stCondLst>
                                <p:childTnLst>
                                  <p:par>
                                    <p:cTn id="12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8" fill="hold">
                                <p:stCondLst>
                                  <p:cond delay="13500"/>
                                </p:stCondLst>
                                <p:childTnLst>
                                  <p:par>
                                    <p:cTn id="129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32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14000"/>
                                </p:stCondLst>
                                <p:childTnLst>
                                  <p:par>
                                    <p:cTn id="1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9" fill="hold">
                                <p:stCondLst>
                                  <p:cond delay="14500"/>
                                </p:stCondLst>
                                <p:childTnLst>
                                  <p:par>
                                    <p:cTn id="14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3" fill="hold">
                                <p:stCondLst>
                                  <p:cond delay="15000"/>
                                </p:stCondLst>
                                <p:childTnLst>
                                  <p:par>
                                    <p:cTn id="1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6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" grpId="0"/>
          <p:bldP spid="40" grpId="0"/>
          <p:bldP spid="52" grpId="0"/>
          <p:bldP spid="53" grpId="0"/>
          <p:bldP spid="54" grpId="0"/>
          <p:bldP spid="55" grpId="0"/>
          <p:bldP spid="56" grpId="0"/>
          <p:bldP spid="57" grpId="0"/>
          <p:bldP spid="58" grpId="0"/>
          <p:bldP spid="59" grpId="0"/>
          <p:bldP spid="72" grpId="0"/>
          <p:bldP spid="73" grpId="0"/>
          <p:bldP spid="7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8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8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8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9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9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10500"/>
                                </p:stCondLst>
                                <p:childTnLst>
                                  <p:par>
                                    <p:cTn id="10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10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11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6" fill="hold">
                                <p:stCondLst>
                                  <p:cond delay="12000"/>
                                </p:stCondLst>
                                <p:childTnLst>
                                  <p:par>
                                    <p:cTn id="11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9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12500"/>
                                </p:stCondLst>
                                <p:childTnLst>
                                  <p:par>
                                    <p:cTn id="1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4" fill="hold">
                                <p:stCondLst>
                                  <p:cond delay="13000"/>
                                </p:stCondLst>
                                <p:childTnLst>
                                  <p:par>
                                    <p:cTn id="12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8" fill="hold">
                                <p:stCondLst>
                                  <p:cond delay="13500"/>
                                </p:stCondLst>
                                <p:childTnLst>
                                  <p:par>
                                    <p:cTn id="129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32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14000"/>
                                </p:stCondLst>
                                <p:childTnLst>
                                  <p:par>
                                    <p:cTn id="1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9" fill="hold">
                                <p:stCondLst>
                                  <p:cond delay="14500"/>
                                </p:stCondLst>
                                <p:childTnLst>
                                  <p:par>
                                    <p:cTn id="14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3" fill="hold">
                                <p:stCondLst>
                                  <p:cond delay="15000"/>
                                </p:stCondLst>
                                <p:childTnLst>
                                  <p:par>
                                    <p:cTn id="1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6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" grpId="0"/>
          <p:bldP spid="40" grpId="0"/>
          <p:bldP spid="52" grpId="0"/>
          <p:bldP spid="53" grpId="0"/>
          <p:bldP spid="54" grpId="0"/>
          <p:bldP spid="55" grpId="0"/>
          <p:bldP spid="56" grpId="0"/>
          <p:bldP spid="57" grpId="0"/>
          <p:bldP spid="58" grpId="0"/>
          <p:bldP spid="59" grpId="0"/>
          <p:bldP spid="72" grpId="0"/>
          <p:bldP spid="73" grpId="0"/>
          <p:bldP spid="74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84836" y="4132974"/>
            <a:ext cx="3490064" cy="230833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42" name="Freeform 159"/>
          <p:cNvSpPr>
            <a:spLocks noEditPoints="1"/>
          </p:cNvSpPr>
          <p:nvPr/>
        </p:nvSpPr>
        <p:spPr bwMode="auto">
          <a:xfrm>
            <a:off x="861749" y="4493255"/>
            <a:ext cx="1579610" cy="1643899"/>
          </a:xfrm>
          <a:custGeom>
            <a:avLst/>
            <a:gdLst>
              <a:gd name="T0" fmla="*/ 60 w 73"/>
              <a:gd name="T1" fmla="*/ 1 h 73"/>
              <a:gd name="T2" fmla="*/ 21 w 73"/>
              <a:gd name="T3" fmla="*/ 5 h 73"/>
              <a:gd name="T4" fmla="*/ 5 w 73"/>
              <a:gd name="T5" fmla="*/ 22 h 73"/>
              <a:gd name="T6" fmla="*/ 0 w 73"/>
              <a:gd name="T7" fmla="*/ 59 h 73"/>
              <a:gd name="T8" fmla="*/ 14 w 73"/>
              <a:gd name="T9" fmla="*/ 73 h 73"/>
              <a:gd name="T10" fmla="*/ 44 w 73"/>
              <a:gd name="T11" fmla="*/ 60 h 73"/>
              <a:gd name="T12" fmla="*/ 66 w 73"/>
              <a:gd name="T13" fmla="*/ 71 h 73"/>
              <a:gd name="T14" fmla="*/ 68 w 73"/>
              <a:gd name="T15" fmla="*/ 56 h 73"/>
              <a:gd name="T16" fmla="*/ 73 w 73"/>
              <a:gd name="T17" fmla="*/ 15 h 73"/>
              <a:gd name="T18" fmla="*/ 11 w 73"/>
              <a:gd name="T19" fmla="*/ 7 h 73"/>
              <a:gd name="T20" fmla="*/ 21 w 73"/>
              <a:gd name="T21" fmla="*/ 9 h 73"/>
              <a:gd name="T22" fmla="*/ 7 w 73"/>
              <a:gd name="T23" fmla="*/ 11 h 73"/>
              <a:gd name="T24" fmla="*/ 18 w 73"/>
              <a:gd name="T25" fmla="*/ 15 h 73"/>
              <a:gd name="T26" fmla="*/ 28 w 73"/>
              <a:gd name="T27" fmla="*/ 46 h 73"/>
              <a:gd name="T28" fmla="*/ 28 w 73"/>
              <a:gd name="T29" fmla="*/ 50 h 73"/>
              <a:gd name="T30" fmla="*/ 30 w 73"/>
              <a:gd name="T31" fmla="*/ 54 h 73"/>
              <a:gd name="T32" fmla="*/ 23 w 73"/>
              <a:gd name="T33" fmla="*/ 53 h 73"/>
              <a:gd name="T34" fmla="*/ 24 w 73"/>
              <a:gd name="T35" fmla="*/ 59 h 73"/>
              <a:gd name="T36" fmla="*/ 20 w 73"/>
              <a:gd name="T37" fmla="*/ 58 h 73"/>
              <a:gd name="T38" fmla="*/ 18 w 73"/>
              <a:gd name="T39" fmla="*/ 60 h 73"/>
              <a:gd name="T40" fmla="*/ 20 w 73"/>
              <a:gd name="T41" fmla="*/ 64 h 73"/>
              <a:gd name="T42" fmla="*/ 11 w 73"/>
              <a:gd name="T43" fmla="*/ 61 h 73"/>
              <a:gd name="T44" fmla="*/ 14 w 73"/>
              <a:gd name="T45" fmla="*/ 70 h 73"/>
              <a:gd name="T46" fmla="*/ 28 w 73"/>
              <a:gd name="T47" fmla="*/ 44 h 73"/>
              <a:gd name="T48" fmla="*/ 11 w 73"/>
              <a:gd name="T49" fmla="*/ 23 h 73"/>
              <a:gd name="T50" fmla="*/ 48 w 73"/>
              <a:gd name="T51" fmla="*/ 60 h 73"/>
              <a:gd name="T52" fmla="*/ 67 w 73"/>
              <a:gd name="T53" fmla="*/ 67 h 73"/>
              <a:gd name="T54" fmla="*/ 67 w 73"/>
              <a:gd name="T55" fmla="*/ 67 h 73"/>
              <a:gd name="T56" fmla="*/ 57 w 73"/>
              <a:gd name="T57" fmla="*/ 65 h 73"/>
              <a:gd name="T58" fmla="*/ 65 w 73"/>
              <a:gd name="T59" fmla="*/ 57 h 73"/>
              <a:gd name="T60" fmla="*/ 57 w 73"/>
              <a:gd name="T61" fmla="*/ 51 h 73"/>
              <a:gd name="T62" fmla="*/ 58 w 73"/>
              <a:gd name="T63" fmla="*/ 46 h 73"/>
              <a:gd name="T64" fmla="*/ 62 w 73"/>
              <a:gd name="T65" fmla="*/ 11 h 73"/>
              <a:gd name="T66" fmla="*/ 66 w 73"/>
              <a:gd name="T67" fmla="*/ 18 h 73"/>
              <a:gd name="T68" fmla="*/ 59 w 73"/>
              <a:gd name="T69" fmla="*/ 17 h 73"/>
              <a:gd name="T70" fmla="*/ 61 w 73"/>
              <a:gd name="T71" fmla="*/ 23 h 73"/>
              <a:gd name="T72" fmla="*/ 56 w 73"/>
              <a:gd name="T73" fmla="*/ 21 h 73"/>
              <a:gd name="T74" fmla="*/ 54 w 73"/>
              <a:gd name="T75" fmla="*/ 23 h 73"/>
              <a:gd name="T76" fmla="*/ 56 w 73"/>
              <a:gd name="T77" fmla="*/ 28 h 73"/>
              <a:gd name="T78" fmla="*/ 49 w 73"/>
              <a:gd name="T79" fmla="*/ 27 h 73"/>
              <a:gd name="T80" fmla="*/ 51 w 73"/>
              <a:gd name="T81" fmla="*/ 33 h 73"/>
              <a:gd name="T82" fmla="*/ 44 w 73"/>
              <a:gd name="T83" fmla="*/ 28 h 73"/>
              <a:gd name="T84" fmla="*/ 70 w 73"/>
              <a:gd name="T85" fmla="*/ 14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3" h="73">
                <a:moveTo>
                  <a:pt x="73" y="14"/>
                </a:moveTo>
                <a:cubicBezTo>
                  <a:pt x="73" y="14"/>
                  <a:pt x="73" y="13"/>
                  <a:pt x="73" y="13"/>
                </a:cubicBezTo>
                <a:cubicBezTo>
                  <a:pt x="60" y="1"/>
                  <a:pt x="60" y="1"/>
                  <a:pt x="60" y="1"/>
                </a:cubicBezTo>
                <a:cubicBezTo>
                  <a:pt x="60" y="0"/>
                  <a:pt x="59" y="0"/>
                  <a:pt x="58" y="1"/>
                </a:cubicBezTo>
                <a:cubicBezTo>
                  <a:pt x="37" y="21"/>
                  <a:pt x="37" y="21"/>
                  <a:pt x="37" y="21"/>
                </a:cubicBezTo>
                <a:cubicBezTo>
                  <a:pt x="21" y="5"/>
                  <a:pt x="21" y="5"/>
                  <a:pt x="21" y="5"/>
                </a:cubicBezTo>
                <a:cubicBezTo>
                  <a:pt x="18" y="2"/>
                  <a:pt x="12" y="2"/>
                  <a:pt x="9" y="5"/>
                </a:cubicBezTo>
                <a:cubicBezTo>
                  <a:pt x="5" y="9"/>
                  <a:pt x="5" y="9"/>
                  <a:pt x="5" y="9"/>
                </a:cubicBezTo>
                <a:cubicBezTo>
                  <a:pt x="2" y="13"/>
                  <a:pt x="2" y="18"/>
                  <a:pt x="5" y="22"/>
                </a:cubicBezTo>
                <a:cubicBezTo>
                  <a:pt x="21" y="38"/>
                  <a:pt x="21" y="38"/>
                  <a:pt x="21" y="3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0"/>
                  <a:pt x="0" y="60"/>
                  <a:pt x="0" y="60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73"/>
                  <a:pt x="14" y="73"/>
                  <a:pt x="14" y="73"/>
                </a:cubicBezTo>
                <a:cubicBezTo>
                  <a:pt x="14" y="73"/>
                  <a:pt x="15" y="73"/>
                  <a:pt x="15" y="73"/>
                </a:cubicBezTo>
                <a:cubicBezTo>
                  <a:pt x="36" y="52"/>
                  <a:pt x="36" y="52"/>
                  <a:pt x="36" y="52"/>
                </a:cubicBezTo>
                <a:cubicBezTo>
                  <a:pt x="44" y="60"/>
                  <a:pt x="44" y="60"/>
                  <a:pt x="44" y="60"/>
                </a:cubicBezTo>
                <a:cubicBezTo>
                  <a:pt x="47" y="63"/>
                  <a:pt x="52" y="67"/>
                  <a:pt x="56" y="68"/>
                </a:cubicBezTo>
                <a:cubicBezTo>
                  <a:pt x="64" y="70"/>
                  <a:pt x="64" y="70"/>
                  <a:pt x="64" y="70"/>
                </a:cubicBezTo>
                <a:cubicBezTo>
                  <a:pt x="65" y="71"/>
                  <a:pt x="65" y="71"/>
                  <a:pt x="66" y="71"/>
                </a:cubicBezTo>
                <a:cubicBezTo>
                  <a:pt x="68" y="71"/>
                  <a:pt x="69" y="70"/>
                  <a:pt x="70" y="69"/>
                </a:cubicBezTo>
                <a:cubicBezTo>
                  <a:pt x="71" y="68"/>
                  <a:pt x="71" y="66"/>
                  <a:pt x="70" y="64"/>
                </a:cubicBezTo>
                <a:cubicBezTo>
                  <a:pt x="68" y="56"/>
                  <a:pt x="68" y="56"/>
                  <a:pt x="68" y="56"/>
                </a:cubicBezTo>
                <a:cubicBezTo>
                  <a:pt x="67" y="52"/>
                  <a:pt x="63" y="47"/>
                  <a:pt x="60" y="44"/>
                </a:cubicBezTo>
                <a:cubicBezTo>
                  <a:pt x="52" y="36"/>
                  <a:pt x="52" y="36"/>
                  <a:pt x="52" y="36"/>
                </a:cubicBezTo>
                <a:cubicBezTo>
                  <a:pt x="73" y="15"/>
                  <a:pt x="73" y="15"/>
                  <a:pt x="73" y="15"/>
                </a:cubicBezTo>
                <a:cubicBezTo>
                  <a:pt x="73" y="15"/>
                  <a:pt x="73" y="15"/>
                  <a:pt x="73" y="14"/>
                </a:cubicBezTo>
                <a:close/>
                <a:moveTo>
                  <a:pt x="7" y="11"/>
                </a:moveTo>
                <a:cubicBezTo>
                  <a:pt x="11" y="7"/>
                  <a:pt x="11" y="7"/>
                  <a:pt x="11" y="7"/>
                </a:cubicBezTo>
                <a:cubicBezTo>
                  <a:pt x="12" y="6"/>
                  <a:pt x="14" y="6"/>
                  <a:pt x="15" y="6"/>
                </a:cubicBezTo>
                <a:cubicBezTo>
                  <a:pt x="17" y="6"/>
                  <a:pt x="18" y="6"/>
                  <a:pt x="19" y="7"/>
                </a:cubicBezTo>
                <a:cubicBezTo>
                  <a:pt x="21" y="9"/>
                  <a:pt x="21" y="9"/>
                  <a:pt x="21" y="9"/>
                </a:cubicBezTo>
                <a:cubicBezTo>
                  <a:pt x="9" y="21"/>
                  <a:pt x="9" y="21"/>
                  <a:pt x="9" y="21"/>
                </a:cubicBezTo>
                <a:cubicBezTo>
                  <a:pt x="7" y="19"/>
                  <a:pt x="7" y="19"/>
                  <a:pt x="7" y="19"/>
                </a:cubicBezTo>
                <a:cubicBezTo>
                  <a:pt x="5" y="17"/>
                  <a:pt x="5" y="14"/>
                  <a:pt x="7" y="11"/>
                </a:cubicBezTo>
                <a:close/>
                <a:moveTo>
                  <a:pt x="52" y="56"/>
                </a:moveTo>
                <a:cubicBezTo>
                  <a:pt x="15" y="19"/>
                  <a:pt x="15" y="19"/>
                  <a:pt x="15" y="19"/>
                </a:cubicBezTo>
                <a:cubicBezTo>
                  <a:pt x="18" y="15"/>
                  <a:pt x="18" y="15"/>
                  <a:pt x="18" y="15"/>
                </a:cubicBezTo>
                <a:cubicBezTo>
                  <a:pt x="56" y="53"/>
                  <a:pt x="56" y="53"/>
                  <a:pt x="56" y="53"/>
                </a:cubicBezTo>
                <a:lnTo>
                  <a:pt x="52" y="56"/>
                </a:lnTo>
                <a:close/>
                <a:moveTo>
                  <a:pt x="28" y="46"/>
                </a:moveTo>
                <a:cubicBezTo>
                  <a:pt x="33" y="51"/>
                  <a:pt x="33" y="51"/>
                  <a:pt x="33" y="51"/>
                </a:cubicBezTo>
                <a:cubicBezTo>
                  <a:pt x="31" y="53"/>
                  <a:pt x="31" y="53"/>
                  <a:pt x="31" y="53"/>
                </a:cubicBezTo>
                <a:cubicBezTo>
                  <a:pt x="28" y="50"/>
                  <a:pt x="28" y="50"/>
                  <a:pt x="28" y="50"/>
                </a:cubicBezTo>
                <a:cubicBezTo>
                  <a:pt x="27" y="49"/>
                  <a:pt x="27" y="49"/>
                  <a:pt x="26" y="50"/>
                </a:cubicBezTo>
                <a:cubicBezTo>
                  <a:pt x="26" y="50"/>
                  <a:pt x="26" y="51"/>
                  <a:pt x="26" y="51"/>
                </a:cubicBezTo>
                <a:cubicBezTo>
                  <a:pt x="30" y="54"/>
                  <a:pt x="30" y="54"/>
                  <a:pt x="30" y="54"/>
                </a:cubicBezTo>
                <a:cubicBezTo>
                  <a:pt x="28" y="56"/>
                  <a:pt x="28" y="56"/>
                  <a:pt x="28" y="56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53"/>
                  <a:pt x="23" y="53"/>
                  <a:pt x="23" y="53"/>
                </a:cubicBezTo>
                <a:cubicBezTo>
                  <a:pt x="23" y="53"/>
                  <a:pt x="23" y="54"/>
                  <a:pt x="23" y="54"/>
                </a:cubicBezTo>
                <a:cubicBezTo>
                  <a:pt x="26" y="58"/>
                  <a:pt x="26" y="58"/>
                  <a:pt x="26" y="58"/>
                </a:cubicBezTo>
                <a:cubicBezTo>
                  <a:pt x="24" y="59"/>
                  <a:pt x="24" y="59"/>
                  <a:pt x="24" y="59"/>
                </a:cubicBezTo>
                <a:cubicBezTo>
                  <a:pt x="21" y="56"/>
                  <a:pt x="21" y="56"/>
                  <a:pt x="21" y="56"/>
                </a:cubicBezTo>
                <a:cubicBezTo>
                  <a:pt x="21" y="56"/>
                  <a:pt x="20" y="56"/>
                  <a:pt x="20" y="56"/>
                </a:cubicBezTo>
                <a:cubicBezTo>
                  <a:pt x="19" y="57"/>
                  <a:pt x="19" y="57"/>
                  <a:pt x="20" y="58"/>
                </a:cubicBezTo>
                <a:cubicBezTo>
                  <a:pt x="23" y="61"/>
                  <a:pt x="23" y="61"/>
                  <a:pt x="23" y="61"/>
                </a:cubicBezTo>
                <a:cubicBezTo>
                  <a:pt x="21" y="63"/>
                  <a:pt x="21" y="63"/>
                  <a:pt x="21" y="63"/>
                </a:cubicBezTo>
                <a:cubicBezTo>
                  <a:pt x="18" y="60"/>
                  <a:pt x="18" y="60"/>
                  <a:pt x="18" y="60"/>
                </a:cubicBezTo>
                <a:cubicBezTo>
                  <a:pt x="17" y="59"/>
                  <a:pt x="17" y="59"/>
                  <a:pt x="16" y="60"/>
                </a:cubicBezTo>
                <a:cubicBezTo>
                  <a:pt x="16" y="60"/>
                  <a:pt x="16" y="61"/>
                  <a:pt x="16" y="61"/>
                </a:cubicBezTo>
                <a:cubicBezTo>
                  <a:pt x="20" y="64"/>
                  <a:pt x="20" y="64"/>
                  <a:pt x="20" y="64"/>
                </a:cubicBezTo>
                <a:cubicBezTo>
                  <a:pt x="18" y="66"/>
                  <a:pt x="18" y="66"/>
                  <a:pt x="18" y="66"/>
                </a:cubicBezTo>
                <a:cubicBezTo>
                  <a:pt x="13" y="61"/>
                  <a:pt x="13" y="61"/>
                  <a:pt x="13" y="61"/>
                </a:cubicBezTo>
                <a:cubicBezTo>
                  <a:pt x="12" y="60"/>
                  <a:pt x="12" y="60"/>
                  <a:pt x="11" y="61"/>
                </a:cubicBezTo>
                <a:cubicBezTo>
                  <a:pt x="11" y="61"/>
                  <a:pt x="11" y="62"/>
                  <a:pt x="11" y="62"/>
                </a:cubicBezTo>
                <a:cubicBezTo>
                  <a:pt x="16" y="67"/>
                  <a:pt x="16" y="67"/>
                  <a:pt x="16" y="67"/>
                </a:cubicBezTo>
                <a:cubicBezTo>
                  <a:pt x="14" y="70"/>
                  <a:pt x="14" y="70"/>
                  <a:pt x="14" y="70"/>
                </a:cubicBezTo>
                <a:cubicBezTo>
                  <a:pt x="4" y="59"/>
                  <a:pt x="4" y="59"/>
                  <a:pt x="4" y="59"/>
                </a:cubicBezTo>
                <a:cubicBezTo>
                  <a:pt x="23" y="40"/>
                  <a:pt x="23" y="40"/>
                  <a:pt x="23" y="40"/>
                </a:cubicBezTo>
                <a:cubicBezTo>
                  <a:pt x="28" y="44"/>
                  <a:pt x="28" y="44"/>
                  <a:pt x="28" y="44"/>
                </a:cubicBezTo>
                <a:cubicBezTo>
                  <a:pt x="28" y="44"/>
                  <a:pt x="28" y="44"/>
                  <a:pt x="28" y="44"/>
                </a:cubicBezTo>
                <a:cubicBezTo>
                  <a:pt x="27" y="45"/>
                  <a:pt x="27" y="45"/>
                  <a:pt x="28" y="46"/>
                </a:cubicBezTo>
                <a:close/>
                <a:moveTo>
                  <a:pt x="11" y="23"/>
                </a:moveTo>
                <a:cubicBezTo>
                  <a:pt x="13" y="20"/>
                  <a:pt x="13" y="20"/>
                  <a:pt x="13" y="20"/>
                </a:cubicBezTo>
                <a:cubicBezTo>
                  <a:pt x="51" y="58"/>
                  <a:pt x="51" y="58"/>
                  <a:pt x="51" y="58"/>
                </a:cubicBezTo>
                <a:cubicBezTo>
                  <a:pt x="48" y="60"/>
                  <a:pt x="48" y="60"/>
                  <a:pt x="48" y="60"/>
                </a:cubicBezTo>
                <a:cubicBezTo>
                  <a:pt x="47" y="60"/>
                  <a:pt x="47" y="59"/>
                  <a:pt x="46" y="58"/>
                </a:cubicBezTo>
                <a:lnTo>
                  <a:pt x="11" y="23"/>
                </a:lnTo>
                <a:close/>
                <a:moveTo>
                  <a:pt x="67" y="67"/>
                </a:moveTo>
                <a:cubicBezTo>
                  <a:pt x="67" y="68"/>
                  <a:pt x="67" y="68"/>
                  <a:pt x="66" y="68"/>
                </a:cubicBezTo>
                <a:cubicBezTo>
                  <a:pt x="68" y="66"/>
                  <a:pt x="68" y="66"/>
                  <a:pt x="68" y="66"/>
                </a:cubicBezTo>
                <a:cubicBezTo>
                  <a:pt x="68" y="67"/>
                  <a:pt x="68" y="67"/>
                  <a:pt x="67" y="67"/>
                </a:cubicBezTo>
                <a:close/>
                <a:moveTo>
                  <a:pt x="67" y="64"/>
                </a:moveTo>
                <a:cubicBezTo>
                  <a:pt x="64" y="67"/>
                  <a:pt x="64" y="67"/>
                  <a:pt x="64" y="67"/>
                </a:cubicBezTo>
                <a:cubicBezTo>
                  <a:pt x="57" y="65"/>
                  <a:pt x="57" y="65"/>
                  <a:pt x="57" y="65"/>
                </a:cubicBezTo>
                <a:cubicBezTo>
                  <a:pt x="55" y="64"/>
                  <a:pt x="52" y="63"/>
                  <a:pt x="50" y="61"/>
                </a:cubicBezTo>
                <a:cubicBezTo>
                  <a:pt x="61" y="50"/>
                  <a:pt x="61" y="50"/>
                  <a:pt x="61" y="50"/>
                </a:cubicBezTo>
                <a:cubicBezTo>
                  <a:pt x="63" y="53"/>
                  <a:pt x="64" y="55"/>
                  <a:pt x="65" y="57"/>
                </a:cubicBezTo>
                <a:lnTo>
                  <a:pt x="67" y="64"/>
                </a:lnTo>
                <a:close/>
                <a:moveTo>
                  <a:pt x="60" y="49"/>
                </a:moveTo>
                <a:cubicBezTo>
                  <a:pt x="57" y="51"/>
                  <a:pt x="57" y="51"/>
                  <a:pt x="57" y="51"/>
                </a:cubicBezTo>
                <a:cubicBezTo>
                  <a:pt x="20" y="14"/>
                  <a:pt x="20" y="14"/>
                  <a:pt x="20" y="14"/>
                </a:cubicBezTo>
                <a:cubicBezTo>
                  <a:pt x="23" y="11"/>
                  <a:pt x="23" y="11"/>
                  <a:pt x="23" y="11"/>
                </a:cubicBezTo>
                <a:cubicBezTo>
                  <a:pt x="58" y="46"/>
                  <a:pt x="58" y="46"/>
                  <a:pt x="58" y="46"/>
                </a:cubicBezTo>
                <a:cubicBezTo>
                  <a:pt x="59" y="47"/>
                  <a:pt x="59" y="48"/>
                  <a:pt x="60" y="49"/>
                </a:cubicBezTo>
                <a:close/>
                <a:moveTo>
                  <a:pt x="67" y="17"/>
                </a:moveTo>
                <a:cubicBezTo>
                  <a:pt x="62" y="11"/>
                  <a:pt x="62" y="11"/>
                  <a:pt x="62" y="11"/>
                </a:cubicBezTo>
                <a:cubicBezTo>
                  <a:pt x="62" y="11"/>
                  <a:pt x="61" y="11"/>
                  <a:pt x="61" y="11"/>
                </a:cubicBezTo>
                <a:cubicBezTo>
                  <a:pt x="60" y="12"/>
                  <a:pt x="60" y="12"/>
                  <a:pt x="61" y="13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20"/>
                  <a:pt x="64" y="20"/>
                  <a:pt x="64" y="20"/>
                </a:cubicBezTo>
                <a:cubicBezTo>
                  <a:pt x="61" y="17"/>
                  <a:pt x="61" y="17"/>
                  <a:pt x="61" y="17"/>
                </a:cubicBezTo>
                <a:cubicBezTo>
                  <a:pt x="60" y="16"/>
                  <a:pt x="60" y="16"/>
                  <a:pt x="59" y="17"/>
                </a:cubicBezTo>
                <a:cubicBezTo>
                  <a:pt x="59" y="17"/>
                  <a:pt x="59" y="18"/>
                  <a:pt x="59" y="18"/>
                </a:cubicBezTo>
                <a:cubicBezTo>
                  <a:pt x="63" y="21"/>
                  <a:pt x="63" y="21"/>
                  <a:pt x="63" y="21"/>
                </a:cubicBezTo>
                <a:cubicBezTo>
                  <a:pt x="61" y="23"/>
                  <a:pt x="61" y="23"/>
                  <a:pt x="61" y="23"/>
                </a:cubicBezTo>
                <a:cubicBezTo>
                  <a:pt x="57" y="20"/>
                  <a:pt x="57" y="20"/>
                  <a:pt x="57" y="20"/>
                </a:cubicBezTo>
                <a:cubicBezTo>
                  <a:pt x="57" y="20"/>
                  <a:pt x="56" y="20"/>
                  <a:pt x="56" y="20"/>
                </a:cubicBezTo>
                <a:cubicBezTo>
                  <a:pt x="56" y="20"/>
                  <a:pt x="56" y="21"/>
                  <a:pt x="56" y="21"/>
                </a:cubicBezTo>
                <a:cubicBezTo>
                  <a:pt x="59" y="25"/>
                  <a:pt x="59" y="25"/>
                  <a:pt x="59" y="25"/>
                </a:cubicBezTo>
                <a:cubicBezTo>
                  <a:pt x="57" y="26"/>
                  <a:pt x="57" y="26"/>
                  <a:pt x="57" y="26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23"/>
                  <a:pt x="53" y="23"/>
                  <a:pt x="53" y="23"/>
                </a:cubicBezTo>
                <a:cubicBezTo>
                  <a:pt x="52" y="24"/>
                  <a:pt x="52" y="24"/>
                  <a:pt x="53" y="25"/>
                </a:cubicBezTo>
                <a:cubicBezTo>
                  <a:pt x="56" y="28"/>
                  <a:pt x="56" y="28"/>
                  <a:pt x="56" y="28"/>
                </a:cubicBezTo>
                <a:cubicBezTo>
                  <a:pt x="54" y="30"/>
                  <a:pt x="54" y="30"/>
                  <a:pt x="54" y="30"/>
                </a:cubicBezTo>
                <a:cubicBezTo>
                  <a:pt x="51" y="27"/>
                  <a:pt x="51" y="27"/>
                  <a:pt x="51" y="27"/>
                </a:cubicBezTo>
                <a:cubicBezTo>
                  <a:pt x="51" y="26"/>
                  <a:pt x="50" y="26"/>
                  <a:pt x="49" y="27"/>
                </a:cubicBezTo>
                <a:cubicBezTo>
                  <a:pt x="49" y="27"/>
                  <a:pt x="49" y="28"/>
                  <a:pt x="49" y="28"/>
                </a:cubicBezTo>
                <a:cubicBezTo>
                  <a:pt x="53" y="31"/>
                  <a:pt x="53" y="31"/>
                  <a:pt x="53" y="31"/>
                </a:cubicBezTo>
                <a:cubicBezTo>
                  <a:pt x="51" y="33"/>
                  <a:pt x="51" y="33"/>
                  <a:pt x="51" y="33"/>
                </a:cubicBezTo>
                <a:cubicBezTo>
                  <a:pt x="46" y="28"/>
                  <a:pt x="46" y="28"/>
                  <a:pt x="46" y="28"/>
                </a:cubicBezTo>
                <a:cubicBezTo>
                  <a:pt x="45" y="27"/>
                  <a:pt x="45" y="27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0" y="23"/>
                  <a:pt x="40" y="23"/>
                  <a:pt x="40" y="23"/>
                </a:cubicBezTo>
                <a:cubicBezTo>
                  <a:pt x="59" y="4"/>
                  <a:pt x="59" y="4"/>
                  <a:pt x="59" y="4"/>
                </a:cubicBezTo>
                <a:cubicBezTo>
                  <a:pt x="70" y="14"/>
                  <a:pt x="70" y="14"/>
                  <a:pt x="70" y="14"/>
                </a:cubicBezTo>
                <a:lnTo>
                  <a:pt x="67" y="17"/>
                </a:lnTo>
                <a:close/>
              </a:path>
            </a:pathLst>
          </a:custGeom>
          <a:solidFill>
            <a:schemeClr val="accent6">
              <a:lumMod val="75000"/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8017100" y="1666754"/>
            <a:ext cx="3490064" cy="230833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41" name="Freeform 268"/>
          <p:cNvSpPr>
            <a:spLocks noEditPoints="1"/>
          </p:cNvSpPr>
          <p:nvPr/>
        </p:nvSpPr>
        <p:spPr bwMode="auto">
          <a:xfrm>
            <a:off x="8190992" y="1932661"/>
            <a:ext cx="1852168" cy="1831236"/>
          </a:xfrm>
          <a:custGeom>
            <a:avLst/>
            <a:gdLst>
              <a:gd name="T0" fmla="*/ 36 w 75"/>
              <a:gd name="T1" fmla="*/ 41 h 71"/>
              <a:gd name="T2" fmla="*/ 36 w 75"/>
              <a:gd name="T3" fmla="*/ 35 h 71"/>
              <a:gd name="T4" fmla="*/ 13 w 75"/>
              <a:gd name="T5" fmla="*/ 35 h 71"/>
              <a:gd name="T6" fmla="*/ 13 w 75"/>
              <a:gd name="T7" fmla="*/ 41 h 71"/>
              <a:gd name="T8" fmla="*/ 13 w 75"/>
              <a:gd name="T9" fmla="*/ 35 h 71"/>
              <a:gd name="T10" fmla="*/ 22 w 75"/>
              <a:gd name="T11" fmla="*/ 38 h 71"/>
              <a:gd name="T12" fmla="*/ 27 w 75"/>
              <a:gd name="T13" fmla="*/ 38 h 71"/>
              <a:gd name="T14" fmla="*/ 65 w 75"/>
              <a:gd name="T15" fmla="*/ 12 h 71"/>
              <a:gd name="T16" fmla="*/ 36 w 75"/>
              <a:gd name="T17" fmla="*/ 13 h 71"/>
              <a:gd name="T18" fmla="*/ 65 w 75"/>
              <a:gd name="T19" fmla="*/ 14 h 71"/>
              <a:gd name="T20" fmla="*/ 65 w 75"/>
              <a:gd name="T21" fmla="*/ 12 h 71"/>
              <a:gd name="T22" fmla="*/ 75 w 75"/>
              <a:gd name="T23" fmla="*/ 36 h 71"/>
              <a:gd name="T24" fmla="*/ 67 w 75"/>
              <a:gd name="T25" fmla="*/ 42 h 71"/>
              <a:gd name="T26" fmla="*/ 71 w 75"/>
              <a:gd name="T27" fmla="*/ 52 h 71"/>
              <a:gd name="T28" fmla="*/ 67 w 75"/>
              <a:gd name="T29" fmla="*/ 54 h 71"/>
              <a:gd name="T30" fmla="*/ 49 w 75"/>
              <a:gd name="T31" fmla="*/ 42 h 71"/>
              <a:gd name="T32" fmla="*/ 43 w 75"/>
              <a:gd name="T33" fmla="*/ 59 h 71"/>
              <a:gd name="T34" fmla="*/ 8 w 75"/>
              <a:gd name="T35" fmla="*/ 70 h 71"/>
              <a:gd name="T36" fmla="*/ 6 w 75"/>
              <a:gd name="T37" fmla="*/ 70 h 71"/>
              <a:gd name="T38" fmla="*/ 9 w 75"/>
              <a:gd name="T39" fmla="*/ 59 h 71"/>
              <a:gd name="T40" fmla="*/ 0 w 75"/>
              <a:gd name="T41" fmla="*/ 53 h 71"/>
              <a:gd name="T42" fmla="*/ 6 w 75"/>
              <a:gd name="T43" fmla="*/ 17 h 71"/>
              <a:gd name="T44" fmla="*/ 26 w 75"/>
              <a:gd name="T45" fmla="*/ 6 h 71"/>
              <a:gd name="T46" fmla="*/ 69 w 75"/>
              <a:gd name="T47" fmla="*/ 0 h 71"/>
              <a:gd name="T48" fmla="*/ 46 w 75"/>
              <a:gd name="T49" fmla="*/ 23 h 71"/>
              <a:gd name="T50" fmla="*/ 6 w 75"/>
              <a:gd name="T51" fmla="*/ 20 h 71"/>
              <a:gd name="T52" fmla="*/ 3 w 75"/>
              <a:gd name="T53" fmla="*/ 53 h 71"/>
              <a:gd name="T54" fmla="*/ 12 w 75"/>
              <a:gd name="T55" fmla="*/ 56 h 71"/>
              <a:gd name="T56" fmla="*/ 13 w 75"/>
              <a:gd name="T57" fmla="*/ 57 h 71"/>
              <a:gd name="T58" fmla="*/ 20 w 75"/>
              <a:gd name="T59" fmla="*/ 56 h 71"/>
              <a:gd name="T60" fmla="*/ 43 w 75"/>
              <a:gd name="T61" fmla="*/ 56 h 71"/>
              <a:gd name="T62" fmla="*/ 46 w 75"/>
              <a:gd name="T63" fmla="*/ 23 h 71"/>
              <a:gd name="T64" fmla="*/ 69 w 75"/>
              <a:gd name="T65" fmla="*/ 3 h 71"/>
              <a:gd name="T66" fmla="*/ 29 w 75"/>
              <a:gd name="T67" fmla="*/ 6 h 71"/>
              <a:gd name="T68" fmla="*/ 43 w 75"/>
              <a:gd name="T69" fmla="*/ 18 h 71"/>
              <a:gd name="T70" fmla="*/ 48 w 75"/>
              <a:gd name="T71" fmla="*/ 21 h 71"/>
              <a:gd name="T72" fmla="*/ 66 w 75"/>
              <a:gd name="T73" fmla="*/ 22 h 71"/>
              <a:gd name="T74" fmla="*/ 48 w 75"/>
              <a:gd name="T75" fmla="*/ 23 h 71"/>
              <a:gd name="T76" fmla="*/ 65 w 75"/>
              <a:gd name="T77" fmla="*/ 30 h 71"/>
              <a:gd name="T78" fmla="*/ 65 w 75"/>
              <a:gd name="T79" fmla="*/ 32 h 71"/>
              <a:gd name="T80" fmla="*/ 48 w 75"/>
              <a:gd name="T81" fmla="*/ 39 h 71"/>
              <a:gd name="T82" fmla="*/ 56 w 75"/>
              <a:gd name="T83" fmla="*/ 40 h 71"/>
              <a:gd name="T84" fmla="*/ 63 w 75"/>
              <a:gd name="T85" fmla="*/ 41 h 71"/>
              <a:gd name="T86" fmla="*/ 64 w 75"/>
              <a:gd name="T87" fmla="*/ 39 h 71"/>
              <a:gd name="T88" fmla="*/ 72 w 75"/>
              <a:gd name="T89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5" h="71">
                <a:moveTo>
                  <a:pt x="39" y="38"/>
                </a:moveTo>
                <a:cubicBezTo>
                  <a:pt x="39" y="40"/>
                  <a:pt x="37" y="41"/>
                  <a:pt x="36" y="41"/>
                </a:cubicBezTo>
                <a:cubicBezTo>
                  <a:pt x="34" y="41"/>
                  <a:pt x="33" y="40"/>
                  <a:pt x="33" y="38"/>
                </a:cubicBezTo>
                <a:cubicBezTo>
                  <a:pt x="33" y="37"/>
                  <a:pt x="34" y="35"/>
                  <a:pt x="36" y="35"/>
                </a:cubicBezTo>
                <a:cubicBezTo>
                  <a:pt x="37" y="35"/>
                  <a:pt x="39" y="37"/>
                  <a:pt x="39" y="38"/>
                </a:cubicBezTo>
                <a:close/>
                <a:moveTo>
                  <a:pt x="13" y="35"/>
                </a:moveTo>
                <a:cubicBezTo>
                  <a:pt x="12" y="35"/>
                  <a:pt x="10" y="37"/>
                  <a:pt x="10" y="38"/>
                </a:cubicBezTo>
                <a:cubicBezTo>
                  <a:pt x="10" y="40"/>
                  <a:pt x="12" y="41"/>
                  <a:pt x="13" y="41"/>
                </a:cubicBezTo>
                <a:cubicBezTo>
                  <a:pt x="15" y="41"/>
                  <a:pt x="16" y="40"/>
                  <a:pt x="16" y="38"/>
                </a:cubicBezTo>
                <a:cubicBezTo>
                  <a:pt x="16" y="37"/>
                  <a:pt x="15" y="35"/>
                  <a:pt x="13" y="35"/>
                </a:cubicBezTo>
                <a:close/>
                <a:moveTo>
                  <a:pt x="24" y="35"/>
                </a:moveTo>
                <a:cubicBezTo>
                  <a:pt x="23" y="35"/>
                  <a:pt x="22" y="37"/>
                  <a:pt x="22" y="38"/>
                </a:cubicBezTo>
                <a:cubicBezTo>
                  <a:pt x="22" y="40"/>
                  <a:pt x="23" y="41"/>
                  <a:pt x="24" y="41"/>
                </a:cubicBezTo>
                <a:cubicBezTo>
                  <a:pt x="26" y="41"/>
                  <a:pt x="27" y="40"/>
                  <a:pt x="27" y="38"/>
                </a:cubicBezTo>
                <a:cubicBezTo>
                  <a:pt x="27" y="37"/>
                  <a:pt x="26" y="35"/>
                  <a:pt x="24" y="35"/>
                </a:cubicBezTo>
                <a:close/>
                <a:moveTo>
                  <a:pt x="65" y="12"/>
                </a:moveTo>
                <a:cubicBezTo>
                  <a:pt x="37" y="12"/>
                  <a:pt x="37" y="12"/>
                  <a:pt x="37" y="12"/>
                </a:cubicBezTo>
                <a:cubicBezTo>
                  <a:pt x="36" y="12"/>
                  <a:pt x="36" y="13"/>
                  <a:pt x="36" y="13"/>
                </a:cubicBezTo>
                <a:cubicBezTo>
                  <a:pt x="36" y="14"/>
                  <a:pt x="36" y="14"/>
                  <a:pt x="37" y="14"/>
                </a:cubicBezTo>
                <a:cubicBezTo>
                  <a:pt x="65" y="14"/>
                  <a:pt x="65" y="14"/>
                  <a:pt x="65" y="14"/>
                </a:cubicBezTo>
                <a:cubicBezTo>
                  <a:pt x="65" y="14"/>
                  <a:pt x="66" y="14"/>
                  <a:pt x="66" y="13"/>
                </a:cubicBezTo>
                <a:cubicBezTo>
                  <a:pt x="66" y="13"/>
                  <a:pt x="65" y="12"/>
                  <a:pt x="65" y="12"/>
                </a:cubicBezTo>
                <a:close/>
                <a:moveTo>
                  <a:pt x="75" y="6"/>
                </a:moveTo>
                <a:cubicBezTo>
                  <a:pt x="75" y="36"/>
                  <a:pt x="75" y="36"/>
                  <a:pt x="75" y="36"/>
                </a:cubicBezTo>
                <a:cubicBezTo>
                  <a:pt x="75" y="40"/>
                  <a:pt x="73" y="42"/>
                  <a:pt x="69" y="42"/>
                </a:cubicBezTo>
                <a:cubicBezTo>
                  <a:pt x="67" y="42"/>
                  <a:pt x="67" y="42"/>
                  <a:pt x="67" y="42"/>
                </a:cubicBezTo>
                <a:cubicBezTo>
                  <a:pt x="70" y="51"/>
                  <a:pt x="70" y="51"/>
                  <a:pt x="70" y="51"/>
                </a:cubicBezTo>
                <a:cubicBezTo>
                  <a:pt x="70" y="51"/>
                  <a:pt x="71" y="52"/>
                  <a:pt x="71" y="52"/>
                </a:cubicBezTo>
                <a:cubicBezTo>
                  <a:pt x="71" y="53"/>
                  <a:pt x="70" y="54"/>
                  <a:pt x="69" y="54"/>
                </a:cubicBezTo>
                <a:cubicBezTo>
                  <a:pt x="68" y="54"/>
                  <a:pt x="68" y="54"/>
                  <a:pt x="67" y="54"/>
                </a:cubicBezTo>
                <a:cubicBezTo>
                  <a:pt x="54" y="42"/>
                  <a:pt x="54" y="42"/>
                  <a:pt x="54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53"/>
                  <a:pt x="49" y="53"/>
                  <a:pt x="49" y="53"/>
                </a:cubicBezTo>
                <a:cubicBezTo>
                  <a:pt x="49" y="56"/>
                  <a:pt x="46" y="59"/>
                  <a:pt x="43" y="59"/>
                </a:cubicBezTo>
                <a:cubicBezTo>
                  <a:pt x="21" y="59"/>
                  <a:pt x="21" y="59"/>
                  <a:pt x="21" y="59"/>
                </a:cubicBezTo>
                <a:cubicBezTo>
                  <a:pt x="8" y="70"/>
                  <a:pt x="8" y="70"/>
                  <a:pt x="8" y="70"/>
                </a:cubicBezTo>
                <a:cubicBezTo>
                  <a:pt x="8" y="71"/>
                  <a:pt x="7" y="71"/>
                  <a:pt x="7" y="71"/>
                </a:cubicBezTo>
                <a:cubicBezTo>
                  <a:pt x="7" y="71"/>
                  <a:pt x="6" y="71"/>
                  <a:pt x="6" y="70"/>
                </a:cubicBezTo>
                <a:cubicBezTo>
                  <a:pt x="5" y="70"/>
                  <a:pt x="5" y="69"/>
                  <a:pt x="5" y="68"/>
                </a:cubicBezTo>
                <a:cubicBezTo>
                  <a:pt x="9" y="59"/>
                  <a:pt x="9" y="59"/>
                  <a:pt x="9" y="59"/>
                </a:cubicBezTo>
                <a:cubicBezTo>
                  <a:pt x="6" y="59"/>
                  <a:pt x="6" y="59"/>
                  <a:pt x="6" y="59"/>
                </a:cubicBezTo>
                <a:cubicBezTo>
                  <a:pt x="3" y="59"/>
                  <a:pt x="0" y="56"/>
                  <a:pt x="0" y="5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19"/>
                  <a:pt x="3" y="17"/>
                  <a:pt x="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3"/>
                  <a:pt x="29" y="0"/>
                  <a:pt x="32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73" y="0"/>
                  <a:pt x="75" y="3"/>
                  <a:pt x="75" y="6"/>
                </a:cubicBezTo>
                <a:close/>
                <a:moveTo>
                  <a:pt x="46" y="23"/>
                </a:moveTo>
                <a:cubicBezTo>
                  <a:pt x="46" y="21"/>
                  <a:pt x="45" y="20"/>
                  <a:pt x="43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4" y="20"/>
                  <a:pt x="3" y="21"/>
                  <a:pt x="3" y="23"/>
                </a:cubicBezTo>
                <a:cubicBezTo>
                  <a:pt x="3" y="53"/>
                  <a:pt x="3" y="53"/>
                  <a:pt x="3" y="53"/>
                </a:cubicBezTo>
                <a:cubicBezTo>
                  <a:pt x="3" y="55"/>
                  <a:pt x="4" y="56"/>
                  <a:pt x="6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56"/>
                  <a:pt x="12" y="56"/>
                  <a:pt x="12" y="57"/>
                </a:cubicBezTo>
                <a:cubicBezTo>
                  <a:pt x="13" y="57"/>
                  <a:pt x="13" y="57"/>
                  <a:pt x="13" y="57"/>
                </a:cubicBezTo>
                <a:cubicBezTo>
                  <a:pt x="9" y="65"/>
                  <a:pt x="9" y="65"/>
                  <a:pt x="9" y="65"/>
                </a:cubicBezTo>
                <a:cubicBezTo>
                  <a:pt x="20" y="56"/>
                  <a:pt x="20" y="56"/>
                  <a:pt x="20" y="56"/>
                </a:cubicBezTo>
                <a:cubicBezTo>
                  <a:pt x="20" y="56"/>
                  <a:pt x="20" y="56"/>
                  <a:pt x="20" y="56"/>
                </a:cubicBezTo>
                <a:cubicBezTo>
                  <a:pt x="43" y="56"/>
                  <a:pt x="43" y="56"/>
                  <a:pt x="43" y="56"/>
                </a:cubicBezTo>
                <a:cubicBezTo>
                  <a:pt x="45" y="56"/>
                  <a:pt x="46" y="55"/>
                  <a:pt x="46" y="53"/>
                </a:cubicBezTo>
                <a:lnTo>
                  <a:pt x="46" y="23"/>
                </a:lnTo>
                <a:close/>
                <a:moveTo>
                  <a:pt x="72" y="6"/>
                </a:moveTo>
                <a:cubicBezTo>
                  <a:pt x="72" y="4"/>
                  <a:pt x="71" y="3"/>
                  <a:pt x="69" y="3"/>
                </a:cubicBezTo>
                <a:cubicBezTo>
                  <a:pt x="32" y="3"/>
                  <a:pt x="32" y="3"/>
                  <a:pt x="32" y="3"/>
                </a:cubicBezTo>
                <a:cubicBezTo>
                  <a:pt x="31" y="3"/>
                  <a:pt x="29" y="4"/>
                  <a:pt x="29" y="6"/>
                </a:cubicBezTo>
                <a:cubicBezTo>
                  <a:pt x="29" y="18"/>
                  <a:pt x="29" y="18"/>
                  <a:pt x="29" y="18"/>
                </a:cubicBezTo>
                <a:cubicBezTo>
                  <a:pt x="43" y="18"/>
                  <a:pt x="43" y="18"/>
                  <a:pt x="43" y="18"/>
                </a:cubicBezTo>
                <a:cubicBezTo>
                  <a:pt x="46" y="18"/>
                  <a:pt x="48" y="20"/>
                  <a:pt x="48" y="23"/>
                </a:cubicBezTo>
                <a:cubicBezTo>
                  <a:pt x="48" y="22"/>
                  <a:pt x="48" y="22"/>
                  <a:pt x="48" y="21"/>
                </a:cubicBezTo>
                <a:cubicBezTo>
                  <a:pt x="65" y="21"/>
                  <a:pt x="65" y="21"/>
                  <a:pt x="65" y="21"/>
                </a:cubicBezTo>
                <a:cubicBezTo>
                  <a:pt x="65" y="21"/>
                  <a:pt x="66" y="22"/>
                  <a:pt x="66" y="22"/>
                </a:cubicBezTo>
                <a:cubicBezTo>
                  <a:pt x="66" y="23"/>
                  <a:pt x="65" y="23"/>
                  <a:pt x="65" y="23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30"/>
                  <a:pt x="48" y="30"/>
                  <a:pt x="48" y="30"/>
                </a:cubicBezTo>
                <a:cubicBezTo>
                  <a:pt x="65" y="30"/>
                  <a:pt x="65" y="30"/>
                  <a:pt x="65" y="30"/>
                </a:cubicBezTo>
                <a:cubicBezTo>
                  <a:pt x="65" y="30"/>
                  <a:pt x="66" y="31"/>
                  <a:pt x="66" y="31"/>
                </a:cubicBezTo>
                <a:cubicBezTo>
                  <a:pt x="66" y="32"/>
                  <a:pt x="65" y="32"/>
                  <a:pt x="65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9"/>
                  <a:pt x="48" y="39"/>
                  <a:pt x="48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6" y="39"/>
                  <a:pt x="56" y="40"/>
                </a:cubicBezTo>
                <a:cubicBezTo>
                  <a:pt x="66" y="49"/>
                  <a:pt x="66" y="49"/>
                  <a:pt x="66" y="49"/>
                </a:cubicBezTo>
                <a:cubicBezTo>
                  <a:pt x="63" y="41"/>
                  <a:pt x="63" y="41"/>
                  <a:pt x="63" y="41"/>
                </a:cubicBezTo>
                <a:cubicBezTo>
                  <a:pt x="63" y="40"/>
                  <a:pt x="63" y="40"/>
                  <a:pt x="63" y="40"/>
                </a:cubicBezTo>
                <a:cubicBezTo>
                  <a:pt x="63" y="40"/>
                  <a:pt x="64" y="39"/>
                  <a:pt x="64" y="39"/>
                </a:cubicBezTo>
                <a:cubicBezTo>
                  <a:pt x="69" y="39"/>
                  <a:pt x="69" y="39"/>
                  <a:pt x="69" y="39"/>
                </a:cubicBezTo>
                <a:cubicBezTo>
                  <a:pt x="71" y="39"/>
                  <a:pt x="72" y="38"/>
                  <a:pt x="72" y="36"/>
                </a:cubicBezTo>
                <a:lnTo>
                  <a:pt x="72" y="6"/>
                </a:lnTo>
                <a:close/>
              </a:path>
            </a:pathLst>
          </a:custGeom>
          <a:solidFill>
            <a:schemeClr val="accent3">
              <a:lumMod val="75000"/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4350968" y="1666754"/>
            <a:ext cx="3490064" cy="230833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40" name="Freeform 146"/>
          <p:cNvSpPr>
            <a:spLocks noEditPoints="1"/>
          </p:cNvSpPr>
          <p:nvPr/>
        </p:nvSpPr>
        <p:spPr bwMode="auto">
          <a:xfrm>
            <a:off x="4487353" y="2056917"/>
            <a:ext cx="1449531" cy="1707004"/>
          </a:xfrm>
          <a:custGeom>
            <a:avLst/>
            <a:gdLst>
              <a:gd name="T0" fmla="*/ 41 w 64"/>
              <a:gd name="T1" fmla="*/ 15 h 73"/>
              <a:gd name="T2" fmla="*/ 50 w 64"/>
              <a:gd name="T3" fmla="*/ 2 h 73"/>
              <a:gd name="T4" fmla="*/ 48 w 64"/>
              <a:gd name="T5" fmla="*/ 0 h 73"/>
              <a:gd name="T6" fmla="*/ 15 w 64"/>
              <a:gd name="T7" fmla="*/ 1 h 73"/>
              <a:gd name="T8" fmla="*/ 23 w 64"/>
              <a:gd name="T9" fmla="*/ 15 h 73"/>
              <a:gd name="T10" fmla="*/ 0 w 64"/>
              <a:gd name="T11" fmla="*/ 42 h 73"/>
              <a:gd name="T12" fmla="*/ 8 w 64"/>
              <a:gd name="T13" fmla="*/ 73 h 73"/>
              <a:gd name="T14" fmla="*/ 64 w 64"/>
              <a:gd name="T15" fmla="*/ 66 h 73"/>
              <a:gd name="T16" fmla="*/ 41 w 64"/>
              <a:gd name="T17" fmla="*/ 17 h 73"/>
              <a:gd name="T18" fmla="*/ 38 w 64"/>
              <a:gd name="T19" fmla="*/ 18 h 73"/>
              <a:gd name="T20" fmla="*/ 26 w 64"/>
              <a:gd name="T21" fmla="*/ 16 h 73"/>
              <a:gd name="T22" fmla="*/ 39 w 64"/>
              <a:gd name="T23" fmla="*/ 14 h 73"/>
              <a:gd name="T24" fmla="*/ 26 w 64"/>
              <a:gd name="T25" fmla="*/ 4 h 73"/>
              <a:gd name="T26" fmla="*/ 24 w 64"/>
              <a:gd name="T27" fmla="*/ 4 h 73"/>
              <a:gd name="T28" fmla="*/ 26 w 64"/>
              <a:gd name="T29" fmla="*/ 14 h 73"/>
              <a:gd name="T30" fmla="*/ 46 w 64"/>
              <a:gd name="T31" fmla="*/ 3 h 73"/>
              <a:gd name="T32" fmla="*/ 26 w 64"/>
              <a:gd name="T33" fmla="*/ 20 h 73"/>
              <a:gd name="T34" fmla="*/ 61 w 64"/>
              <a:gd name="T35" fmla="*/ 42 h 73"/>
              <a:gd name="T36" fmla="*/ 56 w 64"/>
              <a:gd name="T37" fmla="*/ 70 h 73"/>
              <a:gd name="T38" fmla="*/ 3 w 64"/>
              <a:gd name="T39" fmla="*/ 66 h 73"/>
              <a:gd name="T40" fmla="*/ 26 w 64"/>
              <a:gd name="T41" fmla="*/ 20 h 73"/>
              <a:gd name="T42" fmla="*/ 7 w 64"/>
              <a:gd name="T43" fmla="*/ 43 h 73"/>
              <a:gd name="T44" fmla="*/ 28 w 64"/>
              <a:gd name="T45" fmla="*/ 24 h 73"/>
              <a:gd name="T46" fmla="*/ 9 w 64"/>
              <a:gd name="T47" fmla="*/ 43 h 73"/>
              <a:gd name="T48" fmla="*/ 13 w 64"/>
              <a:gd name="T49" fmla="*/ 65 h 73"/>
              <a:gd name="T50" fmla="*/ 13 w 64"/>
              <a:gd name="T51" fmla="*/ 67 h 73"/>
              <a:gd name="T52" fmla="*/ 18 w 64"/>
              <a:gd name="T53" fmla="*/ 46 h 73"/>
              <a:gd name="T54" fmla="*/ 46 w 64"/>
              <a:gd name="T55" fmla="*/ 46 h 73"/>
              <a:gd name="T56" fmla="*/ 18 w 64"/>
              <a:gd name="T57" fmla="*/ 46 h 73"/>
              <a:gd name="T58" fmla="*/ 44 w 64"/>
              <a:gd name="T59" fmla="*/ 46 h 73"/>
              <a:gd name="T60" fmla="*/ 20 w 64"/>
              <a:gd name="T61" fmla="*/ 46 h 73"/>
              <a:gd name="T62" fmla="*/ 35 w 64"/>
              <a:gd name="T63" fmla="*/ 50 h 73"/>
              <a:gd name="T64" fmla="*/ 28 w 64"/>
              <a:gd name="T65" fmla="*/ 42 h 73"/>
              <a:gd name="T66" fmla="*/ 31 w 64"/>
              <a:gd name="T67" fmla="*/ 36 h 73"/>
              <a:gd name="T68" fmla="*/ 33 w 64"/>
              <a:gd name="T69" fmla="*/ 36 h 73"/>
              <a:gd name="T70" fmla="*/ 37 w 64"/>
              <a:gd name="T71" fmla="*/ 42 h 73"/>
              <a:gd name="T72" fmla="*/ 35 w 64"/>
              <a:gd name="T73" fmla="*/ 42 h 73"/>
              <a:gd name="T74" fmla="*/ 30 w 64"/>
              <a:gd name="T75" fmla="*/ 42 h 73"/>
              <a:gd name="T76" fmla="*/ 37 w 64"/>
              <a:gd name="T77" fmla="*/ 50 h 73"/>
              <a:gd name="T78" fmla="*/ 33 w 64"/>
              <a:gd name="T79" fmla="*/ 55 h 73"/>
              <a:gd name="T80" fmla="*/ 31 w 64"/>
              <a:gd name="T81" fmla="*/ 55 h 73"/>
              <a:gd name="T82" fmla="*/ 28 w 64"/>
              <a:gd name="T83" fmla="*/ 50 h 73"/>
              <a:gd name="T84" fmla="*/ 30 w 64"/>
              <a:gd name="T85" fmla="*/ 50 h 73"/>
              <a:gd name="T86" fmla="*/ 35 w 64"/>
              <a:gd name="T87" fmla="*/ 5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4" h="73">
                <a:moveTo>
                  <a:pt x="41" y="17"/>
                </a:moveTo>
                <a:cubicBezTo>
                  <a:pt x="41" y="15"/>
                  <a:pt x="41" y="15"/>
                  <a:pt x="41" y="15"/>
                </a:cubicBezTo>
                <a:cubicBezTo>
                  <a:pt x="49" y="3"/>
                  <a:pt x="49" y="3"/>
                  <a:pt x="49" y="3"/>
                </a:cubicBezTo>
                <a:cubicBezTo>
                  <a:pt x="50" y="2"/>
                  <a:pt x="50" y="2"/>
                  <a:pt x="50" y="2"/>
                </a:cubicBezTo>
                <a:cubicBezTo>
                  <a:pt x="50" y="0"/>
                  <a:pt x="49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6" y="0"/>
                  <a:pt x="15" y="0"/>
                  <a:pt x="15" y="1"/>
                </a:cubicBezTo>
                <a:cubicBezTo>
                  <a:pt x="15" y="1"/>
                  <a:pt x="15" y="2"/>
                  <a:pt x="15" y="3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7"/>
                  <a:pt x="23" y="17"/>
                  <a:pt x="23" y="17"/>
                </a:cubicBezTo>
                <a:cubicBezTo>
                  <a:pt x="11" y="18"/>
                  <a:pt x="0" y="29"/>
                  <a:pt x="0" y="42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70"/>
                  <a:pt x="4" y="73"/>
                  <a:pt x="8" y="73"/>
                </a:cubicBezTo>
                <a:cubicBezTo>
                  <a:pt x="56" y="73"/>
                  <a:pt x="56" y="73"/>
                  <a:pt x="56" y="73"/>
                </a:cubicBezTo>
                <a:cubicBezTo>
                  <a:pt x="61" y="73"/>
                  <a:pt x="64" y="70"/>
                  <a:pt x="64" y="66"/>
                </a:cubicBezTo>
                <a:cubicBezTo>
                  <a:pt x="64" y="42"/>
                  <a:pt x="64" y="42"/>
                  <a:pt x="64" y="42"/>
                </a:cubicBezTo>
                <a:cubicBezTo>
                  <a:pt x="64" y="29"/>
                  <a:pt x="54" y="18"/>
                  <a:pt x="41" y="17"/>
                </a:cubicBezTo>
                <a:close/>
                <a:moveTo>
                  <a:pt x="38" y="16"/>
                </a:moveTo>
                <a:cubicBezTo>
                  <a:pt x="38" y="18"/>
                  <a:pt x="38" y="18"/>
                  <a:pt x="38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6"/>
                  <a:pt x="26" y="16"/>
                  <a:pt x="26" y="16"/>
                </a:cubicBezTo>
                <a:lnTo>
                  <a:pt x="38" y="16"/>
                </a:lnTo>
                <a:close/>
                <a:moveTo>
                  <a:pt x="39" y="14"/>
                </a:moveTo>
                <a:cubicBezTo>
                  <a:pt x="30" y="14"/>
                  <a:pt x="30" y="14"/>
                  <a:pt x="30" y="1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3"/>
                  <a:pt x="25" y="3"/>
                  <a:pt x="25" y="3"/>
                </a:cubicBezTo>
                <a:cubicBezTo>
                  <a:pt x="24" y="3"/>
                  <a:pt x="24" y="4"/>
                  <a:pt x="24" y="4"/>
                </a:cubicBezTo>
                <a:cubicBezTo>
                  <a:pt x="28" y="14"/>
                  <a:pt x="28" y="14"/>
                  <a:pt x="28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19" y="3"/>
                  <a:pt x="19" y="3"/>
                  <a:pt x="19" y="3"/>
                </a:cubicBezTo>
                <a:cubicBezTo>
                  <a:pt x="46" y="3"/>
                  <a:pt x="46" y="3"/>
                  <a:pt x="46" y="3"/>
                </a:cubicBezTo>
                <a:lnTo>
                  <a:pt x="39" y="14"/>
                </a:lnTo>
                <a:close/>
                <a:moveTo>
                  <a:pt x="26" y="20"/>
                </a:moveTo>
                <a:cubicBezTo>
                  <a:pt x="39" y="20"/>
                  <a:pt x="39" y="20"/>
                  <a:pt x="39" y="20"/>
                </a:cubicBezTo>
                <a:cubicBezTo>
                  <a:pt x="51" y="20"/>
                  <a:pt x="61" y="30"/>
                  <a:pt x="61" y="42"/>
                </a:cubicBezTo>
                <a:cubicBezTo>
                  <a:pt x="61" y="66"/>
                  <a:pt x="61" y="66"/>
                  <a:pt x="61" y="66"/>
                </a:cubicBezTo>
                <a:cubicBezTo>
                  <a:pt x="61" y="68"/>
                  <a:pt x="59" y="70"/>
                  <a:pt x="56" y="70"/>
                </a:cubicBezTo>
                <a:cubicBezTo>
                  <a:pt x="8" y="70"/>
                  <a:pt x="8" y="70"/>
                  <a:pt x="8" y="70"/>
                </a:cubicBezTo>
                <a:cubicBezTo>
                  <a:pt x="6" y="70"/>
                  <a:pt x="3" y="68"/>
                  <a:pt x="3" y="66"/>
                </a:cubicBezTo>
                <a:cubicBezTo>
                  <a:pt x="3" y="42"/>
                  <a:pt x="3" y="42"/>
                  <a:pt x="3" y="42"/>
                </a:cubicBezTo>
                <a:cubicBezTo>
                  <a:pt x="3" y="30"/>
                  <a:pt x="13" y="20"/>
                  <a:pt x="26" y="20"/>
                </a:cubicBezTo>
                <a:close/>
                <a:moveTo>
                  <a:pt x="7" y="61"/>
                </a:moveTo>
                <a:cubicBezTo>
                  <a:pt x="7" y="43"/>
                  <a:pt x="7" y="43"/>
                  <a:pt x="7" y="43"/>
                </a:cubicBezTo>
                <a:cubicBezTo>
                  <a:pt x="7" y="32"/>
                  <a:pt x="16" y="23"/>
                  <a:pt x="27" y="23"/>
                </a:cubicBezTo>
                <a:cubicBezTo>
                  <a:pt x="27" y="23"/>
                  <a:pt x="28" y="24"/>
                  <a:pt x="28" y="24"/>
                </a:cubicBezTo>
                <a:cubicBezTo>
                  <a:pt x="28" y="25"/>
                  <a:pt x="27" y="25"/>
                  <a:pt x="27" y="25"/>
                </a:cubicBezTo>
                <a:cubicBezTo>
                  <a:pt x="17" y="25"/>
                  <a:pt x="9" y="33"/>
                  <a:pt x="9" y="43"/>
                </a:cubicBezTo>
                <a:cubicBezTo>
                  <a:pt x="9" y="61"/>
                  <a:pt x="9" y="61"/>
                  <a:pt x="9" y="61"/>
                </a:cubicBezTo>
                <a:cubicBezTo>
                  <a:pt x="9" y="63"/>
                  <a:pt x="11" y="65"/>
                  <a:pt x="13" y="65"/>
                </a:cubicBezTo>
                <a:cubicBezTo>
                  <a:pt x="13" y="65"/>
                  <a:pt x="14" y="65"/>
                  <a:pt x="14" y="66"/>
                </a:cubicBezTo>
                <a:cubicBezTo>
                  <a:pt x="14" y="66"/>
                  <a:pt x="13" y="67"/>
                  <a:pt x="13" y="67"/>
                </a:cubicBezTo>
                <a:cubicBezTo>
                  <a:pt x="10" y="67"/>
                  <a:pt x="7" y="64"/>
                  <a:pt x="7" y="61"/>
                </a:cubicBezTo>
                <a:close/>
                <a:moveTo>
                  <a:pt x="18" y="46"/>
                </a:moveTo>
                <a:cubicBezTo>
                  <a:pt x="18" y="54"/>
                  <a:pt x="25" y="60"/>
                  <a:pt x="32" y="60"/>
                </a:cubicBezTo>
                <a:cubicBezTo>
                  <a:pt x="40" y="60"/>
                  <a:pt x="46" y="54"/>
                  <a:pt x="46" y="46"/>
                </a:cubicBezTo>
                <a:cubicBezTo>
                  <a:pt x="46" y="38"/>
                  <a:pt x="40" y="32"/>
                  <a:pt x="32" y="32"/>
                </a:cubicBezTo>
                <a:cubicBezTo>
                  <a:pt x="25" y="32"/>
                  <a:pt x="18" y="38"/>
                  <a:pt x="18" y="46"/>
                </a:cubicBezTo>
                <a:close/>
                <a:moveTo>
                  <a:pt x="32" y="34"/>
                </a:moveTo>
                <a:cubicBezTo>
                  <a:pt x="39" y="34"/>
                  <a:pt x="44" y="39"/>
                  <a:pt x="44" y="46"/>
                </a:cubicBezTo>
                <a:cubicBezTo>
                  <a:pt x="44" y="53"/>
                  <a:pt x="39" y="58"/>
                  <a:pt x="32" y="58"/>
                </a:cubicBezTo>
                <a:cubicBezTo>
                  <a:pt x="26" y="58"/>
                  <a:pt x="20" y="53"/>
                  <a:pt x="20" y="46"/>
                </a:cubicBezTo>
                <a:cubicBezTo>
                  <a:pt x="20" y="39"/>
                  <a:pt x="26" y="34"/>
                  <a:pt x="32" y="34"/>
                </a:cubicBezTo>
                <a:close/>
                <a:moveTo>
                  <a:pt x="35" y="50"/>
                </a:moveTo>
                <a:cubicBezTo>
                  <a:pt x="35" y="48"/>
                  <a:pt x="34" y="47"/>
                  <a:pt x="32" y="47"/>
                </a:cubicBezTo>
                <a:cubicBezTo>
                  <a:pt x="30" y="47"/>
                  <a:pt x="28" y="45"/>
                  <a:pt x="28" y="42"/>
                </a:cubicBezTo>
                <a:cubicBezTo>
                  <a:pt x="28" y="40"/>
                  <a:pt x="29" y="38"/>
                  <a:pt x="31" y="38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36"/>
                  <a:pt x="32" y="35"/>
                  <a:pt x="32" y="35"/>
                </a:cubicBezTo>
                <a:cubicBezTo>
                  <a:pt x="33" y="35"/>
                  <a:pt x="33" y="36"/>
                  <a:pt x="33" y="36"/>
                </a:cubicBezTo>
                <a:cubicBezTo>
                  <a:pt x="33" y="38"/>
                  <a:pt x="33" y="38"/>
                  <a:pt x="33" y="38"/>
                </a:cubicBezTo>
                <a:cubicBezTo>
                  <a:pt x="35" y="38"/>
                  <a:pt x="37" y="40"/>
                  <a:pt x="37" y="42"/>
                </a:cubicBezTo>
                <a:cubicBezTo>
                  <a:pt x="37" y="43"/>
                  <a:pt x="36" y="43"/>
                  <a:pt x="36" y="43"/>
                </a:cubicBezTo>
                <a:cubicBezTo>
                  <a:pt x="35" y="43"/>
                  <a:pt x="35" y="43"/>
                  <a:pt x="35" y="42"/>
                </a:cubicBezTo>
                <a:cubicBezTo>
                  <a:pt x="35" y="41"/>
                  <a:pt x="34" y="40"/>
                  <a:pt x="32" y="40"/>
                </a:cubicBezTo>
                <a:cubicBezTo>
                  <a:pt x="31" y="40"/>
                  <a:pt x="30" y="41"/>
                  <a:pt x="30" y="42"/>
                </a:cubicBezTo>
                <a:cubicBezTo>
                  <a:pt x="30" y="44"/>
                  <a:pt x="31" y="45"/>
                  <a:pt x="32" y="45"/>
                </a:cubicBezTo>
                <a:cubicBezTo>
                  <a:pt x="35" y="45"/>
                  <a:pt x="37" y="47"/>
                  <a:pt x="37" y="50"/>
                </a:cubicBezTo>
                <a:cubicBezTo>
                  <a:pt x="37" y="52"/>
                  <a:pt x="35" y="53"/>
                  <a:pt x="33" y="54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56"/>
                  <a:pt x="33" y="56"/>
                  <a:pt x="32" y="56"/>
                </a:cubicBezTo>
                <a:cubicBezTo>
                  <a:pt x="32" y="56"/>
                  <a:pt x="31" y="56"/>
                  <a:pt x="31" y="55"/>
                </a:cubicBezTo>
                <a:cubicBezTo>
                  <a:pt x="31" y="54"/>
                  <a:pt x="31" y="54"/>
                  <a:pt x="31" y="54"/>
                </a:cubicBezTo>
                <a:cubicBezTo>
                  <a:pt x="29" y="53"/>
                  <a:pt x="28" y="52"/>
                  <a:pt x="28" y="50"/>
                </a:cubicBezTo>
                <a:cubicBezTo>
                  <a:pt x="28" y="49"/>
                  <a:pt x="28" y="49"/>
                  <a:pt x="29" y="49"/>
                </a:cubicBezTo>
                <a:cubicBezTo>
                  <a:pt x="29" y="49"/>
                  <a:pt x="30" y="49"/>
                  <a:pt x="30" y="50"/>
                </a:cubicBezTo>
                <a:cubicBezTo>
                  <a:pt x="30" y="51"/>
                  <a:pt x="31" y="52"/>
                  <a:pt x="32" y="52"/>
                </a:cubicBezTo>
                <a:cubicBezTo>
                  <a:pt x="34" y="52"/>
                  <a:pt x="35" y="51"/>
                  <a:pt x="35" y="50"/>
                </a:cubicBezTo>
                <a:close/>
              </a:path>
            </a:pathLst>
          </a:custGeom>
          <a:solidFill>
            <a:schemeClr val="accent2">
              <a:lumMod val="75000"/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请输入你的标题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684836" y="1666754"/>
            <a:ext cx="3490064" cy="23083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4350968" y="4132974"/>
            <a:ext cx="3490064" cy="230833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8017100" y="4132974"/>
            <a:ext cx="3490064" cy="230833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16" name="Freeform 191"/>
          <p:cNvSpPr>
            <a:spLocks/>
          </p:cNvSpPr>
          <p:nvPr/>
        </p:nvSpPr>
        <p:spPr bwMode="auto">
          <a:xfrm>
            <a:off x="4528315" y="4297949"/>
            <a:ext cx="1565051" cy="1839206"/>
          </a:xfrm>
          <a:custGeom>
            <a:avLst/>
            <a:gdLst>
              <a:gd name="T0" fmla="*/ 53 w 58"/>
              <a:gd name="T1" fmla="*/ 31 h 66"/>
              <a:gd name="T2" fmla="*/ 27 w 58"/>
              <a:gd name="T3" fmla="*/ 54 h 66"/>
              <a:gd name="T4" fmla="*/ 10 w 58"/>
              <a:gd name="T5" fmla="*/ 54 h 66"/>
              <a:gd name="T6" fmla="*/ 9 w 58"/>
              <a:gd name="T7" fmla="*/ 59 h 66"/>
              <a:gd name="T8" fmla="*/ 10 w 58"/>
              <a:gd name="T9" fmla="*/ 66 h 66"/>
              <a:gd name="T10" fmla="*/ 7 w 58"/>
              <a:gd name="T11" fmla="*/ 66 h 66"/>
              <a:gd name="T12" fmla="*/ 13 w 58"/>
              <a:gd name="T13" fmla="*/ 45 h 66"/>
              <a:gd name="T14" fmla="*/ 44 w 58"/>
              <a:gd name="T15" fmla="*/ 26 h 66"/>
              <a:gd name="T16" fmla="*/ 50 w 58"/>
              <a:gd name="T17" fmla="*/ 10 h 66"/>
              <a:gd name="T18" fmla="*/ 40 w 58"/>
              <a:gd name="T19" fmla="*/ 27 h 66"/>
              <a:gd name="T20" fmla="*/ 40 w 58"/>
              <a:gd name="T21" fmla="*/ 25 h 66"/>
              <a:gd name="T22" fmla="*/ 41 w 58"/>
              <a:gd name="T23" fmla="*/ 19 h 66"/>
              <a:gd name="T24" fmla="*/ 39 w 58"/>
              <a:gd name="T25" fmla="*/ 25 h 66"/>
              <a:gd name="T26" fmla="*/ 38 w 58"/>
              <a:gd name="T27" fmla="*/ 28 h 66"/>
              <a:gd name="T28" fmla="*/ 29 w 58"/>
              <a:gd name="T29" fmla="*/ 33 h 66"/>
              <a:gd name="T30" fmla="*/ 29 w 58"/>
              <a:gd name="T31" fmla="*/ 29 h 66"/>
              <a:gd name="T32" fmla="*/ 31 w 58"/>
              <a:gd name="T33" fmla="*/ 23 h 66"/>
              <a:gd name="T34" fmla="*/ 31 w 58"/>
              <a:gd name="T35" fmla="*/ 21 h 66"/>
              <a:gd name="T36" fmla="*/ 28 w 58"/>
              <a:gd name="T37" fmla="*/ 28 h 66"/>
              <a:gd name="T38" fmla="*/ 27 w 58"/>
              <a:gd name="T39" fmla="*/ 33 h 66"/>
              <a:gd name="T40" fmla="*/ 15 w 58"/>
              <a:gd name="T41" fmla="*/ 39 h 66"/>
              <a:gd name="T42" fmla="*/ 15 w 58"/>
              <a:gd name="T43" fmla="*/ 36 h 66"/>
              <a:gd name="T44" fmla="*/ 15 w 58"/>
              <a:gd name="T45" fmla="*/ 32 h 66"/>
              <a:gd name="T46" fmla="*/ 18 w 58"/>
              <a:gd name="T47" fmla="*/ 25 h 66"/>
              <a:gd name="T48" fmla="*/ 20 w 58"/>
              <a:gd name="T49" fmla="*/ 22 h 66"/>
              <a:gd name="T50" fmla="*/ 14 w 58"/>
              <a:gd name="T51" fmla="*/ 31 h 66"/>
              <a:gd name="T52" fmla="*/ 12 w 58"/>
              <a:gd name="T53" fmla="*/ 40 h 66"/>
              <a:gd name="T54" fmla="*/ 12 w 58"/>
              <a:gd name="T55" fmla="*/ 40 h 66"/>
              <a:gd name="T56" fmla="*/ 4 w 58"/>
              <a:gd name="T57" fmla="*/ 47 h 66"/>
              <a:gd name="T58" fmla="*/ 7 w 58"/>
              <a:gd name="T59" fmla="*/ 23 h 66"/>
              <a:gd name="T60" fmla="*/ 39 w 58"/>
              <a:gd name="T61" fmla="*/ 12 h 66"/>
              <a:gd name="T62" fmla="*/ 50 w 58"/>
              <a:gd name="T63" fmla="*/ 0 h 66"/>
              <a:gd name="T64" fmla="*/ 53 w 58"/>
              <a:gd name="T65" fmla="*/ 31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8" h="66">
                <a:moveTo>
                  <a:pt x="53" y="31"/>
                </a:moveTo>
                <a:cubicBezTo>
                  <a:pt x="48" y="45"/>
                  <a:pt x="35" y="52"/>
                  <a:pt x="27" y="54"/>
                </a:cubicBezTo>
                <a:cubicBezTo>
                  <a:pt x="19" y="55"/>
                  <a:pt x="10" y="54"/>
                  <a:pt x="10" y="54"/>
                </a:cubicBezTo>
                <a:cubicBezTo>
                  <a:pt x="10" y="54"/>
                  <a:pt x="9" y="56"/>
                  <a:pt x="9" y="59"/>
                </a:cubicBezTo>
                <a:cubicBezTo>
                  <a:pt x="9" y="62"/>
                  <a:pt x="10" y="65"/>
                  <a:pt x="10" y="66"/>
                </a:cubicBezTo>
                <a:cubicBezTo>
                  <a:pt x="7" y="66"/>
                  <a:pt x="7" y="66"/>
                  <a:pt x="7" y="66"/>
                </a:cubicBezTo>
                <a:cubicBezTo>
                  <a:pt x="6" y="63"/>
                  <a:pt x="4" y="52"/>
                  <a:pt x="13" y="45"/>
                </a:cubicBezTo>
                <a:cubicBezTo>
                  <a:pt x="22" y="36"/>
                  <a:pt x="37" y="37"/>
                  <a:pt x="44" y="26"/>
                </a:cubicBezTo>
                <a:cubicBezTo>
                  <a:pt x="50" y="18"/>
                  <a:pt x="50" y="10"/>
                  <a:pt x="50" y="10"/>
                </a:cubicBezTo>
                <a:cubicBezTo>
                  <a:pt x="50" y="10"/>
                  <a:pt x="47" y="23"/>
                  <a:pt x="40" y="27"/>
                </a:cubicBezTo>
                <a:cubicBezTo>
                  <a:pt x="40" y="27"/>
                  <a:pt x="40" y="26"/>
                  <a:pt x="40" y="25"/>
                </a:cubicBezTo>
                <a:cubicBezTo>
                  <a:pt x="40" y="23"/>
                  <a:pt x="41" y="21"/>
                  <a:pt x="41" y="19"/>
                </a:cubicBezTo>
                <a:cubicBezTo>
                  <a:pt x="40" y="21"/>
                  <a:pt x="40" y="23"/>
                  <a:pt x="39" y="25"/>
                </a:cubicBezTo>
                <a:cubicBezTo>
                  <a:pt x="39" y="26"/>
                  <a:pt x="39" y="27"/>
                  <a:pt x="38" y="28"/>
                </a:cubicBezTo>
                <a:cubicBezTo>
                  <a:pt x="36" y="30"/>
                  <a:pt x="33" y="31"/>
                  <a:pt x="29" y="33"/>
                </a:cubicBezTo>
                <a:cubicBezTo>
                  <a:pt x="29" y="31"/>
                  <a:pt x="29" y="30"/>
                  <a:pt x="29" y="29"/>
                </a:cubicBezTo>
                <a:cubicBezTo>
                  <a:pt x="29" y="27"/>
                  <a:pt x="30" y="25"/>
                  <a:pt x="31" y="23"/>
                </a:cubicBezTo>
                <a:cubicBezTo>
                  <a:pt x="31" y="22"/>
                  <a:pt x="31" y="21"/>
                  <a:pt x="31" y="21"/>
                </a:cubicBezTo>
                <a:cubicBezTo>
                  <a:pt x="31" y="21"/>
                  <a:pt x="29" y="24"/>
                  <a:pt x="28" y="28"/>
                </a:cubicBezTo>
                <a:cubicBezTo>
                  <a:pt x="27" y="30"/>
                  <a:pt x="27" y="32"/>
                  <a:pt x="27" y="33"/>
                </a:cubicBezTo>
                <a:cubicBezTo>
                  <a:pt x="22" y="35"/>
                  <a:pt x="18" y="37"/>
                  <a:pt x="15" y="39"/>
                </a:cubicBezTo>
                <a:cubicBezTo>
                  <a:pt x="15" y="38"/>
                  <a:pt x="15" y="37"/>
                  <a:pt x="15" y="36"/>
                </a:cubicBezTo>
                <a:cubicBezTo>
                  <a:pt x="15" y="34"/>
                  <a:pt x="15" y="33"/>
                  <a:pt x="15" y="32"/>
                </a:cubicBezTo>
                <a:cubicBezTo>
                  <a:pt x="16" y="29"/>
                  <a:pt x="17" y="27"/>
                  <a:pt x="18" y="25"/>
                </a:cubicBezTo>
                <a:cubicBezTo>
                  <a:pt x="19" y="23"/>
                  <a:pt x="20" y="22"/>
                  <a:pt x="20" y="22"/>
                </a:cubicBezTo>
                <a:cubicBezTo>
                  <a:pt x="20" y="22"/>
                  <a:pt x="16" y="26"/>
                  <a:pt x="14" y="31"/>
                </a:cubicBezTo>
                <a:cubicBezTo>
                  <a:pt x="13" y="35"/>
                  <a:pt x="13" y="38"/>
                  <a:pt x="12" y="40"/>
                </a:cubicBezTo>
                <a:cubicBezTo>
                  <a:pt x="12" y="40"/>
                  <a:pt x="12" y="40"/>
                  <a:pt x="12" y="40"/>
                </a:cubicBezTo>
                <a:cubicBezTo>
                  <a:pt x="6" y="44"/>
                  <a:pt x="4" y="47"/>
                  <a:pt x="4" y="47"/>
                </a:cubicBezTo>
                <a:cubicBezTo>
                  <a:pt x="4" y="47"/>
                  <a:pt x="0" y="34"/>
                  <a:pt x="7" y="23"/>
                </a:cubicBezTo>
                <a:cubicBezTo>
                  <a:pt x="15" y="13"/>
                  <a:pt x="31" y="17"/>
                  <a:pt x="39" y="12"/>
                </a:cubicBezTo>
                <a:cubicBezTo>
                  <a:pt x="48" y="8"/>
                  <a:pt x="50" y="0"/>
                  <a:pt x="50" y="0"/>
                </a:cubicBezTo>
                <a:cubicBezTo>
                  <a:pt x="50" y="0"/>
                  <a:pt x="58" y="17"/>
                  <a:pt x="53" y="31"/>
                </a:cubicBezTo>
                <a:close/>
              </a:path>
            </a:pathLst>
          </a:custGeom>
          <a:solidFill>
            <a:schemeClr val="accent5">
              <a:lumMod val="75000"/>
              <a:alpha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400">
              <a:cs typeface="+mn-ea"/>
              <a:sym typeface="+mn-lt"/>
            </a:endParaRPr>
          </a:p>
        </p:txBody>
      </p:sp>
      <p:sp>
        <p:nvSpPr>
          <p:cNvPr id="17" name="Freeform 206"/>
          <p:cNvSpPr>
            <a:spLocks noEditPoints="1"/>
          </p:cNvSpPr>
          <p:nvPr/>
        </p:nvSpPr>
        <p:spPr bwMode="auto">
          <a:xfrm>
            <a:off x="8207618" y="4458248"/>
            <a:ext cx="1674940" cy="1666215"/>
          </a:xfrm>
          <a:custGeom>
            <a:avLst/>
            <a:gdLst>
              <a:gd name="T0" fmla="*/ 79 w 81"/>
              <a:gd name="T1" fmla="*/ 17 h 78"/>
              <a:gd name="T2" fmla="*/ 54 w 81"/>
              <a:gd name="T3" fmla="*/ 16 h 78"/>
              <a:gd name="T4" fmla="*/ 43 w 81"/>
              <a:gd name="T5" fmla="*/ 3 h 78"/>
              <a:gd name="T6" fmla="*/ 38 w 81"/>
              <a:gd name="T7" fmla="*/ 4 h 78"/>
              <a:gd name="T8" fmla="*/ 15 w 81"/>
              <a:gd name="T9" fmla="*/ 22 h 78"/>
              <a:gd name="T10" fmla="*/ 0 w 81"/>
              <a:gd name="T11" fmla="*/ 19 h 78"/>
              <a:gd name="T12" fmla="*/ 13 w 81"/>
              <a:gd name="T13" fmla="*/ 25 h 78"/>
              <a:gd name="T14" fmla="*/ 4 w 81"/>
              <a:gd name="T15" fmla="*/ 49 h 78"/>
              <a:gd name="T16" fmla="*/ 15 w 81"/>
              <a:gd name="T17" fmla="*/ 57 h 78"/>
              <a:gd name="T18" fmla="*/ 25 w 81"/>
              <a:gd name="T19" fmla="*/ 49 h 78"/>
              <a:gd name="T20" fmla="*/ 16 w 81"/>
              <a:gd name="T21" fmla="*/ 25 h 78"/>
              <a:gd name="T22" fmla="*/ 38 w 81"/>
              <a:gd name="T23" fmla="*/ 62 h 78"/>
              <a:gd name="T24" fmla="*/ 30 w 81"/>
              <a:gd name="T25" fmla="*/ 67 h 78"/>
              <a:gd name="T26" fmla="*/ 24 w 81"/>
              <a:gd name="T27" fmla="*/ 71 h 78"/>
              <a:gd name="T28" fmla="*/ 17 w 81"/>
              <a:gd name="T29" fmla="*/ 78 h 78"/>
              <a:gd name="T30" fmla="*/ 62 w 81"/>
              <a:gd name="T31" fmla="*/ 71 h 78"/>
              <a:gd name="T32" fmla="*/ 51 w 81"/>
              <a:gd name="T33" fmla="*/ 67 h 78"/>
              <a:gd name="T34" fmla="*/ 44 w 81"/>
              <a:gd name="T35" fmla="*/ 62 h 78"/>
              <a:gd name="T36" fmla="*/ 52 w 81"/>
              <a:gd name="T37" fmla="*/ 18 h 78"/>
              <a:gd name="T38" fmla="*/ 56 w 81"/>
              <a:gd name="T39" fmla="*/ 46 h 78"/>
              <a:gd name="T40" fmla="*/ 53 w 81"/>
              <a:gd name="T41" fmla="*/ 50 h 78"/>
              <a:gd name="T42" fmla="*/ 79 w 81"/>
              <a:gd name="T43" fmla="*/ 49 h 78"/>
              <a:gd name="T44" fmla="*/ 69 w 81"/>
              <a:gd name="T45" fmla="*/ 26 h 78"/>
              <a:gd name="T46" fmla="*/ 79 w 81"/>
              <a:gd name="T47" fmla="*/ 22 h 78"/>
              <a:gd name="T48" fmla="*/ 24 w 81"/>
              <a:gd name="T49" fmla="*/ 52 h 78"/>
              <a:gd name="T50" fmla="*/ 23 w 81"/>
              <a:gd name="T51" fmla="*/ 49 h 78"/>
              <a:gd name="T52" fmla="*/ 6 w 81"/>
              <a:gd name="T53" fmla="*/ 49 h 78"/>
              <a:gd name="T54" fmla="*/ 15 w 81"/>
              <a:gd name="T55" fmla="*/ 26 h 78"/>
              <a:gd name="T56" fmla="*/ 65 w 81"/>
              <a:gd name="T57" fmla="*/ 75 h 78"/>
              <a:gd name="T58" fmla="*/ 14 w 81"/>
              <a:gd name="T59" fmla="*/ 75 h 78"/>
              <a:gd name="T60" fmla="*/ 51 w 81"/>
              <a:gd name="T61" fmla="*/ 73 h 78"/>
              <a:gd name="T62" fmla="*/ 51 w 81"/>
              <a:gd name="T63" fmla="*/ 69 h 78"/>
              <a:gd name="T64" fmla="*/ 28 w 81"/>
              <a:gd name="T65" fmla="*/ 71 h 78"/>
              <a:gd name="T66" fmla="*/ 35 w 81"/>
              <a:gd name="T67" fmla="*/ 69 h 78"/>
              <a:gd name="T68" fmla="*/ 44 w 81"/>
              <a:gd name="T69" fmla="*/ 64 h 78"/>
              <a:gd name="T70" fmla="*/ 35 w 81"/>
              <a:gd name="T71" fmla="*/ 67 h 78"/>
              <a:gd name="T72" fmla="*/ 38 w 81"/>
              <a:gd name="T73" fmla="*/ 64 h 78"/>
              <a:gd name="T74" fmla="*/ 42 w 81"/>
              <a:gd name="T75" fmla="*/ 64 h 78"/>
              <a:gd name="T76" fmla="*/ 57 w 81"/>
              <a:gd name="T77" fmla="*/ 52 h 78"/>
              <a:gd name="T78" fmla="*/ 74 w 81"/>
              <a:gd name="T79" fmla="*/ 47 h 78"/>
              <a:gd name="T80" fmla="*/ 58 w 81"/>
              <a:gd name="T81" fmla="*/ 49 h 78"/>
              <a:gd name="T82" fmla="*/ 66 w 81"/>
              <a:gd name="T83" fmla="*/ 27 h 78"/>
              <a:gd name="T84" fmla="*/ 74 w 81"/>
              <a:gd name="T85" fmla="*/ 47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1" h="78">
                <a:moveTo>
                  <a:pt x="79" y="22"/>
                </a:moveTo>
                <a:cubicBezTo>
                  <a:pt x="80" y="22"/>
                  <a:pt x="81" y="21"/>
                  <a:pt x="81" y="19"/>
                </a:cubicBezTo>
                <a:cubicBezTo>
                  <a:pt x="81" y="18"/>
                  <a:pt x="80" y="17"/>
                  <a:pt x="79" y="17"/>
                </a:cubicBezTo>
                <a:cubicBezTo>
                  <a:pt x="77" y="17"/>
                  <a:pt x="76" y="18"/>
                  <a:pt x="76" y="19"/>
                </a:cubicBezTo>
                <a:cubicBezTo>
                  <a:pt x="74" y="20"/>
                  <a:pt x="71" y="22"/>
                  <a:pt x="66" y="22"/>
                </a:cubicBezTo>
                <a:cubicBezTo>
                  <a:pt x="62" y="22"/>
                  <a:pt x="58" y="19"/>
                  <a:pt x="54" y="16"/>
                </a:cubicBezTo>
                <a:cubicBezTo>
                  <a:pt x="50" y="13"/>
                  <a:pt x="47" y="10"/>
                  <a:pt x="42" y="9"/>
                </a:cubicBezTo>
                <a:cubicBezTo>
                  <a:pt x="42" y="4"/>
                  <a:pt x="42" y="4"/>
                  <a:pt x="42" y="4"/>
                </a:cubicBezTo>
                <a:cubicBezTo>
                  <a:pt x="43" y="4"/>
                  <a:pt x="43" y="3"/>
                  <a:pt x="43" y="3"/>
                </a:cubicBezTo>
                <a:cubicBezTo>
                  <a:pt x="43" y="1"/>
                  <a:pt x="42" y="0"/>
                  <a:pt x="40" y="0"/>
                </a:cubicBezTo>
                <a:cubicBezTo>
                  <a:pt x="39" y="0"/>
                  <a:pt x="38" y="1"/>
                  <a:pt x="38" y="3"/>
                </a:cubicBezTo>
                <a:cubicBezTo>
                  <a:pt x="38" y="3"/>
                  <a:pt x="38" y="4"/>
                  <a:pt x="38" y="4"/>
                </a:cubicBezTo>
                <a:cubicBezTo>
                  <a:pt x="38" y="9"/>
                  <a:pt x="38" y="9"/>
                  <a:pt x="38" y="9"/>
                </a:cubicBezTo>
                <a:cubicBezTo>
                  <a:pt x="34" y="10"/>
                  <a:pt x="31" y="13"/>
                  <a:pt x="27" y="16"/>
                </a:cubicBezTo>
                <a:cubicBezTo>
                  <a:pt x="23" y="19"/>
                  <a:pt x="19" y="22"/>
                  <a:pt x="15" y="22"/>
                </a:cubicBezTo>
                <a:cubicBezTo>
                  <a:pt x="10" y="22"/>
                  <a:pt x="7" y="20"/>
                  <a:pt x="5" y="19"/>
                </a:cubicBezTo>
                <a:cubicBezTo>
                  <a:pt x="5" y="18"/>
                  <a:pt x="4" y="17"/>
                  <a:pt x="2" y="17"/>
                </a:cubicBezTo>
                <a:cubicBezTo>
                  <a:pt x="1" y="17"/>
                  <a:pt x="0" y="18"/>
                  <a:pt x="0" y="19"/>
                </a:cubicBezTo>
                <a:cubicBezTo>
                  <a:pt x="0" y="21"/>
                  <a:pt x="1" y="22"/>
                  <a:pt x="2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5" y="23"/>
                  <a:pt x="8" y="24"/>
                  <a:pt x="13" y="25"/>
                </a:cubicBezTo>
                <a:cubicBezTo>
                  <a:pt x="13" y="25"/>
                  <a:pt x="13" y="25"/>
                  <a:pt x="12" y="26"/>
                </a:cubicBezTo>
                <a:cubicBezTo>
                  <a:pt x="5" y="46"/>
                  <a:pt x="5" y="46"/>
                  <a:pt x="5" y="46"/>
                </a:cubicBezTo>
                <a:cubicBezTo>
                  <a:pt x="4" y="47"/>
                  <a:pt x="4" y="48"/>
                  <a:pt x="4" y="49"/>
                </a:cubicBezTo>
                <a:cubicBezTo>
                  <a:pt x="1" y="49"/>
                  <a:pt x="1" y="49"/>
                  <a:pt x="1" y="49"/>
                </a:cubicBezTo>
                <a:cubicBezTo>
                  <a:pt x="1" y="50"/>
                  <a:pt x="1" y="50"/>
                  <a:pt x="1" y="50"/>
                </a:cubicBezTo>
                <a:cubicBezTo>
                  <a:pt x="1" y="54"/>
                  <a:pt x="7" y="57"/>
                  <a:pt x="15" y="57"/>
                </a:cubicBezTo>
                <a:cubicBezTo>
                  <a:pt x="22" y="57"/>
                  <a:pt x="28" y="54"/>
                  <a:pt x="28" y="50"/>
                </a:cubicBezTo>
                <a:cubicBezTo>
                  <a:pt x="28" y="49"/>
                  <a:pt x="28" y="49"/>
                  <a:pt x="28" y="49"/>
                </a:cubicBezTo>
                <a:cubicBezTo>
                  <a:pt x="25" y="49"/>
                  <a:pt x="25" y="49"/>
                  <a:pt x="25" y="49"/>
                </a:cubicBezTo>
                <a:cubicBezTo>
                  <a:pt x="25" y="48"/>
                  <a:pt x="25" y="47"/>
                  <a:pt x="25" y="4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6" y="25"/>
                  <a:pt x="16" y="25"/>
                </a:cubicBezTo>
                <a:cubicBezTo>
                  <a:pt x="21" y="25"/>
                  <a:pt x="25" y="21"/>
                  <a:pt x="29" y="18"/>
                </a:cubicBezTo>
                <a:cubicBezTo>
                  <a:pt x="32" y="16"/>
                  <a:pt x="35" y="13"/>
                  <a:pt x="38" y="12"/>
                </a:cubicBezTo>
                <a:cubicBezTo>
                  <a:pt x="38" y="62"/>
                  <a:pt x="38" y="62"/>
                  <a:pt x="38" y="62"/>
                </a:cubicBezTo>
                <a:cubicBezTo>
                  <a:pt x="35" y="62"/>
                  <a:pt x="35" y="62"/>
                  <a:pt x="35" y="62"/>
                </a:cubicBezTo>
                <a:cubicBezTo>
                  <a:pt x="32" y="62"/>
                  <a:pt x="30" y="64"/>
                  <a:pt x="30" y="66"/>
                </a:cubicBezTo>
                <a:cubicBezTo>
                  <a:pt x="30" y="66"/>
                  <a:pt x="30" y="66"/>
                  <a:pt x="30" y="67"/>
                </a:cubicBezTo>
                <a:cubicBezTo>
                  <a:pt x="28" y="67"/>
                  <a:pt x="28" y="67"/>
                  <a:pt x="28" y="67"/>
                </a:cubicBezTo>
                <a:cubicBezTo>
                  <a:pt x="25" y="67"/>
                  <a:pt x="23" y="68"/>
                  <a:pt x="23" y="70"/>
                </a:cubicBezTo>
                <a:cubicBezTo>
                  <a:pt x="23" y="71"/>
                  <a:pt x="23" y="71"/>
                  <a:pt x="24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4" y="71"/>
                  <a:pt x="12" y="73"/>
                  <a:pt x="12" y="75"/>
                </a:cubicBezTo>
                <a:cubicBezTo>
                  <a:pt x="12" y="77"/>
                  <a:pt x="14" y="78"/>
                  <a:pt x="17" y="78"/>
                </a:cubicBezTo>
                <a:cubicBezTo>
                  <a:pt x="62" y="78"/>
                  <a:pt x="62" y="78"/>
                  <a:pt x="62" y="78"/>
                </a:cubicBezTo>
                <a:cubicBezTo>
                  <a:pt x="65" y="78"/>
                  <a:pt x="67" y="77"/>
                  <a:pt x="67" y="75"/>
                </a:cubicBezTo>
                <a:cubicBezTo>
                  <a:pt x="67" y="73"/>
                  <a:pt x="65" y="71"/>
                  <a:pt x="62" y="71"/>
                </a:cubicBezTo>
                <a:cubicBezTo>
                  <a:pt x="55" y="71"/>
                  <a:pt x="55" y="71"/>
                  <a:pt x="55" y="71"/>
                </a:cubicBezTo>
                <a:cubicBezTo>
                  <a:pt x="56" y="71"/>
                  <a:pt x="56" y="71"/>
                  <a:pt x="56" y="70"/>
                </a:cubicBezTo>
                <a:cubicBezTo>
                  <a:pt x="56" y="68"/>
                  <a:pt x="54" y="67"/>
                  <a:pt x="51" y="67"/>
                </a:cubicBezTo>
                <a:cubicBezTo>
                  <a:pt x="49" y="67"/>
                  <a:pt x="49" y="67"/>
                  <a:pt x="49" y="67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4"/>
                  <a:pt x="47" y="62"/>
                  <a:pt x="44" y="62"/>
                </a:cubicBezTo>
                <a:cubicBezTo>
                  <a:pt x="42" y="62"/>
                  <a:pt x="42" y="62"/>
                  <a:pt x="42" y="62"/>
                </a:cubicBezTo>
                <a:cubicBezTo>
                  <a:pt x="42" y="12"/>
                  <a:pt x="42" y="12"/>
                  <a:pt x="42" y="12"/>
                </a:cubicBezTo>
                <a:cubicBezTo>
                  <a:pt x="46" y="13"/>
                  <a:pt x="49" y="16"/>
                  <a:pt x="52" y="18"/>
                </a:cubicBezTo>
                <a:cubicBezTo>
                  <a:pt x="56" y="21"/>
                  <a:pt x="60" y="25"/>
                  <a:pt x="65" y="25"/>
                </a:cubicBezTo>
                <a:cubicBezTo>
                  <a:pt x="65" y="25"/>
                  <a:pt x="64" y="26"/>
                  <a:pt x="64" y="26"/>
                </a:cubicBezTo>
                <a:cubicBezTo>
                  <a:pt x="56" y="46"/>
                  <a:pt x="56" y="46"/>
                  <a:pt x="56" y="46"/>
                </a:cubicBezTo>
                <a:cubicBezTo>
                  <a:pt x="56" y="47"/>
                  <a:pt x="56" y="48"/>
                  <a:pt x="56" y="49"/>
                </a:cubicBezTo>
                <a:cubicBezTo>
                  <a:pt x="53" y="49"/>
                  <a:pt x="53" y="49"/>
                  <a:pt x="53" y="49"/>
                </a:cubicBezTo>
                <a:cubicBezTo>
                  <a:pt x="53" y="50"/>
                  <a:pt x="53" y="50"/>
                  <a:pt x="53" y="50"/>
                </a:cubicBezTo>
                <a:cubicBezTo>
                  <a:pt x="53" y="54"/>
                  <a:pt x="59" y="57"/>
                  <a:pt x="66" y="57"/>
                </a:cubicBezTo>
                <a:cubicBezTo>
                  <a:pt x="74" y="57"/>
                  <a:pt x="79" y="54"/>
                  <a:pt x="79" y="50"/>
                </a:cubicBezTo>
                <a:cubicBezTo>
                  <a:pt x="79" y="49"/>
                  <a:pt x="79" y="49"/>
                  <a:pt x="79" y="49"/>
                </a:cubicBezTo>
                <a:cubicBezTo>
                  <a:pt x="76" y="49"/>
                  <a:pt x="76" y="49"/>
                  <a:pt x="76" y="49"/>
                </a:cubicBezTo>
                <a:cubicBezTo>
                  <a:pt x="77" y="48"/>
                  <a:pt x="77" y="47"/>
                  <a:pt x="76" y="46"/>
                </a:cubicBezTo>
                <a:cubicBezTo>
                  <a:pt x="69" y="26"/>
                  <a:pt x="69" y="26"/>
                  <a:pt x="69" y="26"/>
                </a:cubicBezTo>
                <a:cubicBezTo>
                  <a:pt x="68" y="25"/>
                  <a:pt x="68" y="25"/>
                  <a:pt x="68" y="25"/>
                </a:cubicBezTo>
                <a:cubicBezTo>
                  <a:pt x="73" y="24"/>
                  <a:pt x="76" y="23"/>
                  <a:pt x="78" y="22"/>
                </a:cubicBezTo>
                <a:cubicBezTo>
                  <a:pt x="78" y="22"/>
                  <a:pt x="78" y="22"/>
                  <a:pt x="79" y="22"/>
                </a:cubicBezTo>
                <a:close/>
                <a:moveTo>
                  <a:pt x="15" y="54"/>
                </a:moveTo>
                <a:cubicBezTo>
                  <a:pt x="10" y="54"/>
                  <a:pt x="7" y="53"/>
                  <a:pt x="5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2" y="53"/>
                  <a:pt x="19" y="54"/>
                  <a:pt x="15" y="54"/>
                </a:cubicBezTo>
                <a:close/>
                <a:moveTo>
                  <a:pt x="23" y="47"/>
                </a:moveTo>
                <a:cubicBezTo>
                  <a:pt x="23" y="48"/>
                  <a:pt x="23" y="48"/>
                  <a:pt x="23" y="49"/>
                </a:cubicBezTo>
                <a:cubicBezTo>
                  <a:pt x="23" y="49"/>
                  <a:pt x="23" y="49"/>
                  <a:pt x="22" y="49"/>
                </a:cubicBezTo>
                <a:cubicBezTo>
                  <a:pt x="7" y="49"/>
                  <a:pt x="7" y="49"/>
                  <a:pt x="7" y="49"/>
                </a:cubicBezTo>
                <a:cubicBezTo>
                  <a:pt x="7" y="49"/>
                  <a:pt x="7" y="49"/>
                  <a:pt x="6" y="49"/>
                </a:cubicBezTo>
                <a:cubicBezTo>
                  <a:pt x="6" y="48"/>
                  <a:pt x="6" y="48"/>
                  <a:pt x="6" y="47"/>
                </a:cubicBezTo>
                <a:cubicBezTo>
                  <a:pt x="14" y="27"/>
                  <a:pt x="14" y="27"/>
                  <a:pt x="14" y="27"/>
                </a:cubicBezTo>
                <a:cubicBezTo>
                  <a:pt x="14" y="26"/>
                  <a:pt x="15" y="26"/>
                  <a:pt x="15" y="26"/>
                </a:cubicBezTo>
                <a:cubicBezTo>
                  <a:pt x="15" y="26"/>
                  <a:pt x="15" y="26"/>
                  <a:pt x="15" y="27"/>
                </a:cubicBezTo>
                <a:lnTo>
                  <a:pt x="23" y="47"/>
                </a:lnTo>
                <a:close/>
                <a:moveTo>
                  <a:pt x="65" y="75"/>
                </a:moveTo>
                <a:cubicBezTo>
                  <a:pt x="65" y="75"/>
                  <a:pt x="64" y="76"/>
                  <a:pt x="62" y="76"/>
                </a:cubicBezTo>
                <a:cubicBezTo>
                  <a:pt x="17" y="76"/>
                  <a:pt x="17" y="76"/>
                  <a:pt x="17" y="76"/>
                </a:cubicBezTo>
                <a:cubicBezTo>
                  <a:pt x="15" y="76"/>
                  <a:pt x="14" y="75"/>
                  <a:pt x="14" y="75"/>
                </a:cubicBezTo>
                <a:cubicBezTo>
                  <a:pt x="14" y="74"/>
                  <a:pt x="15" y="73"/>
                  <a:pt x="17" y="73"/>
                </a:cubicBezTo>
                <a:cubicBezTo>
                  <a:pt x="28" y="73"/>
                  <a:pt x="28" y="73"/>
                  <a:pt x="28" y="73"/>
                </a:cubicBezTo>
                <a:cubicBezTo>
                  <a:pt x="51" y="73"/>
                  <a:pt x="51" y="73"/>
                  <a:pt x="51" y="73"/>
                </a:cubicBezTo>
                <a:cubicBezTo>
                  <a:pt x="62" y="73"/>
                  <a:pt x="62" y="73"/>
                  <a:pt x="62" y="73"/>
                </a:cubicBezTo>
                <a:cubicBezTo>
                  <a:pt x="64" y="73"/>
                  <a:pt x="65" y="74"/>
                  <a:pt x="65" y="75"/>
                </a:cubicBezTo>
                <a:close/>
                <a:moveTo>
                  <a:pt x="51" y="69"/>
                </a:moveTo>
                <a:cubicBezTo>
                  <a:pt x="53" y="69"/>
                  <a:pt x="54" y="70"/>
                  <a:pt x="54" y="70"/>
                </a:cubicBezTo>
                <a:cubicBezTo>
                  <a:pt x="54" y="71"/>
                  <a:pt x="53" y="71"/>
                  <a:pt x="51" y="71"/>
                </a:cubicBezTo>
                <a:cubicBezTo>
                  <a:pt x="28" y="71"/>
                  <a:pt x="28" y="71"/>
                  <a:pt x="28" y="71"/>
                </a:cubicBezTo>
                <a:cubicBezTo>
                  <a:pt x="26" y="71"/>
                  <a:pt x="25" y="71"/>
                  <a:pt x="25" y="70"/>
                </a:cubicBezTo>
                <a:cubicBezTo>
                  <a:pt x="25" y="70"/>
                  <a:pt x="26" y="69"/>
                  <a:pt x="28" y="69"/>
                </a:cubicBezTo>
                <a:cubicBezTo>
                  <a:pt x="35" y="69"/>
                  <a:pt x="35" y="69"/>
                  <a:pt x="35" y="69"/>
                </a:cubicBezTo>
                <a:cubicBezTo>
                  <a:pt x="44" y="69"/>
                  <a:pt x="44" y="69"/>
                  <a:pt x="44" y="69"/>
                </a:cubicBezTo>
                <a:lnTo>
                  <a:pt x="51" y="69"/>
                </a:lnTo>
                <a:close/>
                <a:moveTo>
                  <a:pt x="44" y="64"/>
                </a:moveTo>
                <a:cubicBezTo>
                  <a:pt x="46" y="64"/>
                  <a:pt x="47" y="65"/>
                  <a:pt x="47" y="66"/>
                </a:cubicBezTo>
                <a:cubicBezTo>
                  <a:pt x="47" y="66"/>
                  <a:pt x="46" y="67"/>
                  <a:pt x="44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3" y="67"/>
                  <a:pt x="32" y="66"/>
                  <a:pt x="32" y="66"/>
                </a:cubicBezTo>
                <a:cubicBezTo>
                  <a:pt x="32" y="65"/>
                  <a:pt x="33" y="64"/>
                  <a:pt x="35" y="64"/>
                </a:cubicBezTo>
                <a:cubicBezTo>
                  <a:pt x="38" y="64"/>
                  <a:pt x="38" y="64"/>
                  <a:pt x="38" y="64"/>
                </a:cubicBezTo>
                <a:cubicBezTo>
                  <a:pt x="38" y="65"/>
                  <a:pt x="38" y="65"/>
                  <a:pt x="38" y="65"/>
                </a:cubicBezTo>
                <a:cubicBezTo>
                  <a:pt x="42" y="65"/>
                  <a:pt x="42" y="65"/>
                  <a:pt x="42" y="65"/>
                </a:cubicBezTo>
                <a:cubicBezTo>
                  <a:pt x="42" y="64"/>
                  <a:pt x="42" y="64"/>
                  <a:pt x="42" y="64"/>
                </a:cubicBezTo>
                <a:lnTo>
                  <a:pt x="44" y="64"/>
                </a:lnTo>
                <a:close/>
                <a:moveTo>
                  <a:pt x="66" y="54"/>
                </a:moveTo>
                <a:cubicBezTo>
                  <a:pt x="62" y="54"/>
                  <a:pt x="59" y="53"/>
                  <a:pt x="57" y="52"/>
                </a:cubicBezTo>
                <a:cubicBezTo>
                  <a:pt x="76" y="52"/>
                  <a:pt x="76" y="52"/>
                  <a:pt x="76" y="52"/>
                </a:cubicBezTo>
                <a:cubicBezTo>
                  <a:pt x="74" y="53"/>
                  <a:pt x="71" y="54"/>
                  <a:pt x="66" y="54"/>
                </a:cubicBezTo>
                <a:close/>
                <a:moveTo>
                  <a:pt x="74" y="47"/>
                </a:moveTo>
                <a:cubicBezTo>
                  <a:pt x="75" y="48"/>
                  <a:pt x="75" y="48"/>
                  <a:pt x="74" y="49"/>
                </a:cubicBezTo>
                <a:cubicBezTo>
                  <a:pt x="74" y="49"/>
                  <a:pt x="74" y="49"/>
                  <a:pt x="74" y="49"/>
                </a:cubicBezTo>
                <a:cubicBezTo>
                  <a:pt x="58" y="49"/>
                  <a:pt x="58" y="49"/>
                  <a:pt x="58" y="49"/>
                </a:cubicBezTo>
                <a:cubicBezTo>
                  <a:pt x="58" y="49"/>
                  <a:pt x="58" y="49"/>
                  <a:pt x="58" y="49"/>
                </a:cubicBezTo>
                <a:cubicBezTo>
                  <a:pt x="58" y="48"/>
                  <a:pt x="58" y="48"/>
                  <a:pt x="58" y="47"/>
                </a:cubicBezTo>
                <a:cubicBezTo>
                  <a:pt x="66" y="27"/>
                  <a:pt x="66" y="27"/>
                  <a:pt x="66" y="27"/>
                </a:cubicBezTo>
                <a:cubicBezTo>
                  <a:pt x="66" y="26"/>
                  <a:pt x="66" y="26"/>
                  <a:pt x="66" y="26"/>
                </a:cubicBezTo>
                <a:cubicBezTo>
                  <a:pt x="66" y="26"/>
                  <a:pt x="67" y="26"/>
                  <a:pt x="67" y="27"/>
                </a:cubicBezTo>
                <a:lnTo>
                  <a:pt x="74" y="47"/>
                </a:lnTo>
                <a:close/>
              </a:path>
            </a:pathLst>
          </a:custGeom>
          <a:solidFill>
            <a:schemeClr val="accent4">
              <a:lumMod val="75000"/>
              <a:alpha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400">
              <a:cs typeface="+mn-ea"/>
              <a:sym typeface="+mn-lt"/>
            </a:endParaRPr>
          </a:p>
        </p:txBody>
      </p:sp>
      <p:sp>
        <p:nvSpPr>
          <p:cNvPr id="19" name="Freeform 124"/>
          <p:cNvSpPr>
            <a:spLocks noEditPoints="1"/>
          </p:cNvSpPr>
          <p:nvPr/>
        </p:nvSpPr>
        <p:spPr bwMode="auto">
          <a:xfrm>
            <a:off x="842983" y="1829833"/>
            <a:ext cx="1991657" cy="1934088"/>
          </a:xfrm>
          <a:custGeom>
            <a:avLst/>
            <a:gdLst>
              <a:gd name="T0" fmla="*/ 1 w 73"/>
              <a:gd name="T1" fmla="*/ 19 h 68"/>
              <a:gd name="T2" fmla="*/ 37 w 73"/>
              <a:gd name="T3" fmla="*/ 1 h 68"/>
              <a:gd name="T4" fmla="*/ 72 w 73"/>
              <a:gd name="T5" fmla="*/ 21 h 68"/>
              <a:gd name="T6" fmla="*/ 36 w 73"/>
              <a:gd name="T7" fmla="*/ 4 h 68"/>
              <a:gd name="T8" fmla="*/ 1 w 73"/>
              <a:gd name="T9" fmla="*/ 22 h 68"/>
              <a:gd name="T10" fmla="*/ 37 w 73"/>
              <a:gd name="T11" fmla="*/ 6 h 68"/>
              <a:gd name="T12" fmla="*/ 66 w 73"/>
              <a:gd name="T13" fmla="*/ 22 h 68"/>
              <a:gd name="T14" fmla="*/ 8 w 73"/>
              <a:gd name="T15" fmla="*/ 22 h 68"/>
              <a:gd name="T16" fmla="*/ 7 w 73"/>
              <a:gd name="T17" fmla="*/ 21 h 68"/>
              <a:gd name="T18" fmla="*/ 37 w 73"/>
              <a:gd name="T19" fmla="*/ 6 h 68"/>
              <a:gd name="T20" fmla="*/ 36 w 73"/>
              <a:gd name="T21" fmla="*/ 8 h 68"/>
              <a:gd name="T22" fmla="*/ 60 w 73"/>
              <a:gd name="T23" fmla="*/ 20 h 68"/>
              <a:gd name="T24" fmla="*/ 73 w 73"/>
              <a:gd name="T25" fmla="*/ 67 h 68"/>
              <a:gd name="T26" fmla="*/ 1 w 73"/>
              <a:gd name="T27" fmla="*/ 68 h 68"/>
              <a:gd name="T28" fmla="*/ 0 w 73"/>
              <a:gd name="T29" fmla="*/ 61 h 68"/>
              <a:gd name="T30" fmla="*/ 4 w 73"/>
              <a:gd name="T31" fmla="*/ 59 h 68"/>
              <a:gd name="T32" fmla="*/ 6 w 73"/>
              <a:gd name="T33" fmla="*/ 56 h 68"/>
              <a:gd name="T34" fmla="*/ 12 w 73"/>
              <a:gd name="T35" fmla="*/ 26 h 68"/>
              <a:gd name="T36" fmla="*/ 7 w 73"/>
              <a:gd name="T37" fmla="*/ 25 h 68"/>
              <a:gd name="T38" fmla="*/ 13 w 73"/>
              <a:gd name="T39" fmla="*/ 24 h 68"/>
              <a:gd name="T40" fmla="*/ 27 w 73"/>
              <a:gd name="T41" fmla="*/ 24 h 68"/>
              <a:gd name="T42" fmla="*/ 41 w 73"/>
              <a:gd name="T43" fmla="*/ 24 h 68"/>
              <a:gd name="T44" fmla="*/ 56 w 73"/>
              <a:gd name="T45" fmla="*/ 24 h 68"/>
              <a:gd name="T46" fmla="*/ 65 w 73"/>
              <a:gd name="T47" fmla="*/ 24 h 68"/>
              <a:gd name="T48" fmla="*/ 65 w 73"/>
              <a:gd name="T49" fmla="*/ 26 h 68"/>
              <a:gd name="T50" fmla="*/ 62 w 73"/>
              <a:gd name="T51" fmla="*/ 56 h 68"/>
              <a:gd name="T52" fmla="*/ 68 w 73"/>
              <a:gd name="T53" fmla="*/ 58 h 68"/>
              <a:gd name="T54" fmla="*/ 71 w 73"/>
              <a:gd name="T55" fmla="*/ 59 h 68"/>
              <a:gd name="T56" fmla="*/ 48 w 73"/>
              <a:gd name="T57" fmla="*/ 56 h 68"/>
              <a:gd name="T58" fmla="*/ 55 w 73"/>
              <a:gd name="T59" fmla="*/ 26 h 68"/>
              <a:gd name="T60" fmla="*/ 48 w 73"/>
              <a:gd name="T61" fmla="*/ 56 h 68"/>
              <a:gd name="T62" fmla="*/ 40 w 73"/>
              <a:gd name="T63" fmla="*/ 56 h 68"/>
              <a:gd name="T64" fmla="*/ 33 w 73"/>
              <a:gd name="T65" fmla="*/ 26 h 68"/>
              <a:gd name="T66" fmla="*/ 19 w 73"/>
              <a:gd name="T67" fmla="*/ 56 h 68"/>
              <a:gd name="T68" fmla="*/ 26 w 73"/>
              <a:gd name="T69" fmla="*/ 26 h 68"/>
              <a:gd name="T70" fmla="*/ 19 w 73"/>
              <a:gd name="T71" fmla="*/ 56 h 68"/>
              <a:gd name="T72" fmla="*/ 65 w 73"/>
              <a:gd name="T73" fmla="*/ 59 h 68"/>
              <a:gd name="T74" fmla="*/ 7 w 73"/>
              <a:gd name="T75" fmla="*/ 59 h 68"/>
              <a:gd name="T76" fmla="*/ 67 w 73"/>
              <a:gd name="T77" fmla="*/ 62 h 68"/>
              <a:gd name="T78" fmla="*/ 3 w 73"/>
              <a:gd name="T79" fmla="*/ 62 h 68"/>
              <a:gd name="T80" fmla="*/ 70 w 73"/>
              <a:gd name="T81" fmla="*/ 65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3" h="68">
                <a:moveTo>
                  <a:pt x="0" y="21"/>
                </a:moveTo>
                <a:cubicBezTo>
                  <a:pt x="0" y="20"/>
                  <a:pt x="0" y="19"/>
                  <a:pt x="1" y="19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0"/>
                  <a:pt x="36" y="0"/>
                  <a:pt x="37" y="1"/>
                </a:cubicBezTo>
                <a:cubicBezTo>
                  <a:pt x="72" y="19"/>
                  <a:pt x="72" y="19"/>
                  <a:pt x="72" y="19"/>
                </a:cubicBezTo>
                <a:cubicBezTo>
                  <a:pt x="73" y="19"/>
                  <a:pt x="73" y="20"/>
                  <a:pt x="72" y="21"/>
                </a:cubicBezTo>
                <a:cubicBezTo>
                  <a:pt x="72" y="22"/>
                  <a:pt x="71" y="22"/>
                  <a:pt x="70" y="21"/>
                </a:cubicBezTo>
                <a:cubicBezTo>
                  <a:pt x="36" y="4"/>
                  <a:pt x="36" y="4"/>
                  <a:pt x="36" y="4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2"/>
                  <a:pt x="2" y="22"/>
                  <a:pt x="1" y="22"/>
                </a:cubicBezTo>
                <a:cubicBezTo>
                  <a:pt x="1" y="22"/>
                  <a:pt x="0" y="21"/>
                  <a:pt x="0" y="21"/>
                </a:cubicBezTo>
                <a:close/>
                <a:moveTo>
                  <a:pt x="37" y="6"/>
                </a:moveTo>
                <a:cubicBezTo>
                  <a:pt x="65" y="21"/>
                  <a:pt x="65" y="21"/>
                  <a:pt x="65" y="21"/>
                </a:cubicBezTo>
                <a:cubicBezTo>
                  <a:pt x="65" y="21"/>
                  <a:pt x="66" y="21"/>
                  <a:pt x="66" y="22"/>
                </a:cubicBezTo>
                <a:cubicBezTo>
                  <a:pt x="65" y="22"/>
                  <a:pt x="65" y="22"/>
                  <a:pt x="65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1"/>
                  <a:pt x="7" y="21"/>
                  <a:pt x="7" y="21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7" y="6"/>
                </a:cubicBezTo>
                <a:close/>
                <a:moveTo>
                  <a:pt x="60" y="20"/>
                </a:moveTo>
                <a:cubicBezTo>
                  <a:pt x="36" y="8"/>
                  <a:pt x="36" y="8"/>
                  <a:pt x="36" y="8"/>
                </a:cubicBezTo>
                <a:cubicBezTo>
                  <a:pt x="12" y="20"/>
                  <a:pt x="12" y="20"/>
                  <a:pt x="12" y="20"/>
                </a:cubicBezTo>
                <a:lnTo>
                  <a:pt x="60" y="20"/>
                </a:lnTo>
                <a:close/>
                <a:moveTo>
                  <a:pt x="73" y="61"/>
                </a:move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2" y="68"/>
                  <a:pt x="7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0" y="67"/>
                  <a:pt x="0" y="67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0"/>
                  <a:pt x="1" y="59"/>
                  <a:pt x="1" y="59"/>
                </a:cubicBezTo>
                <a:cubicBezTo>
                  <a:pt x="4" y="59"/>
                  <a:pt x="4" y="59"/>
                  <a:pt x="4" y="59"/>
                </a:cubicBezTo>
                <a:cubicBezTo>
                  <a:pt x="4" y="58"/>
                  <a:pt x="4" y="58"/>
                  <a:pt x="4" y="58"/>
                </a:cubicBezTo>
                <a:cubicBezTo>
                  <a:pt x="4" y="57"/>
                  <a:pt x="5" y="56"/>
                  <a:pt x="6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26"/>
                  <a:pt x="12" y="26"/>
                  <a:pt x="12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6"/>
                  <a:pt x="7" y="26"/>
                  <a:pt x="7" y="25"/>
                </a:cubicBezTo>
                <a:cubicBezTo>
                  <a:pt x="7" y="25"/>
                  <a:pt x="7" y="24"/>
                  <a:pt x="8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61" y="24"/>
                  <a:pt x="61" y="24"/>
                  <a:pt x="61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6" y="25"/>
                  <a:pt x="66" y="25"/>
                </a:cubicBezTo>
                <a:cubicBezTo>
                  <a:pt x="66" y="26"/>
                  <a:pt x="65" y="26"/>
                  <a:pt x="65" y="26"/>
                </a:cubicBezTo>
                <a:cubicBezTo>
                  <a:pt x="62" y="26"/>
                  <a:pt x="62" y="26"/>
                  <a:pt x="62" y="26"/>
                </a:cubicBezTo>
                <a:cubicBezTo>
                  <a:pt x="62" y="56"/>
                  <a:pt x="62" y="56"/>
                  <a:pt x="62" y="56"/>
                </a:cubicBezTo>
                <a:cubicBezTo>
                  <a:pt x="67" y="56"/>
                  <a:pt x="67" y="56"/>
                  <a:pt x="67" y="56"/>
                </a:cubicBezTo>
                <a:cubicBezTo>
                  <a:pt x="68" y="56"/>
                  <a:pt x="68" y="57"/>
                  <a:pt x="68" y="58"/>
                </a:cubicBezTo>
                <a:cubicBezTo>
                  <a:pt x="68" y="59"/>
                  <a:pt x="68" y="59"/>
                  <a:pt x="68" y="59"/>
                </a:cubicBezTo>
                <a:cubicBezTo>
                  <a:pt x="71" y="59"/>
                  <a:pt x="71" y="59"/>
                  <a:pt x="71" y="59"/>
                </a:cubicBezTo>
                <a:cubicBezTo>
                  <a:pt x="72" y="59"/>
                  <a:pt x="73" y="60"/>
                  <a:pt x="73" y="61"/>
                </a:cubicBezTo>
                <a:close/>
                <a:moveTo>
                  <a:pt x="48" y="56"/>
                </a:moveTo>
                <a:cubicBezTo>
                  <a:pt x="55" y="56"/>
                  <a:pt x="55" y="56"/>
                  <a:pt x="55" y="56"/>
                </a:cubicBezTo>
                <a:cubicBezTo>
                  <a:pt x="55" y="26"/>
                  <a:pt x="55" y="26"/>
                  <a:pt x="55" y="26"/>
                </a:cubicBezTo>
                <a:cubicBezTo>
                  <a:pt x="48" y="26"/>
                  <a:pt x="48" y="26"/>
                  <a:pt x="48" y="26"/>
                </a:cubicBezTo>
                <a:lnTo>
                  <a:pt x="48" y="56"/>
                </a:lnTo>
                <a:close/>
                <a:moveTo>
                  <a:pt x="33" y="56"/>
                </a:moveTo>
                <a:cubicBezTo>
                  <a:pt x="40" y="56"/>
                  <a:pt x="40" y="56"/>
                  <a:pt x="40" y="56"/>
                </a:cubicBezTo>
                <a:cubicBezTo>
                  <a:pt x="40" y="26"/>
                  <a:pt x="40" y="26"/>
                  <a:pt x="40" y="26"/>
                </a:cubicBezTo>
                <a:cubicBezTo>
                  <a:pt x="33" y="26"/>
                  <a:pt x="33" y="26"/>
                  <a:pt x="33" y="26"/>
                </a:cubicBezTo>
                <a:lnTo>
                  <a:pt x="33" y="56"/>
                </a:lnTo>
                <a:close/>
                <a:moveTo>
                  <a:pt x="19" y="56"/>
                </a:moveTo>
                <a:cubicBezTo>
                  <a:pt x="26" y="56"/>
                  <a:pt x="26" y="56"/>
                  <a:pt x="26" y="56"/>
                </a:cubicBezTo>
                <a:cubicBezTo>
                  <a:pt x="26" y="26"/>
                  <a:pt x="26" y="26"/>
                  <a:pt x="26" y="26"/>
                </a:cubicBezTo>
                <a:cubicBezTo>
                  <a:pt x="19" y="26"/>
                  <a:pt x="19" y="26"/>
                  <a:pt x="19" y="26"/>
                </a:cubicBezTo>
                <a:lnTo>
                  <a:pt x="19" y="56"/>
                </a:lnTo>
                <a:close/>
                <a:moveTo>
                  <a:pt x="7" y="59"/>
                </a:moveTo>
                <a:cubicBezTo>
                  <a:pt x="65" y="59"/>
                  <a:pt x="65" y="59"/>
                  <a:pt x="65" y="59"/>
                </a:cubicBezTo>
                <a:cubicBezTo>
                  <a:pt x="65" y="59"/>
                  <a:pt x="65" y="59"/>
                  <a:pt x="65" y="59"/>
                </a:cubicBezTo>
                <a:cubicBezTo>
                  <a:pt x="7" y="59"/>
                  <a:pt x="7" y="59"/>
                  <a:pt x="7" y="59"/>
                </a:cubicBezTo>
                <a:close/>
                <a:moveTo>
                  <a:pt x="70" y="62"/>
                </a:moveTo>
                <a:cubicBezTo>
                  <a:pt x="67" y="62"/>
                  <a:pt x="67" y="62"/>
                  <a:pt x="67" y="62"/>
                </a:cubicBezTo>
                <a:cubicBezTo>
                  <a:pt x="6" y="62"/>
                  <a:pt x="6" y="62"/>
                  <a:pt x="6" y="62"/>
                </a:cubicBezTo>
                <a:cubicBezTo>
                  <a:pt x="3" y="62"/>
                  <a:pt x="3" y="62"/>
                  <a:pt x="3" y="62"/>
                </a:cubicBezTo>
                <a:cubicBezTo>
                  <a:pt x="3" y="65"/>
                  <a:pt x="3" y="65"/>
                  <a:pt x="3" y="65"/>
                </a:cubicBezTo>
                <a:cubicBezTo>
                  <a:pt x="70" y="65"/>
                  <a:pt x="70" y="65"/>
                  <a:pt x="70" y="65"/>
                </a:cubicBezTo>
                <a:lnTo>
                  <a:pt x="70" y="62"/>
                </a:lnTo>
                <a:close/>
              </a:path>
            </a:pathLst>
          </a:cu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400">
              <a:cs typeface="+mn-ea"/>
              <a:sym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77737" y="1829833"/>
            <a:ext cx="1107996" cy="4220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2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77736" y="2205629"/>
            <a:ext cx="3397163" cy="127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bg2"/>
                </a:solidFill>
                <a:cs typeface="+mn-ea"/>
                <a:sym typeface="+mn-lt"/>
              </a:rPr>
              <a:t>点击此处添加文本信息。</a:t>
            </a: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bg2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2"/>
                </a:solidFill>
                <a:cs typeface="+mn-ea"/>
                <a:sym typeface="+mn-lt"/>
              </a:rPr>
              <a:t>10</a:t>
            </a:r>
            <a:r>
              <a:rPr lang="zh-CN" altLang="en-US" sz="1200" dirty="0">
                <a:solidFill>
                  <a:schemeClr val="bg2"/>
                </a:solidFill>
                <a:cs typeface="+mn-ea"/>
                <a:sym typeface="+mn-lt"/>
              </a:rPr>
              <a:t>号字，</a:t>
            </a:r>
            <a:r>
              <a:rPr lang="en-US" altLang="zh-CN" sz="1200" dirty="0">
                <a:solidFill>
                  <a:schemeClr val="bg2"/>
                </a:solidFill>
                <a:cs typeface="+mn-ea"/>
                <a:sym typeface="+mn-lt"/>
              </a:rPr>
              <a:t>1.3</a:t>
            </a:r>
            <a:r>
              <a:rPr lang="zh-CN" altLang="en-US" sz="1200" dirty="0">
                <a:solidFill>
                  <a:schemeClr val="bg2"/>
                </a:solidFill>
                <a:cs typeface="+mn-ea"/>
                <a:sym typeface="+mn-lt"/>
              </a:rPr>
              <a:t>倍字间距。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443870" y="1829833"/>
            <a:ext cx="1107996" cy="4220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2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443869" y="2205629"/>
            <a:ext cx="3397163" cy="127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点击此处添加文本信息。</a:t>
            </a:r>
          </a:p>
          <a:p>
            <a:pPr marL="171450" lvl="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倍字间距。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044947" y="1829833"/>
            <a:ext cx="1107996" cy="4220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2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044946" y="2205629"/>
            <a:ext cx="339716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点击此处添加文本信息。</a:t>
            </a:r>
          </a:p>
          <a:p>
            <a:pPr marL="171450" lvl="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倍字间距。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42984" y="4299324"/>
            <a:ext cx="1107996" cy="4220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2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42983" y="4675120"/>
            <a:ext cx="3180377" cy="127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点击此处添加文本信息。</a:t>
            </a:r>
          </a:p>
          <a:p>
            <a:pPr marL="171450" lvl="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倍字间距。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509117" y="4299324"/>
            <a:ext cx="1107996" cy="4220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2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509116" y="4675120"/>
            <a:ext cx="3397163" cy="127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点击此处添加文本信息。</a:t>
            </a:r>
          </a:p>
          <a:p>
            <a:pPr marL="171450" lvl="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倍字间距。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110194" y="4299324"/>
            <a:ext cx="1107996" cy="4220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2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8110193" y="4675120"/>
            <a:ext cx="339716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点击此处添加文本信息。</a:t>
            </a:r>
          </a:p>
          <a:p>
            <a:pPr marL="171450" lvl="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倍字间距。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262360" y="411797"/>
            <a:ext cx="640080" cy="365125"/>
          </a:xfrm>
        </p:spPr>
        <p:txBody>
          <a:bodyPr/>
          <a:lstStyle/>
          <a:p>
            <a:pPr>
              <a:lnSpc>
                <a:spcPct val="130000"/>
              </a:lnSpc>
            </a:pPr>
            <a:fld id="{EA01570A-8480-497D-96D4-D725A6D7C6AA}" type="slidenum">
              <a:rPr lang="en-US" smtClean="0">
                <a:cs typeface="+mn-ea"/>
                <a:sym typeface="+mn-lt"/>
              </a:rPr>
              <a:pPr>
                <a:lnSpc>
                  <a:spcPct val="130000"/>
                </a:lnSpc>
              </a:pPr>
              <a:t>11</a:t>
            </a:fld>
            <a:endParaRPr 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83774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6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8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42" grpId="0" animBg="1"/>
          <p:bldP spid="5" grpId="0" animBg="1"/>
          <p:bldP spid="41" grpId="0" animBg="1"/>
          <p:bldP spid="4" grpId="0" animBg="1"/>
          <p:bldP spid="40" grpId="0" animBg="1"/>
          <p:bldP spid="3" grpId="0" animBg="1"/>
          <p:bldP spid="10" grpId="0" animBg="1"/>
          <p:bldP spid="11" grpId="0" animBg="1"/>
          <p:bldP spid="16" grpId="0" animBg="1"/>
          <p:bldP spid="17" grpId="0" animBg="1"/>
          <p:bldP spid="19" grpId="0" animBg="1"/>
          <p:bldP spid="22" grpId="0"/>
          <p:bldP spid="23" grpId="0"/>
          <p:bldP spid="24" grpId="0"/>
          <p:bldP spid="25" grpId="0"/>
          <p:bldP spid="26" grpId="0"/>
          <p:bldP spid="27" grpId="0"/>
          <p:bldP spid="34" grpId="0"/>
          <p:bldP spid="35" grpId="0"/>
          <p:bldP spid="36" grpId="0"/>
          <p:bldP spid="37" grpId="0"/>
          <p:bldP spid="38" grpId="0"/>
          <p:bldP spid="3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6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8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42" grpId="0" animBg="1"/>
          <p:bldP spid="5" grpId="0" animBg="1"/>
          <p:bldP spid="41" grpId="0" animBg="1"/>
          <p:bldP spid="4" grpId="0" animBg="1"/>
          <p:bldP spid="40" grpId="0" animBg="1"/>
          <p:bldP spid="3" grpId="0" animBg="1"/>
          <p:bldP spid="10" grpId="0" animBg="1"/>
          <p:bldP spid="11" grpId="0" animBg="1"/>
          <p:bldP spid="16" grpId="0" animBg="1"/>
          <p:bldP spid="17" grpId="0" animBg="1"/>
          <p:bldP spid="19" grpId="0" animBg="1"/>
          <p:bldP spid="22" grpId="0"/>
          <p:bldP spid="23" grpId="0"/>
          <p:bldP spid="24" grpId="0"/>
          <p:bldP spid="25" grpId="0"/>
          <p:bldP spid="26" grpId="0"/>
          <p:bldP spid="27" grpId="0"/>
          <p:bldP spid="34" grpId="0"/>
          <p:bldP spid="35" grpId="0"/>
          <p:bldP spid="36" grpId="0"/>
          <p:bldP spid="37" grpId="0"/>
          <p:bldP spid="38" grpId="0"/>
          <p:bldP spid="39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请输入你的标题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Shape"/>
          <p:cNvSpPr/>
          <p:nvPr/>
        </p:nvSpPr>
        <p:spPr>
          <a:xfrm>
            <a:off x="625348" y="4007265"/>
            <a:ext cx="1939511" cy="1939510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ru-RU">
              <a:cs typeface="+mn-ea"/>
              <a:sym typeface="+mn-lt"/>
            </a:endParaRPr>
          </a:p>
        </p:txBody>
      </p:sp>
      <p:sp>
        <p:nvSpPr>
          <p:cNvPr id="4" name="Shape"/>
          <p:cNvSpPr/>
          <p:nvPr/>
        </p:nvSpPr>
        <p:spPr>
          <a:xfrm flipH="1">
            <a:off x="2733467" y="4007264"/>
            <a:ext cx="1939511" cy="1939510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ru-RU">
              <a:cs typeface="+mn-ea"/>
              <a:sym typeface="+mn-lt"/>
            </a:endParaRPr>
          </a:p>
        </p:txBody>
      </p:sp>
      <p:sp>
        <p:nvSpPr>
          <p:cNvPr id="5" name="Shape"/>
          <p:cNvSpPr/>
          <p:nvPr/>
        </p:nvSpPr>
        <p:spPr>
          <a:xfrm rot="10800000">
            <a:off x="2733467" y="1925955"/>
            <a:ext cx="1939511" cy="1939510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ru-RU">
              <a:cs typeface="+mn-ea"/>
              <a:sym typeface="+mn-lt"/>
            </a:endParaRPr>
          </a:p>
        </p:txBody>
      </p:sp>
      <p:sp>
        <p:nvSpPr>
          <p:cNvPr id="6" name="Shape"/>
          <p:cNvSpPr/>
          <p:nvPr/>
        </p:nvSpPr>
        <p:spPr>
          <a:xfrm rot="10800000" flipH="1">
            <a:off x="625348" y="1925956"/>
            <a:ext cx="1939511" cy="1939510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ru-RU">
              <a:cs typeface="+mn-ea"/>
              <a:sym typeface="+mn-lt"/>
            </a:endParaRPr>
          </a:p>
        </p:txBody>
      </p:sp>
      <p:sp>
        <p:nvSpPr>
          <p:cNvPr id="7" name="Shape"/>
          <p:cNvSpPr/>
          <p:nvPr/>
        </p:nvSpPr>
        <p:spPr>
          <a:xfrm>
            <a:off x="859599" y="2150302"/>
            <a:ext cx="1466501" cy="1466499"/>
          </a:xfrm>
          <a:prstGeom prst="ellipse">
            <a:avLst/>
          </a:prstGeom>
          <a:solidFill>
            <a:schemeClr val="accent1"/>
          </a:solidFill>
          <a:ln w="635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ru-RU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Shape"/>
          <p:cNvSpPr/>
          <p:nvPr/>
        </p:nvSpPr>
        <p:spPr>
          <a:xfrm>
            <a:off x="2979382" y="2150302"/>
            <a:ext cx="1466501" cy="1466499"/>
          </a:xfrm>
          <a:prstGeom prst="ellipse">
            <a:avLst/>
          </a:prstGeom>
          <a:solidFill>
            <a:schemeClr val="accent2"/>
          </a:solidFill>
          <a:ln w="635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ru-RU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Shape"/>
          <p:cNvSpPr/>
          <p:nvPr/>
        </p:nvSpPr>
        <p:spPr>
          <a:xfrm>
            <a:off x="859599" y="4253306"/>
            <a:ext cx="1466501" cy="1466499"/>
          </a:xfrm>
          <a:prstGeom prst="ellipse">
            <a:avLst/>
          </a:prstGeom>
          <a:solidFill>
            <a:schemeClr val="accent4"/>
          </a:solidFill>
          <a:ln w="635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ru-RU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Shape"/>
          <p:cNvSpPr/>
          <p:nvPr/>
        </p:nvSpPr>
        <p:spPr>
          <a:xfrm>
            <a:off x="2979382" y="4253306"/>
            <a:ext cx="1466501" cy="1466499"/>
          </a:xfrm>
          <a:prstGeom prst="ellipse">
            <a:avLst/>
          </a:prstGeom>
          <a:solidFill>
            <a:schemeClr val="accent3"/>
          </a:solidFill>
          <a:ln w="635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ru-RU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390701" y="2337573"/>
            <a:ext cx="2591249" cy="386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cs typeface="+mn-ea"/>
                <a:sym typeface="+mn-lt"/>
              </a:rPr>
              <a:t>优势</a:t>
            </a:r>
            <a:endParaRPr lang="bg-BG" sz="1600" b="1" dirty="0">
              <a:cs typeface="+mn-ea"/>
              <a:sym typeface="+mn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390702" y="2678678"/>
            <a:ext cx="2591248" cy="1272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倍字间距。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325924" y="2413773"/>
            <a:ext cx="533849" cy="1299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6600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S</a:t>
            </a:r>
            <a:endParaRPr lang="bg-BG" sz="6600" dirty="0">
              <a:solidFill>
                <a:schemeClr val="accent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436297" y="2413773"/>
            <a:ext cx="533849" cy="1299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6600" dirty="0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W</a:t>
            </a:r>
            <a:endParaRPr lang="bg-BG" sz="6600" dirty="0">
              <a:solidFill>
                <a:schemeClr val="accent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325924" y="4518798"/>
            <a:ext cx="533849" cy="1299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6600" dirty="0">
                <a:solidFill>
                  <a:schemeClr val="accent4">
                    <a:lumMod val="75000"/>
                  </a:schemeClr>
                </a:solidFill>
                <a:cs typeface="+mn-ea"/>
                <a:sym typeface="+mn-lt"/>
              </a:rPr>
              <a:t>o</a:t>
            </a:r>
            <a:endParaRPr lang="bg-BG" sz="6600" dirty="0">
              <a:solidFill>
                <a:schemeClr val="accent4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436297" y="4518798"/>
            <a:ext cx="533849" cy="1299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6600" dirty="0">
                <a:solidFill>
                  <a:schemeClr val="accent3">
                    <a:lumMod val="75000"/>
                  </a:schemeClr>
                </a:solidFill>
                <a:cs typeface="+mn-ea"/>
                <a:sym typeface="+mn-lt"/>
              </a:rPr>
              <a:t>t</a:t>
            </a:r>
            <a:endParaRPr lang="bg-BG" sz="6600" dirty="0">
              <a:solidFill>
                <a:schemeClr val="accent3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Point"/>
          <p:cNvSpPr/>
          <p:nvPr/>
        </p:nvSpPr>
        <p:spPr>
          <a:xfrm>
            <a:off x="5159049" y="2564321"/>
            <a:ext cx="231652" cy="2316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4" y="21600"/>
                </a:moveTo>
                <a:cubicBezTo>
                  <a:pt x="4713" y="21600"/>
                  <a:pt x="0" y="16887"/>
                  <a:pt x="0" y="10996"/>
                </a:cubicBezTo>
                <a:cubicBezTo>
                  <a:pt x="0" y="5105"/>
                  <a:pt x="4713" y="0"/>
                  <a:pt x="10604" y="0"/>
                </a:cubicBezTo>
                <a:cubicBezTo>
                  <a:pt x="16495" y="0"/>
                  <a:pt x="21600" y="5105"/>
                  <a:pt x="21600" y="10996"/>
                </a:cubicBezTo>
                <a:cubicBezTo>
                  <a:pt x="21600" y="16887"/>
                  <a:pt x="16495" y="21600"/>
                  <a:pt x="10604" y="21600"/>
                </a:cubicBezTo>
                <a:close/>
                <a:moveTo>
                  <a:pt x="16887" y="9818"/>
                </a:moveTo>
                <a:cubicBezTo>
                  <a:pt x="16887" y="9425"/>
                  <a:pt x="16495" y="9033"/>
                  <a:pt x="16102" y="9033"/>
                </a:cubicBezTo>
                <a:cubicBezTo>
                  <a:pt x="12567" y="9033"/>
                  <a:pt x="12567" y="9033"/>
                  <a:pt x="12567" y="9033"/>
                </a:cubicBezTo>
                <a:cubicBezTo>
                  <a:pt x="12567" y="5498"/>
                  <a:pt x="12567" y="5498"/>
                  <a:pt x="12567" y="5498"/>
                </a:cubicBezTo>
                <a:cubicBezTo>
                  <a:pt x="12567" y="5105"/>
                  <a:pt x="12175" y="4713"/>
                  <a:pt x="11389" y="4713"/>
                </a:cubicBezTo>
                <a:cubicBezTo>
                  <a:pt x="9818" y="4713"/>
                  <a:pt x="9818" y="4713"/>
                  <a:pt x="9818" y="4713"/>
                </a:cubicBezTo>
                <a:cubicBezTo>
                  <a:pt x="9425" y="4713"/>
                  <a:pt x="9033" y="5105"/>
                  <a:pt x="9033" y="5498"/>
                </a:cubicBezTo>
                <a:cubicBezTo>
                  <a:pt x="9033" y="9033"/>
                  <a:pt x="9033" y="9033"/>
                  <a:pt x="9033" y="9033"/>
                </a:cubicBezTo>
                <a:cubicBezTo>
                  <a:pt x="5105" y="9033"/>
                  <a:pt x="5105" y="9033"/>
                  <a:pt x="5105" y="9033"/>
                </a:cubicBezTo>
                <a:cubicBezTo>
                  <a:pt x="4713" y="9033"/>
                  <a:pt x="4320" y="9425"/>
                  <a:pt x="4320" y="9818"/>
                </a:cubicBezTo>
                <a:cubicBezTo>
                  <a:pt x="4320" y="11782"/>
                  <a:pt x="4320" y="11782"/>
                  <a:pt x="4320" y="11782"/>
                </a:cubicBezTo>
                <a:cubicBezTo>
                  <a:pt x="4320" y="12175"/>
                  <a:pt x="4713" y="12567"/>
                  <a:pt x="5105" y="12567"/>
                </a:cubicBezTo>
                <a:cubicBezTo>
                  <a:pt x="9033" y="12567"/>
                  <a:pt x="9033" y="12567"/>
                  <a:pt x="9033" y="12567"/>
                </a:cubicBezTo>
                <a:cubicBezTo>
                  <a:pt x="9033" y="16102"/>
                  <a:pt x="9033" y="16102"/>
                  <a:pt x="9033" y="16102"/>
                </a:cubicBezTo>
                <a:cubicBezTo>
                  <a:pt x="9033" y="16887"/>
                  <a:pt x="9425" y="17280"/>
                  <a:pt x="9818" y="17280"/>
                </a:cubicBezTo>
                <a:cubicBezTo>
                  <a:pt x="11389" y="17280"/>
                  <a:pt x="11389" y="17280"/>
                  <a:pt x="11389" y="17280"/>
                </a:cubicBezTo>
                <a:cubicBezTo>
                  <a:pt x="12175" y="17280"/>
                  <a:pt x="12567" y="16887"/>
                  <a:pt x="12567" y="16102"/>
                </a:cubicBezTo>
                <a:cubicBezTo>
                  <a:pt x="12567" y="12567"/>
                  <a:pt x="12567" y="12567"/>
                  <a:pt x="12567" y="12567"/>
                </a:cubicBezTo>
                <a:cubicBezTo>
                  <a:pt x="16102" y="12567"/>
                  <a:pt x="16102" y="12567"/>
                  <a:pt x="16102" y="12567"/>
                </a:cubicBezTo>
                <a:cubicBezTo>
                  <a:pt x="16495" y="12567"/>
                  <a:pt x="16887" y="12175"/>
                  <a:pt x="16887" y="11782"/>
                </a:cubicBezTo>
                <a:lnTo>
                  <a:pt x="16887" y="9818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lvl="0" algn="l" defTabSz="457200">
              <a:lnSpc>
                <a:spcPct val="130000"/>
              </a:lnSpc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390701" y="4090728"/>
            <a:ext cx="2591249" cy="386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cs typeface="+mn-ea"/>
                <a:sym typeface="+mn-lt"/>
              </a:rPr>
              <a:t>机会</a:t>
            </a:r>
            <a:endParaRPr lang="bg-BG" sz="1600" b="1" dirty="0">
              <a:cs typeface="+mn-ea"/>
              <a:sym typeface="+mn-lt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390701" y="4431833"/>
            <a:ext cx="2431866" cy="1272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倍字间距。</a:t>
            </a:r>
          </a:p>
        </p:txBody>
      </p:sp>
      <p:sp>
        <p:nvSpPr>
          <p:cNvPr id="24" name="Point"/>
          <p:cNvSpPr/>
          <p:nvPr/>
        </p:nvSpPr>
        <p:spPr>
          <a:xfrm>
            <a:off x="5159049" y="4317476"/>
            <a:ext cx="231652" cy="2316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4" y="21600"/>
                </a:moveTo>
                <a:cubicBezTo>
                  <a:pt x="4713" y="21600"/>
                  <a:pt x="0" y="16887"/>
                  <a:pt x="0" y="10996"/>
                </a:cubicBezTo>
                <a:cubicBezTo>
                  <a:pt x="0" y="5105"/>
                  <a:pt x="4713" y="0"/>
                  <a:pt x="10604" y="0"/>
                </a:cubicBezTo>
                <a:cubicBezTo>
                  <a:pt x="16495" y="0"/>
                  <a:pt x="21600" y="5105"/>
                  <a:pt x="21600" y="10996"/>
                </a:cubicBezTo>
                <a:cubicBezTo>
                  <a:pt x="21600" y="16887"/>
                  <a:pt x="16495" y="21600"/>
                  <a:pt x="10604" y="21600"/>
                </a:cubicBezTo>
                <a:close/>
                <a:moveTo>
                  <a:pt x="16887" y="9818"/>
                </a:moveTo>
                <a:cubicBezTo>
                  <a:pt x="16887" y="9425"/>
                  <a:pt x="16495" y="9033"/>
                  <a:pt x="16102" y="9033"/>
                </a:cubicBezTo>
                <a:cubicBezTo>
                  <a:pt x="12567" y="9033"/>
                  <a:pt x="12567" y="9033"/>
                  <a:pt x="12567" y="9033"/>
                </a:cubicBezTo>
                <a:cubicBezTo>
                  <a:pt x="12567" y="5498"/>
                  <a:pt x="12567" y="5498"/>
                  <a:pt x="12567" y="5498"/>
                </a:cubicBezTo>
                <a:cubicBezTo>
                  <a:pt x="12567" y="5105"/>
                  <a:pt x="12175" y="4713"/>
                  <a:pt x="11389" y="4713"/>
                </a:cubicBezTo>
                <a:cubicBezTo>
                  <a:pt x="9818" y="4713"/>
                  <a:pt x="9818" y="4713"/>
                  <a:pt x="9818" y="4713"/>
                </a:cubicBezTo>
                <a:cubicBezTo>
                  <a:pt x="9425" y="4713"/>
                  <a:pt x="9033" y="5105"/>
                  <a:pt x="9033" y="5498"/>
                </a:cubicBezTo>
                <a:cubicBezTo>
                  <a:pt x="9033" y="9033"/>
                  <a:pt x="9033" y="9033"/>
                  <a:pt x="9033" y="9033"/>
                </a:cubicBezTo>
                <a:cubicBezTo>
                  <a:pt x="5105" y="9033"/>
                  <a:pt x="5105" y="9033"/>
                  <a:pt x="5105" y="9033"/>
                </a:cubicBezTo>
                <a:cubicBezTo>
                  <a:pt x="4713" y="9033"/>
                  <a:pt x="4320" y="9425"/>
                  <a:pt x="4320" y="9818"/>
                </a:cubicBezTo>
                <a:cubicBezTo>
                  <a:pt x="4320" y="11782"/>
                  <a:pt x="4320" y="11782"/>
                  <a:pt x="4320" y="11782"/>
                </a:cubicBezTo>
                <a:cubicBezTo>
                  <a:pt x="4320" y="12175"/>
                  <a:pt x="4713" y="12567"/>
                  <a:pt x="5105" y="12567"/>
                </a:cubicBezTo>
                <a:cubicBezTo>
                  <a:pt x="9033" y="12567"/>
                  <a:pt x="9033" y="12567"/>
                  <a:pt x="9033" y="12567"/>
                </a:cubicBezTo>
                <a:cubicBezTo>
                  <a:pt x="9033" y="16102"/>
                  <a:pt x="9033" y="16102"/>
                  <a:pt x="9033" y="16102"/>
                </a:cubicBezTo>
                <a:cubicBezTo>
                  <a:pt x="9033" y="16887"/>
                  <a:pt x="9425" y="17280"/>
                  <a:pt x="9818" y="17280"/>
                </a:cubicBezTo>
                <a:cubicBezTo>
                  <a:pt x="11389" y="17280"/>
                  <a:pt x="11389" y="17280"/>
                  <a:pt x="11389" y="17280"/>
                </a:cubicBezTo>
                <a:cubicBezTo>
                  <a:pt x="12175" y="17280"/>
                  <a:pt x="12567" y="16887"/>
                  <a:pt x="12567" y="16102"/>
                </a:cubicBezTo>
                <a:cubicBezTo>
                  <a:pt x="12567" y="12567"/>
                  <a:pt x="12567" y="12567"/>
                  <a:pt x="12567" y="12567"/>
                </a:cubicBezTo>
                <a:cubicBezTo>
                  <a:pt x="16102" y="12567"/>
                  <a:pt x="16102" y="12567"/>
                  <a:pt x="16102" y="12567"/>
                </a:cubicBezTo>
                <a:cubicBezTo>
                  <a:pt x="16495" y="12567"/>
                  <a:pt x="16887" y="12175"/>
                  <a:pt x="16887" y="11782"/>
                </a:cubicBezTo>
                <a:lnTo>
                  <a:pt x="16887" y="9818"/>
                </a:ln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lvl="0" algn="l" defTabSz="457200">
              <a:lnSpc>
                <a:spcPct val="130000"/>
              </a:lnSpc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8600626" y="2337573"/>
            <a:ext cx="2591249" cy="386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cs typeface="+mn-ea"/>
                <a:sym typeface="+mn-lt"/>
              </a:rPr>
              <a:t>劣势</a:t>
            </a:r>
            <a:endParaRPr lang="bg-BG" sz="1600" b="1" dirty="0">
              <a:cs typeface="+mn-ea"/>
              <a:sym typeface="+mn-lt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8600626" y="2678678"/>
            <a:ext cx="2431866" cy="1272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倍字间距。</a:t>
            </a:r>
          </a:p>
        </p:txBody>
      </p:sp>
      <p:sp>
        <p:nvSpPr>
          <p:cNvPr id="27" name="Point"/>
          <p:cNvSpPr/>
          <p:nvPr/>
        </p:nvSpPr>
        <p:spPr>
          <a:xfrm>
            <a:off x="8368974" y="2564321"/>
            <a:ext cx="231652" cy="2316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4" y="21600"/>
                </a:moveTo>
                <a:cubicBezTo>
                  <a:pt x="4713" y="21600"/>
                  <a:pt x="0" y="16887"/>
                  <a:pt x="0" y="10996"/>
                </a:cubicBezTo>
                <a:cubicBezTo>
                  <a:pt x="0" y="5105"/>
                  <a:pt x="4713" y="0"/>
                  <a:pt x="10604" y="0"/>
                </a:cubicBezTo>
                <a:cubicBezTo>
                  <a:pt x="16495" y="0"/>
                  <a:pt x="21600" y="5105"/>
                  <a:pt x="21600" y="10996"/>
                </a:cubicBezTo>
                <a:cubicBezTo>
                  <a:pt x="21600" y="16887"/>
                  <a:pt x="16495" y="21600"/>
                  <a:pt x="10604" y="21600"/>
                </a:cubicBezTo>
                <a:close/>
                <a:moveTo>
                  <a:pt x="16887" y="9818"/>
                </a:moveTo>
                <a:cubicBezTo>
                  <a:pt x="16887" y="9425"/>
                  <a:pt x="16495" y="9033"/>
                  <a:pt x="16102" y="9033"/>
                </a:cubicBezTo>
                <a:cubicBezTo>
                  <a:pt x="12567" y="9033"/>
                  <a:pt x="12567" y="9033"/>
                  <a:pt x="12567" y="9033"/>
                </a:cubicBezTo>
                <a:cubicBezTo>
                  <a:pt x="12567" y="5498"/>
                  <a:pt x="12567" y="5498"/>
                  <a:pt x="12567" y="5498"/>
                </a:cubicBezTo>
                <a:cubicBezTo>
                  <a:pt x="12567" y="5105"/>
                  <a:pt x="12175" y="4713"/>
                  <a:pt x="11389" y="4713"/>
                </a:cubicBezTo>
                <a:cubicBezTo>
                  <a:pt x="9818" y="4713"/>
                  <a:pt x="9818" y="4713"/>
                  <a:pt x="9818" y="4713"/>
                </a:cubicBezTo>
                <a:cubicBezTo>
                  <a:pt x="9425" y="4713"/>
                  <a:pt x="9033" y="5105"/>
                  <a:pt x="9033" y="5498"/>
                </a:cubicBezTo>
                <a:cubicBezTo>
                  <a:pt x="9033" y="9033"/>
                  <a:pt x="9033" y="9033"/>
                  <a:pt x="9033" y="9033"/>
                </a:cubicBezTo>
                <a:cubicBezTo>
                  <a:pt x="5105" y="9033"/>
                  <a:pt x="5105" y="9033"/>
                  <a:pt x="5105" y="9033"/>
                </a:cubicBezTo>
                <a:cubicBezTo>
                  <a:pt x="4713" y="9033"/>
                  <a:pt x="4320" y="9425"/>
                  <a:pt x="4320" y="9818"/>
                </a:cubicBezTo>
                <a:cubicBezTo>
                  <a:pt x="4320" y="11782"/>
                  <a:pt x="4320" y="11782"/>
                  <a:pt x="4320" y="11782"/>
                </a:cubicBezTo>
                <a:cubicBezTo>
                  <a:pt x="4320" y="12175"/>
                  <a:pt x="4713" y="12567"/>
                  <a:pt x="5105" y="12567"/>
                </a:cubicBezTo>
                <a:cubicBezTo>
                  <a:pt x="9033" y="12567"/>
                  <a:pt x="9033" y="12567"/>
                  <a:pt x="9033" y="12567"/>
                </a:cubicBezTo>
                <a:cubicBezTo>
                  <a:pt x="9033" y="16102"/>
                  <a:pt x="9033" y="16102"/>
                  <a:pt x="9033" y="16102"/>
                </a:cubicBezTo>
                <a:cubicBezTo>
                  <a:pt x="9033" y="16887"/>
                  <a:pt x="9425" y="17280"/>
                  <a:pt x="9818" y="17280"/>
                </a:cubicBezTo>
                <a:cubicBezTo>
                  <a:pt x="11389" y="17280"/>
                  <a:pt x="11389" y="17280"/>
                  <a:pt x="11389" y="17280"/>
                </a:cubicBezTo>
                <a:cubicBezTo>
                  <a:pt x="12175" y="17280"/>
                  <a:pt x="12567" y="16887"/>
                  <a:pt x="12567" y="16102"/>
                </a:cubicBezTo>
                <a:cubicBezTo>
                  <a:pt x="12567" y="12567"/>
                  <a:pt x="12567" y="12567"/>
                  <a:pt x="12567" y="12567"/>
                </a:cubicBezTo>
                <a:cubicBezTo>
                  <a:pt x="16102" y="12567"/>
                  <a:pt x="16102" y="12567"/>
                  <a:pt x="16102" y="12567"/>
                </a:cubicBezTo>
                <a:cubicBezTo>
                  <a:pt x="16495" y="12567"/>
                  <a:pt x="16887" y="12175"/>
                  <a:pt x="16887" y="11782"/>
                </a:cubicBezTo>
                <a:lnTo>
                  <a:pt x="16887" y="9818"/>
                </a:ln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lvl="0" algn="l" defTabSz="457200">
              <a:lnSpc>
                <a:spcPct val="130000"/>
              </a:lnSpc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8600626" y="4090728"/>
            <a:ext cx="2591249" cy="386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cs typeface="+mn-ea"/>
                <a:sym typeface="+mn-lt"/>
              </a:rPr>
              <a:t>威胁</a:t>
            </a:r>
            <a:endParaRPr lang="bg-BG" sz="1600" b="1" dirty="0">
              <a:cs typeface="+mn-ea"/>
              <a:sym typeface="+mn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8600626" y="4431833"/>
            <a:ext cx="2431866" cy="1272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倍字间距。</a:t>
            </a:r>
          </a:p>
        </p:txBody>
      </p:sp>
      <p:sp>
        <p:nvSpPr>
          <p:cNvPr id="30" name="Point"/>
          <p:cNvSpPr/>
          <p:nvPr/>
        </p:nvSpPr>
        <p:spPr>
          <a:xfrm>
            <a:off x="8368974" y="4317476"/>
            <a:ext cx="231652" cy="2316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4" y="21600"/>
                </a:moveTo>
                <a:cubicBezTo>
                  <a:pt x="4713" y="21600"/>
                  <a:pt x="0" y="16887"/>
                  <a:pt x="0" y="10996"/>
                </a:cubicBezTo>
                <a:cubicBezTo>
                  <a:pt x="0" y="5105"/>
                  <a:pt x="4713" y="0"/>
                  <a:pt x="10604" y="0"/>
                </a:cubicBezTo>
                <a:cubicBezTo>
                  <a:pt x="16495" y="0"/>
                  <a:pt x="21600" y="5105"/>
                  <a:pt x="21600" y="10996"/>
                </a:cubicBezTo>
                <a:cubicBezTo>
                  <a:pt x="21600" y="16887"/>
                  <a:pt x="16495" y="21600"/>
                  <a:pt x="10604" y="21600"/>
                </a:cubicBezTo>
                <a:close/>
                <a:moveTo>
                  <a:pt x="16887" y="9818"/>
                </a:moveTo>
                <a:cubicBezTo>
                  <a:pt x="16887" y="9425"/>
                  <a:pt x="16495" y="9033"/>
                  <a:pt x="16102" y="9033"/>
                </a:cubicBezTo>
                <a:cubicBezTo>
                  <a:pt x="12567" y="9033"/>
                  <a:pt x="12567" y="9033"/>
                  <a:pt x="12567" y="9033"/>
                </a:cubicBezTo>
                <a:cubicBezTo>
                  <a:pt x="12567" y="5498"/>
                  <a:pt x="12567" y="5498"/>
                  <a:pt x="12567" y="5498"/>
                </a:cubicBezTo>
                <a:cubicBezTo>
                  <a:pt x="12567" y="5105"/>
                  <a:pt x="12175" y="4713"/>
                  <a:pt x="11389" y="4713"/>
                </a:cubicBezTo>
                <a:cubicBezTo>
                  <a:pt x="9818" y="4713"/>
                  <a:pt x="9818" y="4713"/>
                  <a:pt x="9818" y="4713"/>
                </a:cubicBezTo>
                <a:cubicBezTo>
                  <a:pt x="9425" y="4713"/>
                  <a:pt x="9033" y="5105"/>
                  <a:pt x="9033" y="5498"/>
                </a:cubicBezTo>
                <a:cubicBezTo>
                  <a:pt x="9033" y="9033"/>
                  <a:pt x="9033" y="9033"/>
                  <a:pt x="9033" y="9033"/>
                </a:cubicBezTo>
                <a:cubicBezTo>
                  <a:pt x="5105" y="9033"/>
                  <a:pt x="5105" y="9033"/>
                  <a:pt x="5105" y="9033"/>
                </a:cubicBezTo>
                <a:cubicBezTo>
                  <a:pt x="4713" y="9033"/>
                  <a:pt x="4320" y="9425"/>
                  <a:pt x="4320" y="9818"/>
                </a:cubicBezTo>
                <a:cubicBezTo>
                  <a:pt x="4320" y="11782"/>
                  <a:pt x="4320" y="11782"/>
                  <a:pt x="4320" y="11782"/>
                </a:cubicBezTo>
                <a:cubicBezTo>
                  <a:pt x="4320" y="12175"/>
                  <a:pt x="4713" y="12567"/>
                  <a:pt x="5105" y="12567"/>
                </a:cubicBezTo>
                <a:cubicBezTo>
                  <a:pt x="9033" y="12567"/>
                  <a:pt x="9033" y="12567"/>
                  <a:pt x="9033" y="12567"/>
                </a:cubicBezTo>
                <a:cubicBezTo>
                  <a:pt x="9033" y="16102"/>
                  <a:pt x="9033" y="16102"/>
                  <a:pt x="9033" y="16102"/>
                </a:cubicBezTo>
                <a:cubicBezTo>
                  <a:pt x="9033" y="16887"/>
                  <a:pt x="9425" y="17280"/>
                  <a:pt x="9818" y="17280"/>
                </a:cubicBezTo>
                <a:cubicBezTo>
                  <a:pt x="11389" y="17280"/>
                  <a:pt x="11389" y="17280"/>
                  <a:pt x="11389" y="17280"/>
                </a:cubicBezTo>
                <a:cubicBezTo>
                  <a:pt x="12175" y="17280"/>
                  <a:pt x="12567" y="16887"/>
                  <a:pt x="12567" y="16102"/>
                </a:cubicBezTo>
                <a:cubicBezTo>
                  <a:pt x="12567" y="12567"/>
                  <a:pt x="12567" y="12567"/>
                  <a:pt x="12567" y="12567"/>
                </a:cubicBezTo>
                <a:cubicBezTo>
                  <a:pt x="16102" y="12567"/>
                  <a:pt x="16102" y="12567"/>
                  <a:pt x="16102" y="12567"/>
                </a:cubicBezTo>
                <a:cubicBezTo>
                  <a:pt x="16495" y="12567"/>
                  <a:pt x="16887" y="12175"/>
                  <a:pt x="16887" y="11782"/>
                </a:cubicBezTo>
                <a:lnTo>
                  <a:pt x="16887" y="9818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lvl="0" algn="l" defTabSz="457200">
              <a:lnSpc>
                <a:spcPct val="130000"/>
              </a:lnSpc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>
          <a:xfrm>
            <a:off x="11262360" y="411797"/>
            <a:ext cx="640080" cy="365125"/>
          </a:xfrm>
        </p:spPr>
        <p:txBody>
          <a:bodyPr/>
          <a:lstStyle/>
          <a:p>
            <a:pPr>
              <a:lnSpc>
                <a:spcPct val="130000"/>
              </a:lnSpc>
            </a:pPr>
            <a:fld id="{EA01570A-8480-497D-96D4-D725A6D7C6AA}" type="slidenum">
              <a:rPr lang="en-US" smtClean="0">
                <a:cs typeface="+mn-ea"/>
                <a:sym typeface="+mn-lt"/>
              </a:rPr>
              <a:pPr>
                <a:lnSpc>
                  <a:spcPct val="130000"/>
                </a:lnSpc>
              </a:pPr>
              <a:t>12</a:t>
            </a:fld>
            <a:endParaRPr 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76783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5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8" grpId="0" animBg="1"/>
      <p:bldP spid="22" grpId="0"/>
      <p:bldP spid="23" grpId="0"/>
      <p:bldP spid="24" grpId="0" animBg="1"/>
      <p:bldP spid="25" grpId="0"/>
      <p:bldP spid="26" grpId="0"/>
      <p:bldP spid="27" grpId="0" animBg="1"/>
      <p:bldP spid="28" grpId="0"/>
      <p:bldP spid="29" grpId="0"/>
      <p:bldP spid="3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 rot="3505837">
            <a:off x="1378390" y="-811859"/>
            <a:ext cx="9422514" cy="7428172"/>
            <a:chOff x="2967037" y="2954337"/>
            <a:chExt cx="1035051" cy="815976"/>
          </a:xfrm>
          <a:solidFill>
            <a:schemeClr val="bg1">
              <a:alpha val="95000"/>
            </a:schemeClr>
          </a:solidFill>
        </p:grpSpPr>
        <p:sp>
          <p:nvSpPr>
            <p:cNvPr id="4" name="Freeform 20184"/>
            <p:cNvSpPr>
              <a:spLocks/>
            </p:cNvSpPr>
            <p:nvPr/>
          </p:nvSpPr>
          <p:spPr bwMode="auto">
            <a:xfrm>
              <a:off x="3411538" y="2954337"/>
              <a:ext cx="58738" cy="57150"/>
            </a:xfrm>
            <a:custGeom>
              <a:avLst/>
              <a:gdLst>
                <a:gd name="T0" fmla="*/ 9 w 16"/>
                <a:gd name="T1" fmla="*/ 16 h 16"/>
                <a:gd name="T2" fmla="*/ 13 w 16"/>
                <a:gd name="T3" fmla="*/ 10 h 16"/>
                <a:gd name="T4" fmla="*/ 5 w 16"/>
                <a:gd name="T5" fmla="*/ 10 h 16"/>
                <a:gd name="T6" fmla="*/ 9 w 16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6">
                  <a:moveTo>
                    <a:pt x="9" y="16"/>
                  </a:moveTo>
                  <a:cubicBezTo>
                    <a:pt x="11" y="14"/>
                    <a:pt x="15" y="15"/>
                    <a:pt x="13" y="10"/>
                  </a:cubicBezTo>
                  <a:cubicBezTo>
                    <a:pt x="16" y="3"/>
                    <a:pt x="0" y="0"/>
                    <a:pt x="5" y="10"/>
                  </a:cubicBezTo>
                  <a:cubicBezTo>
                    <a:pt x="6" y="12"/>
                    <a:pt x="6" y="16"/>
                    <a:pt x="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" name="Freeform 20185"/>
            <p:cNvSpPr>
              <a:spLocks/>
            </p:cNvSpPr>
            <p:nvPr/>
          </p:nvSpPr>
          <p:spPr bwMode="auto">
            <a:xfrm>
              <a:off x="3779838" y="2968625"/>
              <a:ext cx="44450" cy="47625"/>
            </a:xfrm>
            <a:custGeom>
              <a:avLst/>
              <a:gdLst>
                <a:gd name="T0" fmla="*/ 12 w 12"/>
                <a:gd name="T1" fmla="*/ 5 h 13"/>
                <a:gd name="T2" fmla="*/ 9 w 12"/>
                <a:gd name="T3" fmla="*/ 0 h 13"/>
                <a:gd name="T4" fmla="*/ 2 w 12"/>
                <a:gd name="T5" fmla="*/ 13 h 13"/>
                <a:gd name="T6" fmla="*/ 12 w 12"/>
                <a:gd name="T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3">
                  <a:moveTo>
                    <a:pt x="12" y="5"/>
                  </a:moveTo>
                  <a:cubicBezTo>
                    <a:pt x="12" y="2"/>
                    <a:pt x="12" y="1"/>
                    <a:pt x="9" y="0"/>
                  </a:cubicBezTo>
                  <a:cubicBezTo>
                    <a:pt x="5" y="3"/>
                    <a:pt x="0" y="9"/>
                    <a:pt x="2" y="13"/>
                  </a:cubicBezTo>
                  <a:cubicBezTo>
                    <a:pt x="7" y="13"/>
                    <a:pt x="9" y="9"/>
                    <a:pt x="1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" name="Freeform 20186"/>
            <p:cNvSpPr>
              <a:spLocks/>
            </p:cNvSpPr>
            <p:nvPr/>
          </p:nvSpPr>
          <p:spPr bwMode="auto">
            <a:xfrm>
              <a:off x="3405188" y="2979738"/>
              <a:ext cx="11113" cy="17463"/>
            </a:xfrm>
            <a:custGeom>
              <a:avLst/>
              <a:gdLst>
                <a:gd name="T0" fmla="*/ 3 w 3"/>
                <a:gd name="T1" fmla="*/ 3 h 5"/>
                <a:gd name="T2" fmla="*/ 1 w 3"/>
                <a:gd name="T3" fmla="*/ 0 h 5"/>
                <a:gd name="T4" fmla="*/ 0 w 3"/>
                <a:gd name="T5" fmla="*/ 5 h 5"/>
                <a:gd name="T6" fmla="*/ 3 w 3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3"/>
                  </a:moveTo>
                  <a:cubicBezTo>
                    <a:pt x="3" y="2"/>
                    <a:pt x="2" y="0"/>
                    <a:pt x="1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5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" name="Freeform 20187"/>
            <p:cNvSpPr>
              <a:spLocks/>
            </p:cNvSpPr>
            <p:nvPr/>
          </p:nvSpPr>
          <p:spPr bwMode="auto">
            <a:xfrm>
              <a:off x="3116263" y="2997200"/>
              <a:ext cx="52388" cy="47625"/>
            </a:xfrm>
            <a:custGeom>
              <a:avLst/>
              <a:gdLst>
                <a:gd name="T0" fmla="*/ 6 w 14"/>
                <a:gd name="T1" fmla="*/ 13 h 13"/>
                <a:gd name="T2" fmla="*/ 12 w 14"/>
                <a:gd name="T3" fmla="*/ 13 h 13"/>
                <a:gd name="T4" fmla="*/ 12 w 14"/>
                <a:gd name="T5" fmla="*/ 10 h 13"/>
                <a:gd name="T6" fmla="*/ 5 w 14"/>
                <a:gd name="T7" fmla="*/ 2 h 13"/>
                <a:gd name="T8" fmla="*/ 6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6" y="13"/>
                  </a:moveTo>
                  <a:cubicBezTo>
                    <a:pt x="12" y="13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4" y="4"/>
                    <a:pt x="9" y="0"/>
                    <a:pt x="5" y="2"/>
                  </a:cubicBezTo>
                  <a:cubicBezTo>
                    <a:pt x="0" y="6"/>
                    <a:pt x="9" y="8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Freeform 20188"/>
            <p:cNvSpPr>
              <a:spLocks/>
            </p:cNvSpPr>
            <p:nvPr/>
          </p:nvSpPr>
          <p:spPr bwMode="auto">
            <a:xfrm>
              <a:off x="3630613" y="2997200"/>
              <a:ext cx="39688" cy="50800"/>
            </a:xfrm>
            <a:custGeom>
              <a:avLst/>
              <a:gdLst>
                <a:gd name="T0" fmla="*/ 5 w 11"/>
                <a:gd name="T1" fmla="*/ 13 h 14"/>
                <a:gd name="T2" fmla="*/ 8 w 11"/>
                <a:gd name="T3" fmla="*/ 2 h 14"/>
                <a:gd name="T4" fmla="*/ 0 w 11"/>
                <a:gd name="T5" fmla="*/ 12 h 14"/>
                <a:gd name="T6" fmla="*/ 5 w 11"/>
                <a:gd name="T7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4">
                  <a:moveTo>
                    <a:pt x="5" y="13"/>
                  </a:moveTo>
                  <a:cubicBezTo>
                    <a:pt x="11" y="13"/>
                    <a:pt x="7" y="6"/>
                    <a:pt x="8" y="2"/>
                  </a:cubicBezTo>
                  <a:cubicBezTo>
                    <a:pt x="1" y="0"/>
                    <a:pt x="4" y="9"/>
                    <a:pt x="0" y="12"/>
                  </a:cubicBezTo>
                  <a:cubicBezTo>
                    <a:pt x="1" y="14"/>
                    <a:pt x="3" y="13"/>
                    <a:pt x="5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Freeform 20189"/>
            <p:cNvSpPr>
              <a:spLocks/>
            </p:cNvSpPr>
            <p:nvPr/>
          </p:nvSpPr>
          <p:spPr bwMode="auto">
            <a:xfrm>
              <a:off x="3394075" y="3016250"/>
              <a:ext cx="3175" cy="17463"/>
            </a:xfrm>
            <a:custGeom>
              <a:avLst/>
              <a:gdLst>
                <a:gd name="T0" fmla="*/ 2 w 2"/>
                <a:gd name="T1" fmla="*/ 2 h 11"/>
                <a:gd name="T2" fmla="*/ 0 w 2"/>
                <a:gd name="T3" fmla="*/ 0 h 11"/>
                <a:gd name="T4" fmla="*/ 2 w 2"/>
                <a:gd name="T5" fmla="*/ 11 h 11"/>
                <a:gd name="T6" fmla="*/ 2 w 2"/>
                <a:gd name="T7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1">
                  <a:moveTo>
                    <a:pt x="2" y="2"/>
                  </a:moveTo>
                  <a:lnTo>
                    <a:pt x="0" y="0"/>
                  </a:lnTo>
                  <a:lnTo>
                    <a:pt x="2" y="11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Freeform 20190"/>
            <p:cNvSpPr>
              <a:spLocks/>
            </p:cNvSpPr>
            <p:nvPr/>
          </p:nvSpPr>
          <p:spPr bwMode="auto">
            <a:xfrm>
              <a:off x="3419475" y="3019425"/>
              <a:ext cx="33338" cy="47625"/>
            </a:xfrm>
            <a:custGeom>
              <a:avLst/>
              <a:gdLst>
                <a:gd name="T0" fmla="*/ 5 w 9"/>
                <a:gd name="T1" fmla="*/ 11 h 13"/>
                <a:gd name="T2" fmla="*/ 8 w 9"/>
                <a:gd name="T3" fmla="*/ 7 h 13"/>
                <a:gd name="T4" fmla="*/ 3 w 9"/>
                <a:gd name="T5" fmla="*/ 1 h 13"/>
                <a:gd name="T6" fmla="*/ 0 w 9"/>
                <a:gd name="T7" fmla="*/ 7 h 13"/>
                <a:gd name="T8" fmla="*/ 5 w 9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3">
                  <a:moveTo>
                    <a:pt x="5" y="11"/>
                  </a:moveTo>
                  <a:cubicBezTo>
                    <a:pt x="8" y="13"/>
                    <a:pt x="8" y="9"/>
                    <a:pt x="8" y="7"/>
                  </a:cubicBezTo>
                  <a:cubicBezTo>
                    <a:pt x="9" y="3"/>
                    <a:pt x="7" y="0"/>
                    <a:pt x="3" y="1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10"/>
                    <a:pt x="1" y="13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Freeform 20191"/>
            <p:cNvSpPr>
              <a:spLocks/>
            </p:cNvSpPr>
            <p:nvPr/>
          </p:nvSpPr>
          <p:spPr bwMode="auto">
            <a:xfrm>
              <a:off x="3616325" y="3663950"/>
              <a:ext cx="104775" cy="80963"/>
            </a:xfrm>
            <a:custGeom>
              <a:avLst/>
              <a:gdLst>
                <a:gd name="T0" fmla="*/ 7 w 29"/>
                <a:gd name="T1" fmla="*/ 0 h 22"/>
                <a:gd name="T2" fmla="*/ 2 w 29"/>
                <a:gd name="T3" fmla="*/ 9 h 22"/>
                <a:gd name="T4" fmla="*/ 18 w 29"/>
                <a:gd name="T5" fmla="*/ 22 h 22"/>
                <a:gd name="T6" fmla="*/ 20 w 29"/>
                <a:gd name="T7" fmla="*/ 17 h 22"/>
                <a:gd name="T8" fmla="*/ 23 w 29"/>
                <a:gd name="T9" fmla="*/ 21 h 22"/>
                <a:gd name="T10" fmla="*/ 29 w 29"/>
                <a:gd name="T11" fmla="*/ 21 h 22"/>
                <a:gd name="T12" fmla="*/ 26 w 29"/>
                <a:gd name="T13" fmla="*/ 17 h 22"/>
                <a:gd name="T14" fmla="*/ 18 w 29"/>
                <a:gd name="T15" fmla="*/ 0 h 22"/>
                <a:gd name="T16" fmla="*/ 7 w 29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2">
                  <a:moveTo>
                    <a:pt x="7" y="0"/>
                  </a:moveTo>
                  <a:cubicBezTo>
                    <a:pt x="4" y="3"/>
                    <a:pt x="1" y="5"/>
                    <a:pt x="2" y="9"/>
                  </a:cubicBezTo>
                  <a:cubicBezTo>
                    <a:pt x="0" y="21"/>
                    <a:pt x="13" y="15"/>
                    <a:pt x="18" y="22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8"/>
                    <a:pt x="23" y="19"/>
                    <a:pt x="23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19"/>
                    <a:pt x="27" y="17"/>
                    <a:pt x="26" y="17"/>
                  </a:cubicBezTo>
                  <a:cubicBezTo>
                    <a:pt x="20" y="15"/>
                    <a:pt x="18" y="5"/>
                    <a:pt x="18" y="0"/>
                  </a:cubicBezTo>
                  <a:cubicBezTo>
                    <a:pt x="15" y="0"/>
                    <a:pt x="10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Freeform 20192"/>
            <p:cNvSpPr>
              <a:spLocks/>
            </p:cNvSpPr>
            <p:nvPr/>
          </p:nvSpPr>
          <p:spPr bwMode="auto">
            <a:xfrm>
              <a:off x="3132138" y="3027363"/>
              <a:ext cx="728663" cy="703263"/>
            </a:xfrm>
            <a:custGeom>
              <a:avLst/>
              <a:gdLst>
                <a:gd name="T0" fmla="*/ 190 w 200"/>
                <a:gd name="T1" fmla="*/ 92 h 193"/>
                <a:gd name="T2" fmla="*/ 192 w 200"/>
                <a:gd name="T3" fmla="*/ 72 h 193"/>
                <a:gd name="T4" fmla="*/ 198 w 200"/>
                <a:gd name="T5" fmla="*/ 47 h 193"/>
                <a:gd name="T6" fmla="*/ 179 w 200"/>
                <a:gd name="T7" fmla="*/ 47 h 193"/>
                <a:gd name="T8" fmla="*/ 170 w 200"/>
                <a:gd name="T9" fmla="*/ 16 h 193"/>
                <a:gd name="T10" fmla="*/ 169 w 200"/>
                <a:gd name="T11" fmla="*/ 5 h 193"/>
                <a:gd name="T12" fmla="*/ 132 w 200"/>
                <a:gd name="T13" fmla="*/ 13 h 193"/>
                <a:gd name="T14" fmla="*/ 118 w 200"/>
                <a:gd name="T15" fmla="*/ 7 h 193"/>
                <a:gd name="T16" fmla="*/ 109 w 200"/>
                <a:gd name="T17" fmla="*/ 7 h 193"/>
                <a:gd name="T18" fmla="*/ 90 w 200"/>
                <a:gd name="T19" fmla="*/ 19 h 193"/>
                <a:gd name="T20" fmla="*/ 86 w 200"/>
                <a:gd name="T21" fmla="*/ 27 h 193"/>
                <a:gd name="T22" fmla="*/ 72 w 200"/>
                <a:gd name="T23" fmla="*/ 41 h 193"/>
                <a:gd name="T24" fmla="*/ 51 w 200"/>
                <a:gd name="T25" fmla="*/ 51 h 193"/>
                <a:gd name="T26" fmla="*/ 40 w 200"/>
                <a:gd name="T27" fmla="*/ 68 h 193"/>
                <a:gd name="T28" fmla="*/ 35 w 200"/>
                <a:gd name="T29" fmla="*/ 76 h 193"/>
                <a:gd name="T30" fmla="*/ 19 w 200"/>
                <a:gd name="T31" fmla="*/ 68 h 193"/>
                <a:gd name="T32" fmla="*/ 25 w 200"/>
                <a:gd name="T33" fmla="*/ 92 h 193"/>
                <a:gd name="T34" fmla="*/ 16 w 200"/>
                <a:gd name="T35" fmla="*/ 110 h 193"/>
                <a:gd name="T36" fmla="*/ 22 w 200"/>
                <a:gd name="T37" fmla="*/ 135 h 193"/>
                <a:gd name="T38" fmla="*/ 19 w 200"/>
                <a:gd name="T39" fmla="*/ 151 h 193"/>
                <a:gd name="T40" fmla="*/ 2 w 200"/>
                <a:gd name="T41" fmla="*/ 158 h 193"/>
                <a:gd name="T42" fmla="*/ 18 w 200"/>
                <a:gd name="T43" fmla="*/ 154 h 193"/>
                <a:gd name="T44" fmla="*/ 35 w 200"/>
                <a:gd name="T45" fmla="*/ 153 h 193"/>
                <a:gd name="T46" fmla="*/ 34 w 200"/>
                <a:gd name="T47" fmla="*/ 159 h 193"/>
                <a:gd name="T48" fmla="*/ 52 w 200"/>
                <a:gd name="T49" fmla="*/ 177 h 193"/>
                <a:gd name="T50" fmla="*/ 77 w 200"/>
                <a:gd name="T51" fmla="*/ 176 h 193"/>
                <a:gd name="T52" fmla="*/ 71 w 200"/>
                <a:gd name="T53" fmla="*/ 188 h 193"/>
                <a:gd name="T54" fmla="*/ 85 w 200"/>
                <a:gd name="T55" fmla="*/ 183 h 193"/>
                <a:gd name="T56" fmla="*/ 99 w 200"/>
                <a:gd name="T57" fmla="*/ 166 h 193"/>
                <a:gd name="T58" fmla="*/ 100 w 200"/>
                <a:gd name="T59" fmla="*/ 172 h 193"/>
                <a:gd name="T60" fmla="*/ 120 w 200"/>
                <a:gd name="T61" fmla="*/ 175 h 193"/>
                <a:gd name="T62" fmla="*/ 141 w 200"/>
                <a:gd name="T63" fmla="*/ 156 h 193"/>
                <a:gd name="T64" fmla="*/ 151 w 200"/>
                <a:gd name="T65" fmla="*/ 175 h 193"/>
                <a:gd name="T66" fmla="*/ 163 w 200"/>
                <a:gd name="T67" fmla="*/ 168 h 193"/>
                <a:gd name="T68" fmla="*/ 165 w 200"/>
                <a:gd name="T69" fmla="*/ 137 h 193"/>
                <a:gd name="T70" fmla="*/ 181 w 200"/>
                <a:gd name="T71" fmla="*/ 128 h 193"/>
                <a:gd name="T72" fmla="*/ 187 w 200"/>
                <a:gd name="T73" fmla="*/ 104 h 193"/>
                <a:gd name="T74" fmla="*/ 190 w 200"/>
                <a:gd name="T75" fmla="*/ 94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0" h="193">
                  <a:moveTo>
                    <a:pt x="190" y="94"/>
                  </a:moveTo>
                  <a:cubicBezTo>
                    <a:pt x="190" y="92"/>
                    <a:pt x="190" y="92"/>
                    <a:pt x="190" y="92"/>
                  </a:cubicBezTo>
                  <a:cubicBezTo>
                    <a:pt x="193" y="91"/>
                    <a:pt x="192" y="83"/>
                    <a:pt x="198" y="85"/>
                  </a:cubicBezTo>
                  <a:cubicBezTo>
                    <a:pt x="199" y="80"/>
                    <a:pt x="200" y="71"/>
                    <a:pt x="192" y="72"/>
                  </a:cubicBezTo>
                  <a:cubicBezTo>
                    <a:pt x="194" y="65"/>
                    <a:pt x="187" y="57"/>
                    <a:pt x="191" y="49"/>
                  </a:cubicBezTo>
                  <a:cubicBezTo>
                    <a:pt x="192" y="47"/>
                    <a:pt x="195" y="47"/>
                    <a:pt x="198" y="47"/>
                  </a:cubicBezTo>
                  <a:cubicBezTo>
                    <a:pt x="198" y="45"/>
                    <a:pt x="198" y="45"/>
                    <a:pt x="198" y="45"/>
                  </a:cubicBezTo>
                  <a:cubicBezTo>
                    <a:pt x="191" y="45"/>
                    <a:pt x="185" y="48"/>
                    <a:pt x="179" y="47"/>
                  </a:cubicBezTo>
                  <a:cubicBezTo>
                    <a:pt x="176" y="43"/>
                    <a:pt x="175" y="37"/>
                    <a:pt x="171" y="35"/>
                  </a:cubicBezTo>
                  <a:cubicBezTo>
                    <a:pt x="171" y="29"/>
                    <a:pt x="172" y="22"/>
                    <a:pt x="170" y="16"/>
                  </a:cubicBezTo>
                  <a:cubicBezTo>
                    <a:pt x="171" y="16"/>
                    <a:pt x="171" y="16"/>
                    <a:pt x="171" y="16"/>
                  </a:cubicBezTo>
                  <a:cubicBezTo>
                    <a:pt x="174" y="12"/>
                    <a:pt x="171" y="7"/>
                    <a:pt x="169" y="5"/>
                  </a:cubicBezTo>
                  <a:cubicBezTo>
                    <a:pt x="164" y="5"/>
                    <a:pt x="160" y="8"/>
                    <a:pt x="157" y="12"/>
                  </a:cubicBezTo>
                  <a:cubicBezTo>
                    <a:pt x="153" y="27"/>
                    <a:pt x="139" y="11"/>
                    <a:pt x="132" y="13"/>
                  </a:cubicBezTo>
                  <a:cubicBezTo>
                    <a:pt x="132" y="9"/>
                    <a:pt x="132" y="9"/>
                    <a:pt x="132" y="9"/>
                  </a:cubicBezTo>
                  <a:cubicBezTo>
                    <a:pt x="131" y="0"/>
                    <a:pt x="120" y="8"/>
                    <a:pt x="118" y="7"/>
                  </a:cubicBezTo>
                  <a:cubicBezTo>
                    <a:pt x="116" y="5"/>
                    <a:pt x="116" y="5"/>
                    <a:pt x="116" y="5"/>
                  </a:cubicBezTo>
                  <a:cubicBezTo>
                    <a:pt x="113" y="5"/>
                    <a:pt x="110" y="4"/>
                    <a:pt x="109" y="7"/>
                  </a:cubicBezTo>
                  <a:cubicBezTo>
                    <a:pt x="105" y="4"/>
                    <a:pt x="97" y="3"/>
                    <a:pt x="97" y="10"/>
                  </a:cubicBezTo>
                  <a:cubicBezTo>
                    <a:pt x="91" y="10"/>
                    <a:pt x="94" y="17"/>
                    <a:pt x="90" y="19"/>
                  </a:cubicBezTo>
                  <a:cubicBezTo>
                    <a:pt x="88" y="14"/>
                    <a:pt x="85" y="20"/>
                    <a:pt x="83" y="20"/>
                  </a:cubicBezTo>
                  <a:cubicBezTo>
                    <a:pt x="83" y="23"/>
                    <a:pt x="84" y="25"/>
                    <a:pt x="86" y="27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74" y="32"/>
                    <a:pt x="74" y="38"/>
                    <a:pt x="72" y="41"/>
                  </a:cubicBezTo>
                  <a:cubicBezTo>
                    <a:pt x="69" y="34"/>
                    <a:pt x="63" y="45"/>
                    <a:pt x="61" y="38"/>
                  </a:cubicBezTo>
                  <a:cubicBezTo>
                    <a:pt x="55" y="39"/>
                    <a:pt x="55" y="48"/>
                    <a:pt x="51" y="51"/>
                  </a:cubicBezTo>
                  <a:cubicBezTo>
                    <a:pt x="52" y="56"/>
                    <a:pt x="46" y="58"/>
                    <a:pt x="47" y="63"/>
                  </a:cubicBezTo>
                  <a:cubicBezTo>
                    <a:pt x="46" y="65"/>
                    <a:pt x="44" y="70"/>
                    <a:pt x="40" y="68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39" y="75"/>
                    <a:pt x="36" y="75"/>
                    <a:pt x="35" y="76"/>
                  </a:cubicBezTo>
                  <a:cubicBezTo>
                    <a:pt x="33" y="75"/>
                    <a:pt x="32" y="73"/>
                    <a:pt x="32" y="71"/>
                  </a:cubicBezTo>
                  <a:cubicBezTo>
                    <a:pt x="29" y="68"/>
                    <a:pt x="24" y="66"/>
                    <a:pt x="19" y="68"/>
                  </a:cubicBezTo>
                  <a:cubicBezTo>
                    <a:pt x="17" y="80"/>
                    <a:pt x="28" y="79"/>
                    <a:pt x="28" y="89"/>
                  </a:cubicBezTo>
                  <a:cubicBezTo>
                    <a:pt x="27" y="90"/>
                    <a:pt x="26" y="92"/>
                    <a:pt x="25" y="92"/>
                  </a:cubicBezTo>
                  <a:cubicBezTo>
                    <a:pt x="24" y="95"/>
                    <a:pt x="26" y="101"/>
                    <a:pt x="22" y="102"/>
                  </a:cubicBezTo>
                  <a:cubicBezTo>
                    <a:pt x="19" y="104"/>
                    <a:pt x="16" y="106"/>
                    <a:pt x="16" y="110"/>
                  </a:cubicBezTo>
                  <a:cubicBezTo>
                    <a:pt x="18" y="114"/>
                    <a:pt x="19" y="120"/>
                    <a:pt x="25" y="120"/>
                  </a:cubicBezTo>
                  <a:cubicBezTo>
                    <a:pt x="29" y="125"/>
                    <a:pt x="24" y="131"/>
                    <a:pt x="22" y="135"/>
                  </a:cubicBezTo>
                  <a:cubicBezTo>
                    <a:pt x="25" y="141"/>
                    <a:pt x="17" y="142"/>
                    <a:pt x="15" y="145"/>
                  </a:cubicBezTo>
                  <a:cubicBezTo>
                    <a:pt x="19" y="151"/>
                    <a:pt x="19" y="151"/>
                    <a:pt x="19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9" y="142"/>
                    <a:pt x="10" y="159"/>
                    <a:pt x="2" y="158"/>
                  </a:cubicBezTo>
                  <a:cubicBezTo>
                    <a:pt x="0" y="162"/>
                    <a:pt x="5" y="161"/>
                    <a:pt x="5" y="163"/>
                  </a:cubicBezTo>
                  <a:cubicBezTo>
                    <a:pt x="12" y="161"/>
                    <a:pt x="9" y="152"/>
                    <a:pt x="18" y="154"/>
                  </a:cubicBezTo>
                  <a:cubicBezTo>
                    <a:pt x="17" y="147"/>
                    <a:pt x="27" y="156"/>
                    <a:pt x="27" y="148"/>
                  </a:cubicBezTo>
                  <a:cubicBezTo>
                    <a:pt x="30" y="147"/>
                    <a:pt x="32" y="152"/>
                    <a:pt x="35" y="153"/>
                  </a:cubicBezTo>
                  <a:cubicBezTo>
                    <a:pt x="32" y="155"/>
                    <a:pt x="32" y="155"/>
                    <a:pt x="32" y="155"/>
                  </a:cubicBezTo>
                  <a:cubicBezTo>
                    <a:pt x="32" y="157"/>
                    <a:pt x="34" y="158"/>
                    <a:pt x="34" y="159"/>
                  </a:cubicBezTo>
                  <a:cubicBezTo>
                    <a:pt x="40" y="163"/>
                    <a:pt x="46" y="171"/>
                    <a:pt x="46" y="179"/>
                  </a:cubicBezTo>
                  <a:cubicBezTo>
                    <a:pt x="48" y="179"/>
                    <a:pt x="51" y="180"/>
                    <a:pt x="52" y="177"/>
                  </a:cubicBezTo>
                  <a:cubicBezTo>
                    <a:pt x="54" y="179"/>
                    <a:pt x="56" y="182"/>
                    <a:pt x="59" y="179"/>
                  </a:cubicBezTo>
                  <a:cubicBezTo>
                    <a:pt x="61" y="170"/>
                    <a:pt x="72" y="179"/>
                    <a:pt x="77" y="176"/>
                  </a:cubicBezTo>
                  <a:cubicBezTo>
                    <a:pt x="77" y="185"/>
                    <a:pt x="77" y="185"/>
                    <a:pt x="77" y="185"/>
                  </a:cubicBezTo>
                  <a:cubicBezTo>
                    <a:pt x="76" y="188"/>
                    <a:pt x="70" y="184"/>
                    <a:pt x="71" y="188"/>
                  </a:cubicBezTo>
                  <a:cubicBezTo>
                    <a:pt x="72" y="190"/>
                    <a:pt x="72" y="193"/>
                    <a:pt x="75" y="192"/>
                  </a:cubicBezTo>
                  <a:cubicBezTo>
                    <a:pt x="78" y="188"/>
                    <a:pt x="81" y="185"/>
                    <a:pt x="85" y="183"/>
                  </a:cubicBezTo>
                  <a:cubicBezTo>
                    <a:pt x="84" y="176"/>
                    <a:pt x="92" y="176"/>
                    <a:pt x="97" y="176"/>
                  </a:cubicBezTo>
                  <a:cubicBezTo>
                    <a:pt x="99" y="172"/>
                    <a:pt x="96" y="170"/>
                    <a:pt x="99" y="166"/>
                  </a:cubicBezTo>
                  <a:cubicBezTo>
                    <a:pt x="100" y="166"/>
                    <a:pt x="101" y="167"/>
                    <a:pt x="101" y="167"/>
                  </a:cubicBezTo>
                  <a:cubicBezTo>
                    <a:pt x="102" y="169"/>
                    <a:pt x="100" y="170"/>
                    <a:pt x="100" y="172"/>
                  </a:cubicBezTo>
                  <a:cubicBezTo>
                    <a:pt x="102" y="180"/>
                    <a:pt x="111" y="181"/>
                    <a:pt x="118" y="182"/>
                  </a:cubicBezTo>
                  <a:cubicBezTo>
                    <a:pt x="120" y="175"/>
                    <a:pt x="120" y="175"/>
                    <a:pt x="120" y="175"/>
                  </a:cubicBezTo>
                  <a:cubicBezTo>
                    <a:pt x="128" y="176"/>
                    <a:pt x="128" y="176"/>
                    <a:pt x="128" y="176"/>
                  </a:cubicBezTo>
                  <a:cubicBezTo>
                    <a:pt x="139" y="175"/>
                    <a:pt x="132" y="159"/>
                    <a:pt x="141" y="156"/>
                  </a:cubicBezTo>
                  <a:cubicBezTo>
                    <a:pt x="144" y="157"/>
                    <a:pt x="142" y="161"/>
                    <a:pt x="143" y="164"/>
                  </a:cubicBezTo>
                  <a:cubicBezTo>
                    <a:pt x="145" y="169"/>
                    <a:pt x="147" y="172"/>
                    <a:pt x="151" y="175"/>
                  </a:cubicBezTo>
                  <a:cubicBezTo>
                    <a:pt x="156" y="175"/>
                    <a:pt x="156" y="175"/>
                    <a:pt x="156" y="175"/>
                  </a:cubicBezTo>
                  <a:cubicBezTo>
                    <a:pt x="160" y="173"/>
                    <a:pt x="159" y="171"/>
                    <a:pt x="163" y="168"/>
                  </a:cubicBezTo>
                  <a:cubicBezTo>
                    <a:pt x="169" y="161"/>
                    <a:pt x="160" y="154"/>
                    <a:pt x="158" y="147"/>
                  </a:cubicBezTo>
                  <a:cubicBezTo>
                    <a:pt x="162" y="145"/>
                    <a:pt x="159" y="138"/>
                    <a:pt x="165" y="137"/>
                  </a:cubicBezTo>
                  <a:cubicBezTo>
                    <a:pt x="167" y="139"/>
                    <a:pt x="171" y="138"/>
                    <a:pt x="175" y="138"/>
                  </a:cubicBezTo>
                  <a:cubicBezTo>
                    <a:pt x="174" y="133"/>
                    <a:pt x="179" y="132"/>
                    <a:pt x="181" y="128"/>
                  </a:cubicBezTo>
                  <a:cubicBezTo>
                    <a:pt x="178" y="119"/>
                    <a:pt x="189" y="125"/>
                    <a:pt x="192" y="119"/>
                  </a:cubicBezTo>
                  <a:cubicBezTo>
                    <a:pt x="194" y="113"/>
                    <a:pt x="187" y="109"/>
                    <a:pt x="187" y="104"/>
                  </a:cubicBezTo>
                  <a:cubicBezTo>
                    <a:pt x="191" y="100"/>
                    <a:pt x="187" y="99"/>
                    <a:pt x="187" y="95"/>
                  </a:cubicBezTo>
                  <a:cubicBezTo>
                    <a:pt x="187" y="94"/>
                    <a:pt x="189" y="94"/>
                    <a:pt x="190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Freeform 20193"/>
            <p:cNvSpPr>
              <a:spLocks/>
            </p:cNvSpPr>
            <p:nvPr/>
          </p:nvSpPr>
          <p:spPr bwMode="auto">
            <a:xfrm>
              <a:off x="3233738" y="3048000"/>
              <a:ext cx="22225" cy="41275"/>
            </a:xfrm>
            <a:custGeom>
              <a:avLst/>
              <a:gdLst>
                <a:gd name="T0" fmla="*/ 6 w 6"/>
                <a:gd name="T1" fmla="*/ 10 h 11"/>
                <a:gd name="T2" fmla="*/ 6 w 6"/>
                <a:gd name="T3" fmla="*/ 4 h 11"/>
                <a:gd name="T4" fmla="*/ 0 w 6"/>
                <a:gd name="T5" fmla="*/ 1 h 11"/>
                <a:gd name="T6" fmla="*/ 0 w 6"/>
                <a:gd name="T7" fmla="*/ 7 h 11"/>
                <a:gd name="T8" fmla="*/ 6 w 6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1">
                  <a:moveTo>
                    <a:pt x="6" y="10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4" y="3"/>
                    <a:pt x="3" y="0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9"/>
                    <a:pt x="3" y="11"/>
                    <a:pt x="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Freeform 20194"/>
            <p:cNvSpPr>
              <a:spLocks/>
            </p:cNvSpPr>
            <p:nvPr/>
          </p:nvSpPr>
          <p:spPr bwMode="auto">
            <a:xfrm>
              <a:off x="2967037" y="3073400"/>
              <a:ext cx="19050" cy="11113"/>
            </a:xfrm>
            <a:custGeom>
              <a:avLst/>
              <a:gdLst>
                <a:gd name="T0" fmla="*/ 5 w 5"/>
                <a:gd name="T1" fmla="*/ 3 h 3"/>
                <a:gd name="T2" fmla="*/ 1 w 5"/>
                <a:gd name="T3" fmla="*/ 1 h 3"/>
                <a:gd name="T4" fmla="*/ 5 w 5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cubicBezTo>
                    <a:pt x="5" y="2"/>
                    <a:pt x="3" y="0"/>
                    <a:pt x="1" y="1"/>
                  </a:cubicBezTo>
                  <a:cubicBezTo>
                    <a:pt x="0" y="3"/>
                    <a:pt x="3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Freeform 20195"/>
            <p:cNvSpPr>
              <a:spLocks/>
            </p:cNvSpPr>
            <p:nvPr/>
          </p:nvSpPr>
          <p:spPr bwMode="auto">
            <a:xfrm>
              <a:off x="3867150" y="3260725"/>
              <a:ext cx="14288" cy="14288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4 h 4"/>
                <a:gd name="T6" fmla="*/ 2 w 4"/>
                <a:gd name="T7" fmla="*/ 4 h 4"/>
                <a:gd name="T8" fmla="*/ 3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3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Freeform 20196"/>
            <p:cNvSpPr>
              <a:spLocks/>
            </p:cNvSpPr>
            <p:nvPr/>
          </p:nvSpPr>
          <p:spPr bwMode="auto">
            <a:xfrm>
              <a:off x="3911600" y="3286125"/>
              <a:ext cx="17463" cy="36513"/>
            </a:xfrm>
            <a:custGeom>
              <a:avLst/>
              <a:gdLst>
                <a:gd name="T0" fmla="*/ 0 w 5"/>
                <a:gd name="T1" fmla="*/ 1 h 10"/>
                <a:gd name="T2" fmla="*/ 0 w 5"/>
                <a:gd name="T3" fmla="*/ 10 h 10"/>
                <a:gd name="T4" fmla="*/ 3 w 5"/>
                <a:gd name="T5" fmla="*/ 10 h 10"/>
                <a:gd name="T6" fmla="*/ 4 w 5"/>
                <a:gd name="T7" fmla="*/ 6 h 10"/>
                <a:gd name="T8" fmla="*/ 0 w 5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0" y="1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5" y="9"/>
                    <a:pt x="4" y="7"/>
                    <a:pt x="4" y="6"/>
                  </a:cubicBezTo>
                  <a:cubicBezTo>
                    <a:pt x="3" y="4"/>
                    <a:pt x="3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Freeform 20197"/>
            <p:cNvSpPr>
              <a:spLocks/>
            </p:cNvSpPr>
            <p:nvPr/>
          </p:nvSpPr>
          <p:spPr bwMode="auto">
            <a:xfrm>
              <a:off x="3079750" y="3292475"/>
              <a:ext cx="41275" cy="36513"/>
            </a:xfrm>
            <a:custGeom>
              <a:avLst/>
              <a:gdLst>
                <a:gd name="T0" fmla="*/ 0 w 11"/>
                <a:gd name="T1" fmla="*/ 1 h 10"/>
                <a:gd name="T2" fmla="*/ 8 w 11"/>
                <a:gd name="T3" fmla="*/ 10 h 10"/>
                <a:gd name="T4" fmla="*/ 11 w 11"/>
                <a:gd name="T5" fmla="*/ 5 h 10"/>
                <a:gd name="T6" fmla="*/ 0 w 11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0">
                  <a:moveTo>
                    <a:pt x="0" y="1"/>
                  </a:moveTo>
                  <a:cubicBezTo>
                    <a:pt x="0" y="6"/>
                    <a:pt x="4" y="8"/>
                    <a:pt x="8" y="10"/>
                  </a:cubicBezTo>
                  <a:cubicBezTo>
                    <a:pt x="9" y="8"/>
                    <a:pt x="11" y="7"/>
                    <a:pt x="11" y="5"/>
                  </a:cubicBezTo>
                  <a:cubicBezTo>
                    <a:pt x="10" y="0"/>
                    <a:pt x="5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20198"/>
            <p:cNvSpPr>
              <a:spLocks/>
            </p:cNvSpPr>
            <p:nvPr/>
          </p:nvSpPr>
          <p:spPr bwMode="auto">
            <a:xfrm>
              <a:off x="3028950" y="3348038"/>
              <a:ext cx="22225" cy="17463"/>
            </a:xfrm>
            <a:custGeom>
              <a:avLst/>
              <a:gdLst>
                <a:gd name="T0" fmla="*/ 0 w 6"/>
                <a:gd name="T1" fmla="*/ 0 h 5"/>
                <a:gd name="T2" fmla="*/ 1 w 6"/>
                <a:gd name="T3" fmla="*/ 5 h 5"/>
                <a:gd name="T4" fmla="*/ 5 w 6"/>
                <a:gd name="T5" fmla="*/ 0 h 5"/>
                <a:gd name="T6" fmla="*/ 0 w 6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3" y="4"/>
                    <a:pt x="6" y="4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20199"/>
            <p:cNvSpPr>
              <a:spLocks/>
            </p:cNvSpPr>
            <p:nvPr/>
          </p:nvSpPr>
          <p:spPr bwMode="auto">
            <a:xfrm>
              <a:off x="3841750" y="3368675"/>
              <a:ext cx="65088" cy="52388"/>
            </a:xfrm>
            <a:custGeom>
              <a:avLst/>
              <a:gdLst>
                <a:gd name="T0" fmla="*/ 0 w 18"/>
                <a:gd name="T1" fmla="*/ 8 h 14"/>
                <a:gd name="T2" fmla="*/ 9 w 18"/>
                <a:gd name="T3" fmla="*/ 12 h 14"/>
                <a:gd name="T4" fmla="*/ 16 w 18"/>
                <a:gd name="T5" fmla="*/ 3 h 14"/>
                <a:gd name="T6" fmla="*/ 0 w 18"/>
                <a:gd name="T7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4">
                  <a:moveTo>
                    <a:pt x="0" y="8"/>
                  </a:moveTo>
                  <a:cubicBezTo>
                    <a:pt x="0" y="14"/>
                    <a:pt x="5" y="12"/>
                    <a:pt x="9" y="12"/>
                  </a:cubicBezTo>
                  <a:cubicBezTo>
                    <a:pt x="13" y="11"/>
                    <a:pt x="18" y="8"/>
                    <a:pt x="16" y="3"/>
                  </a:cubicBezTo>
                  <a:cubicBezTo>
                    <a:pt x="10" y="0"/>
                    <a:pt x="4" y="4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20200"/>
            <p:cNvSpPr>
              <a:spLocks/>
            </p:cNvSpPr>
            <p:nvPr/>
          </p:nvSpPr>
          <p:spPr bwMode="auto">
            <a:xfrm>
              <a:off x="3962400" y="3390900"/>
              <a:ext cx="39688" cy="25400"/>
            </a:xfrm>
            <a:custGeom>
              <a:avLst/>
              <a:gdLst>
                <a:gd name="T0" fmla="*/ 10 w 11"/>
                <a:gd name="T1" fmla="*/ 0 h 7"/>
                <a:gd name="T2" fmla="*/ 0 w 11"/>
                <a:gd name="T3" fmla="*/ 0 h 7"/>
                <a:gd name="T4" fmla="*/ 0 w 11"/>
                <a:gd name="T5" fmla="*/ 6 h 7"/>
                <a:gd name="T6" fmla="*/ 10 w 11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3" y="3"/>
                    <a:pt x="11" y="7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20201"/>
            <p:cNvSpPr>
              <a:spLocks/>
            </p:cNvSpPr>
            <p:nvPr/>
          </p:nvSpPr>
          <p:spPr bwMode="auto">
            <a:xfrm>
              <a:off x="2971800" y="3405188"/>
              <a:ext cx="42863" cy="36513"/>
            </a:xfrm>
            <a:custGeom>
              <a:avLst/>
              <a:gdLst>
                <a:gd name="T0" fmla="*/ 3 w 12"/>
                <a:gd name="T1" fmla="*/ 0 h 10"/>
                <a:gd name="T2" fmla="*/ 1 w 12"/>
                <a:gd name="T3" fmla="*/ 3 h 10"/>
                <a:gd name="T4" fmla="*/ 12 w 12"/>
                <a:gd name="T5" fmla="*/ 4 h 10"/>
                <a:gd name="T6" fmla="*/ 3 w 12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3" y="0"/>
                  </a:moveTo>
                  <a:cubicBezTo>
                    <a:pt x="2" y="2"/>
                    <a:pt x="0" y="1"/>
                    <a:pt x="1" y="3"/>
                  </a:cubicBezTo>
                  <a:cubicBezTo>
                    <a:pt x="5" y="3"/>
                    <a:pt x="8" y="10"/>
                    <a:pt x="12" y="4"/>
                  </a:cubicBezTo>
                  <a:cubicBezTo>
                    <a:pt x="12" y="0"/>
                    <a:pt x="6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20202"/>
            <p:cNvSpPr>
              <a:spLocks/>
            </p:cNvSpPr>
            <p:nvPr/>
          </p:nvSpPr>
          <p:spPr bwMode="auto">
            <a:xfrm>
              <a:off x="3051175" y="3478213"/>
              <a:ext cx="36513" cy="19050"/>
            </a:xfrm>
            <a:custGeom>
              <a:avLst/>
              <a:gdLst>
                <a:gd name="T0" fmla="*/ 10 w 10"/>
                <a:gd name="T1" fmla="*/ 3 h 5"/>
                <a:gd name="T2" fmla="*/ 1 w 10"/>
                <a:gd name="T3" fmla="*/ 5 h 5"/>
                <a:gd name="T4" fmla="*/ 10 w 10"/>
                <a:gd name="T5" fmla="*/ 5 h 5"/>
                <a:gd name="T6" fmla="*/ 10 w 10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5">
                  <a:moveTo>
                    <a:pt x="10" y="3"/>
                  </a:moveTo>
                  <a:cubicBezTo>
                    <a:pt x="7" y="2"/>
                    <a:pt x="0" y="0"/>
                    <a:pt x="1" y="5"/>
                  </a:cubicBezTo>
                  <a:cubicBezTo>
                    <a:pt x="10" y="5"/>
                    <a:pt x="10" y="5"/>
                    <a:pt x="10" y="5"/>
                  </a:cubicBezTo>
                  <a:lnTo>
                    <a:pt x="1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20203"/>
            <p:cNvSpPr>
              <a:spLocks/>
            </p:cNvSpPr>
            <p:nvPr/>
          </p:nvSpPr>
          <p:spPr bwMode="auto">
            <a:xfrm>
              <a:off x="3054350" y="3548063"/>
              <a:ext cx="47625" cy="17463"/>
            </a:xfrm>
            <a:custGeom>
              <a:avLst/>
              <a:gdLst>
                <a:gd name="T0" fmla="*/ 1 w 13"/>
                <a:gd name="T1" fmla="*/ 2 h 5"/>
                <a:gd name="T2" fmla="*/ 6 w 13"/>
                <a:gd name="T3" fmla="*/ 5 h 5"/>
                <a:gd name="T4" fmla="*/ 12 w 13"/>
                <a:gd name="T5" fmla="*/ 1 h 5"/>
                <a:gd name="T6" fmla="*/ 1 w 13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5">
                  <a:moveTo>
                    <a:pt x="1" y="2"/>
                  </a:moveTo>
                  <a:cubicBezTo>
                    <a:pt x="0" y="5"/>
                    <a:pt x="4" y="5"/>
                    <a:pt x="6" y="5"/>
                  </a:cubicBezTo>
                  <a:cubicBezTo>
                    <a:pt x="8" y="3"/>
                    <a:pt x="13" y="5"/>
                    <a:pt x="12" y="1"/>
                  </a:cubicBezTo>
                  <a:cubicBezTo>
                    <a:pt x="8" y="1"/>
                    <a:pt x="4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20204"/>
            <p:cNvSpPr>
              <a:spLocks/>
            </p:cNvSpPr>
            <p:nvPr/>
          </p:nvSpPr>
          <p:spPr bwMode="auto">
            <a:xfrm>
              <a:off x="3771900" y="3565525"/>
              <a:ext cx="41275" cy="47625"/>
            </a:xfrm>
            <a:custGeom>
              <a:avLst/>
              <a:gdLst>
                <a:gd name="T0" fmla="*/ 1 w 11"/>
                <a:gd name="T1" fmla="*/ 0 h 13"/>
                <a:gd name="T2" fmla="*/ 0 w 11"/>
                <a:gd name="T3" fmla="*/ 8 h 13"/>
                <a:gd name="T4" fmla="*/ 11 w 11"/>
                <a:gd name="T5" fmla="*/ 13 h 13"/>
                <a:gd name="T6" fmla="*/ 11 w 11"/>
                <a:gd name="T7" fmla="*/ 4 h 13"/>
                <a:gd name="T8" fmla="*/ 1 w 1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1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2" y="12"/>
                    <a:pt x="6" y="13"/>
                    <a:pt x="11" y="1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8" y="1"/>
                    <a:pt x="5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20205"/>
            <p:cNvSpPr>
              <a:spLocks/>
            </p:cNvSpPr>
            <p:nvPr/>
          </p:nvSpPr>
          <p:spPr bwMode="auto">
            <a:xfrm>
              <a:off x="3157538" y="3649663"/>
              <a:ext cx="53975" cy="66675"/>
            </a:xfrm>
            <a:custGeom>
              <a:avLst/>
              <a:gdLst>
                <a:gd name="T0" fmla="*/ 1 w 15"/>
                <a:gd name="T1" fmla="*/ 5 h 18"/>
                <a:gd name="T2" fmla="*/ 3 w 15"/>
                <a:gd name="T3" fmla="*/ 12 h 18"/>
                <a:gd name="T4" fmla="*/ 15 w 15"/>
                <a:gd name="T5" fmla="*/ 7 h 18"/>
                <a:gd name="T6" fmla="*/ 12 w 15"/>
                <a:gd name="T7" fmla="*/ 0 h 18"/>
                <a:gd name="T8" fmla="*/ 1 w 1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8">
                  <a:moveTo>
                    <a:pt x="1" y="5"/>
                  </a:moveTo>
                  <a:cubicBezTo>
                    <a:pt x="0" y="8"/>
                    <a:pt x="3" y="10"/>
                    <a:pt x="3" y="12"/>
                  </a:cubicBezTo>
                  <a:cubicBezTo>
                    <a:pt x="9" y="18"/>
                    <a:pt x="12" y="10"/>
                    <a:pt x="15" y="7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0"/>
                    <a:pt x="4" y="1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Freeform 20206"/>
            <p:cNvSpPr>
              <a:spLocks/>
            </p:cNvSpPr>
            <p:nvPr/>
          </p:nvSpPr>
          <p:spPr bwMode="auto">
            <a:xfrm>
              <a:off x="3478213" y="3675063"/>
              <a:ext cx="20638" cy="30163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4 w 6"/>
                <a:gd name="T5" fmla="*/ 8 h 8"/>
                <a:gd name="T6" fmla="*/ 4 w 6"/>
                <a:gd name="T7" fmla="*/ 5 h 8"/>
                <a:gd name="T8" fmla="*/ 0 w 6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6" y="1"/>
                    <a:pt x="1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20207"/>
            <p:cNvSpPr>
              <a:spLocks/>
            </p:cNvSpPr>
            <p:nvPr/>
          </p:nvSpPr>
          <p:spPr bwMode="auto">
            <a:xfrm>
              <a:off x="3706813" y="3686175"/>
              <a:ext cx="22225" cy="19050"/>
            </a:xfrm>
            <a:custGeom>
              <a:avLst/>
              <a:gdLst>
                <a:gd name="T0" fmla="*/ 0 w 6"/>
                <a:gd name="T1" fmla="*/ 0 h 5"/>
                <a:gd name="T2" fmla="*/ 5 w 6"/>
                <a:gd name="T3" fmla="*/ 5 h 5"/>
                <a:gd name="T4" fmla="*/ 6 w 6"/>
                <a:gd name="T5" fmla="*/ 4 h 5"/>
                <a:gd name="T6" fmla="*/ 0 w 6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cubicBezTo>
                    <a:pt x="0" y="2"/>
                    <a:pt x="2" y="4"/>
                    <a:pt x="5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1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Freeform 20208"/>
            <p:cNvSpPr>
              <a:spLocks/>
            </p:cNvSpPr>
            <p:nvPr/>
          </p:nvSpPr>
          <p:spPr bwMode="auto">
            <a:xfrm>
              <a:off x="3233738" y="3719513"/>
              <a:ext cx="33338" cy="42863"/>
            </a:xfrm>
            <a:custGeom>
              <a:avLst/>
              <a:gdLst>
                <a:gd name="T0" fmla="*/ 1 w 9"/>
                <a:gd name="T1" fmla="*/ 12 h 12"/>
                <a:gd name="T2" fmla="*/ 3 w 9"/>
                <a:gd name="T3" fmla="*/ 12 h 12"/>
                <a:gd name="T4" fmla="*/ 8 w 9"/>
                <a:gd name="T5" fmla="*/ 3 h 12"/>
                <a:gd name="T6" fmla="*/ 1 w 9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2">
                  <a:moveTo>
                    <a:pt x="1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9" y="12"/>
                    <a:pt x="6" y="6"/>
                    <a:pt x="8" y="3"/>
                  </a:cubicBezTo>
                  <a:cubicBezTo>
                    <a:pt x="0" y="0"/>
                    <a:pt x="3" y="9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20209"/>
            <p:cNvSpPr>
              <a:spLocks/>
            </p:cNvSpPr>
            <p:nvPr/>
          </p:nvSpPr>
          <p:spPr bwMode="auto">
            <a:xfrm>
              <a:off x="3113088" y="3733800"/>
              <a:ext cx="39688" cy="28575"/>
            </a:xfrm>
            <a:custGeom>
              <a:avLst/>
              <a:gdLst>
                <a:gd name="T0" fmla="*/ 3 w 11"/>
                <a:gd name="T1" fmla="*/ 8 h 8"/>
                <a:gd name="T2" fmla="*/ 9 w 11"/>
                <a:gd name="T3" fmla="*/ 0 h 8"/>
                <a:gd name="T4" fmla="*/ 3 w 11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8">
                  <a:moveTo>
                    <a:pt x="3" y="8"/>
                  </a:moveTo>
                  <a:cubicBezTo>
                    <a:pt x="5" y="5"/>
                    <a:pt x="11" y="5"/>
                    <a:pt x="9" y="0"/>
                  </a:cubicBezTo>
                  <a:cubicBezTo>
                    <a:pt x="5" y="1"/>
                    <a:pt x="0" y="4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20210"/>
            <p:cNvSpPr>
              <a:spLocks/>
            </p:cNvSpPr>
            <p:nvPr/>
          </p:nvSpPr>
          <p:spPr bwMode="auto">
            <a:xfrm>
              <a:off x="3292475" y="3725863"/>
              <a:ext cx="28575" cy="44450"/>
            </a:xfrm>
            <a:custGeom>
              <a:avLst/>
              <a:gdLst>
                <a:gd name="T0" fmla="*/ 2 w 8"/>
                <a:gd name="T1" fmla="*/ 12 h 12"/>
                <a:gd name="T2" fmla="*/ 3 w 8"/>
                <a:gd name="T3" fmla="*/ 12 h 12"/>
                <a:gd name="T4" fmla="*/ 7 w 8"/>
                <a:gd name="T5" fmla="*/ 2 h 12"/>
                <a:gd name="T6" fmla="*/ 2 w 8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2">
                  <a:moveTo>
                    <a:pt x="2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6" y="9"/>
                    <a:pt x="8" y="6"/>
                    <a:pt x="7" y="2"/>
                  </a:cubicBezTo>
                  <a:cubicBezTo>
                    <a:pt x="0" y="0"/>
                    <a:pt x="2" y="9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4150655" y="1614252"/>
            <a:ext cx="38779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201X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381489" y="3155471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600" b="1" dirty="0">
                <a:solidFill>
                  <a:schemeClr val="tx2"/>
                </a:solidFill>
                <a:latin typeface="Arial"/>
                <a:ea typeface="微软雅黑"/>
              </a:rPr>
              <a:t>感谢大家的支持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3" name="矩形 32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4348716" y="4137641"/>
            <a:ext cx="34945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Lorem ipsum dolor sit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amet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,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consectetur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adipiscing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elit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Ut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efficitur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ipsum vitae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tortor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accumsan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,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pulvinar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  <a:lumOff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5348177" y="3945593"/>
            <a:ext cx="1509823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7711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C94CBA25-F70E-4445-B247-8B140B17B9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048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A5C74D8-FD8D-4CE9-850A-85644AC648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A4771CD-C557-42F4-AA9A-2324B4F95A9C}"/>
              </a:ext>
            </a:extLst>
          </p:cNvPr>
          <p:cNvSpPr txBox="1"/>
          <p:nvPr/>
        </p:nvSpPr>
        <p:spPr>
          <a:xfrm>
            <a:off x="5074915" y="3482942"/>
            <a:ext cx="5806524" cy="47750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1219140">
              <a:lnSpc>
                <a:spcPct val="150000"/>
              </a:lnSpc>
              <a:defRPr/>
            </a:pPr>
            <a:r>
              <a:rPr lang="zh-CN" altLang="en-US" sz="1867" spc="4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回复：</a:t>
            </a:r>
            <a:r>
              <a:rPr lang="en-US" altLang="zh-CN" sz="1867" b="1" spc="400">
                <a:solidFill>
                  <a:prstClr val="black"/>
                </a:solidFill>
                <a:latin typeface="Calibri"/>
                <a:ea typeface="微软雅黑"/>
              </a:rPr>
              <a:t>190618</a:t>
            </a:r>
            <a:r>
              <a:rPr lang="zh-CN" altLang="en-US" sz="1867" spc="40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，</a:t>
            </a:r>
            <a:r>
              <a:rPr lang="zh-CN" altLang="en-US" sz="1867" spc="4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免费获取</a:t>
            </a:r>
            <a:r>
              <a:rPr lang="en-US" altLang="zh-CN" sz="1867" spc="4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30</a:t>
            </a:r>
            <a:r>
              <a:rPr lang="zh-CN" altLang="en-US" sz="1867" spc="4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页完整模板。</a:t>
            </a:r>
          </a:p>
        </p:txBody>
      </p:sp>
    </p:spTree>
    <p:extLst>
      <p:ext uri="{BB962C8B-B14F-4D97-AF65-F5344CB8AC3E}">
        <p14:creationId xmlns:p14="http://schemas.microsoft.com/office/powerpoint/2010/main" val="104153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06013" y="4414766"/>
            <a:ext cx="4967129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hlinkClick r:id="rId2"/>
              </a:rPr>
              <a:t>ColourPPT</a:t>
            </a:r>
            <a:r>
              <a:rPr lang="zh-CN" altLang="en-US" dirty="0" smtClean="0"/>
              <a:t>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878170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 rot="2961648">
            <a:off x="3931894" y="-59855"/>
            <a:ext cx="4108768" cy="3239118"/>
            <a:chOff x="2967037" y="2954337"/>
            <a:chExt cx="1035051" cy="815976"/>
          </a:xfrm>
          <a:solidFill>
            <a:schemeClr val="bg1">
              <a:alpha val="95000"/>
            </a:schemeClr>
          </a:solidFill>
        </p:grpSpPr>
        <p:sp>
          <p:nvSpPr>
            <p:cNvPr id="28" name="Freeform 20184"/>
            <p:cNvSpPr>
              <a:spLocks/>
            </p:cNvSpPr>
            <p:nvPr/>
          </p:nvSpPr>
          <p:spPr bwMode="auto">
            <a:xfrm>
              <a:off x="3411538" y="2954337"/>
              <a:ext cx="58738" cy="57150"/>
            </a:xfrm>
            <a:custGeom>
              <a:avLst/>
              <a:gdLst>
                <a:gd name="T0" fmla="*/ 9 w 16"/>
                <a:gd name="T1" fmla="*/ 16 h 16"/>
                <a:gd name="T2" fmla="*/ 13 w 16"/>
                <a:gd name="T3" fmla="*/ 10 h 16"/>
                <a:gd name="T4" fmla="*/ 5 w 16"/>
                <a:gd name="T5" fmla="*/ 10 h 16"/>
                <a:gd name="T6" fmla="*/ 9 w 16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6">
                  <a:moveTo>
                    <a:pt x="9" y="16"/>
                  </a:moveTo>
                  <a:cubicBezTo>
                    <a:pt x="11" y="14"/>
                    <a:pt x="15" y="15"/>
                    <a:pt x="13" y="10"/>
                  </a:cubicBezTo>
                  <a:cubicBezTo>
                    <a:pt x="16" y="3"/>
                    <a:pt x="0" y="0"/>
                    <a:pt x="5" y="10"/>
                  </a:cubicBezTo>
                  <a:cubicBezTo>
                    <a:pt x="6" y="12"/>
                    <a:pt x="6" y="16"/>
                    <a:pt x="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20185"/>
            <p:cNvSpPr>
              <a:spLocks/>
            </p:cNvSpPr>
            <p:nvPr/>
          </p:nvSpPr>
          <p:spPr bwMode="auto">
            <a:xfrm>
              <a:off x="3779838" y="2968625"/>
              <a:ext cx="44450" cy="47625"/>
            </a:xfrm>
            <a:custGeom>
              <a:avLst/>
              <a:gdLst>
                <a:gd name="T0" fmla="*/ 12 w 12"/>
                <a:gd name="T1" fmla="*/ 5 h 13"/>
                <a:gd name="T2" fmla="*/ 9 w 12"/>
                <a:gd name="T3" fmla="*/ 0 h 13"/>
                <a:gd name="T4" fmla="*/ 2 w 12"/>
                <a:gd name="T5" fmla="*/ 13 h 13"/>
                <a:gd name="T6" fmla="*/ 12 w 12"/>
                <a:gd name="T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3">
                  <a:moveTo>
                    <a:pt x="12" y="5"/>
                  </a:moveTo>
                  <a:cubicBezTo>
                    <a:pt x="12" y="2"/>
                    <a:pt x="12" y="1"/>
                    <a:pt x="9" y="0"/>
                  </a:cubicBezTo>
                  <a:cubicBezTo>
                    <a:pt x="5" y="3"/>
                    <a:pt x="0" y="9"/>
                    <a:pt x="2" y="13"/>
                  </a:cubicBezTo>
                  <a:cubicBezTo>
                    <a:pt x="7" y="13"/>
                    <a:pt x="9" y="9"/>
                    <a:pt x="1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20186"/>
            <p:cNvSpPr>
              <a:spLocks/>
            </p:cNvSpPr>
            <p:nvPr/>
          </p:nvSpPr>
          <p:spPr bwMode="auto">
            <a:xfrm>
              <a:off x="3405188" y="2979738"/>
              <a:ext cx="11113" cy="17463"/>
            </a:xfrm>
            <a:custGeom>
              <a:avLst/>
              <a:gdLst>
                <a:gd name="T0" fmla="*/ 3 w 3"/>
                <a:gd name="T1" fmla="*/ 3 h 5"/>
                <a:gd name="T2" fmla="*/ 1 w 3"/>
                <a:gd name="T3" fmla="*/ 0 h 5"/>
                <a:gd name="T4" fmla="*/ 0 w 3"/>
                <a:gd name="T5" fmla="*/ 5 h 5"/>
                <a:gd name="T6" fmla="*/ 3 w 3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3"/>
                  </a:moveTo>
                  <a:cubicBezTo>
                    <a:pt x="3" y="2"/>
                    <a:pt x="2" y="0"/>
                    <a:pt x="1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5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Freeform 20187"/>
            <p:cNvSpPr>
              <a:spLocks/>
            </p:cNvSpPr>
            <p:nvPr/>
          </p:nvSpPr>
          <p:spPr bwMode="auto">
            <a:xfrm>
              <a:off x="3116263" y="2997200"/>
              <a:ext cx="52388" cy="47625"/>
            </a:xfrm>
            <a:custGeom>
              <a:avLst/>
              <a:gdLst>
                <a:gd name="T0" fmla="*/ 6 w 14"/>
                <a:gd name="T1" fmla="*/ 13 h 13"/>
                <a:gd name="T2" fmla="*/ 12 w 14"/>
                <a:gd name="T3" fmla="*/ 13 h 13"/>
                <a:gd name="T4" fmla="*/ 12 w 14"/>
                <a:gd name="T5" fmla="*/ 10 h 13"/>
                <a:gd name="T6" fmla="*/ 5 w 14"/>
                <a:gd name="T7" fmla="*/ 2 h 13"/>
                <a:gd name="T8" fmla="*/ 6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6" y="13"/>
                  </a:moveTo>
                  <a:cubicBezTo>
                    <a:pt x="12" y="13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4" y="4"/>
                    <a:pt x="9" y="0"/>
                    <a:pt x="5" y="2"/>
                  </a:cubicBezTo>
                  <a:cubicBezTo>
                    <a:pt x="0" y="6"/>
                    <a:pt x="9" y="8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Freeform 20188"/>
            <p:cNvSpPr>
              <a:spLocks/>
            </p:cNvSpPr>
            <p:nvPr/>
          </p:nvSpPr>
          <p:spPr bwMode="auto">
            <a:xfrm>
              <a:off x="3630613" y="2997200"/>
              <a:ext cx="39688" cy="50800"/>
            </a:xfrm>
            <a:custGeom>
              <a:avLst/>
              <a:gdLst>
                <a:gd name="T0" fmla="*/ 5 w 11"/>
                <a:gd name="T1" fmla="*/ 13 h 14"/>
                <a:gd name="T2" fmla="*/ 8 w 11"/>
                <a:gd name="T3" fmla="*/ 2 h 14"/>
                <a:gd name="T4" fmla="*/ 0 w 11"/>
                <a:gd name="T5" fmla="*/ 12 h 14"/>
                <a:gd name="T6" fmla="*/ 5 w 11"/>
                <a:gd name="T7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4">
                  <a:moveTo>
                    <a:pt x="5" y="13"/>
                  </a:moveTo>
                  <a:cubicBezTo>
                    <a:pt x="11" y="13"/>
                    <a:pt x="7" y="6"/>
                    <a:pt x="8" y="2"/>
                  </a:cubicBezTo>
                  <a:cubicBezTo>
                    <a:pt x="1" y="0"/>
                    <a:pt x="4" y="9"/>
                    <a:pt x="0" y="12"/>
                  </a:cubicBezTo>
                  <a:cubicBezTo>
                    <a:pt x="1" y="14"/>
                    <a:pt x="3" y="13"/>
                    <a:pt x="5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Freeform 20189"/>
            <p:cNvSpPr>
              <a:spLocks/>
            </p:cNvSpPr>
            <p:nvPr/>
          </p:nvSpPr>
          <p:spPr bwMode="auto">
            <a:xfrm>
              <a:off x="3394075" y="3016250"/>
              <a:ext cx="3175" cy="17463"/>
            </a:xfrm>
            <a:custGeom>
              <a:avLst/>
              <a:gdLst>
                <a:gd name="T0" fmla="*/ 2 w 2"/>
                <a:gd name="T1" fmla="*/ 2 h 11"/>
                <a:gd name="T2" fmla="*/ 0 w 2"/>
                <a:gd name="T3" fmla="*/ 0 h 11"/>
                <a:gd name="T4" fmla="*/ 2 w 2"/>
                <a:gd name="T5" fmla="*/ 11 h 11"/>
                <a:gd name="T6" fmla="*/ 2 w 2"/>
                <a:gd name="T7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1">
                  <a:moveTo>
                    <a:pt x="2" y="2"/>
                  </a:moveTo>
                  <a:lnTo>
                    <a:pt x="0" y="0"/>
                  </a:lnTo>
                  <a:lnTo>
                    <a:pt x="2" y="11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Freeform 20190"/>
            <p:cNvSpPr>
              <a:spLocks/>
            </p:cNvSpPr>
            <p:nvPr/>
          </p:nvSpPr>
          <p:spPr bwMode="auto">
            <a:xfrm>
              <a:off x="3419475" y="3019425"/>
              <a:ext cx="33338" cy="47625"/>
            </a:xfrm>
            <a:custGeom>
              <a:avLst/>
              <a:gdLst>
                <a:gd name="T0" fmla="*/ 5 w 9"/>
                <a:gd name="T1" fmla="*/ 11 h 13"/>
                <a:gd name="T2" fmla="*/ 8 w 9"/>
                <a:gd name="T3" fmla="*/ 7 h 13"/>
                <a:gd name="T4" fmla="*/ 3 w 9"/>
                <a:gd name="T5" fmla="*/ 1 h 13"/>
                <a:gd name="T6" fmla="*/ 0 w 9"/>
                <a:gd name="T7" fmla="*/ 7 h 13"/>
                <a:gd name="T8" fmla="*/ 5 w 9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3">
                  <a:moveTo>
                    <a:pt x="5" y="11"/>
                  </a:moveTo>
                  <a:cubicBezTo>
                    <a:pt x="8" y="13"/>
                    <a:pt x="8" y="9"/>
                    <a:pt x="8" y="7"/>
                  </a:cubicBezTo>
                  <a:cubicBezTo>
                    <a:pt x="9" y="3"/>
                    <a:pt x="7" y="0"/>
                    <a:pt x="3" y="1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10"/>
                    <a:pt x="1" y="13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Freeform 20191"/>
            <p:cNvSpPr>
              <a:spLocks/>
            </p:cNvSpPr>
            <p:nvPr/>
          </p:nvSpPr>
          <p:spPr bwMode="auto">
            <a:xfrm>
              <a:off x="3616325" y="3663950"/>
              <a:ext cx="104775" cy="80963"/>
            </a:xfrm>
            <a:custGeom>
              <a:avLst/>
              <a:gdLst>
                <a:gd name="T0" fmla="*/ 7 w 29"/>
                <a:gd name="T1" fmla="*/ 0 h 22"/>
                <a:gd name="T2" fmla="*/ 2 w 29"/>
                <a:gd name="T3" fmla="*/ 9 h 22"/>
                <a:gd name="T4" fmla="*/ 18 w 29"/>
                <a:gd name="T5" fmla="*/ 22 h 22"/>
                <a:gd name="T6" fmla="*/ 20 w 29"/>
                <a:gd name="T7" fmla="*/ 17 h 22"/>
                <a:gd name="T8" fmla="*/ 23 w 29"/>
                <a:gd name="T9" fmla="*/ 21 h 22"/>
                <a:gd name="T10" fmla="*/ 29 w 29"/>
                <a:gd name="T11" fmla="*/ 21 h 22"/>
                <a:gd name="T12" fmla="*/ 26 w 29"/>
                <a:gd name="T13" fmla="*/ 17 h 22"/>
                <a:gd name="T14" fmla="*/ 18 w 29"/>
                <a:gd name="T15" fmla="*/ 0 h 22"/>
                <a:gd name="T16" fmla="*/ 7 w 29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2">
                  <a:moveTo>
                    <a:pt x="7" y="0"/>
                  </a:moveTo>
                  <a:cubicBezTo>
                    <a:pt x="4" y="3"/>
                    <a:pt x="1" y="5"/>
                    <a:pt x="2" y="9"/>
                  </a:cubicBezTo>
                  <a:cubicBezTo>
                    <a:pt x="0" y="21"/>
                    <a:pt x="13" y="15"/>
                    <a:pt x="18" y="22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8"/>
                    <a:pt x="23" y="19"/>
                    <a:pt x="23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19"/>
                    <a:pt x="27" y="17"/>
                    <a:pt x="26" y="17"/>
                  </a:cubicBezTo>
                  <a:cubicBezTo>
                    <a:pt x="20" y="15"/>
                    <a:pt x="18" y="5"/>
                    <a:pt x="18" y="0"/>
                  </a:cubicBezTo>
                  <a:cubicBezTo>
                    <a:pt x="15" y="0"/>
                    <a:pt x="10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20192"/>
            <p:cNvSpPr>
              <a:spLocks/>
            </p:cNvSpPr>
            <p:nvPr/>
          </p:nvSpPr>
          <p:spPr bwMode="auto">
            <a:xfrm>
              <a:off x="3132138" y="3027363"/>
              <a:ext cx="728663" cy="703263"/>
            </a:xfrm>
            <a:custGeom>
              <a:avLst/>
              <a:gdLst>
                <a:gd name="T0" fmla="*/ 190 w 200"/>
                <a:gd name="T1" fmla="*/ 92 h 193"/>
                <a:gd name="T2" fmla="*/ 192 w 200"/>
                <a:gd name="T3" fmla="*/ 72 h 193"/>
                <a:gd name="T4" fmla="*/ 198 w 200"/>
                <a:gd name="T5" fmla="*/ 47 h 193"/>
                <a:gd name="T6" fmla="*/ 179 w 200"/>
                <a:gd name="T7" fmla="*/ 47 h 193"/>
                <a:gd name="T8" fmla="*/ 170 w 200"/>
                <a:gd name="T9" fmla="*/ 16 h 193"/>
                <a:gd name="T10" fmla="*/ 169 w 200"/>
                <a:gd name="T11" fmla="*/ 5 h 193"/>
                <a:gd name="T12" fmla="*/ 132 w 200"/>
                <a:gd name="T13" fmla="*/ 13 h 193"/>
                <a:gd name="T14" fmla="*/ 118 w 200"/>
                <a:gd name="T15" fmla="*/ 7 h 193"/>
                <a:gd name="T16" fmla="*/ 109 w 200"/>
                <a:gd name="T17" fmla="*/ 7 h 193"/>
                <a:gd name="T18" fmla="*/ 90 w 200"/>
                <a:gd name="T19" fmla="*/ 19 h 193"/>
                <a:gd name="T20" fmla="*/ 86 w 200"/>
                <a:gd name="T21" fmla="*/ 27 h 193"/>
                <a:gd name="T22" fmla="*/ 72 w 200"/>
                <a:gd name="T23" fmla="*/ 41 h 193"/>
                <a:gd name="T24" fmla="*/ 51 w 200"/>
                <a:gd name="T25" fmla="*/ 51 h 193"/>
                <a:gd name="T26" fmla="*/ 40 w 200"/>
                <a:gd name="T27" fmla="*/ 68 h 193"/>
                <a:gd name="T28" fmla="*/ 35 w 200"/>
                <a:gd name="T29" fmla="*/ 76 h 193"/>
                <a:gd name="T30" fmla="*/ 19 w 200"/>
                <a:gd name="T31" fmla="*/ 68 h 193"/>
                <a:gd name="T32" fmla="*/ 25 w 200"/>
                <a:gd name="T33" fmla="*/ 92 h 193"/>
                <a:gd name="T34" fmla="*/ 16 w 200"/>
                <a:gd name="T35" fmla="*/ 110 h 193"/>
                <a:gd name="T36" fmla="*/ 22 w 200"/>
                <a:gd name="T37" fmla="*/ 135 h 193"/>
                <a:gd name="T38" fmla="*/ 19 w 200"/>
                <a:gd name="T39" fmla="*/ 151 h 193"/>
                <a:gd name="T40" fmla="*/ 2 w 200"/>
                <a:gd name="T41" fmla="*/ 158 h 193"/>
                <a:gd name="T42" fmla="*/ 18 w 200"/>
                <a:gd name="T43" fmla="*/ 154 h 193"/>
                <a:gd name="T44" fmla="*/ 35 w 200"/>
                <a:gd name="T45" fmla="*/ 153 h 193"/>
                <a:gd name="T46" fmla="*/ 34 w 200"/>
                <a:gd name="T47" fmla="*/ 159 h 193"/>
                <a:gd name="T48" fmla="*/ 52 w 200"/>
                <a:gd name="T49" fmla="*/ 177 h 193"/>
                <a:gd name="T50" fmla="*/ 77 w 200"/>
                <a:gd name="T51" fmla="*/ 176 h 193"/>
                <a:gd name="T52" fmla="*/ 71 w 200"/>
                <a:gd name="T53" fmla="*/ 188 h 193"/>
                <a:gd name="T54" fmla="*/ 85 w 200"/>
                <a:gd name="T55" fmla="*/ 183 h 193"/>
                <a:gd name="T56" fmla="*/ 99 w 200"/>
                <a:gd name="T57" fmla="*/ 166 h 193"/>
                <a:gd name="T58" fmla="*/ 100 w 200"/>
                <a:gd name="T59" fmla="*/ 172 h 193"/>
                <a:gd name="T60" fmla="*/ 120 w 200"/>
                <a:gd name="T61" fmla="*/ 175 h 193"/>
                <a:gd name="T62" fmla="*/ 141 w 200"/>
                <a:gd name="T63" fmla="*/ 156 h 193"/>
                <a:gd name="T64" fmla="*/ 151 w 200"/>
                <a:gd name="T65" fmla="*/ 175 h 193"/>
                <a:gd name="T66" fmla="*/ 163 w 200"/>
                <a:gd name="T67" fmla="*/ 168 h 193"/>
                <a:gd name="T68" fmla="*/ 165 w 200"/>
                <a:gd name="T69" fmla="*/ 137 h 193"/>
                <a:gd name="T70" fmla="*/ 181 w 200"/>
                <a:gd name="T71" fmla="*/ 128 h 193"/>
                <a:gd name="T72" fmla="*/ 187 w 200"/>
                <a:gd name="T73" fmla="*/ 104 h 193"/>
                <a:gd name="T74" fmla="*/ 190 w 200"/>
                <a:gd name="T75" fmla="*/ 94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0" h="193">
                  <a:moveTo>
                    <a:pt x="190" y="94"/>
                  </a:moveTo>
                  <a:cubicBezTo>
                    <a:pt x="190" y="92"/>
                    <a:pt x="190" y="92"/>
                    <a:pt x="190" y="92"/>
                  </a:cubicBezTo>
                  <a:cubicBezTo>
                    <a:pt x="193" y="91"/>
                    <a:pt x="192" y="83"/>
                    <a:pt x="198" y="85"/>
                  </a:cubicBezTo>
                  <a:cubicBezTo>
                    <a:pt x="199" y="80"/>
                    <a:pt x="200" y="71"/>
                    <a:pt x="192" y="72"/>
                  </a:cubicBezTo>
                  <a:cubicBezTo>
                    <a:pt x="194" y="65"/>
                    <a:pt x="187" y="57"/>
                    <a:pt x="191" y="49"/>
                  </a:cubicBezTo>
                  <a:cubicBezTo>
                    <a:pt x="192" y="47"/>
                    <a:pt x="195" y="47"/>
                    <a:pt x="198" y="47"/>
                  </a:cubicBezTo>
                  <a:cubicBezTo>
                    <a:pt x="198" y="45"/>
                    <a:pt x="198" y="45"/>
                    <a:pt x="198" y="45"/>
                  </a:cubicBezTo>
                  <a:cubicBezTo>
                    <a:pt x="191" y="45"/>
                    <a:pt x="185" y="48"/>
                    <a:pt x="179" y="47"/>
                  </a:cubicBezTo>
                  <a:cubicBezTo>
                    <a:pt x="176" y="43"/>
                    <a:pt x="175" y="37"/>
                    <a:pt x="171" y="35"/>
                  </a:cubicBezTo>
                  <a:cubicBezTo>
                    <a:pt x="171" y="29"/>
                    <a:pt x="172" y="22"/>
                    <a:pt x="170" y="16"/>
                  </a:cubicBezTo>
                  <a:cubicBezTo>
                    <a:pt x="171" y="16"/>
                    <a:pt x="171" y="16"/>
                    <a:pt x="171" y="16"/>
                  </a:cubicBezTo>
                  <a:cubicBezTo>
                    <a:pt x="174" y="12"/>
                    <a:pt x="171" y="7"/>
                    <a:pt x="169" y="5"/>
                  </a:cubicBezTo>
                  <a:cubicBezTo>
                    <a:pt x="164" y="5"/>
                    <a:pt x="160" y="8"/>
                    <a:pt x="157" y="12"/>
                  </a:cubicBezTo>
                  <a:cubicBezTo>
                    <a:pt x="153" y="27"/>
                    <a:pt x="139" y="11"/>
                    <a:pt x="132" y="13"/>
                  </a:cubicBezTo>
                  <a:cubicBezTo>
                    <a:pt x="132" y="9"/>
                    <a:pt x="132" y="9"/>
                    <a:pt x="132" y="9"/>
                  </a:cubicBezTo>
                  <a:cubicBezTo>
                    <a:pt x="131" y="0"/>
                    <a:pt x="120" y="8"/>
                    <a:pt x="118" y="7"/>
                  </a:cubicBezTo>
                  <a:cubicBezTo>
                    <a:pt x="116" y="5"/>
                    <a:pt x="116" y="5"/>
                    <a:pt x="116" y="5"/>
                  </a:cubicBezTo>
                  <a:cubicBezTo>
                    <a:pt x="113" y="5"/>
                    <a:pt x="110" y="4"/>
                    <a:pt x="109" y="7"/>
                  </a:cubicBezTo>
                  <a:cubicBezTo>
                    <a:pt x="105" y="4"/>
                    <a:pt x="97" y="3"/>
                    <a:pt x="97" y="10"/>
                  </a:cubicBezTo>
                  <a:cubicBezTo>
                    <a:pt x="91" y="10"/>
                    <a:pt x="94" y="17"/>
                    <a:pt x="90" y="19"/>
                  </a:cubicBezTo>
                  <a:cubicBezTo>
                    <a:pt x="88" y="14"/>
                    <a:pt x="85" y="20"/>
                    <a:pt x="83" y="20"/>
                  </a:cubicBezTo>
                  <a:cubicBezTo>
                    <a:pt x="83" y="23"/>
                    <a:pt x="84" y="25"/>
                    <a:pt x="86" y="27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74" y="32"/>
                    <a:pt x="74" y="38"/>
                    <a:pt x="72" y="41"/>
                  </a:cubicBezTo>
                  <a:cubicBezTo>
                    <a:pt x="69" y="34"/>
                    <a:pt x="63" y="45"/>
                    <a:pt x="61" y="38"/>
                  </a:cubicBezTo>
                  <a:cubicBezTo>
                    <a:pt x="55" y="39"/>
                    <a:pt x="55" y="48"/>
                    <a:pt x="51" y="51"/>
                  </a:cubicBezTo>
                  <a:cubicBezTo>
                    <a:pt x="52" y="56"/>
                    <a:pt x="46" y="58"/>
                    <a:pt x="47" y="63"/>
                  </a:cubicBezTo>
                  <a:cubicBezTo>
                    <a:pt x="46" y="65"/>
                    <a:pt x="44" y="70"/>
                    <a:pt x="40" y="68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39" y="75"/>
                    <a:pt x="36" y="75"/>
                    <a:pt x="35" y="76"/>
                  </a:cubicBezTo>
                  <a:cubicBezTo>
                    <a:pt x="33" y="75"/>
                    <a:pt x="32" y="73"/>
                    <a:pt x="32" y="71"/>
                  </a:cubicBezTo>
                  <a:cubicBezTo>
                    <a:pt x="29" y="68"/>
                    <a:pt x="24" y="66"/>
                    <a:pt x="19" y="68"/>
                  </a:cubicBezTo>
                  <a:cubicBezTo>
                    <a:pt x="17" y="80"/>
                    <a:pt x="28" y="79"/>
                    <a:pt x="28" y="89"/>
                  </a:cubicBezTo>
                  <a:cubicBezTo>
                    <a:pt x="27" y="90"/>
                    <a:pt x="26" y="92"/>
                    <a:pt x="25" y="92"/>
                  </a:cubicBezTo>
                  <a:cubicBezTo>
                    <a:pt x="24" y="95"/>
                    <a:pt x="26" y="101"/>
                    <a:pt x="22" y="102"/>
                  </a:cubicBezTo>
                  <a:cubicBezTo>
                    <a:pt x="19" y="104"/>
                    <a:pt x="16" y="106"/>
                    <a:pt x="16" y="110"/>
                  </a:cubicBezTo>
                  <a:cubicBezTo>
                    <a:pt x="18" y="114"/>
                    <a:pt x="19" y="120"/>
                    <a:pt x="25" y="120"/>
                  </a:cubicBezTo>
                  <a:cubicBezTo>
                    <a:pt x="29" y="125"/>
                    <a:pt x="24" y="131"/>
                    <a:pt x="22" y="135"/>
                  </a:cubicBezTo>
                  <a:cubicBezTo>
                    <a:pt x="25" y="141"/>
                    <a:pt x="17" y="142"/>
                    <a:pt x="15" y="145"/>
                  </a:cubicBezTo>
                  <a:cubicBezTo>
                    <a:pt x="19" y="151"/>
                    <a:pt x="19" y="151"/>
                    <a:pt x="19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9" y="142"/>
                    <a:pt x="10" y="159"/>
                    <a:pt x="2" y="158"/>
                  </a:cubicBezTo>
                  <a:cubicBezTo>
                    <a:pt x="0" y="162"/>
                    <a:pt x="5" y="161"/>
                    <a:pt x="5" y="163"/>
                  </a:cubicBezTo>
                  <a:cubicBezTo>
                    <a:pt x="12" y="161"/>
                    <a:pt x="9" y="152"/>
                    <a:pt x="18" y="154"/>
                  </a:cubicBezTo>
                  <a:cubicBezTo>
                    <a:pt x="17" y="147"/>
                    <a:pt x="27" y="156"/>
                    <a:pt x="27" y="148"/>
                  </a:cubicBezTo>
                  <a:cubicBezTo>
                    <a:pt x="30" y="147"/>
                    <a:pt x="32" y="152"/>
                    <a:pt x="35" y="153"/>
                  </a:cubicBezTo>
                  <a:cubicBezTo>
                    <a:pt x="32" y="155"/>
                    <a:pt x="32" y="155"/>
                    <a:pt x="32" y="155"/>
                  </a:cubicBezTo>
                  <a:cubicBezTo>
                    <a:pt x="32" y="157"/>
                    <a:pt x="34" y="158"/>
                    <a:pt x="34" y="159"/>
                  </a:cubicBezTo>
                  <a:cubicBezTo>
                    <a:pt x="40" y="163"/>
                    <a:pt x="46" y="171"/>
                    <a:pt x="46" y="179"/>
                  </a:cubicBezTo>
                  <a:cubicBezTo>
                    <a:pt x="48" y="179"/>
                    <a:pt x="51" y="180"/>
                    <a:pt x="52" y="177"/>
                  </a:cubicBezTo>
                  <a:cubicBezTo>
                    <a:pt x="54" y="179"/>
                    <a:pt x="56" y="182"/>
                    <a:pt x="59" y="179"/>
                  </a:cubicBezTo>
                  <a:cubicBezTo>
                    <a:pt x="61" y="170"/>
                    <a:pt x="72" y="179"/>
                    <a:pt x="77" y="176"/>
                  </a:cubicBezTo>
                  <a:cubicBezTo>
                    <a:pt x="77" y="185"/>
                    <a:pt x="77" y="185"/>
                    <a:pt x="77" y="185"/>
                  </a:cubicBezTo>
                  <a:cubicBezTo>
                    <a:pt x="76" y="188"/>
                    <a:pt x="70" y="184"/>
                    <a:pt x="71" y="188"/>
                  </a:cubicBezTo>
                  <a:cubicBezTo>
                    <a:pt x="72" y="190"/>
                    <a:pt x="72" y="193"/>
                    <a:pt x="75" y="192"/>
                  </a:cubicBezTo>
                  <a:cubicBezTo>
                    <a:pt x="78" y="188"/>
                    <a:pt x="81" y="185"/>
                    <a:pt x="85" y="183"/>
                  </a:cubicBezTo>
                  <a:cubicBezTo>
                    <a:pt x="84" y="176"/>
                    <a:pt x="92" y="176"/>
                    <a:pt x="97" y="176"/>
                  </a:cubicBezTo>
                  <a:cubicBezTo>
                    <a:pt x="99" y="172"/>
                    <a:pt x="96" y="170"/>
                    <a:pt x="99" y="166"/>
                  </a:cubicBezTo>
                  <a:cubicBezTo>
                    <a:pt x="100" y="166"/>
                    <a:pt x="101" y="167"/>
                    <a:pt x="101" y="167"/>
                  </a:cubicBezTo>
                  <a:cubicBezTo>
                    <a:pt x="102" y="169"/>
                    <a:pt x="100" y="170"/>
                    <a:pt x="100" y="172"/>
                  </a:cubicBezTo>
                  <a:cubicBezTo>
                    <a:pt x="102" y="180"/>
                    <a:pt x="111" y="181"/>
                    <a:pt x="118" y="182"/>
                  </a:cubicBezTo>
                  <a:cubicBezTo>
                    <a:pt x="120" y="175"/>
                    <a:pt x="120" y="175"/>
                    <a:pt x="120" y="175"/>
                  </a:cubicBezTo>
                  <a:cubicBezTo>
                    <a:pt x="128" y="176"/>
                    <a:pt x="128" y="176"/>
                    <a:pt x="128" y="176"/>
                  </a:cubicBezTo>
                  <a:cubicBezTo>
                    <a:pt x="139" y="175"/>
                    <a:pt x="132" y="159"/>
                    <a:pt x="141" y="156"/>
                  </a:cubicBezTo>
                  <a:cubicBezTo>
                    <a:pt x="144" y="157"/>
                    <a:pt x="142" y="161"/>
                    <a:pt x="143" y="164"/>
                  </a:cubicBezTo>
                  <a:cubicBezTo>
                    <a:pt x="145" y="169"/>
                    <a:pt x="147" y="172"/>
                    <a:pt x="151" y="175"/>
                  </a:cubicBezTo>
                  <a:cubicBezTo>
                    <a:pt x="156" y="175"/>
                    <a:pt x="156" y="175"/>
                    <a:pt x="156" y="175"/>
                  </a:cubicBezTo>
                  <a:cubicBezTo>
                    <a:pt x="160" y="173"/>
                    <a:pt x="159" y="171"/>
                    <a:pt x="163" y="168"/>
                  </a:cubicBezTo>
                  <a:cubicBezTo>
                    <a:pt x="169" y="161"/>
                    <a:pt x="160" y="154"/>
                    <a:pt x="158" y="147"/>
                  </a:cubicBezTo>
                  <a:cubicBezTo>
                    <a:pt x="162" y="145"/>
                    <a:pt x="159" y="138"/>
                    <a:pt x="165" y="137"/>
                  </a:cubicBezTo>
                  <a:cubicBezTo>
                    <a:pt x="167" y="139"/>
                    <a:pt x="171" y="138"/>
                    <a:pt x="175" y="138"/>
                  </a:cubicBezTo>
                  <a:cubicBezTo>
                    <a:pt x="174" y="133"/>
                    <a:pt x="179" y="132"/>
                    <a:pt x="181" y="128"/>
                  </a:cubicBezTo>
                  <a:cubicBezTo>
                    <a:pt x="178" y="119"/>
                    <a:pt x="189" y="125"/>
                    <a:pt x="192" y="119"/>
                  </a:cubicBezTo>
                  <a:cubicBezTo>
                    <a:pt x="194" y="113"/>
                    <a:pt x="187" y="109"/>
                    <a:pt x="187" y="104"/>
                  </a:cubicBezTo>
                  <a:cubicBezTo>
                    <a:pt x="191" y="100"/>
                    <a:pt x="187" y="99"/>
                    <a:pt x="187" y="95"/>
                  </a:cubicBezTo>
                  <a:cubicBezTo>
                    <a:pt x="187" y="94"/>
                    <a:pt x="189" y="94"/>
                    <a:pt x="190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20193"/>
            <p:cNvSpPr>
              <a:spLocks/>
            </p:cNvSpPr>
            <p:nvPr/>
          </p:nvSpPr>
          <p:spPr bwMode="auto">
            <a:xfrm>
              <a:off x="3233738" y="3048000"/>
              <a:ext cx="22225" cy="41275"/>
            </a:xfrm>
            <a:custGeom>
              <a:avLst/>
              <a:gdLst>
                <a:gd name="T0" fmla="*/ 6 w 6"/>
                <a:gd name="T1" fmla="*/ 10 h 11"/>
                <a:gd name="T2" fmla="*/ 6 w 6"/>
                <a:gd name="T3" fmla="*/ 4 h 11"/>
                <a:gd name="T4" fmla="*/ 0 w 6"/>
                <a:gd name="T5" fmla="*/ 1 h 11"/>
                <a:gd name="T6" fmla="*/ 0 w 6"/>
                <a:gd name="T7" fmla="*/ 7 h 11"/>
                <a:gd name="T8" fmla="*/ 6 w 6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1">
                  <a:moveTo>
                    <a:pt x="6" y="10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4" y="3"/>
                    <a:pt x="3" y="0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9"/>
                    <a:pt x="3" y="11"/>
                    <a:pt x="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Freeform 20194"/>
            <p:cNvSpPr>
              <a:spLocks/>
            </p:cNvSpPr>
            <p:nvPr/>
          </p:nvSpPr>
          <p:spPr bwMode="auto">
            <a:xfrm>
              <a:off x="2967037" y="3073400"/>
              <a:ext cx="19050" cy="11113"/>
            </a:xfrm>
            <a:custGeom>
              <a:avLst/>
              <a:gdLst>
                <a:gd name="T0" fmla="*/ 5 w 5"/>
                <a:gd name="T1" fmla="*/ 3 h 3"/>
                <a:gd name="T2" fmla="*/ 1 w 5"/>
                <a:gd name="T3" fmla="*/ 1 h 3"/>
                <a:gd name="T4" fmla="*/ 5 w 5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cubicBezTo>
                    <a:pt x="5" y="2"/>
                    <a:pt x="3" y="0"/>
                    <a:pt x="1" y="1"/>
                  </a:cubicBezTo>
                  <a:cubicBezTo>
                    <a:pt x="0" y="3"/>
                    <a:pt x="3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Freeform 20195"/>
            <p:cNvSpPr>
              <a:spLocks/>
            </p:cNvSpPr>
            <p:nvPr/>
          </p:nvSpPr>
          <p:spPr bwMode="auto">
            <a:xfrm>
              <a:off x="3867150" y="3260725"/>
              <a:ext cx="14288" cy="14288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4 h 4"/>
                <a:gd name="T6" fmla="*/ 2 w 4"/>
                <a:gd name="T7" fmla="*/ 4 h 4"/>
                <a:gd name="T8" fmla="*/ 3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3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Freeform 20196"/>
            <p:cNvSpPr>
              <a:spLocks/>
            </p:cNvSpPr>
            <p:nvPr/>
          </p:nvSpPr>
          <p:spPr bwMode="auto">
            <a:xfrm>
              <a:off x="3911600" y="3286125"/>
              <a:ext cx="17463" cy="36513"/>
            </a:xfrm>
            <a:custGeom>
              <a:avLst/>
              <a:gdLst>
                <a:gd name="T0" fmla="*/ 0 w 5"/>
                <a:gd name="T1" fmla="*/ 1 h 10"/>
                <a:gd name="T2" fmla="*/ 0 w 5"/>
                <a:gd name="T3" fmla="*/ 10 h 10"/>
                <a:gd name="T4" fmla="*/ 3 w 5"/>
                <a:gd name="T5" fmla="*/ 10 h 10"/>
                <a:gd name="T6" fmla="*/ 4 w 5"/>
                <a:gd name="T7" fmla="*/ 6 h 10"/>
                <a:gd name="T8" fmla="*/ 0 w 5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0" y="1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5" y="9"/>
                    <a:pt x="4" y="7"/>
                    <a:pt x="4" y="6"/>
                  </a:cubicBezTo>
                  <a:cubicBezTo>
                    <a:pt x="3" y="4"/>
                    <a:pt x="3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Freeform 20197"/>
            <p:cNvSpPr>
              <a:spLocks/>
            </p:cNvSpPr>
            <p:nvPr/>
          </p:nvSpPr>
          <p:spPr bwMode="auto">
            <a:xfrm>
              <a:off x="3079750" y="3292475"/>
              <a:ext cx="41275" cy="36513"/>
            </a:xfrm>
            <a:custGeom>
              <a:avLst/>
              <a:gdLst>
                <a:gd name="T0" fmla="*/ 0 w 11"/>
                <a:gd name="T1" fmla="*/ 1 h 10"/>
                <a:gd name="T2" fmla="*/ 8 w 11"/>
                <a:gd name="T3" fmla="*/ 10 h 10"/>
                <a:gd name="T4" fmla="*/ 11 w 11"/>
                <a:gd name="T5" fmla="*/ 5 h 10"/>
                <a:gd name="T6" fmla="*/ 0 w 11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0">
                  <a:moveTo>
                    <a:pt x="0" y="1"/>
                  </a:moveTo>
                  <a:cubicBezTo>
                    <a:pt x="0" y="6"/>
                    <a:pt x="4" y="8"/>
                    <a:pt x="8" y="10"/>
                  </a:cubicBezTo>
                  <a:cubicBezTo>
                    <a:pt x="9" y="8"/>
                    <a:pt x="11" y="7"/>
                    <a:pt x="11" y="5"/>
                  </a:cubicBezTo>
                  <a:cubicBezTo>
                    <a:pt x="10" y="0"/>
                    <a:pt x="5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Freeform 20198"/>
            <p:cNvSpPr>
              <a:spLocks/>
            </p:cNvSpPr>
            <p:nvPr/>
          </p:nvSpPr>
          <p:spPr bwMode="auto">
            <a:xfrm>
              <a:off x="3028950" y="3348038"/>
              <a:ext cx="22225" cy="17463"/>
            </a:xfrm>
            <a:custGeom>
              <a:avLst/>
              <a:gdLst>
                <a:gd name="T0" fmla="*/ 0 w 6"/>
                <a:gd name="T1" fmla="*/ 0 h 5"/>
                <a:gd name="T2" fmla="*/ 1 w 6"/>
                <a:gd name="T3" fmla="*/ 5 h 5"/>
                <a:gd name="T4" fmla="*/ 5 w 6"/>
                <a:gd name="T5" fmla="*/ 0 h 5"/>
                <a:gd name="T6" fmla="*/ 0 w 6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3" y="4"/>
                    <a:pt x="6" y="4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Freeform 20199"/>
            <p:cNvSpPr>
              <a:spLocks/>
            </p:cNvSpPr>
            <p:nvPr/>
          </p:nvSpPr>
          <p:spPr bwMode="auto">
            <a:xfrm>
              <a:off x="3841750" y="3368675"/>
              <a:ext cx="65088" cy="52388"/>
            </a:xfrm>
            <a:custGeom>
              <a:avLst/>
              <a:gdLst>
                <a:gd name="T0" fmla="*/ 0 w 18"/>
                <a:gd name="T1" fmla="*/ 8 h 14"/>
                <a:gd name="T2" fmla="*/ 9 w 18"/>
                <a:gd name="T3" fmla="*/ 12 h 14"/>
                <a:gd name="T4" fmla="*/ 16 w 18"/>
                <a:gd name="T5" fmla="*/ 3 h 14"/>
                <a:gd name="T6" fmla="*/ 0 w 18"/>
                <a:gd name="T7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4">
                  <a:moveTo>
                    <a:pt x="0" y="8"/>
                  </a:moveTo>
                  <a:cubicBezTo>
                    <a:pt x="0" y="14"/>
                    <a:pt x="5" y="12"/>
                    <a:pt x="9" y="12"/>
                  </a:cubicBezTo>
                  <a:cubicBezTo>
                    <a:pt x="13" y="11"/>
                    <a:pt x="18" y="8"/>
                    <a:pt x="16" y="3"/>
                  </a:cubicBezTo>
                  <a:cubicBezTo>
                    <a:pt x="10" y="0"/>
                    <a:pt x="4" y="4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Freeform 20200"/>
            <p:cNvSpPr>
              <a:spLocks/>
            </p:cNvSpPr>
            <p:nvPr/>
          </p:nvSpPr>
          <p:spPr bwMode="auto">
            <a:xfrm>
              <a:off x="3962400" y="3390900"/>
              <a:ext cx="39688" cy="25400"/>
            </a:xfrm>
            <a:custGeom>
              <a:avLst/>
              <a:gdLst>
                <a:gd name="T0" fmla="*/ 10 w 11"/>
                <a:gd name="T1" fmla="*/ 0 h 7"/>
                <a:gd name="T2" fmla="*/ 0 w 11"/>
                <a:gd name="T3" fmla="*/ 0 h 7"/>
                <a:gd name="T4" fmla="*/ 0 w 11"/>
                <a:gd name="T5" fmla="*/ 6 h 7"/>
                <a:gd name="T6" fmla="*/ 10 w 11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3" y="3"/>
                    <a:pt x="11" y="7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Freeform 20201"/>
            <p:cNvSpPr>
              <a:spLocks/>
            </p:cNvSpPr>
            <p:nvPr/>
          </p:nvSpPr>
          <p:spPr bwMode="auto">
            <a:xfrm>
              <a:off x="2971800" y="3405188"/>
              <a:ext cx="42863" cy="36513"/>
            </a:xfrm>
            <a:custGeom>
              <a:avLst/>
              <a:gdLst>
                <a:gd name="T0" fmla="*/ 3 w 12"/>
                <a:gd name="T1" fmla="*/ 0 h 10"/>
                <a:gd name="T2" fmla="*/ 1 w 12"/>
                <a:gd name="T3" fmla="*/ 3 h 10"/>
                <a:gd name="T4" fmla="*/ 12 w 12"/>
                <a:gd name="T5" fmla="*/ 4 h 10"/>
                <a:gd name="T6" fmla="*/ 3 w 12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3" y="0"/>
                  </a:moveTo>
                  <a:cubicBezTo>
                    <a:pt x="2" y="2"/>
                    <a:pt x="0" y="1"/>
                    <a:pt x="1" y="3"/>
                  </a:cubicBezTo>
                  <a:cubicBezTo>
                    <a:pt x="5" y="3"/>
                    <a:pt x="8" y="10"/>
                    <a:pt x="12" y="4"/>
                  </a:cubicBezTo>
                  <a:cubicBezTo>
                    <a:pt x="12" y="0"/>
                    <a:pt x="6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Freeform 20202"/>
            <p:cNvSpPr>
              <a:spLocks/>
            </p:cNvSpPr>
            <p:nvPr/>
          </p:nvSpPr>
          <p:spPr bwMode="auto">
            <a:xfrm>
              <a:off x="3051175" y="3478213"/>
              <a:ext cx="36513" cy="19050"/>
            </a:xfrm>
            <a:custGeom>
              <a:avLst/>
              <a:gdLst>
                <a:gd name="T0" fmla="*/ 10 w 10"/>
                <a:gd name="T1" fmla="*/ 3 h 5"/>
                <a:gd name="T2" fmla="*/ 1 w 10"/>
                <a:gd name="T3" fmla="*/ 5 h 5"/>
                <a:gd name="T4" fmla="*/ 10 w 10"/>
                <a:gd name="T5" fmla="*/ 5 h 5"/>
                <a:gd name="T6" fmla="*/ 10 w 10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5">
                  <a:moveTo>
                    <a:pt x="10" y="3"/>
                  </a:moveTo>
                  <a:cubicBezTo>
                    <a:pt x="7" y="2"/>
                    <a:pt x="0" y="0"/>
                    <a:pt x="1" y="5"/>
                  </a:cubicBezTo>
                  <a:cubicBezTo>
                    <a:pt x="10" y="5"/>
                    <a:pt x="10" y="5"/>
                    <a:pt x="10" y="5"/>
                  </a:cubicBezTo>
                  <a:lnTo>
                    <a:pt x="1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Freeform 20203"/>
            <p:cNvSpPr>
              <a:spLocks/>
            </p:cNvSpPr>
            <p:nvPr/>
          </p:nvSpPr>
          <p:spPr bwMode="auto">
            <a:xfrm>
              <a:off x="3054350" y="3548063"/>
              <a:ext cx="47625" cy="17463"/>
            </a:xfrm>
            <a:custGeom>
              <a:avLst/>
              <a:gdLst>
                <a:gd name="T0" fmla="*/ 1 w 13"/>
                <a:gd name="T1" fmla="*/ 2 h 5"/>
                <a:gd name="T2" fmla="*/ 6 w 13"/>
                <a:gd name="T3" fmla="*/ 5 h 5"/>
                <a:gd name="T4" fmla="*/ 12 w 13"/>
                <a:gd name="T5" fmla="*/ 1 h 5"/>
                <a:gd name="T6" fmla="*/ 1 w 13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5">
                  <a:moveTo>
                    <a:pt x="1" y="2"/>
                  </a:moveTo>
                  <a:cubicBezTo>
                    <a:pt x="0" y="5"/>
                    <a:pt x="4" y="5"/>
                    <a:pt x="6" y="5"/>
                  </a:cubicBezTo>
                  <a:cubicBezTo>
                    <a:pt x="8" y="3"/>
                    <a:pt x="13" y="5"/>
                    <a:pt x="12" y="1"/>
                  </a:cubicBezTo>
                  <a:cubicBezTo>
                    <a:pt x="8" y="1"/>
                    <a:pt x="4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Freeform 20204"/>
            <p:cNvSpPr>
              <a:spLocks/>
            </p:cNvSpPr>
            <p:nvPr/>
          </p:nvSpPr>
          <p:spPr bwMode="auto">
            <a:xfrm>
              <a:off x="3771900" y="3565525"/>
              <a:ext cx="41275" cy="47625"/>
            </a:xfrm>
            <a:custGeom>
              <a:avLst/>
              <a:gdLst>
                <a:gd name="T0" fmla="*/ 1 w 11"/>
                <a:gd name="T1" fmla="*/ 0 h 13"/>
                <a:gd name="T2" fmla="*/ 0 w 11"/>
                <a:gd name="T3" fmla="*/ 8 h 13"/>
                <a:gd name="T4" fmla="*/ 11 w 11"/>
                <a:gd name="T5" fmla="*/ 13 h 13"/>
                <a:gd name="T6" fmla="*/ 11 w 11"/>
                <a:gd name="T7" fmla="*/ 4 h 13"/>
                <a:gd name="T8" fmla="*/ 1 w 1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1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2" y="12"/>
                    <a:pt x="6" y="13"/>
                    <a:pt x="11" y="1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8" y="1"/>
                    <a:pt x="5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Freeform 20205"/>
            <p:cNvSpPr>
              <a:spLocks/>
            </p:cNvSpPr>
            <p:nvPr/>
          </p:nvSpPr>
          <p:spPr bwMode="auto">
            <a:xfrm>
              <a:off x="3157538" y="3649663"/>
              <a:ext cx="53975" cy="66675"/>
            </a:xfrm>
            <a:custGeom>
              <a:avLst/>
              <a:gdLst>
                <a:gd name="T0" fmla="*/ 1 w 15"/>
                <a:gd name="T1" fmla="*/ 5 h 18"/>
                <a:gd name="T2" fmla="*/ 3 w 15"/>
                <a:gd name="T3" fmla="*/ 12 h 18"/>
                <a:gd name="T4" fmla="*/ 15 w 15"/>
                <a:gd name="T5" fmla="*/ 7 h 18"/>
                <a:gd name="T6" fmla="*/ 12 w 15"/>
                <a:gd name="T7" fmla="*/ 0 h 18"/>
                <a:gd name="T8" fmla="*/ 1 w 1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8">
                  <a:moveTo>
                    <a:pt x="1" y="5"/>
                  </a:moveTo>
                  <a:cubicBezTo>
                    <a:pt x="0" y="8"/>
                    <a:pt x="3" y="10"/>
                    <a:pt x="3" y="12"/>
                  </a:cubicBezTo>
                  <a:cubicBezTo>
                    <a:pt x="9" y="18"/>
                    <a:pt x="12" y="10"/>
                    <a:pt x="15" y="7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0"/>
                    <a:pt x="4" y="1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Freeform 20206"/>
            <p:cNvSpPr>
              <a:spLocks/>
            </p:cNvSpPr>
            <p:nvPr/>
          </p:nvSpPr>
          <p:spPr bwMode="auto">
            <a:xfrm>
              <a:off x="3478213" y="3675063"/>
              <a:ext cx="20638" cy="30163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4 w 6"/>
                <a:gd name="T5" fmla="*/ 8 h 8"/>
                <a:gd name="T6" fmla="*/ 4 w 6"/>
                <a:gd name="T7" fmla="*/ 5 h 8"/>
                <a:gd name="T8" fmla="*/ 0 w 6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6" y="1"/>
                    <a:pt x="1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Freeform 20207"/>
            <p:cNvSpPr>
              <a:spLocks/>
            </p:cNvSpPr>
            <p:nvPr/>
          </p:nvSpPr>
          <p:spPr bwMode="auto">
            <a:xfrm>
              <a:off x="3706813" y="3686175"/>
              <a:ext cx="22225" cy="19050"/>
            </a:xfrm>
            <a:custGeom>
              <a:avLst/>
              <a:gdLst>
                <a:gd name="T0" fmla="*/ 0 w 6"/>
                <a:gd name="T1" fmla="*/ 0 h 5"/>
                <a:gd name="T2" fmla="*/ 5 w 6"/>
                <a:gd name="T3" fmla="*/ 5 h 5"/>
                <a:gd name="T4" fmla="*/ 6 w 6"/>
                <a:gd name="T5" fmla="*/ 4 h 5"/>
                <a:gd name="T6" fmla="*/ 0 w 6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cubicBezTo>
                    <a:pt x="0" y="2"/>
                    <a:pt x="2" y="4"/>
                    <a:pt x="5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1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" name="Freeform 20208"/>
            <p:cNvSpPr>
              <a:spLocks/>
            </p:cNvSpPr>
            <p:nvPr/>
          </p:nvSpPr>
          <p:spPr bwMode="auto">
            <a:xfrm>
              <a:off x="3233738" y="3719513"/>
              <a:ext cx="33338" cy="42863"/>
            </a:xfrm>
            <a:custGeom>
              <a:avLst/>
              <a:gdLst>
                <a:gd name="T0" fmla="*/ 1 w 9"/>
                <a:gd name="T1" fmla="*/ 12 h 12"/>
                <a:gd name="T2" fmla="*/ 3 w 9"/>
                <a:gd name="T3" fmla="*/ 12 h 12"/>
                <a:gd name="T4" fmla="*/ 8 w 9"/>
                <a:gd name="T5" fmla="*/ 3 h 12"/>
                <a:gd name="T6" fmla="*/ 1 w 9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2">
                  <a:moveTo>
                    <a:pt x="1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9" y="12"/>
                    <a:pt x="6" y="6"/>
                    <a:pt x="8" y="3"/>
                  </a:cubicBezTo>
                  <a:cubicBezTo>
                    <a:pt x="0" y="0"/>
                    <a:pt x="3" y="9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Freeform 20209"/>
            <p:cNvSpPr>
              <a:spLocks/>
            </p:cNvSpPr>
            <p:nvPr/>
          </p:nvSpPr>
          <p:spPr bwMode="auto">
            <a:xfrm>
              <a:off x="3113088" y="3733800"/>
              <a:ext cx="39688" cy="28575"/>
            </a:xfrm>
            <a:custGeom>
              <a:avLst/>
              <a:gdLst>
                <a:gd name="T0" fmla="*/ 3 w 11"/>
                <a:gd name="T1" fmla="*/ 8 h 8"/>
                <a:gd name="T2" fmla="*/ 9 w 11"/>
                <a:gd name="T3" fmla="*/ 0 h 8"/>
                <a:gd name="T4" fmla="*/ 3 w 11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8">
                  <a:moveTo>
                    <a:pt x="3" y="8"/>
                  </a:moveTo>
                  <a:cubicBezTo>
                    <a:pt x="5" y="5"/>
                    <a:pt x="11" y="5"/>
                    <a:pt x="9" y="0"/>
                  </a:cubicBezTo>
                  <a:cubicBezTo>
                    <a:pt x="5" y="1"/>
                    <a:pt x="0" y="4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Freeform 20210"/>
            <p:cNvSpPr>
              <a:spLocks/>
            </p:cNvSpPr>
            <p:nvPr/>
          </p:nvSpPr>
          <p:spPr bwMode="auto">
            <a:xfrm>
              <a:off x="3292475" y="3725863"/>
              <a:ext cx="28575" cy="44450"/>
            </a:xfrm>
            <a:custGeom>
              <a:avLst/>
              <a:gdLst>
                <a:gd name="T0" fmla="*/ 2 w 8"/>
                <a:gd name="T1" fmla="*/ 12 h 12"/>
                <a:gd name="T2" fmla="*/ 3 w 8"/>
                <a:gd name="T3" fmla="*/ 12 h 12"/>
                <a:gd name="T4" fmla="*/ 7 w 8"/>
                <a:gd name="T5" fmla="*/ 2 h 12"/>
                <a:gd name="T6" fmla="*/ 2 w 8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2">
                  <a:moveTo>
                    <a:pt x="2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6" y="9"/>
                    <a:pt x="8" y="6"/>
                    <a:pt x="7" y="2"/>
                  </a:cubicBezTo>
                  <a:cubicBezTo>
                    <a:pt x="0" y="0"/>
                    <a:pt x="2" y="9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542002" y="950229"/>
            <a:ext cx="1107996" cy="7518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1" dirty="0">
                <a:solidFill>
                  <a:schemeClr val="accent3"/>
                </a:solidFill>
                <a:cs typeface="+mn-ea"/>
                <a:sym typeface="+mn-lt"/>
              </a:rPr>
              <a:t>目录</a:t>
            </a:r>
          </a:p>
        </p:txBody>
      </p:sp>
      <p:sp>
        <p:nvSpPr>
          <p:cNvPr id="4" name="矩形 3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4710545" y="1747982"/>
            <a:ext cx="2770910" cy="5336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400" b="1" dirty="0">
                <a:solidFill>
                  <a:schemeClr val="tx2"/>
                </a:solidFill>
                <a:cs typeface="+mn-ea"/>
                <a:sym typeface="+mn-lt"/>
              </a:rPr>
              <a:t>CONTNETS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5658678" y="1747982"/>
            <a:ext cx="874644" cy="0"/>
            <a:chOff x="5625548" y="3867892"/>
            <a:chExt cx="874644" cy="0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5625548" y="3867892"/>
              <a:ext cx="219443" cy="0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5843428" y="3867892"/>
              <a:ext cx="219443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6061306" y="3867892"/>
              <a:ext cx="219443" cy="0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6280749" y="3867892"/>
              <a:ext cx="219443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067364" y="4126301"/>
            <a:ext cx="4198373" cy="629774"/>
            <a:chOff x="1176694" y="4138043"/>
            <a:chExt cx="4198373" cy="629774"/>
          </a:xfrm>
        </p:grpSpPr>
        <p:sp>
          <p:nvSpPr>
            <p:cNvPr id="11" name="椭圆 10"/>
            <p:cNvSpPr/>
            <p:nvPr/>
          </p:nvSpPr>
          <p:spPr>
            <a:xfrm>
              <a:off x="1176694" y="4138043"/>
              <a:ext cx="550606" cy="55060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>
                  <a:cs typeface="+mn-ea"/>
                  <a:sym typeface="+mn-lt"/>
                </a:rPr>
                <a:t>01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933777" y="4138043"/>
              <a:ext cx="1723549" cy="4587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cs typeface="+mn-ea"/>
                  <a:sym typeface="+mn-lt"/>
                </a:rPr>
                <a:t>输入标题内容</a:t>
              </a:r>
            </a:p>
          </p:txBody>
        </p:sp>
        <p:sp>
          <p:nvSpPr>
            <p:cNvPr id="13" name="矩形 12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  <p:cNvSpPr/>
            <p:nvPr/>
          </p:nvSpPr>
          <p:spPr>
            <a:xfrm>
              <a:off x="1933777" y="4491588"/>
              <a:ext cx="3441290" cy="2762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consectetur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 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067364" y="5368905"/>
            <a:ext cx="4198373" cy="629774"/>
            <a:chOff x="1176694" y="4138043"/>
            <a:chExt cx="4198373" cy="629774"/>
          </a:xfrm>
        </p:grpSpPr>
        <p:sp>
          <p:nvSpPr>
            <p:cNvPr id="16" name="椭圆 15"/>
            <p:cNvSpPr/>
            <p:nvPr/>
          </p:nvSpPr>
          <p:spPr>
            <a:xfrm>
              <a:off x="1176694" y="4138043"/>
              <a:ext cx="550606" cy="55060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>
                  <a:cs typeface="+mn-ea"/>
                  <a:sym typeface="+mn-lt"/>
                </a:rPr>
                <a:t>03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933777" y="4138043"/>
              <a:ext cx="1723549" cy="4587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cs typeface="+mn-ea"/>
                  <a:sym typeface="+mn-lt"/>
                </a:rPr>
                <a:t>输入标题内容</a:t>
              </a:r>
            </a:p>
          </p:txBody>
        </p:sp>
        <p:sp>
          <p:nvSpPr>
            <p:cNvPr id="18" name="矩形 17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  <p:cNvSpPr/>
            <p:nvPr/>
          </p:nvSpPr>
          <p:spPr>
            <a:xfrm>
              <a:off x="1933777" y="4491588"/>
              <a:ext cx="3441290" cy="2762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consectetur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 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020903" y="4126301"/>
            <a:ext cx="4198373" cy="629774"/>
            <a:chOff x="1176694" y="4138043"/>
            <a:chExt cx="4198373" cy="629774"/>
          </a:xfrm>
        </p:grpSpPr>
        <p:sp>
          <p:nvSpPr>
            <p:cNvPr id="20" name="椭圆 19"/>
            <p:cNvSpPr/>
            <p:nvPr/>
          </p:nvSpPr>
          <p:spPr>
            <a:xfrm>
              <a:off x="1176694" y="4138043"/>
              <a:ext cx="550606" cy="55060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>
                  <a:cs typeface="+mn-ea"/>
                  <a:sym typeface="+mn-lt"/>
                </a:rPr>
                <a:t>02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933777" y="4138043"/>
              <a:ext cx="1723549" cy="4587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cs typeface="+mn-ea"/>
                  <a:sym typeface="+mn-lt"/>
                </a:rPr>
                <a:t>输入标题内容</a:t>
              </a:r>
            </a:p>
          </p:txBody>
        </p:sp>
        <p:sp>
          <p:nvSpPr>
            <p:cNvPr id="22" name="矩形 21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  <p:cNvSpPr/>
            <p:nvPr/>
          </p:nvSpPr>
          <p:spPr>
            <a:xfrm>
              <a:off x="1933777" y="4491588"/>
              <a:ext cx="3441290" cy="2762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consectetur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 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020903" y="5368905"/>
            <a:ext cx="4198373" cy="629774"/>
            <a:chOff x="1176694" y="4138043"/>
            <a:chExt cx="4198373" cy="629774"/>
          </a:xfrm>
        </p:grpSpPr>
        <p:sp>
          <p:nvSpPr>
            <p:cNvPr id="24" name="椭圆 23"/>
            <p:cNvSpPr/>
            <p:nvPr/>
          </p:nvSpPr>
          <p:spPr>
            <a:xfrm>
              <a:off x="1176694" y="4138043"/>
              <a:ext cx="550606" cy="55060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>
                  <a:cs typeface="+mn-ea"/>
                  <a:sym typeface="+mn-lt"/>
                </a:rPr>
                <a:t>04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933777" y="4138043"/>
              <a:ext cx="1723549" cy="4587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cs typeface="+mn-ea"/>
                  <a:sym typeface="+mn-lt"/>
                </a:rPr>
                <a:t>输入标题内容</a:t>
              </a:r>
            </a:p>
          </p:txBody>
        </p:sp>
        <p:sp>
          <p:nvSpPr>
            <p:cNvPr id="26" name="矩形 25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  <p:cNvSpPr/>
            <p:nvPr/>
          </p:nvSpPr>
          <p:spPr>
            <a:xfrm>
              <a:off x="1933777" y="4491588"/>
              <a:ext cx="3441290" cy="2762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consectetur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 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8071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2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55" r="18155"/>
          <a:stretch>
            <a:fillRect/>
          </a:stretch>
        </p:blipFill>
        <p:spPr/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01570A-8480-497D-96D4-D725A6D7C6A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rPr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/>
              <a:ea typeface="+mn-ea"/>
              <a:cs typeface="+mn-cs"/>
              <a:sym typeface="+mn-lt"/>
            </a:endParaRPr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请输入你的标题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38200" y="4302761"/>
            <a:ext cx="4691795" cy="1774183"/>
          </a:xfrm>
          <a:prstGeom prst="rect">
            <a:avLst/>
          </a:prstGeom>
          <a:solidFill>
            <a:schemeClr val="tx2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  <a:sym typeface="+mn-lt"/>
            </a:endParaRPr>
          </a:p>
        </p:txBody>
      </p:sp>
      <p:sp>
        <p:nvSpPr>
          <p:cNvPr id="10" name="TextBox 34"/>
          <p:cNvSpPr txBox="1"/>
          <p:nvPr/>
        </p:nvSpPr>
        <p:spPr>
          <a:xfrm>
            <a:off x="1085135" y="5145658"/>
            <a:ext cx="420449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rPr>
              <a:t>点击此处添加文本信息。标题数字等都可以通过点击和重新输入进行更改，顶部“开始”面板中可以对字体、字号、颜色、行距等进行修改。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1" name="TextBox 23"/>
          <p:cNvSpPr txBox="1"/>
          <p:nvPr/>
        </p:nvSpPr>
        <p:spPr>
          <a:xfrm>
            <a:off x="1085135" y="4813190"/>
            <a:ext cx="2731829" cy="386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rPr>
              <a:t>输入标题</a:t>
            </a:r>
          </a:p>
        </p:txBody>
      </p:sp>
      <p:sp>
        <p:nvSpPr>
          <p:cNvPr id="12" name="TextBox 23"/>
          <p:cNvSpPr txBox="1"/>
          <p:nvPr/>
        </p:nvSpPr>
        <p:spPr>
          <a:xfrm>
            <a:off x="1085135" y="4373286"/>
            <a:ext cx="2731829" cy="533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rPr>
              <a:t>输入标题</a:t>
            </a:r>
          </a:p>
        </p:txBody>
      </p:sp>
      <p:pic>
        <p:nvPicPr>
          <p:cNvPr id="8" name="图片占位符 7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23" b="21623"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2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2" r="7232"/>
          <a:stretch>
            <a:fillRect/>
          </a:stretch>
        </p:blipFill>
        <p:spPr/>
      </p:pic>
      <p:pic>
        <p:nvPicPr>
          <p:cNvPr id="13" name="图片占位符 12"/>
          <p:cNvPicPr>
            <a:picLocks noGrp="1" noChangeAspect="1"/>
          </p:cNvPicPr>
          <p:nvPr>
            <p:ph type="pic" sz="quarter" idx="18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7" r="723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66446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请输入你的标题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Freeform 5"/>
          <p:cNvSpPr>
            <a:spLocks/>
          </p:cNvSpPr>
          <p:nvPr/>
        </p:nvSpPr>
        <p:spPr bwMode="auto">
          <a:xfrm rot="21337677">
            <a:off x="4619553" y="2445069"/>
            <a:ext cx="1635798" cy="2056540"/>
          </a:xfrm>
          <a:custGeom>
            <a:avLst/>
            <a:gdLst>
              <a:gd name="T0" fmla="*/ 551 w 1060"/>
              <a:gd name="T1" fmla="*/ 1078 h 1333"/>
              <a:gd name="T2" fmla="*/ 520 w 1060"/>
              <a:gd name="T3" fmla="*/ 925 h 1333"/>
              <a:gd name="T4" fmla="*/ 917 w 1060"/>
              <a:gd name="T5" fmla="*/ 521 h 1333"/>
              <a:gd name="T6" fmla="*/ 1060 w 1060"/>
              <a:gd name="T7" fmla="*/ 259 h 1333"/>
              <a:gd name="T8" fmla="*/ 918 w 1060"/>
              <a:gd name="T9" fmla="*/ 0 h 1333"/>
              <a:gd name="T10" fmla="*/ 0 w 1060"/>
              <a:gd name="T11" fmla="*/ 925 h 1333"/>
              <a:gd name="T12" fmla="*/ 94 w 1060"/>
              <a:gd name="T13" fmla="*/ 1333 h 1333"/>
              <a:gd name="T14" fmla="*/ 244 w 1060"/>
              <a:gd name="T15" fmla="*/ 1086 h 1333"/>
              <a:gd name="T16" fmla="*/ 551 w 1060"/>
              <a:gd name="T17" fmla="*/ 1078 h 1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0" h="1333">
                <a:moveTo>
                  <a:pt x="551" y="1078"/>
                </a:moveTo>
                <a:cubicBezTo>
                  <a:pt x="531" y="1031"/>
                  <a:pt x="520" y="979"/>
                  <a:pt x="520" y="925"/>
                </a:cubicBezTo>
                <a:cubicBezTo>
                  <a:pt x="520" y="704"/>
                  <a:pt x="697" y="525"/>
                  <a:pt x="917" y="521"/>
                </a:cubicBezTo>
                <a:cubicBezTo>
                  <a:pt x="1060" y="259"/>
                  <a:pt x="1060" y="259"/>
                  <a:pt x="1060" y="259"/>
                </a:cubicBezTo>
                <a:cubicBezTo>
                  <a:pt x="918" y="0"/>
                  <a:pt x="918" y="0"/>
                  <a:pt x="918" y="0"/>
                </a:cubicBezTo>
                <a:cubicBezTo>
                  <a:pt x="410" y="4"/>
                  <a:pt x="0" y="416"/>
                  <a:pt x="0" y="925"/>
                </a:cubicBezTo>
                <a:cubicBezTo>
                  <a:pt x="0" y="1071"/>
                  <a:pt x="34" y="1210"/>
                  <a:pt x="94" y="1333"/>
                </a:cubicBezTo>
                <a:cubicBezTo>
                  <a:pt x="244" y="1086"/>
                  <a:pt x="244" y="1086"/>
                  <a:pt x="244" y="1086"/>
                </a:cubicBezTo>
                <a:lnTo>
                  <a:pt x="551" y="10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40" name="Freeform 6"/>
          <p:cNvSpPr>
            <a:spLocks/>
          </p:cNvSpPr>
          <p:nvPr/>
        </p:nvSpPr>
        <p:spPr bwMode="auto">
          <a:xfrm rot="21337677">
            <a:off x="6121580" y="2345054"/>
            <a:ext cx="1349958" cy="2132953"/>
          </a:xfrm>
          <a:custGeom>
            <a:avLst/>
            <a:gdLst>
              <a:gd name="T0" fmla="*/ 0 w 875"/>
              <a:gd name="T1" fmla="*/ 522 h 1383"/>
              <a:gd name="T2" fmla="*/ 355 w 875"/>
              <a:gd name="T3" fmla="*/ 923 h 1383"/>
              <a:gd name="T4" fmla="*/ 299 w 875"/>
              <a:gd name="T5" fmla="*/ 1127 h 1383"/>
              <a:gd name="T6" fmla="*/ 453 w 875"/>
              <a:gd name="T7" fmla="*/ 1377 h 1383"/>
              <a:gd name="T8" fmla="*/ 753 w 875"/>
              <a:gd name="T9" fmla="*/ 1383 h 1383"/>
              <a:gd name="T10" fmla="*/ 875 w 875"/>
              <a:gd name="T11" fmla="*/ 923 h 1383"/>
              <a:gd name="T12" fmla="*/ 3 w 875"/>
              <a:gd name="T13" fmla="*/ 0 h 1383"/>
              <a:gd name="T14" fmla="*/ 144 w 875"/>
              <a:gd name="T15" fmla="*/ 257 h 1383"/>
              <a:gd name="T16" fmla="*/ 0 w 875"/>
              <a:gd name="T17" fmla="*/ 522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75" h="1383">
                <a:moveTo>
                  <a:pt x="0" y="522"/>
                </a:moveTo>
                <a:cubicBezTo>
                  <a:pt x="200" y="546"/>
                  <a:pt x="355" y="717"/>
                  <a:pt x="355" y="923"/>
                </a:cubicBezTo>
                <a:cubicBezTo>
                  <a:pt x="355" y="997"/>
                  <a:pt x="334" y="1067"/>
                  <a:pt x="299" y="1127"/>
                </a:cubicBezTo>
                <a:cubicBezTo>
                  <a:pt x="453" y="1377"/>
                  <a:pt x="453" y="1377"/>
                  <a:pt x="453" y="1377"/>
                </a:cubicBezTo>
                <a:cubicBezTo>
                  <a:pt x="753" y="1383"/>
                  <a:pt x="753" y="1383"/>
                  <a:pt x="753" y="1383"/>
                </a:cubicBezTo>
                <a:cubicBezTo>
                  <a:pt x="831" y="1248"/>
                  <a:pt x="875" y="1091"/>
                  <a:pt x="875" y="923"/>
                </a:cubicBezTo>
                <a:cubicBezTo>
                  <a:pt x="875" y="430"/>
                  <a:pt x="489" y="27"/>
                  <a:pt x="3" y="0"/>
                </a:cubicBezTo>
                <a:cubicBezTo>
                  <a:pt x="144" y="257"/>
                  <a:pt x="144" y="257"/>
                  <a:pt x="144" y="257"/>
                </a:cubicBezTo>
                <a:lnTo>
                  <a:pt x="0" y="5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41" name="Freeform 7"/>
          <p:cNvSpPr>
            <a:spLocks/>
          </p:cNvSpPr>
          <p:nvPr/>
        </p:nvSpPr>
        <p:spPr bwMode="auto">
          <a:xfrm rot="21337677">
            <a:off x="4903289" y="4138316"/>
            <a:ext cx="2426340" cy="1112229"/>
          </a:xfrm>
          <a:custGeom>
            <a:avLst/>
            <a:gdLst>
              <a:gd name="T0" fmla="*/ 1120 w 1573"/>
              <a:gd name="T1" fmla="*/ 46 h 721"/>
              <a:gd name="T2" fmla="*/ 802 w 1573"/>
              <a:gd name="T3" fmla="*/ 200 h 721"/>
              <a:gd name="T4" fmla="*/ 454 w 1573"/>
              <a:gd name="T5" fmla="*/ 0 h 721"/>
              <a:gd name="T6" fmla="*/ 151 w 1573"/>
              <a:gd name="T7" fmla="*/ 8 h 721"/>
              <a:gd name="T8" fmla="*/ 0 w 1573"/>
              <a:gd name="T9" fmla="*/ 257 h 721"/>
              <a:gd name="T10" fmla="*/ 802 w 1573"/>
              <a:gd name="T11" fmla="*/ 721 h 721"/>
              <a:gd name="T12" fmla="*/ 1573 w 1573"/>
              <a:gd name="T13" fmla="*/ 307 h 721"/>
              <a:gd name="T14" fmla="*/ 1276 w 1573"/>
              <a:gd name="T15" fmla="*/ 301 h 721"/>
              <a:gd name="T16" fmla="*/ 1120 w 1573"/>
              <a:gd name="T17" fmla="*/ 46 h 7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73" h="721">
                <a:moveTo>
                  <a:pt x="1120" y="46"/>
                </a:moveTo>
                <a:cubicBezTo>
                  <a:pt x="1046" y="140"/>
                  <a:pt x="931" y="200"/>
                  <a:pt x="802" y="200"/>
                </a:cubicBezTo>
                <a:cubicBezTo>
                  <a:pt x="654" y="200"/>
                  <a:pt x="524" y="120"/>
                  <a:pt x="454" y="0"/>
                </a:cubicBezTo>
                <a:cubicBezTo>
                  <a:pt x="151" y="8"/>
                  <a:pt x="151" y="8"/>
                  <a:pt x="151" y="8"/>
                </a:cubicBezTo>
                <a:cubicBezTo>
                  <a:pt x="0" y="257"/>
                  <a:pt x="0" y="257"/>
                  <a:pt x="0" y="257"/>
                </a:cubicBezTo>
                <a:cubicBezTo>
                  <a:pt x="160" y="534"/>
                  <a:pt x="459" y="721"/>
                  <a:pt x="802" y="721"/>
                </a:cubicBezTo>
                <a:cubicBezTo>
                  <a:pt x="1124" y="721"/>
                  <a:pt x="1407" y="556"/>
                  <a:pt x="1573" y="307"/>
                </a:cubicBezTo>
                <a:cubicBezTo>
                  <a:pt x="1276" y="301"/>
                  <a:pt x="1276" y="301"/>
                  <a:pt x="1276" y="301"/>
                </a:cubicBezTo>
                <a:lnTo>
                  <a:pt x="1120" y="4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43" name="Freeform 23"/>
          <p:cNvSpPr>
            <a:spLocks noEditPoints="1"/>
          </p:cNvSpPr>
          <p:nvPr/>
        </p:nvSpPr>
        <p:spPr bwMode="auto">
          <a:xfrm>
            <a:off x="5005109" y="3017287"/>
            <a:ext cx="423863" cy="417513"/>
          </a:xfrm>
          <a:custGeom>
            <a:avLst/>
            <a:gdLst>
              <a:gd name="T0" fmla="*/ 113 w 113"/>
              <a:gd name="T1" fmla="*/ 26 h 111"/>
              <a:gd name="T2" fmla="*/ 107 w 113"/>
              <a:gd name="T3" fmla="*/ 42 h 111"/>
              <a:gd name="T4" fmla="*/ 109 w 113"/>
              <a:gd name="T5" fmla="*/ 58 h 111"/>
              <a:gd name="T6" fmla="*/ 102 w 113"/>
              <a:gd name="T7" fmla="*/ 85 h 111"/>
              <a:gd name="T8" fmla="*/ 83 w 113"/>
              <a:gd name="T9" fmla="*/ 104 h 111"/>
              <a:gd name="T10" fmla="*/ 57 w 113"/>
              <a:gd name="T11" fmla="*/ 111 h 111"/>
              <a:gd name="T12" fmla="*/ 31 w 113"/>
              <a:gd name="T13" fmla="*/ 104 h 111"/>
              <a:gd name="T14" fmla="*/ 12 w 113"/>
              <a:gd name="T15" fmla="*/ 85 h 111"/>
              <a:gd name="T16" fmla="*/ 5 w 113"/>
              <a:gd name="T17" fmla="*/ 58 h 111"/>
              <a:gd name="T18" fmla="*/ 7 w 113"/>
              <a:gd name="T19" fmla="*/ 43 h 111"/>
              <a:gd name="T20" fmla="*/ 0 w 113"/>
              <a:gd name="T21" fmla="*/ 26 h 111"/>
              <a:gd name="T22" fmla="*/ 8 w 113"/>
              <a:gd name="T23" fmla="*/ 8 h 111"/>
              <a:gd name="T24" fmla="*/ 25 w 113"/>
              <a:gd name="T25" fmla="*/ 0 h 111"/>
              <a:gd name="T26" fmla="*/ 43 w 113"/>
              <a:gd name="T27" fmla="*/ 8 h 111"/>
              <a:gd name="T28" fmla="*/ 57 w 113"/>
              <a:gd name="T29" fmla="*/ 6 h 111"/>
              <a:gd name="T30" fmla="*/ 71 w 113"/>
              <a:gd name="T31" fmla="*/ 8 h 111"/>
              <a:gd name="T32" fmla="*/ 88 w 113"/>
              <a:gd name="T33" fmla="*/ 0 h 111"/>
              <a:gd name="T34" fmla="*/ 106 w 113"/>
              <a:gd name="T35" fmla="*/ 8 h 111"/>
              <a:gd name="T36" fmla="*/ 113 w 113"/>
              <a:gd name="T37" fmla="*/ 26 h 111"/>
              <a:gd name="T38" fmla="*/ 28 w 113"/>
              <a:gd name="T39" fmla="*/ 88 h 111"/>
              <a:gd name="T40" fmla="*/ 57 w 113"/>
              <a:gd name="T41" fmla="*/ 100 h 111"/>
              <a:gd name="T42" fmla="*/ 86 w 113"/>
              <a:gd name="T43" fmla="*/ 88 h 111"/>
              <a:gd name="T44" fmla="*/ 99 w 113"/>
              <a:gd name="T45" fmla="*/ 58 h 111"/>
              <a:gd name="T46" fmla="*/ 86 w 113"/>
              <a:gd name="T47" fmla="*/ 29 h 111"/>
              <a:gd name="T48" fmla="*/ 57 w 113"/>
              <a:gd name="T49" fmla="*/ 17 h 111"/>
              <a:gd name="T50" fmla="*/ 28 w 113"/>
              <a:gd name="T51" fmla="*/ 29 h 111"/>
              <a:gd name="T52" fmla="*/ 16 w 113"/>
              <a:gd name="T53" fmla="*/ 58 h 111"/>
              <a:gd name="T54" fmla="*/ 28 w 113"/>
              <a:gd name="T55" fmla="*/ 88 h 111"/>
              <a:gd name="T56" fmla="*/ 55 w 113"/>
              <a:gd name="T57" fmla="*/ 20 h 111"/>
              <a:gd name="T58" fmla="*/ 57 w 113"/>
              <a:gd name="T59" fmla="*/ 19 h 111"/>
              <a:gd name="T60" fmla="*/ 60 w 113"/>
              <a:gd name="T61" fmla="*/ 20 h 111"/>
              <a:gd name="T62" fmla="*/ 61 w 113"/>
              <a:gd name="T63" fmla="*/ 23 h 111"/>
              <a:gd name="T64" fmla="*/ 61 w 113"/>
              <a:gd name="T65" fmla="*/ 58 h 111"/>
              <a:gd name="T66" fmla="*/ 61 w 113"/>
              <a:gd name="T67" fmla="*/ 59 h 111"/>
              <a:gd name="T68" fmla="*/ 61 w 113"/>
              <a:gd name="T69" fmla="*/ 59 h 111"/>
              <a:gd name="T70" fmla="*/ 61 w 113"/>
              <a:gd name="T71" fmla="*/ 60 h 111"/>
              <a:gd name="T72" fmla="*/ 60 w 113"/>
              <a:gd name="T73" fmla="*/ 61 h 111"/>
              <a:gd name="T74" fmla="*/ 60 w 113"/>
              <a:gd name="T75" fmla="*/ 61 h 111"/>
              <a:gd name="T76" fmla="*/ 60 w 113"/>
              <a:gd name="T77" fmla="*/ 61 h 111"/>
              <a:gd name="T78" fmla="*/ 59 w 113"/>
              <a:gd name="T79" fmla="*/ 62 h 111"/>
              <a:gd name="T80" fmla="*/ 59 w 113"/>
              <a:gd name="T81" fmla="*/ 62 h 111"/>
              <a:gd name="T82" fmla="*/ 59 w 113"/>
              <a:gd name="T83" fmla="*/ 62 h 111"/>
              <a:gd name="T84" fmla="*/ 35 w 113"/>
              <a:gd name="T85" fmla="*/ 72 h 111"/>
              <a:gd name="T86" fmla="*/ 33 w 113"/>
              <a:gd name="T87" fmla="*/ 73 h 111"/>
              <a:gd name="T88" fmla="*/ 30 w 113"/>
              <a:gd name="T89" fmla="*/ 70 h 111"/>
              <a:gd name="T90" fmla="*/ 30 w 113"/>
              <a:gd name="T91" fmla="*/ 68 h 111"/>
              <a:gd name="T92" fmla="*/ 32 w 113"/>
              <a:gd name="T93" fmla="*/ 66 h 111"/>
              <a:gd name="T94" fmla="*/ 54 w 113"/>
              <a:gd name="T95" fmla="*/ 56 h 111"/>
              <a:gd name="T96" fmla="*/ 54 w 113"/>
              <a:gd name="T97" fmla="*/ 23 h 111"/>
              <a:gd name="T98" fmla="*/ 55 w 113"/>
              <a:gd name="T99" fmla="*/ 2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3" h="111">
                <a:moveTo>
                  <a:pt x="113" y="26"/>
                </a:moveTo>
                <a:cubicBezTo>
                  <a:pt x="113" y="32"/>
                  <a:pt x="111" y="38"/>
                  <a:pt x="107" y="42"/>
                </a:cubicBezTo>
                <a:cubicBezTo>
                  <a:pt x="109" y="48"/>
                  <a:pt x="109" y="53"/>
                  <a:pt x="109" y="58"/>
                </a:cubicBezTo>
                <a:cubicBezTo>
                  <a:pt x="109" y="68"/>
                  <a:pt x="107" y="77"/>
                  <a:pt x="102" y="85"/>
                </a:cubicBezTo>
                <a:cubicBezTo>
                  <a:pt x="98" y="93"/>
                  <a:pt x="91" y="99"/>
                  <a:pt x="83" y="104"/>
                </a:cubicBezTo>
                <a:cubicBezTo>
                  <a:pt x="75" y="108"/>
                  <a:pt x="67" y="111"/>
                  <a:pt x="57" y="111"/>
                </a:cubicBezTo>
                <a:cubicBezTo>
                  <a:pt x="48" y="111"/>
                  <a:pt x="39" y="108"/>
                  <a:pt x="31" y="104"/>
                </a:cubicBezTo>
                <a:cubicBezTo>
                  <a:pt x="23" y="99"/>
                  <a:pt x="17" y="93"/>
                  <a:pt x="12" y="85"/>
                </a:cubicBezTo>
                <a:cubicBezTo>
                  <a:pt x="7" y="77"/>
                  <a:pt x="5" y="68"/>
                  <a:pt x="5" y="58"/>
                </a:cubicBezTo>
                <a:cubicBezTo>
                  <a:pt x="5" y="53"/>
                  <a:pt x="6" y="48"/>
                  <a:pt x="7" y="43"/>
                </a:cubicBezTo>
                <a:cubicBezTo>
                  <a:pt x="3" y="38"/>
                  <a:pt x="0" y="32"/>
                  <a:pt x="0" y="26"/>
                </a:cubicBezTo>
                <a:cubicBezTo>
                  <a:pt x="0" y="19"/>
                  <a:pt x="3" y="13"/>
                  <a:pt x="8" y="8"/>
                </a:cubicBezTo>
                <a:cubicBezTo>
                  <a:pt x="13" y="3"/>
                  <a:pt x="19" y="0"/>
                  <a:pt x="25" y="0"/>
                </a:cubicBezTo>
                <a:cubicBezTo>
                  <a:pt x="32" y="0"/>
                  <a:pt x="38" y="3"/>
                  <a:pt x="43" y="8"/>
                </a:cubicBezTo>
                <a:cubicBezTo>
                  <a:pt x="48" y="7"/>
                  <a:pt x="53" y="6"/>
                  <a:pt x="57" y="6"/>
                </a:cubicBezTo>
                <a:cubicBezTo>
                  <a:pt x="62" y="6"/>
                  <a:pt x="66" y="7"/>
                  <a:pt x="71" y="8"/>
                </a:cubicBezTo>
                <a:cubicBezTo>
                  <a:pt x="75" y="3"/>
                  <a:pt x="81" y="0"/>
                  <a:pt x="88" y="0"/>
                </a:cubicBezTo>
                <a:cubicBezTo>
                  <a:pt x="95" y="0"/>
                  <a:pt x="101" y="3"/>
                  <a:pt x="106" y="8"/>
                </a:cubicBezTo>
                <a:cubicBezTo>
                  <a:pt x="111" y="13"/>
                  <a:pt x="113" y="19"/>
                  <a:pt x="113" y="26"/>
                </a:cubicBezTo>
                <a:close/>
                <a:moveTo>
                  <a:pt x="28" y="88"/>
                </a:moveTo>
                <a:cubicBezTo>
                  <a:pt x="36" y="96"/>
                  <a:pt x="46" y="100"/>
                  <a:pt x="57" y="100"/>
                </a:cubicBezTo>
                <a:cubicBezTo>
                  <a:pt x="69" y="100"/>
                  <a:pt x="78" y="96"/>
                  <a:pt x="86" y="88"/>
                </a:cubicBezTo>
                <a:cubicBezTo>
                  <a:pt x="95" y="80"/>
                  <a:pt x="99" y="70"/>
                  <a:pt x="99" y="58"/>
                </a:cubicBezTo>
                <a:cubicBezTo>
                  <a:pt x="99" y="47"/>
                  <a:pt x="95" y="37"/>
                  <a:pt x="86" y="29"/>
                </a:cubicBezTo>
                <a:cubicBezTo>
                  <a:pt x="78" y="21"/>
                  <a:pt x="69" y="17"/>
                  <a:pt x="57" y="17"/>
                </a:cubicBezTo>
                <a:cubicBezTo>
                  <a:pt x="46" y="17"/>
                  <a:pt x="36" y="21"/>
                  <a:pt x="28" y="29"/>
                </a:cubicBezTo>
                <a:cubicBezTo>
                  <a:pt x="20" y="37"/>
                  <a:pt x="16" y="47"/>
                  <a:pt x="16" y="58"/>
                </a:cubicBezTo>
                <a:cubicBezTo>
                  <a:pt x="16" y="70"/>
                  <a:pt x="20" y="80"/>
                  <a:pt x="28" y="88"/>
                </a:cubicBezTo>
                <a:close/>
                <a:moveTo>
                  <a:pt x="55" y="20"/>
                </a:moveTo>
                <a:cubicBezTo>
                  <a:pt x="55" y="20"/>
                  <a:pt x="56" y="19"/>
                  <a:pt x="57" y="19"/>
                </a:cubicBezTo>
                <a:cubicBezTo>
                  <a:pt x="58" y="19"/>
                  <a:pt x="59" y="20"/>
                  <a:pt x="60" y="20"/>
                </a:cubicBezTo>
                <a:cubicBezTo>
                  <a:pt x="60" y="21"/>
                  <a:pt x="61" y="22"/>
                  <a:pt x="61" y="23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60"/>
                  <a:pt x="61" y="60"/>
                  <a:pt x="61" y="60"/>
                </a:cubicBezTo>
                <a:cubicBezTo>
                  <a:pt x="60" y="60"/>
                  <a:pt x="60" y="60"/>
                  <a:pt x="60" y="61"/>
                </a:cubicBezTo>
                <a:cubicBezTo>
                  <a:pt x="60" y="61"/>
                  <a:pt x="60" y="61"/>
                  <a:pt x="60" y="61"/>
                </a:cubicBezTo>
                <a:cubicBezTo>
                  <a:pt x="60" y="61"/>
                  <a:pt x="60" y="61"/>
                  <a:pt x="60" y="61"/>
                </a:cubicBezTo>
                <a:cubicBezTo>
                  <a:pt x="60" y="61"/>
                  <a:pt x="59" y="61"/>
                  <a:pt x="59" y="62"/>
                </a:cubicBezTo>
                <a:cubicBezTo>
                  <a:pt x="59" y="62"/>
                  <a:pt x="59" y="62"/>
                  <a:pt x="59" y="62"/>
                </a:cubicBezTo>
                <a:cubicBezTo>
                  <a:pt x="59" y="62"/>
                  <a:pt x="59" y="62"/>
                  <a:pt x="59" y="62"/>
                </a:cubicBezTo>
                <a:cubicBezTo>
                  <a:pt x="35" y="72"/>
                  <a:pt x="35" y="72"/>
                  <a:pt x="35" y="72"/>
                </a:cubicBezTo>
                <a:cubicBezTo>
                  <a:pt x="34" y="73"/>
                  <a:pt x="34" y="73"/>
                  <a:pt x="33" y="73"/>
                </a:cubicBezTo>
                <a:cubicBezTo>
                  <a:pt x="32" y="73"/>
                  <a:pt x="31" y="72"/>
                  <a:pt x="30" y="70"/>
                </a:cubicBezTo>
                <a:cubicBezTo>
                  <a:pt x="30" y="69"/>
                  <a:pt x="30" y="69"/>
                  <a:pt x="30" y="68"/>
                </a:cubicBezTo>
                <a:cubicBezTo>
                  <a:pt x="30" y="67"/>
                  <a:pt x="31" y="66"/>
                  <a:pt x="32" y="6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22"/>
                  <a:pt x="54" y="21"/>
                  <a:pt x="55" y="2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44" name="Freeform 26"/>
          <p:cNvSpPr>
            <a:spLocks noEditPoints="1"/>
          </p:cNvSpPr>
          <p:nvPr/>
        </p:nvSpPr>
        <p:spPr bwMode="auto">
          <a:xfrm>
            <a:off x="6778190" y="3039512"/>
            <a:ext cx="395288" cy="395288"/>
          </a:xfrm>
          <a:custGeom>
            <a:avLst/>
            <a:gdLst>
              <a:gd name="T0" fmla="*/ 52 w 105"/>
              <a:gd name="T1" fmla="*/ 105 h 105"/>
              <a:gd name="T2" fmla="*/ 53 w 105"/>
              <a:gd name="T3" fmla="*/ 30 h 105"/>
              <a:gd name="T4" fmla="*/ 52 w 105"/>
              <a:gd name="T5" fmla="*/ 29 h 105"/>
              <a:gd name="T6" fmla="*/ 50 w 105"/>
              <a:gd name="T7" fmla="*/ 28 h 105"/>
              <a:gd name="T8" fmla="*/ 45 w 105"/>
              <a:gd name="T9" fmla="*/ 31 h 105"/>
              <a:gd name="T10" fmla="*/ 52 w 105"/>
              <a:gd name="T11" fmla="*/ 24 h 105"/>
              <a:gd name="T12" fmla="*/ 59 w 105"/>
              <a:gd name="T13" fmla="*/ 26 h 105"/>
              <a:gd name="T14" fmla="*/ 63 w 105"/>
              <a:gd name="T15" fmla="*/ 26 h 105"/>
              <a:gd name="T16" fmla="*/ 65 w 105"/>
              <a:gd name="T17" fmla="*/ 27 h 105"/>
              <a:gd name="T18" fmla="*/ 76 w 105"/>
              <a:gd name="T19" fmla="*/ 25 h 105"/>
              <a:gd name="T20" fmla="*/ 80 w 105"/>
              <a:gd name="T21" fmla="*/ 25 h 105"/>
              <a:gd name="T22" fmla="*/ 82 w 105"/>
              <a:gd name="T23" fmla="*/ 24 h 105"/>
              <a:gd name="T24" fmla="*/ 82 w 105"/>
              <a:gd name="T25" fmla="*/ 23 h 105"/>
              <a:gd name="T26" fmla="*/ 26 w 105"/>
              <a:gd name="T27" fmla="*/ 23 h 105"/>
              <a:gd name="T28" fmla="*/ 25 w 105"/>
              <a:gd name="T29" fmla="*/ 25 h 105"/>
              <a:gd name="T30" fmla="*/ 14 w 105"/>
              <a:gd name="T31" fmla="*/ 61 h 105"/>
              <a:gd name="T32" fmla="*/ 17 w 105"/>
              <a:gd name="T33" fmla="*/ 63 h 105"/>
              <a:gd name="T34" fmla="*/ 19 w 105"/>
              <a:gd name="T35" fmla="*/ 72 h 105"/>
              <a:gd name="T36" fmla="*/ 92 w 105"/>
              <a:gd name="T37" fmla="*/ 59 h 105"/>
              <a:gd name="T38" fmla="*/ 94 w 105"/>
              <a:gd name="T39" fmla="*/ 53 h 105"/>
              <a:gd name="T40" fmla="*/ 87 w 105"/>
              <a:gd name="T41" fmla="*/ 50 h 105"/>
              <a:gd name="T42" fmla="*/ 82 w 105"/>
              <a:gd name="T43" fmla="*/ 57 h 105"/>
              <a:gd name="T44" fmla="*/ 76 w 105"/>
              <a:gd name="T45" fmla="*/ 48 h 105"/>
              <a:gd name="T46" fmla="*/ 68 w 105"/>
              <a:gd name="T47" fmla="*/ 48 h 105"/>
              <a:gd name="T48" fmla="*/ 69 w 105"/>
              <a:gd name="T49" fmla="*/ 54 h 105"/>
              <a:gd name="T50" fmla="*/ 59 w 105"/>
              <a:gd name="T51" fmla="*/ 47 h 105"/>
              <a:gd name="T52" fmla="*/ 66 w 105"/>
              <a:gd name="T53" fmla="*/ 60 h 105"/>
              <a:gd name="T54" fmla="*/ 59 w 105"/>
              <a:gd name="T55" fmla="*/ 73 h 105"/>
              <a:gd name="T56" fmla="*/ 50 w 105"/>
              <a:gd name="T57" fmla="*/ 78 h 105"/>
              <a:gd name="T58" fmla="*/ 48 w 105"/>
              <a:gd name="T59" fmla="*/ 66 h 105"/>
              <a:gd name="T60" fmla="*/ 45 w 105"/>
              <a:gd name="T61" fmla="*/ 60 h 105"/>
              <a:gd name="T62" fmla="*/ 35 w 105"/>
              <a:gd name="T63" fmla="*/ 59 h 105"/>
              <a:gd name="T64" fmla="*/ 32 w 105"/>
              <a:gd name="T65" fmla="*/ 51 h 105"/>
              <a:gd name="T66" fmla="*/ 45 w 105"/>
              <a:gd name="T67" fmla="*/ 42 h 105"/>
              <a:gd name="T68" fmla="*/ 54 w 105"/>
              <a:gd name="T69" fmla="*/ 45 h 105"/>
              <a:gd name="T70" fmla="*/ 60 w 105"/>
              <a:gd name="T71" fmla="*/ 43 h 105"/>
              <a:gd name="T72" fmla="*/ 54 w 105"/>
              <a:gd name="T73" fmla="*/ 41 h 105"/>
              <a:gd name="T74" fmla="*/ 48 w 105"/>
              <a:gd name="T75" fmla="*/ 38 h 105"/>
              <a:gd name="T76" fmla="*/ 50 w 105"/>
              <a:gd name="T77" fmla="*/ 41 h 105"/>
              <a:gd name="T78" fmla="*/ 41 w 105"/>
              <a:gd name="T79" fmla="*/ 40 h 105"/>
              <a:gd name="T80" fmla="*/ 37 w 105"/>
              <a:gd name="T81" fmla="*/ 42 h 105"/>
              <a:gd name="T82" fmla="*/ 39 w 105"/>
              <a:gd name="T83" fmla="*/ 36 h 105"/>
              <a:gd name="T84" fmla="*/ 45 w 105"/>
              <a:gd name="T85" fmla="*/ 33 h 105"/>
              <a:gd name="T86" fmla="*/ 50 w 105"/>
              <a:gd name="T87" fmla="*/ 32 h 105"/>
              <a:gd name="T88" fmla="*/ 27 w 105"/>
              <a:gd name="T89" fmla="*/ 27 h 105"/>
              <a:gd name="T90" fmla="*/ 37 w 105"/>
              <a:gd name="T91" fmla="*/ 33 h 105"/>
              <a:gd name="T92" fmla="*/ 37 w 105"/>
              <a:gd name="T93" fmla="*/ 31 h 105"/>
              <a:gd name="T94" fmla="*/ 42 w 105"/>
              <a:gd name="T95" fmla="*/ 34 h 105"/>
              <a:gd name="T96" fmla="*/ 42 w 105"/>
              <a:gd name="T97" fmla="*/ 40 h 105"/>
              <a:gd name="T98" fmla="*/ 48 w 105"/>
              <a:gd name="T99" fmla="*/ 42 h 105"/>
              <a:gd name="T100" fmla="*/ 56 w 105"/>
              <a:gd name="T101" fmla="*/ 38 h 105"/>
              <a:gd name="T102" fmla="*/ 60 w 105"/>
              <a:gd name="T103" fmla="*/ 37 h 105"/>
              <a:gd name="T104" fmla="*/ 57 w 105"/>
              <a:gd name="T105" fmla="*/ 29 h 105"/>
              <a:gd name="T106" fmla="*/ 59 w 105"/>
              <a:gd name="T107" fmla="*/ 62 h 105"/>
              <a:gd name="T108" fmla="*/ 68 w 105"/>
              <a:gd name="T109" fmla="*/ 70 h 105"/>
              <a:gd name="T110" fmla="*/ 69 w 105"/>
              <a:gd name="T111" fmla="*/ 42 h 105"/>
              <a:gd name="T112" fmla="*/ 66 w 105"/>
              <a:gd name="T113" fmla="*/ 38 h 105"/>
              <a:gd name="T114" fmla="*/ 70 w 105"/>
              <a:gd name="T115" fmla="*/ 38 h 105"/>
              <a:gd name="T116" fmla="*/ 69 w 105"/>
              <a:gd name="T117" fmla="*/ 40 h 105"/>
              <a:gd name="T118" fmla="*/ 70 w 105"/>
              <a:gd name="T119" fmla="*/ 24 h 105"/>
              <a:gd name="T120" fmla="*/ 77 w 105"/>
              <a:gd name="T121" fmla="*/ 20 h 105"/>
              <a:gd name="T122" fmla="*/ 84 w 105"/>
              <a:gd name="T123" fmla="*/ 57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05" h="105">
                <a:moveTo>
                  <a:pt x="26" y="7"/>
                </a:moveTo>
                <a:cubicBezTo>
                  <a:pt x="34" y="3"/>
                  <a:pt x="43" y="0"/>
                  <a:pt x="52" y="0"/>
                </a:cubicBezTo>
                <a:cubicBezTo>
                  <a:pt x="62" y="0"/>
                  <a:pt x="71" y="3"/>
                  <a:pt x="79" y="7"/>
                </a:cubicBezTo>
                <a:cubicBezTo>
                  <a:pt x="87" y="12"/>
                  <a:pt x="93" y="18"/>
                  <a:pt x="98" y="26"/>
                </a:cubicBezTo>
                <a:cubicBezTo>
                  <a:pt x="103" y="34"/>
                  <a:pt x="105" y="43"/>
                  <a:pt x="105" y="52"/>
                </a:cubicBezTo>
                <a:cubicBezTo>
                  <a:pt x="105" y="62"/>
                  <a:pt x="103" y="71"/>
                  <a:pt x="98" y="79"/>
                </a:cubicBezTo>
                <a:cubicBezTo>
                  <a:pt x="93" y="87"/>
                  <a:pt x="87" y="93"/>
                  <a:pt x="79" y="98"/>
                </a:cubicBezTo>
                <a:cubicBezTo>
                  <a:pt x="71" y="102"/>
                  <a:pt x="62" y="105"/>
                  <a:pt x="52" y="105"/>
                </a:cubicBezTo>
                <a:cubicBezTo>
                  <a:pt x="43" y="105"/>
                  <a:pt x="34" y="102"/>
                  <a:pt x="26" y="98"/>
                </a:cubicBezTo>
                <a:cubicBezTo>
                  <a:pt x="18" y="93"/>
                  <a:pt x="12" y="87"/>
                  <a:pt x="7" y="79"/>
                </a:cubicBezTo>
                <a:cubicBezTo>
                  <a:pt x="2" y="71"/>
                  <a:pt x="0" y="62"/>
                  <a:pt x="0" y="52"/>
                </a:cubicBezTo>
                <a:cubicBezTo>
                  <a:pt x="0" y="43"/>
                  <a:pt x="2" y="34"/>
                  <a:pt x="7" y="26"/>
                </a:cubicBezTo>
                <a:cubicBezTo>
                  <a:pt x="12" y="18"/>
                  <a:pt x="18" y="12"/>
                  <a:pt x="26" y="7"/>
                </a:cubicBezTo>
                <a:close/>
                <a:moveTo>
                  <a:pt x="52" y="32"/>
                </a:moveTo>
                <a:cubicBezTo>
                  <a:pt x="52" y="31"/>
                  <a:pt x="53" y="31"/>
                  <a:pt x="54" y="31"/>
                </a:cubicBezTo>
                <a:cubicBezTo>
                  <a:pt x="54" y="31"/>
                  <a:pt x="53" y="31"/>
                  <a:pt x="53" y="30"/>
                </a:cubicBezTo>
                <a:cubicBezTo>
                  <a:pt x="55" y="30"/>
                  <a:pt x="55" y="30"/>
                  <a:pt x="55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29"/>
                </a:cubicBezTo>
                <a:cubicBezTo>
                  <a:pt x="55" y="29"/>
                  <a:pt x="55" y="29"/>
                  <a:pt x="55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3" y="30"/>
                </a:cubicBezTo>
                <a:cubicBezTo>
                  <a:pt x="53" y="30"/>
                  <a:pt x="53" y="30"/>
                  <a:pt x="53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2" y="28"/>
                  <a:pt x="52" y="28"/>
                  <a:pt x="53" y="28"/>
                </a:cubicBezTo>
                <a:cubicBezTo>
                  <a:pt x="54" y="27"/>
                  <a:pt x="55" y="26"/>
                  <a:pt x="54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2" y="26"/>
                  <a:pt x="52" y="26"/>
                  <a:pt x="52" y="26"/>
                </a:cubicBezTo>
                <a:cubicBezTo>
                  <a:pt x="52" y="27"/>
                  <a:pt x="52" y="27"/>
                  <a:pt x="52" y="27"/>
                </a:cubicBezTo>
                <a:cubicBezTo>
                  <a:pt x="52" y="27"/>
                  <a:pt x="52" y="27"/>
                  <a:pt x="52" y="28"/>
                </a:cubicBezTo>
                <a:cubicBezTo>
                  <a:pt x="52" y="28"/>
                  <a:pt x="51" y="28"/>
                  <a:pt x="51" y="28"/>
                </a:cubicBezTo>
                <a:cubicBezTo>
                  <a:pt x="51" y="28"/>
                  <a:pt x="50" y="28"/>
                  <a:pt x="50" y="28"/>
                </a:cubicBezTo>
                <a:cubicBezTo>
                  <a:pt x="50" y="29"/>
                  <a:pt x="50" y="29"/>
                  <a:pt x="50" y="29"/>
                </a:cubicBezTo>
                <a:cubicBezTo>
                  <a:pt x="51" y="29"/>
                  <a:pt x="51" y="30"/>
                  <a:pt x="50" y="30"/>
                </a:cubicBezTo>
                <a:cubicBezTo>
                  <a:pt x="50" y="31"/>
                  <a:pt x="50" y="31"/>
                  <a:pt x="50" y="31"/>
                </a:cubicBezTo>
                <a:cubicBezTo>
                  <a:pt x="50" y="31"/>
                  <a:pt x="49" y="31"/>
                  <a:pt x="48" y="32"/>
                </a:cubicBezTo>
                <a:cubicBezTo>
                  <a:pt x="47" y="32"/>
                  <a:pt x="47" y="32"/>
                  <a:pt x="47" y="31"/>
                </a:cubicBezTo>
                <a:cubicBezTo>
                  <a:pt x="47" y="30"/>
                  <a:pt x="47" y="30"/>
                  <a:pt x="47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1"/>
                  <a:pt x="46" y="31"/>
                  <a:pt x="45" y="31"/>
                </a:cubicBezTo>
                <a:cubicBezTo>
                  <a:pt x="45" y="31"/>
                  <a:pt x="45" y="31"/>
                  <a:pt x="44" y="31"/>
                </a:cubicBezTo>
                <a:cubicBezTo>
                  <a:pt x="44" y="31"/>
                  <a:pt x="44" y="30"/>
                  <a:pt x="44" y="30"/>
                </a:cubicBezTo>
                <a:cubicBezTo>
                  <a:pt x="44" y="30"/>
                  <a:pt x="44" y="30"/>
                  <a:pt x="44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8"/>
                  <a:pt x="44" y="28"/>
                  <a:pt x="45" y="28"/>
                </a:cubicBezTo>
                <a:cubicBezTo>
                  <a:pt x="47" y="27"/>
                  <a:pt x="48" y="27"/>
                  <a:pt x="48" y="26"/>
                </a:cubicBezTo>
                <a:cubicBezTo>
                  <a:pt x="49" y="25"/>
                  <a:pt x="49" y="25"/>
                  <a:pt x="49" y="25"/>
                </a:cubicBezTo>
                <a:cubicBezTo>
                  <a:pt x="50" y="24"/>
                  <a:pt x="51" y="24"/>
                  <a:pt x="52" y="24"/>
                </a:cubicBezTo>
                <a:cubicBezTo>
                  <a:pt x="53" y="24"/>
                  <a:pt x="54" y="24"/>
                  <a:pt x="54" y="24"/>
                </a:cubicBezTo>
                <a:cubicBezTo>
                  <a:pt x="55" y="24"/>
                  <a:pt x="56" y="24"/>
                  <a:pt x="58" y="24"/>
                </a:cubicBezTo>
                <a:cubicBezTo>
                  <a:pt x="59" y="25"/>
                  <a:pt x="59" y="25"/>
                  <a:pt x="59" y="25"/>
                </a:cubicBezTo>
                <a:cubicBezTo>
                  <a:pt x="59" y="25"/>
                  <a:pt x="60" y="25"/>
                  <a:pt x="62" y="25"/>
                </a:cubicBezTo>
                <a:cubicBezTo>
                  <a:pt x="64" y="25"/>
                  <a:pt x="64" y="26"/>
                  <a:pt x="64" y="26"/>
                </a:cubicBezTo>
                <a:cubicBezTo>
                  <a:pt x="63" y="26"/>
                  <a:pt x="62" y="26"/>
                  <a:pt x="62" y="26"/>
                </a:cubicBezTo>
                <a:cubicBezTo>
                  <a:pt x="61" y="26"/>
                  <a:pt x="61" y="26"/>
                  <a:pt x="60" y="26"/>
                </a:cubicBezTo>
                <a:cubicBezTo>
                  <a:pt x="60" y="26"/>
                  <a:pt x="59" y="26"/>
                  <a:pt x="59" y="26"/>
                </a:cubicBezTo>
                <a:cubicBezTo>
                  <a:pt x="60" y="26"/>
                  <a:pt x="60" y="27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7"/>
                  <a:pt x="62" y="27"/>
                  <a:pt x="62" y="27"/>
                </a:cubicBezTo>
                <a:cubicBezTo>
                  <a:pt x="62" y="27"/>
                  <a:pt x="62" y="27"/>
                  <a:pt x="62" y="27"/>
                </a:cubicBezTo>
                <a:cubicBezTo>
                  <a:pt x="62" y="27"/>
                  <a:pt x="62" y="27"/>
                  <a:pt x="62" y="26"/>
                </a:cubicBezTo>
                <a:cubicBezTo>
                  <a:pt x="62" y="26"/>
                  <a:pt x="62" y="26"/>
                  <a:pt x="63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3" y="26"/>
                  <a:pt x="64" y="26"/>
                  <a:pt x="64" y="26"/>
                </a:cubicBezTo>
                <a:cubicBezTo>
                  <a:pt x="64" y="26"/>
                  <a:pt x="64" y="26"/>
                  <a:pt x="64" y="26"/>
                </a:cubicBezTo>
                <a:cubicBezTo>
                  <a:pt x="64" y="26"/>
                  <a:pt x="64" y="26"/>
                  <a:pt x="64" y="26"/>
                </a:cubicBezTo>
                <a:cubicBezTo>
                  <a:pt x="64" y="26"/>
                  <a:pt x="64" y="26"/>
                  <a:pt x="64" y="26"/>
                </a:cubicBezTo>
                <a:cubicBezTo>
                  <a:pt x="64" y="25"/>
                  <a:pt x="64" y="25"/>
                  <a:pt x="65" y="25"/>
                </a:cubicBezTo>
                <a:cubicBezTo>
                  <a:pt x="65" y="25"/>
                  <a:pt x="66" y="25"/>
                  <a:pt x="66" y="25"/>
                </a:cubicBezTo>
                <a:cubicBezTo>
                  <a:pt x="66" y="25"/>
                  <a:pt x="66" y="26"/>
                  <a:pt x="65" y="27"/>
                </a:cubicBezTo>
                <a:cubicBezTo>
                  <a:pt x="64" y="28"/>
                  <a:pt x="64" y="28"/>
                  <a:pt x="65" y="27"/>
                </a:cubicBezTo>
                <a:cubicBezTo>
                  <a:pt x="66" y="26"/>
                  <a:pt x="66" y="25"/>
                  <a:pt x="67" y="25"/>
                </a:cubicBezTo>
                <a:cubicBezTo>
                  <a:pt x="68" y="25"/>
                  <a:pt x="68" y="25"/>
                  <a:pt x="68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2" y="25"/>
                  <a:pt x="72" y="25"/>
                  <a:pt x="72" y="25"/>
                </a:cubicBezTo>
                <a:cubicBezTo>
                  <a:pt x="72" y="25"/>
                  <a:pt x="73" y="25"/>
                  <a:pt x="73" y="25"/>
                </a:cubicBezTo>
                <a:cubicBezTo>
                  <a:pt x="73" y="24"/>
                  <a:pt x="74" y="24"/>
                  <a:pt x="74" y="24"/>
                </a:cubicBezTo>
                <a:cubicBezTo>
                  <a:pt x="75" y="25"/>
                  <a:pt x="75" y="25"/>
                  <a:pt x="76" y="25"/>
                </a:cubicBezTo>
                <a:cubicBezTo>
                  <a:pt x="78" y="25"/>
                  <a:pt x="78" y="25"/>
                  <a:pt x="78" y="25"/>
                </a:cubicBezTo>
                <a:cubicBezTo>
                  <a:pt x="78" y="25"/>
                  <a:pt x="78" y="25"/>
                  <a:pt x="77" y="24"/>
                </a:cubicBezTo>
                <a:cubicBezTo>
                  <a:pt x="76" y="24"/>
                  <a:pt x="76" y="24"/>
                  <a:pt x="77" y="23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3"/>
                  <a:pt x="80" y="23"/>
                  <a:pt x="80" y="23"/>
                </a:cubicBezTo>
                <a:cubicBezTo>
                  <a:pt x="80" y="23"/>
                  <a:pt x="80" y="23"/>
                  <a:pt x="80" y="24"/>
                </a:cubicBezTo>
                <a:cubicBezTo>
                  <a:pt x="80" y="24"/>
                  <a:pt x="80" y="25"/>
                  <a:pt x="80" y="25"/>
                </a:cubicBezTo>
                <a:cubicBezTo>
                  <a:pt x="80" y="25"/>
                  <a:pt x="80" y="25"/>
                  <a:pt x="79" y="26"/>
                </a:cubicBezTo>
                <a:cubicBezTo>
                  <a:pt x="79" y="26"/>
                  <a:pt x="78" y="26"/>
                  <a:pt x="79" y="26"/>
                </a:cubicBezTo>
                <a:cubicBezTo>
                  <a:pt x="80" y="26"/>
                  <a:pt x="80" y="26"/>
                  <a:pt x="80" y="26"/>
                </a:cubicBezTo>
                <a:cubicBezTo>
                  <a:pt x="81" y="25"/>
                  <a:pt x="82" y="24"/>
                  <a:pt x="82" y="25"/>
                </a:cubicBezTo>
                <a:cubicBezTo>
                  <a:pt x="82" y="25"/>
                  <a:pt x="82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5"/>
                  <a:pt x="83" y="24"/>
                </a:cubicBezTo>
                <a:cubicBezTo>
                  <a:pt x="83" y="24"/>
                  <a:pt x="82" y="24"/>
                  <a:pt x="82" y="24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5"/>
                  <a:pt x="81" y="25"/>
                  <a:pt x="81" y="24"/>
                </a:cubicBezTo>
                <a:cubicBezTo>
                  <a:pt x="81" y="23"/>
                  <a:pt x="81" y="23"/>
                  <a:pt x="81" y="23"/>
                </a:cubicBezTo>
                <a:cubicBezTo>
                  <a:pt x="81" y="23"/>
                  <a:pt x="81" y="23"/>
                  <a:pt x="81" y="23"/>
                </a:cubicBezTo>
                <a:cubicBezTo>
                  <a:pt x="81" y="22"/>
                  <a:pt x="81" y="22"/>
                  <a:pt x="81" y="22"/>
                </a:cubicBezTo>
                <a:cubicBezTo>
                  <a:pt x="81" y="23"/>
                  <a:pt x="81" y="23"/>
                  <a:pt x="81" y="23"/>
                </a:cubicBezTo>
                <a:cubicBezTo>
                  <a:pt x="81" y="24"/>
                  <a:pt x="82" y="24"/>
                  <a:pt x="82" y="24"/>
                </a:cubicBezTo>
                <a:cubicBezTo>
                  <a:pt x="82" y="23"/>
                  <a:pt x="82" y="23"/>
                  <a:pt x="82" y="23"/>
                </a:cubicBezTo>
                <a:cubicBezTo>
                  <a:pt x="74" y="15"/>
                  <a:pt x="65" y="11"/>
                  <a:pt x="55" y="11"/>
                </a:cubicBezTo>
                <a:cubicBezTo>
                  <a:pt x="54" y="11"/>
                  <a:pt x="54" y="11"/>
                  <a:pt x="54" y="11"/>
                </a:cubicBezTo>
                <a:cubicBezTo>
                  <a:pt x="44" y="11"/>
                  <a:pt x="36" y="14"/>
                  <a:pt x="29" y="19"/>
                </a:cubicBezTo>
                <a:cubicBezTo>
                  <a:pt x="27" y="19"/>
                  <a:pt x="27" y="20"/>
                  <a:pt x="28" y="20"/>
                </a:cubicBezTo>
                <a:cubicBezTo>
                  <a:pt x="28" y="21"/>
                  <a:pt x="28" y="21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2"/>
                  <a:pt x="26" y="23"/>
                  <a:pt x="26" y="23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23"/>
                  <a:pt x="26" y="24"/>
                  <a:pt x="26" y="24"/>
                </a:cubicBezTo>
                <a:cubicBezTo>
                  <a:pt x="27" y="24"/>
                  <a:pt x="26" y="24"/>
                  <a:pt x="26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3"/>
                  <a:pt x="25" y="23"/>
                  <a:pt x="25" y="23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5" y="24"/>
                  <a:pt x="25" y="24"/>
                  <a:pt x="25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2" y="25"/>
                  <a:pt x="22" y="25"/>
                </a:cubicBezTo>
                <a:cubicBezTo>
                  <a:pt x="21" y="26"/>
                  <a:pt x="21" y="26"/>
                  <a:pt x="21" y="26"/>
                </a:cubicBezTo>
                <a:cubicBezTo>
                  <a:pt x="14" y="33"/>
                  <a:pt x="11" y="42"/>
                  <a:pt x="11" y="52"/>
                </a:cubicBezTo>
                <a:cubicBezTo>
                  <a:pt x="11" y="54"/>
                  <a:pt x="11" y="56"/>
                  <a:pt x="12" y="59"/>
                </a:cubicBezTo>
                <a:cubicBezTo>
                  <a:pt x="12" y="59"/>
                  <a:pt x="13" y="59"/>
                  <a:pt x="13" y="60"/>
                </a:cubicBezTo>
                <a:cubicBezTo>
                  <a:pt x="13" y="60"/>
                  <a:pt x="13" y="61"/>
                  <a:pt x="14" y="61"/>
                </a:cubicBezTo>
                <a:cubicBezTo>
                  <a:pt x="14" y="61"/>
                  <a:pt x="14" y="61"/>
                  <a:pt x="14" y="61"/>
                </a:cubicBezTo>
                <a:cubicBezTo>
                  <a:pt x="14" y="62"/>
                  <a:pt x="13" y="62"/>
                  <a:pt x="13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13" y="63"/>
                  <a:pt x="13" y="62"/>
                  <a:pt x="14" y="62"/>
                </a:cubicBezTo>
                <a:cubicBezTo>
                  <a:pt x="14" y="62"/>
                  <a:pt x="15" y="62"/>
                  <a:pt x="14" y="63"/>
                </a:cubicBezTo>
                <a:cubicBezTo>
                  <a:pt x="14" y="63"/>
                  <a:pt x="14" y="63"/>
                  <a:pt x="14" y="63"/>
                </a:cubicBezTo>
                <a:cubicBezTo>
                  <a:pt x="14" y="63"/>
                  <a:pt x="14" y="63"/>
                  <a:pt x="14" y="63"/>
                </a:cubicBezTo>
                <a:cubicBezTo>
                  <a:pt x="14" y="63"/>
                  <a:pt x="15" y="62"/>
                  <a:pt x="15" y="62"/>
                </a:cubicBezTo>
                <a:cubicBezTo>
                  <a:pt x="17" y="63"/>
                  <a:pt x="17" y="63"/>
                  <a:pt x="17" y="63"/>
                </a:cubicBezTo>
                <a:cubicBezTo>
                  <a:pt x="18" y="63"/>
                  <a:pt x="18" y="63"/>
                  <a:pt x="18" y="63"/>
                </a:cubicBezTo>
                <a:cubicBezTo>
                  <a:pt x="19" y="63"/>
                  <a:pt x="19" y="63"/>
                  <a:pt x="19" y="64"/>
                </a:cubicBezTo>
                <a:cubicBezTo>
                  <a:pt x="20" y="64"/>
                  <a:pt x="20" y="64"/>
                  <a:pt x="21" y="65"/>
                </a:cubicBezTo>
                <a:cubicBezTo>
                  <a:pt x="22" y="65"/>
                  <a:pt x="22" y="66"/>
                  <a:pt x="22" y="66"/>
                </a:cubicBezTo>
                <a:cubicBezTo>
                  <a:pt x="22" y="67"/>
                  <a:pt x="21" y="68"/>
                  <a:pt x="20" y="69"/>
                </a:cubicBezTo>
                <a:cubicBezTo>
                  <a:pt x="20" y="69"/>
                  <a:pt x="19" y="69"/>
                  <a:pt x="20" y="70"/>
                </a:cubicBezTo>
                <a:cubicBezTo>
                  <a:pt x="20" y="70"/>
                  <a:pt x="20" y="71"/>
                  <a:pt x="19" y="71"/>
                </a:cubicBezTo>
                <a:cubicBezTo>
                  <a:pt x="19" y="72"/>
                  <a:pt x="19" y="72"/>
                  <a:pt x="19" y="72"/>
                </a:cubicBezTo>
                <a:cubicBezTo>
                  <a:pt x="19" y="72"/>
                  <a:pt x="19" y="72"/>
                  <a:pt x="19" y="73"/>
                </a:cubicBezTo>
                <a:cubicBezTo>
                  <a:pt x="19" y="73"/>
                  <a:pt x="19" y="73"/>
                  <a:pt x="18" y="74"/>
                </a:cubicBezTo>
                <a:cubicBezTo>
                  <a:pt x="18" y="74"/>
                  <a:pt x="18" y="74"/>
                  <a:pt x="17" y="74"/>
                </a:cubicBezTo>
                <a:cubicBezTo>
                  <a:pt x="25" y="87"/>
                  <a:pt x="38" y="94"/>
                  <a:pt x="55" y="94"/>
                </a:cubicBezTo>
                <a:cubicBezTo>
                  <a:pt x="63" y="94"/>
                  <a:pt x="71" y="91"/>
                  <a:pt x="79" y="84"/>
                </a:cubicBezTo>
                <a:cubicBezTo>
                  <a:pt x="87" y="78"/>
                  <a:pt x="91" y="70"/>
                  <a:pt x="93" y="60"/>
                </a:cubicBezTo>
                <a:cubicBezTo>
                  <a:pt x="93" y="60"/>
                  <a:pt x="93" y="60"/>
                  <a:pt x="93" y="60"/>
                </a:cubicBezTo>
                <a:cubicBezTo>
                  <a:pt x="92" y="59"/>
                  <a:pt x="92" y="59"/>
                  <a:pt x="92" y="59"/>
                </a:cubicBezTo>
                <a:cubicBezTo>
                  <a:pt x="92" y="59"/>
                  <a:pt x="93" y="59"/>
                  <a:pt x="93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4" y="58"/>
                  <a:pt x="94" y="58"/>
                  <a:pt x="93" y="57"/>
                </a:cubicBezTo>
                <a:cubicBezTo>
                  <a:pt x="93" y="57"/>
                  <a:pt x="93" y="57"/>
                  <a:pt x="94" y="57"/>
                </a:cubicBezTo>
                <a:cubicBezTo>
                  <a:pt x="94" y="56"/>
                  <a:pt x="94" y="56"/>
                  <a:pt x="94" y="56"/>
                </a:cubicBezTo>
                <a:cubicBezTo>
                  <a:pt x="94" y="56"/>
                  <a:pt x="94" y="56"/>
                  <a:pt x="94" y="56"/>
                </a:cubicBezTo>
                <a:cubicBezTo>
                  <a:pt x="94" y="56"/>
                  <a:pt x="94" y="55"/>
                  <a:pt x="94" y="55"/>
                </a:cubicBezTo>
                <a:cubicBezTo>
                  <a:pt x="94" y="53"/>
                  <a:pt x="94" y="53"/>
                  <a:pt x="94" y="53"/>
                </a:cubicBezTo>
                <a:cubicBezTo>
                  <a:pt x="94" y="53"/>
                  <a:pt x="93" y="53"/>
                  <a:pt x="93" y="53"/>
                </a:cubicBezTo>
                <a:cubicBezTo>
                  <a:pt x="92" y="54"/>
                  <a:pt x="92" y="54"/>
                  <a:pt x="92" y="54"/>
                </a:cubicBezTo>
                <a:cubicBezTo>
                  <a:pt x="92" y="54"/>
                  <a:pt x="91" y="54"/>
                  <a:pt x="91" y="53"/>
                </a:cubicBezTo>
                <a:cubicBezTo>
                  <a:pt x="92" y="52"/>
                  <a:pt x="91" y="52"/>
                  <a:pt x="91" y="51"/>
                </a:cubicBezTo>
                <a:cubicBezTo>
                  <a:pt x="90" y="50"/>
                  <a:pt x="90" y="50"/>
                  <a:pt x="90" y="50"/>
                </a:cubicBezTo>
                <a:cubicBezTo>
                  <a:pt x="90" y="50"/>
                  <a:pt x="90" y="50"/>
                  <a:pt x="90" y="50"/>
                </a:cubicBezTo>
                <a:cubicBezTo>
                  <a:pt x="89" y="50"/>
                  <a:pt x="89" y="50"/>
                  <a:pt x="88" y="50"/>
                </a:cubicBezTo>
                <a:cubicBezTo>
                  <a:pt x="88" y="50"/>
                  <a:pt x="88" y="50"/>
                  <a:pt x="87" y="50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51"/>
                  <a:pt x="87" y="51"/>
                  <a:pt x="87" y="51"/>
                </a:cubicBezTo>
                <a:cubicBezTo>
                  <a:pt x="86" y="51"/>
                  <a:pt x="86" y="52"/>
                  <a:pt x="86" y="52"/>
                </a:cubicBezTo>
                <a:cubicBezTo>
                  <a:pt x="85" y="52"/>
                  <a:pt x="85" y="53"/>
                  <a:pt x="85" y="53"/>
                </a:cubicBezTo>
                <a:cubicBezTo>
                  <a:pt x="84" y="53"/>
                  <a:pt x="84" y="54"/>
                  <a:pt x="84" y="54"/>
                </a:cubicBezTo>
                <a:cubicBezTo>
                  <a:pt x="84" y="55"/>
                  <a:pt x="84" y="56"/>
                  <a:pt x="83" y="57"/>
                </a:cubicBezTo>
                <a:cubicBezTo>
                  <a:pt x="83" y="58"/>
                  <a:pt x="82" y="58"/>
                  <a:pt x="82" y="58"/>
                </a:cubicBezTo>
                <a:cubicBezTo>
                  <a:pt x="82" y="58"/>
                  <a:pt x="82" y="58"/>
                  <a:pt x="82" y="57"/>
                </a:cubicBezTo>
                <a:cubicBezTo>
                  <a:pt x="82" y="57"/>
                  <a:pt x="82" y="56"/>
                  <a:pt x="81" y="55"/>
                </a:cubicBezTo>
                <a:cubicBezTo>
                  <a:pt x="80" y="54"/>
                  <a:pt x="80" y="54"/>
                  <a:pt x="80" y="54"/>
                </a:cubicBezTo>
                <a:cubicBezTo>
                  <a:pt x="80" y="52"/>
                  <a:pt x="80" y="52"/>
                  <a:pt x="80" y="52"/>
                </a:cubicBezTo>
                <a:cubicBezTo>
                  <a:pt x="80" y="50"/>
                  <a:pt x="80" y="50"/>
                  <a:pt x="80" y="50"/>
                </a:cubicBezTo>
                <a:cubicBezTo>
                  <a:pt x="79" y="51"/>
                  <a:pt x="79" y="51"/>
                  <a:pt x="79" y="51"/>
                </a:cubicBezTo>
                <a:cubicBezTo>
                  <a:pt x="78" y="51"/>
                  <a:pt x="78" y="50"/>
                  <a:pt x="78" y="50"/>
                </a:cubicBezTo>
                <a:cubicBezTo>
                  <a:pt x="78" y="50"/>
                  <a:pt x="78" y="49"/>
                  <a:pt x="78" y="49"/>
                </a:cubicBezTo>
                <a:cubicBezTo>
                  <a:pt x="77" y="49"/>
                  <a:pt x="77" y="49"/>
                  <a:pt x="76" y="48"/>
                </a:cubicBezTo>
                <a:cubicBezTo>
                  <a:pt x="74" y="49"/>
                  <a:pt x="74" y="49"/>
                  <a:pt x="74" y="49"/>
                </a:cubicBezTo>
                <a:cubicBezTo>
                  <a:pt x="73" y="49"/>
                  <a:pt x="72" y="48"/>
                  <a:pt x="72" y="48"/>
                </a:cubicBezTo>
                <a:cubicBezTo>
                  <a:pt x="71" y="48"/>
                  <a:pt x="71" y="47"/>
                  <a:pt x="71" y="48"/>
                </a:cubicBezTo>
                <a:cubicBezTo>
                  <a:pt x="70" y="48"/>
                  <a:pt x="70" y="48"/>
                  <a:pt x="69" y="48"/>
                </a:cubicBezTo>
                <a:cubicBezTo>
                  <a:pt x="69" y="47"/>
                  <a:pt x="68" y="47"/>
                  <a:pt x="68" y="46"/>
                </a:cubicBezTo>
                <a:cubicBezTo>
                  <a:pt x="68" y="45"/>
                  <a:pt x="67" y="45"/>
                  <a:pt x="67" y="46"/>
                </a:cubicBezTo>
                <a:cubicBezTo>
                  <a:pt x="67" y="46"/>
                  <a:pt x="67" y="46"/>
                  <a:pt x="67" y="46"/>
                </a:cubicBezTo>
                <a:cubicBezTo>
                  <a:pt x="68" y="48"/>
                  <a:pt x="68" y="48"/>
                  <a:pt x="68" y="48"/>
                </a:cubicBezTo>
                <a:cubicBezTo>
                  <a:pt x="68" y="48"/>
                  <a:pt x="68" y="48"/>
                  <a:pt x="68" y="48"/>
                </a:cubicBezTo>
                <a:cubicBezTo>
                  <a:pt x="69" y="49"/>
                  <a:pt x="69" y="49"/>
                  <a:pt x="69" y="49"/>
                </a:cubicBezTo>
                <a:cubicBezTo>
                  <a:pt x="69" y="49"/>
                  <a:pt x="69" y="49"/>
                  <a:pt x="69" y="49"/>
                </a:cubicBezTo>
                <a:cubicBezTo>
                  <a:pt x="69" y="49"/>
                  <a:pt x="70" y="49"/>
                  <a:pt x="71" y="48"/>
                </a:cubicBezTo>
                <a:cubicBezTo>
                  <a:pt x="73" y="50"/>
                  <a:pt x="73" y="50"/>
                  <a:pt x="73" y="50"/>
                </a:cubicBezTo>
                <a:cubicBezTo>
                  <a:pt x="73" y="50"/>
                  <a:pt x="73" y="50"/>
                  <a:pt x="72" y="51"/>
                </a:cubicBezTo>
                <a:cubicBezTo>
                  <a:pt x="72" y="52"/>
                  <a:pt x="71" y="52"/>
                  <a:pt x="70" y="53"/>
                </a:cubicBezTo>
                <a:cubicBezTo>
                  <a:pt x="70" y="53"/>
                  <a:pt x="69" y="53"/>
                  <a:pt x="69" y="54"/>
                </a:cubicBezTo>
                <a:cubicBezTo>
                  <a:pt x="69" y="54"/>
                  <a:pt x="68" y="54"/>
                  <a:pt x="68" y="54"/>
                </a:cubicBezTo>
                <a:cubicBezTo>
                  <a:pt x="68" y="54"/>
                  <a:pt x="67" y="54"/>
                  <a:pt x="66" y="55"/>
                </a:cubicBezTo>
                <a:cubicBezTo>
                  <a:pt x="65" y="55"/>
                  <a:pt x="64" y="55"/>
                  <a:pt x="64" y="53"/>
                </a:cubicBezTo>
                <a:cubicBezTo>
                  <a:pt x="63" y="52"/>
                  <a:pt x="63" y="51"/>
                  <a:pt x="62" y="51"/>
                </a:cubicBezTo>
                <a:cubicBezTo>
                  <a:pt x="62" y="51"/>
                  <a:pt x="61" y="50"/>
                  <a:pt x="61" y="49"/>
                </a:cubicBezTo>
                <a:cubicBezTo>
                  <a:pt x="61" y="48"/>
                  <a:pt x="61" y="48"/>
                  <a:pt x="61" y="48"/>
                </a:cubicBezTo>
                <a:cubicBezTo>
                  <a:pt x="60" y="47"/>
                  <a:pt x="60" y="47"/>
                  <a:pt x="60" y="47"/>
                </a:cubicBezTo>
                <a:cubicBezTo>
                  <a:pt x="60" y="47"/>
                  <a:pt x="60" y="47"/>
                  <a:pt x="59" y="47"/>
                </a:cubicBezTo>
                <a:cubicBezTo>
                  <a:pt x="59" y="47"/>
                  <a:pt x="60" y="48"/>
                  <a:pt x="61" y="51"/>
                </a:cubicBezTo>
                <a:cubicBezTo>
                  <a:pt x="62" y="53"/>
                  <a:pt x="63" y="54"/>
                  <a:pt x="63" y="54"/>
                </a:cubicBezTo>
                <a:cubicBezTo>
                  <a:pt x="64" y="54"/>
                  <a:pt x="64" y="55"/>
                  <a:pt x="64" y="56"/>
                </a:cubicBezTo>
                <a:cubicBezTo>
                  <a:pt x="64" y="56"/>
                  <a:pt x="64" y="56"/>
                  <a:pt x="64" y="56"/>
                </a:cubicBezTo>
                <a:cubicBezTo>
                  <a:pt x="64" y="56"/>
                  <a:pt x="64" y="56"/>
                  <a:pt x="64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68" y="57"/>
                  <a:pt x="68" y="57"/>
                  <a:pt x="68" y="57"/>
                </a:cubicBezTo>
                <a:cubicBezTo>
                  <a:pt x="66" y="60"/>
                  <a:pt x="66" y="60"/>
                  <a:pt x="66" y="60"/>
                </a:cubicBezTo>
                <a:cubicBezTo>
                  <a:pt x="66" y="60"/>
                  <a:pt x="66" y="61"/>
                  <a:pt x="66" y="61"/>
                </a:cubicBezTo>
                <a:cubicBezTo>
                  <a:pt x="65" y="61"/>
                  <a:pt x="64" y="61"/>
                  <a:pt x="64" y="62"/>
                </a:cubicBezTo>
                <a:cubicBezTo>
                  <a:pt x="63" y="63"/>
                  <a:pt x="63" y="63"/>
                  <a:pt x="63" y="63"/>
                </a:cubicBezTo>
                <a:cubicBezTo>
                  <a:pt x="62" y="64"/>
                  <a:pt x="62" y="64"/>
                  <a:pt x="62" y="64"/>
                </a:cubicBezTo>
                <a:cubicBezTo>
                  <a:pt x="62" y="64"/>
                  <a:pt x="62" y="65"/>
                  <a:pt x="62" y="66"/>
                </a:cubicBezTo>
                <a:cubicBezTo>
                  <a:pt x="63" y="68"/>
                  <a:pt x="63" y="68"/>
                  <a:pt x="63" y="68"/>
                </a:cubicBezTo>
                <a:cubicBezTo>
                  <a:pt x="63" y="70"/>
                  <a:pt x="62" y="71"/>
                  <a:pt x="61" y="72"/>
                </a:cubicBezTo>
                <a:cubicBezTo>
                  <a:pt x="60" y="72"/>
                  <a:pt x="59" y="73"/>
                  <a:pt x="59" y="73"/>
                </a:cubicBezTo>
                <a:cubicBezTo>
                  <a:pt x="60" y="74"/>
                  <a:pt x="60" y="74"/>
                  <a:pt x="60" y="75"/>
                </a:cubicBezTo>
                <a:cubicBezTo>
                  <a:pt x="60" y="75"/>
                  <a:pt x="60" y="75"/>
                  <a:pt x="59" y="75"/>
                </a:cubicBezTo>
                <a:cubicBezTo>
                  <a:pt x="59" y="76"/>
                  <a:pt x="58" y="76"/>
                  <a:pt x="59" y="76"/>
                </a:cubicBezTo>
                <a:cubicBezTo>
                  <a:pt x="59" y="77"/>
                  <a:pt x="58" y="77"/>
                  <a:pt x="57" y="79"/>
                </a:cubicBezTo>
                <a:cubicBezTo>
                  <a:pt x="56" y="80"/>
                  <a:pt x="55" y="80"/>
                  <a:pt x="54" y="80"/>
                </a:cubicBezTo>
                <a:cubicBezTo>
                  <a:pt x="53" y="80"/>
                  <a:pt x="52" y="80"/>
                  <a:pt x="52" y="81"/>
                </a:cubicBezTo>
                <a:cubicBezTo>
                  <a:pt x="51" y="81"/>
                  <a:pt x="51" y="81"/>
                  <a:pt x="50" y="80"/>
                </a:cubicBezTo>
                <a:cubicBezTo>
                  <a:pt x="50" y="78"/>
                  <a:pt x="50" y="78"/>
                  <a:pt x="50" y="78"/>
                </a:cubicBezTo>
                <a:cubicBezTo>
                  <a:pt x="49" y="77"/>
                  <a:pt x="49" y="77"/>
                  <a:pt x="49" y="77"/>
                </a:cubicBezTo>
                <a:cubicBezTo>
                  <a:pt x="49" y="77"/>
                  <a:pt x="49" y="76"/>
                  <a:pt x="49" y="76"/>
                </a:cubicBezTo>
                <a:cubicBezTo>
                  <a:pt x="49" y="76"/>
                  <a:pt x="49" y="76"/>
                  <a:pt x="49" y="75"/>
                </a:cubicBezTo>
                <a:cubicBezTo>
                  <a:pt x="49" y="74"/>
                  <a:pt x="48" y="74"/>
                  <a:pt x="48" y="73"/>
                </a:cubicBezTo>
                <a:cubicBezTo>
                  <a:pt x="47" y="72"/>
                  <a:pt x="47" y="71"/>
                  <a:pt x="47" y="71"/>
                </a:cubicBezTo>
                <a:cubicBezTo>
                  <a:pt x="47" y="70"/>
                  <a:pt x="47" y="69"/>
                  <a:pt x="48" y="69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67"/>
                  <a:pt x="48" y="67"/>
                  <a:pt x="48" y="66"/>
                </a:cubicBezTo>
                <a:cubicBezTo>
                  <a:pt x="48" y="66"/>
                  <a:pt x="48" y="66"/>
                  <a:pt x="48" y="65"/>
                </a:cubicBezTo>
                <a:cubicBezTo>
                  <a:pt x="47" y="65"/>
                  <a:pt x="47" y="65"/>
                  <a:pt x="47" y="64"/>
                </a:cubicBezTo>
                <a:cubicBezTo>
                  <a:pt x="46" y="64"/>
                  <a:pt x="46" y="63"/>
                  <a:pt x="46" y="63"/>
                </a:cubicBezTo>
                <a:cubicBezTo>
                  <a:pt x="45" y="63"/>
                  <a:pt x="45" y="63"/>
                  <a:pt x="45" y="62"/>
                </a:cubicBezTo>
                <a:cubicBezTo>
                  <a:pt x="46" y="62"/>
                  <a:pt x="46" y="62"/>
                  <a:pt x="46" y="61"/>
                </a:cubicBezTo>
                <a:cubicBezTo>
                  <a:pt x="46" y="61"/>
                  <a:pt x="46" y="61"/>
                  <a:pt x="46" y="60"/>
                </a:cubicBezTo>
                <a:cubicBezTo>
                  <a:pt x="46" y="60"/>
                  <a:pt x="46" y="60"/>
                  <a:pt x="46" y="60"/>
                </a:cubicBezTo>
                <a:cubicBezTo>
                  <a:pt x="45" y="59"/>
                  <a:pt x="45" y="59"/>
                  <a:pt x="45" y="60"/>
                </a:cubicBezTo>
                <a:cubicBezTo>
                  <a:pt x="44" y="60"/>
                  <a:pt x="44" y="60"/>
                  <a:pt x="44" y="60"/>
                </a:cubicBezTo>
                <a:cubicBezTo>
                  <a:pt x="43" y="59"/>
                  <a:pt x="43" y="59"/>
                  <a:pt x="43" y="59"/>
                </a:cubicBezTo>
                <a:cubicBezTo>
                  <a:pt x="43" y="58"/>
                  <a:pt x="42" y="58"/>
                  <a:pt x="41" y="58"/>
                </a:cubicBezTo>
                <a:cubicBezTo>
                  <a:pt x="40" y="59"/>
                  <a:pt x="40" y="59"/>
                  <a:pt x="40" y="59"/>
                </a:cubicBezTo>
                <a:cubicBezTo>
                  <a:pt x="38" y="59"/>
                  <a:pt x="38" y="59"/>
                  <a:pt x="38" y="59"/>
                </a:cubicBezTo>
                <a:cubicBezTo>
                  <a:pt x="37" y="59"/>
                  <a:pt x="37" y="59"/>
                  <a:pt x="37" y="60"/>
                </a:cubicBezTo>
                <a:cubicBezTo>
                  <a:pt x="37" y="60"/>
                  <a:pt x="36" y="60"/>
                  <a:pt x="36" y="60"/>
                </a:cubicBezTo>
                <a:cubicBezTo>
                  <a:pt x="35" y="59"/>
                  <a:pt x="35" y="59"/>
                  <a:pt x="35" y="59"/>
                </a:cubicBezTo>
                <a:cubicBezTo>
                  <a:pt x="34" y="58"/>
                  <a:pt x="34" y="58"/>
                  <a:pt x="33" y="57"/>
                </a:cubicBezTo>
                <a:cubicBezTo>
                  <a:pt x="33" y="57"/>
                  <a:pt x="33" y="56"/>
                  <a:pt x="32" y="56"/>
                </a:cubicBezTo>
                <a:cubicBezTo>
                  <a:pt x="32" y="56"/>
                  <a:pt x="31" y="56"/>
                  <a:pt x="31" y="55"/>
                </a:cubicBezTo>
                <a:cubicBezTo>
                  <a:pt x="31" y="55"/>
                  <a:pt x="31" y="55"/>
                  <a:pt x="31" y="55"/>
                </a:cubicBezTo>
                <a:cubicBezTo>
                  <a:pt x="31" y="55"/>
                  <a:pt x="32" y="55"/>
                  <a:pt x="32" y="55"/>
                </a:cubicBezTo>
                <a:cubicBezTo>
                  <a:pt x="32" y="54"/>
                  <a:pt x="31" y="54"/>
                  <a:pt x="31" y="54"/>
                </a:cubicBezTo>
                <a:cubicBezTo>
                  <a:pt x="31" y="54"/>
                  <a:pt x="31" y="54"/>
                  <a:pt x="31" y="54"/>
                </a:cubicBezTo>
                <a:cubicBezTo>
                  <a:pt x="32" y="53"/>
                  <a:pt x="32" y="52"/>
                  <a:pt x="32" y="51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49"/>
                  <a:pt x="32" y="49"/>
                  <a:pt x="33" y="48"/>
                </a:cubicBezTo>
                <a:cubicBezTo>
                  <a:pt x="33" y="48"/>
                  <a:pt x="34" y="47"/>
                  <a:pt x="34" y="47"/>
                </a:cubicBezTo>
                <a:cubicBezTo>
                  <a:pt x="35" y="46"/>
                  <a:pt x="35" y="46"/>
                  <a:pt x="35" y="45"/>
                </a:cubicBezTo>
                <a:cubicBezTo>
                  <a:pt x="35" y="44"/>
                  <a:pt x="36" y="44"/>
                  <a:pt x="36" y="44"/>
                </a:cubicBezTo>
                <a:cubicBezTo>
                  <a:pt x="37" y="43"/>
                  <a:pt x="38" y="43"/>
                  <a:pt x="39" y="43"/>
                </a:cubicBezTo>
                <a:cubicBezTo>
                  <a:pt x="42" y="42"/>
                  <a:pt x="42" y="42"/>
                  <a:pt x="42" y="42"/>
                </a:cubicBezTo>
                <a:cubicBezTo>
                  <a:pt x="44" y="42"/>
                  <a:pt x="45" y="42"/>
                  <a:pt x="45" y="42"/>
                </a:cubicBezTo>
                <a:cubicBezTo>
                  <a:pt x="46" y="41"/>
                  <a:pt x="46" y="42"/>
                  <a:pt x="46" y="42"/>
                </a:cubicBezTo>
                <a:cubicBezTo>
                  <a:pt x="47" y="43"/>
                  <a:pt x="47" y="43"/>
                  <a:pt x="47" y="43"/>
                </a:cubicBezTo>
                <a:cubicBezTo>
                  <a:pt x="46" y="43"/>
                  <a:pt x="46" y="43"/>
                  <a:pt x="46" y="44"/>
                </a:cubicBezTo>
                <a:cubicBezTo>
                  <a:pt x="47" y="44"/>
                  <a:pt x="47" y="44"/>
                  <a:pt x="48" y="44"/>
                </a:cubicBezTo>
                <a:cubicBezTo>
                  <a:pt x="50" y="45"/>
                  <a:pt x="50" y="45"/>
                  <a:pt x="50" y="45"/>
                </a:cubicBezTo>
                <a:cubicBezTo>
                  <a:pt x="51" y="45"/>
                  <a:pt x="51" y="45"/>
                  <a:pt x="52" y="45"/>
                </a:cubicBezTo>
                <a:cubicBezTo>
                  <a:pt x="52" y="44"/>
                  <a:pt x="52" y="44"/>
                  <a:pt x="53" y="44"/>
                </a:cubicBezTo>
                <a:cubicBezTo>
                  <a:pt x="54" y="45"/>
                  <a:pt x="54" y="45"/>
                  <a:pt x="54" y="45"/>
                </a:cubicBezTo>
                <a:cubicBezTo>
                  <a:pt x="55" y="45"/>
                  <a:pt x="56" y="45"/>
                  <a:pt x="56" y="45"/>
                </a:cubicBezTo>
                <a:cubicBezTo>
                  <a:pt x="56" y="45"/>
                  <a:pt x="56" y="45"/>
                  <a:pt x="56" y="45"/>
                </a:cubicBezTo>
                <a:cubicBezTo>
                  <a:pt x="55" y="46"/>
                  <a:pt x="55" y="46"/>
                  <a:pt x="55" y="46"/>
                </a:cubicBezTo>
                <a:cubicBezTo>
                  <a:pt x="55" y="46"/>
                  <a:pt x="55" y="46"/>
                  <a:pt x="55" y="46"/>
                </a:cubicBezTo>
                <a:cubicBezTo>
                  <a:pt x="56" y="45"/>
                  <a:pt x="56" y="45"/>
                  <a:pt x="57" y="45"/>
                </a:cubicBezTo>
                <a:cubicBezTo>
                  <a:pt x="57" y="45"/>
                  <a:pt x="58" y="45"/>
                  <a:pt x="58" y="45"/>
                </a:cubicBezTo>
                <a:cubicBezTo>
                  <a:pt x="58" y="45"/>
                  <a:pt x="58" y="45"/>
                  <a:pt x="59" y="45"/>
                </a:cubicBezTo>
                <a:cubicBezTo>
                  <a:pt x="59" y="45"/>
                  <a:pt x="60" y="44"/>
                  <a:pt x="60" y="43"/>
                </a:cubicBezTo>
                <a:cubicBezTo>
                  <a:pt x="60" y="42"/>
                  <a:pt x="60" y="42"/>
                  <a:pt x="59" y="42"/>
                </a:cubicBezTo>
                <a:cubicBezTo>
                  <a:pt x="59" y="42"/>
                  <a:pt x="58" y="43"/>
                  <a:pt x="58" y="43"/>
                </a:cubicBezTo>
                <a:cubicBezTo>
                  <a:pt x="56" y="42"/>
                  <a:pt x="56" y="42"/>
                  <a:pt x="56" y="42"/>
                </a:cubicBezTo>
                <a:cubicBezTo>
                  <a:pt x="56" y="42"/>
                  <a:pt x="56" y="42"/>
                  <a:pt x="55" y="42"/>
                </a:cubicBezTo>
                <a:cubicBezTo>
                  <a:pt x="55" y="42"/>
                  <a:pt x="55" y="41"/>
                  <a:pt x="55" y="41"/>
                </a:cubicBezTo>
                <a:cubicBezTo>
                  <a:pt x="55" y="40"/>
                  <a:pt x="54" y="40"/>
                  <a:pt x="54" y="40"/>
                </a:cubicBezTo>
                <a:cubicBezTo>
                  <a:pt x="53" y="40"/>
                  <a:pt x="53" y="41"/>
                  <a:pt x="53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2"/>
                  <a:pt x="54" y="42"/>
                  <a:pt x="53" y="42"/>
                </a:cubicBezTo>
                <a:cubicBezTo>
                  <a:pt x="53" y="42"/>
                  <a:pt x="52" y="43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1"/>
                  <a:pt x="52" y="41"/>
                  <a:pt x="51" y="40"/>
                </a:cubicBezTo>
                <a:cubicBezTo>
                  <a:pt x="51" y="40"/>
                  <a:pt x="51" y="40"/>
                  <a:pt x="51" y="40"/>
                </a:cubicBezTo>
                <a:cubicBezTo>
                  <a:pt x="51" y="40"/>
                  <a:pt x="51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8"/>
                  <a:pt x="49" y="38"/>
                  <a:pt x="48" y="38"/>
                </a:cubicBezTo>
                <a:cubicBezTo>
                  <a:pt x="48" y="37"/>
                  <a:pt x="47" y="37"/>
                  <a:pt x="47" y="38"/>
                </a:cubicBezTo>
                <a:cubicBezTo>
                  <a:pt x="47" y="38"/>
                  <a:pt x="47" y="38"/>
                  <a:pt x="48" y="38"/>
                </a:cubicBezTo>
                <a:cubicBezTo>
                  <a:pt x="48" y="38"/>
                  <a:pt x="48" y="38"/>
                  <a:pt x="48" y="39"/>
                </a:cubicBezTo>
                <a:cubicBezTo>
                  <a:pt x="48" y="39"/>
                  <a:pt x="49" y="39"/>
                  <a:pt x="49" y="39"/>
                </a:cubicBezTo>
                <a:cubicBezTo>
                  <a:pt x="51" y="40"/>
                  <a:pt x="51" y="40"/>
                  <a:pt x="51" y="40"/>
                </a:cubicBezTo>
                <a:cubicBezTo>
                  <a:pt x="50" y="40"/>
                  <a:pt x="50" y="40"/>
                  <a:pt x="50" y="40"/>
                </a:cubicBezTo>
                <a:cubicBezTo>
                  <a:pt x="50" y="40"/>
                  <a:pt x="50" y="41"/>
                  <a:pt x="50" y="41"/>
                </a:cubicBezTo>
                <a:cubicBezTo>
                  <a:pt x="50" y="41"/>
                  <a:pt x="50" y="41"/>
                  <a:pt x="50" y="41"/>
                </a:cubicBezTo>
                <a:cubicBezTo>
                  <a:pt x="49" y="41"/>
                  <a:pt x="49" y="41"/>
                  <a:pt x="49" y="41"/>
                </a:cubicBezTo>
                <a:cubicBezTo>
                  <a:pt x="49" y="40"/>
                  <a:pt x="48" y="40"/>
                  <a:pt x="48" y="39"/>
                </a:cubicBezTo>
                <a:cubicBezTo>
                  <a:pt x="47" y="39"/>
                  <a:pt x="46" y="39"/>
                  <a:pt x="46" y="38"/>
                </a:cubicBezTo>
                <a:cubicBezTo>
                  <a:pt x="46" y="38"/>
                  <a:pt x="46" y="38"/>
                  <a:pt x="45" y="38"/>
                </a:cubicBezTo>
                <a:cubicBezTo>
                  <a:pt x="44" y="39"/>
                  <a:pt x="44" y="39"/>
                  <a:pt x="44" y="39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43" y="39"/>
                  <a:pt x="42" y="39"/>
                </a:cubicBezTo>
                <a:cubicBezTo>
                  <a:pt x="42" y="39"/>
                  <a:pt x="42" y="40"/>
                  <a:pt x="41" y="40"/>
                </a:cubicBezTo>
                <a:cubicBezTo>
                  <a:pt x="41" y="40"/>
                  <a:pt x="41" y="40"/>
                  <a:pt x="41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0" y="42"/>
                  <a:pt x="40" y="42"/>
                  <a:pt x="40" y="42"/>
                </a:cubicBezTo>
                <a:cubicBezTo>
                  <a:pt x="39" y="42"/>
                  <a:pt x="38" y="42"/>
                  <a:pt x="38" y="42"/>
                </a:cubicBezTo>
                <a:cubicBezTo>
                  <a:pt x="38" y="42"/>
                  <a:pt x="38" y="42"/>
                  <a:pt x="38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36" y="42"/>
                  <a:pt x="36" y="42"/>
                  <a:pt x="36" y="42"/>
                </a:cubicBezTo>
                <a:cubicBezTo>
                  <a:pt x="36" y="42"/>
                  <a:pt x="35" y="41"/>
                  <a:pt x="35" y="41"/>
                </a:cubicBezTo>
                <a:cubicBezTo>
                  <a:pt x="35" y="41"/>
                  <a:pt x="35" y="41"/>
                  <a:pt x="36" y="41"/>
                </a:cubicBezTo>
                <a:cubicBezTo>
                  <a:pt x="36" y="40"/>
                  <a:pt x="36" y="40"/>
                  <a:pt x="36" y="39"/>
                </a:cubicBezTo>
                <a:cubicBezTo>
                  <a:pt x="35" y="39"/>
                  <a:pt x="35" y="39"/>
                  <a:pt x="36" y="38"/>
                </a:cubicBezTo>
                <a:cubicBezTo>
                  <a:pt x="38" y="38"/>
                  <a:pt x="38" y="38"/>
                  <a:pt x="38" y="38"/>
                </a:cubicBezTo>
                <a:cubicBezTo>
                  <a:pt x="39" y="38"/>
                  <a:pt x="40" y="38"/>
                  <a:pt x="40" y="38"/>
                </a:cubicBezTo>
                <a:cubicBezTo>
                  <a:pt x="41" y="37"/>
                  <a:pt x="40" y="36"/>
                  <a:pt x="39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40" y="35"/>
                  <a:pt x="40" y="35"/>
                  <a:pt x="40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2" y="35"/>
                  <a:pt x="42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4" y="33"/>
                  <a:pt x="44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2"/>
                  <a:pt x="45" y="31"/>
                  <a:pt x="46" y="31"/>
                </a:cubicBezTo>
                <a:cubicBezTo>
                  <a:pt x="46" y="31"/>
                  <a:pt x="46" y="31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7" y="33"/>
                  <a:pt x="47" y="33"/>
                  <a:pt x="47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50" y="33"/>
                  <a:pt x="50" y="32"/>
                </a:cubicBezTo>
                <a:cubicBezTo>
                  <a:pt x="50" y="32"/>
                  <a:pt x="50" y="32"/>
                  <a:pt x="51" y="32"/>
                </a:cubicBezTo>
                <a:cubicBezTo>
                  <a:pt x="51" y="33"/>
                  <a:pt x="52" y="33"/>
                  <a:pt x="52" y="32"/>
                </a:cubicBezTo>
                <a:close/>
                <a:moveTo>
                  <a:pt x="32" y="27"/>
                </a:moveTo>
                <a:cubicBezTo>
                  <a:pt x="32" y="26"/>
                  <a:pt x="31" y="26"/>
                  <a:pt x="30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26"/>
                  <a:pt x="28" y="26"/>
                  <a:pt x="27" y="26"/>
                </a:cubicBezTo>
                <a:cubicBezTo>
                  <a:pt x="27" y="26"/>
                  <a:pt x="27" y="27"/>
                  <a:pt x="27" y="27"/>
                </a:cubicBezTo>
                <a:cubicBezTo>
                  <a:pt x="27" y="27"/>
                  <a:pt x="28" y="27"/>
                  <a:pt x="28" y="27"/>
                </a:cubicBezTo>
                <a:cubicBezTo>
                  <a:pt x="29" y="27"/>
                  <a:pt x="29" y="27"/>
                  <a:pt x="29" y="28"/>
                </a:cubicBezTo>
                <a:cubicBezTo>
                  <a:pt x="29" y="28"/>
                  <a:pt x="29" y="28"/>
                  <a:pt x="30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2" y="27"/>
                  <a:pt x="32" y="27"/>
                  <a:pt x="32" y="27"/>
                </a:cubicBezTo>
                <a:cubicBezTo>
                  <a:pt x="32" y="27"/>
                  <a:pt x="32" y="27"/>
                  <a:pt x="32" y="27"/>
                </a:cubicBezTo>
                <a:close/>
                <a:moveTo>
                  <a:pt x="37" y="33"/>
                </a:moveTo>
                <a:cubicBezTo>
                  <a:pt x="37" y="32"/>
                  <a:pt x="37" y="32"/>
                  <a:pt x="36" y="32"/>
                </a:cubicBezTo>
                <a:cubicBezTo>
                  <a:pt x="35" y="32"/>
                  <a:pt x="35" y="33"/>
                  <a:pt x="35" y="33"/>
                </a:cubicBezTo>
                <a:cubicBezTo>
                  <a:pt x="35" y="33"/>
                  <a:pt x="35" y="33"/>
                  <a:pt x="35" y="34"/>
                </a:cubicBezTo>
                <a:cubicBezTo>
                  <a:pt x="35" y="34"/>
                  <a:pt x="35" y="34"/>
                  <a:pt x="36" y="34"/>
                </a:cubicBezTo>
                <a:cubicBezTo>
                  <a:pt x="37" y="34"/>
                  <a:pt x="37" y="34"/>
                  <a:pt x="37" y="33"/>
                </a:cubicBezTo>
                <a:close/>
                <a:moveTo>
                  <a:pt x="39" y="30"/>
                </a:moveTo>
                <a:cubicBezTo>
                  <a:pt x="37" y="31"/>
                  <a:pt x="37" y="31"/>
                  <a:pt x="37" y="31"/>
                </a:cubicBezTo>
                <a:cubicBezTo>
                  <a:pt x="36" y="31"/>
                  <a:pt x="36" y="31"/>
                  <a:pt x="37" y="31"/>
                </a:cubicBezTo>
                <a:cubicBezTo>
                  <a:pt x="37" y="32"/>
                  <a:pt x="38" y="33"/>
                  <a:pt x="39" y="33"/>
                </a:cubicBezTo>
                <a:cubicBezTo>
                  <a:pt x="40" y="33"/>
                  <a:pt x="40" y="33"/>
                  <a:pt x="39" y="33"/>
                </a:cubicBezTo>
                <a:cubicBezTo>
                  <a:pt x="38" y="33"/>
                  <a:pt x="38" y="33"/>
                  <a:pt x="38" y="34"/>
                </a:cubicBezTo>
                <a:cubicBezTo>
                  <a:pt x="38" y="34"/>
                  <a:pt x="38" y="34"/>
                  <a:pt x="39" y="34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4"/>
                  <a:pt x="39" y="34"/>
                  <a:pt x="39" y="34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2" y="34"/>
                  <a:pt x="42" y="34"/>
                </a:cubicBezTo>
                <a:cubicBezTo>
                  <a:pt x="42" y="33"/>
                  <a:pt x="41" y="33"/>
                  <a:pt x="41" y="33"/>
                </a:cubicBezTo>
                <a:cubicBezTo>
                  <a:pt x="41" y="33"/>
                  <a:pt x="40" y="33"/>
                  <a:pt x="40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2"/>
                  <a:pt x="40" y="32"/>
                  <a:pt x="40" y="31"/>
                </a:cubicBezTo>
                <a:cubicBezTo>
                  <a:pt x="40" y="31"/>
                  <a:pt x="39" y="30"/>
                  <a:pt x="39" y="30"/>
                </a:cubicBezTo>
                <a:close/>
                <a:moveTo>
                  <a:pt x="42" y="40"/>
                </a:moveTo>
                <a:cubicBezTo>
                  <a:pt x="42" y="40"/>
                  <a:pt x="42" y="40"/>
                  <a:pt x="42" y="40"/>
                </a:cubicBezTo>
                <a:cubicBezTo>
                  <a:pt x="42" y="40"/>
                  <a:pt x="42" y="40"/>
                  <a:pt x="42" y="40"/>
                </a:cubicBezTo>
                <a:close/>
                <a:moveTo>
                  <a:pt x="45" y="40"/>
                </a:moveTo>
                <a:cubicBezTo>
                  <a:pt x="45" y="40"/>
                  <a:pt x="45" y="40"/>
                  <a:pt x="45" y="40"/>
                </a:cubicBezTo>
                <a:cubicBezTo>
                  <a:pt x="45" y="40"/>
                  <a:pt x="45" y="41"/>
                  <a:pt x="45" y="41"/>
                </a:cubicBezTo>
                <a:cubicBezTo>
                  <a:pt x="45" y="41"/>
                  <a:pt x="46" y="41"/>
                  <a:pt x="46" y="41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5" y="40"/>
                  <a:pt x="45" y="40"/>
                </a:cubicBezTo>
                <a:close/>
                <a:moveTo>
                  <a:pt x="47" y="41"/>
                </a:moveTo>
                <a:cubicBezTo>
                  <a:pt x="47" y="41"/>
                  <a:pt x="47" y="42"/>
                  <a:pt x="48" y="42"/>
                </a:cubicBezTo>
                <a:cubicBezTo>
                  <a:pt x="48" y="42"/>
                  <a:pt x="48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1"/>
                  <a:pt x="49" y="41"/>
                  <a:pt x="48" y="41"/>
                </a:cubicBezTo>
                <a:lnTo>
                  <a:pt x="47" y="41"/>
                </a:lnTo>
                <a:close/>
                <a:moveTo>
                  <a:pt x="57" y="40"/>
                </a:moveTo>
                <a:cubicBezTo>
                  <a:pt x="56" y="40"/>
                  <a:pt x="56" y="40"/>
                  <a:pt x="56" y="40"/>
                </a:cubicBezTo>
                <a:cubicBezTo>
                  <a:pt x="56" y="39"/>
                  <a:pt x="56" y="39"/>
                  <a:pt x="56" y="39"/>
                </a:cubicBezTo>
                <a:cubicBezTo>
                  <a:pt x="55" y="39"/>
                  <a:pt x="55" y="38"/>
                  <a:pt x="56" y="38"/>
                </a:cubicBezTo>
                <a:cubicBezTo>
                  <a:pt x="56" y="38"/>
                  <a:pt x="56" y="38"/>
                  <a:pt x="57" y="37"/>
                </a:cubicBezTo>
                <a:cubicBezTo>
                  <a:pt x="57" y="37"/>
                  <a:pt x="57" y="37"/>
                  <a:pt x="58" y="37"/>
                </a:cubicBezTo>
                <a:cubicBezTo>
                  <a:pt x="58" y="37"/>
                  <a:pt x="58" y="37"/>
                  <a:pt x="58" y="37"/>
                </a:cubicBezTo>
                <a:cubicBezTo>
                  <a:pt x="59" y="38"/>
                  <a:pt x="59" y="38"/>
                  <a:pt x="59" y="38"/>
                </a:cubicBezTo>
                <a:cubicBezTo>
                  <a:pt x="60" y="38"/>
                  <a:pt x="60" y="37"/>
                  <a:pt x="60" y="37"/>
                </a:cubicBezTo>
                <a:cubicBezTo>
                  <a:pt x="60" y="37"/>
                  <a:pt x="60" y="37"/>
                  <a:pt x="61" y="37"/>
                </a:cubicBezTo>
                <a:cubicBezTo>
                  <a:pt x="61" y="37"/>
                  <a:pt x="61" y="37"/>
                  <a:pt x="61" y="37"/>
                </a:cubicBezTo>
                <a:cubicBezTo>
                  <a:pt x="61" y="37"/>
                  <a:pt x="61" y="37"/>
                  <a:pt x="60" y="37"/>
                </a:cubicBezTo>
                <a:cubicBezTo>
                  <a:pt x="60" y="37"/>
                  <a:pt x="60" y="37"/>
                  <a:pt x="61" y="38"/>
                </a:cubicBezTo>
                <a:cubicBezTo>
                  <a:pt x="61" y="38"/>
                  <a:pt x="61" y="38"/>
                  <a:pt x="62" y="38"/>
                </a:cubicBezTo>
                <a:cubicBezTo>
                  <a:pt x="62" y="38"/>
                  <a:pt x="62" y="39"/>
                  <a:pt x="63" y="39"/>
                </a:cubicBezTo>
                <a:cubicBezTo>
                  <a:pt x="63" y="39"/>
                  <a:pt x="63" y="39"/>
                  <a:pt x="63" y="40"/>
                </a:cubicBezTo>
                <a:cubicBezTo>
                  <a:pt x="62" y="40"/>
                  <a:pt x="61" y="40"/>
                  <a:pt x="60" y="40"/>
                </a:cubicBezTo>
                <a:cubicBezTo>
                  <a:pt x="59" y="39"/>
                  <a:pt x="58" y="39"/>
                  <a:pt x="58" y="39"/>
                </a:cubicBezTo>
                <a:cubicBezTo>
                  <a:pt x="58" y="40"/>
                  <a:pt x="58" y="40"/>
                  <a:pt x="57" y="40"/>
                </a:cubicBezTo>
                <a:close/>
                <a:moveTo>
                  <a:pt x="57" y="29"/>
                </a:moveTo>
                <a:cubicBezTo>
                  <a:pt x="58" y="28"/>
                  <a:pt x="58" y="28"/>
                  <a:pt x="58" y="29"/>
                </a:cubicBezTo>
                <a:cubicBezTo>
                  <a:pt x="58" y="29"/>
                  <a:pt x="59" y="29"/>
                  <a:pt x="59" y="29"/>
                </a:cubicBezTo>
                <a:cubicBezTo>
                  <a:pt x="58" y="30"/>
                  <a:pt x="58" y="30"/>
                  <a:pt x="58" y="29"/>
                </a:cubicBezTo>
                <a:cubicBezTo>
                  <a:pt x="57" y="29"/>
                  <a:pt x="57" y="29"/>
                  <a:pt x="57" y="29"/>
                </a:cubicBezTo>
                <a:close/>
                <a:moveTo>
                  <a:pt x="58" y="63"/>
                </a:moveTo>
                <a:cubicBezTo>
                  <a:pt x="58" y="63"/>
                  <a:pt x="58" y="63"/>
                  <a:pt x="58" y="62"/>
                </a:cubicBezTo>
                <a:cubicBezTo>
                  <a:pt x="58" y="62"/>
                  <a:pt x="58" y="62"/>
                  <a:pt x="58" y="62"/>
                </a:cubicBezTo>
                <a:cubicBezTo>
                  <a:pt x="59" y="62"/>
                  <a:pt x="59" y="62"/>
                  <a:pt x="59" y="62"/>
                </a:cubicBezTo>
                <a:cubicBezTo>
                  <a:pt x="59" y="62"/>
                  <a:pt x="59" y="62"/>
                  <a:pt x="59" y="63"/>
                </a:cubicBezTo>
                <a:cubicBezTo>
                  <a:pt x="59" y="63"/>
                  <a:pt x="58" y="63"/>
                  <a:pt x="58" y="63"/>
                </a:cubicBezTo>
                <a:close/>
                <a:moveTo>
                  <a:pt x="64" y="74"/>
                </a:moveTo>
                <a:cubicBezTo>
                  <a:pt x="64" y="75"/>
                  <a:pt x="64" y="75"/>
                  <a:pt x="64" y="75"/>
                </a:cubicBezTo>
                <a:cubicBezTo>
                  <a:pt x="64" y="76"/>
                  <a:pt x="65" y="76"/>
                  <a:pt x="65" y="76"/>
                </a:cubicBezTo>
                <a:cubicBezTo>
                  <a:pt x="66" y="76"/>
                  <a:pt x="66" y="75"/>
                  <a:pt x="67" y="74"/>
                </a:cubicBezTo>
                <a:cubicBezTo>
                  <a:pt x="67" y="72"/>
                  <a:pt x="67" y="71"/>
                  <a:pt x="68" y="71"/>
                </a:cubicBezTo>
                <a:cubicBezTo>
                  <a:pt x="68" y="71"/>
                  <a:pt x="68" y="71"/>
                  <a:pt x="68" y="70"/>
                </a:cubicBezTo>
                <a:cubicBezTo>
                  <a:pt x="68" y="69"/>
                  <a:pt x="68" y="69"/>
                  <a:pt x="67" y="68"/>
                </a:cubicBezTo>
                <a:cubicBezTo>
                  <a:pt x="67" y="68"/>
                  <a:pt x="67" y="69"/>
                  <a:pt x="67" y="69"/>
                </a:cubicBezTo>
                <a:cubicBezTo>
                  <a:pt x="66" y="70"/>
                  <a:pt x="66" y="71"/>
                  <a:pt x="65" y="70"/>
                </a:cubicBezTo>
                <a:cubicBezTo>
                  <a:pt x="64" y="70"/>
                  <a:pt x="64" y="71"/>
                  <a:pt x="64" y="72"/>
                </a:cubicBezTo>
                <a:cubicBezTo>
                  <a:pt x="65" y="72"/>
                  <a:pt x="65" y="73"/>
                  <a:pt x="64" y="73"/>
                </a:cubicBezTo>
                <a:cubicBezTo>
                  <a:pt x="64" y="73"/>
                  <a:pt x="64" y="74"/>
                  <a:pt x="64" y="74"/>
                </a:cubicBezTo>
                <a:close/>
                <a:moveTo>
                  <a:pt x="70" y="42"/>
                </a:moveTo>
                <a:cubicBezTo>
                  <a:pt x="70" y="42"/>
                  <a:pt x="69" y="42"/>
                  <a:pt x="69" y="42"/>
                </a:cubicBezTo>
                <a:cubicBezTo>
                  <a:pt x="67" y="42"/>
                  <a:pt x="67" y="42"/>
                  <a:pt x="67" y="42"/>
                </a:cubicBezTo>
                <a:cubicBezTo>
                  <a:pt x="67" y="42"/>
                  <a:pt x="67" y="41"/>
                  <a:pt x="67" y="41"/>
                </a:cubicBezTo>
                <a:cubicBezTo>
                  <a:pt x="67" y="41"/>
                  <a:pt x="67" y="40"/>
                  <a:pt x="67" y="40"/>
                </a:cubicBezTo>
                <a:cubicBezTo>
                  <a:pt x="67" y="41"/>
                  <a:pt x="67" y="40"/>
                  <a:pt x="68" y="40"/>
                </a:cubicBezTo>
                <a:cubicBezTo>
                  <a:pt x="68" y="40"/>
                  <a:pt x="68" y="40"/>
                  <a:pt x="68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6" y="39"/>
                  <a:pt x="66" y="38"/>
                </a:cubicBezTo>
                <a:cubicBezTo>
                  <a:pt x="65" y="38"/>
                  <a:pt x="65" y="37"/>
                  <a:pt x="66" y="37"/>
                </a:cubicBezTo>
                <a:cubicBezTo>
                  <a:pt x="66" y="37"/>
                  <a:pt x="66" y="37"/>
                  <a:pt x="67" y="37"/>
                </a:cubicBezTo>
                <a:cubicBezTo>
                  <a:pt x="67" y="37"/>
                  <a:pt x="67" y="37"/>
                  <a:pt x="68" y="37"/>
                </a:cubicBezTo>
                <a:cubicBezTo>
                  <a:pt x="68" y="36"/>
                  <a:pt x="68" y="36"/>
                  <a:pt x="68" y="36"/>
                </a:cubicBezTo>
                <a:cubicBezTo>
                  <a:pt x="68" y="36"/>
                  <a:pt x="69" y="36"/>
                  <a:pt x="69" y="36"/>
                </a:cubicBezTo>
                <a:cubicBezTo>
                  <a:pt x="69" y="36"/>
                  <a:pt x="70" y="36"/>
                  <a:pt x="70" y="37"/>
                </a:cubicBezTo>
                <a:cubicBezTo>
                  <a:pt x="70" y="37"/>
                  <a:pt x="70" y="37"/>
                  <a:pt x="70" y="37"/>
                </a:cubicBezTo>
                <a:cubicBezTo>
                  <a:pt x="70" y="37"/>
                  <a:pt x="70" y="37"/>
                  <a:pt x="70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9" y="37"/>
                  <a:pt x="68" y="37"/>
                  <a:pt x="68" y="37"/>
                </a:cubicBezTo>
                <a:cubicBezTo>
                  <a:pt x="68" y="38"/>
                  <a:pt x="68" y="38"/>
                  <a:pt x="68" y="38"/>
                </a:cubicBezTo>
                <a:cubicBezTo>
                  <a:pt x="68" y="38"/>
                  <a:pt x="68" y="38"/>
                  <a:pt x="68" y="38"/>
                </a:cubicBezTo>
                <a:cubicBezTo>
                  <a:pt x="68" y="38"/>
                  <a:pt x="68" y="38"/>
                  <a:pt x="69" y="39"/>
                </a:cubicBezTo>
                <a:cubicBezTo>
                  <a:pt x="69" y="39"/>
                  <a:pt x="69" y="39"/>
                  <a:pt x="69" y="39"/>
                </a:cubicBezTo>
                <a:cubicBezTo>
                  <a:pt x="69" y="39"/>
                  <a:pt x="69" y="39"/>
                  <a:pt x="70" y="39"/>
                </a:cubicBezTo>
                <a:cubicBezTo>
                  <a:pt x="70" y="39"/>
                  <a:pt x="70" y="40"/>
                  <a:pt x="69" y="40"/>
                </a:cubicBezTo>
                <a:cubicBezTo>
                  <a:pt x="69" y="40"/>
                  <a:pt x="69" y="40"/>
                  <a:pt x="69" y="40"/>
                </a:cubicBezTo>
                <a:cubicBezTo>
                  <a:pt x="70" y="40"/>
                  <a:pt x="70" y="41"/>
                  <a:pt x="70" y="42"/>
                </a:cubicBezTo>
                <a:close/>
                <a:moveTo>
                  <a:pt x="75" y="21"/>
                </a:moveTo>
                <a:cubicBezTo>
                  <a:pt x="72" y="21"/>
                  <a:pt x="72" y="21"/>
                  <a:pt x="72" y="21"/>
                </a:cubicBezTo>
                <a:cubicBezTo>
                  <a:pt x="72" y="21"/>
                  <a:pt x="72" y="21"/>
                  <a:pt x="71" y="21"/>
                </a:cubicBezTo>
                <a:cubicBezTo>
                  <a:pt x="71" y="22"/>
                  <a:pt x="70" y="22"/>
                  <a:pt x="69" y="22"/>
                </a:cubicBezTo>
                <a:cubicBezTo>
                  <a:pt x="68" y="23"/>
                  <a:pt x="68" y="23"/>
                  <a:pt x="68" y="23"/>
                </a:cubicBezTo>
                <a:cubicBezTo>
                  <a:pt x="69" y="24"/>
                  <a:pt x="70" y="24"/>
                  <a:pt x="70" y="24"/>
                </a:cubicBezTo>
                <a:cubicBezTo>
                  <a:pt x="71" y="24"/>
                  <a:pt x="71" y="24"/>
                  <a:pt x="72" y="24"/>
                </a:cubicBezTo>
                <a:cubicBezTo>
                  <a:pt x="72" y="23"/>
                  <a:pt x="72" y="23"/>
                  <a:pt x="71" y="23"/>
                </a:cubicBezTo>
                <a:cubicBezTo>
                  <a:pt x="71" y="23"/>
                  <a:pt x="71" y="23"/>
                  <a:pt x="71" y="22"/>
                </a:cubicBezTo>
                <a:cubicBezTo>
                  <a:pt x="73" y="21"/>
                  <a:pt x="74" y="21"/>
                  <a:pt x="75" y="21"/>
                </a:cubicBezTo>
                <a:cubicBezTo>
                  <a:pt x="76" y="21"/>
                  <a:pt x="77" y="21"/>
                  <a:pt x="77" y="21"/>
                </a:cubicBezTo>
                <a:cubicBezTo>
                  <a:pt x="78" y="21"/>
                  <a:pt x="78" y="20"/>
                  <a:pt x="77" y="20"/>
                </a:cubicBezTo>
                <a:cubicBezTo>
                  <a:pt x="77" y="20"/>
                  <a:pt x="77" y="20"/>
                  <a:pt x="77" y="20"/>
                </a:cubicBezTo>
                <a:cubicBezTo>
                  <a:pt x="77" y="20"/>
                  <a:pt x="77" y="20"/>
                  <a:pt x="77" y="20"/>
                </a:cubicBezTo>
                <a:cubicBezTo>
                  <a:pt x="77" y="21"/>
                  <a:pt x="76" y="21"/>
                  <a:pt x="76" y="21"/>
                </a:cubicBezTo>
                <a:lnTo>
                  <a:pt x="75" y="21"/>
                </a:lnTo>
                <a:close/>
                <a:moveTo>
                  <a:pt x="84" y="57"/>
                </a:moveTo>
                <a:cubicBezTo>
                  <a:pt x="84" y="57"/>
                  <a:pt x="84" y="57"/>
                  <a:pt x="84" y="58"/>
                </a:cubicBezTo>
                <a:cubicBezTo>
                  <a:pt x="84" y="58"/>
                  <a:pt x="84" y="59"/>
                  <a:pt x="84" y="59"/>
                </a:cubicBezTo>
                <a:cubicBezTo>
                  <a:pt x="84" y="59"/>
                  <a:pt x="84" y="59"/>
                  <a:pt x="84" y="58"/>
                </a:cubicBezTo>
                <a:cubicBezTo>
                  <a:pt x="84" y="58"/>
                  <a:pt x="85" y="58"/>
                  <a:pt x="85" y="58"/>
                </a:cubicBezTo>
                <a:cubicBezTo>
                  <a:pt x="85" y="58"/>
                  <a:pt x="84" y="57"/>
                  <a:pt x="84" y="57"/>
                </a:cubicBezTo>
                <a:cubicBezTo>
                  <a:pt x="84" y="57"/>
                  <a:pt x="84" y="57"/>
                  <a:pt x="84" y="57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45" name="Freeform 65"/>
          <p:cNvSpPr>
            <a:spLocks noEditPoints="1"/>
          </p:cNvSpPr>
          <p:nvPr/>
        </p:nvSpPr>
        <p:spPr bwMode="auto">
          <a:xfrm>
            <a:off x="5843011" y="4615369"/>
            <a:ext cx="398463" cy="390525"/>
          </a:xfrm>
          <a:custGeom>
            <a:avLst/>
            <a:gdLst>
              <a:gd name="T0" fmla="*/ 92 w 106"/>
              <a:gd name="T1" fmla="*/ 55 h 104"/>
              <a:gd name="T2" fmla="*/ 91 w 106"/>
              <a:gd name="T3" fmla="*/ 65 h 104"/>
              <a:gd name="T4" fmla="*/ 101 w 106"/>
              <a:gd name="T5" fmla="*/ 76 h 104"/>
              <a:gd name="T6" fmla="*/ 97 w 106"/>
              <a:gd name="T7" fmla="*/ 83 h 104"/>
              <a:gd name="T8" fmla="*/ 82 w 106"/>
              <a:gd name="T9" fmla="*/ 80 h 104"/>
              <a:gd name="T10" fmla="*/ 74 w 106"/>
              <a:gd name="T11" fmla="*/ 86 h 104"/>
              <a:gd name="T12" fmla="*/ 75 w 106"/>
              <a:gd name="T13" fmla="*/ 101 h 104"/>
              <a:gd name="T14" fmla="*/ 67 w 106"/>
              <a:gd name="T15" fmla="*/ 104 h 104"/>
              <a:gd name="T16" fmla="*/ 58 w 106"/>
              <a:gd name="T17" fmla="*/ 92 h 104"/>
              <a:gd name="T18" fmla="*/ 53 w 106"/>
              <a:gd name="T19" fmla="*/ 93 h 104"/>
              <a:gd name="T20" fmla="*/ 48 w 106"/>
              <a:gd name="T21" fmla="*/ 92 h 104"/>
              <a:gd name="T22" fmla="*/ 39 w 106"/>
              <a:gd name="T23" fmla="*/ 104 h 104"/>
              <a:gd name="T24" fmla="*/ 31 w 106"/>
              <a:gd name="T25" fmla="*/ 101 h 104"/>
              <a:gd name="T26" fmla="*/ 32 w 106"/>
              <a:gd name="T27" fmla="*/ 87 h 104"/>
              <a:gd name="T28" fmla="*/ 24 w 106"/>
              <a:gd name="T29" fmla="*/ 80 h 104"/>
              <a:gd name="T30" fmla="*/ 9 w 106"/>
              <a:gd name="T31" fmla="*/ 83 h 104"/>
              <a:gd name="T32" fmla="*/ 5 w 106"/>
              <a:gd name="T33" fmla="*/ 76 h 104"/>
              <a:gd name="T34" fmla="*/ 15 w 106"/>
              <a:gd name="T35" fmla="*/ 65 h 104"/>
              <a:gd name="T36" fmla="*/ 13 w 106"/>
              <a:gd name="T37" fmla="*/ 55 h 104"/>
              <a:gd name="T38" fmla="*/ 0 w 106"/>
              <a:gd name="T39" fmla="*/ 48 h 104"/>
              <a:gd name="T40" fmla="*/ 2 w 106"/>
              <a:gd name="T41" fmla="*/ 40 h 104"/>
              <a:gd name="T42" fmla="*/ 16 w 106"/>
              <a:gd name="T43" fmla="*/ 38 h 104"/>
              <a:gd name="T44" fmla="*/ 22 w 106"/>
              <a:gd name="T45" fmla="*/ 29 h 104"/>
              <a:gd name="T46" fmla="*/ 16 w 106"/>
              <a:gd name="T47" fmla="*/ 15 h 104"/>
              <a:gd name="T48" fmla="*/ 22 w 106"/>
              <a:gd name="T49" fmla="*/ 10 h 104"/>
              <a:gd name="T50" fmla="*/ 35 w 106"/>
              <a:gd name="T51" fmla="*/ 18 h 104"/>
              <a:gd name="T52" fmla="*/ 45 w 106"/>
              <a:gd name="T53" fmla="*/ 14 h 104"/>
              <a:gd name="T54" fmla="*/ 49 w 106"/>
              <a:gd name="T55" fmla="*/ 0 h 104"/>
              <a:gd name="T56" fmla="*/ 53 w 106"/>
              <a:gd name="T57" fmla="*/ 0 h 104"/>
              <a:gd name="T58" fmla="*/ 57 w 106"/>
              <a:gd name="T59" fmla="*/ 0 h 104"/>
              <a:gd name="T60" fmla="*/ 61 w 106"/>
              <a:gd name="T61" fmla="*/ 15 h 104"/>
              <a:gd name="T62" fmla="*/ 71 w 106"/>
              <a:gd name="T63" fmla="*/ 18 h 104"/>
              <a:gd name="T64" fmla="*/ 84 w 106"/>
              <a:gd name="T65" fmla="*/ 10 h 104"/>
              <a:gd name="T66" fmla="*/ 90 w 106"/>
              <a:gd name="T67" fmla="*/ 15 h 104"/>
              <a:gd name="T68" fmla="*/ 84 w 106"/>
              <a:gd name="T69" fmla="*/ 29 h 104"/>
              <a:gd name="T70" fmla="*/ 89 w 106"/>
              <a:gd name="T71" fmla="*/ 38 h 104"/>
              <a:gd name="T72" fmla="*/ 104 w 106"/>
              <a:gd name="T73" fmla="*/ 40 h 104"/>
              <a:gd name="T74" fmla="*/ 106 w 106"/>
              <a:gd name="T75" fmla="*/ 48 h 104"/>
              <a:gd name="T76" fmla="*/ 92 w 106"/>
              <a:gd name="T77" fmla="*/ 55 h 104"/>
              <a:gd name="T78" fmla="*/ 70 w 106"/>
              <a:gd name="T79" fmla="*/ 72 h 104"/>
              <a:gd name="T80" fmla="*/ 66 w 106"/>
              <a:gd name="T81" fmla="*/ 66 h 104"/>
              <a:gd name="T82" fmla="*/ 71 w 106"/>
              <a:gd name="T83" fmla="*/ 53 h 104"/>
              <a:gd name="T84" fmla="*/ 66 w 106"/>
              <a:gd name="T85" fmla="*/ 40 h 104"/>
              <a:gd name="T86" fmla="*/ 53 w 106"/>
              <a:gd name="T87" fmla="*/ 35 h 104"/>
              <a:gd name="T88" fmla="*/ 40 w 106"/>
              <a:gd name="T89" fmla="*/ 40 h 104"/>
              <a:gd name="T90" fmla="*/ 34 w 106"/>
              <a:gd name="T91" fmla="*/ 53 h 104"/>
              <a:gd name="T92" fmla="*/ 40 w 106"/>
              <a:gd name="T93" fmla="*/ 66 h 104"/>
              <a:gd name="T94" fmla="*/ 53 w 106"/>
              <a:gd name="T95" fmla="*/ 71 h 104"/>
              <a:gd name="T96" fmla="*/ 59 w 106"/>
              <a:gd name="T97" fmla="*/ 70 h 104"/>
              <a:gd name="T98" fmla="*/ 63 w 106"/>
              <a:gd name="T99" fmla="*/ 76 h 104"/>
              <a:gd name="T100" fmla="*/ 70 w 106"/>
              <a:gd name="T101" fmla="*/ 7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06" h="104">
                <a:moveTo>
                  <a:pt x="92" y="55"/>
                </a:moveTo>
                <a:cubicBezTo>
                  <a:pt x="92" y="59"/>
                  <a:pt x="92" y="62"/>
                  <a:pt x="91" y="65"/>
                </a:cubicBezTo>
                <a:cubicBezTo>
                  <a:pt x="101" y="76"/>
                  <a:pt x="101" y="76"/>
                  <a:pt x="101" y="76"/>
                </a:cubicBezTo>
                <a:cubicBezTo>
                  <a:pt x="100" y="79"/>
                  <a:pt x="98" y="81"/>
                  <a:pt x="97" y="83"/>
                </a:cubicBezTo>
                <a:cubicBezTo>
                  <a:pt x="82" y="80"/>
                  <a:pt x="82" y="80"/>
                  <a:pt x="82" y="80"/>
                </a:cubicBezTo>
                <a:cubicBezTo>
                  <a:pt x="80" y="82"/>
                  <a:pt x="77" y="85"/>
                  <a:pt x="74" y="86"/>
                </a:cubicBezTo>
                <a:cubicBezTo>
                  <a:pt x="75" y="101"/>
                  <a:pt x="75" y="101"/>
                  <a:pt x="75" y="101"/>
                </a:cubicBezTo>
                <a:cubicBezTo>
                  <a:pt x="72" y="102"/>
                  <a:pt x="70" y="103"/>
                  <a:pt x="67" y="104"/>
                </a:cubicBezTo>
                <a:cubicBezTo>
                  <a:pt x="58" y="92"/>
                  <a:pt x="58" y="92"/>
                  <a:pt x="58" y="92"/>
                </a:cubicBezTo>
                <a:cubicBezTo>
                  <a:pt x="56" y="93"/>
                  <a:pt x="54" y="93"/>
                  <a:pt x="53" y="93"/>
                </a:cubicBezTo>
                <a:cubicBezTo>
                  <a:pt x="51" y="93"/>
                  <a:pt x="50" y="93"/>
                  <a:pt x="48" y="92"/>
                </a:cubicBezTo>
                <a:cubicBezTo>
                  <a:pt x="39" y="104"/>
                  <a:pt x="39" y="104"/>
                  <a:pt x="39" y="104"/>
                </a:cubicBezTo>
                <a:cubicBezTo>
                  <a:pt x="36" y="104"/>
                  <a:pt x="34" y="103"/>
                  <a:pt x="31" y="101"/>
                </a:cubicBezTo>
                <a:cubicBezTo>
                  <a:pt x="32" y="87"/>
                  <a:pt x="32" y="87"/>
                  <a:pt x="32" y="87"/>
                </a:cubicBezTo>
                <a:cubicBezTo>
                  <a:pt x="29" y="85"/>
                  <a:pt x="26" y="83"/>
                  <a:pt x="24" y="80"/>
                </a:cubicBezTo>
                <a:cubicBezTo>
                  <a:pt x="9" y="83"/>
                  <a:pt x="9" y="83"/>
                  <a:pt x="9" y="83"/>
                </a:cubicBezTo>
                <a:cubicBezTo>
                  <a:pt x="8" y="81"/>
                  <a:pt x="7" y="79"/>
                  <a:pt x="5" y="76"/>
                </a:cubicBezTo>
                <a:cubicBezTo>
                  <a:pt x="15" y="65"/>
                  <a:pt x="15" y="65"/>
                  <a:pt x="15" y="65"/>
                </a:cubicBezTo>
                <a:cubicBezTo>
                  <a:pt x="14" y="62"/>
                  <a:pt x="13" y="58"/>
                  <a:pt x="13" y="55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6"/>
                  <a:pt x="1" y="43"/>
                  <a:pt x="2" y="40"/>
                </a:cubicBezTo>
                <a:cubicBezTo>
                  <a:pt x="16" y="38"/>
                  <a:pt x="16" y="38"/>
                  <a:pt x="16" y="38"/>
                </a:cubicBezTo>
                <a:cubicBezTo>
                  <a:pt x="18" y="35"/>
                  <a:pt x="19" y="32"/>
                  <a:pt x="22" y="29"/>
                </a:cubicBezTo>
                <a:cubicBezTo>
                  <a:pt x="16" y="15"/>
                  <a:pt x="16" y="15"/>
                  <a:pt x="16" y="15"/>
                </a:cubicBezTo>
                <a:cubicBezTo>
                  <a:pt x="18" y="13"/>
                  <a:pt x="20" y="12"/>
                  <a:pt x="22" y="10"/>
                </a:cubicBezTo>
                <a:cubicBezTo>
                  <a:pt x="35" y="18"/>
                  <a:pt x="35" y="18"/>
                  <a:pt x="35" y="18"/>
                </a:cubicBezTo>
                <a:cubicBezTo>
                  <a:pt x="38" y="16"/>
                  <a:pt x="41" y="15"/>
                  <a:pt x="45" y="14"/>
                </a:cubicBezTo>
                <a:cubicBezTo>
                  <a:pt x="49" y="0"/>
                  <a:pt x="49" y="0"/>
                  <a:pt x="49" y="0"/>
                </a:cubicBezTo>
                <a:cubicBezTo>
                  <a:pt x="51" y="0"/>
                  <a:pt x="52" y="0"/>
                  <a:pt x="53" y="0"/>
                </a:cubicBezTo>
                <a:cubicBezTo>
                  <a:pt x="54" y="0"/>
                  <a:pt x="55" y="0"/>
                  <a:pt x="57" y="0"/>
                </a:cubicBezTo>
                <a:cubicBezTo>
                  <a:pt x="61" y="15"/>
                  <a:pt x="61" y="15"/>
                  <a:pt x="61" y="15"/>
                </a:cubicBezTo>
                <a:cubicBezTo>
                  <a:pt x="65" y="15"/>
                  <a:pt x="68" y="17"/>
                  <a:pt x="71" y="18"/>
                </a:cubicBezTo>
                <a:cubicBezTo>
                  <a:pt x="84" y="10"/>
                  <a:pt x="84" y="10"/>
                  <a:pt x="84" y="10"/>
                </a:cubicBezTo>
                <a:cubicBezTo>
                  <a:pt x="86" y="12"/>
                  <a:pt x="88" y="13"/>
                  <a:pt x="90" y="15"/>
                </a:cubicBezTo>
                <a:cubicBezTo>
                  <a:pt x="84" y="29"/>
                  <a:pt x="84" y="29"/>
                  <a:pt x="84" y="29"/>
                </a:cubicBezTo>
                <a:cubicBezTo>
                  <a:pt x="86" y="32"/>
                  <a:pt x="88" y="35"/>
                  <a:pt x="89" y="38"/>
                </a:cubicBezTo>
                <a:cubicBezTo>
                  <a:pt x="104" y="40"/>
                  <a:pt x="104" y="40"/>
                  <a:pt x="104" y="40"/>
                </a:cubicBezTo>
                <a:cubicBezTo>
                  <a:pt x="105" y="43"/>
                  <a:pt x="106" y="45"/>
                  <a:pt x="106" y="48"/>
                </a:cubicBezTo>
                <a:lnTo>
                  <a:pt x="92" y="55"/>
                </a:lnTo>
                <a:close/>
                <a:moveTo>
                  <a:pt x="70" y="72"/>
                </a:moveTo>
                <a:cubicBezTo>
                  <a:pt x="66" y="66"/>
                  <a:pt x="66" y="66"/>
                  <a:pt x="66" y="66"/>
                </a:cubicBezTo>
                <a:cubicBezTo>
                  <a:pt x="69" y="63"/>
                  <a:pt x="71" y="58"/>
                  <a:pt x="71" y="53"/>
                </a:cubicBezTo>
                <a:cubicBezTo>
                  <a:pt x="71" y="48"/>
                  <a:pt x="69" y="44"/>
                  <a:pt x="66" y="40"/>
                </a:cubicBezTo>
                <a:cubicBezTo>
                  <a:pt x="62" y="36"/>
                  <a:pt x="58" y="35"/>
                  <a:pt x="53" y="35"/>
                </a:cubicBezTo>
                <a:cubicBezTo>
                  <a:pt x="48" y="35"/>
                  <a:pt x="43" y="36"/>
                  <a:pt x="40" y="40"/>
                </a:cubicBezTo>
                <a:cubicBezTo>
                  <a:pt x="36" y="44"/>
                  <a:pt x="34" y="48"/>
                  <a:pt x="34" y="53"/>
                </a:cubicBezTo>
                <a:cubicBezTo>
                  <a:pt x="34" y="58"/>
                  <a:pt x="36" y="63"/>
                  <a:pt x="40" y="66"/>
                </a:cubicBezTo>
                <a:cubicBezTo>
                  <a:pt x="43" y="70"/>
                  <a:pt x="48" y="71"/>
                  <a:pt x="53" y="71"/>
                </a:cubicBezTo>
                <a:cubicBezTo>
                  <a:pt x="55" y="71"/>
                  <a:pt x="57" y="71"/>
                  <a:pt x="59" y="70"/>
                </a:cubicBezTo>
                <a:cubicBezTo>
                  <a:pt x="63" y="76"/>
                  <a:pt x="63" y="76"/>
                  <a:pt x="63" y="76"/>
                </a:cubicBezTo>
                <a:lnTo>
                  <a:pt x="70" y="7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48" name="Title 1"/>
          <p:cNvSpPr txBox="1"/>
          <p:nvPr/>
        </p:nvSpPr>
        <p:spPr>
          <a:xfrm>
            <a:off x="8253489" y="2145102"/>
            <a:ext cx="2625749" cy="349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1" dirty="0">
                <a:cs typeface="+mn-ea"/>
                <a:sym typeface="+mn-lt"/>
              </a:rPr>
              <a:t>请输入标题</a:t>
            </a:r>
          </a:p>
        </p:txBody>
      </p:sp>
      <p:sp>
        <p:nvSpPr>
          <p:cNvPr id="49" name="Details 1"/>
          <p:cNvSpPr txBox="1"/>
          <p:nvPr/>
        </p:nvSpPr>
        <p:spPr>
          <a:xfrm>
            <a:off x="8253489" y="2432743"/>
            <a:ext cx="286735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52" name="Title 1"/>
          <p:cNvSpPr txBox="1"/>
          <p:nvPr/>
        </p:nvSpPr>
        <p:spPr>
          <a:xfrm>
            <a:off x="880662" y="3017287"/>
            <a:ext cx="2625749" cy="349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b="1" dirty="0">
                <a:cs typeface="+mn-ea"/>
                <a:sym typeface="+mn-lt"/>
              </a:rPr>
              <a:t>请输入标题</a:t>
            </a:r>
          </a:p>
        </p:txBody>
      </p:sp>
      <p:sp>
        <p:nvSpPr>
          <p:cNvPr id="53" name="Details 1"/>
          <p:cNvSpPr txBox="1"/>
          <p:nvPr/>
        </p:nvSpPr>
        <p:spPr>
          <a:xfrm>
            <a:off x="639054" y="3304928"/>
            <a:ext cx="2867357" cy="792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54" name="Title 1"/>
          <p:cNvSpPr txBox="1"/>
          <p:nvPr/>
        </p:nvSpPr>
        <p:spPr>
          <a:xfrm>
            <a:off x="7689373" y="4921106"/>
            <a:ext cx="2625749" cy="349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1" dirty="0">
                <a:cs typeface="+mn-ea"/>
                <a:sym typeface="+mn-lt"/>
              </a:rPr>
              <a:t>请输入标题</a:t>
            </a:r>
          </a:p>
        </p:txBody>
      </p:sp>
      <p:sp>
        <p:nvSpPr>
          <p:cNvPr id="55" name="Details 1"/>
          <p:cNvSpPr txBox="1"/>
          <p:nvPr/>
        </p:nvSpPr>
        <p:spPr>
          <a:xfrm>
            <a:off x="7689373" y="5208747"/>
            <a:ext cx="286735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57" name="Straight Arrow Connector 56"/>
          <p:cNvCxnSpPr/>
          <p:nvPr/>
        </p:nvCxnSpPr>
        <p:spPr>
          <a:xfrm flipH="1">
            <a:off x="3667760" y="3357700"/>
            <a:ext cx="957066" cy="0"/>
          </a:xfrm>
          <a:prstGeom prst="straightConnector1">
            <a:avLst/>
          </a:prstGeom>
          <a:ln w="12700"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Group 58"/>
          <p:cNvGrpSpPr/>
          <p:nvPr/>
        </p:nvGrpSpPr>
        <p:grpSpPr>
          <a:xfrm flipH="1">
            <a:off x="7132628" y="2368091"/>
            <a:ext cx="1031518" cy="343013"/>
            <a:chOff x="3231020" y="2095999"/>
            <a:chExt cx="1031518" cy="343013"/>
          </a:xfrm>
        </p:grpSpPr>
        <p:cxnSp>
          <p:nvCxnSpPr>
            <p:cNvPr id="60" name="Straight Connector 59"/>
            <p:cNvCxnSpPr/>
            <p:nvPr/>
          </p:nvCxnSpPr>
          <p:spPr>
            <a:xfrm flipH="1" flipV="1">
              <a:off x="3919525" y="2095999"/>
              <a:ext cx="343013" cy="343013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Arrow Connector 60"/>
            <p:cNvCxnSpPr/>
            <p:nvPr/>
          </p:nvCxnSpPr>
          <p:spPr>
            <a:xfrm flipH="1">
              <a:off x="3231020" y="2095999"/>
              <a:ext cx="689367" cy="0"/>
            </a:xfrm>
            <a:prstGeom prst="straightConnector1">
              <a:avLst/>
            </a:prstGeom>
            <a:ln w="12700">
              <a:solidFill>
                <a:schemeClr val="accent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Group 61"/>
          <p:cNvGrpSpPr/>
          <p:nvPr/>
        </p:nvGrpSpPr>
        <p:grpSpPr>
          <a:xfrm rot="10800000">
            <a:off x="6932006" y="5031385"/>
            <a:ext cx="618869" cy="200622"/>
            <a:chOff x="3643669" y="2238390"/>
            <a:chExt cx="618869" cy="200622"/>
          </a:xfrm>
        </p:grpSpPr>
        <p:cxnSp>
          <p:nvCxnSpPr>
            <p:cNvPr id="63" name="Straight Connector 62"/>
            <p:cNvCxnSpPr/>
            <p:nvPr/>
          </p:nvCxnSpPr>
          <p:spPr>
            <a:xfrm rot="10800000">
              <a:off x="4061916" y="2238390"/>
              <a:ext cx="200622" cy="200622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Arrow Connector 63"/>
            <p:cNvCxnSpPr/>
            <p:nvPr/>
          </p:nvCxnSpPr>
          <p:spPr>
            <a:xfrm rot="10800000">
              <a:off x="3643669" y="2241514"/>
              <a:ext cx="418247" cy="0"/>
            </a:xfrm>
            <a:prstGeom prst="straightConnector1">
              <a:avLst/>
            </a:prstGeom>
            <a:ln w="12700"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1262360" y="411797"/>
            <a:ext cx="640080" cy="365125"/>
          </a:xfrm>
        </p:spPr>
        <p:txBody>
          <a:bodyPr/>
          <a:lstStyle/>
          <a:p>
            <a:pPr>
              <a:lnSpc>
                <a:spcPct val="130000"/>
              </a:lnSpc>
            </a:pPr>
            <a:fld id="{EA01570A-8480-497D-96D4-D725A6D7C6AA}" type="slidenum">
              <a:rPr lang="en-US" smtClean="0">
                <a:cs typeface="+mn-ea"/>
                <a:sym typeface="+mn-lt"/>
              </a:rPr>
              <a:pPr>
                <a:lnSpc>
                  <a:spcPct val="130000"/>
                </a:lnSpc>
              </a:pPr>
              <a:t>4</a:t>
            </a:fld>
            <a:endParaRPr 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7587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" grpId="0" animBg="1"/>
          <p:bldP spid="40" grpId="0" animBg="1"/>
          <p:bldP spid="41" grpId="0" animBg="1"/>
          <p:bldP spid="43" grpId="0" animBg="1"/>
          <p:bldP spid="44" grpId="0" animBg="1"/>
          <p:bldP spid="45" grpId="0" animBg="1"/>
          <p:bldP spid="48" grpId="0"/>
          <p:bldP spid="49" grpId="0"/>
          <p:bldP spid="52" grpId="0"/>
          <p:bldP spid="53" grpId="0"/>
          <p:bldP spid="54" grpId="0"/>
          <p:bldP spid="5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" grpId="0" animBg="1"/>
          <p:bldP spid="40" grpId="0" animBg="1"/>
          <p:bldP spid="41" grpId="0" animBg="1"/>
          <p:bldP spid="43" grpId="0" animBg="1"/>
          <p:bldP spid="44" grpId="0" animBg="1"/>
          <p:bldP spid="45" grpId="0" animBg="1"/>
          <p:bldP spid="48" grpId="0"/>
          <p:bldP spid="49" grpId="0"/>
          <p:bldP spid="52" grpId="0"/>
          <p:bldP spid="53" grpId="0"/>
          <p:bldP spid="54" grpId="0"/>
          <p:bldP spid="55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占位符 19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75" b="5975"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96" b="6296"/>
          <a:stretch>
            <a:fillRect/>
          </a:stretch>
        </p:blipFill>
        <p:spPr/>
      </p:pic>
      <p:pic>
        <p:nvPicPr>
          <p:cNvPr id="23" name="图片占位符 22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6" b="5766"/>
          <a:stretch>
            <a:fillRect/>
          </a:stretch>
        </p:blipFill>
        <p:spPr/>
      </p:pic>
      <p:pic>
        <p:nvPicPr>
          <p:cNvPr id="24" name="图片占位符 23"/>
          <p:cNvPicPr>
            <a:picLocks noGrp="1" noChangeAspect="1"/>
          </p:cNvPicPr>
          <p:nvPr>
            <p:ph type="pic" sz="quarter" idx="18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93" b="5793"/>
          <a:stretch>
            <a:fillRect/>
          </a:stretch>
        </p:blipFill>
        <p:spPr/>
      </p:pic>
      <p:pic>
        <p:nvPicPr>
          <p:cNvPr id="26" name="图片占位符 25"/>
          <p:cNvPicPr>
            <a:picLocks noGrp="1" noChangeAspect="1"/>
          </p:cNvPicPr>
          <p:nvPr>
            <p:ph type="pic" sz="quarter" idx="19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7" r="2277"/>
          <a:stretch>
            <a:fillRect/>
          </a:stretch>
        </p:blipFill>
        <p:spPr/>
      </p:pic>
      <p:pic>
        <p:nvPicPr>
          <p:cNvPr id="27" name="图片占位符 26"/>
          <p:cNvPicPr>
            <a:picLocks noGrp="1" noChangeAspect="1"/>
          </p:cNvPicPr>
          <p:nvPr>
            <p:ph type="pic" sz="quarter" idx="20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71" b="5771"/>
          <a:stretch>
            <a:fillRect/>
          </a:stretch>
        </p:blipFill>
        <p:spPr/>
      </p:pic>
      <p:pic>
        <p:nvPicPr>
          <p:cNvPr id="28" name="图片占位符 27"/>
          <p:cNvPicPr>
            <a:picLocks noGrp="1" noChangeAspect="1"/>
          </p:cNvPicPr>
          <p:nvPr>
            <p:ph type="pic" sz="quarter" idx="21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6" b="5766"/>
          <a:stretch>
            <a:fillRect/>
          </a:stretch>
        </p:blipFill>
        <p:spPr/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请输入你的标题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07600" y="5158746"/>
            <a:ext cx="10080626" cy="1032966"/>
          </a:xfrm>
          <a:prstGeom prst="rect">
            <a:avLst/>
          </a:prstGeom>
          <a:noFill/>
        </p:spPr>
        <p:txBody>
          <a:bodyPr wrap="square" lIns="72000" tIns="36000" rIns="72000" bIns="36000" rtlCol="0" anchor="b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倍字间距。点击此处添加文本信息。标题数字等都可以通过点击和重新输入进行更改，顶部“开始”面板中可以对字体、字号、颜色、行距等进行修改。建议正文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倍字间距。</a:t>
            </a:r>
          </a:p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0" name="图片占位符 29"/>
          <p:cNvPicPr>
            <a:picLocks noGrp="1" noChangeAspect="1"/>
          </p:cNvPicPr>
          <p:nvPr>
            <p:ph type="pic" sz="quarter" idx="16"/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5" b="425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23374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请输入你的标题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Freeform 2"/>
          <p:cNvSpPr>
            <a:spLocks/>
          </p:cNvSpPr>
          <p:nvPr/>
        </p:nvSpPr>
        <p:spPr bwMode="auto">
          <a:xfrm>
            <a:off x="8692939" y="2040468"/>
            <a:ext cx="1667933" cy="1464733"/>
          </a:xfrm>
          <a:custGeom>
            <a:avLst/>
            <a:gdLst>
              <a:gd name="T0" fmla="*/ 503 w 644"/>
              <a:gd name="T1" fmla="*/ 292 h 566"/>
              <a:gd name="T2" fmla="*/ 464 w 644"/>
              <a:gd name="T3" fmla="*/ 219 h 566"/>
              <a:gd name="T4" fmla="*/ 389 w 644"/>
              <a:gd name="T5" fmla="*/ 79 h 566"/>
              <a:gd name="T6" fmla="*/ 366 w 644"/>
              <a:gd name="T7" fmla="*/ 47 h 566"/>
              <a:gd name="T8" fmla="*/ 221 w 644"/>
              <a:gd name="T9" fmla="*/ 10 h 566"/>
              <a:gd name="T10" fmla="*/ 20 w 644"/>
              <a:gd name="T11" fmla="*/ 207 h 566"/>
              <a:gd name="T12" fmla="*/ 2 w 644"/>
              <a:gd name="T13" fmla="*/ 239 h 566"/>
              <a:gd name="T14" fmla="*/ 140 w 644"/>
              <a:gd name="T15" fmla="*/ 496 h 566"/>
              <a:gd name="T16" fmla="*/ 21 w 644"/>
              <a:gd name="T17" fmla="*/ 563 h 566"/>
              <a:gd name="T18" fmla="*/ 443 w 644"/>
              <a:gd name="T19" fmla="*/ 566 h 566"/>
              <a:gd name="T20" fmla="*/ 644 w 644"/>
              <a:gd name="T21" fmla="*/ 213 h 566"/>
              <a:gd name="T22" fmla="*/ 503 w 644"/>
              <a:gd name="T23" fmla="*/ 2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44" h="566">
                <a:moveTo>
                  <a:pt x="503" y="292"/>
                </a:moveTo>
                <a:cubicBezTo>
                  <a:pt x="490" y="268"/>
                  <a:pt x="477" y="243"/>
                  <a:pt x="464" y="219"/>
                </a:cubicBezTo>
                <a:cubicBezTo>
                  <a:pt x="439" y="173"/>
                  <a:pt x="413" y="126"/>
                  <a:pt x="389" y="79"/>
                </a:cubicBezTo>
                <a:cubicBezTo>
                  <a:pt x="383" y="66"/>
                  <a:pt x="375" y="56"/>
                  <a:pt x="366" y="47"/>
                </a:cubicBezTo>
                <a:cubicBezTo>
                  <a:pt x="330" y="8"/>
                  <a:pt x="277" y="0"/>
                  <a:pt x="221" y="10"/>
                </a:cubicBezTo>
                <a:cubicBezTo>
                  <a:pt x="111" y="29"/>
                  <a:pt x="69" y="120"/>
                  <a:pt x="20" y="207"/>
                </a:cubicBezTo>
                <a:cubicBezTo>
                  <a:pt x="19" y="210"/>
                  <a:pt x="0" y="236"/>
                  <a:pt x="2" y="239"/>
                </a:cubicBezTo>
                <a:cubicBezTo>
                  <a:pt x="2" y="239"/>
                  <a:pt x="140" y="496"/>
                  <a:pt x="140" y="496"/>
                </a:cubicBezTo>
                <a:cubicBezTo>
                  <a:pt x="21" y="563"/>
                  <a:pt x="21" y="563"/>
                  <a:pt x="21" y="563"/>
                </a:cubicBezTo>
                <a:cubicBezTo>
                  <a:pt x="443" y="566"/>
                  <a:pt x="443" y="566"/>
                  <a:pt x="443" y="566"/>
                </a:cubicBezTo>
                <a:cubicBezTo>
                  <a:pt x="644" y="213"/>
                  <a:pt x="644" y="213"/>
                  <a:pt x="644" y="213"/>
                </a:cubicBezTo>
                <a:lnTo>
                  <a:pt x="503" y="29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400">
              <a:cs typeface="+mn-ea"/>
              <a:sym typeface="+mn-lt"/>
            </a:endParaRPr>
          </a:p>
        </p:txBody>
      </p:sp>
      <p:sp>
        <p:nvSpPr>
          <p:cNvPr id="4" name="Freeform 3"/>
          <p:cNvSpPr>
            <a:spLocks/>
          </p:cNvSpPr>
          <p:nvPr/>
        </p:nvSpPr>
        <p:spPr bwMode="auto">
          <a:xfrm>
            <a:off x="7109672" y="1974851"/>
            <a:ext cx="2091267" cy="1593851"/>
          </a:xfrm>
          <a:custGeom>
            <a:avLst/>
            <a:gdLst>
              <a:gd name="T0" fmla="*/ 667 w 808"/>
              <a:gd name="T1" fmla="*/ 109 h 616"/>
              <a:gd name="T2" fmla="*/ 688 w 808"/>
              <a:gd name="T3" fmla="*/ 83 h 616"/>
              <a:gd name="T4" fmla="*/ 808 w 808"/>
              <a:gd name="T5" fmla="*/ 9 h 616"/>
              <a:gd name="T6" fmla="*/ 752 w 808"/>
              <a:gd name="T7" fmla="*/ 7 h 616"/>
              <a:gd name="T8" fmla="*/ 395 w 808"/>
              <a:gd name="T9" fmla="*/ 2 h 616"/>
              <a:gd name="T10" fmla="*/ 165 w 808"/>
              <a:gd name="T11" fmla="*/ 108 h 616"/>
              <a:gd name="T12" fmla="*/ 0 w 808"/>
              <a:gd name="T13" fmla="*/ 408 h 616"/>
              <a:gd name="T14" fmla="*/ 379 w 808"/>
              <a:gd name="T15" fmla="*/ 616 h 616"/>
              <a:gd name="T16" fmla="*/ 463 w 808"/>
              <a:gd name="T17" fmla="*/ 468 h 616"/>
              <a:gd name="T18" fmla="*/ 608 w 808"/>
              <a:gd name="T19" fmla="*/ 211 h 616"/>
              <a:gd name="T20" fmla="*/ 667 w 808"/>
              <a:gd name="T21" fmla="*/ 109 h 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08" h="616">
                <a:moveTo>
                  <a:pt x="667" y="109"/>
                </a:moveTo>
                <a:cubicBezTo>
                  <a:pt x="673" y="100"/>
                  <a:pt x="680" y="91"/>
                  <a:pt x="688" y="83"/>
                </a:cubicBezTo>
                <a:cubicBezTo>
                  <a:pt x="715" y="55"/>
                  <a:pt x="767" y="9"/>
                  <a:pt x="808" y="9"/>
                </a:cubicBezTo>
                <a:cubicBezTo>
                  <a:pt x="777" y="9"/>
                  <a:pt x="752" y="7"/>
                  <a:pt x="752" y="7"/>
                </a:cubicBezTo>
                <a:cubicBezTo>
                  <a:pt x="752" y="7"/>
                  <a:pt x="534" y="5"/>
                  <a:pt x="395" y="2"/>
                </a:cubicBezTo>
                <a:cubicBezTo>
                  <a:pt x="286" y="0"/>
                  <a:pt x="206" y="49"/>
                  <a:pt x="165" y="108"/>
                </a:cubicBezTo>
                <a:cubicBezTo>
                  <a:pt x="0" y="408"/>
                  <a:pt x="0" y="408"/>
                  <a:pt x="0" y="408"/>
                </a:cubicBezTo>
                <a:cubicBezTo>
                  <a:pt x="379" y="616"/>
                  <a:pt x="379" y="616"/>
                  <a:pt x="379" y="616"/>
                </a:cubicBezTo>
                <a:cubicBezTo>
                  <a:pt x="407" y="566"/>
                  <a:pt x="435" y="517"/>
                  <a:pt x="463" y="468"/>
                </a:cubicBezTo>
                <a:cubicBezTo>
                  <a:pt x="511" y="383"/>
                  <a:pt x="560" y="297"/>
                  <a:pt x="608" y="211"/>
                </a:cubicBezTo>
                <a:cubicBezTo>
                  <a:pt x="628" y="177"/>
                  <a:pt x="644" y="141"/>
                  <a:pt x="667" y="109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400">
              <a:cs typeface="+mn-ea"/>
              <a:sym typeface="+mn-lt"/>
            </a:endParaRPr>
          </a:p>
        </p:txBody>
      </p:sp>
      <p:sp>
        <p:nvSpPr>
          <p:cNvPr id="5" name="Freeform 4"/>
          <p:cNvSpPr>
            <a:spLocks/>
          </p:cNvSpPr>
          <p:nvPr/>
        </p:nvSpPr>
        <p:spPr bwMode="auto">
          <a:xfrm>
            <a:off x="8733156" y="4610102"/>
            <a:ext cx="1627717" cy="1845733"/>
          </a:xfrm>
          <a:custGeom>
            <a:avLst/>
            <a:gdLst>
              <a:gd name="T0" fmla="*/ 210 w 629"/>
              <a:gd name="T1" fmla="*/ 552 h 714"/>
              <a:gd name="T2" fmla="*/ 292 w 629"/>
              <a:gd name="T3" fmla="*/ 554 h 714"/>
              <a:gd name="T4" fmla="*/ 451 w 629"/>
              <a:gd name="T5" fmla="*/ 557 h 714"/>
              <a:gd name="T6" fmla="*/ 491 w 629"/>
              <a:gd name="T7" fmla="*/ 552 h 714"/>
              <a:gd name="T8" fmla="*/ 593 w 629"/>
              <a:gd name="T9" fmla="*/ 444 h 714"/>
              <a:gd name="T10" fmla="*/ 519 w 629"/>
              <a:gd name="T11" fmla="*/ 172 h 714"/>
              <a:gd name="T12" fmla="*/ 500 w 629"/>
              <a:gd name="T13" fmla="*/ 140 h 714"/>
              <a:gd name="T14" fmla="*/ 208 w 629"/>
              <a:gd name="T15" fmla="*/ 136 h 714"/>
              <a:gd name="T16" fmla="*/ 208 w 629"/>
              <a:gd name="T17" fmla="*/ 0 h 714"/>
              <a:gd name="T18" fmla="*/ 0 w 629"/>
              <a:gd name="T19" fmla="*/ 366 h 714"/>
              <a:gd name="T20" fmla="*/ 210 w 629"/>
              <a:gd name="T21" fmla="*/ 714 h 714"/>
              <a:gd name="T22" fmla="*/ 210 w 629"/>
              <a:gd name="T23" fmla="*/ 552 h 7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29" h="714">
                <a:moveTo>
                  <a:pt x="210" y="552"/>
                </a:moveTo>
                <a:cubicBezTo>
                  <a:pt x="237" y="553"/>
                  <a:pt x="265" y="553"/>
                  <a:pt x="292" y="554"/>
                </a:cubicBezTo>
                <a:cubicBezTo>
                  <a:pt x="345" y="554"/>
                  <a:pt x="398" y="555"/>
                  <a:pt x="451" y="557"/>
                </a:cubicBezTo>
                <a:cubicBezTo>
                  <a:pt x="465" y="557"/>
                  <a:pt x="478" y="556"/>
                  <a:pt x="491" y="552"/>
                </a:cubicBezTo>
                <a:cubicBezTo>
                  <a:pt x="541" y="539"/>
                  <a:pt x="575" y="497"/>
                  <a:pt x="593" y="444"/>
                </a:cubicBezTo>
                <a:cubicBezTo>
                  <a:pt x="629" y="340"/>
                  <a:pt x="570" y="257"/>
                  <a:pt x="519" y="172"/>
                </a:cubicBezTo>
                <a:cubicBezTo>
                  <a:pt x="513" y="162"/>
                  <a:pt x="506" y="151"/>
                  <a:pt x="500" y="140"/>
                </a:cubicBezTo>
                <a:cubicBezTo>
                  <a:pt x="208" y="136"/>
                  <a:pt x="208" y="136"/>
                  <a:pt x="208" y="136"/>
                </a:cubicBezTo>
                <a:cubicBezTo>
                  <a:pt x="208" y="0"/>
                  <a:pt x="208" y="0"/>
                  <a:pt x="208" y="0"/>
                </a:cubicBezTo>
                <a:cubicBezTo>
                  <a:pt x="0" y="366"/>
                  <a:pt x="0" y="366"/>
                  <a:pt x="0" y="366"/>
                </a:cubicBezTo>
                <a:cubicBezTo>
                  <a:pt x="210" y="714"/>
                  <a:pt x="210" y="714"/>
                  <a:pt x="210" y="714"/>
                </a:cubicBezTo>
                <a:lnTo>
                  <a:pt x="210" y="55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400">
              <a:cs typeface="+mn-ea"/>
              <a:sym typeface="+mn-lt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9526905" y="3403601"/>
            <a:ext cx="1509184" cy="2330451"/>
          </a:xfrm>
          <a:custGeom>
            <a:avLst/>
            <a:gdLst>
              <a:gd name="T0" fmla="*/ 302 w 583"/>
              <a:gd name="T1" fmla="*/ 729 h 901"/>
              <a:gd name="T2" fmla="*/ 318 w 583"/>
              <a:gd name="T3" fmla="*/ 770 h 901"/>
              <a:gd name="T4" fmla="*/ 321 w 583"/>
              <a:gd name="T5" fmla="*/ 901 h 901"/>
              <a:gd name="T6" fmla="*/ 350 w 583"/>
              <a:gd name="T7" fmla="*/ 852 h 901"/>
              <a:gd name="T8" fmla="*/ 528 w 583"/>
              <a:gd name="T9" fmla="*/ 542 h 901"/>
              <a:gd name="T10" fmla="*/ 548 w 583"/>
              <a:gd name="T11" fmla="*/ 290 h 901"/>
              <a:gd name="T12" fmla="*/ 366 w 583"/>
              <a:gd name="T13" fmla="*/ 0 h 901"/>
              <a:gd name="T14" fmla="*/ 0 w 583"/>
              <a:gd name="T15" fmla="*/ 230 h 901"/>
              <a:gd name="T16" fmla="*/ 95 w 583"/>
              <a:gd name="T17" fmla="*/ 387 h 901"/>
              <a:gd name="T18" fmla="*/ 254 w 583"/>
              <a:gd name="T19" fmla="*/ 647 h 901"/>
              <a:gd name="T20" fmla="*/ 302 w 583"/>
              <a:gd name="T21" fmla="*/ 729 h 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3" h="901">
                <a:moveTo>
                  <a:pt x="302" y="729"/>
                </a:moveTo>
                <a:cubicBezTo>
                  <a:pt x="308" y="742"/>
                  <a:pt x="314" y="756"/>
                  <a:pt x="318" y="770"/>
                </a:cubicBezTo>
                <a:cubicBezTo>
                  <a:pt x="327" y="804"/>
                  <a:pt x="339" y="868"/>
                  <a:pt x="321" y="901"/>
                </a:cubicBezTo>
                <a:cubicBezTo>
                  <a:pt x="337" y="873"/>
                  <a:pt x="350" y="852"/>
                  <a:pt x="350" y="852"/>
                </a:cubicBezTo>
                <a:cubicBezTo>
                  <a:pt x="350" y="852"/>
                  <a:pt x="458" y="663"/>
                  <a:pt x="528" y="542"/>
                </a:cubicBezTo>
                <a:cubicBezTo>
                  <a:pt x="583" y="449"/>
                  <a:pt x="580" y="355"/>
                  <a:pt x="548" y="290"/>
                </a:cubicBezTo>
                <a:cubicBezTo>
                  <a:pt x="366" y="0"/>
                  <a:pt x="366" y="0"/>
                  <a:pt x="366" y="0"/>
                </a:cubicBezTo>
                <a:cubicBezTo>
                  <a:pt x="0" y="230"/>
                  <a:pt x="0" y="230"/>
                  <a:pt x="0" y="230"/>
                </a:cubicBezTo>
                <a:cubicBezTo>
                  <a:pt x="32" y="282"/>
                  <a:pt x="64" y="334"/>
                  <a:pt x="95" y="387"/>
                </a:cubicBezTo>
                <a:cubicBezTo>
                  <a:pt x="148" y="474"/>
                  <a:pt x="201" y="561"/>
                  <a:pt x="254" y="647"/>
                </a:cubicBezTo>
                <a:cubicBezTo>
                  <a:pt x="271" y="674"/>
                  <a:pt x="288" y="700"/>
                  <a:pt x="302" y="72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400">
              <a:cs typeface="+mn-ea"/>
              <a:sym typeface="+mn-lt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6398472" y="3475569"/>
            <a:ext cx="1642533" cy="1437217"/>
          </a:xfrm>
          <a:custGeom>
            <a:avLst/>
            <a:gdLst>
              <a:gd name="T0" fmla="*/ 164 w 635"/>
              <a:gd name="T1" fmla="*/ 85 h 555"/>
              <a:gd name="T2" fmla="*/ 119 w 635"/>
              <a:gd name="T3" fmla="*/ 154 h 555"/>
              <a:gd name="T4" fmla="*/ 33 w 635"/>
              <a:gd name="T5" fmla="*/ 288 h 555"/>
              <a:gd name="T6" fmla="*/ 16 w 635"/>
              <a:gd name="T7" fmla="*/ 324 h 555"/>
              <a:gd name="T8" fmla="*/ 55 w 635"/>
              <a:gd name="T9" fmla="*/ 468 h 555"/>
              <a:gd name="T10" fmla="*/ 169 w 635"/>
              <a:gd name="T11" fmla="*/ 540 h 555"/>
              <a:gd name="T12" fmla="*/ 361 w 635"/>
              <a:gd name="T13" fmla="*/ 550 h 555"/>
              <a:gd name="T14" fmla="*/ 519 w 635"/>
              <a:gd name="T15" fmla="*/ 302 h 555"/>
              <a:gd name="T16" fmla="*/ 635 w 635"/>
              <a:gd name="T17" fmla="*/ 373 h 555"/>
              <a:gd name="T18" fmla="*/ 432 w 635"/>
              <a:gd name="T19" fmla="*/ 4 h 555"/>
              <a:gd name="T20" fmla="*/ 26 w 635"/>
              <a:gd name="T21" fmla="*/ 0 h 555"/>
              <a:gd name="T22" fmla="*/ 164 w 635"/>
              <a:gd name="T23" fmla="*/ 85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35" h="555">
                <a:moveTo>
                  <a:pt x="164" y="85"/>
                </a:moveTo>
                <a:cubicBezTo>
                  <a:pt x="149" y="108"/>
                  <a:pt x="134" y="131"/>
                  <a:pt x="119" y="154"/>
                </a:cubicBezTo>
                <a:cubicBezTo>
                  <a:pt x="91" y="199"/>
                  <a:pt x="63" y="244"/>
                  <a:pt x="33" y="288"/>
                </a:cubicBezTo>
                <a:cubicBezTo>
                  <a:pt x="25" y="300"/>
                  <a:pt x="20" y="312"/>
                  <a:pt x="16" y="324"/>
                </a:cubicBezTo>
                <a:cubicBezTo>
                  <a:pt x="0" y="374"/>
                  <a:pt x="19" y="424"/>
                  <a:pt x="55" y="468"/>
                </a:cubicBezTo>
                <a:cubicBezTo>
                  <a:pt x="84" y="504"/>
                  <a:pt x="124" y="528"/>
                  <a:pt x="169" y="540"/>
                </a:cubicBezTo>
                <a:cubicBezTo>
                  <a:pt x="223" y="555"/>
                  <a:pt x="355" y="550"/>
                  <a:pt x="361" y="550"/>
                </a:cubicBezTo>
                <a:cubicBezTo>
                  <a:pt x="519" y="302"/>
                  <a:pt x="519" y="302"/>
                  <a:pt x="519" y="302"/>
                </a:cubicBezTo>
                <a:cubicBezTo>
                  <a:pt x="635" y="373"/>
                  <a:pt x="635" y="373"/>
                  <a:pt x="635" y="373"/>
                </a:cubicBezTo>
                <a:cubicBezTo>
                  <a:pt x="432" y="4"/>
                  <a:pt x="432" y="4"/>
                  <a:pt x="432" y="4"/>
                </a:cubicBezTo>
                <a:cubicBezTo>
                  <a:pt x="26" y="0"/>
                  <a:pt x="26" y="0"/>
                  <a:pt x="26" y="0"/>
                </a:cubicBezTo>
                <a:lnTo>
                  <a:pt x="164" y="8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400">
              <a:cs typeface="+mn-ea"/>
              <a:sym typeface="+mn-lt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512772" y="4777318"/>
            <a:ext cx="1921933" cy="1327151"/>
          </a:xfrm>
          <a:custGeom>
            <a:avLst/>
            <a:gdLst>
              <a:gd name="T0" fmla="*/ 0 w 743"/>
              <a:gd name="T1" fmla="*/ 0 h 513"/>
              <a:gd name="T2" fmla="*/ 26 w 743"/>
              <a:gd name="T3" fmla="*/ 49 h 513"/>
              <a:gd name="T4" fmla="*/ 196 w 743"/>
              <a:gd name="T5" fmla="*/ 364 h 513"/>
              <a:gd name="T6" fmla="*/ 400 w 743"/>
              <a:gd name="T7" fmla="*/ 513 h 513"/>
              <a:gd name="T8" fmla="*/ 743 w 743"/>
              <a:gd name="T9" fmla="*/ 511 h 513"/>
              <a:gd name="T10" fmla="*/ 739 w 743"/>
              <a:gd name="T11" fmla="*/ 78 h 513"/>
              <a:gd name="T12" fmla="*/ 689 w 743"/>
              <a:gd name="T13" fmla="*/ 78 h 513"/>
              <a:gd name="T14" fmla="*/ 565 w 743"/>
              <a:gd name="T15" fmla="*/ 78 h 513"/>
              <a:gd name="T16" fmla="*/ 412 w 743"/>
              <a:gd name="T17" fmla="*/ 77 h 513"/>
              <a:gd name="T18" fmla="*/ 268 w 743"/>
              <a:gd name="T19" fmla="*/ 76 h 513"/>
              <a:gd name="T20" fmla="*/ 89 w 743"/>
              <a:gd name="T21" fmla="*/ 56 h 513"/>
              <a:gd name="T22" fmla="*/ 43 w 743"/>
              <a:gd name="T23" fmla="*/ 34 h 513"/>
              <a:gd name="T24" fmla="*/ 0 w 743"/>
              <a:gd name="T25" fmla="*/ 0 h 5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43" h="513">
                <a:moveTo>
                  <a:pt x="0" y="0"/>
                </a:moveTo>
                <a:cubicBezTo>
                  <a:pt x="15" y="27"/>
                  <a:pt x="26" y="49"/>
                  <a:pt x="26" y="49"/>
                </a:cubicBezTo>
                <a:cubicBezTo>
                  <a:pt x="26" y="49"/>
                  <a:pt x="131" y="241"/>
                  <a:pt x="196" y="364"/>
                </a:cubicBezTo>
                <a:cubicBezTo>
                  <a:pt x="247" y="460"/>
                  <a:pt x="329" y="506"/>
                  <a:pt x="400" y="513"/>
                </a:cubicBezTo>
                <a:cubicBezTo>
                  <a:pt x="743" y="511"/>
                  <a:pt x="743" y="511"/>
                  <a:pt x="743" y="511"/>
                </a:cubicBezTo>
                <a:cubicBezTo>
                  <a:pt x="739" y="78"/>
                  <a:pt x="739" y="78"/>
                  <a:pt x="739" y="78"/>
                </a:cubicBezTo>
                <a:cubicBezTo>
                  <a:pt x="723" y="78"/>
                  <a:pt x="706" y="78"/>
                  <a:pt x="689" y="78"/>
                </a:cubicBezTo>
                <a:cubicBezTo>
                  <a:pt x="648" y="78"/>
                  <a:pt x="607" y="78"/>
                  <a:pt x="565" y="78"/>
                </a:cubicBezTo>
                <a:cubicBezTo>
                  <a:pt x="514" y="77"/>
                  <a:pt x="463" y="77"/>
                  <a:pt x="412" y="77"/>
                </a:cubicBezTo>
                <a:cubicBezTo>
                  <a:pt x="364" y="77"/>
                  <a:pt x="316" y="76"/>
                  <a:pt x="268" y="76"/>
                </a:cubicBezTo>
                <a:cubicBezTo>
                  <a:pt x="207" y="76"/>
                  <a:pt x="147" y="79"/>
                  <a:pt x="89" y="56"/>
                </a:cubicBezTo>
                <a:cubicBezTo>
                  <a:pt x="73" y="50"/>
                  <a:pt x="58" y="42"/>
                  <a:pt x="43" y="34"/>
                </a:cubicBezTo>
                <a:cubicBezTo>
                  <a:pt x="30" y="26"/>
                  <a:pt x="8" y="13"/>
                  <a:pt x="0" y="0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400">
              <a:cs typeface="+mn-ea"/>
              <a:sym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 rot="17954847">
            <a:off x="7555180" y="2453190"/>
            <a:ext cx="732893" cy="483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133" dirty="0">
                <a:solidFill>
                  <a:schemeClr val="bg2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0" name="TextBox 9"/>
          <p:cNvSpPr txBox="1"/>
          <p:nvPr/>
        </p:nvSpPr>
        <p:spPr>
          <a:xfrm rot="3424795">
            <a:off x="10042538" y="4107822"/>
            <a:ext cx="697627" cy="4587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bg2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33422" y="5282647"/>
            <a:ext cx="732893" cy="483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133" dirty="0">
                <a:solidFill>
                  <a:schemeClr val="bg2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35301" y="1918548"/>
            <a:ext cx="3475740" cy="36215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67" dirty="0">
                <a:solidFill>
                  <a:schemeClr val="bg2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35301" y="2304827"/>
            <a:ext cx="4410459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倍字间距。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35301" y="3506504"/>
            <a:ext cx="3475740" cy="36215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67" dirty="0">
                <a:solidFill>
                  <a:schemeClr val="bg2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035300" y="3892783"/>
            <a:ext cx="4410459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倍字间距。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35301" y="4783523"/>
            <a:ext cx="3475740" cy="362150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67" dirty="0">
                <a:solidFill>
                  <a:schemeClr val="bg2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035300" y="5182501"/>
            <a:ext cx="4410459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倍字间距。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9264280" y="5167542"/>
            <a:ext cx="632883" cy="641349"/>
            <a:chOff x="8091488" y="1544638"/>
            <a:chExt cx="474662" cy="481012"/>
          </a:xfrm>
          <a:solidFill>
            <a:schemeClr val="bg2"/>
          </a:solidFill>
        </p:grpSpPr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253413" y="1709738"/>
              <a:ext cx="150812" cy="150812"/>
            </a:xfrm>
            <a:custGeom>
              <a:avLst/>
              <a:gdLst>
                <a:gd name="T0" fmla="*/ 20 w 40"/>
                <a:gd name="T1" fmla="*/ 40 h 40"/>
                <a:gd name="T2" fmla="*/ 20 w 40"/>
                <a:gd name="T3" fmla="*/ 40 h 40"/>
                <a:gd name="T4" fmla="*/ 6 w 40"/>
                <a:gd name="T5" fmla="*/ 34 h 40"/>
                <a:gd name="T6" fmla="*/ 0 w 40"/>
                <a:gd name="T7" fmla="*/ 20 h 40"/>
                <a:gd name="T8" fmla="*/ 20 w 40"/>
                <a:gd name="T9" fmla="*/ 0 h 40"/>
                <a:gd name="T10" fmla="*/ 34 w 40"/>
                <a:gd name="T11" fmla="*/ 6 h 40"/>
                <a:gd name="T12" fmla="*/ 40 w 40"/>
                <a:gd name="T13" fmla="*/ 20 h 40"/>
                <a:gd name="T14" fmla="*/ 20 w 40"/>
                <a:gd name="T15" fmla="*/ 40 h 40"/>
                <a:gd name="T16" fmla="*/ 20 w 40"/>
                <a:gd name="T17" fmla="*/ 8 h 40"/>
                <a:gd name="T18" fmla="*/ 8 w 40"/>
                <a:gd name="T19" fmla="*/ 20 h 40"/>
                <a:gd name="T20" fmla="*/ 11 w 40"/>
                <a:gd name="T21" fmla="*/ 28 h 40"/>
                <a:gd name="T22" fmla="*/ 20 w 40"/>
                <a:gd name="T23" fmla="*/ 32 h 40"/>
                <a:gd name="T24" fmla="*/ 20 w 40"/>
                <a:gd name="T25" fmla="*/ 36 h 40"/>
                <a:gd name="T26" fmla="*/ 20 w 40"/>
                <a:gd name="T27" fmla="*/ 32 h 40"/>
                <a:gd name="T28" fmla="*/ 32 w 40"/>
                <a:gd name="T29" fmla="*/ 20 h 40"/>
                <a:gd name="T30" fmla="*/ 28 w 40"/>
                <a:gd name="T31" fmla="*/ 12 h 40"/>
                <a:gd name="T32" fmla="*/ 20 w 40"/>
                <a:gd name="T33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" h="40">
                  <a:moveTo>
                    <a:pt x="20" y="40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15" y="40"/>
                    <a:pt x="9" y="38"/>
                    <a:pt x="6" y="34"/>
                  </a:cubicBezTo>
                  <a:cubicBezTo>
                    <a:pt x="2" y="30"/>
                    <a:pt x="0" y="25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5" y="0"/>
                    <a:pt x="30" y="2"/>
                    <a:pt x="34" y="6"/>
                  </a:cubicBezTo>
                  <a:cubicBezTo>
                    <a:pt x="38" y="10"/>
                    <a:pt x="40" y="15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8"/>
                  </a:moveTo>
                  <a:cubicBezTo>
                    <a:pt x="13" y="8"/>
                    <a:pt x="8" y="13"/>
                    <a:pt x="8" y="20"/>
                  </a:cubicBezTo>
                  <a:cubicBezTo>
                    <a:pt x="8" y="23"/>
                    <a:pt x="9" y="26"/>
                    <a:pt x="11" y="28"/>
                  </a:cubicBezTo>
                  <a:cubicBezTo>
                    <a:pt x="14" y="31"/>
                    <a:pt x="17" y="32"/>
                    <a:pt x="20" y="32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7" y="32"/>
                    <a:pt x="32" y="27"/>
                    <a:pt x="32" y="20"/>
                  </a:cubicBezTo>
                  <a:cubicBezTo>
                    <a:pt x="32" y="17"/>
                    <a:pt x="31" y="14"/>
                    <a:pt x="28" y="12"/>
                  </a:cubicBezTo>
                  <a:cubicBezTo>
                    <a:pt x="26" y="9"/>
                    <a:pt x="23" y="8"/>
                    <a:pt x="2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0" name="Line 21"/>
            <p:cNvSpPr>
              <a:spLocks noChangeShapeType="1"/>
            </p:cNvSpPr>
            <p:nvPr/>
          </p:nvSpPr>
          <p:spPr bwMode="auto">
            <a:xfrm>
              <a:off x="8247063" y="1905000"/>
              <a:ext cx="0" cy="0"/>
            </a:xfrm>
            <a:prstGeom prst="line">
              <a:avLst/>
            </a:prstGeom>
            <a:grpFill/>
            <a:ln w="30163" cap="flat">
              <a:solidFill>
                <a:srgbClr val="4DFFB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8091488" y="1544638"/>
              <a:ext cx="474662" cy="481012"/>
            </a:xfrm>
            <a:custGeom>
              <a:avLst/>
              <a:gdLst>
                <a:gd name="T0" fmla="*/ 51 w 126"/>
                <a:gd name="T1" fmla="*/ 128 h 128"/>
                <a:gd name="T2" fmla="*/ 33 w 126"/>
                <a:gd name="T3" fmla="*/ 102 h 128"/>
                <a:gd name="T4" fmla="*/ 2 w 126"/>
                <a:gd name="T5" fmla="*/ 85 h 128"/>
                <a:gd name="T6" fmla="*/ 14 w 126"/>
                <a:gd name="T7" fmla="*/ 64 h 128"/>
                <a:gd name="T8" fmla="*/ 0 w 126"/>
                <a:gd name="T9" fmla="*/ 43 h 128"/>
                <a:gd name="T10" fmla="*/ 32 w 126"/>
                <a:gd name="T11" fmla="*/ 26 h 128"/>
                <a:gd name="T12" fmla="*/ 46 w 126"/>
                <a:gd name="T13" fmla="*/ 15 h 128"/>
                <a:gd name="T14" fmla="*/ 53 w 126"/>
                <a:gd name="T15" fmla="*/ 25 h 128"/>
                <a:gd name="T16" fmla="*/ 36 w 126"/>
                <a:gd name="T17" fmla="*/ 34 h 128"/>
                <a:gd name="T18" fmla="*/ 17 w 126"/>
                <a:gd name="T19" fmla="*/ 30 h 128"/>
                <a:gd name="T20" fmla="*/ 23 w 126"/>
                <a:gd name="T21" fmla="*/ 54 h 128"/>
                <a:gd name="T22" fmla="*/ 22 w 126"/>
                <a:gd name="T23" fmla="*/ 64 h 128"/>
                <a:gd name="T24" fmla="*/ 23 w 126"/>
                <a:gd name="T25" fmla="*/ 75 h 128"/>
                <a:gd name="T26" fmla="*/ 19 w 126"/>
                <a:gd name="T27" fmla="*/ 97 h 128"/>
                <a:gd name="T28" fmla="*/ 36 w 126"/>
                <a:gd name="T29" fmla="*/ 95 h 128"/>
                <a:gd name="T30" fmla="*/ 53 w 126"/>
                <a:gd name="T31" fmla="*/ 103 h 128"/>
                <a:gd name="T32" fmla="*/ 70 w 126"/>
                <a:gd name="T33" fmla="*/ 120 h 128"/>
                <a:gd name="T34" fmla="*/ 77 w 126"/>
                <a:gd name="T35" fmla="*/ 101 h 128"/>
                <a:gd name="T36" fmla="*/ 89 w 126"/>
                <a:gd name="T37" fmla="*/ 93 h 128"/>
                <a:gd name="T38" fmla="*/ 114 w 126"/>
                <a:gd name="T39" fmla="*/ 87 h 128"/>
                <a:gd name="T40" fmla="*/ 101 w 126"/>
                <a:gd name="T41" fmla="*/ 72 h 128"/>
                <a:gd name="T42" fmla="*/ 101 w 126"/>
                <a:gd name="T43" fmla="*/ 58 h 128"/>
                <a:gd name="T44" fmla="*/ 116 w 126"/>
                <a:gd name="T45" fmla="*/ 42 h 128"/>
                <a:gd name="T46" fmla="*/ 90 w 126"/>
                <a:gd name="T47" fmla="*/ 36 h 128"/>
                <a:gd name="T48" fmla="*/ 77 w 126"/>
                <a:gd name="T49" fmla="*/ 27 h 128"/>
                <a:gd name="T50" fmla="*/ 71 w 126"/>
                <a:gd name="T51" fmla="*/ 8 h 128"/>
                <a:gd name="T52" fmla="*/ 50 w 126"/>
                <a:gd name="T53" fmla="*/ 0 h 128"/>
                <a:gd name="T54" fmla="*/ 82 w 126"/>
                <a:gd name="T55" fmla="*/ 20 h 128"/>
                <a:gd name="T56" fmla="*/ 113 w 126"/>
                <a:gd name="T57" fmla="*/ 21 h 128"/>
                <a:gd name="T58" fmla="*/ 110 w 126"/>
                <a:gd name="T59" fmla="*/ 59 h 128"/>
                <a:gd name="T60" fmla="*/ 109 w 126"/>
                <a:gd name="T61" fmla="*/ 71 h 128"/>
                <a:gd name="T62" fmla="*/ 111 w 126"/>
                <a:gd name="T63" fmla="*/ 107 h 128"/>
                <a:gd name="T64" fmla="*/ 82 w 126"/>
                <a:gd name="T65" fmla="*/ 10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6" h="128">
                  <a:moveTo>
                    <a:pt x="76" y="128"/>
                  </a:moveTo>
                  <a:cubicBezTo>
                    <a:pt x="51" y="128"/>
                    <a:pt x="51" y="128"/>
                    <a:pt x="51" y="128"/>
                  </a:cubicBezTo>
                  <a:cubicBezTo>
                    <a:pt x="46" y="109"/>
                    <a:pt x="46" y="109"/>
                    <a:pt x="46" y="109"/>
                  </a:cubicBezTo>
                  <a:cubicBezTo>
                    <a:pt x="41" y="108"/>
                    <a:pt x="37" y="105"/>
                    <a:pt x="33" y="102"/>
                  </a:cubicBezTo>
                  <a:cubicBezTo>
                    <a:pt x="15" y="107"/>
                    <a:pt x="15" y="107"/>
                    <a:pt x="15" y="107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4" y="69"/>
                    <a:pt x="14" y="67"/>
                    <a:pt x="14" y="64"/>
                  </a:cubicBezTo>
                  <a:cubicBezTo>
                    <a:pt x="14" y="62"/>
                    <a:pt x="14" y="59"/>
                    <a:pt x="14" y="5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7" y="23"/>
                    <a:pt x="41" y="20"/>
                    <a:pt x="46" y="19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45" y="27"/>
                    <a:pt x="40" y="30"/>
                    <a:pt x="36" y="34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2" y="59"/>
                    <a:pt x="22" y="61"/>
                    <a:pt x="22" y="64"/>
                  </a:cubicBezTo>
                  <a:cubicBezTo>
                    <a:pt x="22" y="67"/>
                    <a:pt x="22" y="70"/>
                    <a:pt x="23" y="73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9" y="97"/>
                    <a:pt x="19" y="97"/>
                    <a:pt x="19" y="97"/>
                  </a:cubicBezTo>
                  <a:cubicBezTo>
                    <a:pt x="35" y="93"/>
                    <a:pt x="35" y="93"/>
                    <a:pt x="35" y="93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40" y="98"/>
                    <a:pt x="45" y="101"/>
                    <a:pt x="51" y="102"/>
                  </a:cubicBezTo>
                  <a:cubicBezTo>
                    <a:pt x="53" y="103"/>
                    <a:pt x="53" y="103"/>
                    <a:pt x="53" y="103"/>
                  </a:cubicBezTo>
                  <a:cubicBezTo>
                    <a:pt x="57" y="120"/>
                    <a:pt x="57" y="120"/>
                    <a:pt x="57" y="120"/>
                  </a:cubicBezTo>
                  <a:cubicBezTo>
                    <a:pt x="70" y="120"/>
                    <a:pt x="70" y="120"/>
                    <a:pt x="70" y="120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7" y="101"/>
                    <a:pt x="77" y="101"/>
                    <a:pt x="77" y="101"/>
                  </a:cubicBezTo>
                  <a:cubicBezTo>
                    <a:pt x="81" y="99"/>
                    <a:pt x="85" y="97"/>
                    <a:pt x="88" y="94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107" y="98"/>
                    <a:pt x="107" y="98"/>
                    <a:pt x="107" y="98"/>
                  </a:cubicBezTo>
                  <a:cubicBezTo>
                    <a:pt x="114" y="87"/>
                    <a:pt x="114" y="87"/>
                    <a:pt x="114" y="87"/>
                  </a:cubicBezTo>
                  <a:cubicBezTo>
                    <a:pt x="101" y="74"/>
                    <a:pt x="101" y="74"/>
                    <a:pt x="101" y="74"/>
                  </a:cubicBezTo>
                  <a:cubicBezTo>
                    <a:pt x="101" y="72"/>
                    <a:pt x="101" y="72"/>
                    <a:pt x="101" y="72"/>
                  </a:cubicBezTo>
                  <a:cubicBezTo>
                    <a:pt x="102" y="69"/>
                    <a:pt x="102" y="67"/>
                    <a:pt x="102" y="64"/>
                  </a:cubicBezTo>
                  <a:cubicBezTo>
                    <a:pt x="102" y="62"/>
                    <a:pt x="102" y="61"/>
                    <a:pt x="101" y="58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85" y="31"/>
                    <a:pt x="81" y="29"/>
                    <a:pt x="77" y="27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6" y="22"/>
                    <a:pt x="89" y="24"/>
                    <a:pt x="92" y="27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26" y="43"/>
                    <a:pt x="126" y="43"/>
                    <a:pt x="126" y="43"/>
                  </a:cubicBezTo>
                  <a:cubicBezTo>
                    <a:pt x="110" y="59"/>
                    <a:pt x="110" y="59"/>
                    <a:pt x="110" y="59"/>
                  </a:cubicBezTo>
                  <a:cubicBezTo>
                    <a:pt x="110" y="61"/>
                    <a:pt x="110" y="63"/>
                    <a:pt x="110" y="64"/>
                  </a:cubicBezTo>
                  <a:cubicBezTo>
                    <a:pt x="110" y="66"/>
                    <a:pt x="110" y="69"/>
                    <a:pt x="109" y="71"/>
                  </a:cubicBezTo>
                  <a:cubicBezTo>
                    <a:pt x="124" y="85"/>
                    <a:pt x="124" y="85"/>
                    <a:pt x="124" y="85"/>
                  </a:cubicBezTo>
                  <a:cubicBezTo>
                    <a:pt x="111" y="107"/>
                    <a:pt x="111" y="107"/>
                    <a:pt x="111" y="107"/>
                  </a:cubicBezTo>
                  <a:cubicBezTo>
                    <a:pt x="91" y="102"/>
                    <a:pt x="91" y="102"/>
                    <a:pt x="91" y="102"/>
                  </a:cubicBezTo>
                  <a:cubicBezTo>
                    <a:pt x="88" y="104"/>
                    <a:pt x="85" y="106"/>
                    <a:pt x="82" y="108"/>
                  </a:cubicBezTo>
                  <a:lnTo>
                    <a:pt x="76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6832390" y="3970882"/>
            <a:ext cx="641349" cy="527049"/>
            <a:chOff x="10558463" y="4059238"/>
            <a:chExt cx="481012" cy="395287"/>
          </a:xfrm>
          <a:solidFill>
            <a:schemeClr val="bg2"/>
          </a:solidFill>
        </p:grpSpPr>
        <p:sp>
          <p:nvSpPr>
            <p:cNvPr id="23" name="Line 23"/>
            <p:cNvSpPr>
              <a:spLocks noChangeShapeType="1"/>
            </p:cNvSpPr>
            <p:nvPr/>
          </p:nvSpPr>
          <p:spPr bwMode="auto">
            <a:xfrm>
              <a:off x="10663238" y="4376738"/>
              <a:ext cx="0" cy="0"/>
            </a:xfrm>
            <a:prstGeom prst="line">
              <a:avLst/>
            </a:prstGeom>
            <a:grpFill/>
            <a:ln w="30163" cap="flat">
              <a:solidFill>
                <a:srgbClr val="4DFFB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10709275" y="4059238"/>
              <a:ext cx="330200" cy="331787"/>
            </a:xfrm>
            <a:custGeom>
              <a:avLst/>
              <a:gdLst>
                <a:gd name="T0" fmla="*/ 44 w 88"/>
                <a:gd name="T1" fmla="*/ 88 h 88"/>
                <a:gd name="T2" fmla="*/ 44 w 88"/>
                <a:gd name="T3" fmla="*/ 80 h 88"/>
                <a:gd name="T4" fmla="*/ 80 w 88"/>
                <a:gd name="T5" fmla="*/ 44 h 88"/>
                <a:gd name="T6" fmla="*/ 44 w 88"/>
                <a:gd name="T7" fmla="*/ 8 h 88"/>
                <a:gd name="T8" fmla="*/ 8 w 88"/>
                <a:gd name="T9" fmla="*/ 41 h 88"/>
                <a:gd name="T10" fmla="*/ 8 w 88"/>
                <a:gd name="T11" fmla="*/ 43 h 88"/>
                <a:gd name="T12" fmla="*/ 8 w 88"/>
                <a:gd name="T13" fmla="*/ 44 h 88"/>
                <a:gd name="T14" fmla="*/ 0 w 88"/>
                <a:gd name="T15" fmla="*/ 44 h 88"/>
                <a:gd name="T16" fmla="*/ 0 w 88"/>
                <a:gd name="T17" fmla="*/ 43 h 88"/>
                <a:gd name="T18" fmla="*/ 0 w 88"/>
                <a:gd name="T19" fmla="*/ 40 h 88"/>
                <a:gd name="T20" fmla="*/ 44 w 88"/>
                <a:gd name="T21" fmla="*/ 0 h 88"/>
                <a:gd name="T22" fmla="*/ 44 w 88"/>
                <a:gd name="T23" fmla="*/ 0 h 88"/>
                <a:gd name="T24" fmla="*/ 45 w 88"/>
                <a:gd name="T25" fmla="*/ 0 h 88"/>
                <a:gd name="T26" fmla="*/ 88 w 88"/>
                <a:gd name="T27" fmla="*/ 44 h 88"/>
                <a:gd name="T28" fmla="*/ 44 w 88"/>
                <a:gd name="T29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88">
                  <a:moveTo>
                    <a:pt x="44" y="88"/>
                  </a:moveTo>
                  <a:cubicBezTo>
                    <a:pt x="44" y="80"/>
                    <a:pt x="44" y="80"/>
                    <a:pt x="44" y="80"/>
                  </a:cubicBezTo>
                  <a:cubicBezTo>
                    <a:pt x="64" y="80"/>
                    <a:pt x="80" y="64"/>
                    <a:pt x="80" y="44"/>
                  </a:cubicBezTo>
                  <a:cubicBezTo>
                    <a:pt x="80" y="24"/>
                    <a:pt x="64" y="8"/>
                    <a:pt x="44" y="8"/>
                  </a:cubicBezTo>
                  <a:cubicBezTo>
                    <a:pt x="26" y="8"/>
                    <a:pt x="10" y="22"/>
                    <a:pt x="8" y="41"/>
                  </a:cubicBezTo>
                  <a:cubicBezTo>
                    <a:pt x="8" y="41"/>
                    <a:pt x="8" y="42"/>
                    <a:pt x="8" y="43"/>
                  </a:cubicBezTo>
                  <a:cubicBezTo>
                    <a:pt x="8" y="43"/>
                    <a:pt x="8" y="44"/>
                    <a:pt x="8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3"/>
                    <a:pt x="0" y="43"/>
                  </a:cubicBezTo>
                  <a:cubicBezTo>
                    <a:pt x="0" y="42"/>
                    <a:pt x="0" y="41"/>
                    <a:pt x="0" y="40"/>
                  </a:cubicBezTo>
                  <a:cubicBezTo>
                    <a:pt x="2" y="18"/>
                    <a:pt x="21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69" y="0"/>
                    <a:pt x="88" y="20"/>
                    <a:pt x="88" y="44"/>
                  </a:cubicBezTo>
                  <a:cubicBezTo>
                    <a:pt x="88" y="68"/>
                    <a:pt x="68" y="88"/>
                    <a:pt x="4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10769600" y="4119563"/>
              <a:ext cx="104775" cy="106362"/>
            </a:xfrm>
            <a:custGeom>
              <a:avLst/>
              <a:gdLst>
                <a:gd name="T0" fmla="*/ 8 w 28"/>
                <a:gd name="T1" fmla="*/ 28 h 28"/>
                <a:gd name="T2" fmla="*/ 0 w 28"/>
                <a:gd name="T3" fmla="*/ 28 h 28"/>
                <a:gd name="T4" fmla="*/ 0 w 28"/>
                <a:gd name="T5" fmla="*/ 26 h 28"/>
                <a:gd name="T6" fmla="*/ 0 w 28"/>
                <a:gd name="T7" fmla="*/ 26 h 28"/>
                <a:gd name="T8" fmla="*/ 0 w 28"/>
                <a:gd name="T9" fmla="*/ 25 h 28"/>
                <a:gd name="T10" fmla="*/ 28 w 28"/>
                <a:gd name="T11" fmla="*/ 0 h 28"/>
                <a:gd name="T12" fmla="*/ 28 w 28"/>
                <a:gd name="T13" fmla="*/ 8 h 28"/>
                <a:gd name="T14" fmla="*/ 8 w 28"/>
                <a:gd name="T15" fmla="*/ 26 h 28"/>
                <a:gd name="T16" fmla="*/ 8 w 28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8">
                  <a:moveTo>
                    <a:pt x="8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12"/>
                    <a:pt x="14" y="0"/>
                    <a:pt x="28" y="0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18" y="8"/>
                    <a:pt x="9" y="16"/>
                    <a:pt x="8" y="26"/>
                  </a:cubicBezTo>
                  <a:cubicBezTo>
                    <a:pt x="8" y="27"/>
                    <a:pt x="8" y="27"/>
                    <a:pt x="8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10558463" y="4149725"/>
              <a:ext cx="165100" cy="241300"/>
            </a:xfrm>
            <a:custGeom>
              <a:avLst/>
              <a:gdLst>
                <a:gd name="T0" fmla="*/ 44 w 44"/>
                <a:gd name="T1" fmla="*/ 64 h 64"/>
                <a:gd name="T2" fmla="*/ 32 w 44"/>
                <a:gd name="T3" fmla="*/ 64 h 64"/>
                <a:gd name="T4" fmla="*/ 0 w 44"/>
                <a:gd name="T5" fmla="*/ 32 h 64"/>
                <a:gd name="T6" fmla="*/ 32 w 44"/>
                <a:gd name="T7" fmla="*/ 0 h 64"/>
                <a:gd name="T8" fmla="*/ 32 w 44"/>
                <a:gd name="T9" fmla="*/ 8 h 64"/>
                <a:gd name="T10" fmla="*/ 8 w 44"/>
                <a:gd name="T11" fmla="*/ 32 h 64"/>
                <a:gd name="T12" fmla="*/ 32 w 44"/>
                <a:gd name="T13" fmla="*/ 56 h 64"/>
                <a:gd name="T14" fmla="*/ 44 w 44"/>
                <a:gd name="T15" fmla="*/ 56 h 64"/>
                <a:gd name="T16" fmla="*/ 44 w 44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64">
                  <a:moveTo>
                    <a:pt x="44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14" y="64"/>
                    <a:pt x="0" y="50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19" y="8"/>
                    <a:pt x="8" y="19"/>
                    <a:pt x="8" y="32"/>
                  </a:cubicBezTo>
                  <a:cubicBezTo>
                    <a:pt x="8" y="45"/>
                    <a:pt x="19" y="56"/>
                    <a:pt x="32" y="56"/>
                  </a:cubicBezTo>
                  <a:cubicBezTo>
                    <a:pt x="44" y="56"/>
                    <a:pt x="44" y="56"/>
                    <a:pt x="44" y="56"/>
                  </a:cubicBezTo>
                  <a:lnTo>
                    <a:pt x="44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7" name="Rectangle 27"/>
            <p:cNvSpPr>
              <a:spLocks noChangeArrowheads="1"/>
            </p:cNvSpPr>
            <p:nvPr/>
          </p:nvSpPr>
          <p:spPr bwMode="auto">
            <a:xfrm>
              <a:off x="10783888" y="4316413"/>
              <a:ext cx="30162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10742613" y="4379913"/>
              <a:ext cx="112712" cy="74612"/>
            </a:xfrm>
            <a:custGeom>
              <a:avLst/>
              <a:gdLst>
                <a:gd name="T0" fmla="*/ 36 w 71"/>
                <a:gd name="T1" fmla="*/ 47 h 47"/>
                <a:gd name="T2" fmla="*/ 0 w 71"/>
                <a:gd name="T3" fmla="*/ 14 h 47"/>
                <a:gd name="T4" fmla="*/ 14 w 71"/>
                <a:gd name="T5" fmla="*/ 0 h 47"/>
                <a:gd name="T6" fmla="*/ 36 w 71"/>
                <a:gd name="T7" fmla="*/ 21 h 47"/>
                <a:gd name="T8" fmla="*/ 57 w 71"/>
                <a:gd name="T9" fmla="*/ 0 h 47"/>
                <a:gd name="T10" fmla="*/ 71 w 71"/>
                <a:gd name="T11" fmla="*/ 14 h 47"/>
                <a:gd name="T12" fmla="*/ 36 w 71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7">
                  <a:moveTo>
                    <a:pt x="36" y="47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36" y="21"/>
                  </a:lnTo>
                  <a:lnTo>
                    <a:pt x="57" y="0"/>
                  </a:lnTo>
                  <a:lnTo>
                    <a:pt x="71" y="14"/>
                  </a:lnTo>
                  <a:lnTo>
                    <a:pt x="36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9093097" y="2558242"/>
            <a:ext cx="643465" cy="503767"/>
            <a:chOff x="9323388" y="4059238"/>
            <a:chExt cx="482599" cy="377825"/>
          </a:xfrm>
          <a:solidFill>
            <a:schemeClr val="bg2"/>
          </a:solidFill>
        </p:grpSpPr>
        <p:sp>
          <p:nvSpPr>
            <p:cNvPr id="30" name="Line 29"/>
            <p:cNvSpPr>
              <a:spLocks noChangeShapeType="1"/>
            </p:cNvSpPr>
            <p:nvPr/>
          </p:nvSpPr>
          <p:spPr bwMode="auto">
            <a:xfrm>
              <a:off x="9428163" y="4376738"/>
              <a:ext cx="0" cy="0"/>
            </a:xfrm>
            <a:prstGeom prst="line">
              <a:avLst/>
            </a:prstGeom>
            <a:grpFill/>
            <a:ln w="30163" cap="flat">
              <a:solidFill>
                <a:srgbClr val="4DFFB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9474200" y="4059238"/>
              <a:ext cx="331787" cy="331787"/>
            </a:xfrm>
            <a:custGeom>
              <a:avLst/>
              <a:gdLst>
                <a:gd name="T0" fmla="*/ 44 w 88"/>
                <a:gd name="T1" fmla="*/ 88 h 88"/>
                <a:gd name="T2" fmla="*/ 44 w 88"/>
                <a:gd name="T3" fmla="*/ 80 h 88"/>
                <a:gd name="T4" fmla="*/ 80 w 88"/>
                <a:gd name="T5" fmla="*/ 44 h 88"/>
                <a:gd name="T6" fmla="*/ 44 w 88"/>
                <a:gd name="T7" fmla="*/ 8 h 88"/>
                <a:gd name="T8" fmla="*/ 8 w 88"/>
                <a:gd name="T9" fmla="*/ 41 h 88"/>
                <a:gd name="T10" fmla="*/ 8 w 88"/>
                <a:gd name="T11" fmla="*/ 43 h 88"/>
                <a:gd name="T12" fmla="*/ 8 w 88"/>
                <a:gd name="T13" fmla="*/ 44 h 88"/>
                <a:gd name="T14" fmla="*/ 0 w 88"/>
                <a:gd name="T15" fmla="*/ 44 h 88"/>
                <a:gd name="T16" fmla="*/ 0 w 88"/>
                <a:gd name="T17" fmla="*/ 43 h 88"/>
                <a:gd name="T18" fmla="*/ 0 w 88"/>
                <a:gd name="T19" fmla="*/ 40 h 88"/>
                <a:gd name="T20" fmla="*/ 44 w 88"/>
                <a:gd name="T21" fmla="*/ 0 h 88"/>
                <a:gd name="T22" fmla="*/ 44 w 88"/>
                <a:gd name="T23" fmla="*/ 0 h 88"/>
                <a:gd name="T24" fmla="*/ 45 w 88"/>
                <a:gd name="T25" fmla="*/ 0 h 88"/>
                <a:gd name="T26" fmla="*/ 88 w 88"/>
                <a:gd name="T27" fmla="*/ 44 h 88"/>
                <a:gd name="T28" fmla="*/ 44 w 88"/>
                <a:gd name="T29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88">
                  <a:moveTo>
                    <a:pt x="44" y="88"/>
                  </a:moveTo>
                  <a:cubicBezTo>
                    <a:pt x="44" y="80"/>
                    <a:pt x="44" y="80"/>
                    <a:pt x="44" y="80"/>
                  </a:cubicBezTo>
                  <a:cubicBezTo>
                    <a:pt x="64" y="80"/>
                    <a:pt x="80" y="64"/>
                    <a:pt x="80" y="44"/>
                  </a:cubicBezTo>
                  <a:cubicBezTo>
                    <a:pt x="80" y="24"/>
                    <a:pt x="64" y="8"/>
                    <a:pt x="44" y="8"/>
                  </a:cubicBezTo>
                  <a:cubicBezTo>
                    <a:pt x="26" y="8"/>
                    <a:pt x="10" y="22"/>
                    <a:pt x="8" y="41"/>
                  </a:cubicBezTo>
                  <a:cubicBezTo>
                    <a:pt x="8" y="41"/>
                    <a:pt x="8" y="42"/>
                    <a:pt x="8" y="43"/>
                  </a:cubicBezTo>
                  <a:cubicBezTo>
                    <a:pt x="8" y="43"/>
                    <a:pt x="8" y="44"/>
                    <a:pt x="8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3"/>
                    <a:pt x="0" y="43"/>
                  </a:cubicBezTo>
                  <a:cubicBezTo>
                    <a:pt x="0" y="42"/>
                    <a:pt x="0" y="41"/>
                    <a:pt x="0" y="40"/>
                  </a:cubicBezTo>
                  <a:cubicBezTo>
                    <a:pt x="2" y="18"/>
                    <a:pt x="21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69" y="0"/>
                    <a:pt x="88" y="20"/>
                    <a:pt x="88" y="44"/>
                  </a:cubicBezTo>
                  <a:cubicBezTo>
                    <a:pt x="88" y="68"/>
                    <a:pt x="68" y="88"/>
                    <a:pt x="4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9534525" y="4119563"/>
              <a:ext cx="104775" cy="106362"/>
            </a:xfrm>
            <a:custGeom>
              <a:avLst/>
              <a:gdLst>
                <a:gd name="T0" fmla="*/ 8 w 28"/>
                <a:gd name="T1" fmla="*/ 28 h 28"/>
                <a:gd name="T2" fmla="*/ 0 w 28"/>
                <a:gd name="T3" fmla="*/ 28 h 28"/>
                <a:gd name="T4" fmla="*/ 0 w 28"/>
                <a:gd name="T5" fmla="*/ 26 h 28"/>
                <a:gd name="T6" fmla="*/ 0 w 28"/>
                <a:gd name="T7" fmla="*/ 26 h 28"/>
                <a:gd name="T8" fmla="*/ 0 w 28"/>
                <a:gd name="T9" fmla="*/ 25 h 28"/>
                <a:gd name="T10" fmla="*/ 28 w 28"/>
                <a:gd name="T11" fmla="*/ 0 h 28"/>
                <a:gd name="T12" fmla="*/ 28 w 28"/>
                <a:gd name="T13" fmla="*/ 8 h 28"/>
                <a:gd name="T14" fmla="*/ 8 w 28"/>
                <a:gd name="T15" fmla="*/ 26 h 28"/>
                <a:gd name="T16" fmla="*/ 8 w 28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8">
                  <a:moveTo>
                    <a:pt x="8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12"/>
                    <a:pt x="14" y="0"/>
                    <a:pt x="28" y="0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18" y="8"/>
                    <a:pt x="9" y="16"/>
                    <a:pt x="8" y="26"/>
                  </a:cubicBezTo>
                  <a:cubicBezTo>
                    <a:pt x="8" y="27"/>
                    <a:pt x="8" y="27"/>
                    <a:pt x="8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9323388" y="4149725"/>
              <a:ext cx="165100" cy="241300"/>
            </a:xfrm>
            <a:custGeom>
              <a:avLst/>
              <a:gdLst>
                <a:gd name="T0" fmla="*/ 44 w 44"/>
                <a:gd name="T1" fmla="*/ 64 h 64"/>
                <a:gd name="T2" fmla="*/ 32 w 44"/>
                <a:gd name="T3" fmla="*/ 64 h 64"/>
                <a:gd name="T4" fmla="*/ 0 w 44"/>
                <a:gd name="T5" fmla="*/ 32 h 64"/>
                <a:gd name="T6" fmla="*/ 32 w 44"/>
                <a:gd name="T7" fmla="*/ 0 h 64"/>
                <a:gd name="T8" fmla="*/ 32 w 44"/>
                <a:gd name="T9" fmla="*/ 8 h 64"/>
                <a:gd name="T10" fmla="*/ 8 w 44"/>
                <a:gd name="T11" fmla="*/ 32 h 64"/>
                <a:gd name="T12" fmla="*/ 32 w 44"/>
                <a:gd name="T13" fmla="*/ 56 h 64"/>
                <a:gd name="T14" fmla="*/ 44 w 44"/>
                <a:gd name="T15" fmla="*/ 56 h 64"/>
                <a:gd name="T16" fmla="*/ 44 w 44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64">
                  <a:moveTo>
                    <a:pt x="44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14" y="64"/>
                    <a:pt x="0" y="50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19" y="8"/>
                    <a:pt x="8" y="19"/>
                    <a:pt x="8" y="32"/>
                  </a:cubicBezTo>
                  <a:cubicBezTo>
                    <a:pt x="8" y="45"/>
                    <a:pt x="19" y="56"/>
                    <a:pt x="32" y="56"/>
                  </a:cubicBezTo>
                  <a:cubicBezTo>
                    <a:pt x="44" y="56"/>
                    <a:pt x="44" y="56"/>
                    <a:pt x="44" y="56"/>
                  </a:cubicBezTo>
                  <a:lnTo>
                    <a:pt x="44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4" name="Rectangle 33"/>
            <p:cNvSpPr>
              <a:spLocks noChangeArrowheads="1"/>
            </p:cNvSpPr>
            <p:nvPr/>
          </p:nvSpPr>
          <p:spPr bwMode="auto">
            <a:xfrm>
              <a:off x="9548813" y="4316413"/>
              <a:ext cx="30162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9507538" y="4297363"/>
              <a:ext cx="112712" cy="74612"/>
            </a:xfrm>
            <a:custGeom>
              <a:avLst/>
              <a:gdLst>
                <a:gd name="T0" fmla="*/ 57 w 71"/>
                <a:gd name="T1" fmla="*/ 47 h 47"/>
                <a:gd name="T2" fmla="*/ 36 w 71"/>
                <a:gd name="T3" fmla="*/ 26 h 47"/>
                <a:gd name="T4" fmla="*/ 14 w 71"/>
                <a:gd name="T5" fmla="*/ 47 h 47"/>
                <a:gd name="T6" fmla="*/ 0 w 71"/>
                <a:gd name="T7" fmla="*/ 33 h 47"/>
                <a:gd name="T8" fmla="*/ 36 w 71"/>
                <a:gd name="T9" fmla="*/ 0 h 47"/>
                <a:gd name="T10" fmla="*/ 71 w 71"/>
                <a:gd name="T11" fmla="*/ 33 h 47"/>
                <a:gd name="T12" fmla="*/ 57 w 71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7">
                  <a:moveTo>
                    <a:pt x="57" y="47"/>
                  </a:moveTo>
                  <a:lnTo>
                    <a:pt x="36" y="26"/>
                  </a:lnTo>
                  <a:lnTo>
                    <a:pt x="14" y="47"/>
                  </a:lnTo>
                  <a:lnTo>
                    <a:pt x="0" y="33"/>
                  </a:lnTo>
                  <a:lnTo>
                    <a:pt x="36" y="0"/>
                  </a:lnTo>
                  <a:lnTo>
                    <a:pt x="71" y="33"/>
                  </a:lnTo>
                  <a:lnTo>
                    <a:pt x="57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36" name="Slide Number Placeholder 35"/>
          <p:cNvSpPr>
            <a:spLocks noGrp="1"/>
          </p:cNvSpPr>
          <p:nvPr>
            <p:ph type="sldNum" sz="quarter" idx="12"/>
          </p:nvPr>
        </p:nvSpPr>
        <p:spPr>
          <a:xfrm>
            <a:off x="11262360" y="411797"/>
            <a:ext cx="640080" cy="365125"/>
          </a:xfrm>
        </p:spPr>
        <p:txBody>
          <a:bodyPr/>
          <a:lstStyle/>
          <a:p>
            <a:pPr>
              <a:lnSpc>
                <a:spcPct val="130000"/>
              </a:lnSpc>
            </a:pPr>
            <a:fld id="{EA01570A-8480-497D-96D4-D725A6D7C6AA}" type="slidenum">
              <a:rPr lang="en-US" smtClean="0">
                <a:cs typeface="+mn-ea"/>
                <a:sym typeface="+mn-lt"/>
              </a:rPr>
              <a:pPr>
                <a:lnSpc>
                  <a:spcPct val="130000"/>
                </a:lnSpc>
              </a:pPr>
              <a:t>6</a:t>
            </a:fld>
            <a:endParaRPr 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09971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 animBg="1"/>
      <p:bldP spid="13" grpId="0"/>
      <p:bldP spid="14" grpId="0" animBg="1"/>
      <p:bldP spid="15" grpId="0"/>
      <p:bldP spid="16" grpId="0" animBg="1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 rot="3170398">
            <a:off x="-240874" y="1572333"/>
            <a:ext cx="4289112" cy="3381292"/>
            <a:chOff x="2967037" y="2954337"/>
            <a:chExt cx="1035051" cy="815976"/>
          </a:xfrm>
          <a:solidFill>
            <a:schemeClr val="bg1">
              <a:alpha val="95000"/>
            </a:schemeClr>
          </a:solidFill>
        </p:grpSpPr>
        <p:sp>
          <p:nvSpPr>
            <p:cNvPr id="14" name="Freeform 20184"/>
            <p:cNvSpPr>
              <a:spLocks/>
            </p:cNvSpPr>
            <p:nvPr/>
          </p:nvSpPr>
          <p:spPr bwMode="auto">
            <a:xfrm>
              <a:off x="3411538" y="2954337"/>
              <a:ext cx="58738" cy="57150"/>
            </a:xfrm>
            <a:custGeom>
              <a:avLst/>
              <a:gdLst>
                <a:gd name="T0" fmla="*/ 9 w 16"/>
                <a:gd name="T1" fmla="*/ 16 h 16"/>
                <a:gd name="T2" fmla="*/ 13 w 16"/>
                <a:gd name="T3" fmla="*/ 10 h 16"/>
                <a:gd name="T4" fmla="*/ 5 w 16"/>
                <a:gd name="T5" fmla="*/ 10 h 16"/>
                <a:gd name="T6" fmla="*/ 9 w 16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6">
                  <a:moveTo>
                    <a:pt x="9" y="16"/>
                  </a:moveTo>
                  <a:cubicBezTo>
                    <a:pt x="11" y="14"/>
                    <a:pt x="15" y="15"/>
                    <a:pt x="13" y="10"/>
                  </a:cubicBezTo>
                  <a:cubicBezTo>
                    <a:pt x="16" y="3"/>
                    <a:pt x="0" y="0"/>
                    <a:pt x="5" y="10"/>
                  </a:cubicBezTo>
                  <a:cubicBezTo>
                    <a:pt x="6" y="12"/>
                    <a:pt x="6" y="16"/>
                    <a:pt x="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Freeform 20185"/>
            <p:cNvSpPr>
              <a:spLocks/>
            </p:cNvSpPr>
            <p:nvPr/>
          </p:nvSpPr>
          <p:spPr bwMode="auto">
            <a:xfrm>
              <a:off x="3779838" y="2968625"/>
              <a:ext cx="44450" cy="47625"/>
            </a:xfrm>
            <a:custGeom>
              <a:avLst/>
              <a:gdLst>
                <a:gd name="T0" fmla="*/ 12 w 12"/>
                <a:gd name="T1" fmla="*/ 5 h 13"/>
                <a:gd name="T2" fmla="*/ 9 w 12"/>
                <a:gd name="T3" fmla="*/ 0 h 13"/>
                <a:gd name="T4" fmla="*/ 2 w 12"/>
                <a:gd name="T5" fmla="*/ 13 h 13"/>
                <a:gd name="T6" fmla="*/ 12 w 12"/>
                <a:gd name="T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3">
                  <a:moveTo>
                    <a:pt x="12" y="5"/>
                  </a:moveTo>
                  <a:cubicBezTo>
                    <a:pt x="12" y="2"/>
                    <a:pt x="12" y="1"/>
                    <a:pt x="9" y="0"/>
                  </a:cubicBezTo>
                  <a:cubicBezTo>
                    <a:pt x="5" y="3"/>
                    <a:pt x="0" y="9"/>
                    <a:pt x="2" y="13"/>
                  </a:cubicBezTo>
                  <a:cubicBezTo>
                    <a:pt x="7" y="13"/>
                    <a:pt x="9" y="9"/>
                    <a:pt x="1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20186"/>
            <p:cNvSpPr>
              <a:spLocks/>
            </p:cNvSpPr>
            <p:nvPr/>
          </p:nvSpPr>
          <p:spPr bwMode="auto">
            <a:xfrm>
              <a:off x="3405188" y="2979738"/>
              <a:ext cx="11113" cy="17463"/>
            </a:xfrm>
            <a:custGeom>
              <a:avLst/>
              <a:gdLst>
                <a:gd name="T0" fmla="*/ 3 w 3"/>
                <a:gd name="T1" fmla="*/ 3 h 5"/>
                <a:gd name="T2" fmla="*/ 1 w 3"/>
                <a:gd name="T3" fmla="*/ 0 h 5"/>
                <a:gd name="T4" fmla="*/ 0 w 3"/>
                <a:gd name="T5" fmla="*/ 5 h 5"/>
                <a:gd name="T6" fmla="*/ 3 w 3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3"/>
                  </a:moveTo>
                  <a:cubicBezTo>
                    <a:pt x="3" y="2"/>
                    <a:pt x="2" y="0"/>
                    <a:pt x="1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5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20187"/>
            <p:cNvSpPr>
              <a:spLocks/>
            </p:cNvSpPr>
            <p:nvPr/>
          </p:nvSpPr>
          <p:spPr bwMode="auto">
            <a:xfrm>
              <a:off x="3116263" y="2997200"/>
              <a:ext cx="52388" cy="47625"/>
            </a:xfrm>
            <a:custGeom>
              <a:avLst/>
              <a:gdLst>
                <a:gd name="T0" fmla="*/ 6 w 14"/>
                <a:gd name="T1" fmla="*/ 13 h 13"/>
                <a:gd name="T2" fmla="*/ 12 w 14"/>
                <a:gd name="T3" fmla="*/ 13 h 13"/>
                <a:gd name="T4" fmla="*/ 12 w 14"/>
                <a:gd name="T5" fmla="*/ 10 h 13"/>
                <a:gd name="T6" fmla="*/ 5 w 14"/>
                <a:gd name="T7" fmla="*/ 2 h 13"/>
                <a:gd name="T8" fmla="*/ 6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6" y="13"/>
                  </a:moveTo>
                  <a:cubicBezTo>
                    <a:pt x="12" y="13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4" y="4"/>
                    <a:pt x="9" y="0"/>
                    <a:pt x="5" y="2"/>
                  </a:cubicBezTo>
                  <a:cubicBezTo>
                    <a:pt x="0" y="6"/>
                    <a:pt x="9" y="8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Freeform 20188"/>
            <p:cNvSpPr>
              <a:spLocks/>
            </p:cNvSpPr>
            <p:nvPr/>
          </p:nvSpPr>
          <p:spPr bwMode="auto">
            <a:xfrm>
              <a:off x="3630613" y="2997200"/>
              <a:ext cx="39688" cy="50800"/>
            </a:xfrm>
            <a:custGeom>
              <a:avLst/>
              <a:gdLst>
                <a:gd name="T0" fmla="*/ 5 w 11"/>
                <a:gd name="T1" fmla="*/ 13 h 14"/>
                <a:gd name="T2" fmla="*/ 8 w 11"/>
                <a:gd name="T3" fmla="*/ 2 h 14"/>
                <a:gd name="T4" fmla="*/ 0 w 11"/>
                <a:gd name="T5" fmla="*/ 12 h 14"/>
                <a:gd name="T6" fmla="*/ 5 w 11"/>
                <a:gd name="T7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4">
                  <a:moveTo>
                    <a:pt x="5" y="13"/>
                  </a:moveTo>
                  <a:cubicBezTo>
                    <a:pt x="11" y="13"/>
                    <a:pt x="7" y="6"/>
                    <a:pt x="8" y="2"/>
                  </a:cubicBezTo>
                  <a:cubicBezTo>
                    <a:pt x="1" y="0"/>
                    <a:pt x="4" y="9"/>
                    <a:pt x="0" y="12"/>
                  </a:cubicBezTo>
                  <a:cubicBezTo>
                    <a:pt x="1" y="14"/>
                    <a:pt x="3" y="13"/>
                    <a:pt x="5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20189"/>
            <p:cNvSpPr>
              <a:spLocks/>
            </p:cNvSpPr>
            <p:nvPr/>
          </p:nvSpPr>
          <p:spPr bwMode="auto">
            <a:xfrm>
              <a:off x="3394075" y="3016250"/>
              <a:ext cx="3175" cy="17463"/>
            </a:xfrm>
            <a:custGeom>
              <a:avLst/>
              <a:gdLst>
                <a:gd name="T0" fmla="*/ 2 w 2"/>
                <a:gd name="T1" fmla="*/ 2 h 11"/>
                <a:gd name="T2" fmla="*/ 0 w 2"/>
                <a:gd name="T3" fmla="*/ 0 h 11"/>
                <a:gd name="T4" fmla="*/ 2 w 2"/>
                <a:gd name="T5" fmla="*/ 11 h 11"/>
                <a:gd name="T6" fmla="*/ 2 w 2"/>
                <a:gd name="T7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1">
                  <a:moveTo>
                    <a:pt x="2" y="2"/>
                  </a:moveTo>
                  <a:lnTo>
                    <a:pt x="0" y="0"/>
                  </a:lnTo>
                  <a:lnTo>
                    <a:pt x="2" y="11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Freeform 20190"/>
            <p:cNvSpPr>
              <a:spLocks/>
            </p:cNvSpPr>
            <p:nvPr/>
          </p:nvSpPr>
          <p:spPr bwMode="auto">
            <a:xfrm>
              <a:off x="3419475" y="3019425"/>
              <a:ext cx="33338" cy="47625"/>
            </a:xfrm>
            <a:custGeom>
              <a:avLst/>
              <a:gdLst>
                <a:gd name="T0" fmla="*/ 5 w 9"/>
                <a:gd name="T1" fmla="*/ 11 h 13"/>
                <a:gd name="T2" fmla="*/ 8 w 9"/>
                <a:gd name="T3" fmla="*/ 7 h 13"/>
                <a:gd name="T4" fmla="*/ 3 w 9"/>
                <a:gd name="T5" fmla="*/ 1 h 13"/>
                <a:gd name="T6" fmla="*/ 0 w 9"/>
                <a:gd name="T7" fmla="*/ 7 h 13"/>
                <a:gd name="T8" fmla="*/ 5 w 9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3">
                  <a:moveTo>
                    <a:pt x="5" y="11"/>
                  </a:moveTo>
                  <a:cubicBezTo>
                    <a:pt x="8" y="13"/>
                    <a:pt x="8" y="9"/>
                    <a:pt x="8" y="7"/>
                  </a:cubicBezTo>
                  <a:cubicBezTo>
                    <a:pt x="9" y="3"/>
                    <a:pt x="7" y="0"/>
                    <a:pt x="3" y="1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10"/>
                    <a:pt x="1" y="13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20191"/>
            <p:cNvSpPr>
              <a:spLocks/>
            </p:cNvSpPr>
            <p:nvPr/>
          </p:nvSpPr>
          <p:spPr bwMode="auto">
            <a:xfrm>
              <a:off x="3616325" y="3663950"/>
              <a:ext cx="104775" cy="80963"/>
            </a:xfrm>
            <a:custGeom>
              <a:avLst/>
              <a:gdLst>
                <a:gd name="T0" fmla="*/ 7 w 29"/>
                <a:gd name="T1" fmla="*/ 0 h 22"/>
                <a:gd name="T2" fmla="*/ 2 w 29"/>
                <a:gd name="T3" fmla="*/ 9 h 22"/>
                <a:gd name="T4" fmla="*/ 18 w 29"/>
                <a:gd name="T5" fmla="*/ 22 h 22"/>
                <a:gd name="T6" fmla="*/ 20 w 29"/>
                <a:gd name="T7" fmla="*/ 17 h 22"/>
                <a:gd name="T8" fmla="*/ 23 w 29"/>
                <a:gd name="T9" fmla="*/ 21 h 22"/>
                <a:gd name="T10" fmla="*/ 29 w 29"/>
                <a:gd name="T11" fmla="*/ 21 h 22"/>
                <a:gd name="T12" fmla="*/ 26 w 29"/>
                <a:gd name="T13" fmla="*/ 17 h 22"/>
                <a:gd name="T14" fmla="*/ 18 w 29"/>
                <a:gd name="T15" fmla="*/ 0 h 22"/>
                <a:gd name="T16" fmla="*/ 7 w 29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2">
                  <a:moveTo>
                    <a:pt x="7" y="0"/>
                  </a:moveTo>
                  <a:cubicBezTo>
                    <a:pt x="4" y="3"/>
                    <a:pt x="1" y="5"/>
                    <a:pt x="2" y="9"/>
                  </a:cubicBezTo>
                  <a:cubicBezTo>
                    <a:pt x="0" y="21"/>
                    <a:pt x="13" y="15"/>
                    <a:pt x="18" y="22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8"/>
                    <a:pt x="23" y="19"/>
                    <a:pt x="23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19"/>
                    <a:pt x="27" y="17"/>
                    <a:pt x="26" y="17"/>
                  </a:cubicBezTo>
                  <a:cubicBezTo>
                    <a:pt x="20" y="15"/>
                    <a:pt x="18" y="5"/>
                    <a:pt x="18" y="0"/>
                  </a:cubicBezTo>
                  <a:cubicBezTo>
                    <a:pt x="15" y="0"/>
                    <a:pt x="10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20192"/>
            <p:cNvSpPr>
              <a:spLocks/>
            </p:cNvSpPr>
            <p:nvPr/>
          </p:nvSpPr>
          <p:spPr bwMode="auto">
            <a:xfrm>
              <a:off x="3132138" y="3027363"/>
              <a:ext cx="728663" cy="703263"/>
            </a:xfrm>
            <a:custGeom>
              <a:avLst/>
              <a:gdLst>
                <a:gd name="T0" fmla="*/ 190 w 200"/>
                <a:gd name="T1" fmla="*/ 92 h 193"/>
                <a:gd name="T2" fmla="*/ 192 w 200"/>
                <a:gd name="T3" fmla="*/ 72 h 193"/>
                <a:gd name="T4" fmla="*/ 198 w 200"/>
                <a:gd name="T5" fmla="*/ 47 h 193"/>
                <a:gd name="T6" fmla="*/ 179 w 200"/>
                <a:gd name="T7" fmla="*/ 47 h 193"/>
                <a:gd name="T8" fmla="*/ 170 w 200"/>
                <a:gd name="T9" fmla="*/ 16 h 193"/>
                <a:gd name="T10" fmla="*/ 169 w 200"/>
                <a:gd name="T11" fmla="*/ 5 h 193"/>
                <a:gd name="T12" fmla="*/ 132 w 200"/>
                <a:gd name="T13" fmla="*/ 13 h 193"/>
                <a:gd name="T14" fmla="*/ 118 w 200"/>
                <a:gd name="T15" fmla="*/ 7 h 193"/>
                <a:gd name="T16" fmla="*/ 109 w 200"/>
                <a:gd name="T17" fmla="*/ 7 h 193"/>
                <a:gd name="T18" fmla="*/ 90 w 200"/>
                <a:gd name="T19" fmla="*/ 19 h 193"/>
                <a:gd name="T20" fmla="*/ 86 w 200"/>
                <a:gd name="T21" fmla="*/ 27 h 193"/>
                <a:gd name="T22" fmla="*/ 72 w 200"/>
                <a:gd name="T23" fmla="*/ 41 h 193"/>
                <a:gd name="T24" fmla="*/ 51 w 200"/>
                <a:gd name="T25" fmla="*/ 51 h 193"/>
                <a:gd name="T26" fmla="*/ 40 w 200"/>
                <a:gd name="T27" fmla="*/ 68 h 193"/>
                <a:gd name="T28" fmla="*/ 35 w 200"/>
                <a:gd name="T29" fmla="*/ 76 h 193"/>
                <a:gd name="T30" fmla="*/ 19 w 200"/>
                <a:gd name="T31" fmla="*/ 68 h 193"/>
                <a:gd name="T32" fmla="*/ 25 w 200"/>
                <a:gd name="T33" fmla="*/ 92 h 193"/>
                <a:gd name="T34" fmla="*/ 16 w 200"/>
                <a:gd name="T35" fmla="*/ 110 h 193"/>
                <a:gd name="T36" fmla="*/ 22 w 200"/>
                <a:gd name="T37" fmla="*/ 135 h 193"/>
                <a:gd name="T38" fmla="*/ 19 w 200"/>
                <a:gd name="T39" fmla="*/ 151 h 193"/>
                <a:gd name="T40" fmla="*/ 2 w 200"/>
                <a:gd name="T41" fmla="*/ 158 h 193"/>
                <a:gd name="T42" fmla="*/ 18 w 200"/>
                <a:gd name="T43" fmla="*/ 154 h 193"/>
                <a:gd name="T44" fmla="*/ 35 w 200"/>
                <a:gd name="T45" fmla="*/ 153 h 193"/>
                <a:gd name="T46" fmla="*/ 34 w 200"/>
                <a:gd name="T47" fmla="*/ 159 h 193"/>
                <a:gd name="T48" fmla="*/ 52 w 200"/>
                <a:gd name="T49" fmla="*/ 177 h 193"/>
                <a:gd name="T50" fmla="*/ 77 w 200"/>
                <a:gd name="T51" fmla="*/ 176 h 193"/>
                <a:gd name="T52" fmla="*/ 71 w 200"/>
                <a:gd name="T53" fmla="*/ 188 h 193"/>
                <a:gd name="T54" fmla="*/ 85 w 200"/>
                <a:gd name="T55" fmla="*/ 183 h 193"/>
                <a:gd name="T56" fmla="*/ 99 w 200"/>
                <a:gd name="T57" fmla="*/ 166 h 193"/>
                <a:gd name="T58" fmla="*/ 100 w 200"/>
                <a:gd name="T59" fmla="*/ 172 h 193"/>
                <a:gd name="T60" fmla="*/ 120 w 200"/>
                <a:gd name="T61" fmla="*/ 175 h 193"/>
                <a:gd name="T62" fmla="*/ 141 w 200"/>
                <a:gd name="T63" fmla="*/ 156 h 193"/>
                <a:gd name="T64" fmla="*/ 151 w 200"/>
                <a:gd name="T65" fmla="*/ 175 h 193"/>
                <a:gd name="T66" fmla="*/ 163 w 200"/>
                <a:gd name="T67" fmla="*/ 168 h 193"/>
                <a:gd name="T68" fmla="*/ 165 w 200"/>
                <a:gd name="T69" fmla="*/ 137 h 193"/>
                <a:gd name="T70" fmla="*/ 181 w 200"/>
                <a:gd name="T71" fmla="*/ 128 h 193"/>
                <a:gd name="T72" fmla="*/ 187 w 200"/>
                <a:gd name="T73" fmla="*/ 104 h 193"/>
                <a:gd name="T74" fmla="*/ 190 w 200"/>
                <a:gd name="T75" fmla="*/ 94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0" h="193">
                  <a:moveTo>
                    <a:pt x="190" y="94"/>
                  </a:moveTo>
                  <a:cubicBezTo>
                    <a:pt x="190" y="92"/>
                    <a:pt x="190" y="92"/>
                    <a:pt x="190" y="92"/>
                  </a:cubicBezTo>
                  <a:cubicBezTo>
                    <a:pt x="193" y="91"/>
                    <a:pt x="192" y="83"/>
                    <a:pt x="198" y="85"/>
                  </a:cubicBezTo>
                  <a:cubicBezTo>
                    <a:pt x="199" y="80"/>
                    <a:pt x="200" y="71"/>
                    <a:pt x="192" y="72"/>
                  </a:cubicBezTo>
                  <a:cubicBezTo>
                    <a:pt x="194" y="65"/>
                    <a:pt x="187" y="57"/>
                    <a:pt x="191" y="49"/>
                  </a:cubicBezTo>
                  <a:cubicBezTo>
                    <a:pt x="192" y="47"/>
                    <a:pt x="195" y="47"/>
                    <a:pt x="198" y="47"/>
                  </a:cubicBezTo>
                  <a:cubicBezTo>
                    <a:pt x="198" y="45"/>
                    <a:pt x="198" y="45"/>
                    <a:pt x="198" y="45"/>
                  </a:cubicBezTo>
                  <a:cubicBezTo>
                    <a:pt x="191" y="45"/>
                    <a:pt x="185" y="48"/>
                    <a:pt x="179" y="47"/>
                  </a:cubicBezTo>
                  <a:cubicBezTo>
                    <a:pt x="176" y="43"/>
                    <a:pt x="175" y="37"/>
                    <a:pt x="171" y="35"/>
                  </a:cubicBezTo>
                  <a:cubicBezTo>
                    <a:pt x="171" y="29"/>
                    <a:pt x="172" y="22"/>
                    <a:pt x="170" y="16"/>
                  </a:cubicBezTo>
                  <a:cubicBezTo>
                    <a:pt x="171" y="16"/>
                    <a:pt x="171" y="16"/>
                    <a:pt x="171" y="16"/>
                  </a:cubicBezTo>
                  <a:cubicBezTo>
                    <a:pt x="174" y="12"/>
                    <a:pt x="171" y="7"/>
                    <a:pt x="169" y="5"/>
                  </a:cubicBezTo>
                  <a:cubicBezTo>
                    <a:pt x="164" y="5"/>
                    <a:pt x="160" y="8"/>
                    <a:pt x="157" y="12"/>
                  </a:cubicBezTo>
                  <a:cubicBezTo>
                    <a:pt x="153" y="27"/>
                    <a:pt x="139" y="11"/>
                    <a:pt x="132" y="13"/>
                  </a:cubicBezTo>
                  <a:cubicBezTo>
                    <a:pt x="132" y="9"/>
                    <a:pt x="132" y="9"/>
                    <a:pt x="132" y="9"/>
                  </a:cubicBezTo>
                  <a:cubicBezTo>
                    <a:pt x="131" y="0"/>
                    <a:pt x="120" y="8"/>
                    <a:pt x="118" y="7"/>
                  </a:cubicBezTo>
                  <a:cubicBezTo>
                    <a:pt x="116" y="5"/>
                    <a:pt x="116" y="5"/>
                    <a:pt x="116" y="5"/>
                  </a:cubicBezTo>
                  <a:cubicBezTo>
                    <a:pt x="113" y="5"/>
                    <a:pt x="110" y="4"/>
                    <a:pt x="109" y="7"/>
                  </a:cubicBezTo>
                  <a:cubicBezTo>
                    <a:pt x="105" y="4"/>
                    <a:pt x="97" y="3"/>
                    <a:pt x="97" y="10"/>
                  </a:cubicBezTo>
                  <a:cubicBezTo>
                    <a:pt x="91" y="10"/>
                    <a:pt x="94" y="17"/>
                    <a:pt x="90" y="19"/>
                  </a:cubicBezTo>
                  <a:cubicBezTo>
                    <a:pt x="88" y="14"/>
                    <a:pt x="85" y="20"/>
                    <a:pt x="83" y="20"/>
                  </a:cubicBezTo>
                  <a:cubicBezTo>
                    <a:pt x="83" y="23"/>
                    <a:pt x="84" y="25"/>
                    <a:pt x="86" y="27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74" y="32"/>
                    <a:pt x="74" y="38"/>
                    <a:pt x="72" y="41"/>
                  </a:cubicBezTo>
                  <a:cubicBezTo>
                    <a:pt x="69" y="34"/>
                    <a:pt x="63" y="45"/>
                    <a:pt x="61" y="38"/>
                  </a:cubicBezTo>
                  <a:cubicBezTo>
                    <a:pt x="55" y="39"/>
                    <a:pt x="55" y="48"/>
                    <a:pt x="51" y="51"/>
                  </a:cubicBezTo>
                  <a:cubicBezTo>
                    <a:pt x="52" y="56"/>
                    <a:pt x="46" y="58"/>
                    <a:pt x="47" y="63"/>
                  </a:cubicBezTo>
                  <a:cubicBezTo>
                    <a:pt x="46" y="65"/>
                    <a:pt x="44" y="70"/>
                    <a:pt x="40" y="68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39" y="75"/>
                    <a:pt x="36" y="75"/>
                    <a:pt x="35" y="76"/>
                  </a:cubicBezTo>
                  <a:cubicBezTo>
                    <a:pt x="33" y="75"/>
                    <a:pt x="32" y="73"/>
                    <a:pt x="32" y="71"/>
                  </a:cubicBezTo>
                  <a:cubicBezTo>
                    <a:pt x="29" y="68"/>
                    <a:pt x="24" y="66"/>
                    <a:pt x="19" y="68"/>
                  </a:cubicBezTo>
                  <a:cubicBezTo>
                    <a:pt x="17" y="80"/>
                    <a:pt x="28" y="79"/>
                    <a:pt x="28" y="89"/>
                  </a:cubicBezTo>
                  <a:cubicBezTo>
                    <a:pt x="27" y="90"/>
                    <a:pt x="26" y="92"/>
                    <a:pt x="25" y="92"/>
                  </a:cubicBezTo>
                  <a:cubicBezTo>
                    <a:pt x="24" y="95"/>
                    <a:pt x="26" y="101"/>
                    <a:pt x="22" y="102"/>
                  </a:cubicBezTo>
                  <a:cubicBezTo>
                    <a:pt x="19" y="104"/>
                    <a:pt x="16" y="106"/>
                    <a:pt x="16" y="110"/>
                  </a:cubicBezTo>
                  <a:cubicBezTo>
                    <a:pt x="18" y="114"/>
                    <a:pt x="19" y="120"/>
                    <a:pt x="25" y="120"/>
                  </a:cubicBezTo>
                  <a:cubicBezTo>
                    <a:pt x="29" y="125"/>
                    <a:pt x="24" y="131"/>
                    <a:pt x="22" y="135"/>
                  </a:cubicBezTo>
                  <a:cubicBezTo>
                    <a:pt x="25" y="141"/>
                    <a:pt x="17" y="142"/>
                    <a:pt x="15" y="145"/>
                  </a:cubicBezTo>
                  <a:cubicBezTo>
                    <a:pt x="19" y="151"/>
                    <a:pt x="19" y="151"/>
                    <a:pt x="19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9" y="142"/>
                    <a:pt x="10" y="159"/>
                    <a:pt x="2" y="158"/>
                  </a:cubicBezTo>
                  <a:cubicBezTo>
                    <a:pt x="0" y="162"/>
                    <a:pt x="5" y="161"/>
                    <a:pt x="5" y="163"/>
                  </a:cubicBezTo>
                  <a:cubicBezTo>
                    <a:pt x="12" y="161"/>
                    <a:pt x="9" y="152"/>
                    <a:pt x="18" y="154"/>
                  </a:cubicBezTo>
                  <a:cubicBezTo>
                    <a:pt x="17" y="147"/>
                    <a:pt x="27" y="156"/>
                    <a:pt x="27" y="148"/>
                  </a:cubicBezTo>
                  <a:cubicBezTo>
                    <a:pt x="30" y="147"/>
                    <a:pt x="32" y="152"/>
                    <a:pt x="35" y="153"/>
                  </a:cubicBezTo>
                  <a:cubicBezTo>
                    <a:pt x="32" y="155"/>
                    <a:pt x="32" y="155"/>
                    <a:pt x="32" y="155"/>
                  </a:cubicBezTo>
                  <a:cubicBezTo>
                    <a:pt x="32" y="157"/>
                    <a:pt x="34" y="158"/>
                    <a:pt x="34" y="159"/>
                  </a:cubicBezTo>
                  <a:cubicBezTo>
                    <a:pt x="40" y="163"/>
                    <a:pt x="46" y="171"/>
                    <a:pt x="46" y="179"/>
                  </a:cubicBezTo>
                  <a:cubicBezTo>
                    <a:pt x="48" y="179"/>
                    <a:pt x="51" y="180"/>
                    <a:pt x="52" y="177"/>
                  </a:cubicBezTo>
                  <a:cubicBezTo>
                    <a:pt x="54" y="179"/>
                    <a:pt x="56" y="182"/>
                    <a:pt x="59" y="179"/>
                  </a:cubicBezTo>
                  <a:cubicBezTo>
                    <a:pt x="61" y="170"/>
                    <a:pt x="72" y="179"/>
                    <a:pt x="77" y="176"/>
                  </a:cubicBezTo>
                  <a:cubicBezTo>
                    <a:pt x="77" y="185"/>
                    <a:pt x="77" y="185"/>
                    <a:pt x="77" y="185"/>
                  </a:cubicBezTo>
                  <a:cubicBezTo>
                    <a:pt x="76" y="188"/>
                    <a:pt x="70" y="184"/>
                    <a:pt x="71" y="188"/>
                  </a:cubicBezTo>
                  <a:cubicBezTo>
                    <a:pt x="72" y="190"/>
                    <a:pt x="72" y="193"/>
                    <a:pt x="75" y="192"/>
                  </a:cubicBezTo>
                  <a:cubicBezTo>
                    <a:pt x="78" y="188"/>
                    <a:pt x="81" y="185"/>
                    <a:pt x="85" y="183"/>
                  </a:cubicBezTo>
                  <a:cubicBezTo>
                    <a:pt x="84" y="176"/>
                    <a:pt x="92" y="176"/>
                    <a:pt x="97" y="176"/>
                  </a:cubicBezTo>
                  <a:cubicBezTo>
                    <a:pt x="99" y="172"/>
                    <a:pt x="96" y="170"/>
                    <a:pt x="99" y="166"/>
                  </a:cubicBezTo>
                  <a:cubicBezTo>
                    <a:pt x="100" y="166"/>
                    <a:pt x="101" y="167"/>
                    <a:pt x="101" y="167"/>
                  </a:cubicBezTo>
                  <a:cubicBezTo>
                    <a:pt x="102" y="169"/>
                    <a:pt x="100" y="170"/>
                    <a:pt x="100" y="172"/>
                  </a:cubicBezTo>
                  <a:cubicBezTo>
                    <a:pt x="102" y="180"/>
                    <a:pt x="111" y="181"/>
                    <a:pt x="118" y="182"/>
                  </a:cubicBezTo>
                  <a:cubicBezTo>
                    <a:pt x="120" y="175"/>
                    <a:pt x="120" y="175"/>
                    <a:pt x="120" y="175"/>
                  </a:cubicBezTo>
                  <a:cubicBezTo>
                    <a:pt x="128" y="176"/>
                    <a:pt x="128" y="176"/>
                    <a:pt x="128" y="176"/>
                  </a:cubicBezTo>
                  <a:cubicBezTo>
                    <a:pt x="139" y="175"/>
                    <a:pt x="132" y="159"/>
                    <a:pt x="141" y="156"/>
                  </a:cubicBezTo>
                  <a:cubicBezTo>
                    <a:pt x="144" y="157"/>
                    <a:pt x="142" y="161"/>
                    <a:pt x="143" y="164"/>
                  </a:cubicBezTo>
                  <a:cubicBezTo>
                    <a:pt x="145" y="169"/>
                    <a:pt x="147" y="172"/>
                    <a:pt x="151" y="175"/>
                  </a:cubicBezTo>
                  <a:cubicBezTo>
                    <a:pt x="156" y="175"/>
                    <a:pt x="156" y="175"/>
                    <a:pt x="156" y="175"/>
                  </a:cubicBezTo>
                  <a:cubicBezTo>
                    <a:pt x="160" y="173"/>
                    <a:pt x="159" y="171"/>
                    <a:pt x="163" y="168"/>
                  </a:cubicBezTo>
                  <a:cubicBezTo>
                    <a:pt x="169" y="161"/>
                    <a:pt x="160" y="154"/>
                    <a:pt x="158" y="147"/>
                  </a:cubicBezTo>
                  <a:cubicBezTo>
                    <a:pt x="162" y="145"/>
                    <a:pt x="159" y="138"/>
                    <a:pt x="165" y="137"/>
                  </a:cubicBezTo>
                  <a:cubicBezTo>
                    <a:pt x="167" y="139"/>
                    <a:pt x="171" y="138"/>
                    <a:pt x="175" y="138"/>
                  </a:cubicBezTo>
                  <a:cubicBezTo>
                    <a:pt x="174" y="133"/>
                    <a:pt x="179" y="132"/>
                    <a:pt x="181" y="128"/>
                  </a:cubicBezTo>
                  <a:cubicBezTo>
                    <a:pt x="178" y="119"/>
                    <a:pt x="189" y="125"/>
                    <a:pt x="192" y="119"/>
                  </a:cubicBezTo>
                  <a:cubicBezTo>
                    <a:pt x="194" y="113"/>
                    <a:pt x="187" y="109"/>
                    <a:pt x="187" y="104"/>
                  </a:cubicBezTo>
                  <a:cubicBezTo>
                    <a:pt x="191" y="100"/>
                    <a:pt x="187" y="99"/>
                    <a:pt x="187" y="95"/>
                  </a:cubicBezTo>
                  <a:cubicBezTo>
                    <a:pt x="187" y="94"/>
                    <a:pt x="189" y="94"/>
                    <a:pt x="190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Freeform 20193"/>
            <p:cNvSpPr>
              <a:spLocks/>
            </p:cNvSpPr>
            <p:nvPr/>
          </p:nvSpPr>
          <p:spPr bwMode="auto">
            <a:xfrm>
              <a:off x="3233738" y="3048000"/>
              <a:ext cx="22225" cy="41275"/>
            </a:xfrm>
            <a:custGeom>
              <a:avLst/>
              <a:gdLst>
                <a:gd name="T0" fmla="*/ 6 w 6"/>
                <a:gd name="T1" fmla="*/ 10 h 11"/>
                <a:gd name="T2" fmla="*/ 6 w 6"/>
                <a:gd name="T3" fmla="*/ 4 h 11"/>
                <a:gd name="T4" fmla="*/ 0 w 6"/>
                <a:gd name="T5" fmla="*/ 1 h 11"/>
                <a:gd name="T6" fmla="*/ 0 w 6"/>
                <a:gd name="T7" fmla="*/ 7 h 11"/>
                <a:gd name="T8" fmla="*/ 6 w 6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1">
                  <a:moveTo>
                    <a:pt x="6" y="10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4" y="3"/>
                    <a:pt x="3" y="0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9"/>
                    <a:pt x="3" y="11"/>
                    <a:pt x="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Freeform 20194"/>
            <p:cNvSpPr>
              <a:spLocks/>
            </p:cNvSpPr>
            <p:nvPr/>
          </p:nvSpPr>
          <p:spPr bwMode="auto">
            <a:xfrm>
              <a:off x="2967037" y="3073400"/>
              <a:ext cx="19050" cy="11113"/>
            </a:xfrm>
            <a:custGeom>
              <a:avLst/>
              <a:gdLst>
                <a:gd name="T0" fmla="*/ 5 w 5"/>
                <a:gd name="T1" fmla="*/ 3 h 3"/>
                <a:gd name="T2" fmla="*/ 1 w 5"/>
                <a:gd name="T3" fmla="*/ 1 h 3"/>
                <a:gd name="T4" fmla="*/ 5 w 5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cubicBezTo>
                    <a:pt x="5" y="2"/>
                    <a:pt x="3" y="0"/>
                    <a:pt x="1" y="1"/>
                  </a:cubicBezTo>
                  <a:cubicBezTo>
                    <a:pt x="0" y="3"/>
                    <a:pt x="3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Freeform 20195"/>
            <p:cNvSpPr>
              <a:spLocks/>
            </p:cNvSpPr>
            <p:nvPr/>
          </p:nvSpPr>
          <p:spPr bwMode="auto">
            <a:xfrm>
              <a:off x="3867150" y="3260725"/>
              <a:ext cx="14288" cy="14288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4 h 4"/>
                <a:gd name="T6" fmla="*/ 2 w 4"/>
                <a:gd name="T7" fmla="*/ 4 h 4"/>
                <a:gd name="T8" fmla="*/ 3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3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Freeform 20196"/>
            <p:cNvSpPr>
              <a:spLocks/>
            </p:cNvSpPr>
            <p:nvPr/>
          </p:nvSpPr>
          <p:spPr bwMode="auto">
            <a:xfrm>
              <a:off x="3911600" y="3286125"/>
              <a:ext cx="17463" cy="36513"/>
            </a:xfrm>
            <a:custGeom>
              <a:avLst/>
              <a:gdLst>
                <a:gd name="T0" fmla="*/ 0 w 5"/>
                <a:gd name="T1" fmla="*/ 1 h 10"/>
                <a:gd name="T2" fmla="*/ 0 w 5"/>
                <a:gd name="T3" fmla="*/ 10 h 10"/>
                <a:gd name="T4" fmla="*/ 3 w 5"/>
                <a:gd name="T5" fmla="*/ 10 h 10"/>
                <a:gd name="T6" fmla="*/ 4 w 5"/>
                <a:gd name="T7" fmla="*/ 6 h 10"/>
                <a:gd name="T8" fmla="*/ 0 w 5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0" y="1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5" y="9"/>
                    <a:pt x="4" y="7"/>
                    <a:pt x="4" y="6"/>
                  </a:cubicBezTo>
                  <a:cubicBezTo>
                    <a:pt x="3" y="4"/>
                    <a:pt x="3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Freeform 20197"/>
            <p:cNvSpPr>
              <a:spLocks/>
            </p:cNvSpPr>
            <p:nvPr/>
          </p:nvSpPr>
          <p:spPr bwMode="auto">
            <a:xfrm>
              <a:off x="3079750" y="3292475"/>
              <a:ext cx="41275" cy="36513"/>
            </a:xfrm>
            <a:custGeom>
              <a:avLst/>
              <a:gdLst>
                <a:gd name="T0" fmla="*/ 0 w 11"/>
                <a:gd name="T1" fmla="*/ 1 h 10"/>
                <a:gd name="T2" fmla="*/ 8 w 11"/>
                <a:gd name="T3" fmla="*/ 10 h 10"/>
                <a:gd name="T4" fmla="*/ 11 w 11"/>
                <a:gd name="T5" fmla="*/ 5 h 10"/>
                <a:gd name="T6" fmla="*/ 0 w 11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0">
                  <a:moveTo>
                    <a:pt x="0" y="1"/>
                  </a:moveTo>
                  <a:cubicBezTo>
                    <a:pt x="0" y="6"/>
                    <a:pt x="4" y="8"/>
                    <a:pt x="8" y="10"/>
                  </a:cubicBezTo>
                  <a:cubicBezTo>
                    <a:pt x="9" y="8"/>
                    <a:pt x="11" y="7"/>
                    <a:pt x="11" y="5"/>
                  </a:cubicBezTo>
                  <a:cubicBezTo>
                    <a:pt x="10" y="0"/>
                    <a:pt x="5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20198"/>
            <p:cNvSpPr>
              <a:spLocks/>
            </p:cNvSpPr>
            <p:nvPr/>
          </p:nvSpPr>
          <p:spPr bwMode="auto">
            <a:xfrm>
              <a:off x="3028950" y="3348038"/>
              <a:ext cx="22225" cy="17463"/>
            </a:xfrm>
            <a:custGeom>
              <a:avLst/>
              <a:gdLst>
                <a:gd name="T0" fmla="*/ 0 w 6"/>
                <a:gd name="T1" fmla="*/ 0 h 5"/>
                <a:gd name="T2" fmla="*/ 1 w 6"/>
                <a:gd name="T3" fmla="*/ 5 h 5"/>
                <a:gd name="T4" fmla="*/ 5 w 6"/>
                <a:gd name="T5" fmla="*/ 0 h 5"/>
                <a:gd name="T6" fmla="*/ 0 w 6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3" y="4"/>
                    <a:pt x="6" y="4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20199"/>
            <p:cNvSpPr>
              <a:spLocks/>
            </p:cNvSpPr>
            <p:nvPr/>
          </p:nvSpPr>
          <p:spPr bwMode="auto">
            <a:xfrm>
              <a:off x="3841750" y="3368675"/>
              <a:ext cx="65088" cy="52388"/>
            </a:xfrm>
            <a:custGeom>
              <a:avLst/>
              <a:gdLst>
                <a:gd name="T0" fmla="*/ 0 w 18"/>
                <a:gd name="T1" fmla="*/ 8 h 14"/>
                <a:gd name="T2" fmla="*/ 9 w 18"/>
                <a:gd name="T3" fmla="*/ 12 h 14"/>
                <a:gd name="T4" fmla="*/ 16 w 18"/>
                <a:gd name="T5" fmla="*/ 3 h 14"/>
                <a:gd name="T6" fmla="*/ 0 w 18"/>
                <a:gd name="T7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4">
                  <a:moveTo>
                    <a:pt x="0" y="8"/>
                  </a:moveTo>
                  <a:cubicBezTo>
                    <a:pt x="0" y="14"/>
                    <a:pt x="5" y="12"/>
                    <a:pt x="9" y="12"/>
                  </a:cubicBezTo>
                  <a:cubicBezTo>
                    <a:pt x="13" y="11"/>
                    <a:pt x="18" y="8"/>
                    <a:pt x="16" y="3"/>
                  </a:cubicBezTo>
                  <a:cubicBezTo>
                    <a:pt x="10" y="0"/>
                    <a:pt x="4" y="4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Freeform 20200"/>
            <p:cNvSpPr>
              <a:spLocks/>
            </p:cNvSpPr>
            <p:nvPr/>
          </p:nvSpPr>
          <p:spPr bwMode="auto">
            <a:xfrm>
              <a:off x="3962400" y="3390900"/>
              <a:ext cx="39688" cy="25400"/>
            </a:xfrm>
            <a:custGeom>
              <a:avLst/>
              <a:gdLst>
                <a:gd name="T0" fmla="*/ 10 w 11"/>
                <a:gd name="T1" fmla="*/ 0 h 7"/>
                <a:gd name="T2" fmla="*/ 0 w 11"/>
                <a:gd name="T3" fmla="*/ 0 h 7"/>
                <a:gd name="T4" fmla="*/ 0 w 11"/>
                <a:gd name="T5" fmla="*/ 6 h 7"/>
                <a:gd name="T6" fmla="*/ 10 w 11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3" y="3"/>
                    <a:pt x="11" y="7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Freeform 20201"/>
            <p:cNvSpPr>
              <a:spLocks/>
            </p:cNvSpPr>
            <p:nvPr/>
          </p:nvSpPr>
          <p:spPr bwMode="auto">
            <a:xfrm>
              <a:off x="2971800" y="3405188"/>
              <a:ext cx="42863" cy="36513"/>
            </a:xfrm>
            <a:custGeom>
              <a:avLst/>
              <a:gdLst>
                <a:gd name="T0" fmla="*/ 3 w 12"/>
                <a:gd name="T1" fmla="*/ 0 h 10"/>
                <a:gd name="T2" fmla="*/ 1 w 12"/>
                <a:gd name="T3" fmla="*/ 3 h 10"/>
                <a:gd name="T4" fmla="*/ 12 w 12"/>
                <a:gd name="T5" fmla="*/ 4 h 10"/>
                <a:gd name="T6" fmla="*/ 3 w 12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3" y="0"/>
                  </a:moveTo>
                  <a:cubicBezTo>
                    <a:pt x="2" y="2"/>
                    <a:pt x="0" y="1"/>
                    <a:pt x="1" y="3"/>
                  </a:cubicBezTo>
                  <a:cubicBezTo>
                    <a:pt x="5" y="3"/>
                    <a:pt x="8" y="10"/>
                    <a:pt x="12" y="4"/>
                  </a:cubicBezTo>
                  <a:cubicBezTo>
                    <a:pt x="12" y="0"/>
                    <a:pt x="6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Freeform 20202"/>
            <p:cNvSpPr>
              <a:spLocks/>
            </p:cNvSpPr>
            <p:nvPr/>
          </p:nvSpPr>
          <p:spPr bwMode="auto">
            <a:xfrm>
              <a:off x="3051175" y="3478213"/>
              <a:ext cx="36513" cy="19050"/>
            </a:xfrm>
            <a:custGeom>
              <a:avLst/>
              <a:gdLst>
                <a:gd name="T0" fmla="*/ 10 w 10"/>
                <a:gd name="T1" fmla="*/ 3 h 5"/>
                <a:gd name="T2" fmla="*/ 1 w 10"/>
                <a:gd name="T3" fmla="*/ 5 h 5"/>
                <a:gd name="T4" fmla="*/ 10 w 10"/>
                <a:gd name="T5" fmla="*/ 5 h 5"/>
                <a:gd name="T6" fmla="*/ 10 w 10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5">
                  <a:moveTo>
                    <a:pt x="10" y="3"/>
                  </a:moveTo>
                  <a:cubicBezTo>
                    <a:pt x="7" y="2"/>
                    <a:pt x="0" y="0"/>
                    <a:pt x="1" y="5"/>
                  </a:cubicBezTo>
                  <a:cubicBezTo>
                    <a:pt x="10" y="5"/>
                    <a:pt x="10" y="5"/>
                    <a:pt x="10" y="5"/>
                  </a:cubicBezTo>
                  <a:lnTo>
                    <a:pt x="1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Freeform 20203"/>
            <p:cNvSpPr>
              <a:spLocks/>
            </p:cNvSpPr>
            <p:nvPr/>
          </p:nvSpPr>
          <p:spPr bwMode="auto">
            <a:xfrm>
              <a:off x="3054350" y="3548063"/>
              <a:ext cx="47625" cy="17463"/>
            </a:xfrm>
            <a:custGeom>
              <a:avLst/>
              <a:gdLst>
                <a:gd name="T0" fmla="*/ 1 w 13"/>
                <a:gd name="T1" fmla="*/ 2 h 5"/>
                <a:gd name="T2" fmla="*/ 6 w 13"/>
                <a:gd name="T3" fmla="*/ 5 h 5"/>
                <a:gd name="T4" fmla="*/ 12 w 13"/>
                <a:gd name="T5" fmla="*/ 1 h 5"/>
                <a:gd name="T6" fmla="*/ 1 w 13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5">
                  <a:moveTo>
                    <a:pt x="1" y="2"/>
                  </a:moveTo>
                  <a:cubicBezTo>
                    <a:pt x="0" y="5"/>
                    <a:pt x="4" y="5"/>
                    <a:pt x="6" y="5"/>
                  </a:cubicBezTo>
                  <a:cubicBezTo>
                    <a:pt x="8" y="3"/>
                    <a:pt x="13" y="5"/>
                    <a:pt x="12" y="1"/>
                  </a:cubicBezTo>
                  <a:cubicBezTo>
                    <a:pt x="8" y="1"/>
                    <a:pt x="4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Freeform 20204"/>
            <p:cNvSpPr>
              <a:spLocks/>
            </p:cNvSpPr>
            <p:nvPr/>
          </p:nvSpPr>
          <p:spPr bwMode="auto">
            <a:xfrm>
              <a:off x="3771900" y="3565525"/>
              <a:ext cx="41275" cy="47625"/>
            </a:xfrm>
            <a:custGeom>
              <a:avLst/>
              <a:gdLst>
                <a:gd name="T0" fmla="*/ 1 w 11"/>
                <a:gd name="T1" fmla="*/ 0 h 13"/>
                <a:gd name="T2" fmla="*/ 0 w 11"/>
                <a:gd name="T3" fmla="*/ 8 h 13"/>
                <a:gd name="T4" fmla="*/ 11 w 11"/>
                <a:gd name="T5" fmla="*/ 13 h 13"/>
                <a:gd name="T6" fmla="*/ 11 w 11"/>
                <a:gd name="T7" fmla="*/ 4 h 13"/>
                <a:gd name="T8" fmla="*/ 1 w 1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1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2" y="12"/>
                    <a:pt x="6" y="13"/>
                    <a:pt x="11" y="1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8" y="1"/>
                    <a:pt x="5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Freeform 20205"/>
            <p:cNvSpPr>
              <a:spLocks/>
            </p:cNvSpPr>
            <p:nvPr/>
          </p:nvSpPr>
          <p:spPr bwMode="auto">
            <a:xfrm>
              <a:off x="3157538" y="3649663"/>
              <a:ext cx="53975" cy="66675"/>
            </a:xfrm>
            <a:custGeom>
              <a:avLst/>
              <a:gdLst>
                <a:gd name="T0" fmla="*/ 1 w 15"/>
                <a:gd name="T1" fmla="*/ 5 h 18"/>
                <a:gd name="T2" fmla="*/ 3 w 15"/>
                <a:gd name="T3" fmla="*/ 12 h 18"/>
                <a:gd name="T4" fmla="*/ 15 w 15"/>
                <a:gd name="T5" fmla="*/ 7 h 18"/>
                <a:gd name="T6" fmla="*/ 12 w 15"/>
                <a:gd name="T7" fmla="*/ 0 h 18"/>
                <a:gd name="T8" fmla="*/ 1 w 1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8">
                  <a:moveTo>
                    <a:pt x="1" y="5"/>
                  </a:moveTo>
                  <a:cubicBezTo>
                    <a:pt x="0" y="8"/>
                    <a:pt x="3" y="10"/>
                    <a:pt x="3" y="12"/>
                  </a:cubicBezTo>
                  <a:cubicBezTo>
                    <a:pt x="9" y="18"/>
                    <a:pt x="12" y="10"/>
                    <a:pt x="15" y="7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0"/>
                    <a:pt x="4" y="1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Freeform 20206"/>
            <p:cNvSpPr>
              <a:spLocks/>
            </p:cNvSpPr>
            <p:nvPr/>
          </p:nvSpPr>
          <p:spPr bwMode="auto">
            <a:xfrm>
              <a:off x="3478213" y="3675063"/>
              <a:ext cx="20638" cy="30163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4 w 6"/>
                <a:gd name="T5" fmla="*/ 8 h 8"/>
                <a:gd name="T6" fmla="*/ 4 w 6"/>
                <a:gd name="T7" fmla="*/ 5 h 8"/>
                <a:gd name="T8" fmla="*/ 0 w 6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6" y="1"/>
                    <a:pt x="1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Freeform 20207"/>
            <p:cNvSpPr>
              <a:spLocks/>
            </p:cNvSpPr>
            <p:nvPr/>
          </p:nvSpPr>
          <p:spPr bwMode="auto">
            <a:xfrm>
              <a:off x="3706813" y="3686175"/>
              <a:ext cx="22225" cy="19050"/>
            </a:xfrm>
            <a:custGeom>
              <a:avLst/>
              <a:gdLst>
                <a:gd name="T0" fmla="*/ 0 w 6"/>
                <a:gd name="T1" fmla="*/ 0 h 5"/>
                <a:gd name="T2" fmla="*/ 5 w 6"/>
                <a:gd name="T3" fmla="*/ 5 h 5"/>
                <a:gd name="T4" fmla="*/ 6 w 6"/>
                <a:gd name="T5" fmla="*/ 4 h 5"/>
                <a:gd name="T6" fmla="*/ 0 w 6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cubicBezTo>
                    <a:pt x="0" y="2"/>
                    <a:pt x="2" y="4"/>
                    <a:pt x="5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1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Freeform 20208"/>
            <p:cNvSpPr>
              <a:spLocks/>
            </p:cNvSpPr>
            <p:nvPr/>
          </p:nvSpPr>
          <p:spPr bwMode="auto">
            <a:xfrm>
              <a:off x="3233738" y="3719513"/>
              <a:ext cx="33338" cy="42863"/>
            </a:xfrm>
            <a:custGeom>
              <a:avLst/>
              <a:gdLst>
                <a:gd name="T0" fmla="*/ 1 w 9"/>
                <a:gd name="T1" fmla="*/ 12 h 12"/>
                <a:gd name="T2" fmla="*/ 3 w 9"/>
                <a:gd name="T3" fmla="*/ 12 h 12"/>
                <a:gd name="T4" fmla="*/ 8 w 9"/>
                <a:gd name="T5" fmla="*/ 3 h 12"/>
                <a:gd name="T6" fmla="*/ 1 w 9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2">
                  <a:moveTo>
                    <a:pt x="1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9" y="12"/>
                    <a:pt x="6" y="6"/>
                    <a:pt x="8" y="3"/>
                  </a:cubicBezTo>
                  <a:cubicBezTo>
                    <a:pt x="0" y="0"/>
                    <a:pt x="3" y="9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Freeform 20209"/>
            <p:cNvSpPr>
              <a:spLocks/>
            </p:cNvSpPr>
            <p:nvPr/>
          </p:nvSpPr>
          <p:spPr bwMode="auto">
            <a:xfrm>
              <a:off x="3113088" y="3733800"/>
              <a:ext cx="39688" cy="28575"/>
            </a:xfrm>
            <a:custGeom>
              <a:avLst/>
              <a:gdLst>
                <a:gd name="T0" fmla="*/ 3 w 11"/>
                <a:gd name="T1" fmla="*/ 8 h 8"/>
                <a:gd name="T2" fmla="*/ 9 w 11"/>
                <a:gd name="T3" fmla="*/ 0 h 8"/>
                <a:gd name="T4" fmla="*/ 3 w 11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8">
                  <a:moveTo>
                    <a:pt x="3" y="8"/>
                  </a:moveTo>
                  <a:cubicBezTo>
                    <a:pt x="5" y="5"/>
                    <a:pt x="11" y="5"/>
                    <a:pt x="9" y="0"/>
                  </a:cubicBezTo>
                  <a:cubicBezTo>
                    <a:pt x="5" y="1"/>
                    <a:pt x="0" y="4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Freeform 20210"/>
            <p:cNvSpPr>
              <a:spLocks/>
            </p:cNvSpPr>
            <p:nvPr/>
          </p:nvSpPr>
          <p:spPr bwMode="auto">
            <a:xfrm>
              <a:off x="3292475" y="3725863"/>
              <a:ext cx="28575" cy="44450"/>
            </a:xfrm>
            <a:custGeom>
              <a:avLst/>
              <a:gdLst>
                <a:gd name="T0" fmla="*/ 2 w 8"/>
                <a:gd name="T1" fmla="*/ 12 h 12"/>
                <a:gd name="T2" fmla="*/ 3 w 8"/>
                <a:gd name="T3" fmla="*/ 12 h 12"/>
                <a:gd name="T4" fmla="*/ 7 w 8"/>
                <a:gd name="T5" fmla="*/ 2 h 12"/>
                <a:gd name="T6" fmla="*/ 2 w 8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2">
                  <a:moveTo>
                    <a:pt x="2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6" y="9"/>
                    <a:pt x="8" y="6"/>
                    <a:pt x="7" y="2"/>
                  </a:cubicBezTo>
                  <a:cubicBezTo>
                    <a:pt x="0" y="0"/>
                    <a:pt x="2" y="9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4172034" y="0"/>
            <a:ext cx="8019965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814864" y="2871574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tx2"/>
                </a:solidFill>
              </a:rPr>
              <a:t>输入标题内容</a:t>
            </a:r>
          </a:p>
        </p:txBody>
      </p:sp>
      <p:sp>
        <p:nvSpPr>
          <p:cNvPr id="6" name="矩形 5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4814864" y="3517905"/>
            <a:ext cx="59858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amet</a:t>
            </a:r>
            <a:r>
              <a:rPr lang="en-US" altLang="zh-CN" sz="1400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, </a:t>
            </a:r>
            <a:r>
              <a:rPr lang="en-US" altLang="zh-CN" sz="1400" dirty="0" err="1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consectetur</a:t>
            </a:r>
            <a:r>
              <a:rPr lang="en-US" altLang="zh-CN" sz="1400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400" dirty="0" err="1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adipiscing</a:t>
            </a:r>
            <a:r>
              <a:rPr lang="en-US" altLang="zh-CN" sz="1400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400" dirty="0" err="1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elit</a:t>
            </a:r>
            <a:r>
              <a:rPr lang="en-US" altLang="zh-CN" sz="1400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 </a:t>
            </a:r>
            <a:r>
              <a:rPr lang="en-US" altLang="zh-CN" sz="1400" dirty="0" err="1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Ut</a:t>
            </a:r>
            <a:r>
              <a:rPr lang="en-US" altLang="zh-CN" sz="1400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400" dirty="0" err="1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efficitur</a:t>
            </a:r>
            <a:r>
              <a:rPr lang="en-US" altLang="zh-CN" sz="1400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ipsum vitae </a:t>
            </a:r>
            <a:r>
              <a:rPr lang="en-US" altLang="zh-CN" sz="1400" dirty="0" err="1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tortor</a:t>
            </a:r>
            <a:r>
              <a:rPr lang="en-US" altLang="zh-CN" sz="1400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400" dirty="0" err="1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accumsan</a:t>
            </a:r>
            <a:r>
              <a:rPr lang="en-US" altLang="zh-CN" sz="1400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, a </a:t>
            </a:r>
            <a:r>
              <a:rPr lang="en-US" altLang="zh-CN" sz="1400" dirty="0" err="1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pulvinar</a:t>
            </a:r>
            <a:r>
              <a:rPr lang="en-US" altLang="zh-CN" sz="1400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lorem </a:t>
            </a:r>
            <a:r>
              <a:rPr lang="en-US" altLang="zh-CN" sz="1400" dirty="0" err="1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lacinia</a:t>
            </a:r>
            <a:r>
              <a:rPr lang="en-US" altLang="zh-CN" sz="1400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 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687031" y="2645534"/>
            <a:ext cx="652743" cy="7543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600" b="1" dirty="0">
                <a:solidFill>
                  <a:schemeClr val="accent3"/>
                </a:solidFill>
                <a:cs typeface="+mn-ea"/>
                <a:sym typeface="+mn-lt"/>
              </a:rPr>
              <a:t>04</a:t>
            </a:r>
            <a:endParaRPr lang="zh-CN" altLang="en-US" sz="3600" b="1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18" name="矩形 17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627948" y="3443287"/>
            <a:ext cx="2770910" cy="5336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400" b="1" dirty="0">
                <a:solidFill>
                  <a:schemeClr val="tx2"/>
                </a:solidFill>
                <a:cs typeface="+mn-ea"/>
                <a:sym typeface="+mn-lt"/>
              </a:rPr>
              <a:t>THE PART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1576081" y="3443287"/>
            <a:ext cx="874644" cy="0"/>
            <a:chOff x="5625548" y="3867892"/>
            <a:chExt cx="874644" cy="0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5625548" y="3867892"/>
              <a:ext cx="219443" cy="0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5843428" y="3867892"/>
              <a:ext cx="219443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6061306" y="3867892"/>
              <a:ext cx="219443" cy="0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6280749" y="3867892"/>
              <a:ext cx="219443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00591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02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5721391" y="1372486"/>
            <a:ext cx="2851231" cy="4910454"/>
          </a:xfrm>
          <a:prstGeom prst="rect">
            <a:avLst/>
          </a:prstGeom>
          <a:ln w="3175">
            <a:miter lim="400000"/>
          </a:ln>
          <a:effectLst/>
        </p:spPr>
      </p:pic>
      <p:pic>
        <p:nvPicPr>
          <p:cNvPr id="10" name="Picture 01"/>
          <p:cNvPicPr/>
          <p:nvPr/>
        </p:nvPicPr>
        <p:blipFill>
          <a:blip r:embed="rId4"/>
          <a:srcRect t="48" b="48"/>
          <a:stretch>
            <a:fillRect/>
          </a:stretch>
        </p:blipFill>
        <p:spPr>
          <a:xfrm>
            <a:off x="3308181" y="1372486"/>
            <a:ext cx="2851231" cy="4910454"/>
          </a:xfrm>
          <a:prstGeom prst="rect">
            <a:avLst/>
          </a:prstGeom>
          <a:ln w="3175">
            <a:miter lim="400000"/>
          </a:ln>
          <a:effectLst/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请输入你的标题</a:t>
            </a:r>
            <a:endParaRPr lang="id-ID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01570A-8480-497D-96D4-D725A6D7C6A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rPr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/>
              <a:ea typeface="+mn-ea"/>
              <a:cs typeface="+mn-cs"/>
              <a:sym typeface="+mn-lt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8786524" y="3998242"/>
            <a:ext cx="539121" cy="53912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  <a:sym typeface="+mn-lt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8786524" y="4972844"/>
            <a:ext cx="539121" cy="539121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  <a:sym typeface="+mn-lt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2766370" y="3998242"/>
            <a:ext cx="539121" cy="53912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  <a:sym typeface="+mn-lt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2766370" y="4972844"/>
            <a:ext cx="539121" cy="53912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  <a:sym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80720" y="4188045"/>
            <a:ext cx="2042467" cy="7931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F3F3F">
                    <a:lumMod val="75000"/>
                    <a:lumOff val="25000"/>
                  </a:srgbClr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rPr>
              <a:t>标题数字等都可以通过点击和重新输入进行更改，顶部“开始”面板中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75162" y="3899219"/>
            <a:ext cx="1948025" cy="348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rPr>
              <a:t>输入标题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80720" y="5205767"/>
            <a:ext cx="2042467" cy="7931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F3F3F">
                    <a:lumMod val="75000"/>
                    <a:lumOff val="25000"/>
                  </a:srgbClr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rPr>
              <a:t>标题数字等都可以通过点击和重新输入进行更改，顶部“开始”面板中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75162" y="4916941"/>
            <a:ext cx="1948025" cy="349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rPr>
              <a:t>输入标题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9423024" y="4188048"/>
            <a:ext cx="2118736" cy="8125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F3F3F">
                    <a:lumMod val="75000"/>
                    <a:lumOff val="25000"/>
                  </a:srgbClr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rPr>
              <a:t>标题数字等都可以通过点击和重新输入进行更改，顶部“开始”面板中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418425" y="3899222"/>
            <a:ext cx="1948025" cy="349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rPr>
              <a:t>输入标题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423024" y="5205768"/>
            <a:ext cx="2118736" cy="79226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F3F3F">
                    <a:lumMod val="75000"/>
                    <a:lumOff val="25000"/>
                  </a:srgbClr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rPr>
              <a:t>标题数字等都可以通过点击和重新输入进行更改，顶部“开始”面板中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418425" y="4916942"/>
            <a:ext cx="1948025" cy="349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rPr>
              <a:t>输入标题</a:t>
            </a:r>
          </a:p>
        </p:txBody>
      </p:sp>
      <p:sp>
        <p:nvSpPr>
          <p:cNvPr id="42" name="Freeform 33"/>
          <p:cNvSpPr>
            <a:spLocks noEditPoints="1"/>
          </p:cNvSpPr>
          <p:nvPr/>
        </p:nvSpPr>
        <p:spPr bwMode="auto">
          <a:xfrm>
            <a:off x="2897666" y="5102929"/>
            <a:ext cx="256775" cy="278951"/>
          </a:xfrm>
          <a:custGeom>
            <a:avLst/>
            <a:gdLst>
              <a:gd name="T0" fmla="*/ 90 w 93"/>
              <a:gd name="T1" fmla="*/ 58 h 101"/>
              <a:gd name="T2" fmla="*/ 54 w 93"/>
              <a:gd name="T3" fmla="*/ 92 h 101"/>
              <a:gd name="T4" fmla="*/ 5 w 93"/>
              <a:gd name="T5" fmla="*/ 89 h 101"/>
              <a:gd name="T6" fmla="*/ 9 w 93"/>
              <a:gd name="T7" fmla="*/ 65 h 101"/>
              <a:gd name="T8" fmla="*/ 16 w 93"/>
              <a:gd name="T9" fmla="*/ 12 h 101"/>
              <a:gd name="T10" fmla="*/ 22 w 93"/>
              <a:gd name="T11" fmla="*/ 2 h 101"/>
              <a:gd name="T12" fmla="*/ 33 w 93"/>
              <a:gd name="T13" fmla="*/ 6 h 101"/>
              <a:gd name="T14" fmla="*/ 72 w 93"/>
              <a:gd name="T15" fmla="*/ 42 h 101"/>
              <a:gd name="T16" fmla="*/ 90 w 93"/>
              <a:gd name="T17" fmla="*/ 58 h 101"/>
              <a:gd name="T18" fmla="*/ 82 w 93"/>
              <a:gd name="T19" fmla="*/ 61 h 101"/>
              <a:gd name="T20" fmla="*/ 44 w 93"/>
              <a:gd name="T21" fmla="*/ 62 h 101"/>
              <a:gd name="T22" fmla="*/ 13 w 93"/>
              <a:gd name="T23" fmla="*/ 86 h 101"/>
              <a:gd name="T24" fmla="*/ 52 w 93"/>
              <a:gd name="T25" fmla="*/ 85 h 101"/>
              <a:gd name="T26" fmla="*/ 82 w 93"/>
              <a:gd name="T27" fmla="*/ 61 h 101"/>
              <a:gd name="T28" fmla="*/ 49 w 93"/>
              <a:gd name="T29" fmla="*/ 65 h 101"/>
              <a:gd name="T30" fmla="*/ 49 w 93"/>
              <a:gd name="T31" fmla="*/ 65 h 101"/>
              <a:gd name="T32" fmla="*/ 38 w 93"/>
              <a:gd name="T33" fmla="*/ 81 h 101"/>
              <a:gd name="T34" fmla="*/ 21 w 93"/>
              <a:gd name="T35" fmla="*/ 79 h 101"/>
              <a:gd name="T36" fmla="*/ 45 w 93"/>
              <a:gd name="T37" fmla="*/ 66 h 101"/>
              <a:gd name="T38" fmla="*/ 49 w 93"/>
              <a:gd name="T39" fmla="*/ 6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3" h="101">
                <a:moveTo>
                  <a:pt x="90" y="58"/>
                </a:moveTo>
                <a:cubicBezTo>
                  <a:pt x="93" y="66"/>
                  <a:pt x="78" y="84"/>
                  <a:pt x="54" y="92"/>
                </a:cubicBezTo>
                <a:cubicBezTo>
                  <a:pt x="31" y="101"/>
                  <a:pt x="9" y="98"/>
                  <a:pt x="5" y="89"/>
                </a:cubicBezTo>
                <a:cubicBezTo>
                  <a:pt x="1" y="77"/>
                  <a:pt x="12" y="77"/>
                  <a:pt x="9" y="65"/>
                </a:cubicBezTo>
                <a:cubicBezTo>
                  <a:pt x="1" y="37"/>
                  <a:pt x="0" y="25"/>
                  <a:pt x="16" y="12"/>
                </a:cubicBezTo>
                <a:cubicBezTo>
                  <a:pt x="21" y="7"/>
                  <a:pt x="17" y="4"/>
                  <a:pt x="22" y="2"/>
                </a:cubicBezTo>
                <a:cubicBezTo>
                  <a:pt x="28" y="0"/>
                  <a:pt x="26" y="6"/>
                  <a:pt x="33" y="6"/>
                </a:cubicBezTo>
                <a:cubicBezTo>
                  <a:pt x="53" y="5"/>
                  <a:pt x="59" y="15"/>
                  <a:pt x="72" y="42"/>
                </a:cubicBezTo>
                <a:cubicBezTo>
                  <a:pt x="77" y="53"/>
                  <a:pt x="85" y="46"/>
                  <a:pt x="90" y="58"/>
                </a:cubicBezTo>
                <a:close/>
                <a:moveTo>
                  <a:pt x="82" y="61"/>
                </a:moveTo>
                <a:cubicBezTo>
                  <a:pt x="81" y="57"/>
                  <a:pt x="67" y="53"/>
                  <a:pt x="44" y="62"/>
                </a:cubicBezTo>
                <a:cubicBezTo>
                  <a:pt x="20" y="71"/>
                  <a:pt x="12" y="83"/>
                  <a:pt x="13" y="86"/>
                </a:cubicBezTo>
                <a:cubicBezTo>
                  <a:pt x="13" y="88"/>
                  <a:pt x="31" y="93"/>
                  <a:pt x="52" y="85"/>
                </a:cubicBezTo>
                <a:cubicBezTo>
                  <a:pt x="73" y="77"/>
                  <a:pt x="83" y="63"/>
                  <a:pt x="82" y="61"/>
                </a:cubicBezTo>
                <a:close/>
                <a:moveTo>
                  <a:pt x="49" y="65"/>
                </a:moveTo>
                <a:cubicBezTo>
                  <a:pt x="49" y="65"/>
                  <a:pt x="49" y="65"/>
                  <a:pt x="49" y="65"/>
                </a:cubicBezTo>
                <a:cubicBezTo>
                  <a:pt x="51" y="71"/>
                  <a:pt x="46" y="78"/>
                  <a:pt x="38" y="81"/>
                </a:cubicBezTo>
                <a:cubicBezTo>
                  <a:pt x="31" y="83"/>
                  <a:pt x="25" y="82"/>
                  <a:pt x="21" y="79"/>
                </a:cubicBezTo>
                <a:cubicBezTo>
                  <a:pt x="26" y="75"/>
                  <a:pt x="34" y="70"/>
                  <a:pt x="45" y="66"/>
                </a:cubicBezTo>
                <a:cubicBezTo>
                  <a:pt x="46" y="66"/>
                  <a:pt x="48" y="65"/>
                  <a:pt x="49" y="6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Lato Light"/>
              <a:ea typeface="+mn-ea"/>
              <a:cs typeface="+mn-cs"/>
              <a:sym typeface="+mn-lt"/>
            </a:endParaRPr>
          </a:p>
        </p:txBody>
      </p:sp>
      <p:sp>
        <p:nvSpPr>
          <p:cNvPr id="43" name="Freeform 47"/>
          <p:cNvSpPr>
            <a:spLocks noEditPoints="1"/>
          </p:cNvSpPr>
          <p:nvPr/>
        </p:nvSpPr>
        <p:spPr bwMode="auto">
          <a:xfrm>
            <a:off x="2897038" y="4127743"/>
            <a:ext cx="277784" cy="280118"/>
          </a:xfrm>
          <a:custGeom>
            <a:avLst/>
            <a:gdLst>
              <a:gd name="T0" fmla="*/ 100 w 101"/>
              <a:gd name="T1" fmla="*/ 50 h 101"/>
              <a:gd name="T2" fmla="*/ 51 w 101"/>
              <a:gd name="T3" fmla="*/ 100 h 101"/>
              <a:gd name="T4" fmla="*/ 1 w 101"/>
              <a:gd name="T5" fmla="*/ 51 h 101"/>
              <a:gd name="T6" fmla="*/ 50 w 101"/>
              <a:gd name="T7" fmla="*/ 1 h 101"/>
              <a:gd name="T8" fmla="*/ 100 w 101"/>
              <a:gd name="T9" fmla="*/ 50 h 101"/>
              <a:gd name="T10" fmla="*/ 20 w 101"/>
              <a:gd name="T11" fmla="*/ 51 h 101"/>
              <a:gd name="T12" fmla="*/ 23 w 101"/>
              <a:gd name="T13" fmla="*/ 37 h 101"/>
              <a:gd name="T14" fmla="*/ 12 w 101"/>
              <a:gd name="T15" fmla="*/ 31 h 101"/>
              <a:gd name="T16" fmla="*/ 7 w 101"/>
              <a:gd name="T17" fmla="*/ 51 h 101"/>
              <a:gd name="T18" fmla="*/ 12 w 101"/>
              <a:gd name="T19" fmla="*/ 70 h 101"/>
              <a:gd name="T20" fmla="*/ 23 w 101"/>
              <a:gd name="T21" fmla="*/ 64 h 101"/>
              <a:gd name="T22" fmla="*/ 20 w 101"/>
              <a:gd name="T23" fmla="*/ 51 h 101"/>
              <a:gd name="T24" fmla="*/ 74 w 101"/>
              <a:gd name="T25" fmla="*/ 51 h 101"/>
              <a:gd name="T26" fmla="*/ 51 w 101"/>
              <a:gd name="T27" fmla="*/ 27 h 101"/>
              <a:gd name="T28" fmla="*/ 27 w 101"/>
              <a:gd name="T29" fmla="*/ 51 h 101"/>
              <a:gd name="T30" fmla="*/ 51 w 101"/>
              <a:gd name="T31" fmla="*/ 74 h 101"/>
              <a:gd name="T32" fmla="*/ 74 w 101"/>
              <a:gd name="T33" fmla="*/ 51 h 101"/>
              <a:gd name="T34" fmla="*/ 31 w 101"/>
              <a:gd name="T35" fmla="*/ 12 h 101"/>
              <a:gd name="T36" fmla="*/ 37 w 101"/>
              <a:gd name="T37" fmla="*/ 23 h 101"/>
              <a:gd name="T38" fmla="*/ 51 w 101"/>
              <a:gd name="T39" fmla="*/ 20 h 101"/>
              <a:gd name="T40" fmla="*/ 64 w 101"/>
              <a:gd name="T41" fmla="*/ 23 h 101"/>
              <a:gd name="T42" fmla="*/ 70 w 101"/>
              <a:gd name="T43" fmla="*/ 12 h 101"/>
              <a:gd name="T44" fmla="*/ 50 w 101"/>
              <a:gd name="T45" fmla="*/ 7 h 101"/>
              <a:gd name="T46" fmla="*/ 31 w 101"/>
              <a:gd name="T47" fmla="*/ 12 h 101"/>
              <a:gd name="T48" fmla="*/ 70 w 101"/>
              <a:gd name="T49" fmla="*/ 89 h 101"/>
              <a:gd name="T50" fmla="*/ 64 w 101"/>
              <a:gd name="T51" fmla="*/ 78 h 101"/>
              <a:gd name="T52" fmla="*/ 51 w 101"/>
              <a:gd name="T53" fmla="*/ 81 h 101"/>
              <a:gd name="T54" fmla="*/ 37 w 101"/>
              <a:gd name="T55" fmla="*/ 78 h 101"/>
              <a:gd name="T56" fmla="*/ 31 w 101"/>
              <a:gd name="T57" fmla="*/ 89 h 101"/>
              <a:gd name="T58" fmla="*/ 51 w 101"/>
              <a:gd name="T59" fmla="*/ 94 h 101"/>
              <a:gd name="T60" fmla="*/ 70 w 101"/>
              <a:gd name="T61" fmla="*/ 89 h 101"/>
              <a:gd name="T62" fmla="*/ 89 w 101"/>
              <a:gd name="T63" fmla="*/ 70 h 101"/>
              <a:gd name="T64" fmla="*/ 94 w 101"/>
              <a:gd name="T65" fmla="*/ 50 h 101"/>
              <a:gd name="T66" fmla="*/ 89 w 101"/>
              <a:gd name="T67" fmla="*/ 31 h 101"/>
              <a:gd name="T68" fmla="*/ 78 w 101"/>
              <a:gd name="T69" fmla="*/ 37 h 101"/>
              <a:gd name="T70" fmla="*/ 81 w 101"/>
              <a:gd name="T71" fmla="*/ 51 h 101"/>
              <a:gd name="T72" fmla="*/ 78 w 101"/>
              <a:gd name="T73" fmla="*/ 64 h 101"/>
              <a:gd name="T74" fmla="*/ 89 w 101"/>
              <a:gd name="T75" fmla="*/ 7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1" h="101">
                <a:moveTo>
                  <a:pt x="100" y="50"/>
                </a:moveTo>
                <a:cubicBezTo>
                  <a:pt x="101" y="77"/>
                  <a:pt x="79" y="100"/>
                  <a:pt x="51" y="100"/>
                </a:cubicBezTo>
                <a:cubicBezTo>
                  <a:pt x="24" y="101"/>
                  <a:pt x="1" y="79"/>
                  <a:pt x="1" y="51"/>
                </a:cubicBezTo>
                <a:cubicBezTo>
                  <a:pt x="0" y="24"/>
                  <a:pt x="22" y="1"/>
                  <a:pt x="50" y="1"/>
                </a:cubicBezTo>
                <a:cubicBezTo>
                  <a:pt x="77" y="0"/>
                  <a:pt x="100" y="22"/>
                  <a:pt x="100" y="50"/>
                </a:cubicBezTo>
                <a:close/>
                <a:moveTo>
                  <a:pt x="20" y="51"/>
                </a:moveTo>
                <a:cubicBezTo>
                  <a:pt x="20" y="46"/>
                  <a:pt x="21" y="41"/>
                  <a:pt x="23" y="37"/>
                </a:cubicBezTo>
                <a:cubicBezTo>
                  <a:pt x="12" y="31"/>
                  <a:pt x="12" y="31"/>
                  <a:pt x="12" y="31"/>
                </a:cubicBezTo>
                <a:cubicBezTo>
                  <a:pt x="9" y="37"/>
                  <a:pt x="7" y="44"/>
                  <a:pt x="7" y="51"/>
                </a:cubicBezTo>
                <a:cubicBezTo>
                  <a:pt x="7" y="58"/>
                  <a:pt x="9" y="65"/>
                  <a:pt x="12" y="70"/>
                </a:cubicBezTo>
                <a:cubicBezTo>
                  <a:pt x="23" y="64"/>
                  <a:pt x="23" y="64"/>
                  <a:pt x="23" y="64"/>
                </a:cubicBezTo>
                <a:cubicBezTo>
                  <a:pt x="21" y="60"/>
                  <a:pt x="20" y="55"/>
                  <a:pt x="20" y="51"/>
                </a:cubicBezTo>
                <a:close/>
                <a:moveTo>
                  <a:pt x="74" y="51"/>
                </a:moveTo>
                <a:cubicBezTo>
                  <a:pt x="74" y="37"/>
                  <a:pt x="64" y="27"/>
                  <a:pt x="51" y="27"/>
                </a:cubicBezTo>
                <a:cubicBezTo>
                  <a:pt x="37" y="27"/>
                  <a:pt x="27" y="37"/>
                  <a:pt x="27" y="51"/>
                </a:cubicBezTo>
                <a:cubicBezTo>
                  <a:pt x="27" y="64"/>
                  <a:pt x="37" y="74"/>
                  <a:pt x="51" y="74"/>
                </a:cubicBezTo>
                <a:cubicBezTo>
                  <a:pt x="64" y="74"/>
                  <a:pt x="74" y="64"/>
                  <a:pt x="74" y="51"/>
                </a:cubicBezTo>
                <a:close/>
                <a:moveTo>
                  <a:pt x="31" y="12"/>
                </a:moveTo>
                <a:cubicBezTo>
                  <a:pt x="37" y="23"/>
                  <a:pt x="37" y="23"/>
                  <a:pt x="37" y="23"/>
                </a:cubicBezTo>
                <a:cubicBezTo>
                  <a:pt x="41" y="21"/>
                  <a:pt x="46" y="20"/>
                  <a:pt x="51" y="20"/>
                </a:cubicBezTo>
                <a:cubicBezTo>
                  <a:pt x="55" y="20"/>
                  <a:pt x="60" y="21"/>
                  <a:pt x="64" y="23"/>
                </a:cubicBezTo>
                <a:cubicBezTo>
                  <a:pt x="70" y="12"/>
                  <a:pt x="70" y="12"/>
                  <a:pt x="70" y="12"/>
                </a:cubicBezTo>
                <a:cubicBezTo>
                  <a:pt x="64" y="9"/>
                  <a:pt x="57" y="7"/>
                  <a:pt x="50" y="7"/>
                </a:cubicBezTo>
                <a:cubicBezTo>
                  <a:pt x="43" y="8"/>
                  <a:pt x="36" y="9"/>
                  <a:pt x="31" y="12"/>
                </a:cubicBezTo>
                <a:close/>
                <a:moveTo>
                  <a:pt x="70" y="89"/>
                </a:moveTo>
                <a:cubicBezTo>
                  <a:pt x="64" y="78"/>
                  <a:pt x="64" y="78"/>
                  <a:pt x="64" y="78"/>
                </a:cubicBezTo>
                <a:cubicBezTo>
                  <a:pt x="60" y="80"/>
                  <a:pt x="55" y="81"/>
                  <a:pt x="51" y="81"/>
                </a:cubicBezTo>
                <a:cubicBezTo>
                  <a:pt x="46" y="81"/>
                  <a:pt x="41" y="80"/>
                  <a:pt x="37" y="78"/>
                </a:cubicBezTo>
                <a:cubicBezTo>
                  <a:pt x="31" y="89"/>
                  <a:pt x="31" y="89"/>
                  <a:pt x="31" y="89"/>
                </a:cubicBezTo>
                <a:cubicBezTo>
                  <a:pt x="37" y="92"/>
                  <a:pt x="44" y="94"/>
                  <a:pt x="51" y="94"/>
                </a:cubicBezTo>
                <a:cubicBezTo>
                  <a:pt x="58" y="94"/>
                  <a:pt x="65" y="92"/>
                  <a:pt x="70" y="89"/>
                </a:cubicBezTo>
                <a:close/>
                <a:moveTo>
                  <a:pt x="89" y="70"/>
                </a:moveTo>
                <a:cubicBezTo>
                  <a:pt x="92" y="64"/>
                  <a:pt x="94" y="57"/>
                  <a:pt x="94" y="50"/>
                </a:cubicBezTo>
                <a:cubicBezTo>
                  <a:pt x="94" y="43"/>
                  <a:pt x="92" y="36"/>
                  <a:pt x="89" y="31"/>
                </a:cubicBezTo>
                <a:cubicBezTo>
                  <a:pt x="78" y="37"/>
                  <a:pt x="78" y="37"/>
                  <a:pt x="78" y="37"/>
                </a:cubicBezTo>
                <a:cubicBezTo>
                  <a:pt x="80" y="41"/>
                  <a:pt x="81" y="46"/>
                  <a:pt x="81" y="51"/>
                </a:cubicBezTo>
                <a:cubicBezTo>
                  <a:pt x="81" y="55"/>
                  <a:pt x="80" y="60"/>
                  <a:pt x="78" y="64"/>
                </a:cubicBezTo>
                <a:lnTo>
                  <a:pt x="89" y="7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Lato Light"/>
              <a:ea typeface="+mn-ea"/>
              <a:cs typeface="+mn-cs"/>
              <a:sym typeface="+mn-lt"/>
            </a:endParaRPr>
          </a:p>
        </p:txBody>
      </p:sp>
      <p:sp>
        <p:nvSpPr>
          <p:cNvPr id="45" name="Freeform 9"/>
          <p:cNvSpPr>
            <a:spLocks noEditPoints="1"/>
          </p:cNvSpPr>
          <p:nvPr/>
        </p:nvSpPr>
        <p:spPr bwMode="auto">
          <a:xfrm>
            <a:off x="8926929" y="4188364"/>
            <a:ext cx="258310" cy="158877"/>
          </a:xfrm>
          <a:custGeom>
            <a:avLst/>
            <a:gdLst>
              <a:gd name="T0" fmla="*/ 99 w 101"/>
              <a:gd name="T1" fmla="*/ 17 h 62"/>
              <a:gd name="T2" fmla="*/ 99 w 101"/>
              <a:gd name="T3" fmla="*/ 57 h 62"/>
              <a:gd name="T4" fmla="*/ 94 w 101"/>
              <a:gd name="T5" fmla="*/ 62 h 62"/>
              <a:gd name="T6" fmla="*/ 7 w 101"/>
              <a:gd name="T7" fmla="*/ 62 h 62"/>
              <a:gd name="T8" fmla="*/ 2 w 101"/>
              <a:gd name="T9" fmla="*/ 57 h 62"/>
              <a:gd name="T10" fmla="*/ 2 w 101"/>
              <a:gd name="T11" fmla="*/ 17 h 62"/>
              <a:gd name="T12" fmla="*/ 4 w 101"/>
              <a:gd name="T13" fmla="*/ 16 h 62"/>
              <a:gd name="T14" fmla="*/ 45 w 101"/>
              <a:gd name="T15" fmla="*/ 38 h 62"/>
              <a:gd name="T16" fmla="*/ 50 w 101"/>
              <a:gd name="T17" fmla="*/ 39 h 62"/>
              <a:gd name="T18" fmla="*/ 55 w 101"/>
              <a:gd name="T19" fmla="*/ 38 h 62"/>
              <a:gd name="T20" fmla="*/ 97 w 101"/>
              <a:gd name="T21" fmla="*/ 16 h 62"/>
              <a:gd name="T22" fmla="*/ 99 w 101"/>
              <a:gd name="T23" fmla="*/ 17 h 62"/>
              <a:gd name="T24" fmla="*/ 5 w 101"/>
              <a:gd name="T25" fmla="*/ 0 h 62"/>
              <a:gd name="T26" fmla="*/ 96 w 101"/>
              <a:gd name="T27" fmla="*/ 0 h 62"/>
              <a:gd name="T28" fmla="*/ 96 w 101"/>
              <a:gd name="T29" fmla="*/ 5 h 62"/>
              <a:gd name="T30" fmla="*/ 55 w 101"/>
              <a:gd name="T31" fmla="*/ 27 h 62"/>
              <a:gd name="T32" fmla="*/ 50 w 101"/>
              <a:gd name="T33" fmla="*/ 28 h 62"/>
              <a:gd name="T34" fmla="*/ 45 w 101"/>
              <a:gd name="T35" fmla="*/ 27 h 62"/>
              <a:gd name="T36" fmla="*/ 5 w 101"/>
              <a:gd name="T37" fmla="*/ 5 h 62"/>
              <a:gd name="T38" fmla="*/ 5 w 101"/>
              <a:gd name="T39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1" h="62">
                <a:moveTo>
                  <a:pt x="99" y="17"/>
                </a:moveTo>
                <a:cubicBezTo>
                  <a:pt x="99" y="18"/>
                  <a:pt x="99" y="57"/>
                  <a:pt x="99" y="57"/>
                </a:cubicBezTo>
                <a:cubicBezTo>
                  <a:pt x="99" y="59"/>
                  <a:pt x="96" y="62"/>
                  <a:pt x="94" y="62"/>
                </a:cubicBezTo>
                <a:cubicBezTo>
                  <a:pt x="7" y="62"/>
                  <a:pt x="7" y="62"/>
                  <a:pt x="7" y="62"/>
                </a:cubicBezTo>
                <a:cubicBezTo>
                  <a:pt x="5" y="62"/>
                  <a:pt x="2" y="59"/>
                  <a:pt x="2" y="57"/>
                </a:cubicBezTo>
                <a:cubicBezTo>
                  <a:pt x="2" y="57"/>
                  <a:pt x="2" y="18"/>
                  <a:pt x="2" y="17"/>
                </a:cubicBezTo>
                <a:cubicBezTo>
                  <a:pt x="2" y="16"/>
                  <a:pt x="2" y="15"/>
                  <a:pt x="4" y="16"/>
                </a:cubicBezTo>
                <a:cubicBezTo>
                  <a:pt x="7" y="18"/>
                  <a:pt x="43" y="37"/>
                  <a:pt x="45" y="38"/>
                </a:cubicBezTo>
                <a:cubicBezTo>
                  <a:pt x="47" y="39"/>
                  <a:pt x="48" y="39"/>
                  <a:pt x="50" y="39"/>
                </a:cubicBezTo>
                <a:cubicBezTo>
                  <a:pt x="52" y="39"/>
                  <a:pt x="53" y="39"/>
                  <a:pt x="55" y="38"/>
                </a:cubicBezTo>
                <a:cubicBezTo>
                  <a:pt x="57" y="37"/>
                  <a:pt x="94" y="18"/>
                  <a:pt x="97" y="16"/>
                </a:cubicBezTo>
                <a:cubicBezTo>
                  <a:pt x="99" y="15"/>
                  <a:pt x="99" y="16"/>
                  <a:pt x="99" y="17"/>
                </a:cubicBezTo>
                <a:close/>
                <a:moveTo>
                  <a:pt x="5" y="0"/>
                </a:moveTo>
                <a:cubicBezTo>
                  <a:pt x="96" y="0"/>
                  <a:pt x="96" y="0"/>
                  <a:pt x="96" y="0"/>
                </a:cubicBezTo>
                <a:cubicBezTo>
                  <a:pt x="101" y="0"/>
                  <a:pt x="98" y="4"/>
                  <a:pt x="96" y="5"/>
                </a:cubicBezTo>
                <a:cubicBezTo>
                  <a:pt x="93" y="7"/>
                  <a:pt x="56" y="27"/>
                  <a:pt x="55" y="27"/>
                </a:cubicBezTo>
                <a:cubicBezTo>
                  <a:pt x="54" y="28"/>
                  <a:pt x="52" y="28"/>
                  <a:pt x="50" y="28"/>
                </a:cubicBezTo>
                <a:cubicBezTo>
                  <a:pt x="48" y="28"/>
                  <a:pt x="47" y="28"/>
                  <a:pt x="45" y="27"/>
                </a:cubicBezTo>
                <a:cubicBezTo>
                  <a:pt x="44" y="27"/>
                  <a:pt x="8" y="7"/>
                  <a:pt x="5" y="5"/>
                </a:cubicBezTo>
                <a:cubicBezTo>
                  <a:pt x="2" y="4"/>
                  <a:pt x="0" y="0"/>
                  <a:pt x="5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Lato Light"/>
              <a:ea typeface="+mn-ea"/>
              <a:cs typeface="+mn-cs"/>
              <a:sym typeface="+mn-lt"/>
            </a:endParaRPr>
          </a:p>
        </p:txBody>
      </p:sp>
      <p:sp>
        <p:nvSpPr>
          <p:cNvPr id="46" name="Freeform 15"/>
          <p:cNvSpPr>
            <a:spLocks/>
          </p:cNvSpPr>
          <p:nvPr/>
        </p:nvSpPr>
        <p:spPr bwMode="auto">
          <a:xfrm>
            <a:off x="8925848" y="5118113"/>
            <a:ext cx="260472" cy="248583"/>
          </a:xfrm>
          <a:custGeom>
            <a:avLst/>
            <a:gdLst>
              <a:gd name="T0" fmla="*/ 102 w 102"/>
              <a:gd name="T1" fmla="*/ 86 h 97"/>
              <a:gd name="T2" fmla="*/ 102 w 102"/>
              <a:gd name="T3" fmla="*/ 97 h 97"/>
              <a:gd name="T4" fmla="*/ 51 w 102"/>
              <a:gd name="T5" fmla="*/ 97 h 97"/>
              <a:gd name="T6" fmla="*/ 0 w 102"/>
              <a:gd name="T7" fmla="*/ 97 h 97"/>
              <a:gd name="T8" fmla="*/ 0 w 102"/>
              <a:gd name="T9" fmla="*/ 86 h 97"/>
              <a:gd name="T10" fmla="*/ 22 w 102"/>
              <a:gd name="T11" fmla="*/ 73 h 97"/>
              <a:gd name="T12" fmla="*/ 40 w 102"/>
              <a:gd name="T13" fmla="*/ 55 h 97"/>
              <a:gd name="T14" fmla="*/ 34 w 102"/>
              <a:gd name="T15" fmla="*/ 42 h 97"/>
              <a:gd name="T16" fmla="*/ 29 w 102"/>
              <a:gd name="T17" fmla="*/ 33 h 97"/>
              <a:gd name="T18" fmla="*/ 31 w 102"/>
              <a:gd name="T19" fmla="*/ 28 h 97"/>
              <a:gd name="T20" fmla="*/ 30 w 102"/>
              <a:gd name="T21" fmla="*/ 19 h 97"/>
              <a:gd name="T22" fmla="*/ 51 w 102"/>
              <a:gd name="T23" fmla="*/ 0 h 97"/>
              <a:gd name="T24" fmla="*/ 73 w 102"/>
              <a:gd name="T25" fmla="*/ 19 h 97"/>
              <a:gd name="T26" fmla="*/ 71 w 102"/>
              <a:gd name="T27" fmla="*/ 28 h 97"/>
              <a:gd name="T28" fmla="*/ 73 w 102"/>
              <a:gd name="T29" fmla="*/ 33 h 97"/>
              <a:gd name="T30" fmla="*/ 68 w 102"/>
              <a:gd name="T31" fmla="*/ 42 h 97"/>
              <a:gd name="T32" fmla="*/ 62 w 102"/>
              <a:gd name="T33" fmla="*/ 55 h 97"/>
              <a:gd name="T34" fmla="*/ 80 w 102"/>
              <a:gd name="T35" fmla="*/ 73 h 97"/>
              <a:gd name="T36" fmla="*/ 102 w 102"/>
              <a:gd name="T37" fmla="*/ 86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2" h="97">
                <a:moveTo>
                  <a:pt x="102" y="86"/>
                </a:moveTo>
                <a:cubicBezTo>
                  <a:pt x="102" y="89"/>
                  <a:pt x="102" y="97"/>
                  <a:pt x="102" y="97"/>
                </a:cubicBezTo>
                <a:cubicBezTo>
                  <a:pt x="51" y="97"/>
                  <a:pt x="51" y="97"/>
                  <a:pt x="51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89"/>
                  <a:pt x="0" y="86"/>
                </a:cubicBezTo>
                <a:cubicBezTo>
                  <a:pt x="0" y="83"/>
                  <a:pt x="9" y="78"/>
                  <a:pt x="22" y="73"/>
                </a:cubicBezTo>
                <a:cubicBezTo>
                  <a:pt x="36" y="68"/>
                  <a:pt x="40" y="64"/>
                  <a:pt x="40" y="55"/>
                </a:cubicBezTo>
                <a:cubicBezTo>
                  <a:pt x="40" y="50"/>
                  <a:pt x="36" y="52"/>
                  <a:pt x="34" y="42"/>
                </a:cubicBezTo>
                <a:cubicBezTo>
                  <a:pt x="33" y="38"/>
                  <a:pt x="30" y="42"/>
                  <a:pt x="29" y="33"/>
                </a:cubicBezTo>
                <a:cubicBezTo>
                  <a:pt x="29" y="29"/>
                  <a:pt x="31" y="28"/>
                  <a:pt x="31" y="28"/>
                </a:cubicBezTo>
                <a:cubicBezTo>
                  <a:pt x="31" y="28"/>
                  <a:pt x="30" y="23"/>
                  <a:pt x="30" y="19"/>
                </a:cubicBezTo>
                <a:cubicBezTo>
                  <a:pt x="29" y="14"/>
                  <a:pt x="33" y="0"/>
                  <a:pt x="51" y="0"/>
                </a:cubicBezTo>
                <a:cubicBezTo>
                  <a:pt x="70" y="0"/>
                  <a:pt x="73" y="14"/>
                  <a:pt x="73" y="19"/>
                </a:cubicBezTo>
                <a:cubicBezTo>
                  <a:pt x="72" y="23"/>
                  <a:pt x="71" y="28"/>
                  <a:pt x="71" y="28"/>
                </a:cubicBezTo>
                <a:cubicBezTo>
                  <a:pt x="71" y="28"/>
                  <a:pt x="73" y="29"/>
                  <a:pt x="73" y="33"/>
                </a:cubicBezTo>
                <a:cubicBezTo>
                  <a:pt x="72" y="42"/>
                  <a:pt x="69" y="38"/>
                  <a:pt x="68" y="42"/>
                </a:cubicBezTo>
                <a:cubicBezTo>
                  <a:pt x="66" y="52"/>
                  <a:pt x="62" y="50"/>
                  <a:pt x="62" y="55"/>
                </a:cubicBezTo>
                <a:cubicBezTo>
                  <a:pt x="62" y="64"/>
                  <a:pt x="67" y="68"/>
                  <a:pt x="80" y="73"/>
                </a:cubicBezTo>
                <a:cubicBezTo>
                  <a:pt x="93" y="78"/>
                  <a:pt x="102" y="83"/>
                  <a:pt x="102" y="86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Lato Light"/>
              <a:ea typeface="+mn-ea"/>
              <a:cs typeface="+mn-cs"/>
              <a:sym typeface="+mn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8796789" y="2290206"/>
            <a:ext cx="309083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F3F3F">
                    <a:lumMod val="75000"/>
                    <a:lumOff val="25000"/>
                  </a:srgbClr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3F3F3F">
                    <a:lumMod val="75000"/>
                    <a:lumOff val="25000"/>
                  </a:srgbClr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rPr>
              <a:t>10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F3F3F">
                    <a:lumMod val="75000"/>
                    <a:lumOff val="25000"/>
                  </a:srgbClr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rPr>
              <a:t>号字，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3F3F3F">
                    <a:lumMod val="75000"/>
                    <a:lumOff val="25000"/>
                  </a:srgbClr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rPr>
              <a:t>1.3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F3F3F">
                    <a:lumMod val="75000"/>
                    <a:lumOff val="25000"/>
                  </a:srgbClr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rPr>
              <a:t>倍字间距。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8796791" y="1843313"/>
            <a:ext cx="4145277" cy="458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rPr>
              <a:t>输入标题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14652" y="2442606"/>
            <a:ext cx="309083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F3F3F">
                    <a:lumMod val="75000"/>
                    <a:lumOff val="25000"/>
                  </a:srgbClr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3F3F3F">
                    <a:lumMod val="75000"/>
                    <a:lumOff val="25000"/>
                  </a:srgbClr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rPr>
              <a:t>10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F3F3F">
                    <a:lumMod val="75000"/>
                    <a:lumOff val="25000"/>
                  </a:srgbClr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rPr>
              <a:t>号字，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3F3F3F">
                    <a:lumMod val="75000"/>
                    <a:lumOff val="25000"/>
                  </a:srgbClr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rPr>
              <a:t>1.3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F3F3F">
                    <a:lumMod val="75000"/>
                    <a:lumOff val="25000"/>
                  </a:srgbClr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rPr>
              <a:t>倍字间距。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-839786" y="1995713"/>
            <a:ext cx="4145277" cy="458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rPr>
              <a:t>输入标题</a:t>
            </a:r>
          </a:p>
        </p:txBody>
      </p:sp>
      <p:pic>
        <p:nvPicPr>
          <p:cNvPr id="11" name="图片占位符 10"/>
          <p:cNvPicPr>
            <a:picLocks noGrp="1" noChangeAspect="1"/>
          </p:cNvPicPr>
          <p:nvPr>
            <p:ph type="pic" sz="quarter" idx="1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19" r="31219"/>
          <a:stretch>
            <a:fillRect/>
          </a:stretch>
        </p:blipFill>
        <p:spPr/>
      </p:pic>
      <p:pic>
        <p:nvPicPr>
          <p:cNvPr id="13" name="图片占位符 12"/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67" r="326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17138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" presetClass="entr" presetSubtype="8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5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82" presetID="2" presetClass="entr" presetSubtype="8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25" grpId="0" animBg="1"/>
          <p:bldP spid="27" grpId="0" animBg="1"/>
          <p:bldP spid="28" grpId="0" animBg="1"/>
          <p:bldP spid="30" grpId="0"/>
          <p:bldP spid="31" grpId="0"/>
          <p:bldP spid="32" grpId="0"/>
          <p:bldP spid="33" grpId="0"/>
          <p:bldP spid="36" grpId="0"/>
          <p:bldP spid="37" grpId="0"/>
          <p:bldP spid="38" grpId="0"/>
          <p:bldP spid="39" grpId="0"/>
          <p:bldP spid="42" grpId="0" animBg="1"/>
          <p:bldP spid="43" grpId="0" animBg="1"/>
          <p:bldP spid="45" grpId="0" animBg="1"/>
          <p:bldP spid="46" grpId="0" animBg="1"/>
          <p:bldP spid="48" grpId="0"/>
          <p:bldP spid="49" grpId="0"/>
          <p:bldP spid="50" grpId="0"/>
          <p:bldP spid="5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8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25" grpId="0" animBg="1"/>
          <p:bldP spid="27" grpId="0" animBg="1"/>
          <p:bldP spid="28" grpId="0" animBg="1"/>
          <p:bldP spid="30" grpId="0"/>
          <p:bldP spid="31" grpId="0"/>
          <p:bldP spid="32" grpId="0"/>
          <p:bldP spid="33" grpId="0"/>
          <p:bldP spid="36" grpId="0"/>
          <p:bldP spid="37" grpId="0"/>
          <p:bldP spid="38" grpId="0"/>
          <p:bldP spid="39" grpId="0"/>
          <p:bldP spid="42" grpId="0" animBg="1"/>
          <p:bldP spid="43" grpId="0" animBg="1"/>
          <p:bldP spid="45" grpId="0" animBg="1"/>
          <p:bldP spid="46" grpId="0" animBg="1"/>
          <p:bldP spid="48" grpId="0"/>
          <p:bldP spid="49" grpId="0"/>
          <p:bldP spid="50" grpId="0"/>
          <p:bldP spid="51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请输入你的标题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889326" y="2036955"/>
            <a:ext cx="2204610" cy="1281139"/>
            <a:chOff x="2397586" y="1648335"/>
            <a:chExt cx="2204610" cy="1281139"/>
          </a:xfrm>
        </p:grpSpPr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2397586" y="1648335"/>
              <a:ext cx="1091199" cy="1281139"/>
            </a:xfrm>
            <a:custGeom>
              <a:avLst/>
              <a:gdLst>
                <a:gd name="T0" fmla="*/ 0 w 393"/>
                <a:gd name="T1" fmla="*/ 162 h 387"/>
                <a:gd name="T2" fmla="*/ 393 w 393"/>
                <a:gd name="T3" fmla="*/ 0 h 387"/>
                <a:gd name="T4" fmla="*/ 393 w 393"/>
                <a:gd name="T5" fmla="*/ 387 h 387"/>
                <a:gd name="T6" fmla="*/ 0 w 393"/>
                <a:gd name="T7" fmla="*/ 387 h 387"/>
                <a:gd name="T8" fmla="*/ 0 w 393"/>
                <a:gd name="T9" fmla="*/ 162 h 387"/>
                <a:gd name="T10" fmla="*/ 0 w 393"/>
                <a:gd name="T11" fmla="*/ 162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3" h="387">
                  <a:moveTo>
                    <a:pt x="0" y="162"/>
                  </a:moveTo>
                  <a:lnTo>
                    <a:pt x="393" y="0"/>
                  </a:lnTo>
                  <a:lnTo>
                    <a:pt x="393" y="387"/>
                  </a:lnTo>
                  <a:lnTo>
                    <a:pt x="0" y="387"/>
                  </a:lnTo>
                  <a:lnTo>
                    <a:pt x="0" y="162"/>
                  </a:lnTo>
                  <a:lnTo>
                    <a:pt x="0" y="162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108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3488784" y="1648335"/>
              <a:ext cx="1113412" cy="1281139"/>
            </a:xfrm>
            <a:custGeom>
              <a:avLst/>
              <a:gdLst>
                <a:gd name="T0" fmla="*/ 401 w 401"/>
                <a:gd name="T1" fmla="*/ 162 h 387"/>
                <a:gd name="T2" fmla="*/ 0 w 401"/>
                <a:gd name="T3" fmla="*/ 0 h 387"/>
                <a:gd name="T4" fmla="*/ 0 w 401"/>
                <a:gd name="T5" fmla="*/ 387 h 387"/>
                <a:gd name="T6" fmla="*/ 401 w 401"/>
                <a:gd name="T7" fmla="*/ 387 h 387"/>
                <a:gd name="T8" fmla="*/ 401 w 401"/>
                <a:gd name="T9" fmla="*/ 162 h 387"/>
                <a:gd name="T10" fmla="*/ 401 w 401"/>
                <a:gd name="T11" fmla="*/ 162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1" h="387">
                  <a:moveTo>
                    <a:pt x="401" y="162"/>
                  </a:moveTo>
                  <a:lnTo>
                    <a:pt x="0" y="0"/>
                  </a:lnTo>
                  <a:lnTo>
                    <a:pt x="0" y="387"/>
                  </a:lnTo>
                  <a:lnTo>
                    <a:pt x="401" y="387"/>
                  </a:lnTo>
                  <a:lnTo>
                    <a:pt x="401" y="162"/>
                  </a:lnTo>
                  <a:lnTo>
                    <a:pt x="401" y="162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lumMod val="75000"/>
                  </a:schemeClr>
                </a:gs>
                <a:gs pos="100000">
                  <a:schemeClr val="accent5"/>
                </a:gs>
              </a:gsLst>
              <a:lin ang="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511710" y="2732147"/>
            <a:ext cx="2962617" cy="1307623"/>
            <a:chOff x="2019970" y="2343527"/>
            <a:chExt cx="2962617" cy="1307623"/>
          </a:xfrm>
        </p:grpSpPr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2019970" y="2343527"/>
              <a:ext cx="1468815" cy="1307623"/>
            </a:xfrm>
            <a:custGeom>
              <a:avLst/>
              <a:gdLst>
                <a:gd name="T0" fmla="*/ 0 w 66"/>
                <a:gd name="T1" fmla="*/ 20 h 49"/>
                <a:gd name="T2" fmla="*/ 66 w 66"/>
                <a:gd name="T3" fmla="*/ 0 h 49"/>
                <a:gd name="T4" fmla="*/ 66 w 66"/>
                <a:gd name="T5" fmla="*/ 49 h 49"/>
                <a:gd name="T6" fmla="*/ 0 w 66"/>
                <a:gd name="T7" fmla="*/ 49 h 49"/>
                <a:gd name="T8" fmla="*/ 0 w 66"/>
                <a:gd name="T9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49">
                  <a:moveTo>
                    <a:pt x="0" y="20"/>
                  </a:moveTo>
                  <a:cubicBezTo>
                    <a:pt x="22" y="14"/>
                    <a:pt x="44" y="7"/>
                    <a:pt x="66" y="0"/>
                  </a:cubicBezTo>
                  <a:cubicBezTo>
                    <a:pt x="66" y="17"/>
                    <a:pt x="66" y="33"/>
                    <a:pt x="66" y="49"/>
                  </a:cubicBezTo>
                  <a:cubicBezTo>
                    <a:pt x="44" y="49"/>
                    <a:pt x="22" y="49"/>
                    <a:pt x="0" y="49"/>
                  </a:cubicBezTo>
                  <a:cubicBezTo>
                    <a:pt x="0" y="40"/>
                    <a:pt x="0" y="30"/>
                    <a:pt x="0" y="20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108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3488784" y="2343527"/>
              <a:ext cx="1493803" cy="1307623"/>
            </a:xfrm>
            <a:custGeom>
              <a:avLst/>
              <a:gdLst>
                <a:gd name="T0" fmla="*/ 67 w 67"/>
                <a:gd name="T1" fmla="*/ 20 h 49"/>
                <a:gd name="T2" fmla="*/ 0 w 67"/>
                <a:gd name="T3" fmla="*/ 0 h 49"/>
                <a:gd name="T4" fmla="*/ 0 w 67"/>
                <a:gd name="T5" fmla="*/ 49 h 49"/>
                <a:gd name="T6" fmla="*/ 67 w 67"/>
                <a:gd name="T7" fmla="*/ 49 h 49"/>
                <a:gd name="T8" fmla="*/ 67 w 67"/>
                <a:gd name="T9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49">
                  <a:moveTo>
                    <a:pt x="67" y="20"/>
                  </a:moveTo>
                  <a:cubicBezTo>
                    <a:pt x="44" y="14"/>
                    <a:pt x="22" y="7"/>
                    <a:pt x="0" y="0"/>
                  </a:cubicBezTo>
                  <a:cubicBezTo>
                    <a:pt x="0" y="17"/>
                    <a:pt x="0" y="33"/>
                    <a:pt x="0" y="49"/>
                  </a:cubicBezTo>
                  <a:cubicBezTo>
                    <a:pt x="22" y="49"/>
                    <a:pt x="44" y="49"/>
                    <a:pt x="67" y="49"/>
                  </a:cubicBezTo>
                  <a:cubicBezTo>
                    <a:pt x="67" y="40"/>
                    <a:pt x="67" y="30"/>
                    <a:pt x="67" y="20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75000"/>
                  </a:schemeClr>
                </a:gs>
                <a:gs pos="100000">
                  <a:schemeClr val="accent4"/>
                </a:gs>
              </a:gsLst>
              <a:lin ang="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131317" y="3453823"/>
            <a:ext cx="3698415" cy="1307623"/>
            <a:chOff x="1639577" y="3065203"/>
            <a:chExt cx="3698415" cy="1307623"/>
          </a:xfrm>
        </p:grpSpPr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639577" y="3065203"/>
              <a:ext cx="1849208" cy="1307623"/>
            </a:xfrm>
            <a:custGeom>
              <a:avLst/>
              <a:gdLst>
                <a:gd name="T0" fmla="*/ 0 w 83"/>
                <a:gd name="T1" fmla="*/ 20 h 49"/>
                <a:gd name="T2" fmla="*/ 83 w 83"/>
                <a:gd name="T3" fmla="*/ 0 h 49"/>
                <a:gd name="T4" fmla="*/ 83 w 83"/>
                <a:gd name="T5" fmla="*/ 49 h 49"/>
                <a:gd name="T6" fmla="*/ 0 w 83"/>
                <a:gd name="T7" fmla="*/ 49 h 49"/>
                <a:gd name="T8" fmla="*/ 0 w 83"/>
                <a:gd name="T9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49">
                  <a:moveTo>
                    <a:pt x="0" y="20"/>
                  </a:moveTo>
                  <a:cubicBezTo>
                    <a:pt x="28" y="14"/>
                    <a:pt x="56" y="7"/>
                    <a:pt x="83" y="0"/>
                  </a:cubicBezTo>
                  <a:cubicBezTo>
                    <a:pt x="83" y="17"/>
                    <a:pt x="83" y="33"/>
                    <a:pt x="83" y="49"/>
                  </a:cubicBezTo>
                  <a:cubicBezTo>
                    <a:pt x="56" y="49"/>
                    <a:pt x="28" y="49"/>
                    <a:pt x="0" y="49"/>
                  </a:cubicBezTo>
                  <a:cubicBezTo>
                    <a:pt x="0" y="40"/>
                    <a:pt x="0" y="30"/>
                    <a:pt x="0" y="20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08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3488784" y="3065203"/>
              <a:ext cx="1849208" cy="1307623"/>
            </a:xfrm>
            <a:custGeom>
              <a:avLst/>
              <a:gdLst>
                <a:gd name="T0" fmla="*/ 83 w 83"/>
                <a:gd name="T1" fmla="*/ 20 h 49"/>
                <a:gd name="T2" fmla="*/ 0 w 83"/>
                <a:gd name="T3" fmla="*/ 0 h 49"/>
                <a:gd name="T4" fmla="*/ 0 w 83"/>
                <a:gd name="T5" fmla="*/ 49 h 49"/>
                <a:gd name="T6" fmla="*/ 83 w 83"/>
                <a:gd name="T7" fmla="*/ 49 h 49"/>
                <a:gd name="T8" fmla="*/ 83 w 83"/>
                <a:gd name="T9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49">
                  <a:moveTo>
                    <a:pt x="83" y="20"/>
                  </a:moveTo>
                  <a:cubicBezTo>
                    <a:pt x="56" y="14"/>
                    <a:pt x="28" y="7"/>
                    <a:pt x="0" y="0"/>
                  </a:cubicBezTo>
                  <a:cubicBezTo>
                    <a:pt x="0" y="17"/>
                    <a:pt x="0" y="33"/>
                    <a:pt x="0" y="49"/>
                  </a:cubicBezTo>
                  <a:cubicBezTo>
                    <a:pt x="28" y="49"/>
                    <a:pt x="56" y="49"/>
                    <a:pt x="83" y="49"/>
                  </a:cubicBezTo>
                  <a:cubicBezTo>
                    <a:pt x="83" y="40"/>
                    <a:pt x="83" y="30"/>
                    <a:pt x="83" y="20"/>
                  </a:cubicBezTo>
                  <a:close/>
                </a:path>
              </a:pathLst>
            </a:custGeom>
            <a:gradFill>
              <a:gsLst>
                <a:gs pos="0">
                  <a:schemeClr val="accent3">
                    <a:lumMod val="75000"/>
                  </a:schemeClr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753701" y="4175498"/>
            <a:ext cx="4456423" cy="1334106"/>
            <a:chOff x="1261961" y="3786878"/>
            <a:chExt cx="4456423" cy="1334106"/>
          </a:xfrm>
        </p:grpSpPr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1261961" y="3786878"/>
              <a:ext cx="2226823" cy="1334106"/>
            </a:xfrm>
            <a:custGeom>
              <a:avLst/>
              <a:gdLst>
                <a:gd name="T0" fmla="*/ 0 w 100"/>
                <a:gd name="T1" fmla="*/ 20 h 50"/>
                <a:gd name="T2" fmla="*/ 100 w 100"/>
                <a:gd name="T3" fmla="*/ 0 h 50"/>
                <a:gd name="T4" fmla="*/ 100 w 100"/>
                <a:gd name="T5" fmla="*/ 50 h 50"/>
                <a:gd name="T6" fmla="*/ 0 w 100"/>
                <a:gd name="T7" fmla="*/ 50 h 50"/>
                <a:gd name="T8" fmla="*/ 0 w 100"/>
                <a:gd name="T9" fmla="*/ 2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0">
                  <a:moveTo>
                    <a:pt x="0" y="20"/>
                  </a:moveTo>
                  <a:cubicBezTo>
                    <a:pt x="34" y="13"/>
                    <a:pt x="67" y="7"/>
                    <a:pt x="100" y="0"/>
                  </a:cubicBezTo>
                  <a:cubicBezTo>
                    <a:pt x="100" y="16"/>
                    <a:pt x="100" y="33"/>
                    <a:pt x="100" y="50"/>
                  </a:cubicBezTo>
                  <a:cubicBezTo>
                    <a:pt x="67" y="50"/>
                    <a:pt x="34" y="50"/>
                    <a:pt x="0" y="50"/>
                  </a:cubicBezTo>
                  <a:cubicBezTo>
                    <a:pt x="0" y="40"/>
                    <a:pt x="0" y="30"/>
                    <a:pt x="0" y="2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08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3488784" y="3786878"/>
              <a:ext cx="2229600" cy="1334106"/>
            </a:xfrm>
            <a:custGeom>
              <a:avLst/>
              <a:gdLst>
                <a:gd name="T0" fmla="*/ 100 w 100"/>
                <a:gd name="T1" fmla="*/ 20 h 50"/>
                <a:gd name="T2" fmla="*/ 0 w 100"/>
                <a:gd name="T3" fmla="*/ 0 h 50"/>
                <a:gd name="T4" fmla="*/ 0 w 100"/>
                <a:gd name="T5" fmla="*/ 50 h 50"/>
                <a:gd name="T6" fmla="*/ 100 w 100"/>
                <a:gd name="T7" fmla="*/ 50 h 50"/>
                <a:gd name="T8" fmla="*/ 100 w 100"/>
                <a:gd name="T9" fmla="*/ 2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0">
                  <a:moveTo>
                    <a:pt x="100" y="20"/>
                  </a:moveTo>
                  <a:cubicBezTo>
                    <a:pt x="67" y="13"/>
                    <a:pt x="33" y="7"/>
                    <a:pt x="0" y="0"/>
                  </a:cubicBezTo>
                  <a:cubicBezTo>
                    <a:pt x="0" y="16"/>
                    <a:pt x="0" y="33"/>
                    <a:pt x="0" y="50"/>
                  </a:cubicBezTo>
                  <a:cubicBezTo>
                    <a:pt x="33" y="50"/>
                    <a:pt x="67" y="50"/>
                    <a:pt x="100" y="50"/>
                  </a:cubicBezTo>
                  <a:cubicBezTo>
                    <a:pt x="100" y="40"/>
                    <a:pt x="100" y="30"/>
                    <a:pt x="100" y="20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398298" y="4870690"/>
            <a:ext cx="5189442" cy="1360590"/>
            <a:chOff x="906558" y="4482070"/>
            <a:chExt cx="5189442" cy="1360590"/>
          </a:xfrm>
        </p:grpSpPr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906558" y="4482070"/>
              <a:ext cx="2582226" cy="1360590"/>
            </a:xfrm>
            <a:custGeom>
              <a:avLst/>
              <a:gdLst>
                <a:gd name="T0" fmla="*/ 0 w 116"/>
                <a:gd name="T1" fmla="*/ 21 h 51"/>
                <a:gd name="T2" fmla="*/ 116 w 116"/>
                <a:gd name="T3" fmla="*/ 0 h 51"/>
                <a:gd name="T4" fmla="*/ 116 w 116"/>
                <a:gd name="T5" fmla="*/ 51 h 51"/>
                <a:gd name="T6" fmla="*/ 0 w 116"/>
                <a:gd name="T7" fmla="*/ 51 h 51"/>
                <a:gd name="T8" fmla="*/ 0 w 116"/>
                <a:gd name="T9" fmla="*/ 2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51">
                  <a:moveTo>
                    <a:pt x="0" y="21"/>
                  </a:moveTo>
                  <a:cubicBezTo>
                    <a:pt x="39" y="14"/>
                    <a:pt x="77" y="7"/>
                    <a:pt x="116" y="0"/>
                  </a:cubicBezTo>
                  <a:cubicBezTo>
                    <a:pt x="116" y="17"/>
                    <a:pt x="116" y="34"/>
                    <a:pt x="116" y="51"/>
                  </a:cubicBezTo>
                  <a:cubicBezTo>
                    <a:pt x="77" y="51"/>
                    <a:pt x="39" y="51"/>
                    <a:pt x="0" y="51"/>
                  </a:cubicBezTo>
                  <a:cubicBezTo>
                    <a:pt x="0" y="41"/>
                    <a:pt x="0" y="31"/>
                    <a:pt x="0" y="2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3488784" y="4482070"/>
              <a:ext cx="2607216" cy="1360590"/>
            </a:xfrm>
            <a:custGeom>
              <a:avLst/>
              <a:gdLst>
                <a:gd name="T0" fmla="*/ 117 w 117"/>
                <a:gd name="T1" fmla="*/ 21 h 51"/>
                <a:gd name="T2" fmla="*/ 0 w 117"/>
                <a:gd name="T3" fmla="*/ 0 h 51"/>
                <a:gd name="T4" fmla="*/ 0 w 117"/>
                <a:gd name="T5" fmla="*/ 51 h 51"/>
                <a:gd name="T6" fmla="*/ 117 w 117"/>
                <a:gd name="T7" fmla="*/ 51 h 51"/>
                <a:gd name="T8" fmla="*/ 117 w 117"/>
                <a:gd name="T9" fmla="*/ 2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51">
                  <a:moveTo>
                    <a:pt x="117" y="21"/>
                  </a:moveTo>
                  <a:cubicBezTo>
                    <a:pt x="78" y="14"/>
                    <a:pt x="39" y="7"/>
                    <a:pt x="0" y="0"/>
                  </a:cubicBezTo>
                  <a:cubicBezTo>
                    <a:pt x="0" y="17"/>
                    <a:pt x="0" y="34"/>
                    <a:pt x="0" y="51"/>
                  </a:cubicBezTo>
                  <a:cubicBezTo>
                    <a:pt x="39" y="51"/>
                    <a:pt x="78" y="51"/>
                    <a:pt x="117" y="51"/>
                  </a:cubicBezTo>
                  <a:cubicBezTo>
                    <a:pt x="117" y="41"/>
                    <a:pt x="117" y="31"/>
                    <a:pt x="117" y="2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7775619" y="2139184"/>
            <a:ext cx="1082348" cy="348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1" dirty="0">
                <a:cs typeface="+mn-ea"/>
                <a:sym typeface="+mn-lt"/>
              </a:rPr>
              <a:t>请输入标题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775619" y="2446288"/>
            <a:ext cx="244733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顶部“开始”面板中可以对字体、字号、颜色、行距等进行修改。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843215" y="2887214"/>
            <a:ext cx="1082348" cy="348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b="1" dirty="0">
                <a:cs typeface="+mn-ea"/>
                <a:sym typeface="+mn-lt"/>
              </a:rPr>
              <a:t>请输入标题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406388" y="3194318"/>
            <a:ext cx="2519176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顶部“开始”面板中可以对字体、字号、颜色、行距等进行修改。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406940" y="3605771"/>
            <a:ext cx="1082348" cy="348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1" dirty="0">
                <a:cs typeface="+mn-ea"/>
                <a:sym typeface="+mn-lt"/>
              </a:rPr>
              <a:t>请输入标题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406940" y="3912875"/>
            <a:ext cx="2461693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顶部“开始”面板中可以对字体、字号、颜色、行距等进行修改。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110380" y="4278369"/>
            <a:ext cx="1082348" cy="348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b="1" dirty="0">
                <a:cs typeface="+mn-ea"/>
                <a:sym typeface="+mn-lt"/>
              </a:rPr>
              <a:t>请输入标题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73553" y="4585473"/>
            <a:ext cx="2519176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顶部“开始”面板中可以对字体、字号、颜色、行距等进行修改。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097386" y="5142508"/>
            <a:ext cx="1082348" cy="348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1" dirty="0">
                <a:cs typeface="+mn-ea"/>
                <a:sym typeface="+mn-lt"/>
              </a:rPr>
              <a:t>请输入标题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097386" y="5449612"/>
            <a:ext cx="2461693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顶部“开始”面板中可以对字体、字号、颜色、行距等进行修改。</a:t>
            </a:r>
          </a:p>
        </p:txBody>
      </p:sp>
      <p:sp>
        <p:nvSpPr>
          <p:cNvPr id="29" name="Freeform 185"/>
          <p:cNvSpPr>
            <a:spLocks noEditPoints="1"/>
          </p:cNvSpPr>
          <p:nvPr/>
        </p:nvSpPr>
        <p:spPr bwMode="auto">
          <a:xfrm>
            <a:off x="8804760" y="5283087"/>
            <a:ext cx="263491" cy="325614"/>
          </a:xfrm>
          <a:custGeom>
            <a:avLst/>
            <a:gdLst>
              <a:gd name="T0" fmla="*/ 81 w 123"/>
              <a:gd name="T1" fmla="*/ 0 h 152"/>
              <a:gd name="T2" fmla="*/ 0 w 123"/>
              <a:gd name="T3" fmla="*/ 0 h 152"/>
              <a:gd name="T4" fmla="*/ 0 w 123"/>
              <a:gd name="T5" fmla="*/ 152 h 152"/>
              <a:gd name="T6" fmla="*/ 123 w 123"/>
              <a:gd name="T7" fmla="*/ 152 h 152"/>
              <a:gd name="T8" fmla="*/ 123 w 123"/>
              <a:gd name="T9" fmla="*/ 43 h 152"/>
              <a:gd name="T10" fmla="*/ 81 w 123"/>
              <a:gd name="T11" fmla="*/ 0 h 152"/>
              <a:gd name="T12" fmla="*/ 104 w 123"/>
              <a:gd name="T13" fmla="*/ 133 h 152"/>
              <a:gd name="T14" fmla="*/ 19 w 123"/>
              <a:gd name="T15" fmla="*/ 133 h 152"/>
              <a:gd name="T16" fmla="*/ 19 w 123"/>
              <a:gd name="T17" fmla="*/ 19 h 152"/>
              <a:gd name="T18" fmla="*/ 71 w 123"/>
              <a:gd name="T19" fmla="*/ 19 h 152"/>
              <a:gd name="T20" fmla="*/ 76 w 123"/>
              <a:gd name="T21" fmla="*/ 24 h 152"/>
              <a:gd name="T22" fmla="*/ 76 w 123"/>
              <a:gd name="T23" fmla="*/ 48 h 152"/>
              <a:gd name="T24" fmla="*/ 100 w 123"/>
              <a:gd name="T25" fmla="*/ 48 h 152"/>
              <a:gd name="T26" fmla="*/ 104 w 123"/>
              <a:gd name="T27" fmla="*/ 52 h 152"/>
              <a:gd name="T28" fmla="*/ 104 w 123"/>
              <a:gd name="T29" fmla="*/ 133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3" h="152">
                <a:moveTo>
                  <a:pt x="81" y="0"/>
                </a:moveTo>
                <a:lnTo>
                  <a:pt x="0" y="0"/>
                </a:lnTo>
                <a:lnTo>
                  <a:pt x="0" y="152"/>
                </a:lnTo>
                <a:lnTo>
                  <a:pt x="123" y="152"/>
                </a:lnTo>
                <a:lnTo>
                  <a:pt x="123" y="43"/>
                </a:lnTo>
                <a:lnTo>
                  <a:pt x="81" y="0"/>
                </a:lnTo>
                <a:close/>
                <a:moveTo>
                  <a:pt x="104" y="133"/>
                </a:moveTo>
                <a:lnTo>
                  <a:pt x="19" y="133"/>
                </a:lnTo>
                <a:lnTo>
                  <a:pt x="19" y="19"/>
                </a:lnTo>
                <a:lnTo>
                  <a:pt x="71" y="19"/>
                </a:lnTo>
                <a:lnTo>
                  <a:pt x="76" y="24"/>
                </a:lnTo>
                <a:lnTo>
                  <a:pt x="76" y="48"/>
                </a:lnTo>
                <a:lnTo>
                  <a:pt x="100" y="48"/>
                </a:lnTo>
                <a:lnTo>
                  <a:pt x="104" y="52"/>
                </a:lnTo>
                <a:lnTo>
                  <a:pt x="104" y="13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>
              <a:cs typeface="+mn-ea"/>
              <a:sym typeface="+mn-lt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3255276" y="4449453"/>
            <a:ext cx="310380" cy="332238"/>
            <a:chOff x="3573463" y="4510088"/>
            <a:chExt cx="225426" cy="241301"/>
          </a:xfrm>
          <a:solidFill>
            <a:schemeClr val="accent2"/>
          </a:solidFill>
        </p:grpSpPr>
        <p:sp>
          <p:nvSpPr>
            <p:cNvPr id="31" name="Freeform 191"/>
            <p:cNvSpPr>
              <a:spLocks noEditPoints="1"/>
            </p:cNvSpPr>
            <p:nvPr/>
          </p:nvSpPr>
          <p:spPr bwMode="auto">
            <a:xfrm>
              <a:off x="3708401" y="4600576"/>
              <a:ext cx="90488" cy="150813"/>
            </a:xfrm>
            <a:custGeom>
              <a:avLst/>
              <a:gdLst>
                <a:gd name="T0" fmla="*/ 12 w 24"/>
                <a:gd name="T1" fmla="*/ 0 h 40"/>
                <a:gd name="T2" fmla="*/ 0 w 24"/>
                <a:gd name="T3" fmla="*/ 12 h 40"/>
                <a:gd name="T4" fmla="*/ 4 w 24"/>
                <a:gd name="T5" fmla="*/ 21 h 40"/>
                <a:gd name="T6" fmla="*/ 4 w 24"/>
                <a:gd name="T7" fmla="*/ 40 h 40"/>
                <a:gd name="T8" fmla="*/ 12 w 24"/>
                <a:gd name="T9" fmla="*/ 32 h 40"/>
                <a:gd name="T10" fmla="*/ 20 w 24"/>
                <a:gd name="T11" fmla="*/ 40 h 40"/>
                <a:gd name="T12" fmla="*/ 20 w 24"/>
                <a:gd name="T13" fmla="*/ 21 h 40"/>
                <a:gd name="T14" fmla="*/ 24 w 24"/>
                <a:gd name="T15" fmla="*/ 12 h 40"/>
                <a:gd name="T16" fmla="*/ 12 w 24"/>
                <a:gd name="T17" fmla="*/ 0 h 40"/>
                <a:gd name="T18" fmla="*/ 12 w 24"/>
                <a:gd name="T19" fmla="*/ 20 h 40"/>
                <a:gd name="T20" fmla="*/ 4 w 24"/>
                <a:gd name="T21" fmla="*/ 12 h 40"/>
                <a:gd name="T22" fmla="*/ 12 w 24"/>
                <a:gd name="T23" fmla="*/ 4 h 40"/>
                <a:gd name="T24" fmla="*/ 20 w 24"/>
                <a:gd name="T25" fmla="*/ 12 h 40"/>
                <a:gd name="T26" fmla="*/ 12 w 24"/>
                <a:gd name="T27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40">
                  <a:moveTo>
                    <a:pt x="12" y="0"/>
                  </a:moveTo>
                  <a:cubicBezTo>
                    <a:pt x="5" y="0"/>
                    <a:pt x="0" y="5"/>
                    <a:pt x="0" y="12"/>
                  </a:cubicBezTo>
                  <a:cubicBezTo>
                    <a:pt x="0" y="16"/>
                    <a:pt x="2" y="19"/>
                    <a:pt x="4" y="21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2" y="19"/>
                    <a:pt x="24" y="16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lose/>
                  <a:moveTo>
                    <a:pt x="12" y="20"/>
                  </a:moveTo>
                  <a:cubicBezTo>
                    <a:pt x="8" y="20"/>
                    <a:pt x="4" y="16"/>
                    <a:pt x="4" y="12"/>
                  </a:cubicBezTo>
                  <a:cubicBezTo>
                    <a:pt x="4" y="8"/>
                    <a:pt x="8" y="4"/>
                    <a:pt x="12" y="4"/>
                  </a:cubicBezTo>
                  <a:cubicBezTo>
                    <a:pt x="16" y="4"/>
                    <a:pt x="20" y="8"/>
                    <a:pt x="20" y="12"/>
                  </a:cubicBezTo>
                  <a:cubicBezTo>
                    <a:pt x="20" y="16"/>
                    <a:pt x="16" y="20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32" name="Freeform 192"/>
            <p:cNvSpPr>
              <a:spLocks/>
            </p:cNvSpPr>
            <p:nvPr/>
          </p:nvSpPr>
          <p:spPr bwMode="auto">
            <a:xfrm>
              <a:off x="3573463" y="4510088"/>
              <a:ext cx="195263" cy="241300"/>
            </a:xfrm>
            <a:custGeom>
              <a:avLst/>
              <a:gdLst>
                <a:gd name="T0" fmla="*/ 64 w 123"/>
                <a:gd name="T1" fmla="*/ 133 h 152"/>
                <a:gd name="T2" fmla="*/ 19 w 123"/>
                <a:gd name="T3" fmla="*/ 133 h 152"/>
                <a:gd name="T4" fmla="*/ 19 w 123"/>
                <a:gd name="T5" fmla="*/ 19 h 152"/>
                <a:gd name="T6" fmla="*/ 71 w 123"/>
                <a:gd name="T7" fmla="*/ 19 h 152"/>
                <a:gd name="T8" fmla="*/ 100 w 123"/>
                <a:gd name="T9" fmla="*/ 48 h 152"/>
                <a:gd name="T10" fmla="*/ 123 w 123"/>
                <a:gd name="T11" fmla="*/ 48 h 152"/>
                <a:gd name="T12" fmla="*/ 123 w 123"/>
                <a:gd name="T13" fmla="*/ 43 h 152"/>
                <a:gd name="T14" fmla="*/ 81 w 123"/>
                <a:gd name="T15" fmla="*/ 0 h 152"/>
                <a:gd name="T16" fmla="*/ 0 w 123"/>
                <a:gd name="T17" fmla="*/ 0 h 152"/>
                <a:gd name="T18" fmla="*/ 0 w 123"/>
                <a:gd name="T19" fmla="*/ 152 h 152"/>
                <a:gd name="T20" fmla="*/ 81 w 123"/>
                <a:gd name="T21" fmla="*/ 152 h 152"/>
                <a:gd name="T22" fmla="*/ 64 w 123"/>
                <a:gd name="T23" fmla="*/ 133 h 152"/>
                <a:gd name="T24" fmla="*/ 64 w 123"/>
                <a:gd name="T25" fmla="*/ 13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52">
                  <a:moveTo>
                    <a:pt x="64" y="133"/>
                  </a:moveTo>
                  <a:lnTo>
                    <a:pt x="19" y="133"/>
                  </a:lnTo>
                  <a:lnTo>
                    <a:pt x="19" y="19"/>
                  </a:lnTo>
                  <a:lnTo>
                    <a:pt x="71" y="19"/>
                  </a:lnTo>
                  <a:lnTo>
                    <a:pt x="100" y="48"/>
                  </a:lnTo>
                  <a:lnTo>
                    <a:pt x="123" y="48"/>
                  </a:lnTo>
                  <a:lnTo>
                    <a:pt x="123" y="43"/>
                  </a:lnTo>
                  <a:lnTo>
                    <a:pt x="81" y="0"/>
                  </a:lnTo>
                  <a:lnTo>
                    <a:pt x="0" y="0"/>
                  </a:lnTo>
                  <a:lnTo>
                    <a:pt x="0" y="152"/>
                  </a:lnTo>
                  <a:lnTo>
                    <a:pt x="81" y="152"/>
                  </a:lnTo>
                  <a:lnTo>
                    <a:pt x="64" y="133"/>
                  </a:lnTo>
                  <a:lnTo>
                    <a:pt x="64" y="1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33" name="Rectangle 193"/>
            <p:cNvSpPr>
              <a:spLocks noChangeArrowheads="1"/>
            </p:cNvSpPr>
            <p:nvPr/>
          </p:nvSpPr>
          <p:spPr bwMode="auto">
            <a:xfrm>
              <a:off x="3619501" y="4586288"/>
              <a:ext cx="74613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34" name="Rectangle 194"/>
            <p:cNvSpPr>
              <a:spLocks noChangeArrowheads="1"/>
            </p:cNvSpPr>
            <p:nvPr/>
          </p:nvSpPr>
          <p:spPr bwMode="auto">
            <a:xfrm>
              <a:off x="3619501" y="4616451"/>
              <a:ext cx="74613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35" name="Rectangle 195"/>
            <p:cNvSpPr>
              <a:spLocks noChangeArrowheads="1"/>
            </p:cNvSpPr>
            <p:nvPr/>
          </p:nvSpPr>
          <p:spPr bwMode="auto">
            <a:xfrm>
              <a:off x="3619501" y="4646613"/>
              <a:ext cx="74613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8057361" y="3755516"/>
            <a:ext cx="299972" cy="345422"/>
            <a:chOff x="5497513" y="4510088"/>
            <a:chExt cx="209550" cy="241300"/>
          </a:xfrm>
          <a:solidFill>
            <a:schemeClr val="accent3"/>
          </a:solidFill>
        </p:grpSpPr>
        <p:sp>
          <p:nvSpPr>
            <p:cNvPr id="37" name="Freeform 196"/>
            <p:cNvSpPr>
              <a:spLocks noEditPoints="1"/>
            </p:cNvSpPr>
            <p:nvPr/>
          </p:nvSpPr>
          <p:spPr bwMode="auto">
            <a:xfrm>
              <a:off x="5497513" y="4510088"/>
              <a:ext cx="209550" cy="241300"/>
            </a:xfrm>
            <a:custGeom>
              <a:avLst/>
              <a:gdLst>
                <a:gd name="T0" fmla="*/ 90 w 132"/>
                <a:gd name="T1" fmla="*/ 0 h 152"/>
                <a:gd name="T2" fmla="*/ 0 w 132"/>
                <a:gd name="T3" fmla="*/ 0 h 152"/>
                <a:gd name="T4" fmla="*/ 0 w 132"/>
                <a:gd name="T5" fmla="*/ 152 h 152"/>
                <a:gd name="T6" fmla="*/ 132 w 132"/>
                <a:gd name="T7" fmla="*/ 152 h 152"/>
                <a:gd name="T8" fmla="*/ 132 w 132"/>
                <a:gd name="T9" fmla="*/ 43 h 152"/>
                <a:gd name="T10" fmla="*/ 90 w 132"/>
                <a:gd name="T11" fmla="*/ 0 h 152"/>
                <a:gd name="T12" fmla="*/ 113 w 132"/>
                <a:gd name="T13" fmla="*/ 133 h 152"/>
                <a:gd name="T14" fmla="*/ 19 w 132"/>
                <a:gd name="T15" fmla="*/ 133 h 152"/>
                <a:gd name="T16" fmla="*/ 19 w 132"/>
                <a:gd name="T17" fmla="*/ 19 h 152"/>
                <a:gd name="T18" fmla="*/ 80 w 132"/>
                <a:gd name="T19" fmla="*/ 19 h 152"/>
                <a:gd name="T20" fmla="*/ 113 w 132"/>
                <a:gd name="T21" fmla="*/ 52 h 152"/>
                <a:gd name="T22" fmla="*/ 113 w 132"/>
                <a:gd name="T23" fmla="*/ 13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2" h="152">
                  <a:moveTo>
                    <a:pt x="90" y="0"/>
                  </a:moveTo>
                  <a:lnTo>
                    <a:pt x="0" y="0"/>
                  </a:lnTo>
                  <a:lnTo>
                    <a:pt x="0" y="152"/>
                  </a:lnTo>
                  <a:lnTo>
                    <a:pt x="132" y="152"/>
                  </a:lnTo>
                  <a:lnTo>
                    <a:pt x="132" y="43"/>
                  </a:lnTo>
                  <a:lnTo>
                    <a:pt x="90" y="0"/>
                  </a:lnTo>
                  <a:close/>
                  <a:moveTo>
                    <a:pt x="113" y="133"/>
                  </a:moveTo>
                  <a:lnTo>
                    <a:pt x="19" y="133"/>
                  </a:lnTo>
                  <a:lnTo>
                    <a:pt x="19" y="19"/>
                  </a:lnTo>
                  <a:lnTo>
                    <a:pt x="80" y="19"/>
                  </a:lnTo>
                  <a:lnTo>
                    <a:pt x="113" y="52"/>
                  </a:lnTo>
                  <a:lnTo>
                    <a:pt x="113" y="1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38" name="Freeform 197"/>
            <p:cNvSpPr>
              <a:spLocks/>
            </p:cNvSpPr>
            <p:nvPr/>
          </p:nvSpPr>
          <p:spPr bwMode="auto">
            <a:xfrm>
              <a:off x="5541963" y="4619626"/>
              <a:ext cx="120650" cy="79375"/>
            </a:xfrm>
            <a:custGeom>
              <a:avLst/>
              <a:gdLst>
                <a:gd name="T0" fmla="*/ 28 w 76"/>
                <a:gd name="T1" fmla="*/ 9 h 50"/>
                <a:gd name="T2" fmla="*/ 0 w 76"/>
                <a:gd name="T3" fmla="*/ 38 h 50"/>
                <a:gd name="T4" fmla="*/ 0 w 76"/>
                <a:gd name="T5" fmla="*/ 50 h 50"/>
                <a:gd name="T6" fmla="*/ 28 w 76"/>
                <a:gd name="T7" fmla="*/ 21 h 50"/>
                <a:gd name="T8" fmla="*/ 47 w 76"/>
                <a:gd name="T9" fmla="*/ 40 h 50"/>
                <a:gd name="T10" fmla="*/ 76 w 76"/>
                <a:gd name="T11" fmla="*/ 12 h 50"/>
                <a:gd name="T12" fmla="*/ 76 w 76"/>
                <a:gd name="T13" fmla="*/ 0 h 50"/>
                <a:gd name="T14" fmla="*/ 47 w 76"/>
                <a:gd name="T15" fmla="*/ 28 h 50"/>
                <a:gd name="T16" fmla="*/ 28 w 76"/>
                <a:gd name="T17" fmla="*/ 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50">
                  <a:moveTo>
                    <a:pt x="28" y="9"/>
                  </a:moveTo>
                  <a:lnTo>
                    <a:pt x="0" y="38"/>
                  </a:lnTo>
                  <a:lnTo>
                    <a:pt x="0" y="50"/>
                  </a:lnTo>
                  <a:lnTo>
                    <a:pt x="28" y="21"/>
                  </a:lnTo>
                  <a:lnTo>
                    <a:pt x="47" y="40"/>
                  </a:lnTo>
                  <a:lnTo>
                    <a:pt x="76" y="12"/>
                  </a:lnTo>
                  <a:lnTo>
                    <a:pt x="76" y="0"/>
                  </a:lnTo>
                  <a:lnTo>
                    <a:pt x="47" y="28"/>
                  </a:lnTo>
                  <a:lnTo>
                    <a:pt x="2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7343838" y="2270453"/>
            <a:ext cx="350145" cy="347842"/>
            <a:chOff x="3573463" y="3068638"/>
            <a:chExt cx="241300" cy="239713"/>
          </a:xfrm>
          <a:solidFill>
            <a:schemeClr val="accent5"/>
          </a:solidFill>
        </p:grpSpPr>
        <p:sp>
          <p:nvSpPr>
            <p:cNvPr id="40" name="Freeform 346"/>
            <p:cNvSpPr>
              <a:spLocks noEditPoints="1"/>
            </p:cNvSpPr>
            <p:nvPr/>
          </p:nvSpPr>
          <p:spPr bwMode="auto">
            <a:xfrm>
              <a:off x="3573463" y="3068638"/>
              <a:ext cx="241300" cy="239713"/>
            </a:xfrm>
            <a:custGeom>
              <a:avLst/>
              <a:gdLst>
                <a:gd name="T0" fmla="*/ 0 w 152"/>
                <a:gd name="T1" fmla="*/ 0 h 151"/>
                <a:gd name="T2" fmla="*/ 0 w 152"/>
                <a:gd name="T3" fmla="*/ 151 h 151"/>
                <a:gd name="T4" fmla="*/ 152 w 152"/>
                <a:gd name="T5" fmla="*/ 151 h 151"/>
                <a:gd name="T6" fmla="*/ 152 w 152"/>
                <a:gd name="T7" fmla="*/ 0 h 151"/>
                <a:gd name="T8" fmla="*/ 0 w 152"/>
                <a:gd name="T9" fmla="*/ 0 h 151"/>
                <a:gd name="T10" fmla="*/ 57 w 152"/>
                <a:gd name="T11" fmla="*/ 19 h 151"/>
                <a:gd name="T12" fmla="*/ 66 w 152"/>
                <a:gd name="T13" fmla="*/ 19 h 151"/>
                <a:gd name="T14" fmla="*/ 66 w 152"/>
                <a:gd name="T15" fmla="*/ 28 h 151"/>
                <a:gd name="T16" fmla="*/ 57 w 152"/>
                <a:gd name="T17" fmla="*/ 28 h 151"/>
                <a:gd name="T18" fmla="*/ 57 w 152"/>
                <a:gd name="T19" fmla="*/ 19 h 151"/>
                <a:gd name="T20" fmla="*/ 38 w 152"/>
                <a:gd name="T21" fmla="*/ 19 h 151"/>
                <a:gd name="T22" fmla="*/ 47 w 152"/>
                <a:gd name="T23" fmla="*/ 19 h 151"/>
                <a:gd name="T24" fmla="*/ 47 w 152"/>
                <a:gd name="T25" fmla="*/ 28 h 151"/>
                <a:gd name="T26" fmla="*/ 38 w 152"/>
                <a:gd name="T27" fmla="*/ 28 h 151"/>
                <a:gd name="T28" fmla="*/ 38 w 152"/>
                <a:gd name="T29" fmla="*/ 19 h 151"/>
                <a:gd name="T30" fmla="*/ 19 w 152"/>
                <a:gd name="T31" fmla="*/ 19 h 151"/>
                <a:gd name="T32" fmla="*/ 29 w 152"/>
                <a:gd name="T33" fmla="*/ 19 h 151"/>
                <a:gd name="T34" fmla="*/ 29 w 152"/>
                <a:gd name="T35" fmla="*/ 28 h 151"/>
                <a:gd name="T36" fmla="*/ 19 w 152"/>
                <a:gd name="T37" fmla="*/ 28 h 151"/>
                <a:gd name="T38" fmla="*/ 19 w 152"/>
                <a:gd name="T39" fmla="*/ 19 h 151"/>
                <a:gd name="T40" fmla="*/ 133 w 152"/>
                <a:gd name="T41" fmla="*/ 132 h 151"/>
                <a:gd name="T42" fmla="*/ 19 w 152"/>
                <a:gd name="T43" fmla="*/ 132 h 151"/>
                <a:gd name="T44" fmla="*/ 19 w 152"/>
                <a:gd name="T45" fmla="*/ 38 h 151"/>
                <a:gd name="T46" fmla="*/ 133 w 152"/>
                <a:gd name="T47" fmla="*/ 38 h 151"/>
                <a:gd name="T48" fmla="*/ 133 w 152"/>
                <a:gd name="T49" fmla="*/ 132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2" h="151">
                  <a:moveTo>
                    <a:pt x="0" y="0"/>
                  </a:moveTo>
                  <a:lnTo>
                    <a:pt x="0" y="151"/>
                  </a:lnTo>
                  <a:lnTo>
                    <a:pt x="152" y="151"/>
                  </a:lnTo>
                  <a:lnTo>
                    <a:pt x="152" y="0"/>
                  </a:lnTo>
                  <a:lnTo>
                    <a:pt x="0" y="0"/>
                  </a:lnTo>
                  <a:close/>
                  <a:moveTo>
                    <a:pt x="57" y="19"/>
                  </a:moveTo>
                  <a:lnTo>
                    <a:pt x="66" y="19"/>
                  </a:lnTo>
                  <a:lnTo>
                    <a:pt x="66" y="28"/>
                  </a:lnTo>
                  <a:lnTo>
                    <a:pt x="57" y="28"/>
                  </a:lnTo>
                  <a:lnTo>
                    <a:pt x="57" y="19"/>
                  </a:lnTo>
                  <a:close/>
                  <a:moveTo>
                    <a:pt x="38" y="19"/>
                  </a:moveTo>
                  <a:lnTo>
                    <a:pt x="47" y="19"/>
                  </a:lnTo>
                  <a:lnTo>
                    <a:pt x="47" y="28"/>
                  </a:lnTo>
                  <a:lnTo>
                    <a:pt x="38" y="28"/>
                  </a:lnTo>
                  <a:lnTo>
                    <a:pt x="38" y="19"/>
                  </a:lnTo>
                  <a:close/>
                  <a:moveTo>
                    <a:pt x="19" y="19"/>
                  </a:moveTo>
                  <a:lnTo>
                    <a:pt x="29" y="19"/>
                  </a:lnTo>
                  <a:lnTo>
                    <a:pt x="29" y="28"/>
                  </a:lnTo>
                  <a:lnTo>
                    <a:pt x="19" y="28"/>
                  </a:lnTo>
                  <a:lnTo>
                    <a:pt x="19" y="19"/>
                  </a:lnTo>
                  <a:close/>
                  <a:moveTo>
                    <a:pt x="133" y="132"/>
                  </a:moveTo>
                  <a:lnTo>
                    <a:pt x="19" y="132"/>
                  </a:lnTo>
                  <a:lnTo>
                    <a:pt x="19" y="38"/>
                  </a:lnTo>
                  <a:lnTo>
                    <a:pt x="133" y="38"/>
                  </a:lnTo>
                  <a:lnTo>
                    <a:pt x="133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41" name="Freeform 347"/>
            <p:cNvSpPr>
              <a:spLocks/>
            </p:cNvSpPr>
            <p:nvPr/>
          </p:nvSpPr>
          <p:spPr bwMode="auto">
            <a:xfrm>
              <a:off x="3633788" y="3159126"/>
              <a:ext cx="120650" cy="104775"/>
            </a:xfrm>
            <a:custGeom>
              <a:avLst/>
              <a:gdLst>
                <a:gd name="T0" fmla="*/ 76 w 76"/>
                <a:gd name="T1" fmla="*/ 28 h 66"/>
                <a:gd name="T2" fmla="*/ 57 w 76"/>
                <a:gd name="T3" fmla="*/ 28 h 66"/>
                <a:gd name="T4" fmla="*/ 57 w 76"/>
                <a:gd name="T5" fmla="*/ 0 h 66"/>
                <a:gd name="T6" fmla="*/ 19 w 76"/>
                <a:gd name="T7" fmla="*/ 0 h 66"/>
                <a:gd name="T8" fmla="*/ 19 w 76"/>
                <a:gd name="T9" fmla="*/ 28 h 66"/>
                <a:gd name="T10" fmla="*/ 0 w 76"/>
                <a:gd name="T11" fmla="*/ 28 h 66"/>
                <a:gd name="T12" fmla="*/ 38 w 76"/>
                <a:gd name="T13" fmla="*/ 66 h 66"/>
                <a:gd name="T14" fmla="*/ 76 w 76"/>
                <a:gd name="T15" fmla="*/ 2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66">
                  <a:moveTo>
                    <a:pt x="76" y="28"/>
                  </a:moveTo>
                  <a:lnTo>
                    <a:pt x="57" y="28"/>
                  </a:lnTo>
                  <a:lnTo>
                    <a:pt x="57" y="0"/>
                  </a:lnTo>
                  <a:lnTo>
                    <a:pt x="19" y="0"/>
                  </a:lnTo>
                  <a:lnTo>
                    <a:pt x="19" y="28"/>
                  </a:lnTo>
                  <a:lnTo>
                    <a:pt x="0" y="28"/>
                  </a:lnTo>
                  <a:lnTo>
                    <a:pt x="38" y="66"/>
                  </a:lnTo>
                  <a:lnTo>
                    <a:pt x="76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3955337" y="2980291"/>
            <a:ext cx="347842" cy="347842"/>
            <a:chOff x="4054476" y="3068638"/>
            <a:chExt cx="239713" cy="239713"/>
          </a:xfrm>
          <a:solidFill>
            <a:schemeClr val="accent4"/>
          </a:solidFill>
        </p:grpSpPr>
        <p:sp>
          <p:nvSpPr>
            <p:cNvPr id="43" name="Freeform 348"/>
            <p:cNvSpPr>
              <a:spLocks noEditPoints="1"/>
            </p:cNvSpPr>
            <p:nvPr/>
          </p:nvSpPr>
          <p:spPr bwMode="auto">
            <a:xfrm>
              <a:off x="4054476" y="3068638"/>
              <a:ext cx="239713" cy="239713"/>
            </a:xfrm>
            <a:custGeom>
              <a:avLst/>
              <a:gdLst>
                <a:gd name="T0" fmla="*/ 0 w 151"/>
                <a:gd name="T1" fmla="*/ 0 h 151"/>
                <a:gd name="T2" fmla="*/ 0 w 151"/>
                <a:gd name="T3" fmla="*/ 151 h 151"/>
                <a:gd name="T4" fmla="*/ 151 w 151"/>
                <a:gd name="T5" fmla="*/ 151 h 151"/>
                <a:gd name="T6" fmla="*/ 151 w 151"/>
                <a:gd name="T7" fmla="*/ 0 h 151"/>
                <a:gd name="T8" fmla="*/ 0 w 151"/>
                <a:gd name="T9" fmla="*/ 0 h 151"/>
                <a:gd name="T10" fmla="*/ 57 w 151"/>
                <a:gd name="T11" fmla="*/ 19 h 151"/>
                <a:gd name="T12" fmla="*/ 66 w 151"/>
                <a:gd name="T13" fmla="*/ 19 h 151"/>
                <a:gd name="T14" fmla="*/ 66 w 151"/>
                <a:gd name="T15" fmla="*/ 28 h 151"/>
                <a:gd name="T16" fmla="*/ 57 w 151"/>
                <a:gd name="T17" fmla="*/ 28 h 151"/>
                <a:gd name="T18" fmla="*/ 57 w 151"/>
                <a:gd name="T19" fmla="*/ 19 h 151"/>
                <a:gd name="T20" fmla="*/ 38 w 151"/>
                <a:gd name="T21" fmla="*/ 19 h 151"/>
                <a:gd name="T22" fmla="*/ 47 w 151"/>
                <a:gd name="T23" fmla="*/ 19 h 151"/>
                <a:gd name="T24" fmla="*/ 47 w 151"/>
                <a:gd name="T25" fmla="*/ 28 h 151"/>
                <a:gd name="T26" fmla="*/ 38 w 151"/>
                <a:gd name="T27" fmla="*/ 28 h 151"/>
                <a:gd name="T28" fmla="*/ 38 w 151"/>
                <a:gd name="T29" fmla="*/ 19 h 151"/>
                <a:gd name="T30" fmla="*/ 19 w 151"/>
                <a:gd name="T31" fmla="*/ 19 h 151"/>
                <a:gd name="T32" fmla="*/ 28 w 151"/>
                <a:gd name="T33" fmla="*/ 19 h 151"/>
                <a:gd name="T34" fmla="*/ 28 w 151"/>
                <a:gd name="T35" fmla="*/ 28 h 151"/>
                <a:gd name="T36" fmla="*/ 19 w 151"/>
                <a:gd name="T37" fmla="*/ 28 h 151"/>
                <a:gd name="T38" fmla="*/ 19 w 151"/>
                <a:gd name="T39" fmla="*/ 19 h 151"/>
                <a:gd name="T40" fmla="*/ 133 w 151"/>
                <a:gd name="T41" fmla="*/ 132 h 151"/>
                <a:gd name="T42" fmla="*/ 19 w 151"/>
                <a:gd name="T43" fmla="*/ 132 h 151"/>
                <a:gd name="T44" fmla="*/ 19 w 151"/>
                <a:gd name="T45" fmla="*/ 38 h 151"/>
                <a:gd name="T46" fmla="*/ 133 w 151"/>
                <a:gd name="T47" fmla="*/ 38 h 151"/>
                <a:gd name="T48" fmla="*/ 133 w 151"/>
                <a:gd name="T49" fmla="*/ 132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1" h="151">
                  <a:moveTo>
                    <a:pt x="0" y="0"/>
                  </a:moveTo>
                  <a:lnTo>
                    <a:pt x="0" y="151"/>
                  </a:lnTo>
                  <a:lnTo>
                    <a:pt x="151" y="151"/>
                  </a:lnTo>
                  <a:lnTo>
                    <a:pt x="151" y="0"/>
                  </a:lnTo>
                  <a:lnTo>
                    <a:pt x="0" y="0"/>
                  </a:lnTo>
                  <a:close/>
                  <a:moveTo>
                    <a:pt x="57" y="19"/>
                  </a:moveTo>
                  <a:lnTo>
                    <a:pt x="66" y="19"/>
                  </a:lnTo>
                  <a:lnTo>
                    <a:pt x="66" y="28"/>
                  </a:lnTo>
                  <a:lnTo>
                    <a:pt x="57" y="28"/>
                  </a:lnTo>
                  <a:lnTo>
                    <a:pt x="57" y="19"/>
                  </a:lnTo>
                  <a:close/>
                  <a:moveTo>
                    <a:pt x="38" y="19"/>
                  </a:moveTo>
                  <a:lnTo>
                    <a:pt x="47" y="19"/>
                  </a:lnTo>
                  <a:lnTo>
                    <a:pt x="47" y="28"/>
                  </a:lnTo>
                  <a:lnTo>
                    <a:pt x="38" y="28"/>
                  </a:lnTo>
                  <a:lnTo>
                    <a:pt x="38" y="19"/>
                  </a:lnTo>
                  <a:close/>
                  <a:moveTo>
                    <a:pt x="19" y="19"/>
                  </a:moveTo>
                  <a:lnTo>
                    <a:pt x="28" y="19"/>
                  </a:lnTo>
                  <a:lnTo>
                    <a:pt x="28" y="28"/>
                  </a:lnTo>
                  <a:lnTo>
                    <a:pt x="19" y="28"/>
                  </a:lnTo>
                  <a:lnTo>
                    <a:pt x="19" y="19"/>
                  </a:lnTo>
                  <a:close/>
                  <a:moveTo>
                    <a:pt x="133" y="132"/>
                  </a:moveTo>
                  <a:lnTo>
                    <a:pt x="19" y="132"/>
                  </a:lnTo>
                  <a:lnTo>
                    <a:pt x="19" y="38"/>
                  </a:lnTo>
                  <a:lnTo>
                    <a:pt x="133" y="38"/>
                  </a:lnTo>
                  <a:lnTo>
                    <a:pt x="133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44" name="Freeform 349"/>
            <p:cNvSpPr>
              <a:spLocks/>
            </p:cNvSpPr>
            <p:nvPr/>
          </p:nvSpPr>
          <p:spPr bwMode="auto">
            <a:xfrm>
              <a:off x="4114801" y="3159126"/>
              <a:ext cx="120650" cy="104775"/>
            </a:xfrm>
            <a:custGeom>
              <a:avLst/>
              <a:gdLst>
                <a:gd name="T0" fmla="*/ 19 w 76"/>
                <a:gd name="T1" fmla="*/ 66 h 66"/>
                <a:gd name="T2" fmla="*/ 57 w 76"/>
                <a:gd name="T3" fmla="*/ 66 h 66"/>
                <a:gd name="T4" fmla="*/ 57 w 76"/>
                <a:gd name="T5" fmla="*/ 38 h 66"/>
                <a:gd name="T6" fmla="*/ 76 w 76"/>
                <a:gd name="T7" fmla="*/ 38 h 66"/>
                <a:gd name="T8" fmla="*/ 38 w 76"/>
                <a:gd name="T9" fmla="*/ 0 h 66"/>
                <a:gd name="T10" fmla="*/ 0 w 76"/>
                <a:gd name="T11" fmla="*/ 38 h 66"/>
                <a:gd name="T12" fmla="*/ 19 w 76"/>
                <a:gd name="T13" fmla="*/ 38 h 66"/>
                <a:gd name="T14" fmla="*/ 19 w 76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66">
                  <a:moveTo>
                    <a:pt x="19" y="66"/>
                  </a:moveTo>
                  <a:lnTo>
                    <a:pt x="57" y="66"/>
                  </a:lnTo>
                  <a:lnTo>
                    <a:pt x="57" y="38"/>
                  </a:lnTo>
                  <a:lnTo>
                    <a:pt x="76" y="38"/>
                  </a:lnTo>
                  <a:lnTo>
                    <a:pt x="38" y="0"/>
                  </a:lnTo>
                  <a:lnTo>
                    <a:pt x="0" y="38"/>
                  </a:lnTo>
                  <a:lnTo>
                    <a:pt x="19" y="38"/>
                  </a:lnTo>
                  <a:lnTo>
                    <a:pt x="19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>
          <a:xfrm>
            <a:off x="11262360" y="411797"/>
            <a:ext cx="640080" cy="365125"/>
          </a:xfrm>
        </p:spPr>
        <p:txBody>
          <a:bodyPr/>
          <a:lstStyle/>
          <a:p>
            <a:pPr>
              <a:lnSpc>
                <a:spcPct val="130000"/>
              </a:lnSpc>
            </a:pPr>
            <a:fld id="{EA01570A-8480-497D-96D4-D725A6D7C6AA}" type="slidenum">
              <a:rPr lang="en-US" smtClean="0">
                <a:cs typeface="+mn-ea"/>
                <a:sym typeface="+mn-lt"/>
              </a:rPr>
              <a:pPr>
                <a:lnSpc>
                  <a:spcPct val="130000"/>
                </a:lnSpc>
              </a:pPr>
              <a:t>9</a:t>
            </a:fld>
            <a:endParaRPr 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91599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0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ACDF3991-9B83-435E-B25A-3FC5BAB86FE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NeyIkk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XsiJJIi0P4usEAACMGAAAJwAAAHVuaXZlcnNhbC9mbGFzaF9wdWJsaXNoaW5nX3NldHRpbmdzLnhtbM1Z624aORT+z1NYs+rPcsmtSQREJBkUVBhYmGxarVbIzBjGG489a3ug9Nc+zT7YPskeM+EWAjHtEkVRlYx9vu8c+1x87JavvsUMjYlUVPCKU8oXHUR4IELKRxXn3q9/PHeQ0piHmAlOKg4XDrqq5spJOmBURT2iNYgqBDRcXSa64kRaJ5eFwmQyyVOVSDMrWKqBX+UDERcSSRThmshCwvAUfulpQpTzxGBBAP9iwZ9g1VwOoXLG1BJhygiiIVjOqVkUZnWGVeQUMrEBDh5HUqQ8vBFMSCRHg4rzy3nN/MxlMqpbGhNu9kRVYdAM60schtRYgVmPficoInQUgbml4omDJjTUUcU5Lh4ZHpAvbPLM2LPFY8NzI2AXuH5SEBONQ6xx9plplGRIJLiDqKqWKQHStbEVSU2+6cVANhROOY5p4MMMMntVcW79ftetu13Xu3H7991mZqo1wm/4TdcK02s2bt2+1/bdXv/ObzX3BvnuF38P0L6WWdN3um7P9Xy3279utPdE2Bu1xLitWqO5J+bBve41/H01ebXWvpDOXduzw9x97bjdZsP73Pfb7abf6CxRsxheidZyYT3wy5AgIpWr4a2jNB5wTBkUm2cxroiGcsWwHBFf1Clk4xAzRRz0Z0JGv6aYUT01GQpV7ZGQpKYSEuiuyb6KYzLKWdJlhGAYpOQit08vFqn96Xxt6YVM+3JZL1pZXhS7TiS0eGPrS8XThfkXJ7vN32JoeUxDIjws5axkbS7gVROOltWxdHx2ttuKLdrKWGscRFBK9bwSro7MpYaCrwWI+UYDwcLFxpJ4QEIPx2TlhOg9Ul4HyZKDhhDKDLa8JilmDqIaXBAswCodKE317CSqr0oi4IIjk6BWb8MlQYSlWovbxeaZUyCo/u4JTdQf2V5kQ9tEXR6iW4kncCLaiHcItxG7A08x4y0irYyQWO0hiWqM2Qh352lvI9zC8pFI5AvBrOQ78+BGDT4UVrbHkMk2gg9koKgmNqLX1Er1g0hZiKYiRYw+EqQFAuvTGP6KCFrtH9BQing2Cj2ORopB8qAxJRMSXtko+goq4hSQ0FAljOhMw18p/Y4GZCgk8BI8hmCDcaoy/vxexAlWakmK5zZ+yE7hhnfrfvlgFojDMYaOZj9yqAAkTvRB+PEUcaHnONiOAKcQy8YpIQ1nczZry/+4GxSNU5a5+f92xgr1AV1yGC37OOZVC6zVRng8S0STXDNqSEEKLsk4YSKA84PylNgSBpgjwdkU4QBKnjJpPaYiVTCSJXBGrX7cwgyPKJ99jeCsA40yJNKKslg6Oj45Pft0fnGZL/z79z8fd4KeesAOw0Zd1gTe7Lw5WCOf3VJewW25Ddihnt0JXgFtvRlY4/Y1c8ctwRr5wl3BGvv8xmAN3Lg3vILccXvYwNaFjE3VCTf8+fJF8qnp3OzKygXTLb7cPM567ffYO/bcWvfmDsFO3zf93qVNZnsCiqgOIqgNQ/MQYomZNeY2su17H1znWtEaD1m1b133NytCcLZVwbRT67WtFvzZsr01LVxnpX2zMgGO/FF2hMGhz2gMrWb4ZgX8Z8rptvQ7ZCU+WIV6kyrzU1fUrEQdqMoQLIMIguhggffuq/ght/c97Vj2tXiaW3uLW7wRrT9em5mYchrDPpqec/HiXT09KZYLL0/lcsC2/j8I1dx/UEsDBBQAAgAIANeyIknmAaj1tAIAAE4KAAAhAAAAdW5pdmVyc2FsL2ZsYXNoX3NraW5fc2V0dGluZ3MueG1slVbbbtswDH3fVwTZe91d0wFugDbNgALdWqxF32WbsYXIkiHJ6fL3E2WplpI49kIUiMhzxItIpqnaUr78MJuluWBCPoPWlJcKNV43o8X1PGu1FvwiF1wD1xdcyJqw+fLjT/tJE4scY4kdyKmcDcmhd7OwnykU5+PbAmWIkIu6IXz/IEpxkZF8W0rR8mI0tGrfgGSUbw3y8sditR50wKjS9xrqKKb1Fco0SiNBKcCQvq9RRlmMZMC8p0v7mcjpXZ3P/oC2o4pqS7v5hDJEa0gJcZGvblCG8dzcHr/KAuU8QcNfbaBfPqMMQhnZg4wvv/uKMsgQTdv8T480UpRY0Jhz/hHfOUyQwowfRnWJMkrAhNDR6Cu48thc7wKQ+xrOfYrjKgV7wroeLAR89IzBUssW0sSfOpuqxNtjq818wHJDmDKAUNWDnkzQT6RV/ppY1+P+wBvlRQByih7xKlhbw6qLNwDG+h6/Wt3aVRHG964LApSwc8ogwl7ZI3+bsh4hA2WPfGa0gEfO9kfwQ0vH8U98S9xjnq++sQIn5ujr5U/eip4ecHBV4NopPKYWBSwVhvNCa8BXSxOr60JKjmJKOdnRkmgq+C/EZXubjEqTA4PrtNN9lWqqGZxqNxujWdLhe9nzeDd2vwl9bt15ps0Kv54TrUle1eY3Sc1njmdmxFwzT04zcEkaOMh7vhETOTWRW5AvQrCpXrjQEGJt2kNg0Q3WEDxNghKkyekap+6SU8XnbZ2BXJs3o+CbJtZ1uIqWFTN/+pXCGxQxYcDYMXVlruOEvvdkoHANAETmle/Y7tBZ6pZpymAHfu4DhU14KLNUmQ4darYb/QAbHbab00zqR7cm+kYJcbHhBOHVxCXihRMaxltek0zZxKKh9/u3vzjayH6RYeeFO8yeXSNFFxv7cQGNEv+P/AdQSwMEFAACAAgA17IiSeKz1eG9BAAAnRcAACYAAAB1bml2ZXJzYWwvaHRtbF9wdWJsaXNoaW5nX3NldHRpbmdzLnhtbM1Y63LiNhT+n6fQuLM/F0Jum2SADEmcCbMEKDjN7nQ6jLAFViNLriTDsr/6NH2wPkmPULiFQORtSDuZTGL5fN85OjcfqXzxLWFoRKSigle8UmHfQ4SHIqJ8WPHug5uPpx5SGvMIM8FJxePCQxfVvXKa9RlVcZdoDaIKAQ1X56mueLHW6XmxOB6PC1Sl0rwVLNPArwqhSIqpJIpwTWQxZXgCf/QkJcp7YnAggN9E8CdYdW8PobJluhNRxgiiEVjOqdkUZrc6YV7RSvVx+DiUIuPRlWBCIjnsV7yfTmvmZyZjma5pQrhxiarColnW5ziKqDECsy79TlBM6DAGa0v7Rx4a00jHFe9w/8DwgHxxnWfKbveODc+VACdw/aQgIRpHWGP7aDVKMiASokFUVcuMAOnK2pKkJt/0fMEuRROOExoG8AYZV1W866DX8W/8jt+88nv3nYY11RkR1IOG74TpNurXfq/ZCvxu7za4a+QGBf6XIAcor2XO9O2O3/Wbgd/pXdZbORHuRi0w/l2t3siJefAvu/Ugr6Zm7S4vpH3barphbr+2/U6j3vzcC1qtRlBvL1DTHF7K1nJxNfHLUCAik8vpreMs6XNMGfSaZzmuiIZuxbAckkDcUKjGAWaKeOj3lAx/zjCjemIqFJraIyFpTaUk1B1TfRXPVJS3oLOEYBiU5Ly2j8/mpf3pdGXrRat9sa0XrSzPe107Flq8s/Wl/eO5+WdH283fYGh5RCMimljKacta38CrJhwsumPp8ORkuxUbtJWx1jiMoZXqWSdcXplJDQRfSRDzjPqCRXPHDiBXGfi0JilmHqIafBzO32oTCX1DGWSxwZYKA67XnBzGWKqVTJy7w/T1sPprU2iifrO7s0ubRH0eoWuJx/CJcxFvE+4idgu+Z8b/RDoZIbHKIYlqjLkId2aF7CJ8h+UjkSgQgjnJt2fpiup8IJxsT6A2XQQfSF9RTVxEL6mT6geRsQhNRIYYfSRICwTWZwn8FxO0PBGggRTJdJVhpZFiUA5oRMmYRBcuir6CiiQDJExIKSPaavgjo99RnwyEBF6CR5BssE6V5S/kIk6xUgtSPLPxg/2u1pvX/pcPZoM4GmGYUfKRQ02TJNU74ccTxIWe4cAdIc4gl01QIhpN37nsrfDjYVA0yZgN81sHY4l6hyHZjZY8gXnVAme1MR5NC9EU15QaSpBCSCwnvAih/1OeEVfCEHMkOJsgHELLU6asR1RkClZsAVtq9eMWWjyifPo0hOMNaJQRkU6U+6WDw6Pjk0+nZ+eF4t9//vVxK+hpqmszbNTZse5q61nAGfns3PEKbsN874Z6NuW/Ato46zvj8pq5Ze53Rr4w/Ttjn58BnIFrJ4FXkFvOA2vYGyET03WitXi+fDR8GiPXp7Jy0cxwL4+D0+n5fabBrl/rXN0i8N19I+ieu9RqU0Bb1GEM1T4wlxWOmOnw7CLbug8gGL4TrfG500DW8X9xIoTwObVAN7XNltOGPzsOrGYoay8NZE4mwEd8aD9K8BlnNIHhMXq3lvxvGuSmgtplb91Zz3mXvrH9GGm7ylv1DYJlGENa7CyV/vtO+6YO+z/5wD7Nr7hW7rTmdy2rl8B7sL56pV7d+wdQSwMEFAACAAgA17IiSb4PNj+fAQAAKwYAAB8AAAB1bml2ZXJzYWwvaHRtbF9za2luX3NldHRpbmdzLmpzjZRNT8MwDIbv/IoqXNE0PgfcJjakSTsgwQ1xyDqvq5bGUZKVDcR/p84Ga1oXFl+at09fx66cz5OkWiIVyX3yGZ7D/ineBw1I83YNZ7GuOvSCdOFUPoeXvACVaxANpPz59Ff+OhCcsdDBdLZ9JltX8xNIbxZSuTpuGAvLaI7RSkZ7Z7QNl/gjqmxf1a6iWptna+9R91LUHrTvabSFDIw4fQyrXmADxhLsP+hCphCZDsLqIg+O1wOKOpdiYaTeTjHD3kymq8ziWs+78i+3Bmz1w1c7oH83eBhHdip3fuKhaCYe31J0k8aCc7DPezOmYGElZ6Bqvv2w/kAj43ZBDbrMXe5/6OE5RZ02MoNWl26HFDGmK69WNwcUbc7Dxu+IywuKiFByC7ZlNbqiiEA0a3PEDzQWM+pIC233/BdVKOe5zvap+xQsR4cl267uHQoNxx+JaISwMUJLZiKLrovjiKn37OC6RtYpN/OKE7m8yGiG+7hkD+ObtwjtXxMhvZfpsqguh+pipIaDq57BTvQCSSikXYF9QVRVOW//HbyR++TrG1BLAwQUAAIACADXsiJJPTwv0cEAAADlAQAAGgAAAHVuaXZlcnNhbC9pMThuX3ByZXNldHMueG1snZGxCsIwEIb3PkW43cRupSR1E9wcdJaaphppLyWXWh/flIp0kYBDIP/xfT8kJ3evvmNP48k6VJDzLTCD2jUWbwrOp/2mAEahxqbuHBoF6IDtqkzavMCjN2QCsViBpOAewlAKMU0TtzT42ECuG0MsJq5dL+LpHYrZFMOiwuKW9i/7M4MqyxiT19F24YBVvMe0IIy8VjA7F43cYutA/AIakwBMqsFQAmh9AngMCcCPK0CK75vnpEcK8aNikGK1nip7A1BLAwQUAAIACADXsiJJMoEB+GYAAABqAAAAHAAAAHVuaXZlcnNhbC9sb2NhbF9zZXR0aW5ncy54bWwNyjEOgzAMAMCdV1ieYGiBjYHAxsgCfYAVLITk2IikqPy+2W64fvwFgZuveJg6bN8NAqu37dDd4WedXh1CTKQbiSk7VEMYh6IX8yQLp5RjhFPo4WvlkJF4ppDn9BWB0tv5VFgPxR9QSwMEFAACAAgA95JT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17IiSY3nm71PCQAAW1sAACkAAAB1bml2ZXJzYWwvc2tpbl9jdXN0b21pemF0aW9uX3NldHRpbmdzLnhtbO1c227byBm+36cYqFhgFyisA3VyoaigyJFNRKa0Im0nLQqBFscWYYqjJUdKvNBFX6QXvSn6Fn2XXuxz9J8haZGyLJNO0m2aMTfB8p//NPMfZoYfnF507wXaOmJ06f3iMI8GFmHMC+6i/ncI9ebUp+EkJBFhUXVHufYCl34wglvKaUCNmBO4TuhqfDTq19BQ/KBuR+3qXXhrDpoN1GniBu4iHbc0GDtV9FNFgzG9Udd61T0Vsd6QzEnADmvtVXOjTwWMICIhMwKXfOwree7sUH4GZ6HjesAX9dtN/mxTq1u9yR/UrLc6LbxtqIqitJHW0ut6bdvpnHbUOsK1ZqumbAfdhtJQUL3Vqp+2t/VOo6XA2/C0DVqa+LSNmp1ms6FvG7gB0khVB3pD23aU03pdBWu4e6pth8NBp1ZD9XpdaerbVlsZDmoIuBXQoSpdvoCKrgyU9lYdqPWugobacDBsbrGO21oLdRu4Xattm4OBUqvtFnc3u+xy7aiFp5Mu5wsKD4bg4CjPreqB5OrN12EIzDZZrnyHERQ4S/KmMlz7PvphTlcPP1aSxBRJnLKl/uSpMRHIXEn/13/+/de//atXFS/piHAhWwNZOvLcN5WbNWM0OJnTgIFfJwENl45f6f8uTpNkEkUk6YaEZeRunTnZmeuIn6JiiS1IXXiOCc3pcuUEDyN6R09unPn9XUjXgVvIzcXDioS+F9wDd+20o+GjhnwvYgYjy5x/uMuf4mIraE0R4e61MX8KSfrODfFTizXxU0JuZ/LlFdkT3XiRx4SoWufPMdGVc0fyAeiq/DkuE4CVfNQ6/HlZiJGPDNgVXumNo+y+80DCvJG4Mx6Voqv1qmw+rUJ6xxc7L/dyoB/lfAqNJrjjHtb4U0iIT5AbLBSlZNnE/PU9xuR1v5f0lmAFgpttLglJqJwMZtr4YqKa72ej8dl4NjDOKn0trkrEy/KHRrv7sd5q/9irJnIFNVkX6miU14WEslatmC7Tno5HM1CIRzMTv7Mrff53adHxpT0yTFzpJ/9TWsFkiq8qff53EdHL6RSb9swaGTqeGdbMHNtiXUbYxnql/56u0cLZEMQo2njkA2ILgqA9eyFBke+5YoC3bC9YkwL29PGFapizKbbsqaHZxtis9C0ahg+/F5qdNVtA8iycCLle5Nz4xBVmIUXEOG8vYF0cxRD8xxYecNKl4wUnRaxP1WvDPJvZ4/HImmFTTymVPg5cpIcOt1Re0VS18BR0hA5s2a8Tn4nsExqQ6vullZwbZ+cj+GNzR869u4UPf9grvJlgCMmEBAUEIXHwFLLOsq7HU52vIRhEDlo5UfSBhm4uabKhK6DbMLUxpKZmZ/TbXE2qGwLvBXNIHTJnBfRdYMtSz/BsMH4HOQ61OS4pNH4LJfm2pNB7bEENYauAmKleGWcqrwhehmmBpDU4d3i++w/Imc9Bjq/mxqPrCCh8haFMRDVGJ6UtWfinSwikoY6eqfZYMSy2eLvzNgRcCV3Y5grYgjakYZ1n10+Xxp9mQ9UYYX0G6aaPr2e26JLc6NJ5QAFlyHE3TjAn6IbMnTVUwgOMuZ4rxnjkhQs/r71fkMOS/vN90rpMHb/7/hUu5RreAc/giAzG4JiyYi9Z58uWzOCVjvBcf9aLIgvwahcsDZvq1Bh/nhBF3nLtx136cwTq0bmywXrRj09fr+Jh+wLOWHELHhjQ0QYeLSWEYSfmWw5snn4pQcMcgrlJ3M+h4fPLaCkF5jjRYVL0CWquYOVyjlzBipZTcY0HlmHDYeua3PDbRwFhUatx1A7Hm98RfQJ38cdSvSG3FM5LPnE28UEG9i4R/iJRzhyVcluLbdgjcNwEnXdxUoFW31vyO1QxtZcXOF2KeDfIzeearn1XVLfv3YsdAdZ5vSRPz2G3IV0Kqu9EaV7Hm9IfP9GReIrT2O6k3AHisUALxypTn58UMQurU+18pqmmhvmNgtezX1wOqoOvyci2ZiN1wDVAmSwdNl/ALnzL73nFdcU3Ah0PVdCXTN4iTjhf/Puv/yiuZs+fmIoS6h/K6oHi510TP+r7s0kZif5SQI+tDvKi4qWgYHKhSkWL369sAxL0s1xZnHhbWtIl/8RVyDSUQBJG1bZV7fwCqsQSRUHXIZwFSyq5UKdvofGJs36lf+GE99A4bUr9sorEyvPcZKV92F1x18z3AlJS/JN3Ij5525jMVF0Xd3+oUd+b38fbrwsXmOQzH/LpXRl92rlqQnfeU0lcj5XXKTa3tGtBS4jfdw1hc3CveyTsPqj4DvRwlvs+E7CQ+hP+Zevpp1xg4B/iII37LORX+vQtyxEt6Ickdv1bx4+ALUvaZ52ADxN+WExU5mn73FNeO25Wb0LZZ7yiPuwLWjydLH9+YF9M0wbi02/GmUfSE8/hmpUMZfRnqPsCJvnIngpkqPsCFt9VxnCzeyq1P5QVTT/IDZwwSy8SPeAhgehTCU/6lufhHoz4h9kos1AJIc+5pC7pi93R9pYkKWhOyzpcfcbjXvB4gLngMjcPFiOriOMOOfouf6vHE7jHPOaT57NbTANqMDsr/nqoApJgHCqBGD7YX4qYitjDirypwEXEmS94p48qKNHxpsLNxqDMc3KrtJ/xdlZKcinauejmGTkxi+OCAe/i5URoXOzHhXrVJ+vUqx4LUC9R+3z8gvXyhoQYUsAjaWrmaVnuRfol7EocSFOWJLDPjGYVsAXoDuCKlNrKEHJpJU5VaVLFL9lxOFoyzycb4ic8GUJmbY5PvxdBkR1PbZWNyC3LtpGEcrAGMmxPiiDpdLtU3GuBmYFnxcSN7KBcPFJu22HOTSRmf6BVpXvPrqoP7EZpk+bZnuvPlO2FvXrAFvA+t/y9anabhRZ1AFgtgLYmmK0EXSXoKkFXCbpK0FWCrhJ0laCrBF0l6CpBVwm6StBVgq4SdJWgqwRdJegqQVcJukrQVYKuvy3oulNdEHPNGCgCumZcL4S57vhLQK47oW8VcRWXTQm5/qaQ68umvj3ENRGSkOsXhlyPFN3/Meaa+S1ZibhKxFUirhJx/WoQ1+8k5CohVwm5SshVQq4ScpWQq4RcJeQqIVcJuUrIVUKuEnKVkKuEXCXk+pVArjtWibhKxPVzI67H0KaX8/8rQlxflvvWfsc1FpO/4vpfwVtzbfN/5TdcM735y4Ot+zQQBX3P/vvZ/wFQSwMEFAACAAgA2LIiSYDsyE46MAAA/VsAABcAAAB1bml2ZXJzYWwvdW5pdmVyc2FsLnBuZ+28C1RT17o/and3tXsXtba7RyKP1GrVagtChIBA0tYKtRapIkaPQLQRqA8SQ+QRyaM97mrVwCoqBgySuvEJSqpUkkBItNQsJEBEpdGuhIiLECWEmMS8WHncBG21tnvc/xn3nDvGHVfGYCRZmfP7vvk9f9/KXHPvZytSJv99xt8nTJgwednHH62aMOEl7IQJL1Jenui/8rJ49EX/ywu0VSkfTmjsCb3v//DXvA9SP5gw4TzwinvjS/7Pf9v+8TrahAlT2gP/L4CU05smTFh/YNlHH6wuyTZqKMC5PLqWmZ2e/X72+7Nrf1i1rx53xn22viblvbc+SF2+981VIXOnZcw4Ne3NmTfmLD2z96N/3j38yaKv6r/5Yc1Hn2zdVf/ld//4ND3k5Ygdowh25IaY4aqCa9aVKu9fbHQxTgD2rjHs1lxTfK/3fC4SRuCx3DCa2OYdMxDw7oGpAs+dSfgJgb8SiHMuujXHrsincHjiCy2YwMVL4o7y+JZwLPthHboS+9fApTjsbYwA7PY5fF4iPbDyCV/SKrOsYazQsMAH0aLbMVozl+3i6irH6erntw4l1C8Yf99zlGoN0uHzfSnshym6wlC+lh2YD0WRa2fCP7cPOdD+j3eKajtErmNTmfdScZ77aSF54e37qAbA5wS0d9drx9bQoVkihd7xdSRjYMxOdHUSOg0maJ/Wx+Cz7r7OnydQ6LBZ2IMg8zpRmMg1ui4UDltDLcEUlSmwogfOAPF0vC2dIHvwiuyB/M4DGt5BI6Ql2W5eHLY/XMNZ7xvhe5oM0xbPymZ5nCCexby9P1K6tt9rfNALsB7unZzmUpOta4nIL6pGSulDKkbbdB7NsLIi8LZSrIN5XclMIHu7lO4uGy3EhB8V0dHK6X7Ga/V7y3jIV2/Ouqr0jiizp+ZBiur1MeRRsDWIh/qHkNt2lJzwcb88H71AePXa+ixhZ72fMh+hLjQBL1BLXfkax9q43d3DLenB2Bf8OrqggUQoVJr81YoK6yn22CkBJQT1mdxYkNWPVuVP4gKMwVmUzHD61/dEESYKfrQkhtDf87Ll8lTWg7FYl0i8LQgLX6Bq0/kQk94q75bwFVZ7yVI9xfMzJYt4+Pxirs44UwUgQy1UyH2E8H65wRID9VMkixc5rlYtzo5paSOX8s2JreBtvCpTepFZI/EgMh9CSVyB8/q8Wh/yHp9I5iEcsOwN2BRYyHpkGo2h3RapdNx0Wvmmg+akw/oqSIcwErNZYcokGVHscTI780H4J2d2ffhcLqGg1WwWWraYh8/DzXkd9ihLZj0+JeCQdDEXvRwIegkVK//u0FfbE3bn71FmYuXfmEnnUaEFWkkSmWtorhsUZfWXm89bi5K/pUJ+qYr60cqZaAqn6lSikAoh329Rd8neqxZ0f3uZwmgk3VMsrDRYxHmDiperDNatjWiVzug+YvAa2B6ByqQ3qtnIJx2Z2PA8BifzsMHCKNCIjCVuCZMHopSF6tytyFp6An9rLWWUfzkanaDSxUIb31XpmmFrT6GrBB4bZwfeYgFDKjddqXN5r+bQE7RTYZZrhl4Kt0iORu1I1JpFrsU6FnweRGCq3EFiTa0HxctiyEPnhVqIzjHfcjnpI7dRB8Bg/Qcjk7IDYZKY1EvF7Hp/966OhhPyWzETKzgvt4vyG5Wnv525MWjKkol71eTSdf3K7UeEIKncUIBEfT5olhvfckD4NaOlw7TWtAZ5dxtnD/wGF/WgeQlJLsvkn/+i481Fu2VqPHzdmYQuYEZo+yOBBG9dEp1DhcxxsEdyFNIOUZuVFy8wzxohc7WSMVR2OZoL6A8Jhbu2cFYWlt4+2Fyg7nIYS05sYnXzPZlStF3+MkpMiQih6Eu/UEeY9FFWT5On6VvTlUxc+Cx5/MqknlSLxA7nRoS0D307MwZgQphNQcfFHq9yoX+Z26WjOvA65vNtxBMx8v2cV0vFuFnXgz+Sxx34amPCmil0tpriowqFyvxmh0aGrxlT2wHr7HMzsMIXtf2sktAXP4+AOhdWGTD7cr/sgst7o7j6WLoN9rJQF+zoWQU+IwTHDxUV02vajCQj3qHGW4oi0MBFZmlHDqQvQa8p56FeAh1bWN0qDBfA+1xNtTO3M4DB0nkUfYu5DROOsbDC85B9+g4m6Fv5fSW0GqAdVOf5mDUKO1FAbd1YmtWvtNET0MVqrPJtZRJXJx6dlB6wnlsNycTVFRskn8/ftYzcFPaS1S5SOgszY7N730C9DjLfAuIjILba+O159AfR10aIlysNmA01FrU839QeX86DK3kQNLj1wEqMQBQKVCosyFFQCaESwQmLB3Hi0Qh4KAudR0HWIkrPSSoGkPmwsdbObk9O2i+dVJrkqGlX0E46nguYKch8sEOVIEQLQyhTYeos7QLYkMn06ZTLGgXh+jmIydBBMrF9NO/gBah2Jj0cFg/RdbF0L4S8EMjt+n55d9BLYoZk7J32q0WbbpWHoaY1t4MlfaoSTlTmph0d+SDYSeIcI2UW3xBVgx02saaEzYn3R6HZy4wDqZi6NaMYKQu1yPr3bg4T9QJN4xRiwHwaT40TKvILsljdiBCFBRe8nxawkL7Vn1tnYGctGXJiavQVXxWr7dKz4VirPondA37BV4CiakOzNoSe4OhWJQkVENxyy5/6ahipQi3bFWPSG7L8vlZPpfluwZ5EMJEVXuquLQcSauESqUsNWlFAVM+kgG0YSRX+yGoP/o/m6OBNdzogMcvdkbdtUnsmd+bGTGFYevS7OTuCVWUVn6spmVxED5cZrE4ISk6uMMeJPSU9p3BC5MLn6k5VbtDXlYx+hPBJOZsSDd8JDgcL6aWZ0+GtIagXQR3qFRA8h5PbHds4h0mL2hTwSD5e69HXIoCepxAClQ7MF37hkLi0H/3FzejYJgUt3mB7gcsZ3gHBSrZUJXfsqCU2hsC675lqzn46m9OucWi9VPIqJhFMBcI0qAtMKX2EylOzkODx1LnzLXhO2s/7qPutuseVlsPL6xDZvnd5AusWhcFDqGhy0jaWL2BcMiii7+asn8r7rUj/JVDDp18V/S3wmjkbnhN43V7B4Y1DhaXR/25AvzlQogjjEIAr/29P/28OUEgeXl9OEEgsnX1bBW1Fby+Lf6VgzuC20z0c1PiE73/iSh+eaEB7H+wB5kxeNtZQEDvIOd1TXk59PVCn70Z670aGdwcfePhzQfLqvBRwnNu7M5c11TfVkdQBDHT42+Pr+m73PlLI8o+vnx0euTdelr98e/bmNYVFO8YFuvTagUUNixMWy1P9Hzb8bdmRjKNhYY8k+Ofs7vrfGH54IDfjOZv/HTb3onfa+giCWrbX1eCQ6JNU/bbG4qw261FT4gL6CtilEw/FG4KfUDpmjZw1cCMNnzVln/5d5e1LdM4Twtdcji6M8hA88HYHTaUjPJGrR0ZzT3sIddLwJ6Znlwz0rl+85+lZhLLd3MHGnFuJOlaL7OkvhOhXIruzZrQPZZlOIeeeLPooGzq2fYFvqWU6kWHuPdcvzWa5dAb9qiRQlA9ttEY4bnh+x914R1hIzlBGkW+wbkmMnh9OPtHsDq8xRTagrq8lddXv7obUaYanVKgnxriviDOSwHstm28FHU17Sm3uht2yOGG9PhjbN5l3zHrmaeH6HkzXr7GF1m2J3ba759TTvDLaiTXr+2gcphAVu0Sf/sSmi331A5E954bj5c3QlH9Dj7SDuxGzA/e0LQQzvHcDsh9v/XeT4EP/Zg4MX3OtflpJW5z7aQ07y4E/lws35U+X74z7bxE3B/yDq7zH+DMlf3wqqGYx/3eOMZlNDdgtuTgsrvBPF76tVXHpzJ9rS5s/acWfmyxDiPo35NQ3t925+aeS9/ZN/jfC5WoWbR/+0wWJUvueFQ7ppZR4XXq05q7R9PX07Hl8krrZ8+wg6LLpNc0J4x8uH3vwmuZi1DPMtP5g9By+/GDVoJi/auIzKy4dFes7Bx68Nig2WBqentQgkO603UxPq4QH4hW0nt+Ha0Qd559+SIMopplDdeIZsUD6/y9SaZJY6uqmZLc57+6nmF8dT4t4lfs/YxrThG1Hn47jh4M7/Xpt7Hf1FEuvpKclFdosikh8Sx+9Uu+e3TnP1VjcZhh26fnsHVd5CpCuLO2neYqkc7CTq8SJKoPkKfnTGqPIZMU97srIdm28ffaen/Jq6UPD90/xWQ/7eYpLyI+vRGbKNG0FN0T02qf8dS4hhnxSyRylqbj6Pp6r18ZhiN8VogUbugR0docxGfUXGp+qYQWrs7mEFWQBGohpVIJhOk+igMq7mQQwahhT4BamOAIQtqV1ksigxgOT0TTGuWRXpiW+zAC+v/gXFjlKWrvzwu+Yyi/627Q3uQqMZGn2lWD60jy5JOrvOGSkSQVENaJn5WRPdnkdMt9Yi3n+NWrWbpmEbyjw+RuicouoAvSDVU9wHGjtFqD+lqechU4w6VVG8NZh/RGErFiw2FpVx+BEfTgk5iAcoNqQ4oqDxxJXNIbgx2r1MbWkRjSfjZuadPupADy44EUo+BVhtKgMreo5zYW2EcVV57dn4mfsyuo0gpeqCuj+Nll3Xti+MRwrRMMDJbg6dSyacsiQ0qSvMGAWFuV0dDOT4XgyXmu0QuXn3mnXlayAt15swwF8ZJDq4C/vpGmIJ0HB0x4SfTaHoxA1VyrAuPiJrfkwTqz5tiKKe8J95INIweddIiH7LIcBIUPNrhjdWNTsk/4ODpvPV+TXgiVq3gzSUIltU63JDp8w18hfbaVkHgYq/Z3ZXL5BxLYx6gWCcNnTXjaDlEmIkeo8krcKEu4u3X25N/hvNEgSHQ1gwreyZR2F76gAYXojVF4G6aNLw/1twA07eI3GN+or5LQZSrZW9C56q6RgR2T7aSot66m0cLXyWH7s2Qx4/USJZ0IV+ko5pwR5IbIuO/tKfLZL5KkwHUIbwwU1XTZhGLZVX0FOIA+RAAJlSMWE43UZtYgejzt1SH/BM81xCBmMH1QFnUbQBwWjdb9X1YowLE1mBAr8Zp5QZZAvmJnOWs3gcFChVhaZGz2qs8Mec1ydmoIn5waF1Q2kKmdpitSfwuBtobL0B2YX52AFgBYTG9PoeGVewobcm2FKPFBhAEk5wRpW/sPB30VR0H5o4Pv5uzYW8oIKULa3dmnsbxwSp2WXxTVqy4tREzDOMkNBa9SKk4yzRoSuNt6pGlgoRAl6RmpTRoVM2QKAC2pk9Yvy+Te8LpNst1gTnDhLpcPVMWoSlZlcZduMdJvzOQJ9zua/yya71Hgxxfr17LaLNdOeDBnvvvBjvcB4D0XQbetArfyNZxdX5tY1BKovMBS0rKUF93pB7Oo8OWdciAmij8fFnHDnLVSAw4Qv928al2FCxIH/oQFrhxcQXZ19xTJE06Dyy3+kX20QyLxy1RziKZ8Z701xFUr2K9leK0GGtMpKbYG70MMElo7Q2O8ZLUavwclm8mk4x/DWH6MeKSEn+uf7o4F76KKd909wOwX3u/bg3QMFf2XM60f6HdnsyfWCyVzlI7WaLwqYxt7Vp9IX59zpWhDTcNk0s7MhrkEwjdv9aEAFdQVAYG3yLCeOrXLZNEi31t1dMFjagbOdSaskLojg/poRTrq/YNtsmp0DX0/vpJqOKYDTBGLkk68bI9kuhU5VEjfGXnSPmuhzW3UqjmLTb5XFx9psiyl3qy43rAT4HYCBQMRGHPxtsl8v59wzwCU+QZ1WPl3mvGLZCup+S65FN4CTMhPTtGBSkncfOhU/5XFPfYZp5WklO81Xpgt0xnyBdGzYpouUuS11y1nXvRb34vC6AxAANPmCIbkxBXGkYDWN15mSRgobgSiuGfwx9GtjfURPnwGt8l4huq+szwpHu+9MEgj2q0dPGuaLccC6LOw2/JDXbPHaYU2GN/W6R1X+65pEW+mFmlZ/b9dQLLUepVhGmpS4litpye2Z9lp/29f7Nn4zm87S4OTZZJ+apsySHSVStqhZi/qVp0XGk1BGC6CyjfkdQbe1ZkAww5orf9n9dSTjmISBiOhIJSFbLGWsx3mDZ/seTPU96D1R6BfnRgwud3eXgO0xABGeBpa+mKUv0+/Y54aOIwI093EgUbnR23KdClG1mRJM0ge/TvHXGjscVbtz+IzB4MdC1dgIRcNc69YIpQBbaSD55bF2NuD9uiEzJOcSVemlfp/qfxjDMpVq10+hYyCClLynyyOqJnxRjkNuK7OBQ1FyMKrcT7PFHOwqzDxsmJUzL4xLKSPklc8szKwFKqQ+jwn/84I4K+UgWVaUOeextfIV1+KSuwIYyy/9Mjqem/fdp/5yKCwjUEdTrgSViRNl/asbgd4SfLNgXtv9orQWI3Ay79XGZAl0q5yHmu/gAlQapwoVC+a/NYskl/+ADsV8fNLd0sbg8FzBkELY/OI9u4UhFWu94IDpLV/sfecvVPHjjCTMl2yhBVUh8gWRGPJRhSi+9obTgaG0ZOGG+uEfPL0P/UG3RPdNcQjpp1DBgVC8pc0vmeCXs9lR8dkrXVfTWJZUrlLeHXSSXrqVc9gV5Yg6Uk4oGRoD6VeG1mT3tnownb/6q7o5KnpN+6Zfyg+u1NhPKm4wOTz4jRMwrNnR2gkfRqf67k6XrS0vFsYkd3GOoF6f1X63SM1ZaQvGllU1UZvmo4vVEUv0TDePV6H/zLNOV/A485Ght8t59z3+PGaDSPfOkrG11p8D5Ng16GWA8ZtqQvZJ9z3XPmpTqW7Ia6cX3iu615WDQJqM3QPDygXcy4+9A5LHiXzAw+MSvDepR3KUupDCbxfFe89dM88axmpGlzlgtM85nn46B0abm2fl9qNfvOuMsmXWEgrK61dSE+Up/kSLzcKF+PVzXe3HoDIPKbckFfG1IO9EBxHY2eKgR4l/b+uiiT+6p3cLdZ5Madh74PY4+cVFZMLkSocfapuDm6Ck+3ZYm2UEu6MSy+U6WNvX5aw+T1Pj8W/VyoEmQAFT5d2M7DojXE7gDin77PZTHQslvqZO3cLHij4RlA2/ccTfrD20vVlNtLIitFOqSWc5kjambOy86bZo3VXm9RL2D2x8mX6dpjE6HKHuVBMWjoLdwYLyT2FLEAciFA6xIO3+Ye3lmjIeNoasZUrAsMI9gWys46/r4T++PdeoA3uES3TBf3Hg62vt7Zsmyrfc+lTpx+k2eFvKhUO+gqIIwSBuswT/i4xvofq9KifRDh8ifLqmTpNfxibSEEpWbkco6a5Xe0k9hf9OO8lm2pQ8UZkoZzm7jCBMkButifIFySmoRP7N71GBu4QKfFMN/nHNHBXOjbcnLfIHJNL5+8tmtIreYenUDCvf0z/O58cQig9tHbBbKF+uYZPjKY+LsIbtGyZ6GgpEpNE2E5Pi0h+25j7OzR6u79W0GDU1gT9281QnvrUm8jGDnx9+NZXxXeholbXu/q/Z5VgM097Ef29PAlm/n+j+3KXnWn/N8Uey6brKgh/gosCdL4syUn/18ZRCj5XtVSoGysXjQcYn9vya+A1jP06XfjalWF2OTpWF/ooXfnH8slWQ5Uv/e2Tbw1V0ctevCOP+SZazHZ3NvL+cOF/5BES0eO9Gev+V+L+DN1qy2R5bg4nlaH10d9fn5vtej6tiUPSliVrDUy3ADo/AZ5M1Sh1tpizPgz14xo69x2dVmowMQF/a9gQN7W2UXFh+3cxjCgi/idKboz4Unjz+/Z23ClHYE3sqxgUWfZwlT72/8ZF+I1Zxqek7g8chxpf7bz47xWqK9FkiBdkM85UGrc+jZbefwnvuNwSKMkCOegQGMo83zo0hszwGIrsdWodj7X7z/jwP32dlN+IsFUBmkr/tPMEOLKNuvf1XPrY4ODf5J7wXxkvD10ZLN226KqB/fRtamfxdItc9P+wYA9Ah89mNsgdfR0o2i5R8q2QnRsUcwvDpO+53/45IF2cBFH1p0zZ6QvZlV5+AZduZWVl+3clq2SxRl/ObTPHjFtte0RKep+6SIVwCeVShg9ivLKxbnnzkli/kK7rttiii+cXURoUR9ICFqB3RZ0fRkSY9yV/OtRHotJYfaktHxYbLLGRfN9OFYfEIlBm/CiASqLtOHyBSZhCjWbnfoUgkMt9MPUQ4urQxRBimo2JubVJf/aL6PGbJin6lDjZb9nUfggbPy0EFMjNri8vK5OHbheKjv1oFwJBPGmViMToes3ioxSj7qhoC0DnKhggH/ufajQWSX6Jf9KdNh5KkhzlRGF2UvCGFpilJKCP8sIx7ZJxIyYOW8OJAa/YT5qOhyoNwZTVEWDkFtaF51qcTO4w21Ga5qBqhsEcSKfoL9UHfiU32jGN0CY8cmfWhy8rDqzTACcD3+saEEcKvOi4cFlUPbEf2dfU6K8yHLue4nc6f7ZXVKErBuolHzKTRd0g9rJtXjZQZ2wt8QWeg6H/1TETfr1E45E5cfacDDH5f2M6q/HWBp/z1Nj06eVRxLXp3lQf4Nu+bq2sPrvxhxiz/MjLyJl5Ts9c3KvKT6TWZseHF+Ak6f8cv3bG3zFzgXofO6epyfNa4X00u9eB+Nam/ccXMzmV0AfvyvuGYOxXmzi536RHS9r3GB9XQkBfuy3XFOMJgXdG9UF1GFenVsPahEonnQXw4JcE+KF4DiNuIZD7Ulf3S3HPz2XOsbYuSu1Zgt894aukv5ATVQBtzfJ90G+c1hU1LH8U3KjqqLtMkMxYJNd5S3uYgAMbRR6IGB41R9ScTgShGuaUKUVhKIH0NeGvqd9fjD+FPuZriB5UF0pRm7S7qjUubH8ed6gx88rh1niC6f0oNRPiIghkP+OlnFKJ3slikO5LNtz79fxa7fz5FtUAgKbD5k7Wpt/RA+VopaG3rf5LYPlL5oSPLdo7CNIxlZF2K0j2Tjv4/0gJ+/rND5vM0sP1Fy9gnc0733R3muw+yC2z9Dul00XZXdo9jh1RoTcI9nUED+J0QSMmCWtbY5jvfWZJqTbbGp3I2zn4eqCS9vP1dV7bpCa9/KRpiBzZ2OHYSnkiZ1ffyX0LTf3dhwh8uvMY2CjwxUxrHmPpbLU8Uca9+4rcdTttRE2PPrrHBufh1Xilt29MVIePFj4OxQLfItbDwiS57Mya/uVGdGAsPtd98ypyEmC//SbXe4vCmPstc3k3CkHGfPif8nPBzwv+GcGkN1UpCI7cuDre0+exaL7SeEYAgcIvHmMfyqNhtEvcc11qZWyFjeOypaFMEX/lgtFiGlIGafh/a284uyWe7xPeeyhUNM97/UUTf5i+EfOdPcxt9asZwOn++QLscNVson1eiOha9qtCVGv1FOUC7ASr0BZAy71Z/XsIXZHz/O0Cp9pk0sZAcDr0DD7FdkT7dsNLnVgrYbcYvVB4UVL6L/jU8vgVu6i44o4IU2oWIs8gH64Gj0OBYJhdEcU2gnErH5UZoWTXUrAhFISzmKPaosUBCeKkB0nrtfXq8z2WARtDFpa1G+Nyf6GxFYDdLhKMua25+Slvwro2dAvG7dRs2Lexa6AyUlzHSINhpLYpQgGlij5300cQrUS25X2q89xARs1PgcpL+yVmE40uiY9CRDjQQgzPNdKAdmvIqeoJQSRqMhS3qucr30LTMw8KGgYfSP1qyGXRhscI6zaczBAWh8rVVlq1ycJFcytmFehEkrd51L3viVbOI9HI31Ceq1ks9woWYVeXKuXWwtyXYNBUSXLYbjWAIV+867l48KvPFNez4I4dKOLeQzjFET8z9RygXICTnft+lg6ZtV+dF4vfVElLLCZvKZ56fgRVyr9itZ37BCYdxkFAIJEUokQwYt+BPRKaFY4UFWcmKqO3liHp2XW62q7oCYyLAuXKlUaYQexjy/Nxmx20p84aIfkMv/M8/cckDcO7EK0ZkvYZ/nqphuRXOqg9oEj56pXJDtfBG8NQ9ZpKW9H0XcFyfwae3zsCCQBtAKM59OUzJdrcehcE7/o5QphVXQhzCN0NGqo8hGdaqu6woZaTqhPFSyyd/GgQYwb/U3tMl8p942dW32j6nZnIRyqSfOGzUGyliTXAIBkfWoi2MZNRroFUBk32ebiqSiSPzKgrUOIAHRNXv7u5YWA0qvhV7dm7q6tKJWaX02nZnTbOScvHp+lr/wmwOD7THwXO4DU8X5i0T/gYPnUdh0Sf/ODpXzaj6Y1TwqNaNw38MO3n3njPPCT8n/Jzw/zHhvRxeqErrDGHXuZ+BqTsdrdqs8jcvnR/8/Y0IgDlC0r36l9DlUlXrU8PH7EKZsY+3fbsrXPk7rNzkdftL17CK7VEpVv5VtM3V3+Nw/m91GXEn2D6TL2nS3PwnmyzuHopmMfUJ2oHvcK6rabixo4dZq55wPLUpABpO2p8QpH4yjjm2EJ8Pej7o/2BQQo7aPYSV0W2BPSJJDjVNFdgEl6JSq/U4h7gh0KkSTHRlaWPgThnQSEc6rVKF9VY/Ttb/kK63tg4+5b5v++P8aDQZZ7uZroKH9kdKS5LI/bldpWP3TwkmXVbPtRTJe4RNiUBrUAUE5d1iBLbGaPsdPcVSa+967rrfy9rcWs5DOQO/3aSYPMdvV3EJO4diXYVQ0dquz+J2Kz0L3qLJeI0hXAo6YZdBpCwp/cETR70hqgYw2dWLk7uMRswoGV2cmE1u9ezcxkfsdn3mMwxADxaLsWiG+gC6LpfMRadpuR8sFEzstqFeFwqGQ1U5n3UXmnaqWvuD51ntokQh3evSC0wHqVHoSK6eWqCZh57luAp2eBr0tdOiVWX6A0Lw43gyn2hldRrloAKc4QdD1yVJtaRRTC0c/2Rj1E/voLCAkSrv5hSjrHbBybOdb8YnXwpiibXBkzDfkid1BO0Vp7K6mQWeefAXuOyJ7UYdaeRTMQXX/wWnTJw6im3ZXNU9QeypcKkpQfV9onVJjkPARV8JBNVufdJo1BwIoOAwLPhZMW9j03zBN10vV3218MXc/v4Q0t3gacIMrh4HEVNgD6MmuAzUcmdi6gZLcvTBK4VCNFq2k2M2F9D7+xMcf7Rv7kgIvp7JK0CG8eGLWIdK8YvJIbPuzqPozQUue4oa8zGZKBbnS/iETbmrwzLaB6XqOUoMmlaKmCWWmA4bJAchvGP5kz1pe9Oj/a1CFthtJqlQf8eoJ8MtW46HtsMlL23qXBg/8boHEFIEIfi3aoXpE9sZHI+OfkIXHEHxw0cQ5bjqaaBigIth79Jaza5RsPuQfvHunxnlUFQhEmp125fci1/zjOIb/WZpDSotfQceKCklTpQGlaK8b9Vp7Sm/gN9VG+z40drzVDUF6VQYdXSJ2bRtlN9u93AAutu8FgJDdNRmZYxDmUNfAdtdhYmge3E4DV+V+40G3yP+g4m9uz5cnPuMSTi8X54Z1y06w/y/HWSk+vVDDNIW39At9v3RJmTf1jvYtqO+xaKIpifVacXVQDvH4WEncyFFGY+7/o8hNv6Dzvb47BPxyV28iDQl3ue26cxeh0wLnOXTnxEr3FHJaxISA7tkhX5lObSBTb6yc9azz9iSCfCU/lzSF9jU5jF8H5ZQyHom7ayPIg+BvUI4lxH4NVuarSc8IxoSjiWWDHzdENjJNmZ8ONwgmIFVSp5dWjmvjx13uiWRNHQjDc/0oF/rPF1tEJJO9Qj+qAQX8Bedtqtru9gjxFBaEnWyqlp/7zB4k/6spg9R08HG36+IR01HnlE6CntR8HzQ80H/S4M6RVepnlO+h/xwz4rl+DPP90k9Z/OczXM2z9k8Z/OczXM2z9k8Z/OczXM2z9k8Z/OczXM2/2+x2Rt4mKeXMXMZ5b28j54MiWx7eL0PYD2sS8Hsnu3JiA95+kQHqy6S7RpGtD5vXfySA42Nyn/WTO6rjiL9Dz9y9CcDHpYHnm35Hz8P4/hBeff47mj2g0ns7bYQmTmEgHZemjT+7BL/aKIgUZaoTNQOW8elcW8TntriEP+D7jWXyhylxb+cKoDUeWrZzpHlFXo2H1EfBbspDDiEIHPul63F3aZV6nn6LCYuMLkGELBsDXnI5y1gBXM+f70tnqKL5Ta3aZJZaRSrS9vnnwuw3bDu9cRien+f3irCmfemZTY0QsjXROfXDQKGbgFF7Aa894BG3MNjU7OQjhSc5bBBjI+UOu+GEJE09tgNSgsZQQ5A+QKo03RbpBFKbeewWdgImdFkSGUn1/4EVmlGd6HdGxA6rtHoM9hne1OGbxLySsMDB9MsiFxR+ho7ZTFhfAO/snSB8Mxo6V9dbczrke9LrCL6GQW1ttjmSiznfIS3peMLk4IzVKYk2810ivjd9i8ilN/+B96KwdM8Bm+RGmAYMVuGtnoDB4VRgmpQr4Kmpe4RpXekrH3HKJdI06rJmVz8dFQQTVNSWqr9xJY3uIzBGS1yZVqdrqYag9BRumoUeUNLH4FCy2sn+U3n6nwlJvATksUUn7KKObq+j1k+WwamWZbGF4djG+YWvlOv1K9G7YqO1qk4S/vym6M5Ge3p2WeEYYcsa4X0xHCidBQ6tlDwn13fVQsdL27YPeLO1hmDrsOObZw6uMhlXZh9lXd+OzJfwffe50dMuj5wEj/rFIvDmAIb/WLVgHw9MgNLkNxFYgU99sTAwWwE1mvnxpDu3tV8ZE0hv+6qqdAm5v8oov/LDLcKw2ZhyvMn1fNKdEOLXUm3ff05f+0SIL3xFICQkftlKPx58o9UXjA7PDp0lPh1taNVC/G8nJqxKEuRt6aHjE3uMeak/cKUfkLtAE/j7If1/ijYXmuhRK1hC+P/NWzV1o/SFrkSDAfHHNgyHrA5KLWvcD09R22vpFUGbYH7vlLLhh1kDg85FkkxTfoxWIiWk9YI+WV7sB4UXQ1QIai7VguflqJNS2znhfWIes8wiZLhEE/tAycGzqtzTdPN8iXwSvtUGxpalNN04I0Gpa+R8ysnhLp5wa41jdhtjRme/rajcK7NuVEtafuNRr9fvHSZNUGW3u+NrQcm+4Unl7vR186sJu46N4xLsQXCR6e6E/ErxSWsm86T0KZbXbLCtZ71+9UC9xeuos/6vTyemOG+R9/m6+4+p2a51xZz2FMx3DJwRgub1oRgLCI03CwsbfWHjj9jEdhjp9g7A4/e8xPvZaBL/ZIz/crzG6ceRMXWjd0KePkgjY9kuhzVsxqkUwJONJLmHUzrFLTnt+XDQ1Io2xHndySqJlfdtT3eW9bTFpQL4wejR1LmjqZIe1AuuSmVFSn/stq8UBaJ4oMTkuQ97sXJl4xMSxzUu3DXXTsO+Yq61Z43eAiowHOL6REUlcjVIBtrIBB9Yyo0U+g7jne349+lJKQzR/yqwGCTuKuzwsdV1mS6Kbi8xnbeb+ueK1ipuextX+p/0dKZ7zXXI6HrvEGDyg9tF0WT4SFS52eLkut4I+zZJcH4cim2NLG2hnHOStJGybuoWROvULOy34uP0HonfS1/EE8WetpClmyKUAo026u0jmFLnI00GAVu2MnTX598FmgYY3FCNwQeDqkzPWwwCBsIZJblIF8ijeAW+9oJ40Jir4JXacv6bNjfBA2UANuD9Rp78yPrRlgoEWvYXHGZ5M1NkfhpcY1KLVWo0pkqZS6ezHVYlpdPaaqUscvB06z6CKDSYDF4W6qHt57P0OTNUb7Nh+0XzKFW+qCHEU6XHTBYbQoIEpAGqTS6t1bSpux/h7h/gOr1pMJztpvqTWAwvLHzg7WaORZ4GJI++DryUDvR78V2oWzZlEHO/jpjIewxbz0xdstv32SXOpk+RVPlV/e2wLGL37K3nh8r7crX3Ax2WhwtvE5tVB5wUCYYGjMXt3u03fK0N8sHHkTUC0C/21T3Fm3o0jYJufm+KdJIld50ezNS3Bt0dDMjqaVFptLKz/i8J6mvi4r7HCQvum7lxLbh2PZU49QefyDkU1pVF2Uau+qT8QA7bvZNJMtiXeiu9En+r1+cMEGi8foT4ll3QlfW8SjR0uRuYw5Jrfa2RS0ZdN6/HPXJSSM8Ujb9u23EN6qRk25mfikE1Uvn+JeUm+xyy3P8YQ+PdYrScCZ31g5OKzKtmMFsFWjeseTVjR3xF/NLbQ1SNNgQRXtQBGuc7L3J8Wtpt9b4TGvHNaUdnqEiyNbUA21+C/hIU1zsLotYfgZfmz2uJiF00CmoO+X5PjY7tVrYQMWMPzpJxE2U3Zy8A+7jQDNpQWcQGahZY4u5XT+Kacpn9Jzi8KKk5bAdEWxUq0TV+JA+1XE/MBjNsnniOn3fr1ZNhdA3Vmh8mDXjPrVEJZKOXVw1/r7SDdw70567Gh3iL7LGNR6PrnGVl1VV8Z78i+rp3wyOGZ2HqRF2IQpIvxj2UN6QBGqVcmcxEZ9D8LuPjtZNU+i50/+qWUQehaYeIl1LhQj/RdaoRKhxCba5HT6vVlDLtN824F9dL35XleF4ob9+jBWa4Zt6bU0j2nfafLola/V4vrgW0yhgnXv0Pl8XVB8heFoo8hY3uF3ujN199VBvJH6pyFPaJ0qcpfnZnlFN+ke3QEw54rFuOTq89ULArXV0QJnA16fCQ3Yrx7O/vBlfXmsQqibLu33ax3nm1IGBaPZaPmvsfgPRqyP69UFELmJdJ4hjJxpk1mJvjy2fU7OQwMSX2/fcS5X7qo4Pjz1KaMe2ZhI9/3lm/D3U4SsZYm+wC4Yk9/uOjifwklbmnRfR83xTaNM3I53dUXcmkxghkadRS7Re03ebY6+VEaKHTCQ45brDt9TcevqRW113JsrT3h/yLJLGwh6jZz7ETo7I97X1bmQw+Q9/M6g6cMYJzebw9mtbwxdaJ9nmyDyQjMnkqWMdZ8Jfce4dRqih9di2n5gUyQhetkaVMu7/QVkIlM9+rNkuJ7r8h7A469Z+rRY3nkAeFCFdebh0b9hQxCrsWSPYHcwWqH2q6xTMtXziCzshGdh/fOzItgxH9TLYektqidbkqEN9X0HqooThUeJqGhHO9W5bTTxYTqXNFXS5XXyfq+Da2cFmcZpt7aW01VoA8r3ltLO3zXdlh2T4gN7PHvmd2XevrFlV5gAFlY9qV5lR9a4PPuAAfRsyhAJcrB94xDvLtM4yiylKWNmy8Vxgp+uhU1HOE+62+cBF7Oh0+A3e/Wb8VyUHhw3j2Syfb7WbehEqDYmfgoq02q6q3rIUjWJwJs8rZaMkdRd/77DBD5jVJYHHvtlqRkJ2v1w7tp5tGNa6eWyaLfBA29CP7lGTd9SGx1/qLriUoY0sXsnEy+0+V8vmO12OW8EPLFsdU2MJ47pMLfgMANZnsW/oVo6vSXgxLE6YITz3WPbRYlmphf3t3Oj6wlkkbwQPGjR9BikwP+ss5uJrEuZBoyfaXqYAHxTXP5ZfudVn6wBO6S3mekUmHrenTT2HeFDSxl7ZW1Lj9jAyY6VSIOHhFFfTt/jX+1QkuUhc4fvsM29Zt3E7ytXtmeobwGcqIMQQOBoAJPjuoT11BYmwO2NXOGUNU6ZeavMExweBX1ZZfH/VlW4L9vWA87SUPjhovLDcuDpwpL2lJSKD+8hr1EulsUg9lDEeg5nu23zPOldxdV2D9D8CpXv0Uem+ki/xl27o2Bij2Tuq9bSqBD//MoW7rsFBWhsB9c+J5Hl4bCtFqivK3L2lC+6uN3H9Ho/e48Znw9ok8Zmg7+Cch0d/B13WIx+UrNY0PwYMU713pnbKlKHrbIW3/F9uQvucoMIPGFBYbOCpdGzZ4ZVlG8/LNESfgd0mCdMLZlhLmoYRXYS/Up2TfBjtO3XZDt5M71cuV1OQA77fcQrBTuadaWE+qvndGGViuvfo0Ol6PwzwI8pOdpjnJjoFzeGFBDZMPkUWeeS/jmPjNW50yeP5AcwA+hFhZKotJiDqaqJnmKAQXM4KxmLr0cuVsnwhur3gtj2W9a7nQgbpkUWu7PNVdP4OZEY8BTI/8nc1+s5x7Bcis2+VrfGDCq9GhhRTgjbSS9lM764P8T4r3nfyMkexsowuWWfzFEx3OTD1pqtz78f6kveME5WucWfdD30MlOkH2HltVpH47hspjoFYwedjbj2enTQ4AiqqZR6hz94nc3N9F0J74ijjPiQMoktua30IW+Zmifcj3mm7EotwyX73SJzqr1TWw/zyc95a2j9c2DkNj3uWf7iSGnGmdA1dLbn5hqd5/wO8c5LvzjCXdZ/bOa3pADSE6yO9wH7bVy5nuoHV4daI38QcRa68SRFCI+kprJcMTEmwvgceets7s1UxfXQrEfnFJmtzSR1tglDMHq3XqJVKU8k8ZDUQOK76kmbwpZCU0DhKa1pY4Z1u/Q50pFxsFaEctn11yPbOhqroNUNabRcAD6k837vSfPfxbV6qJjPvVqDvLbkQsbm0pax1NH2qxyrb7+9J99zF8F1dfZPwzssNp/xellqwrrFh/NDsCWc3/rteuQ0OPESreHxudEZRd7HEO2Z4+kzpwEHWXMJ4C1zTMHLEJBrzWYcfzV61SfmpCs4dk/kcvsOPj62efjsqhcLh3Q88Mt83le1st6wYp0Xhjhy+Hemrb2jwTR07kYHK6bSIAteXLV3xUeOHG/7r/wJQSwMEFAACAAgA2LIiSWigejpNAAAAawAAABsAAAB1bml2ZXJzYWwvdW5pdmVyc2FsLnBuZy54bWyzsa/IzVEoSy0qzszPs1Uy1DNQsrfj5bIpKEoty0wtV6gAihnpGUCAkkKlrZIJErc8M6UkA6jCwNgYIZiRmpmeUWKrZG5uChfUB5oJAFBLAQIAABQAAgAIANeyIkkVDq0oZAQAAAcRAAAdAAAAAAAAAAEAAAAAAAAAAAB1bml2ZXJzYWwvY29tbW9uX21lc3NhZ2VzLmxuZ1BLAQIAABQAAgAIANeyIkkiLQ/i6wQAAIwYAAAnAAAAAAAAAAEAAAAAAJ8EAAB1bml2ZXJzYWwvZmxhc2hfcHVibGlzaGluZ19zZXR0aW5ncy54bWxQSwECAAAUAAIACADXsiJJ5gGo9bQCAABOCgAAIQAAAAAAAAABAAAAAADPCQAAdW5pdmVyc2FsL2ZsYXNoX3NraW5fc2V0dGluZ3MueG1sUEsBAgAAFAACAAgA17IiSeKz1eG9BAAAnRcAACYAAAAAAAAAAQAAAAAAwgwAAHVuaXZlcnNhbC9odG1sX3B1Ymxpc2hpbmdfc2V0dGluZ3MueG1sUEsBAgAAFAACAAgA17IiSb4PNj+fAQAAKwYAAB8AAAAAAAAAAQAAAAAAwxEAAHVuaXZlcnNhbC9odG1sX3NraW5fc2V0dGluZ3MuanNQSwECAAAUAAIACADXsiJJPTwv0cEAAADlAQAAGgAAAAAAAAABAAAAAACfEwAAdW5pdmVyc2FsL2kxOG5fcHJlc2V0cy54bWxQSwECAAAUAAIACADXsiJJMoEB+GYAAABqAAAAHAAAAAAAAAABAAAAAACYFAAAdW5pdmVyc2FsL2xvY2FsX3NldHRpbmdzLnhtbFBLAQIAABQAAgAIAPeSU0cjtE77+wIAALAIAAAUAAAAAAAAAAEAAAAAADgVAAB1bml2ZXJzYWwvcGxheWVyLnhtbFBLAQIAABQAAgAIANeyIkmN55u9TwkAAFtbAAApAAAAAAAAAAEAAAAAAGUYAAB1bml2ZXJzYWwvc2tpbl9jdXN0b21pemF0aW9uX3NldHRpbmdzLnhtbFBLAQIAABQAAgAIANiyIkmA7MhOOjAAAP1bAAAXAAAAAAAAAAAAAAAAAPshAAB1bml2ZXJzYWwvdW5pdmVyc2FsLnBuZ1BLAQIAABQAAgAIANiyIklooHo6TQAAAGsAAAAbAAAAAAAAAAEAAAAAAGpSAAB1bml2ZXJzYWwvdW5pdmVyc2FsLnBuZy54bWxQSwUGAAAAAAsACwBJAwAA8FIAAAAA"/>
  <p:tag name="ISPRING_PRESENTATION_TITLE" val="17"/>
</p:tagLst>
</file>

<file path=ppt/theme/theme1.xml><?xml version="1.0" encoding="utf-8"?>
<a:theme xmlns:a="http://schemas.openxmlformats.org/drawingml/2006/main" name="Office Theme">
  <a:themeElements>
    <a:clrScheme name="自定义 642">
      <a:dk1>
        <a:srgbClr val="242424"/>
      </a:dk1>
      <a:lt1>
        <a:srgbClr val="FFFFFF"/>
      </a:lt1>
      <a:dk2>
        <a:srgbClr val="242424"/>
      </a:dk2>
      <a:lt2>
        <a:srgbClr val="FFFFFF"/>
      </a:lt2>
      <a:accent1>
        <a:srgbClr val="19B49B"/>
      </a:accent1>
      <a:accent2>
        <a:srgbClr val="339FD5"/>
      </a:accent2>
      <a:accent3>
        <a:srgbClr val="19B49B"/>
      </a:accent3>
      <a:accent4>
        <a:srgbClr val="339FD5"/>
      </a:accent4>
      <a:accent5>
        <a:srgbClr val="19B49B"/>
      </a:accent5>
      <a:accent6>
        <a:srgbClr val="339FD5"/>
      </a:accent6>
      <a:hlink>
        <a:srgbClr val="F33B48"/>
      </a:hlink>
      <a:folHlink>
        <a:srgbClr val="FFC000"/>
      </a:folHlink>
    </a:clrScheme>
    <a:fontScheme name="Temp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2233</Words>
  <Application>Microsoft Office PowerPoint</Application>
  <PresentationFormat>宽屏</PresentationFormat>
  <Paragraphs>135</Paragraphs>
  <Slides>16</Slides>
  <Notes>13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2" baseType="lpstr">
      <vt:lpstr>Lato Light</vt:lpstr>
      <vt:lpstr>等线</vt:lpstr>
      <vt:lpstr>微软雅黑</vt:lpstr>
      <vt:lpstr>Arial</vt:lpstr>
      <vt:lpstr>Calibri</vt:lpstr>
      <vt:lpstr>Office Theme</vt:lpstr>
      <vt:lpstr>PowerPoint 演示文稿</vt:lpstr>
      <vt:lpstr>PowerPoint 演示文稿</vt:lpstr>
      <vt:lpstr>请输入你的标题</vt:lpstr>
      <vt:lpstr>请输入你的标题</vt:lpstr>
      <vt:lpstr>请输入你的标题</vt:lpstr>
      <vt:lpstr>请输入你的标题</vt:lpstr>
      <vt:lpstr>PowerPoint 演示文稿</vt:lpstr>
      <vt:lpstr>请输入你的标题</vt:lpstr>
      <vt:lpstr>请输入你的标题</vt:lpstr>
      <vt:lpstr>请输入你的标题</vt:lpstr>
      <vt:lpstr>请输入你的标题</vt:lpstr>
      <vt:lpstr>请输入你的标题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喷溅</dc:title>
  <dc:creator>ColourPPT</dc:creator>
  <cp:keywords>51PPT模板网</cp:keywords>
  <cp:lastModifiedBy>阳光 男孩</cp:lastModifiedBy>
  <cp:revision>30</cp:revision>
  <dcterms:created xsi:type="dcterms:W3CDTF">2016-12-13T08:41:51Z</dcterms:created>
  <dcterms:modified xsi:type="dcterms:W3CDTF">2019-06-23T09:16:59Z</dcterms:modified>
</cp:coreProperties>
</file>