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5" r:id="rId10"/>
    <p:sldId id="264" r:id="rId11"/>
    <p:sldId id="266" r:id="rId12"/>
    <p:sldId id="267" r:id="rId13"/>
    <p:sldId id="268" r:id="rId14"/>
    <p:sldId id="269" r:id="rId15"/>
    <p:sldId id="270"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0A011EBC-4E78-4E41-825F-A7A83BA748E1}">
          <p14:sldIdLst>
            <p14:sldId id="256"/>
            <p14:sldId id="257"/>
            <p14:sldId id="258"/>
            <p14:sldId id="259"/>
            <p14:sldId id="260"/>
            <p14:sldId id="261"/>
            <p14:sldId id="262"/>
            <p14:sldId id="263"/>
            <p14:sldId id="265"/>
            <p14:sldId id="264"/>
          </p14:sldIdLst>
        </p14:section>
        <p14:section name="设计规范" id="{6E60EB90-0DE3-492B-834D-FC2C4CA6EAA4}">
          <p14:sldIdLst>
            <p14:sldId id="266"/>
            <p14:sldId id="267"/>
            <p14:sldId id="268"/>
            <p14:sldId id="269"/>
            <p14:sldId id="27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C1DA"/>
    <a:srgbClr val="B8EBF4"/>
    <a:srgbClr val="F7FCFF"/>
    <a:srgbClr val="FFEA26"/>
    <a:srgbClr val="FFC543"/>
    <a:srgbClr val="FF3B25"/>
    <a:srgbClr val="FFA500"/>
    <a:srgbClr val="00DE00"/>
    <a:srgbClr val="137A8B"/>
    <a:srgbClr val="CDE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96" y="1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813349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B64B2B03-9B88-404E-99AF-458874FF039F}"/>
              </a:ext>
            </a:extLst>
          </p:cNvPr>
          <p:cNvGrpSpPr/>
          <p:nvPr userDrawn="1"/>
        </p:nvGrpSpPr>
        <p:grpSpPr>
          <a:xfrm>
            <a:off x="0" y="1660525"/>
            <a:ext cx="12192000" cy="3536950"/>
            <a:chOff x="0" y="1660525"/>
            <a:chExt cx="12192000" cy="3536950"/>
          </a:xfrm>
        </p:grpSpPr>
        <p:pic>
          <p:nvPicPr>
            <p:cNvPr id="8" name="图片 7">
              <a:extLst>
                <a:ext uri="{FF2B5EF4-FFF2-40B4-BE49-F238E27FC236}">
                  <a16:creationId xmlns:a16="http://schemas.microsoft.com/office/drawing/2014/main" xmlns="" id="{B5D61C1E-7CF9-4665-B6E5-DD2D9F80DE3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660525"/>
              <a:ext cx="12192000" cy="3536950"/>
            </a:xfrm>
            <a:prstGeom prst="rect">
              <a:avLst/>
            </a:prstGeom>
          </p:spPr>
        </p:pic>
        <p:sp>
          <p:nvSpPr>
            <p:cNvPr id="9" name="文本框 8">
              <a:extLst>
                <a:ext uri="{FF2B5EF4-FFF2-40B4-BE49-F238E27FC236}">
                  <a16:creationId xmlns:a16="http://schemas.microsoft.com/office/drawing/2014/main" xmlns="" id="{33470415-F25C-4781-83D2-CB4392491825}"/>
                </a:ext>
              </a:extLst>
            </p:cNvPr>
            <p:cNvSpPr txBox="1"/>
            <p:nvPr userDrawn="1"/>
          </p:nvSpPr>
          <p:spPr>
            <a:xfrm>
              <a:off x="901700" y="1660525"/>
              <a:ext cx="1752600" cy="46384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mn-ea"/>
                  <a:ea typeface="+mn-ea"/>
                  <a:cs typeface="+mn-cs"/>
                </a:rPr>
                <a:t>作者信息：</a:t>
              </a:r>
            </a:p>
          </p:txBody>
        </p:sp>
      </p:grpSp>
    </p:spTree>
    <p:extLst>
      <p:ext uri="{BB962C8B-B14F-4D97-AF65-F5344CB8AC3E}">
        <p14:creationId xmlns:p14="http://schemas.microsoft.com/office/powerpoint/2010/main" val="3632080133"/>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2B2BB985-8FA6-474F-8678-08463F03856B}"/>
              </a:ext>
            </a:extLst>
          </p:cNvPr>
          <p:cNvSpPr/>
          <p:nvPr/>
        </p:nvSpPr>
        <p:spPr>
          <a:xfrm>
            <a:off x="0" y="0"/>
            <a:ext cx="12192000" cy="6858000"/>
          </a:xfrm>
          <a:prstGeom prst="rect">
            <a:avLst/>
          </a:prstGeom>
          <a:solidFill>
            <a:srgbClr val="FFEA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xmlns="" id="{F5C2EB48-9753-4CCD-AC4C-3C0AAB273845}"/>
              </a:ext>
            </a:extLst>
          </p:cNvPr>
          <p:cNvSpPr/>
          <p:nvPr/>
        </p:nvSpPr>
        <p:spPr>
          <a:xfrm>
            <a:off x="3124200" y="0"/>
            <a:ext cx="6299200" cy="1841500"/>
          </a:xfrm>
          <a:custGeom>
            <a:avLst/>
            <a:gdLst>
              <a:gd name="connsiteX0" fmla="*/ 208196 w 6299200"/>
              <a:gd name="connsiteY0" fmla="*/ 0 h 1841500"/>
              <a:gd name="connsiteX1" fmla="*/ 6091004 w 6299200"/>
              <a:gd name="connsiteY1" fmla="*/ 0 h 1841500"/>
              <a:gd name="connsiteX2" fmla="*/ 6157600 w 6299200"/>
              <a:gd name="connsiteY2" fmla="*/ 78505 h 1841500"/>
              <a:gd name="connsiteX3" fmla="*/ 6299200 w 6299200"/>
              <a:gd name="connsiteY3" fmla="*/ 482600 h 1841500"/>
              <a:gd name="connsiteX4" fmla="*/ 3149600 w 6299200"/>
              <a:gd name="connsiteY4" fmla="*/ 1841500 h 1841500"/>
              <a:gd name="connsiteX5" fmla="*/ 0 w 6299200"/>
              <a:gd name="connsiteY5" fmla="*/ 482600 h 1841500"/>
              <a:gd name="connsiteX6" fmla="*/ 141600 w 6299200"/>
              <a:gd name="connsiteY6" fmla="*/ 78505 h 184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1841500">
                <a:moveTo>
                  <a:pt x="208196" y="0"/>
                </a:moveTo>
                <a:lnTo>
                  <a:pt x="6091004" y="0"/>
                </a:lnTo>
                <a:lnTo>
                  <a:pt x="6157600" y="78505"/>
                </a:lnTo>
                <a:cubicBezTo>
                  <a:pt x="6249625" y="206158"/>
                  <a:pt x="6299200" y="341881"/>
                  <a:pt x="6299200" y="482600"/>
                </a:cubicBezTo>
                <a:cubicBezTo>
                  <a:pt x="6299200" y="1233100"/>
                  <a:pt x="4889076" y="1841500"/>
                  <a:pt x="3149600" y="1841500"/>
                </a:cubicBezTo>
                <a:cubicBezTo>
                  <a:pt x="1410124" y="1841500"/>
                  <a:pt x="0" y="1233100"/>
                  <a:pt x="0" y="482600"/>
                </a:cubicBezTo>
                <a:cubicBezTo>
                  <a:pt x="0" y="341881"/>
                  <a:pt x="49575" y="206158"/>
                  <a:pt x="141600" y="78505"/>
                </a:cubicBezTo>
                <a:close/>
              </a:path>
            </a:pathLst>
          </a:custGeom>
          <a:solidFill>
            <a:srgbClr val="FFEA26"/>
          </a:solidFill>
          <a:ln>
            <a:noFill/>
          </a:ln>
          <a:effectLst>
            <a:outerShdw blurRad="190500" dist="76200" dir="5400000" algn="t"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xmlns="" id="{E736660A-7961-4695-8D64-896526E001F0}"/>
              </a:ext>
            </a:extLst>
          </p:cNvPr>
          <p:cNvSpPr/>
          <p:nvPr/>
        </p:nvSpPr>
        <p:spPr>
          <a:xfrm>
            <a:off x="3788316" y="0"/>
            <a:ext cx="8403684" cy="2785058"/>
          </a:xfrm>
          <a:custGeom>
            <a:avLst/>
            <a:gdLst>
              <a:gd name="connsiteX0" fmla="*/ 0 w 8403684"/>
              <a:gd name="connsiteY0" fmla="*/ 0 h 2785058"/>
              <a:gd name="connsiteX1" fmla="*/ 8403684 w 8403684"/>
              <a:gd name="connsiteY1" fmla="*/ 0 h 2785058"/>
              <a:gd name="connsiteX2" fmla="*/ 8403684 w 8403684"/>
              <a:gd name="connsiteY2" fmla="*/ 2377287 h 2785058"/>
              <a:gd name="connsiteX3" fmla="*/ 8342565 w 8403684"/>
              <a:gd name="connsiteY3" fmla="*/ 2405757 h 2785058"/>
              <a:gd name="connsiteX4" fmla="*/ 6663784 w 8403684"/>
              <a:gd name="connsiteY4" fmla="*/ 2768600 h 2785058"/>
              <a:gd name="connsiteX5" fmla="*/ 4657184 w 8403684"/>
              <a:gd name="connsiteY5" fmla="*/ 1562100 h 2785058"/>
              <a:gd name="connsiteX6" fmla="*/ 19568 w 8403684"/>
              <a:gd name="connsiteY6" fmla="*/ 16340 h 2785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03684" h="2785058">
                <a:moveTo>
                  <a:pt x="0" y="0"/>
                </a:moveTo>
                <a:lnTo>
                  <a:pt x="8403684" y="0"/>
                </a:lnTo>
                <a:lnTo>
                  <a:pt x="8403684" y="2377287"/>
                </a:lnTo>
                <a:lnTo>
                  <a:pt x="8342565" y="2405757"/>
                </a:lnTo>
                <a:cubicBezTo>
                  <a:pt x="7844884" y="2626122"/>
                  <a:pt x="7178134" y="2847975"/>
                  <a:pt x="6663784" y="2768600"/>
                </a:cubicBezTo>
                <a:cubicBezTo>
                  <a:pt x="5977984" y="2662767"/>
                  <a:pt x="5802301" y="2080683"/>
                  <a:pt x="4657184" y="1562100"/>
                </a:cubicBezTo>
                <a:cubicBezTo>
                  <a:pt x="3690992" y="1124546"/>
                  <a:pt x="845714" y="637263"/>
                  <a:pt x="19568" y="16340"/>
                </a:cubicBezTo>
                <a:close/>
              </a:path>
            </a:pathLst>
          </a:custGeom>
          <a:solidFill>
            <a:srgbClr val="FFEA26"/>
          </a:solidFill>
          <a:ln>
            <a:noFill/>
          </a:ln>
          <a:effectLst>
            <a:outerShdw blurRad="190500" dist="76200" dir="5400000" algn="t"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a16="http://schemas.microsoft.com/office/drawing/2014/main" xmlns="" id="{807E510B-13CB-4FEC-94B7-D375AB36EEF6}"/>
              </a:ext>
            </a:extLst>
          </p:cNvPr>
          <p:cNvSpPr/>
          <p:nvPr/>
        </p:nvSpPr>
        <p:spPr>
          <a:xfrm>
            <a:off x="1" y="0"/>
            <a:ext cx="8616103" cy="5778762"/>
          </a:xfrm>
          <a:custGeom>
            <a:avLst/>
            <a:gdLst>
              <a:gd name="connsiteX0" fmla="*/ 91075 w 8616103"/>
              <a:gd name="connsiteY0" fmla="*/ 0 h 5778762"/>
              <a:gd name="connsiteX1" fmla="*/ 8616103 w 8616103"/>
              <a:gd name="connsiteY1" fmla="*/ 0 h 5778762"/>
              <a:gd name="connsiteX2" fmla="*/ 8432998 w 8616103"/>
              <a:gd name="connsiteY2" fmla="*/ 79772 h 5778762"/>
              <a:gd name="connsiteX3" fmla="*/ 7874000 w 8616103"/>
              <a:gd name="connsiteY3" fmla="*/ 330200 h 5778762"/>
              <a:gd name="connsiteX4" fmla="*/ 4876800 w 8616103"/>
              <a:gd name="connsiteY4" fmla="*/ 1549400 h 5778762"/>
              <a:gd name="connsiteX5" fmla="*/ 914400 w 8616103"/>
              <a:gd name="connsiteY5" fmla="*/ 4470400 h 5778762"/>
              <a:gd name="connsiteX6" fmla="*/ 24543 w 8616103"/>
              <a:gd name="connsiteY6" fmla="*/ 5731332 h 5778762"/>
              <a:gd name="connsiteX7" fmla="*/ 0 w 8616103"/>
              <a:gd name="connsiteY7" fmla="*/ 5778762 h 5778762"/>
              <a:gd name="connsiteX8" fmla="*/ 0 w 8616103"/>
              <a:gd name="connsiteY8" fmla="*/ 41576 h 577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16103" h="5778762">
                <a:moveTo>
                  <a:pt x="91075" y="0"/>
                </a:moveTo>
                <a:lnTo>
                  <a:pt x="8616103" y="0"/>
                </a:lnTo>
                <a:lnTo>
                  <a:pt x="8432998" y="79772"/>
                </a:lnTo>
                <a:cubicBezTo>
                  <a:pt x="8246666" y="159809"/>
                  <a:pt x="8051271" y="243417"/>
                  <a:pt x="7874000" y="330200"/>
                </a:cubicBezTo>
                <a:cubicBezTo>
                  <a:pt x="7164917" y="677333"/>
                  <a:pt x="6036733" y="859367"/>
                  <a:pt x="4876800" y="1549400"/>
                </a:cubicBezTo>
                <a:cubicBezTo>
                  <a:pt x="3716867" y="2239433"/>
                  <a:pt x="1822450" y="3685117"/>
                  <a:pt x="914400" y="4470400"/>
                </a:cubicBezTo>
                <a:cubicBezTo>
                  <a:pt x="517128" y="4813962"/>
                  <a:pt x="237348" y="5322011"/>
                  <a:pt x="24543" y="5731332"/>
                </a:cubicBezTo>
                <a:lnTo>
                  <a:pt x="0" y="5778762"/>
                </a:lnTo>
                <a:lnTo>
                  <a:pt x="0" y="41576"/>
                </a:lnTo>
                <a:close/>
              </a:path>
            </a:pathLst>
          </a:custGeom>
          <a:solidFill>
            <a:srgbClr val="FFEA26"/>
          </a:solidFill>
          <a:ln>
            <a:noFill/>
          </a:ln>
          <a:effectLst>
            <a:outerShdw blurRad="190500" dist="76200" dir="5400000" algn="t"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圆角 49">
            <a:extLst>
              <a:ext uri="{FF2B5EF4-FFF2-40B4-BE49-F238E27FC236}">
                <a16:creationId xmlns:a16="http://schemas.microsoft.com/office/drawing/2014/main" xmlns="" id="{F54EA9BF-2A18-4EC3-A04A-E0BB6F35ED07}"/>
              </a:ext>
            </a:extLst>
          </p:cNvPr>
          <p:cNvSpPr/>
          <p:nvPr/>
        </p:nvSpPr>
        <p:spPr>
          <a:xfrm>
            <a:off x="981075" y="1900750"/>
            <a:ext cx="10229850" cy="30565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xmlns="" id="{DBBBFBE8-5344-4D0E-AF76-54A7128ACADD}"/>
              </a:ext>
            </a:extLst>
          </p:cNvPr>
          <p:cNvSpPr/>
          <p:nvPr/>
        </p:nvSpPr>
        <p:spPr>
          <a:xfrm>
            <a:off x="0" y="0"/>
            <a:ext cx="3105691" cy="3416449"/>
          </a:xfrm>
          <a:custGeom>
            <a:avLst/>
            <a:gdLst>
              <a:gd name="connsiteX0" fmla="*/ 0 w 3105691"/>
              <a:gd name="connsiteY0" fmla="*/ 0 h 3416449"/>
              <a:gd name="connsiteX1" fmla="*/ 3082659 w 3105691"/>
              <a:gd name="connsiteY1" fmla="*/ 0 h 3416449"/>
              <a:gd name="connsiteX2" fmla="*/ 3097213 w 3105691"/>
              <a:gd name="connsiteY2" fmla="*/ 70644 h 3416449"/>
              <a:gd name="connsiteX3" fmla="*/ 2819400 w 3105691"/>
              <a:gd name="connsiteY3" fmla="*/ 1117600 h 3416449"/>
              <a:gd name="connsiteX4" fmla="*/ 120105 w 3105691"/>
              <a:gd name="connsiteY4" fmla="*/ 3345049 h 3416449"/>
              <a:gd name="connsiteX5" fmla="*/ 0 w 3105691"/>
              <a:gd name="connsiteY5" fmla="*/ 3416449 h 3416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5691" h="3416449">
                <a:moveTo>
                  <a:pt x="0" y="0"/>
                </a:moveTo>
                <a:lnTo>
                  <a:pt x="3082659" y="0"/>
                </a:lnTo>
                <a:lnTo>
                  <a:pt x="3097213" y="70644"/>
                </a:lnTo>
                <a:cubicBezTo>
                  <a:pt x="3133725" y="396875"/>
                  <a:pt x="3054350" y="767292"/>
                  <a:pt x="2819400" y="1117600"/>
                </a:cubicBezTo>
                <a:cubicBezTo>
                  <a:pt x="2408238" y="1730640"/>
                  <a:pt x="856192" y="2891433"/>
                  <a:pt x="120105" y="3345049"/>
                </a:cubicBezTo>
                <a:lnTo>
                  <a:pt x="0" y="3416449"/>
                </a:lnTo>
                <a:close/>
              </a:path>
            </a:pathLst>
          </a:custGeom>
          <a:solidFill>
            <a:srgbClr val="FFEA26"/>
          </a:solidFill>
          <a:ln>
            <a:noFill/>
          </a:ln>
          <a:effectLst>
            <a:outerShdw blurRad="190500" dist="76200" dir="5400000" algn="t"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xmlns="" id="{A93B4051-0249-47F9-A7B4-AFC8B1C52884}"/>
              </a:ext>
            </a:extLst>
          </p:cNvPr>
          <p:cNvSpPr/>
          <p:nvPr/>
        </p:nvSpPr>
        <p:spPr>
          <a:xfrm>
            <a:off x="1489799" y="1"/>
            <a:ext cx="4983416" cy="1219809"/>
          </a:xfrm>
          <a:custGeom>
            <a:avLst/>
            <a:gdLst>
              <a:gd name="connsiteX0" fmla="*/ 0 w 4983416"/>
              <a:gd name="connsiteY0" fmla="*/ 0 h 1219809"/>
              <a:gd name="connsiteX1" fmla="*/ 4983416 w 4983416"/>
              <a:gd name="connsiteY1" fmla="*/ 0 h 1219809"/>
              <a:gd name="connsiteX2" fmla="*/ 4937890 w 4983416"/>
              <a:gd name="connsiteY2" fmla="*/ 42366 h 1219809"/>
              <a:gd name="connsiteX3" fmla="*/ 4580801 w 4983416"/>
              <a:gd name="connsiteY3" fmla="*/ 292100 h 1219809"/>
              <a:gd name="connsiteX4" fmla="*/ 1837601 w 4983416"/>
              <a:gd name="connsiteY4" fmla="*/ 1219200 h 1219809"/>
              <a:gd name="connsiteX5" fmla="*/ 427901 w 4983416"/>
              <a:gd name="connsiteY5" fmla="*/ 419100 h 1219809"/>
              <a:gd name="connsiteX6" fmla="*/ 162491 w 4983416"/>
              <a:gd name="connsiteY6" fmla="*/ 181570 h 121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83416" h="1219809">
                <a:moveTo>
                  <a:pt x="0" y="0"/>
                </a:moveTo>
                <a:lnTo>
                  <a:pt x="4983416" y="0"/>
                </a:lnTo>
                <a:lnTo>
                  <a:pt x="4937890" y="42366"/>
                </a:lnTo>
                <a:cubicBezTo>
                  <a:pt x="4832023" y="129910"/>
                  <a:pt x="4706743" y="215371"/>
                  <a:pt x="4580801" y="292100"/>
                </a:cubicBezTo>
                <a:cubicBezTo>
                  <a:pt x="4077034" y="599017"/>
                  <a:pt x="2529751" y="1198033"/>
                  <a:pt x="1837601" y="1219200"/>
                </a:cubicBezTo>
                <a:cubicBezTo>
                  <a:pt x="1145451" y="1240367"/>
                  <a:pt x="804668" y="704850"/>
                  <a:pt x="427901" y="419100"/>
                </a:cubicBezTo>
                <a:cubicBezTo>
                  <a:pt x="333709" y="347663"/>
                  <a:pt x="245206" y="266303"/>
                  <a:pt x="162491" y="181570"/>
                </a:cubicBezTo>
                <a:close/>
              </a:path>
            </a:pathLst>
          </a:custGeom>
          <a:solidFill>
            <a:srgbClr val="FFEA26"/>
          </a:solidFill>
          <a:ln>
            <a:noFill/>
          </a:ln>
          <a:effectLst>
            <a:outerShdw blurRad="190500" dist="76200" dir="5400000" algn="t"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0C0E4C86-5C4D-4605-AC21-2C95650879A3}"/>
              </a:ext>
            </a:extLst>
          </p:cNvPr>
          <p:cNvSpPr/>
          <p:nvPr/>
        </p:nvSpPr>
        <p:spPr>
          <a:xfrm>
            <a:off x="5143500" y="1"/>
            <a:ext cx="7048500" cy="1481307"/>
          </a:xfrm>
          <a:custGeom>
            <a:avLst/>
            <a:gdLst>
              <a:gd name="connsiteX0" fmla="*/ 0 w 5707030"/>
              <a:gd name="connsiteY0" fmla="*/ 0 h 1481307"/>
              <a:gd name="connsiteX1" fmla="*/ 5707030 w 5707030"/>
              <a:gd name="connsiteY1" fmla="*/ 0 h 1481307"/>
              <a:gd name="connsiteX2" fmla="*/ 5707030 w 5707030"/>
              <a:gd name="connsiteY2" fmla="*/ 1481307 h 1481307"/>
              <a:gd name="connsiteX3" fmla="*/ 5650264 w 5707030"/>
              <a:gd name="connsiteY3" fmla="*/ 1478856 h 1481307"/>
              <a:gd name="connsiteX4" fmla="*/ 4081430 w 5707030"/>
              <a:gd name="connsiteY4" fmla="*/ 1270000 h 1481307"/>
              <a:gd name="connsiteX5" fmla="*/ 2417730 w 5707030"/>
              <a:gd name="connsiteY5" fmla="*/ 558800 h 1481307"/>
              <a:gd name="connsiteX6" fmla="*/ 677830 w 5707030"/>
              <a:gd name="connsiteY6" fmla="*/ 165100 h 1481307"/>
              <a:gd name="connsiteX7" fmla="*/ 33900 w 5707030"/>
              <a:gd name="connsiteY7" fmla="*/ 8136 h 1481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7030" h="1481307">
                <a:moveTo>
                  <a:pt x="0" y="0"/>
                </a:moveTo>
                <a:lnTo>
                  <a:pt x="5707030" y="0"/>
                </a:lnTo>
                <a:lnTo>
                  <a:pt x="5707030" y="1481307"/>
                </a:lnTo>
                <a:lnTo>
                  <a:pt x="5650264" y="1478856"/>
                </a:lnTo>
                <a:cubicBezTo>
                  <a:pt x="5134141" y="1447271"/>
                  <a:pt x="4492857" y="1365250"/>
                  <a:pt x="4081430" y="1270000"/>
                </a:cubicBezTo>
                <a:cubicBezTo>
                  <a:pt x="3423147" y="1117600"/>
                  <a:pt x="2984997" y="742950"/>
                  <a:pt x="2417730" y="558800"/>
                </a:cubicBezTo>
                <a:cubicBezTo>
                  <a:pt x="1850463" y="374650"/>
                  <a:pt x="1365747" y="342900"/>
                  <a:pt x="677830" y="165100"/>
                </a:cubicBezTo>
                <a:cubicBezTo>
                  <a:pt x="505851" y="120650"/>
                  <a:pt x="279235" y="66675"/>
                  <a:pt x="33900" y="8136"/>
                </a:cubicBezTo>
                <a:close/>
              </a:path>
            </a:pathLst>
          </a:custGeom>
          <a:solidFill>
            <a:srgbClr val="FFEA26"/>
          </a:solidFill>
          <a:ln>
            <a:noFill/>
          </a:ln>
          <a:effectLst>
            <a:outerShdw blurRad="190500" dist="76200" dir="5400000" algn="t"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a16="http://schemas.microsoft.com/office/drawing/2014/main" xmlns="" id="{D48B8D91-AA2B-4ABF-B25F-F500D9537D42}"/>
              </a:ext>
            </a:extLst>
          </p:cNvPr>
          <p:cNvSpPr/>
          <p:nvPr/>
        </p:nvSpPr>
        <p:spPr>
          <a:xfrm>
            <a:off x="0" y="4625573"/>
            <a:ext cx="8412108" cy="2232427"/>
          </a:xfrm>
          <a:custGeom>
            <a:avLst/>
            <a:gdLst>
              <a:gd name="connsiteX0" fmla="*/ 4555332 w 8412108"/>
              <a:gd name="connsiteY0" fmla="*/ 5 h 2232427"/>
              <a:gd name="connsiteX1" fmla="*/ 7029450 w 8412108"/>
              <a:gd name="connsiteY1" fmla="*/ 60727 h 2232427"/>
              <a:gd name="connsiteX2" fmla="*/ 7867650 w 8412108"/>
              <a:gd name="connsiteY2" fmla="*/ 536977 h 2232427"/>
              <a:gd name="connsiteX3" fmla="*/ 4079082 w 8412108"/>
              <a:gd name="connsiteY3" fmla="*/ 2100268 h 2232427"/>
              <a:gd name="connsiteX4" fmla="*/ 3727082 w 8412108"/>
              <a:gd name="connsiteY4" fmla="*/ 2232427 h 2232427"/>
              <a:gd name="connsiteX5" fmla="*/ 0 w 8412108"/>
              <a:gd name="connsiteY5" fmla="*/ 2232427 h 2232427"/>
              <a:gd name="connsiteX6" fmla="*/ 0 w 8412108"/>
              <a:gd name="connsiteY6" fmla="*/ 171938 h 2232427"/>
              <a:gd name="connsiteX7" fmla="*/ 63959 w 8412108"/>
              <a:gd name="connsiteY7" fmla="*/ 165819 h 2232427"/>
              <a:gd name="connsiteX8" fmla="*/ 1714500 w 8412108"/>
              <a:gd name="connsiteY8" fmla="*/ 60727 h 2232427"/>
              <a:gd name="connsiteX9" fmla="*/ 4555332 w 8412108"/>
              <a:gd name="connsiteY9" fmla="*/ 5 h 2232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12108" h="2232427">
                <a:moveTo>
                  <a:pt x="4555332" y="5"/>
                </a:moveTo>
                <a:cubicBezTo>
                  <a:pt x="5566569" y="402"/>
                  <a:pt x="6516688" y="21040"/>
                  <a:pt x="7029450" y="60727"/>
                </a:cubicBezTo>
                <a:cubicBezTo>
                  <a:pt x="8054975" y="140102"/>
                  <a:pt x="9067800" y="-24998"/>
                  <a:pt x="7867650" y="536977"/>
                </a:cubicBezTo>
                <a:cubicBezTo>
                  <a:pt x="7267575" y="817965"/>
                  <a:pt x="5711825" y="1478365"/>
                  <a:pt x="4079082" y="2100268"/>
                </a:cubicBezTo>
                <a:lnTo>
                  <a:pt x="3727082" y="2232427"/>
                </a:lnTo>
                <a:lnTo>
                  <a:pt x="0" y="2232427"/>
                </a:lnTo>
                <a:lnTo>
                  <a:pt x="0" y="171938"/>
                </a:lnTo>
                <a:lnTo>
                  <a:pt x="63959" y="165819"/>
                </a:lnTo>
                <a:cubicBezTo>
                  <a:pt x="585341" y="122193"/>
                  <a:pt x="1146572" y="91684"/>
                  <a:pt x="1714500" y="60727"/>
                </a:cubicBezTo>
                <a:cubicBezTo>
                  <a:pt x="2471738" y="19452"/>
                  <a:pt x="3544094" y="-392"/>
                  <a:pt x="4555332" y="5"/>
                </a:cubicBezTo>
                <a:close/>
              </a:path>
            </a:pathLst>
          </a:custGeom>
          <a:solidFill>
            <a:srgbClr val="FFEA2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xmlns="" id="{14AE6D9A-7944-423D-8BC8-556373FCE4E4}"/>
              </a:ext>
            </a:extLst>
          </p:cNvPr>
          <p:cNvSpPr/>
          <p:nvPr/>
        </p:nvSpPr>
        <p:spPr>
          <a:xfrm>
            <a:off x="1" y="4850265"/>
            <a:ext cx="6313373" cy="2007735"/>
          </a:xfrm>
          <a:custGeom>
            <a:avLst/>
            <a:gdLst>
              <a:gd name="connsiteX0" fmla="*/ 3763770 w 6313373"/>
              <a:gd name="connsiteY0" fmla="*/ 25 h 2007735"/>
              <a:gd name="connsiteX1" fmla="*/ 5810250 w 6313373"/>
              <a:gd name="connsiteY1" fmla="*/ 217035 h 2007735"/>
              <a:gd name="connsiteX2" fmla="*/ 6153150 w 6313373"/>
              <a:gd name="connsiteY2" fmla="*/ 1131435 h 2007735"/>
              <a:gd name="connsiteX3" fmla="*/ 5807404 w 6313373"/>
              <a:gd name="connsiteY3" fmla="*/ 1955422 h 2007735"/>
              <a:gd name="connsiteX4" fmla="*/ 5779609 w 6313373"/>
              <a:gd name="connsiteY4" fmla="*/ 2007735 h 2007735"/>
              <a:gd name="connsiteX5" fmla="*/ 0 w 6313373"/>
              <a:gd name="connsiteY5" fmla="*/ 2007735 h 2007735"/>
              <a:gd name="connsiteX6" fmla="*/ 0 w 6313373"/>
              <a:gd name="connsiteY6" fmla="*/ 1260263 h 2007735"/>
              <a:gd name="connsiteX7" fmla="*/ 7270 w 6313373"/>
              <a:gd name="connsiteY7" fmla="*/ 1255016 h 2007735"/>
              <a:gd name="connsiteX8" fmla="*/ 2362200 w 6313373"/>
              <a:gd name="connsiteY8" fmla="*/ 140835 h 2007735"/>
              <a:gd name="connsiteX9" fmla="*/ 3763770 w 6313373"/>
              <a:gd name="connsiteY9" fmla="*/ 25 h 2007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3373" h="2007735">
                <a:moveTo>
                  <a:pt x="3763770" y="25"/>
                </a:moveTo>
                <a:cubicBezTo>
                  <a:pt x="4591348" y="1979"/>
                  <a:pt x="5415360" y="113848"/>
                  <a:pt x="5810250" y="217035"/>
                </a:cubicBezTo>
                <a:cubicBezTo>
                  <a:pt x="6442075" y="382135"/>
                  <a:pt x="6381750" y="604385"/>
                  <a:pt x="6153150" y="1131435"/>
                </a:cubicBezTo>
                <a:cubicBezTo>
                  <a:pt x="6067425" y="1329079"/>
                  <a:pt x="5963394" y="1631200"/>
                  <a:pt x="5807404" y="1955422"/>
                </a:cubicBezTo>
                <a:lnTo>
                  <a:pt x="5779609" y="2007735"/>
                </a:lnTo>
                <a:lnTo>
                  <a:pt x="0" y="2007735"/>
                </a:lnTo>
                <a:lnTo>
                  <a:pt x="0" y="1260263"/>
                </a:lnTo>
                <a:lnTo>
                  <a:pt x="7270" y="1255016"/>
                </a:lnTo>
                <a:cubicBezTo>
                  <a:pt x="680070" y="787766"/>
                  <a:pt x="1615678" y="330740"/>
                  <a:pt x="2362200" y="140835"/>
                </a:cubicBezTo>
                <a:cubicBezTo>
                  <a:pt x="2769394" y="37251"/>
                  <a:pt x="3267224" y="-1147"/>
                  <a:pt x="3763770" y="25"/>
                </a:cubicBezTo>
                <a:close/>
              </a:path>
            </a:pathLst>
          </a:custGeom>
          <a:solidFill>
            <a:srgbClr val="FFEA26"/>
          </a:solidFill>
          <a:ln>
            <a:noFill/>
          </a:ln>
          <a:effectLst>
            <a:outerShdw blurRad="190500" dist="101600" dir="16200000"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a:extLst>
              <a:ext uri="{FF2B5EF4-FFF2-40B4-BE49-F238E27FC236}">
                <a16:creationId xmlns:a16="http://schemas.microsoft.com/office/drawing/2014/main" xmlns="" id="{D7981D6A-3FF6-480F-88E9-D37396231155}"/>
              </a:ext>
            </a:extLst>
          </p:cNvPr>
          <p:cNvSpPr/>
          <p:nvPr/>
        </p:nvSpPr>
        <p:spPr>
          <a:xfrm>
            <a:off x="3713964" y="2933085"/>
            <a:ext cx="8478036" cy="3924915"/>
          </a:xfrm>
          <a:custGeom>
            <a:avLst/>
            <a:gdLst>
              <a:gd name="connsiteX0" fmla="*/ 8478036 w 8478036"/>
              <a:gd name="connsiteY0" fmla="*/ 0 h 3924915"/>
              <a:gd name="connsiteX1" fmla="*/ 8478036 w 8478036"/>
              <a:gd name="connsiteY1" fmla="*/ 3924915 h 3924915"/>
              <a:gd name="connsiteX2" fmla="*/ 0 w 8478036"/>
              <a:gd name="connsiteY2" fmla="*/ 3924915 h 3924915"/>
              <a:gd name="connsiteX3" fmla="*/ 134513 w 8478036"/>
              <a:gd name="connsiteY3" fmla="*/ 3773620 h 3924915"/>
              <a:gd name="connsiteX4" fmla="*/ 1277136 w 8478036"/>
              <a:gd name="connsiteY4" fmla="*/ 2629515 h 3924915"/>
              <a:gd name="connsiteX5" fmla="*/ 3010686 w 8478036"/>
              <a:gd name="connsiteY5" fmla="*/ 1600815 h 3924915"/>
              <a:gd name="connsiteX6" fmla="*/ 6687336 w 8478036"/>
              <a:gd name="connsiteY6" fmla="*/ 1048365 h 3924915"/>
              <a:gd name="connsiteX7" fmla="*/ 8410170 w 8478036"/>
              <a:gd name="connsiteY7" fmla="*/ 44668 h 3924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78036" h="3924915">
                <a:moveTo>
                  <a:pt x="8478036" y="0"/>
                </a:moveTo>
                <a:lnTo>
                  <a:pt x="8478036" y="3924915"/>
                </a:lnTo>
                <a:lnTo>
                  <a:pt x="0" y="3924915"/>
                </a:lnTo>
                <a:lnTo>
                  <a:pt x="134513" y="3773620"/>
                </a:lnTo>
                <a:cubicBezTo>
                  <a:pt x="543191" y="3328214"/>
                  <a:pt x="1029883" y="2886492"/>
                  <a:pt x="1277136" y="2629515"/>
                </a:cubicBezTo>
                <a:cubicBezTo>
                  <a:pt x="1842287" y="2042140"/>
                  <a:pt x="2108986" y="1864340"/>
                  <a:pt x="3010686" y="1600815"/>
                </a:cubicBezTo>
                <a:cubicBezTo>
                  <a:pt x="3912386" y="1337290"/>
                  <a:pt x="5572911" y="1369040"/>
                  <a:pt x="6687336" y="1048365"/>
                </a:cubicBezTo>
                <a:cubicBezTo>
                  <a:pt x="7244549" y="888028"/>
                  <a:pt x="7863674" y="413365"/>
                  <a:pt x="8410170" y="44668"/>
                </a:cubicBezTo>
                <a:close/>
              </a:path>
            </a:pathLst>
          </a:custGeom>
          <a:solidFill>
            <a:srgbClr val="FFEA26"/>
          </a:solidFill>
          <a:ln>
            <a:noFill/>
          </a:ln>
          <a:effectLst>
            <a:outerShdw blurRad="190500" dist="101600" dir="8400000"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形状 44">
            <a:extLst>
              <a:ext uri="{FF2B5EF4-FFF2-40B4-BE49-F238E27FC236}">
                <a16:creationId xmlns:a16="http://schemas.microsoft.com/office/drawing/2014/main" xmlns="" id="{FCB654D1-A3B5-489E-A2CC-A8C4E59C136B}"/>
              </a:ext>
            </a:extLst>
          </p:cNvPr>
          <p:cNvSpPr/>
          <p:nvPr/>
        </p:nvSpPr>
        <p:spPr>
          <a:xfrm>
            <a:off x="0" y="2427246"/>
            <a:ext cx="8525859" cy="4430754"/>
          </a:xfrm>
          <a:custGeom>
            <a:avLst/>
            <a:gdLst>
              <a:gd name="connsiteX0" fmla="*/ 0 w 8525859"/>
              <a:gd name="connsiteY0" fmla="*/ 0 h 4430754"/>
              <a:gd name="connsiteX1" fmla="*/ 61913 w 8525859"/>
              <a:gd name="connsiteY1" fmla="*/ 105214 h 4430754"/>
              <a:gd name="connsiteX2" fmla="*/ 1181100 w 8525859"/>
              <a:gd name="connsiteY2" fmla="*/ 1935204 h 4430754"/>
              <a:gd name="connsiteX3" fmla="*/ 3600450 w 8525859"/>
              <a:gd name="connsiteY3" fmla="*/ 3421104 h 4430754"/>
              <a:gd name="connsiteX4" fmla="*/ 5772150 w 8525859"/>
              <a:gd name="connsiteY4" fmla="*/ 3764004 h 4430754"/>
              <a:gd name="connsiteX5" fmla="*/ 8387151 w 8525859"/>
              <a:gd name="connsiteY5" fmla="*/ 4371653 h 4430754"/>
              <a:gd name="connsiteX6" fmla="*/ 8525859 w 8525859"/>
              <a:gd name="connsiteY6" fmla="*/ 4430754 h 4430754"/>
              <a:gd name="connsiteX7" fmla="*/ 0 w 8525859"/>
              <a:gd name="connsiteY7" fmla="*/ 4430754 h 4430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25859" h="4430754">
                <a:moveTo>
                  <a:pt x="0" y="0"/>
                </a:moveTo>
                <a:lnTo>
                  <a:pt x="61913" y="105214"/>
                </a:lnTo>
                <a:cubicBezTo>
                  <a:pt x="437357" y="772360"/>
                  <a:pt x="773113" y="1573254"/>
                  <a:pt x="1181100" y="1935204"/>
                </a:cubicBezTo>
                <a:cubicBezTo>
                  <a:pt x="1997075" y="2659104"/>
                  <a:pt x="2720975" y="3306804"/>
                  <a:pt x="3600450" y="3421104"/>
                </a:cubicBezTo>
                <a:cubicBezTo>
                  <a:pt x="4479925" y="3535404"/>
                  <a:pt x="4927600" y="3548104"/>
                  <a:pt x="5772150" y="3764004"/>
                </a:cubicBezTo>
                <a:cubicBezTo>
                  <a:pt x="6352778" y="3912435"/>
                  <a:pt x="7739274" y="4128398"/>
                  <a:pt x="8387151" y="4371653"/>
                </a:cubicBezTo>
                <a:lnTo>
                  <a:pt x="8525859" y="4430754"/>
                </a:lnTo>
                <a:lnTo>
                  <a:pt x="0" y="4430754"/>
                </a:lnTo>
                <a:close/>
              </a:path>
            </a:pathLst>
          </a:custGeom>
          <a:solidFill>
            <a:srgbClr val="FFEA26"/>
          </a:solidFill>
          <a:ln>
            <a:noFill/>
          </a:ln>
          <a:effectLst>
            <a:outerShdw blurRad="190500" dist="101600" dir="16200000"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a:extLst>
              <a:ext uri="{FF2B5EF4-FFF2-40B4-BE49-F238E27FC236}">
                <a16:creationId xmlns:a16="http://schemas.microsoft.com/office/drawing/2014/main" xmlns="" id="{DC235AC8-135C-48B8-BBBC-40B527526689}"/>
              </a:ext>
            </a:extLst>
          </p:cNvPr>
          <p:cNvSpPr/>
          <p:nvPr/>
        </p:nvSpPr>
        <p:spPr>
          <a:xfrm>
            <a:off x="10191750" y="4800930"/>
            <a:ext cx="2000250" cy="2057070"/>
          </a:xfrm>
          <a:custGeom>
            <a:avLst/>
            <a:gdLst>
              <a:gd name="connsiteX0" fmla="*/ 2000250 w 2000250"/>
              <a:gd name="connsiteY0" fmla="*/ 0 h 2057070"/>
              <a:gd name="connsiteX1" fmla="*/ 2000250 w 2000250"/>
              <a:gd name="connsiteY1" fmla="*/ 2057070 h 2057070"/>
              <a:gd name="connsiteX2" fmla="*/ 5962 w 2000250"/>
              <a:gd name="connsiteY2" fmla="*/ 2057070 h 2057070"/>
              <a:gd name="connsiteX3" fmla="*/ 0 w 2000250"/>
              <a:gd name="connsiteY3" fmla="*/ 1942769 h 2057070"/>
              <a:gd name="connsiteX4" fmla="*/ 1801817 w 2000250"/>
              <a:gd name="connsiteY4" fmla="*/ 9701 h 2057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50" h="2057070">
                <a:moveTo>
                  <a:pt x="2000250" y="0"/>
                </a:moveTo>
                <a:lnTo>
                  <a:pt x="2000250" y="2057070"/>
                </a:lnTo>
                <a:lnTo>
                  <a:pt x="5962" y="2057070"/>
                </a:lnTo>
                <a:lnTo>
                  <a:pt x="0" y="1942769"/>
                </a:lnTo>
                <a:cubicBezTo>
                  <a:pt x="0" y="936697"/>
                  <a:pt x="789763" y="109207"/>
                  <a:pt x="1801817" y="9701"/>
                </a:cubicBezTo>
                <a:close/>
              </a:path>
            </a:pathLst>
          </a:custGeom>
          <a:solidFill>
            <a:srgbClr val="FFEA26"/>
          </a:solidFill>
          <a:ln>
            <a:noFill/>
          </a:ln>
          <a:effectLst>
            <a:outerShdw blurRad="190500" dist="101600" dir="16200000"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xmlns="" id="{3B17F628-8002-4802-850B-C038D453D82E}"/>
              </a:ext>
            </a:extLst>
          </p:cNvPr>
          <p:cNvSpPr/>
          <p:nvPr/>
        </p:nvSpPr>
        <p:spPr>
          <a:xfrm>
            <a:off x="5444610" y="5576544"/>
            <a:ext cx="6747390" cy="1281457"/>
          </a:xfrm>
          <a:custGeom>
            <a:avLst/>
            <a:gdLst>
              <a:gd name="connsiteX0" fmla="*/ 6747390 w 6747390"/>
              <a:gd name="connsiteY0" fmla="*/ 0 h 1281457"/>
              <a:gd name="connsiteX1" fmla="*/ 6747390 w 6747390"/>
              <a:gd name="connsiteY1" fmla="*/ 1281457 h 1281457"/>
              <a:gd name="connsiteX2" fmla="*/ 0 w 6747390"/>
              <a:gd name="connsiteY2" fmla="*/ 1281457 h 1281457"/>
              <a:gd name="connsiteX3" fmla="*/ 49083 w 6747390"/>
              <a:gd name="connsiteY3" fmla="*/ 1224010 h 1281457"/>
              <a:gd name="connsiteX4" fmla="*/ 727591 w 6747390"/>
              <a:gd name="connsiteY4" fmla="*/ 424207 h 1281457"/>
              <a:gd name="connsiteX5" fmla="*/ 5852040 w 6747390"/>
              <a:gd name="connsiteY5" fmla="*/ 500407 h 1281457"/>
              <a:gd name="connsiteX6" fmla="*/ 6632215 w 6747390"/>
              <a:gd name="connsiteY6" fmla="*/ 143555 h 1281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7390" h="1281457">
                <a:moveTo>
                  <a:pt x="6747390" y="0"/>
                </a:moveTo>
                <a:lnTo>
                  <a:pt x="6747390" y="1281457"/>
                </a:lnTo>
                <a:lnTo>
                  <a:pt x="0" y="1281457"/>
                </a:lnTo>
                <a:lnTo>
                  <a:pt x="49083" y="1224010"/>
                </a:lnTo>
                <a:cubicBezTo>
                  <a:pt x="281701" y="955623"/>
                  <a:pt x="527566" y="682970"/>
                  <a:pt x="727591" y="424207"/>
                </a:cubicBezTo>
                <a:cubicBezTo>
                  <a:pt x="1527690" y="-610843"/>
                  <a:pt x="4750315" y="608357"/>
                  <a:pt x="5852040" y="500407"/>
                </a:cubicBezTo>
                <a:cubicBezTo>
                  <a:pt x="6265187" y="459926"/>
                  <a:pt x="6484559" y="305145"/>
                  <a:pt x="6632215" y="143555"/>
                </a:cubicBezTo>
                <a:close/>
              </a:path>
            </a:pathLst>
          </a:custGeom>
          <a:solidFill>
            <a:srgbClr val="FFEA26"/>
          </a:solidFill>
          <a:ln>
            <a:noFill/>
          </a:ln>
          <a:effectLst>
            <a:outerShdw blurRad="190500" dist="101600" dir="16200000"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xmlns="" id="{B4EAAAF0-9FD8-4AA4-98F2-59B874FCE1D1}"/>
              </a:ext>
            </a:extLst>
          </p:cNvPr>
          <p:cNvSpPr txBox="1"/>
          <p:nvPr/>
        </p:nvSpPr>
        <p:spPr>
          <a:xfrm>
            <a:off x="201108" y="179296"/>
            <a:ext cx="2721984" cy="369332"/>
          </a:xfrm>
          <a:prstGeom prst="rect">
            <a:avLst/>
          </a:prstGeom>
          <a:noFill/>
        </p:spPr>
        <p:txBody>
          <a:bodyPr wrap="square" rtlCol="0">
            <a:spAutoFit/>
          </a:bodyPr>
          <a:lstStyle/>
          <a:p>
            <a:r>
              <a:rPr lang="en-US" altLang="zh-CN">
                <a:latin typeface="Arial Rounded MT Bold" panose="020F0704030504030204" pitchFamily="34" charset="0"/>
                <a:ea typeface="03SmartFontUI" panose="02000600000000000000" pitchFamily="50" charset="-128"/>
                <a:cs typeface="Aharoni" panose="02010803020104030203" pitchFamily="2" charset="-79"/>
              </a:rPr>
              <a:t>DESIGNED BY XIAO</a:t>
            </a:r>
            <a:endParaRPr lang="zh-CN" altLang="en-US">
              <a:latin typeface="Arial Rounded MT Bold" panose="020F0704030504030204" pitchFamily="34" charset="0"/>
              <a:ea typeface="03SmartFontUI" panose="02000600000000000000" pitchFamily="50" charset="-128"/>
              <a:cs typeface="Aharoni" panose="02010803020104030203" pitchFamily="2" charset="-79"/>
            </a:endParaRPr>
          </a:p>
        </p:txBody>
      </p:sp>
      <p:sp>
        <p:nvSpPr>
          <p:cNvPr id="54" name="文本框 53">
            <a:extLst>
              <a:ext uri="{FF2B5EF4-FFF2-40B4-BE49-F238E27FC236}">
                <a16:creationId xmlns:a16="http://schemas.microsoft.com/office/drawing/2014/main" xmlns="" id="{7B5B058D-B232-487B-BC96-15E1E88319D2}"/>
              </a:ext>
            </a:extLst>
          </p:cNvPr>
          <p:cNvSpPr txBox="1"/>
          <p:nvPr/>
        </p:nvSpPr>
        <p:spPr>
          <a:xfrm>
            <a:off x="10009762" y="179296"/>
            <a:ext cx="1981130" cy="369332"/>
          </a:xfrm>
          <a:prstGeom prst="rect">
            <a:avLst/>
          </a:prstGeom>
          <a:noFill/>
        </p:spPr>
        <p:txBody>
          <a:bodyPr wrap="square" rtlCol="0">
            <a:spAutoFit/>
          </a:bodyPr>
          <a:lstStyle/>
          <a:p>
            <a:pPr algn="r"/>
            <a:r>
              <a:rPr lang="en-US" altLang="zh-CN">
                <a:latin typeface="Arial Rounded MT Bold" panose="020F0704030504030204" pitchFamily="34" charset="0"/>
              </a:rPr>
              <a:t>2019</a:t>
            </a:r>
            <a:endParaRPr lang="zh-CN" altLang="en-US">
              <a:latin typeface="Arial Rounded MT Bold" panose="020F0704030504030204" pitchFamily="34" charset="0"/>
            </a:endParaRPr>
          </a:p>
        </p:txBody>
      </p:sp>
      <p:sp>
        <p:nvSpPr>
          <p:cNvPr id="56" name="文本框 55">
            <a:extLst>
              <a:ext uri="{FF2B5EF4-FFF2-40B4-BE49-F238E27FC236}">
                <a16:creationId xmlns:a16="http://schemas.microsoft.com/office/drawing/2014/main" xmlns="" id="{2FF07432-CAE1-4E50-9152-AD34C65691EA}"/>
              </a:ext>
            </a:extLst>
          </p:cNvPr>
          <p:cNvSpPr txBox="1"/>
          <p:nvPr/>
        </p:nvSpPr>
        <p:spPr>
          <a:xfrm>
            <a:off x="10009762" y="6309372"/>
            <a:ext cx="1981130" cy="369332"/>
          </a:xfrm>
          <a:prstGeom prst="rect">
            <a:avLst/>
          </a:prstGeom>
          <a:noFill/>
        </p:spPr>
        <p:txBody>
          <a:bodyPr wrap="square" rtlCol="0">
            <a:spAutoFit/>
          </a:bodyPr>
          <a:lstStyle/>
          <a:p>
            <a:pPr algn="r"/>
            <a:r>
              <a:rPr lang="en-US" altLang="zh-CN">
                <a:latin typeface="Arial Rounded MT Bold" panose="020F0704030504030204" pitchFamily="34" charset="0"/>
              </a:rPr>
              <a:t>06/21</a:t>
            </a:r>
            <a:endParaRPr lang="zh-CN" altLang="en-US">
              <a:latin typeface="Arial Rounded MT Bold" panose="020F0704030504030204" pitchFamily="34" charset="0"/>
            </a:endParaRPr>
          </a:p>
        </p:txBody>
      </p:sp>
      <p:sp>
        <p:nvSpPr>
          <p:cNvPr id="57" name="文本框 56">
            <a:extLst>
              <a:ext uri="{FF2B5EF4-FFF2-40B4-BE49-F238E27FC236}">
                <a16:creationId xmlns:a16="http://schemas.microsoft.com/office/drawing/2014/main" xmlns="" id="{9677B7D9-2ABD-4D25-8191-B6B7CDE96A0A}"/>
              </a:ext>
            </a:extLst>
          </p:cNvPr>
          <p:cNvSpPr txBox="1"/>
          <p:nvPr/>
        </p:nvSpPr>
        <p:spPr>
          <a:xfrm>
            <a:off x="201108" y="6164909"/>
            <a:ext cx="2211892" cy="513795"/>
          </a:xfrm>
          <a:prstGeom prst="rect">
            <a:avLst/>
          </a:prstGeom>
          <a:noFill/>
        </p:spPr>
        <p:txBody>
          <a:bodyPr wrap="square" rtlCol="0">
            <a:spAutoFit/>
          </a:bodyPr>
          <a:lstStyle/>
          <a:p>
            <a:pPr>
              <a:lnSpc>
                <a:spcPct val="120000"/>
              </a:lnSpc>
            </a:pPr>
            <a:r>
              <a:rPr lang="en-US" altLang="zh-CN" sz="1200">
                <a:latin typeface="Arial Rounded MT Bold" panose="020F0704030504030204" pitchFamily="34" charset="0"/>
                <a:ea typeface="03SmartFontUI" panose="02000600000000000000" pitchFamily="50" charset="-128"/>
                <a:cs typeface="Aharoni" panose="02010803020104030203" pitchFamily="2" charset="-79"/>
              </a:rPr>
              <a:t>YOUR CORPORATE NAME GOES HERE</a:t>
            </a:r>
            <a:endParaRPr lang="zh-CN" altLang="en-US" sz="1200">
              <a:latin typeface="Arial Rounded MT Bold" panose="020F0704030504030204" pitchFamily="34" charset="0"/>
              <a:ea typeface="03SmartFontUI" panose="02000600000000000000" pitchFamily="50" charset="-128"/>
              <a:cs typeface="Aharoni" panose="02010803020104030203" pitchFamily="2" charset="-79"/>
            </a:endParaRPr>
          </a:p>
        </p:txBody>
      </p:sp>
      <p:sp>
        <p:nvSpPr>
          <p:cNvPr id="58" name="文本框 57">
            <a:extLst>
              <a:ext uri="{FF2B5EF4-FFF2-40B4-BE49-F238E27FC236}">
                <a16:creationId xmlns:a16="http://schemas.microsoft.com/office/drawing/2014/main" xmlns="" id="{465BF427-0575-47D8-9F50-E65F9B504CFF}"/>
              </a:ext>
            </a:extLst>
          </p:cNvPr>
          <p:cNvSpPr txBox="1"/>
          <p:nvPr/>
        </p:nvSpPr>
        <p:spPr>
          <a:xfrm>
            <a:off x="3622946" y="3064805"/>
            <a:ext cx="4946109" cy="707886"/>
          </a:xfrm>
          <a:prstGeom prst="rect">
            <a:avLst/>
          </a:prstGeom>
          <a:noFill/>
        </p:spPr>
        <p:txBody>
          <a:bodyPr wrap="square" rtlCol="0">
            <a:spAutoFit/>
          </a:bodyPr>
          <a:lstStyle/>
          <a:p>
            <a:pPr algn="ctr"/>
            <a:r>
              <a:rPr lang="en-US" altLang="zh-CN" sz="4000">
                <a:latin typeface="Arial Rounded MT Bold" panose="020F0704030504030204" pitchFamily="34" charset="0"/>
              </a:rPr>
              <a:t>ENGLISH  LESSON</a:t>
            </a:r>
            <a:endParaRPr lang="zh-CN" altLang="en-US" sz="4000">
              <a:latin typeface="Arial Rounded MT Bold" panose="020F0704030504030204" pitchFamily="34" charset="0"/>
            </a:endParaRPr>
          </a:p>
        </p:txBody>
      </p:sp>
      <p:sp>
        <p:nvSpPr>
          <p:cNvPr id="67" name="任意多边形: 形状 66">
            <a:extLst>
              <a:ext uri="{FF2B5EF4-FFF2-40B4-BE49-F238E27FC236}">
                <a16:creationId xmlns:a16="http://schemas.microsoft.com/office/drawing/2014/main" xmlns="" id="{37151439-213A-444A-8CB9-84E9A978EE03}"/>
              </a:ext>
            </a:extLst>
          </p:cNvPr>
          <p:cNvSpPr/>
          <p:nvPr/>
        </p:nvSpPr>
        <p:spPr>
          <a:xfrm>
            <a:off x="8354088" y="2387359"/>
            <a:ext cx="1562980" cy="825157"/>
          </a:xfrm>
          <a:custGeom>
            <a:avLst/>
            <a:gdLst>
              <a:gd name="connsiteX0" fmla="*/ 266700 w 2147887"/>
              <a:gd name="connsiteY0" fmla="*/ 47323 h 1137936"/>
              <a:gd name="connsiteX1" fmla="*/ 1157287 w 2147887"/>
              <a:gd name="connsiteY1" fmla="*/ 4461 h 1137936"/>
              <a:gd name="connsiteX2" fmla="*/ 1871662 w 2147887"/>
              <a:gd name="connsiteY2" fmla="*/ 142573 h 1137936"/>
              <a:gd name="connsiteX3" fmla="*/ 2076450 w 2147887"/>
              <a:gd name="connsiteY3" fmla="*/ 285448 h 1137936"/>
              <a:gd name="connsiteX4" fmla="*/ 2147887 w 2147887"/>
              <a:gd name="connsiteY4" fmla="*/ 485473 h 1137936"/>
              <a:gd name="connsiteX5" fmla="*/ 2081212 w 2147887"/>
              <a:gd name="connsiteY5" fmla="*/ 656923 h 1137936"/>
              <a:gd name="connsiteX6" fmla="*/ 1843087 w 2147887"/>
              <a:gd name="connsiteY6" fmla="*/ 799798 h 1137936"/>
              <a:gd name="connsiteX7" fmla="*/ 1152525 w 2147887"/>
              <a:gd name="connsiteY7" fmla="*/ 871236 h 1137936"/>
              <a:gd name="connsiteX8" fmla="*/ 776287 w 2147887"/>
              <a:gd name="connsiteY8" fmla="*/ 856948 h 1137936"/>
              <a:gd name="connsiteX9" fmla="*/ 285750 w 2147887"/>
              <a:gd name="connsiteY9" fmla="*/ 1137936 h 1137936"/>
              <a:gd name="connsiteX10" fmla="*/ 390525 w 2147887"/>
              <a:gd name="connsiteY10" fmla="*/ 895048 h 1137936"/>
              <a:gd name="connsiteX11" fmla="*/ 0 w 2147887"/>
              <a:gd name="connsiteY11" fmla="*/ 618823 h 1137936"/>
              <a:gd name="connsiteX12" fmla="*/ 9525 w 2147887"/>
              <a:gd name="connsiteY12" fmla="*/ 380698 h 1137936"/>
              <a:gd name="connsiteX13" fmla="*/ 57150 w 2147887"/>
              <a:gd name="connsiteY13" fmla="*/ 175911 h 1137936"/>
              <a:gd name="connsiteX14" fmla="*/ 266700 w 2147887"/>
              <a:gd name="connsiteY14" fmla="*/ 47323 h 1137936"/>
              <a:gd name="connsiteX0" fmla="*/ 276905 w 2158092"/>
              <a:gd name="connsiteY0" fmla="*/ 47323 h 1137936"/>
              <a:gd name="connsiteX1" fmla="*/ 1167492 w 2158092"/>
              <a:gd name="connsiteY1" fmla="*/ 4461 h 1137936"/>
              <a:gd name="connsiteX2" fmla="*/ 1881867 w 2158092"/>
              <a:gd name="connsiteY2" fmla="*/ 142573 h 1137936"/>
              <a:gd name="connsiteX3" fmla="*/ 2086655 w 2158092"/>
              <a:gd name="connsiteY3" fmla="*/ 285448 h 1137936"/>
              <a:gd name="connsiteX4" fmla="*/ 2158092 w 2158092"/>
              <a:gd name="connsiteY4" fmla="*/ 485473 h 1137936"/>
              <a:gd name="connsiteX5" fmla="*/ 2091417 w 2158092"/>
              <a:gd name="connsiteY5" fmla="*/ 656923 h 1137936"/>
              <a:gd name="connsiteX6" fmla="*/ 1853292 w 2158092"/>
              <a:gd name="connsiteY6" fmla="*/ 799798 h 1137936"/>
              <a:gd name="connsiteX7" fmla="*/ 1162730 w 2158092"/>
              <a:gd name="connsiteY7" fmla="*/ 871236 h 1137936"/>
              <a:gd name="connsiteX8" fmla="*/ 786492 w 2158092"/>
              <a:gd name="connsiteY8" fmla="*/ 856948 h 1137936"/>
              <a:gd name="connsiteX9" fmla="*/ 295955 w 2158092"/>
              <a:gd name="connsiteY9" fmla="*/ 1137936 h 1137936"/>
              <a:gd name="connsiteX10" fmla="*/ 400730 w 2158092"/>
              <a:gd name="connsiteY10" fmla="*/ 895048 h 1137936"/>
              <a:gd name="connsiteX11" fmla="*/ 10205 w 2158092"/>
              <a:gd name="connsiteY11" fmla="*/ 618823 h 1137936"/>
              <a:gd name="connsiteX12" fmla="*/ 0 w 2158092"/>
              <a:gd name="connsiteY12" fmla="*/ 400428 h 1137936"/>
              <a:gd name="connsiteX13" fmla="*/ 67355 w 2158092"/>
              <a:gd name="connsiteY13" fmla="*/ 175911 h 1137936"/>
              <a:gd name="connsiteX14" fmla="*/ 276905 w 2158092"/>
              <a:gd name="connsiteY14" fmla="*/ 47323 h 1137936"/>
              <a:gd name="connsiteX0" fmla="*/ 276905 w 2158092"/>
              <a:gd name="connsiteY0" fmla="*/ 47323 h 1137936"/>
              <a:gd name="connsiteX1" fmla="*/ 1167492 w 2158092"/>
              <a:gd name="connsiteY1" fmla="*/ 4461 h 1137936"/>
              <a:gd name="connsiteX2" fmla="*/ 1881867 w 2158092"/>
              <a:gd name="connsiteY2" fmla="*/ 142573 h 1137936"/>
              <a:gd name="connsiteX3" fmla="*/ 2086655 w 2158092"/>
              <a:gd name="connsiteY3" fmla="*/ 285448 h 1137936"/>
              <a:gd name="connsiteX4" fmla="*/ 2158092 w 2158092"/>
              <a:gd name="connsiteY4" fmla="*/ 485473 h 1137936"/>
              <a:gd name="connsiteX5" fmla="*/ 2091417 w 2158092"/>
              <a:gd name="connsiteY5" fmla="*/ 656923 h 1137936"/>
              <a:gd name="connsiteX6" fmla="*/ 1853292 w 2158092"/>
              <a:gd name="connsiteY6" fmla="*/ 799798 h 1137936"/>
              <a:gd name="connsiteX7" fmla="*/ 1162730 w 2158092"/>
              <a:gd name="connsiteY7" fmla="*/ 871236 h 1137936"/>
              <a:gd name="connsiteX8" fmla="*/ 786492 w 2158092"/>
              <a:gd name="connsiteY8" fmla="*/ 856948 h 1137936"/>
              <a:gd name="connsiteX9" fmla="*/ 295955 w 2158092"/>
              <a:gd name="connsiteY9" fmla="*/ 1137936 h 1137936"/>
              <a:gd name="connsiteX10" fmla="*/ 400730 w 2158092"/>
              <a:gd name="connsiteY10" fmla="*/ 895048 h 1137936"/>
              <a:gd name="connsiteX11" fmla="*/ 10205 w 2158092"/>
              <a:gd name="connsiteY11" fmla="*/ 618823 h 1137936"/>
              <a:gd name="connsiteX12" fmla="*/ 0 w 2158092"/>
              <a:gd name="connsiteY12" fmla="*/ 400428 h 1137936"/>
              <a:gd name="connsiteX13" fmla="*/ 67355 w 2158092"/>
              <a:gd name="connsiteY13" fmla="*/ 175911 h 1137936"/>
              <a:gd name="connsiteX14" fmla="*/ 276905 w 2158092"/>
              <a:gd name="connsiteY14" fmla="*/ 47323 h 1137936"/>
              <a:gd name="connsiteX0" fmla="*/ 277216 w 2158403"/>
              <a:gd name="connsiteY0" fmla="*/ 47323 h 1137936"/>
              <a:gd name="connsiteX1" fmla="*/ 1167803 w 2158403"/>
              <a:gd name="connsiteY1" fmla="*/ 4461 h 1137936"/>
              <a:gd name="connsiteX2" fmla="*/ 1882178 w 2158403"/>
              <a:gd name="connsiteY2" fmla="*/ 142573 h 1137936"/>
              <a:gd name="connsiteX3" fmla="*/ 2086966 w 2158403"/>
              <a:gd name="connsiteY3" fmla="*/ 285448 h 1137936"/>
              <a:gd name="connsiteX4" fmla="*/ 2158403 w 2158403"/>
              <a:gd name="connsiteY4" fmla="*/ 485473 h 1137936"/>
              <a:gd name="connsiteX5" fmla="*/ 2091728 w 2158403"/>
              <a:gd name="connsiteY5" fmla="*/ 656923 h 1137936"/>
              <a:gd name="connsiteX6" fmla="*/ 1853603 w 2158403"/>
              <a:gd name="connsiteY6" fmla="*/ 799798 h 1137936"/>
              <a:gd name="connsiteX7" fmla="*/ 1163041 w 2158403"/>
              <a:gd name="connsiteY7" fmla="*/ 871236 h 1137936"/>
              <a:gd name="connsiteX8" fmla="*/ 786803 w 2158403"/>
              <a:gd name="connsiteY8" fmla="*/ 856948 h 1137936"/>
              <a:gd name="connsiteX9" fmla="*/ 296266 w 2158403"/>
              <a:gd name="connsiteY9" fmla="*/ 1137936 h 1137936"/>
              <a:gd name="connsiteX10" fmla="*/ 401041 w 2158403"/>
              <a:gd name="connsiteY10" fmla="*/ 895048 h 1137936"/>
              <a:gd name="connsiteX11" fmla="*/ 10516 w 2158403"/>
              <a:gd name="connsiteY11" fmla="*/ 618823 h 1137936"/>
              <a:gd name="connsiteX12" fmla="*/ 311 w 2158403"/>
              <a:gd name="connsiteY12" fmla="*/ 400428 h 1137936"/>
              <a:gd name="connsiteX13" fmla="*/ 67666 w 2158403"/>
              <a:gd name="connsiteY13" fmla="*/ 175911 h 1137936"/>
              <a:gd name="connsiteX14" fmla="*/ 277216 w 2158403"/>
              <a:gd name="connsiteY14" fmla="*/ 47323 h 1137936"/>
              <a:gd name="connsiteX0" fmla="*/ 277216 w 2158403"/>
              <a:gd name="connsiteY0" fmla="*/ 48890 h 1139503"/>
              <a:gd name="connsiteX1" fmla="*/ 1167803 w 2158403"/>
              <a:gd name="connsiteY1" fmla="*/ 6028 h 1139503"/>
              <a:gd name="connsiteX2" fmla="*/ 1882178 w 2158403"/>
              <a:gd name="connsiteY2" fmla="*/ 144140 h 1139503"/>
              <a:gd name="connsiteX3" fmla="*/ 2086966 w 2158403"/>
              <a:gd name="connsiteY3" fmla="*/ 287015 h 1139503"/>
              <a:gd name="connsiteX4" fmla="*/ 2158403 w 2158403"/>
              <a:gd name="connsiteY4" fmla="*/ 487040 h 1139503"/>
              <a:gd name="connsiteX5" fmla="*/ 2091728 w 2158403"/>
              <a:gd name="connsiteY5" fmla="*/ 658490 h 1139503"/>
              <a:gd name="connsiteX6" fmla="*/ 1853603 w 2158403"/>
              <a:gd name="connsiteY6" fmla="*/ 801365 h 1139503"/>
              <a:gd name="connsiteX7" fmla="*/ 1163041 w 2158403"/>
              <a:gd name="connsiteY7" fmla="*/ 872803 h 1139503"/>
              <a:gd name="connsiteX8" fmla="*/ 786803 w 2158403"/>
              <a:gd name="connsiteY8" fmla="*/ 858515 h 1139503"/>
              <a:gd name="connsiteX9" fmla="*/ 296266 w 2158403"/>
              <a:gd name="connsiteY9" fmla="*/ 1139503 h 1139503"/>
              <a:gd name="connsiteX10" fmla="*/ 401041 w 2158403"/>
              <a:gd name="connsiteY10" fmla="*/ 896615 h 1139503"/>
              <a:gd name="connsiteX11" fmla="*/ 10516 w 2158403"/>
              <a:gd name="connsiteY11" fmla="*/ 620390 h 1139503"/>
              <a:gd name="connsiteX12" fmla="*/ 311 w 2158403"/>
              <a:gd name="connsiteY12" fmla="*/ 401995 h 1139503"/>
              <a:gd name="connsiteX13" fmla="*/ 67666 w 2158403"/>
              <a:gd name="connsiteY13" fmla="*/ 177478 h 1139503"/>
              <a:gd name="connsiteX14" fmla="*/ 277216 w 2158403"/>
              <a:gd name="connsiteY14" fmla="*/ 48890 h 113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8403" h="1139503">
                <a:moveTo>
                  <a:pt x="277216" y="48890"/>
                </a:moveTo>
                <a:cubicBezTo>
                  <a:pt x="347066" y="6027"/>
                  <a:pt x="900309" y="-9847"/>
                  <a:pt x="1167803" y="6028"/>
                </a:cubicBezTo>
                <a:lnTo>
                  <a:pt x="1882178" y="144140"/>
                </a:lnTo>
                <a:lnTo>
                  <a:pt x="2086966" y="287015"/>
                </a:lnTo>
                <a:lnTo>
                  <a:pt x="2158403" y="487040"/>
                </a:lnTo>
                <a:lnTo>
                  <a:pt x="2091728" y="658490"/>
                </a:lnTo>
                <a:cubicBezTo>
                  <a:pt x="2040928" y="710878"/>
                  <a:pt x="2008384" y="765646"/>
                  <a:pt x="1853603" y="801365"/>
                </a:cubicBezTo>
                <a:cubicBezTo>
                  <a:pt x="1698822" y="837084"/>
                  <a:pt x="1340841" y="863278"/>
                  <a:pt x="1163041" y="872803"/>
                </a:cubicBezTo>
                <a:lnTo>
                  <a:pt x="786803" y="858515"/>
                </a:lnTo>
                <a:lnTo>
                  <a:pt x="296266" y="1139503"/>
                </a:lnTo>
                <a:lnTo>
                  <a:pt x="401041" y="896615"/>
                </a:lnTo>
                <a:cubicBezTo>
                  <a:pt x="270866" y="804540"/>
                  <a:pt x="76397" y="713259"/>
                  <a:pt x="10516" y="620390"/>
                </a:cubicBezTo>
                <a:lnTo>
                  <a:pt x="311" y="401995"/>
                </a:lnTo>
                <a:cubicBezTo>
                  <a:pt x="-3091" y="329197"/>
                  <a:pt x="21515" y="236329"/>
                  <a:pt x="67666" y="177478"/>
                </a:cubicBezTo>
                <a:lnTo>
                  <a:pt x="277216" y="48890"/>
                </a:lnTo>
                <a:close/>
              </a:path>
            </a:pathLst>
          </a:custGeom>
          <a:solidFill>
            <a:srgbClr val="1DC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a:extLst>
              <a:ext uri="{FF2B5EF4-FFF2-40B4-BE49-F238E27FC236}">
                <a16:creationId xmlns:a16="http://schemas.microsoft.com/office/drawing/2014/main" xmlns="" id="{E9256AEE-C096-4F30-B956-BD81DCF2E5F9}"/>
              </a:ext>
            </a:extLst>
          </p:cNvPr>
          <p:cNvSpPr txBox="1"/>
          <p:nvPr/>
        </p:nvSpPr>
        <p:spPr>
          <a:xfrm>
            <a:off x="8447844" y="2539478"/>
            <a:ext cx="1346170" cy="369332"/>
          </a:xfrm>
          <a:prstGeom prst="rect">
            <a:avLst/>
          </a:prstGeom>
          <a:noFill/>
        </p:spPr>
        <p:txBody>
          <a:bodyPr wrap="square" rtlCol="0">
            <a:spAutoFit/>
          </a:bodyPr>
          <a:lstStyle/>
          <a:p>
            <a:pPr algn="ctr"/>
            <a:r>
              <a:rPr lang="en-US" altLang="zh-CN">
                <a:solidFill>
                  <a:schemeClr val="bg1"/>
                </a:solidFill>
                <a:latin typeface="Arial Rounded MT Bold" panose="020F0704030504030204" pitchFamily="34" charset="0"/>
                <a:ea typeface="03SmartFontUI" panose="02000600000000000000" pitchFamily="50" charset="-128"/>
                <a:cs typeface="Aharoni" panose="02010803020104030203" pitchFamily="2" charset="-79"/>
              </a:rPr>
              <a:t>CLASS 01</a:t>
            </a:r>
            <a:endParaRPr lang="zh-CN" altLang="en-US">
              <a:solidFill>
                <a:schemeClr val="bg1"/>
              </a:solidFill>
              <a:latin typeface="Arial Rounded MT Bold" panose="020F0704030504030204" pitchFamily="34" charset="0"/>
              <a:ea typeface="03SmartFontUI" panose="02000600000000000000" pitchFamily="50" charset="-128"/>
              <a:cs typeface="Aharoni" panose="02010803020104030203" pitchFamily="2" charset="-79"/>
            </a:endParaRPr>
          </a:p>
        </p:txBody>
      </p:sp>
      <p:grpSp>
        <p:nvGrpSpPr>
          <p:cNvPr id="96" name="组合 95">
            <a:extLst>
              <a:ext uri="{FF2B5EF4-FFF2-40B4-BE49-F238E27FC236}">
                <a16:creationId xmlns:a16="http://schemas.microsoft.com/office/drawing/2014/main" xmlns="" id="{A418D4DB-6FA7-4336-B1F0-4FE5E0E14856}"/>
              </a:ext>
            </a:extLst>
          </p:cNvPr>
          <p:cNvGrpSpPr/>
          <p:nvPr/>
        </p:nvGrpSpPr>
        <p:grpSpPr>
          <a:xfrm>
            <a:off x="2926196" y="4124371"/>
            <a:ext cx="342476" cy="369332"/>
            <a:chOff x="2960114" y="3960064"/>
            <a:chExt cx="342476" cy="369332"/>
          </a:xfrm>
        </p:grpSpPr>
        <p:sp>
          <p:nvSpPr>
            <p:cNvPr id="75" name="椭圆 74">
              <a:extLst>
                <a:ext uri="{FF2B5EF4-FFF2-40B4-BE49-F238E27FC236}">
                  <a16:creationId xmlns:a16="http://schemas.microsoft.com/office/drawing/2014/main" xmlns="" id="{B6D7C5BC-A7E1-460F-B18F-328009E9B5C9}"/>
                </a:ext>
              </a:extLst>
            </p:cNvPr>
            <p:cNvSpPr/>
            <p:nvPr/>
          </p:nvSpPr>
          <p:spPr>
            <a:xfrm>
              <a:off x="2992115" y="4028753"/>
              <a:ext cx="278475" cy="278475"/>
            </a:xfrm>
            <a:prstGeom prst="ellipse">
              <a:avLst/>
            </a:prstGeom>
            <a:solidFill>
              <a:srgbClr val="B8EB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77">
              <a:extLst>
                <a:ext uri="{FF2B5EF4-FFF2-40B4-BE49-F238E27FC236}">
                  <a16:creationId xmlns:a16="http://schemas.microsoft.com/office/drawing/2014/main" xmlns="" id="{9F79C167-16CF-42CA-A78F-4CCBEA41DE0B}"/>
                </a:ext>
              </a:extLst>
            </p:cNvPr>
            <p:cNvSpPr txBox="1"/>
            <p:nvPr/>
          </p:nvSpPr>
          <p:spPr>
            <a:xfrm>
              <a:off x="2960114" y="3960064"/>
              <a:ext cx="342476" cy="369332"/>
            </a:xfrm>
            <a:prstGeom prst="rect">
              <a:avLst/>
            </a:prstGeom>
            <a:noFill/>
          </p:spPr>
          <p:txBody>
            <a:bodyPr wrap="square" rtlCol="0">
              <a:spAutoFit/>
            </a:bodyPr>
            <a:lstStyle/>
            <a:p>
              <a:pPr algn="ctr"/>
              <a:r>
                <a:rPr lang="en-US" altLang="zh-CN">
                  <a:solidFill>
                    <a:schemeClr val="bg1"/>
                  </a:solidFill>
                  <a:latin typeface="Arial Rounded MT Bold" panose="020F0704030504030204" pitchFamily="34" charset="0"/>
                  <a:ea typeface="03SmartFontUI" panose="02000600000000000000" pitchFamily="50" charset="-128"/>
                  <a:cs typeface="Aharoni" panose="02010803020104030203" pitchFamily="2" charset="-79"/>
                </a:rPr>
                <a:t>æ</a:t>
              </a:r>
              <a:endParaRPr lang="zh-CN" altLang="en-US">
                <a:solidFill>
                  <a:schemeClr val="bg1"/>
                </a:solidFill>
                <a:latin typeface="Arial Rounded MT Bold" panose="020F0704030504030204" pitchFamily="34" charset="0"/>
                <a:ea typeface="03SmartFontUI" panose="02000600000000000000" pitchFamily="50" charset="-128"/>
                <a:cs typeface="Aharoni" panose="02010803020104030203" pitchFamily="2" charset="-79"/>
              </a:endParaRPr>
            </a:p>
          </p:txBody>
        </p:sp>
      </p:grpSp>
      <p:grpSp>
        <p:nvGrpSpPr>
          <p:cNvPr id="95" name="组合 94">
            <a:extLst>
              <a:ext uri="{FF2B5EF4-FFF2-40B4-BE49-F238E27FC236}">
                <a16:creationId xmlns:a16="http://schemas.microsoft.com/office/drawing/2014/main" xmlns="" id="{CAF1B0F6-1E2B-4615-A046-0C4DB7823333}"/>
              </a:ext>
            </a:extLst>
          </p:cNvPr>
          <p:cNvGrpSpPr/>
          <p:nvPr/>
        </p:nvGrpSpPr>
        <p:grpSpPr>
          <a:xfrm>
            <a:off x="3206287" y="3888119"/>
            <a:ext cx="342476" cy="338554"/>
            <a:chOff x="3240205" y="3723812"/>
            <a:chExt cx="342476" cy="338554"/>
          </a:xfrm>
        </p:grpSpPr>
        <p:sp>
          <p:nvSpPr>
            <p:cNvPr id="74" name="椭圆 73">
              <a:extLst>
                <a:ext uri="{FF2B5EF4-FFF2-40B4-BE49-F238E27FC236}">
                  <a16:creationId xmlns:a16="http://schemas.microsoft.com/office/drawing/2014/main" xmlns="" id="{CBC0351C-FB85-4F45-B5BA-B10A89F4C4A6}"/>
                </a:ext>
              </a:extLst>
            </p:cNvPr>
            <p:cNvSpPr/>
            <p:nvPr/>
          </p:nvSpPr>
          <p:spPr>
            <a:xfrm>
              <a:off x="3295439" y="3777501"/>
              <a:ext cx="228778" cy="228778"/>
            </a:xfrm>
            <a:prstGeom prst="ellipse">
              <a:avLst/>
            </a:prstGeom>
            <a:solidFill>
              <a:srgbClr val="84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a:extLst>
                <a:ext uri="{FF2B5EF4-FFF2-40B4-BE49-F238E27FC236}">
                  <a16:creationId xmlns:a16="http://schemas.microsoft.com/office/drawing/2014/main" xmlns="" id="{517D6A10-780F-48ED-AF63-673CB4D0830B}"/>
                </a:ext>
              </a:extLst>
            </p:cNvPr>
            <p:cNvSpPr txBox="1"/>
            <p:nvPr/>
          </p:nvSpPr>
          <p:spPr>
            <a:xfrm>
              <a:off x="3240205" y="3723812"/>
              <a:ext cx="342476" cy="338554"/>
            </a:xfrm>
            <a:prstGeom prst="rect">
              <a:avLst/>
            </a:prstGeom>
            <a:noFill/>
          </p:spPr>
          <p:txBody>
            <a:bodyPr wrap="square" rtlCol="0">
              <a:spAutoFit/>
            </a:bodyPr>
            <a:lstStyle/>
            <a:p>
              <a:pPr algn="ctr"/>
              <a:r>
                <a:rPr lang="el-GR" altLang="zh-CN" sz="1600">
                  <a:solidFill>
                    <a:schemeClr val="bg1"/>
                  </a:solidFill>
                  <a:latin typeface="Arial Rounded MT Bold" panose="020F0704030504030204" pitchFamily="34" charset="0"/>
                  <a:ea typeface="03SmartFontUI" panose="02000600000000000000" pitchFamily="50" charset="-128"/>
                  <a:cs typeface="Aharoni" panose="02010803020104030203" pitchFamily="2" charset="-79"/>
                </a:rPr>
                <a:t>θ</a:t>
              </a:r>
              <a:endParaRPr lang="zh-CN" altLang="en-US" sz="1600">
                <a:solidFill>
                  <a:schemeClr val="bg1"/>
                </a:solidFill>
                <a:latin typeface="Arial Rounded MT Bold" panose="020F0704030504030204" pitchFamily="34" charset="0"/>
                <a:ea typeface="03SmartFontUI" panose="02000600000000000000" pitchFamily="50" charset="-128"/>
                <a:cs typeface="Aharoni" panose="02010803020104030203" pitchFamily="2" charset="-79"/>
              </a:endParaRPr>
            </a:p>
          </p:txBody>
        </p:sp>
      </p:grpSp>
      <p:grpSp>
        <p:nvGrpSpPr>
          <p:cNvPr id="94" name="组合 93">
            <a:extLst>
              <a:ext uri="{FF2B5EF4-FFF2-40B4-BE49-F238E27FC236}">
                <a16:creationId xmlns:a16="http://schemas.microsoft.com/office/drawing/2014/main" xmlns="" id="{2F550932-B213-4D19-A23F-BC83F6D98F33}"/>
              </a:ext>
            </a:extLst>
          </p:cNvPr>
          <p:cNvGrpSpPr/>
          <p:nvPr/>
        </p:nvGrpSpPr>
        <p:grpSpPr>
          <a:xfrm>
            <a:off x="3445840" y="3707509"/>
            <a:ext cx="342476" cy="246221"/>
            <a:chOff x="3479758" y="3543202"/>
            <a:chExt cx="342476" cy="246221"/>
          </a:xfrm>
        </p:grpSpPr>
        <p:sp>
          <p:nvSpPr>
            <p:cNvPr id="73" name="椭圆 72">
              <a:extLst>
                <a:ext uri="{FF2B5EF4-FFF2-40B4-BE49-F238E27FC236}">
                  <a16:creationId xmlns:a16="http://schemas.microsoft.com/office/drawing/2014/main" xmlns="" id="{5C3C4B2C-9BDB-4696-8DF6-3DAAD4C31965}"/>
                </a:ext>
              </a:extLst>
            </p:cNvPr>
            <p:cNvSpPr/>
            <p:nvPr/>
          </p:nvSpPr>
          <p:spPr>
            <a:xfrm>
              <a:off x="3575897" y="3608433"/>
              <a:ext cx="138066" cy="138066"/>
            </a:xfrm>
            <a:prstGeom prst="ellipse">
              <a:avLst/>
            </a:prstGeom>
            <a:solidFill>
              <a:srgbClr val="1DC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a:extLst>
                <a:ext uri="{FF2B5EF4-FFF2-40B4-BE49-F238E27FC236}">
                  <a16:creationId xmlns:a16="http://schemas.microsoft.com/office/drawing/2014/main" xmlns="" id="{1A61CB42-3EFE-4067-A96A-629C7ECB4FE8}"/>
                </a:ext>
              </a:extLst>
            </p:cNvPr>
            <p:cNvSpPr txBox="1"/>
            <p:nvPr/>
          </p:nvSpPr>
          <p:spPr>
            <a:xfrm>
              <a:off x="3479758" y="3543202"/>
              <a:ext cx="342476" cy="246221"/>
            </a:xfrm>
            <a:prstGeom prst="rect">
              <a:avLst/>
            </a:prstGeom>
            <a:noFill/>
          </p:spPr>
          <p:txBody>
            <a:bodyPr wrap="square" rtlCol="0">
              <a:spAutoFit/>
            </a:bodyPr>
            <a:lstStyle/>
            <a:p>
              <a:pPr algn="ctr"/>
              <a:r>
                <a:rPr lang="en-US" altLang="zh-CN" sz="1000">
                  <a:solidFill>
                    <a:schemeClr val="bg1"/>
                  </a:solidFill>
                  <a:latin typeface="Arial Rounded MT Bold" panose="020F0704030504030204" pitchFamily="34" charset="0"/>
                  <a:ea typeface="03SmartFontUI" panose="02000600000000000000" pitchFamily="50" charset="-128"/>
                  <a:cs typeface="Aharoni" panose="02010803020104030203" pitchFamily="2" charset="-79"/>
                </a:rPr>
                <a:t>ɔ:</a:t>
              </a:r>
              <a:endParaRPr lang="zh-CN" altLang="en-US" sz="1000">
                <a:solidFill>
                  <a:schemeClr val="bg1"/>
                </a:solidFill>
                <a:latin typeface="Arial Rounded MT Bold" panose="020F0704030504030204" pitchFamily="34" charset="0"/>
                <a:ea typeface="03SmartFontUI" panose="02000600000000000000" pitchFamily="50" charset="-128"/>
                <a:cs typeface="Aharoni" panose="02010803020104030203" pitchFamily="2" charset="-79"/>
              </a:endParaRPr>
            </a:p>
          </p:txBody>
        </p:sp>
      </p:grpSp>
      <p:grpSp>
        <p:nvGrpSpPr>
          <p:cNvPr id="91" name="组合 90">
            <a:extLst>
              <a:ext uri="{FF2B5EF4-FFF2-40B4-BE49-F238E27FC236}">
                <a16:creationId xmlns:a16="http://schemas.microsoft.com/office/drawing/2014/main" xmlns="" id="{C9848209-E4D4-4F40-A985-0CCA7C7FEB0C}"/>
              </a:ext>
            </a:extLst>
          </p:cNvPr>
          <p:cNvGrpSpPr/>
          <p:nvPr/>
        </p:nvGrpSpPr>
        <p:grpSpPr>
          <a:xfrm>
            <a:off x="2092864" y="3136766"/>
            <a:ext cx="342476" cy="246221"/>
            <a:chOff x="2180365" y="3064556"/>
            <a:chExt cx="342476" cy="246221"/>
          </a:xfrm>
        </p:grpSpPr>
        <p:sp>
          <p:nvSpPr>
            <p:cNvPr id="84" name="椭圆 83">
              <a:extLst>
                <a:ext uri="{FF2B5EF4-FFF2-40B4-BE49-F238E27FC236}">
                  <a16:creationId xmlns:a16="http://schemas.microsoft.com/office/drawing/2014/main" xmlns="" id="{16888625-E22F-4042-91E3-AA1689EA60EE}"/>
                </a:ext>
              </a:extLst>
            </p:cNvPr>
            <p:cNvSpPr/>
            <p:nvPr/>
          </p:nvSpPr>
          <p:spPr>
            <a:xfrm>
              <a:off x="2282570" y="3118633"/>
              <a:ext cx="138066" cy="138066"/>
            </a:xfrm>
            <a:prstGeom prst="ellipse">
              <a:avLst/>
            </a:prstGeom>
            <a:solidFill>
              <a:srgbClr val="1DC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文本框 86">
              <a:extLst>
                <a:ext uri="{FF2B5EF4-FFF2-40B4-BE49-F238E27FC236}">
                  <a16:creationId xmlns:a16="http://schemas.microsoft.com/office/drawing/2014/main" xmlns="" id="{1E546FED-8F72-4D25-B84F-2E9EA7755F7D}"/>
                </a:ext>
              </a:extLst>
            </p:cNvPr>
            <p:cNvSpPr txBox="1"/>
            <p:nvPr/>
          </p:nvSpPr>
          <p:spPr>
            <a:xfrm>
              <a:off x="2180365" y="3064556"/>
              <a:ext cx="342476" cy="246221"/>
            </a:xfrm>
            <a:prstGeom prst="rect">
              <a:avLst/>
            </a:prstGeom>
            <a:noFill/>
          </p:spPr>
          <p:txBody>
            <a:bodyPr wrap="square" rtlCol="0">
              <a:spAutoFit/>
            </a:bodyPr>
            <a:lstStyle/>
            <a:p>
              <a:pPr algn="ctr"/>
              <a:r>
                <a:rPr lang="en-US" altLang="zh-CN" sz="1000">
                  <a:solidFill>
                    <a:schemeClr val="bg1"/>
                  </a:solidFill>
                  <a:latin typeface="Arial Rounded MT Bold" panose="020F0704030504030204" pitchFamily="34" charset="0"/>
                  <a:ea typeface="03SmartFontUI" panose="02000600000000000000" pitchFamily="50" charset="-128"/>
                  <a:cs typeface="Aharoni" panose="02010803020104030203" pitchFamily="2" charset="-79"/>
                </a:rPr>
                <a:t>ʊ</a:t>
              </a:r>
              <a:endParaRPr lang="zh-CN" altLang="en-US" sz="1000">
                <a:solidFill>
                  <a:schemeClr val="bg1"/>
                </a:solidFill>
                <a:latin typeface="Arial Rounded MT Bold" panose="020F0704030504030204" pitchFamily="34" charset="0"/>
                <a:ea typeface="03SmartFontUI" panose="02000600000000000000" pitchFamily="50" charset="-128"/>
                <a:cs typeface="Aharoni" panose="02010803020104030203" pitchFamily="2" charset="-79"/>
              </a:endParaRPr>
            </a:p>
          </p:txBody>
        </p:sp>
      </p:grpSp>
      <p:grpSp>
        <p:nvGrpSpPr>
          <p:cNvPr id="92" name="组合 91">
            <a:extLst>
              <a:ext uri="{FF2B5EF4-FFF2-40B4-BE49-F238E27FC236}">
                <a16:creationId xmlns:a16="http://schemas.microsoft.com/office/drawing/2014/main" xmlns="" id="{B69D753A-9893-494B-8F00-340AD1AB8D37}"/>
              </a:ext>
            </a:extLst>
          </p:cNvPr>
          <p:cNvGrpSpPr/>
          <p:nvPr/>
        </p:nvGrpSpPr>
        <p:grpSpPr>
          <a:xfrm>
            <a:off x="2869164" y="2606542"/>
            <a:ext cx="407693" cy="369332"/>
            <a:chOff x="2610406" y="2605376"/>
            <a:chExt cx="407693" cy="369332"/>
          </a:xfrm>
        </p:grpSpPr>
        <p:sp>
          <p:nvSpPr>
            <p:cNvPr id="86" name="椭圆 85">
              <a:extLst>
                <a:ext uri="{FF2B5EF4-FFF2-40B4-BE49-F238E27FC236}">
                  <a16:creationId xmlns:a16="http://schemas.microsoft.com/office/drawing/2014/main" xmlns="" id="{ACFFB23F-BCE9-42E4-B1C5-88929A68FC71}"/>
                </a:ext>
              </a:extLst>
            </p:cNvPr>
            <p:cNvSpPr/>
            <p:nvPr/>
          </p:nvSpPr>
          <p:spPr>
            <a:xfrm>
              <a:off x="2675015" y="2691453"/>
              <a:ext cx="278475" cy="278475"/>
            </a:xfrm>
            <a:prstGeom prst="ellipse">
              <a:avLst/>
            </a:prstGeom>
            <a:solidFill>
              <a:srgbClr val="B8EB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a:extLst>
                <a:ext uri="{FF2B5EF4-FFF2-40B4-BE49-F238E27FC236}">
                  <a16:creationId xmlns:a16="http://schemas.microsoft.com/office/drawing/2014/main" xmlns="" id="{E6C88284-A8F8-4C5B-9F17-2FC2C6226A5A}"/>
                </a:ext>
              </a:extLst>
            </p:cNvPr>
            <p:cNvSpPr txBox="1"/>
            <p:nvPr/>
          </p:nvSpPr>
          <p:spPr>
            <a:xfrm>
              <a:off x="2610406" y="2605376"/>
              <a:ext cx="407693" cy="369332"/>
            </a:xfrm>
            <a:prstGeom prst="rect">
              <a:avLst/>
            </a:prstGeom>
            <a:noFill/>
          </p:spPr>
          <p:txBody>
            <a:bodyPr wrap="square" rtlCol="0">
              <a:spAutoFit/>
            </a:bodyPr>
            <a:lstStyle/>
            <a:p>
              <a:pPr algn="ctr"/>
              <a:r>
                <a:rPr lang="en-US" altLang="zh-CN">
                  <a:solidFill>
                    <a:schemeClr val="bg1"/>
                  </a:solidFill>
                  <a:latin typeface="Arial Rounded MT Bold" panose="020F0704030504030204" pitchFamily="34" charset="0"/>
                  <a:ea typeface="03SmartFontUI" panose="02000600000000000000" pitchFamily="50" charset="-128"/>
                  <a:cs typeface="Aharoni" panose="02010803020104030203" pitchFamily="2" charset="-79"/>
                </a:rPr>
                <a:t>ʒ</a:t>
              </a:r>
              <a:endParaRPr lang="zh-CN" altLang="en-US">
                <a:solidFill>
                  <a:schemeClr val="bg1"/>
                </a:solidFill>
                <a:latin typeface="Arial Rounded MT Bold" panose="020F0704030504030204" pitchFamily="34" charset="0"/>
                <a:ea typeface="03SmartFontUI" panose="02000600000000000000" pitchFamily="50" charset="-128"/>
                <a:cs typeface="Aharoni" panose="02010803020104030203" pitchFamily="2" charset="-79"/>
              </a:endParaRPr>
            </a:p>
          </p:txBody>
        </p:sp>
      </p:grpSp>
      <p:grpSp>
        <p:nvGrpSpPr>
          <p:cNvPr id="93" name="组合 92">
            <a:extLst>
              <a:ext uri="{FF2B5EF4-FFF2-40B4-BE49-F238E27FC236}">
                <a16:creationId xmlns:a16="http://schemas.microsoft.com/office/drawing/2014/main" xmlns="" id="{7F6D9585-0383-4796-BA82-F47FFE7605F1}"/>
              </a:ext>
            </a:extLst>
          </p:cNvPr>
          <p:cNvGrpSpPr/>
          <p:nvPr/>
        </p:nvGrpSpPr>
        <p:grpSpPr>
          <a:xfrm>
            <a:off x="7610506" y="3872848"/>
            <a:ext cx="342476" cy="338554"/>
            <a:chOff x="7250570" y="3720118"/>
            <a:chExt cx="342476" cy="338554"/>
          </a:xfrm>
        </p:grpSpPr>
        <p:sp>
          <p:nvSpPr>
            <p:cNvPr id="85" name="椭圆 84">
              <a:extLst>
                <a:ext uri="{FF2B5EF4-FFF2-40B4-BE49-F238E27FC236}">
                  <a16:creationId xmlns:a16="http://schemas.microsoft.com/office/drawing/2014/main" xmlns="" id="{7D93BEAB-C775-49EF-A6EF-39034C4471E4}"/>
                </a:ext>
              </a:extLst>
            </p:cNvPr>
            <p:cNvSpPr/>
            <p:nvPr/>
          </p:nvSpPr>
          <p:spPr>
            <a:xfrm>
              <a:off x="7307419" y="3788164"/>
              <a:ext cx="228778" cy="228778"/>
            </a:xfrm>
            <a:prstGeom prst="ellipse">
              <a:avLst/>
            </a:prstGeom>
            <a:solidFill>
              <a:srgbClr val="84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a:extLst>
                <a:ext uri="{FF2B5EF4-FFF2-40B4-BE49-F238E27FC236}">
                  <a16:creationId xmlns:a16="http://schemas.microsoft.com/office/drawing/2014/main" xmlns="" id="{13709188-96B3-4478-A631-4AC752A31D7A}"/>
                </a:ext>
              </a:extLst>
            </p:cNvPr>
            <p:cNvSpPr txBox="1"/>
            <p:nvPr/>
          </p:nvSpPr>
          <p:spPr>
            <a:xfrm>
              <a:off x="7250570" y="3720118"/>
              <a:ext cx="342476" cy="338554"/>
            </a:xfrm>
            <a:prstGeom prst="rect">
              <a:avLst/>
            </a:prstGeom>
            <a:noFill/>
          </p:spPr>
          <p:txBody>
            <a:bodyPr wrap="square" rtlCol="0">
              <a:spAutoFit/>
            </a:bodyPr>
            <a:lstStyle/>
            <a:p>
              <a:pPr algn="ctr"/>
              <a:r>
                <a:rPr lang="en-US" altLang="zh-CN" sz="1600">
                  <a:solidFill>
                    <a:schemeClr val="bg1"/>
                  </a:solidFill>
                  <a:latin typeface="Arial Rounded MT Bold" panose="020F0704030504030204" pitchFamily="34" charset="0"/>
                  <a:ea typeface="03SmartFontUI" panose="02000600000000000000" pitchFamily="50" charset="-128"/>
                  <a:cs typeface="Aharoni" panose="02010803020104030203" pitchFamily="2" charset="-79"/>
                </a:rPr>
                <a:t>ə</a:t>
              </a:r>
              <a:endParaRPr lang="zh-CN" altLang="en-US" sz="1600">
                <a:solidFill>
                  <a:schemeClr val="bg1"/>
                </a:solidFill>
                <a:latin typeface="Arial Rounded MT Bold" panose="020F0704030504030204" pitchFamily="34" charset="0"/>
                <a:ea typeface="03SmartFontUI" panose="02000600000000000000" pitchFamily="50" charset="-128"/>
                <a:cs typeface="Aharoni" panose="02010803020104030203" pitchFamily="2" charset="-79"/>
              </a:endParaRPr>
            </a:p>
          </p:txBody>
        </p:sp>
      </p:grpSp>
      <p:sp>
        <p:nvSpPr>
          <p:cNvPr id="97" name="文本框 96">
            <a:extLst>
              <a:ext uri="{FF2B5EF4-FFF2-40B4-BE49-F238E27FC236}">
                <a16:creationId xmlns:a16="http://schemas.microsoft.com/office/drawing/2014/main" xmlns="" id="{4F56C722-53D3-4613-ACF7-AE05D3DCD726}"/>
              </a:ext>
            </a:extLst>
          </p:cNvPr>
          <p:cNvSpPr txBox="1"/>
          <p:nvPr/>
        </p:nvSpPr>
        <p:spPr>
          <a:xfrm>
            <a:off x="3911390" y="2030337"/>
            <a:ext cx="4369220" cy="299634"/>
          </a:xfrm>
          <a:prstGeom prst="rect">
            <a:avLst/>
          </a:prstGeom>
          <a:noFill/>
        </p:spPr>
        <p:txBody>
          <a:bodyPr wrap="square" rtlCol="0">
            <a:spAutoFit/>
          </a:bodyPr>
          <a:lstStyle/>
          <a:p>
            <a:pPr algn="ctr">
              <a:lnSpc>
                <a:spcPct val="120000"/>
              </a:lnSpc>
            </a:pPr>
            <a:r>
              <a:rPr lang="en-US" altLang="zh-CN" sz="1200">
                <a:latin typeface="Arial Rounded MT Bold" panose="020F0704030504030204" pitchFamily="34" charset="0"/>
                <a:cs typeface="Aharoni" panose="02010803020104030203" pitchFamily="2" charset="-79"/>
              </a:rPr>
              <a:t>—— </a:t>
            </a:r>
            <a:r>
              <a:rPr lang="fr-FR" altLang="zh-CN" sz="1200">
                <a:latin typeface="Arial Rounded MT Bold" panose="020F0704030504030204" pitchFamily="34" charset="0"/>
                <a:cs typeface="Aharoni" panose="02010803020104030203" pitchFamily="2" charset="-79"/>
              </a:rPr>
              <a:t>PELLENTESQUE HABITANT MORBI TRISTIQUE </a:t>
            </a:r>
            <a:r>
              <a:rPr lang="en-US" altLang="zh-CN" sz="1200">
                <a:latin typeface="Arial Rounded MT Bold" panose="020F0704030504030204" pitchFamily="34" charset="0"/>
                <a:cs typeface="Aharoni" panose="02010803020104030203" pitchFamily="2" charset="-79"/>
              </a:rPr>
              <a:t>——</a:t>
            </a:r>
            <a:endParaRPr lang="zh-CN" altLang="en-US" sz="1200">
              <a:latin typeface="Arial Rounded MT Bold" panose="020F0704030504030204" pitchFamily="34" charset="0"/>
              <a:cs typeface="Aharoni" panose="02010803020104030203" pitchFamily="2" charset="-79"/>
            </a:endParaRPr>
          </a:p>
        </p:txBody>
      </p:sp>
    </p:spTree>
    <p:extLst>
      <p:ext uri="{BB962C8B-B14F-4D97-AF65-F5344CB8AC3E}">
        <p14:creationId xmlns:p14="http://schemas.microsoft.com/office/powerpoint/2010/main" val="2888840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2B2BB985-8FA6-474F-8678-08463F03856B}"/>
              </a:ext>
            </a:extLst>
          </p:cNvPr>
          <p:cNvSpPr/>
          <p:nvPr/>
        </p:nvSpPr>
        <p:spPr>
          <a:xfrm>
            <a:off x="0" y="0"/>
            <a:ext cx="12192000" cy="6858000"/>
          </a:xfrm>
          <a:prstGeom prst="rect">
            <a:avLst/>
          </a:prstGeom>
          <a:solidFill>
            <a:srgbClr val="FFEA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xmlns="" id="{F5C2EB48-9753-4CCD-AC4C-3C0AAB273845}"/>
              </a:ext>
            </a:extLst>
          </p:cNvPr>
          <p:cNvSpPr/>
          <p:nvPr/>
        </p:nvSpPr>
        <p:spPr>
          <a:xfrm>
            <a:off x="3124200" y="0"/>
            <a:ext cx="6299200" cy="1841500"/>
          </a:xfrm>
          <a:custGeom>
            <a:avLst/>
            <a:gdLst>
              <a:gd name="connsiteX0" fmla="*/ 208196 w 6299200"/>
              <a:gd name="connsiteY0" fmla="*/ 0 h 1841500"/>
              <a:gd name="connsiteX1" fmla="*/ 6091004 w 6299200"/>
              <a:gd name="connsiteY1" fmla="*/ 0 h 1841500"/>
              <a:gd name="connsiteX2" fmla="*/ 6157600 w 6299200"/>
              <a:gd name="connsiteY2" fmla="*/ 78505 h 1841500"/>
              <a:gd name="connsiteX3" fmla="*/ 6299200 w 6299200"/>
              <a:gd name="connsiteY3" fmla="*/ 482600 h 1841500"/>
              <a:gd name="connsiteX4" fmla="*/ 3149600 w 6299200"/>
              <a:gd name="connsiteY4" fmla="*/ 1841500 h 1841500"/>
              <a:gd name="connsiteX5" fmla="*/ 0 w 6299200"/>
              <a:gd name="connsiteY5" fmla="*/ 482600 h 1841500"/>
              <a:gd name="connsiteX6" fmla="*/ 141600 w 6299200"/>
              <a:gd name="connsiteY6" fmla="*/ 78505 h 184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1841500">
                <a:moveTo>
                  <a:pt x="208196" y="0"/>
                </a:moveTo>
                <a:lnTo>
                  <a:pt x="6091004" y="0"/>
                </a:lnTo>
                <a:lnTo>
                  <a:pt x="6157600" y="78505"/>
                </a:lnTo>
                <a:cubicBezTo>
                  <a:pt x="6249625" y="206158"/>
                  <a:pt x="6299200" y="341881"/>
                  <a:pt x="6299200" y="482600"/>
                </a:cubicBezTo>
                <a:cubicBezTo>
                  <a:pt x="6299200" y="1233100"/>
                  <a:pt x="4889076" y="1841500"/>
                  <a:pt x="3149600" y="1841500"/>
                </a:cubicBezTo>
                <a:cubicBezTo>
                  <a:pt x="1410124" y="1841500"/>
                  <a:pt x="0" y="1233100"/>
                  <a:pt x="0" y="482600"/>
                </a:cubicBezTo>
                <a:cubicBezTo>
                  <a:pt x="0" y="341881"/>
                  <a:pt x="49575" y="206158"/>
                  <a:pt x="141600" y="78505"/>
                </a:cubicBezTo>
                <a:close/>
              </a:path>
            </a:pathLst>
          </a:custGeom>
          <a:solidFill>
            <a:srgbClr val="FFEA26"/>
          </a:solidFill>
          <a:ln>
            <a:noFill/>
          </a:ln>
          <a:effectLst>
            <a:outerShdw blurRad="190500" dist="76200" dir="5400000" algn="t"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xmlns="" id="{E736660A-7961-4695-8D64-896526E001F0}"/>
              </a:ext>
            </a:extLst>
          </p:cNvPr>
          <p:cNvSpPr/>
          <p:nvPr/>
        </p:nvSpPr>
        <p:spPr>
          <a:xfrm>
            <a:off x="3788316" y="0"/>
            <a:ext cx="8403684" cy="2785058"/>
          </a:xfrm>
          <a:custGeom>
            <a:avLst/>
            <a:gdLst>
              <a:gd name="connsiteX0" fmla="*/ 0 w 8403684"/>
              <a:gd name="connsiteY0" fmla="*/ 0 h 2785058"/>
              <a:gd name="connsiteX1" fmla="*/ 8403684 w 8403684"/>
              <a:gd name="connsiteY1" fmla="*/ 0 h 2785058"/>
              <a:gd name="connsiteX2" fmla="*/ 8403684 w 8403684"/>
              <a:gd name="connsiteY2" fmla="*/ 2377287 h 2785058"/>
              <a:gd name="connsiteX3" fmla="*/ 8342565 w 8403684"/>
              <a:gd name="connsiteY3" fmla="*/ 2405757 h 2785058"/>
              <a:gd name="connsiteX4" fmla="*/ 6663784 w 8403684"/>
              <a:gd name="connsiteY4" fmla="*/ 2768600 h 2785058"/>
              <a:gd name="connsiteX5" fmla="*/ 4657184 w 8403684"/>
              <a:gd name="connsiteY5" fmla="*/ 1562100 h 2785058"/>
              <a:gd name="connsiteX6" fmla="*/ 19568 w 8403684"/>
              <a:gd name="connsiteY6" fmla="*/ 16340 h 2785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03684" h="2785058">
                <a:moveTo>
                  <a:pt x="0" y="0"/>
                </a:moveTo>
                <a:lnTo>
                  <a:pt x="8403684" y="0"/>
                </a:lnTo>
                <a:lnTo>
                  <a:pt x="8403684" y="2377287"/>
                </a:lnTo>
                <a:lnTo>
                  <a:pt x="8342565" y="2405757"/>
                </a:lnTo>
                <a:cubicBezTo>
                  <a:pt x="7844884" y="2626122"/>
                  <a:pt x="7178134" y="2847975"/>
                  <a:pt x="6663784" y="2768600"/>
                </a:cubicBezTo>
                <a:cubicBezTo>
                  <a:pt x="5977984" y="2662767"/>
                  <a:pt x="5802301" y="2080683"/>
                  <a:pt x="4657184" y="1562100"/>
                </a:cubicBezTo>
                <a:cubicBezTo>
                  <a:pt x="3690992" y="1124546"/>
                  <a:pt x="845714" y="637263"/>
                  <a:pt x="19568" y="16340"/>
                </a:cubicBezTo>
                <a:close/>
              </a:path>
            </a:pathLst>
          </a:custGeom>
          <a:solidFill>
            <a:srgbClr val="FFEA26"/>
          </a:solidFill>
          <a:ln>
            <a:noFill/>
          </a:ln>
          <a:effectLst>
            <a:outerShdw blurRad="190500" dist="76200" dir="5400000" algn="t"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a16="http://schemas.microsoft.com/office/drawing/2014/main" xmlns="" id="{807E510B-13CB-4FEC-94B7-D375AB36EEF6}"/>
              </a:ext>
            </a:extLst>
          </p:cNvPr>
          <p:cNvSpPr/>
          <p:nvPr/>
        </p:nvSpPr>
        <p:spPr>
          <a:xfrm>
            <a:off x="1" y="0"/>
            <a:ext cx="8616103" cy="5778762"/>
          </a:xfrm>
          <a:custGeom>
            <a:avLst/>
            <a:gdLst>
              <a:gd name="connsiteX0" fmla="*/ 91075 w 8616103"/>
              <a:gd name="connsiteY0" fmla="*/ 0 h 5778762"/>
              <a:gd name="connsiteX1" fmla="*/ 8616103 w 8616103"/>
              <a:gd name="connsiteY1" fmla="*/ 0 h 5778762"/>
              <a:gd name="connsiteX2" fmla="*/ 8432998 w 8616103"/>
              <a:gd name="connsiteY2" fmla="*/ 79772 h 5778762"/>
              <a:gd name="connsiteX3" fmla="*/ 7874000 w 8616103"/>
              <a:gd name="connsiteY3" fmla="*/ 330200 h 5778762"/>
              <a:gd name="connsiteX4" fmla="*/ 4876800 w 8616103"/>
              <a:gd name="connsiteY4" fmla="*/ 1549400 h 5778762"/>
              <a:gd name="connsiteX5" fmla="*/ 914400 w 8616103"/>
              <a:gd name="connsiteY5" fmla="*/ 4470400 h 5778762"/>
              <a:gd name="connsiteX6" fmla="*/ 24543 w 8616103"/>
              <a:gd name="connsiteY6" fmla="*/ 5731332 h 5778762"/>
              <a:gd name="connsiteX7" fmla="*/ 0 w 8616103"/>
              <a:gd name="connsiteY7" fmla="*/ 5778762 h 5778762"/>
              <a:gd name="connsiteX8" fmla="*/ 0 w 8616103"/>
              <a:gd name="connsiteY8" fmla="*/ 41576 h 577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16103" h="5778762">
                <a:moveTo>
                  <a:pt x="91075" y="0"/>
                </a:moveTo>
                <a:lnTo>
                  <a:pt x="8616103" y="0"/>
                </a:lnTo>
                <a:lnTo>
                  <a:pt x="8432998" y="79772"/>
                </a:lnTo>
                <a:cubicBezTo>
                  <a:pt x="8246666" y="159809"/>
                  <a:pt x="8051271" y="243417"/>
                  <a:pt x="7874000" y="330200"/>
                </a:cubicBezTo>
                <a:cubicBezTo>
                  <a:pt x="7164917" y="677333"/>
                  <a:pt x="6036733" y="859367"/>
                  <a:pt x="4876800" y="1549400"/>
                </a:cubicBezTo>
                <a:cubicBezTo>
                  <a:pt x="3716867" y="2239433"/>
                  <a:pt x="1822450" y="3685117"/>
                  <a:pt x="914400" y="4470400"/>
                </a:cubicBezTo>
                <a:cubicBezTo>
                  <a:pt x="517128" y="4813962"/>
                  <a:pt x="237348" y="5322011"/>
                  <a:pt x="24543" y="5731332"/>
                </a:cubicBezTo>
                <a:lnTo>
                  <a:pt x="0" y="5778762"/>
                </a:lnTo>
                <a:lnTo>
                  <a:pt x="0" y="41576"/>
                </a:lnTo>
                <a:close/>
              </a:path>
            </a:pathLst>
          </a:custGeom>
          <a:solidFill>
            <a:srgbClr val="FFEA26"/>
          </a:solidFill>
          <a:ln>
            <a:noFill/>
          </a:ln>
          <a:effectLst>
            <a:outerShdw blurRad="190500" dist="76200" dir="5400000" algn="t"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圆角 49">
            <a:extLst>
              <a:ext uri="{FF2B5EF4-FFF2-40B4-BE49-F238E27FC236}">
                <a16:creationId xmlns:a16="http://schemas.microsoft.com/office/drawing/2014/main" xmlns="" id="{F54EA9BF-2A18-4EC3-A04A-E0BB6F35ED07}"/>
              </a:ext>
            </a:extLst>
          </p:cNvPr>
          <p:cNvSpPr/>
          <p:nvPr/>
        </p:nvSpPr>
        <p:spPr>
          <a:xfrm>
            <a:off x="981075" y="1900750"/>
            <a:ext cx="10229850" cy="30565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xmlns="" id="{DBBBFBE8-5344-4D0E-AF76-54A7128ACADD}"/>
              </a:ext>
            </a:extLst>
          </p:cNvPr>
          <p:cNvSpPr/>
          <p:nvPr/>
        </p:nvSpPr>
        <p:spPr>
          <a:xfrm>
            <a:off x="0" y="0"/>
            <a:ext cx="3105691" cy="3416449"/>
          </a:xfrm>
          <a:custGeom>
            <a:avLst/>
            <a:gdLst>
              <a:gd name="connsiteX0" fmla="*/ 0 w 3105691"/>
              <a:gd name="connsiteY0" fmla="*/ 0 h 3416449"/>
              <a:gd name="connsiteX1" fmla="*/ 3082659 w 3105691"/>
              <a:gd name="connsiteY1" fmla="*/ 0 h 3416449"/>
              <a:gd name="connsiteX2" fmla="*/ 3097213 w 3105691"/>
              <a:gd name="connsiteY2" fmla="*/ 70644 h 3416449"/>
              <a:gd name="connsiteX3" fmla="*/ 2819400 w 3105691"/>
              <a:gd name="connsiteY3" fmla="*/ 1117600 h 3416449"/>
              <a:gd name="connsiteX4" fmla="*/ 120105 w 3105691"/>
              <a:gd name="connsiteY4" fmla="*/ 3345049 h 3416449"/>
              <a:gd name="connsiteX5" fmla="*/ 0 w 3105691"/>
              <a:gd name="connsiteY5" fmla="*/ 3416449 h 3416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5691" h="3416449">
                <a:moveTo>
                  <a:pt x="0" y="0"/>
                </a:moveTo>
                <a:lnTo>
                  <a:pt x="3082659" y="0"/>
                </a:lnTo>
                <a:lnTo>
                  <a:pt x="3097213" y="70644"/>
                </a:lnTo>
                <a:cubicBezTo>
                  <a:pt x="3133725" y="396875"/>
                  <a:pt x="3054350" y="767292"/>
                  <a:pt x="2819400" y="1117600"/>
                </a:cubicBezTo>
                <a:cubicBezTo>
                  <a:pt x="2408238" y="1730640"/>
                  <a:pt x="856192" y="2891433"/>
                  <a:pt x="120105" y="3345049"/>
                </a:cubicBezTo>
                <a:lnTo>
                  <a:pt x="0" y="3416449"/>
                </a:lnTo>
                <a:close/>
              </a:path>
            </a:pathLst>
          </a:custGeom>
          <a:solidFill>
            <a:srgbClr val="FFEA26"/>
          </a:solidFill>
          <a:ln>
            <a:noFill/>
          </a:ln>
          <a:effectLst>
            <a:outerShdw blurRad="190500" dist="76200" dir="5400000" algn="t"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xmlns="" id="{A93B4051-0249-47F9-A7B4-AFC8B1C52884}"/>
              </a:ext>
            </a:extLst>
          </p:cNvPr>
          <p:cNvSpPr/>
          <p:nvPr/>
        </p:nvSpPr>
        <p:spPr>
          <a:xfrm>
            <a:off x="1489799" y="1"/>
            <a:ext cx="4983416" cy="1219809"/>
          </a:xfrm>
          <a:custGeom>
            <a:avLst/>
            <a:gdLst>
              <a:gd name="connsiteX0" fmla="*/ 0 w 4983416"/>
              <a:gd name="connsiteY0" fmla="*/ 0 h 1219809"/>
              <a:gd name="connsiteX1" fmla="*/ 4983416 w 4983416"/>
              <a:gd name="connsiteY1" fmla="*/ 0 h 1219809"/>
              <a:gd name="connsiteX2" fmla="*/ 4937890 w 4983416"/>
              <a:gd name="connsiteY2" fmla="*/ 42366 h 1219809"/>
              <a:gd name="connsiteX3" fmla="*/ 4580801 w 4983416"/>
              <a:gd name="connsiteY3" fmla="*/ 292100 h 1219809"/>
              <a:gd name="connsiteX4" fmla="*/ 1837601 w 4983416"/>
              <a:gd name="connsiteY4" fmla="*/ 1219200 h 1219809"/>
              <a:gd name="connsiteX5" fmla="*/ 427901 w 4983416"/>
              <a:gd name="connsiteY5" fmla="*/ 419100 h 1219809"/>
              <a:gd name="connsiteX6" fmla="*/ 162491 w 4983416"/>
              <a:gd name="connsiteY6" fmla="*/ 181570 h 121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83416" h="1219809">
                <a:moveTo>
                  <a:pt x="0" y="0"/>
                </a:moveTo>
                <a:lnTo>
                  <a:pt x="4983416" y="0"/>
                </a:lnTo>
                <a:lnTo>
                  <a:pt x="4937890" y="42366"/>
                </a:lnTo>
                <a:cubicBezTo>
                  <a:pt x="4832023" y="129910"/>
                  <a:pt x="4706743" y="215371"/>
                  <a:pt x="4580801" y="292100"/>
                </a:cubicBezTo>
                <a:cubicBezTo>
                  <a:pt x="4077034" y="599017"/>
                  <a:pt x="2529751" y="1198033"/>
                  <a:pt x="1837601" y="1219200"/>
                </a:cubicBezTo>
                <a:cubicBezTo>
                  <a:pt x="1145451" y="1240367"/>
                  <a:pt x="804668" y="704850"/>
                  <a:pt x="427901" y="419100"/>
                </a:cubicBezTo>
                <a:cubicBezTo>
                  <a:pt x="333709" y="347663"/>
                  <a:pt x="245206" y="266303"/>
                  <a:pt x="162491" y="181570"/>
                </a:cubicBezTo>
                <a:close/>
              </a:path>
            </a:pathLst>
          </a:custGeom>
          <a:solidFill>
            <a:srgbClr val="FFEA26"/>
          </a:solidFill>
          <a:ln>
            <a:noFill/>
          </a:ln>
          <a:effectLst>
            <a:outerShdw blurRad="190500" dist="76200" dir="5400000" algn="t"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0C0E4C86-5C4D-4605-AC21-2C95650879A3}"/>
              </a:ext>
            </a:extLst>
          </p:cNvPr>
          <p:cNvSpPr/>
          <p:nvPr/>
        </p:nvSpPr>
        <p:spPr>
          <a:xfrm>
            <a:off x="5143500" y="1"/>
            <a:ext cx="7048500" cy="1481307"/>
          </a:xfrm>
          <a:custGeom>
            <a:avLst/>
            <a:gdLst>
              <a:gd name="connsiteX0" fmla="*/ 0 w 5707030"/>
              <a:gd name="connsiteY0" fmla="*/ 0 h 1481307"/>
              <a:gd name="connsiteX1" fmla="*/ 5707030 w 5707030"/>
              <a:gd name="connsiteY1" fmla="*/ 0 h 1481307"/>
              <a:gd name="connsiteX2" fmla="*/ 5707030 w 5707030"/>
              <a:gd name="connsiteY2" fmla="*/ 1481307 h 1481307"/>
              <a:gd name="connsiteX3" fmla="*/ 5650264 w 5707030"/>
              <a:gd name="connsiteY3" fmla="*/ 1478856 h 1481307"/>
              <a:gd name="connsiteX4" fmla="*/ 4081430 w 5707030"/>
              <a:gd name="connsiteY4" fmla="*/ 1270000 h 1481307"/>
              <a:gd name="connsiteX5" fmla="*/ 2417730 w 5707030"/>
              <a:gd name="connsiteY5" fmla="*/ 558800 h 1481307"/>
              <a:gd name="connsiteX6" fmla="*/ 677830 w 5707030"/>
              <a:gd name="connsiteY6" fmla="*/ 165100 h 1481307"/>
              <a:gd name="connsiteX7" fmla="*/ 33900 w 5707030"/>
              <a:gd name="connsiteY7" fmla="*/ 8136 h 1481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7030" h="1481307">
                <a:moveTo>
                  <a:pt x="0" y="0"/>
                </a:moveTo>
                <a:lnTo>
                  <a:pt x="5707030" y="0"/>
                </a:lnTo>
                <a:lnTo>
                  <a:pt x="5707030" y="1481307"/>
                </a:lnTo>
                <a:lnTo>
                  <a:pt x="5650264" y="1478856"/>
                </a:lnTo>
                <a:cubicBezTo>
                  <a:pt x="5134141" y="1447271"/>
                  <a:pt x="4492857" y="1365250"/>
                  <a:pt x="4081430" y="1270000"/>
                </a:cubicBezTo>
                <a:cubicBezTo>
                  <a:pt x="3423147" y="1117600"/>
                  <a:pt x="2984997" y="742950"/>
                  <a:pt x="2417730" y="558800"/>
                </a:cubicBezTo>
                <a:cubicBezTo>
                  <a:pt x="1850463" y="374650"/>
                  <a:pt x="1365747" y="342900"/>
                  <a:pt x="677830" y="165100"/>
                </a:cubicBezTo>
                <a:cubicBezTo>
                  <a:pt x="505851" y="120650"/>
                  <a:pt x="279235" y="66675"/>
                  <a:pt x="33900" y="8136"/>
                </a:cubicBezTo>
                <a:close/>
              </a:path>
            </a:pathLst>
          </a:custGeom>
          <a:solidFill>
            <a:srgbClr val="FFEA26"/>
          </a:solidFill>
          <a:ln>
            <a:noFill/>
          </a:ln>
          <a:effectLst>
            <a:outerShdw blurRad="190500" dist="76200" dir="5400000" algn="t"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a16="http://schemas.microsoft.com/office/drawing/2014/main" xmlns="" id="{D48B8D91-AA2B-4ABF-B25F-F500D9537D42}"/>
              </a:ext>
            </a:extLst>
          </p:cNvPr>
          <p:cNvSpPr/>
          <p:nvPr/>
        </p:nvSpPr>
        <p:spPr>
          <a:xfrm>
            <a:off x="0" y="4625573"/>
            <a:ext cx="8412108" cy="2232427"/>
          </a:xfrm>
          <a:custGeom>
            <a:avLst/>
            <a:gdLst>
              <a:gd name="connsiteX0" fmla="*/ 4555332 w 8412108"/>
              <a:gd name="connsiteY0" fmla="*/ 5 h 2232427"/>
              <a:gd name="connsiteX1" fmla="*/ 7029450 w 8412108"/>
              <a:gd name="connsiteY1" fmla="*/ 60727 h 2232427"/>
              <a:gd name="connsiteX2" fmla="*/ 7867650 w 8412108"/>
              <a:gd name="connsiteY2" fmla="*/ 536977 h 2232427"/>
              <a:gd name="connsiteX3" fmla="*/ 4079082 w 8412108"/>
              <a:gd name="connsiteY3" fmla="*/ 2100268 h 2232427"/>
              <a:gd name="connsiteX4" fmla="*/ 3727082 w 8412108"/>
              <a:gd name="connsiteY4" fmla="*/ 2232427 h 2232427"/>
              <a:gd name="connsiteX5" fmla="*/ 0 w 8412108"/>
              <a:gd name="connsiteY5" fmla="*/ 2232427 h 2232427"/>
              <a:gd name="connsiteX6" fmla="*/ 0 w 8412108"/>
              <a:gd name="connsiteY6" fmla="*/ 171938 h 2232427"/>
              <a:gd name="connsiteX7" fmla="*/ 63959 w 8412108"/>
              <a:gd name="connsiteY7" fmla="*/ 165819 h 2232427"/>
              <a:gd name="connsiteX8" fmla="*/ 1714500 w 8412108"/>
              <a:gd name="connsiteY8" fmla="*/ 60727 h 2232427"/>
              <a:gd name="connsiteX9" fmla="*/ 4555332 w 8412108"/>
              <a:gd name="connsiteY9" fmla="*/ 5 h 2232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12108" h="2232427">
                <a:moveTo>
                  <a:pt x="4555332" y="5"/>
                </a:moveTo>
                <a:cubicBezTo>
                  <a:pt x="5566569" y="402"/>
                  <a:pt x="6516688" y="21040"/>
                  <a:pt x="7029450" y="60727"/>
                </a:cubicBezTo>
                <a:cubicBezTo>
                  <a:pt x="8054975" y="140102"/>
                  <a:pt x="9067800" y="-24998"/>
                  <a:pt x="7867650" y="536977"/>
                </a:cubicBezTo>
                <a:cubicBezTo>
                  <a:pt x="7267575" y="817965"/>
                  <a:pt x="5711825" y="1478365"/>
                  <a:pt x="4079082" y="2100268"/>
                </a:cubicBezTo>
                <a:lnTo>
                  <a:pt x="3727082" y="2232427"/>
                </a:lnTo>
                <a:lnTo>
                  <a:pt x="0" y="2232427"/>
                </a:lnTo>
                <a:lnTo>
                  <a:pt x="0" y="171938"/>
                </a:lnTo>
                <a:lnTo>
                  <a:pt x="63959" y="165819"/>
                </a:lnTo>
                <a:cubicBezTo>
                  <a:pt x="585341" y="122193"/>
                  <a:pt x="1146572" y="91684"/>
                  <a:pt x="1714500" y="60727"/>
                </a:cubicBezTo>
                <a:cubicBezTo>
                  <a:pt x="2471738" y="19452"/>
                  <a:pt x="3544094" y="-392"/>
                  <a:pt x="4555332" y="5"/>
                </a:cubicBezTo>
                <a:close/>
              </a:path>
            </a:pathLst>
          </a:custGeom>
          <a:solidFill>
            <a:srgbClr val="FFEA2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xmlns="" id="{14AE6D9A-7944-423D-8BC8-556373FCE4E4}"/>
              </a:ext>
            </a:extLst>
          </p:cNvPr>
          <p:cNvSpPr/>
          <p:nvPr/>
        </p:nvSpPr>
        <p:spPr>
          <a:xfrm>
            <a:off x="1" y="4850265"/>
            <a:ext cx="6313373" cy="2007735"/>
          </a:xfrm>
          <a:custGeom>
            <a:avLst/>
            <a:gdLst>
              <a:gd name="connsiteX0" fmla="*/ 3763770 w 6313373"/>
              <a:gd name="connsiteY0" fmla="*/ 25 h 2007735"/>
              <a:gd name="connsiteX1" fmla="*/ 5810250 w 6313373"/>
              <a:gd name="connsiteY1" fmla="*/ 217035 h 2007735"/>
              <a:gd name="connsiteX2" fmla="*/ 6153150 w 6313373"/>
              <a:gd name="connsiteY2" fmla="*/ 1131435 h 2007735"/>
              <a:gd name="connsiteX3" fmla="*/ 5807404 w 6313373"/>
              <a:gd name="connsiteY3" fmla="*/ 1955422 h 2007735"/>
              <a:gd name="connsiteX4" fmla="*/ 5779609 w 6313373"/>
              <a:gd name="connsiteY4" fmla="*/ 2007735 h 2007735"/>
              <a:gd name="connsiteX5" fmla="*/ 0 w 6313373"/>
              <a:gd name="connsiteY5" fmla="*/ 2007735 h 2007735"/>
              <a:gd name="connsiteX6" fmla="*/ 0 w 6313373"/>
              <a:gd name="connsiteY6" fmla="*/ 1260263 h 2007735"/>
              <a:gd name="connsiteX7" fmla="*/ 7270 w 6313373"/>
              <a:gd name="connsiteY7" fmla="*/ 1255016 h 2007735"/>
              <a:gd name="connsiteX8" fmla="*/ 2362200 w 6313373"/>
              <a:gd name="connsiteY8" fmla="*/ 140835 h 2007735"/>
              <a:gd name="connsiteX9" fmla="*/ 3763770 w 6313373"/>
              <a:gd name="connsiteY9" fmla="*/ 25 h 2007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3373" h="2007735">
                <a:moveTo>
                  <a:pt x="3763770" y="25"/>
                </a:moveTo>
                <a:cubicBezTo>
                  <a:pt x="4591348" y="1979"/>
                  <a:pt x="5415360" y="113848"/>
                  <a:pt x="5810250" y="217035"/>
                </a:cubicBezTo>
                <a:cubicBezTo>
                  <a:pt x="6442075" y="382135"/>
                  <a:pt x="6381750" y="604385"/>
                  <a:pt x="6153150" y="1131435"/>
                </a:cubicBezTo>
                <a:cubicBezTo>
                  <a:pt x="6067425" y="1329079"/>
                  <a:pt x="5963394" y="1631200"/>
                  <a:pt x="5807404" y="1955422"/>
                </a:cubicBezTo>
                <a:lnTo>
                  <a:pt x="5779609" y="2007735"/>
                </a:lnTo>
                <a:lnTo>
                  <a:pt x="0" y="2007735"/>
                </a:lnTo>
                <a:lnTo>
                  <a:pt x="0" y="1260263"/>
                </a:lnTo>
                <a:lnTo>
                  <a:pt x="7270" y="1255016"/>
                </a:lnTo>
                <a:cubicBezTo>
                  <a:pt x="680070" y="787766"/>
                  <a:pt x="1615678" y="330740"/>
                  <a:pt x="2362200" y="140835"/>
                </a:cubicBezTo>
                <a:cubicBezTo>
                  <a:pt x="2769394" y="37251"/>
                  <a:pt x="3267224" y="-1147"/>
                  <a:pt x="3763770" y="25"/>
                </a:cubicBezTo>
                <a:close/>
              </a:path>
            </a:pathLst>
          </a:custGeom>
          <a:solidFill>
            <a:srgbClr val="FFEA26"/>
          </a:solidFill>
          <a:ln>
            <a:noFill/>
          </a:ln>
          <a:effectLst>
            <a:outerShdw blurRad="190500" dist="101600" dir="16200000"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a:extLst>
              <a:ext uri="{FF2B5EF4-FFF2-40B4-BE49-F238E27FC236}">
                <a16:creationId xmlns:a16="http://schemas.microsoft.com/office/drawing/2014/main" xmlns="" id="{D7981D6A-3FF6-480F-88E9-D37396231155}"/>
              </a:ext>
            </a:extLst>
          </p:cNvPr>
          <p:cNvSpPr/>
          <p:nvPr/>
        </p:nvSpPr>
        <p:spPr>
          <a:xfrm>
            <a:off x="3713964" y="2933085"/>
            <a:ext cx="8478036" cy="3924915"/>
          </a:xfrm>
          <a:custGeom>
            <a:avLst/>
            <a:gdLst>
              <a:gd name="connsiteX0" fmla="*/ 8478036 w 8478036"/>
              <a:gd name="connsiteY0" fmla="*/ 0 h 3924915"/>
              <a:gd name="connsiteX1" fmla="*/ 8478036 w 8478036"/>
              <a:gd name="connsiteY1" fmla="*/ 3924915 h 3924915"/>
              <a:gd name="connsiteX2" fmla="*/ 0 w 8478036"/>
              <a:gd name="connsiteY2" fmla="*/ 3924915 h 3924915"/>
              <a:gd name="connsiteX3" fmla="*/ 134513 w 8478036"/>
              <a:gd name="connsiteY3" fmla="*/ 3773620 h 3924915"/>
              <a:gd name="connsiteX4" fmla="*/ 1277136 w 8478036"/>
              <a:gd name="connsiteY4" fmla="*/ 2629515 h 3924915"/>
              <a:gd name="connsiteX5" fmla="*/ 3010686 w 8478036"/>
              <a:gd name="connsiteY5" fmla="*/ 1600815 h 3924915"/>
              <a:gd name="connsiteX6" fmla="*/ 6687336 w 8478036"/>
              <a:gd name="connsiteY6" fmla="*/ 1048365 h 3924915"/>
              <a:gd name="connsiteX7" fmla="*/ 8410170 w 8478036"/>
              <a:gd name="connsiteY7" fmla="*/ 44668 h 3924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78036" h="3924915">
                <a:moveTo>
                  <a:pt x="8478036" y="0"/>
                </a:moveTo>
                <a:lnTo>
                  <a:pt x="8478036" y="3924915"/>
                </a:lnTo>
                <a:lnTo>
                  <a:pt x="0" y="3924915"/>
                </a:lnTo>
                <a:lnTo>
                  <a:pt x="134513" y="3773620"/>
                </a:lnTo>
                <a:cubicBezTo>
                  <a:pt x="543191" y="3328214"/>
                  <a:pt x="1029883" y="2886492"/>
                  <a:pt x="1277136" y="2629515"/>
                </a:cubicBezTo>
                <a:cubicBezTo>
                  <a:pt x="1842287" y="2042140"/>
                  <a:pt x="2108986" y="1864340"/>
                  <a:pt x="3010686" y="1600815"/>
                </a:cubicBezTo>
                <a:cubicBezTo>
                  <a:pt x="3912386" y="1337290"/>
                  <a:pt x="5572911" y="1369040"/>
                  <a:pt x="6687336" y="1048365"/>
                </a:cubicBezTo>
                <a:cubicBezTo>
                  <a:pt x="7244549" y="888028"/>
                  <a:pt x="7863674" y="413365"/>
                  <a:pt x="8410170" y="44668"/>
                </a:cubicBezTo>
                <a:close/>
              </a:path>
            </a:pathLst>
          </a:custGeom>
          <a:solidFill>
            <a:srgbClr val="FFEA26"/>
          </a:solidFill>
          <a:ln>
            <a:noFill/>
          </a:ln>
          <a:effectLst>
            <a:outerShdw blurRad="190500" dist="101600" dir="8400000"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形状 44">
            <a:extLst>
              <a:ext uri="{FF2B5EF4-FFF2-40B4-BE49-F238E27FC236}">
                <a16:creationId xmlns:a16="http://schemas.microsoft.com/office/drawing/2014/main" xmlns="" id="{FCB654D1-A3B5-489E-A2CC-A8C4E59C136B}"/>
              </a:ext>
            </a:extLst>
          </p:cNvPr>
          <p:cNvSpPr/>
          <p:nvPr/>
        </p:nvSpPr>
        <p:spPr>
          <a:xfrm>
            <a:off x="0" y="2427246"/>
            <a:ext cx="8525859" cy="4430754"/>
          </a:xfrm>
          <a:custGeom>
            <a:avLst/>
            <a:gdLst>
              <a:gd name="connsiteX0" fmla="*/ 0 w 8525859"/>
              <a:gd name="connsiteY0" fmla="*/ 0 h 4430754"/>
              <a:gd name="connsiteX1" fmla="*/ 61913 w 8525859"/>
              <a:gd name="connsiteY1" fmla="*/ 105214 h 4430754"/>
              <a:gd name="connsiteX2" fmla="*/ 1181100 w 8525859"/>
              <a:gd name="connsiteY2" fmla="*/ 1935204 h 4430754"/>
              <a:gd name="connsiteX3" fmla="*/ 3600450 w 8525859"/>
              <a:gd name="connsiteY3" fmla="*/ 3421104 h 4430754"/>
              <a:gd name="connsiteX4" fmla="*/ 5772150 w 8525859"/>
              <a:gd name="connsiteY4" fmla="*/ 3764004 h 4430754"/>
              <a:gd name="connsiteX5" fmla="*/ 8387151 w 8525859"/>
              <a:gd name="connsiteY5" fmla="*/ 4371653 h 4430754"/>
              <a:gd name="connsiteX6" fmla="*/ 8525859 w 8525859"/>
              <a:gd name="connsiteY6" fmla="*/ 4430754 h 4430754"/>
              <a:gd name="connsiteX7" fmla="*/ 0 w 8525859"/>
              <a:gd name="connsiteY7" fmla="*/ 4430754 h 4430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25859" h="4430754">
                <a:moveTo>
                  <a:pt x="0" y="0"/>
                </a:moveTo>
                <a:lnTo>
                  <a:pt x="61913" y="105214"/>
                </a:lnTo>
                <a:cubicBezTo>
                  <a:pt x="437357" y="772360"/>
                  <a:pt x="773113" y="1573254"/>
                  <a:pt x="1181100" y="1935204"/>
                </a:cubicBezTo>
                <a:cubicBezTo>
                  <a:pt x="1997075" y="2659104"/>
                  <a:pt x="2720975" y="3306804"/>
                  <a:pt x="3600450" y="3421104"/>
                </a:cubicBezTo>
                <a:cubicBezTo>
                  <a:pt x="4479925" y="3535404"/>
                  <a:pt x="4927600" y="3548104"/>
                  <a:pt x="5772150" y="3764004"/>
                </a:cubicBezTo>
                <a:cubicBezTo>
                  <a:pt x="6352778" y="3912435"/>
                  <a:pt x="7739274" y="4128398"/>
                  <a:pt x="8387151" y="4371653"/>
                </a:cubicBezTo>
                <a:lnTo>
                  <a:pt x="8525859" y="4430754"/>
                </a:lnTo>
                <a:lnTo>
                  <a:pt x="0" y="4430754"/>
                </a:lnTo>
                <a:close/>
              </a:path>
            </a:pathLst>
          </a:custGeom>
          <a:solidFill>
            <a:srgbClr val="FFEA26"/>
          </a:solidFill>
          <a:ln>
            <a:noFill/>
          </a:ln>
          <a:effectLst>
            <a:outerShdw blurRad="190500" dist="101600" dir="16200000"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a:extLst>
              <a:ext uri="{FF2B5EF4-FFF2-40B4-BE49-F238E27FC236}">
                <a16:creationId xmlns:a16="http://schemas.microsoft.com/office/drawing/2014/main" xmlns="" id="{DC235AC8-135C-48B8-BBBC-40B527526689}"/>
              </a:ext>
            </a:extLst>
          </p:cNvPr>
          <p:cNvSpPr/>
          <p:nvPr/>
        </p:nvSpPr>
        <p:spPr>
          <a:xfrm>
            <a:off x="10191750" y="4800930"/>
            <a:ext cx="2000250" cy="2057070"/>
          </a:xfrm>
          <a:custGeom>
            <a:avLst/>
            <a:gdLst>
              <a:gd name="connsiteX0" fmla="*/ 2000250 w 2000250"/>
              <a:gd name="connsiteY0" fmla="*/ 0 h 2057070"/>
              <a:gd name="connsiteX1" fmla="*/ 2000250 w 2000250"/>
              <a:gd name="connsiteY1" fmla="*/ 2057070 h 2057070"/>
              <a:gd name="connsiteX2" fmla="*/ 5962 w 2000250"/>
              <a:gd name="connsiteY2" fmla="*/ 2057070 h 2057070"/>
              <a:gd name="connsiteX3" fmla="*/ 0 w 2000250"/>
              <a:gd name="connsiteY3" fmla="*/ 1942769 h 2057070"/>
              <a:gd name="connsiteX4" fmla="*/ 1801817 w 2000250"/>
              <a:gd name="connsiteY4" fmla="*/ 9701 h 2057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50" h="2057070">
                <a:moveTo>
                  <a:pt x="2000250" y="0"/>
                </a:moveTo>
                <a:lnTo>
                  <a:pt x="2000250" y="2057070"/>
                </a:lnTo>
                <a:lnTo>
                  <a:pt x="5962" y="2057070"/>
                </a:lnTo>
                <a:lnTo>
                  <a:pt x="0" y="1942769"/>
                </a:lnTo>
                <a:cubicBezTo>
                  <a:pt x="0" y="936697"/>
                  <a:pt x="789763" y="109207"/>
                  <a:pt x="1801817" y="9701"/>
                </a:cubicBezTo>
                <a:close/>
              </a:path>
            </a:pathLst>
          </a:custGeom>
          <a:solidFill>
            <a:srgbClr val="FFEA26"/>
          </a:solidFill>
          <a:ln>
            <a:noFill/>
          </a:ln>
          <a:effectLst>
            <a:outerShdw blurRad="190500" dist="101600" dir="16200000"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xmlns="" id="{3B17F628-8002-4802-850B-C038D453D82E}"/>
              </a:ext>
            </a:extLst>
          </p:cNvPr>
          <p:cNvSpPr/>
          <p:nvPr/>
        </p:nvSpPr>
        <p:spPr>
          <a:xfrm>
            <a:off x="5444610" y="5576544"/>
            <a:ext cx="6747390" cy="1281457"/>
          </a:xfrm>
          <a:custGeom>
            <a:avLst/>
            <a:gdLst>
              <a:gd name="connsiteX0" fmla="*/ 6747390 w 6747390"/>
              <a:gd name="connsiteY0" fmla="*/ 0 h 1281457"/>
              <a:gd name="connsiteX1" fmla="*/ 6747390 w 6747390"/>
              <a:gd name="connsiteY1" fmla="*/ 1281457 h 1281457"/>
              <a:gd name="connsiteX2" fmla="*/ 0 w 6747390"/>
              <a:gd name="connsiteY2" fmla="*/ 1281457 h 1281457"/>
              <a:gd name="connsiteX3" fmla="*/ 49083 w 6747390"/>
              <a:gd name="connsiteY3" fmla="*/ 1224010 h 1281457"/>
              <a:gd name="connsiteX4" fmla="*/ 727591 w 6747390"/>
              <a:gd name="connsiteY4" fmla="*/ 424207 h 1281457"/>
              <a:gd name="connsiteX5" fmla="*/ 5852040 w 6747390"/>
              <a:gd name="connsiteY5" fmla="*/ 500407 h 1281457"/>
              <a:gd name="connsiteX6" fmla="*/ 6632215 w 6747390"/>
              <a:gd name="connsiteY6" fmla="*/ 143555 h 1281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7390" h="1281457">
                <a:moveTo>
                  <a:pt x="6747390" y="0"/>
                </a:moveTo>
                <a:lnTo>
                  <a:pt x="6747390" y="1281457"/>
                </a:lnTo>
                <a:lnTo>
                  <a:pt x="0" y="1281457"/>
                </a:lnTo>
                <a:lnTo>
                  <a:pt x="49083" y="1224010"/>
                </a:lnTo>
                <a:cubicBezTo>
                  <a:pt x="281701" y="955623"/>
                  <a:pt x="527566" y="682970"/>
                  <a:pt x="727591" y="424207"/>
                </a:cubicBezTo>
                <a:cubicBezTo>
                  <a:pt x="1527690" y="-610843"/>
                  <a:pt x="4750315" y="608357"/>
                  <a:pt x="5852040" y="500407"/>
                </a:cubicBezTo>
                <a:cubicBezTo>
                  <a:pt x="6265187" y="459926"/>
                  <a:pt x="6484559" y="305145"/>
                  <a:pt x="6632215" y="143555"/>
                </a:cubicBezTo>
                <a:close/>
              </a:path>
            </a:pathLst>
          </a:custGeom>
          <a:solidFill>
            <a:srgbClr val="FFEA26"/>
          </a:solidFill>
          <a:ln>
            <a:noFill/>
          </a:ln>
          <a:effectLst>
            <a:outerShdw blurRad="190500" dist="101600" dir="16200000"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xmlns="" id="{B4EAAAF0-9FD8-4AA4-98F2-59B874FCE1D1}"/>
              </a:ext>
            </a:extLst>
          </p:cNvPr>
          <p:cNvSpPr txBox="1"/>
          <p:nvPr/>
        </p:nvSpPr>
        <p:spPr>
          <a:xfrm>
            <a:off x="201108" y="179296"/>
            <a:ext cx="2721984" cy="369332"/>
          </a:xfrm>
          <a:prstGeom prst="rect">
            <a:avLst/>
          </a:prstGeom>
          <a:noFill/>
        </p:spPr>
        <p:txBody>
          <a:bodyPr wrap="square" rtlCol="0">
            <a:spAutoFit/>
          </a:bodyPr>
          <a:lstStyle/>
          <a:p>
            <a:r>
              <a:rPr lang="en-US" altLang="zh-CN">
                <a:latin typeface="Arial Rounded MT Bold" panose="020F0704030504030204" pitchFamily="34" charset="0"/>
                <a:ea typeface="03SmartFontUI" panose="02000600000000000000" pitchFamily="50" charset="-128"/>
                <a:cs typeface="Aharoni" panose="02010803020104030203" pitchFamily="2" charset="-79"/>
              </a:rPr>
              <a:t>DESIGNED BY XIAO</a:t>
            </a:r>
            <a:endParaRPr lang="zh-CN" altLang="en-US">
              <a:latin typeface="Arial Rounded MT Bold" panose="020F0704030504030204" pitchFamily="34" charset="0"/>
              <a:ea typeface="03SmartFontUI" panose="02000600000000000000" pitchFamily="50" charset="-128"/>
              <a:cs typeface="Aharoni" panose="02010803020104030203" pitchFamily="2" charset="-79"/>
            </a:endParaRPr>
          </a:p>
        </p:txBody>
      </p:sp>
      <p:sp>
        <p:nvSpPr>
          <p:cNvPr id="54" name="文本框 53">
            <a:extLst>
              <a:ext uri="{FF2B5EF4-FFF2-40B4-BE49-F238E27FC236}">
                <a16:creationId xmlns:a16="http://schemas.microsoft.com/office/drawing/2014/main" xmlns="" id="{7B5B058D-B232-487B-BC96-15E1E88319D2}"/>
              </a:ext>
            </a:extLst>
          </p:cNvPr>
          <p:cNvSpPr txBox="1"/>
          <p:nvPr/>
        </p:nvSpPr>
        <p:spPr>
          <a:xfrm>
            <a:off x="10009762" y="179296"/>
            <a:ext cx="1981130" cy="369332"/>
          </a:xfrm>
          <a:prstGeom prst="rect">
            <a:avLst/>
          </a:prstGeom>
          <a:noFill/>
        </p:spPr>
        <p:txBody>
          <a:bodyPr wrap="square" rtlCol="0">
            <a:spAutoFit/>
          </a:bodyPr>
          <a:lstStyle/>
          <a:p>
            <a:pPr algn="r"/>
            <a:r>
              <a:rPr lang="en-US" altLang="zh-CN">
                <a:latin typeface="Arial Rounded MT Bold" panose="020F0704030504030204" pitchFamily="34" charset="0"/>
              </a:rPr>
              <a:t>2019</a:t>
            </a:r>
            <a:endParaRPr lang="zh-CN" altLang="en-US">
              <a:latin typeface="Arial Rounded MT Bold" panose="020F0704030504030204" pitchFamily="34" charset="0"/>
            </a:endParaRPr>
          </a:p>
        </p:txBody>
      </p:sp>
      <p:sp>
        <p:nvSpPr>
          <p:cNvPr id="56" name="文本框 55">
            <a:extLst>
              <a:ext uri="{FF2B5EF4-FFF2-40B4-BE49-F238E27FC236}">
                <a16:creationId xmlns:a16="http://schemas.microsoft.com/office/drawing/2014/main" xmlns="" id="{2FF07432-CAE1-4E50-9152-AD34C65691EA}"/>
              </a:ext>
            </a:extLst>
          </p:cNvPr>
          <p:cNvSpPr txBox="1"/>
          <p:nvPr/>
        </p:nvSpPr>
        <p:spPr>
          <a:xfrm>
            <a:off x="10009762" y="6309372"/>
            <a:ext cx="1981130" cy="369332"/>
          </a:xfrm>
          <a:prstGeom prst="rect">
            <a:avLst/>
          </a:prstGeom>
          <a:noFill/>
        </p:spPr>
        <p:txBody>
          <a:bodyPr wrap="square" rtlCol="0">
            <a:spAutoFit/>
          </a:bodyPr>
          <a:lstStyle/>
          <a:p>
            <a:pPr algn="r"/>
            <a:r>
              <a:rPr lang="en-US" altLang="zh-CN">
                <a:latin typeface="Arial Rounded MT Bold" panose="020F0704030504030204" pitchFamily="34" charset="0"/>
              </a:rPr>
              <a:t>06/21</a:t>
            </a:r>
            <a:endParaRPr lang="zh-CN" altLang="en-US">
              <a:latin typeface="Arial Rounded MT Bold" panose="020F0704030504030204" pitchFamily="34" charset="0"/>
            </a:endParaRPr>
          </a:p>
        </p:txBody>
      </p:sp>
      <p:sp>
        <p:nvSpPr>
          <p:cNvPr id="57" name="文本框 56">
            <a:extLst>
              <a:ext uri="{FF2B5EF4-FFF2-40B4-BE49-F238E27FC236}">
                <a16:creationId xmlns:a16="http://schemas.microsoft.com/office/drawing/2014/main" xmlns="" id="{9677B7D9-2ABD-4D25-8191-B6B7CDE96A0A}"/>
              </a:ext>
            </a:extLst>
          </p:cNvPr>
          <p:cNvSpPr txBox="1"/>
          <p:nvPr/>
        </p:nvSpPr>
        <p:spPr>
          <a:xfrm>
            <a:off x="201108" y="6164909"/>
            <a:ext cx="2211892" cy="513795"/>
          </a:xfrm>
          <a:prstGeom prst="rect">
            <a:avLst/>
          </a:prstGeom>
          <a:noFill/>
        </p:spPr>
        <p:txBody>
          <a:bodyPr wrap="square" rtlCol="0">
            <a:spAutoFit/>
          </a:bodyPr>
          <a:lstStyle/>
          <a:p>
            <a:pPr>
              <a:lnSpc>
                <a:spcPct val="120000"/>
              </a:lnSpc>
            </a:pPr>
            <a:r>
              <a:rPr lang="en-US" altLang="zh-CN" sz="1200">
                <a:latin typeface="Arial Rounded MT Bold" panose="020F0704030504030204" pitchFamily="34" charset="0"/>
                <a:ea typeface="03SmartFontUI" panose="02000600000000000000" pitchFamily="50" charset="-128"/>
                <a:cs typeface="Aharoni" panose="02010803020104030203" pitchFamily="2" charset="-79"/>
              </a:rPr>
              <a:t>YOUR CORPORATE NAME GOES HERE</a:t>
            </a:r>
            <a:endParaRPr lang="zh-CN" altLang="en-US" sz="1200">
              <a:latin typeface="Arial Rounded MT Bold" panose="020F0704030504030204" pitchFamily="34" charset="0"/>
              <a:ea typeface="03SmartFontUI" panose="02000600000000000000" pitchFamily="50" charset="-128"/>
              <a:cs typeface="Aharoni" panose="02010803020104030203" pitchFamily="2" charset="-79"/>
            </a:endParaRPr>
          </a:p>
        </p:txBody>
      </p:sp>
      <p:sp>
        <p:nvSpPr>
          <p:cNvPr id="58" name="文本框 57">
            <a:extLst>
              <a:ext uri="{FF2B5EF4-FFF2-40B4-BE49-F238E27FC236}">
                <a16:creationId xmlns:a16="http://schemas.microsoft.com/office/drawing/2014/main" xmlns="" id="{465BF427-0575-47D8-9F50-E65F9B504CFF}"/>
              </a:ext>
            </a:extLst>
          </p:cNvPr>
          <p:cNvSpPr txBox="1"/>
          <p:nvPr/>
        </p:nvSpPr>
        <p:spPr>
          <a:xfrm>
            <a:off x="3426588" y="3064805"/>
            <a:ext cx="5338824" cy="707886"/>
          </a:xfrm>
          <a:prstGeom prst="rect">
            <a:avLst/>
          </a:prstGeom>
          <a:noFill/>
        </p:spPr>
        <p:txBody>
          <a:bodyPr wrap="square" rtlCol="0">
            <a:spAutoFit/>
          </a:bodyPr>
          <a:lstStyle/>
          <a:p>
            <a:pPr algn="ctr"/>
            <a:r>
              <a:rPr lang="en-US" altLang="zh-CN" sz="4000">
                <a:latin typeface="Arial Rounded MT Bold" panose="020F0704030504030204" pitchFamily="34" charset="0"/>
              </a:rPr>
              <a:t>Thanks For Watching</a:t>
            </a:r>
            <a:endParaRPr lang="zh-CN" altLang="en-US" sz="4000">
              <a:latin typeface="Arial Rounded MT Bold" panose="020F0704030504030204" pitchFamily="34" charset="0"/>
            </a:endParaRPr>
          </a:p>
        </p:txBody>
      </p:sp>
      <p:sp>
        <p:nvSpPr>
          <p:cNvPr id="67" name="任意多边形: 形状 66">
            <a:extLst>
              <a:ext uri="{FF2B5EF4-FFF2-40B4-BE49-F238E27FC236}">
                <a16:creationId xmlns:a16="http://schemas.microsoft.com/office/drawing/2014/main" xmlns="" id="{37151439-213A-444A-8CB9-84E9A978EE03}"/>
              </a:ext>
            </a:extLst>
          </p:cNvPr>
          <p:cNvSpPr/>
          <p:nvPr/>
        </p:nvSpPr>
        <p:spPr>
          <a:xfrm>
            <a:off x="8354088" y="2387359"/>
            <a:ext cx="1562980" cy="825157"/>
          </a:xfrm>
          <a:custGeom>
            <a:avLst/>
            <a:gdLst>
              <a:gd name="connsiteX0" fmla="*/ 266700 w 2147887"/>
              <a:gd name="connsiteY0" fmla="*/ 47323 h 1137936"/>
              <a:gd name="connsiteX1" fmla="*/ 1157287 w 2147887"/>
              <a:gd name="connsiteY1" fmla="*/ 4461 h 1137936"/>
              <a:gd name="connsiteX2" fmla="*/ 1871662 w 2147887"/>
              <a:gd name="connsiteY2" fmla="*/ 142573 h 1137936"/>
              <a:gd name="connsiteX3" fmla="*/ 2076450 w 2147887"/>
              <a:gd name="connsiteY3" fmla="*/ 285448 h 1137936"/>
              <a:gd name="connsiteX4" fmla="*/ 2147887 w 2147887"/>
              <a:gd name="connsiteY4" fmla="*/ 485473 h 1137936"/>
              <a:gd name="connsiteX5" fmla="*/ 2081212 w 2147887"/>
              <a:gd name="connsiteY5" fmla="*/ 656923 h 1137936"/>
              <a:gd name="connsiteX6" fmla="*/ 1843087 w 2147887"/>
              <a:gd name="connsiteY6" fmla="*/ 799798 h 1137936"/>
              <a:gd name="connsiteX7" fmla="*/ 1152525 w 2147887"/>
              <a:gd name="connsiteY7" fmla="*/ 871236 h 1137936"/>
              <a:gd name="connsiteX8" fmla="*/ 776287 w 2147887"/>
              <a:gd name="connsiteY8" fmla="*/ 856948 h 1137936"/>
              <a:gd name="connsiteX9" fmla="*/ 285750 w 2147887"/>
              <a:gd name="connsiteY9" fmla="*/ 1137936 h 1137936"/>
              <a:gd name="connsiteX10" fmla="*/ 390525 w 2147887"/>
              <a:gd name="connsiteY10" fmla="*/ 895048 h 1137936"/>
              <a:gd name="connsiteX11" fmla="*/ 0 w 2147887"/>
              <a:gd name="connsiteY11" fmla="*/ 618823 h 1137936"/>
              <a:gd name="connsiteX12" fmla="*/ 9525 w 2147887"/>
              <a:gd name="connsiteY12" fmla="*/ 380698 h 1137936"/>
              <a:gd name="connsiteX13" fmla="*/ 57150 w 2147887"/>
              <a:gd name="connsiteY13" fmla="*/ 175911 h 1137936"/>
              <a:gd name="connsiteX14" fmla="*/ 266700 w 2147887"/>
              <a:gd name="connsiteY14" fmla="*/ 47323 h 1137936"/>
              <a:gd name="connsiteX0" fmla="*/ 276905 w 2158092"/>
              <a:gd name="connsiteY0" fmla="*/ 47323 h 1137936"/>
              <a:gd name="connsiteX1" fmla="*/ 1167492 w 2158092"/>
              <a:gd name="connsiteY1" fmla="*/ 4461 h 1137936"/>
              <a:gd name="connsiteX2" fmla="*/ 1881867 w 2158092"/>
              <a:gd name="connsiteY2" fmla="*/ 142573 h 1137936"/>
              <a:gd name="connsiteX3" fmla="*/ 2086655 w 2158092"/>
              <a:gd name="connsiteY3" fmla="*/ 285448 h 1137936"/>
              <a:gd name="connsiteX4" fmla="*/ 2158092 w 2158092"/>
              <a:gd name="connsiteY4" fmla="*/ 485473 h 1137936"/>
              <a:gd name="connsiteX5" fmla="*/ 2091417 w 2158092"/>
              <a:gd name="connsiteY5" fmla="*/ 656923 h 1137936"/>
              <a:gd name="connsiteX6" fmla="*/ 1853292 w 2158092"/>
              <a:gd name="connsiteY6" fmla="*/ 799798 h 1137936"/>
              <a:gd name="connsiteX7" fmla="*/ 1162730 w 2158092"/>
              <a:gd name="connsiteY7" fmla="*/ 871236 h 1137936"/>
              <a:gd name="connsiteX8" fmla="*/ 786492 w 2158092"/>
              <a:gd name="connsiteY8" fmla="*/ 856948 h 1137936"/>
              <a:gd name="connsiteX9" fmla="*/ 295955 w 2158092"/>
              <a:gd name="connsiteY9" fmla="*/ 1137936 h 1137936"/>
              <a:gd name="connsiteX10" fmla="*/ 400730 w 2158092"/>
              <a:gd name="connsiteY10" fmla="*/ 895048 h 1137936"/>
              <a:gd name="connsiteX11" fmla="*/ 10205 w 2158092"/>
              <a:gd name="connsiteY11" fmla="*/ 618823 h 1137936"/>
              <a:gd name="connsiteX12" fmla="*/ 0 w 2158092"/>
              <a:gd name="connsiteY12" fmla="*/ 400428 h 1137936"/>
              <a:gd name="connsiteX13" fmla="*/ 67355 w 2158092"/>
              <a:gd name="connsiteY13" fmla="*/ 175911 h 1137936"/>
              <a:gd name="connsiteX14" fmla="*/ 276905 w 2158092"/>
              <a:gd name="connsiteY14" fmla="*/ 47323 h 1137936"/>
              <a:gd name="connsiteX0" fmla="*/ 276905 w 2158092"/>
              <a:gd name="connsiteY0" fmla="*/ 47323 h 1137936"/>
              <a:gd name="connsiteX1" fmla="*/ 1167492 w 2158092"/>
              <a:gd name="connsiteY1" fmla="*/ 4461 h 1137936"/>
              <a:gd name="connsiteX2" fmla="*/ 1881867 w 2158092"/>
              <a:gd name="connsiteY2" fmla="*/ 142573 h 1137936"/>
              <a:gd name="connsiteX3" fmla="*/ 2086655 w 2158092"/>
              <a:gd name="connsiteY3" fmla="*/ 285448 h 1137936"/>
              <a:gd name="connsiteX4" fmla="*/ 2158092 w 2158092"/>
              <a:gd name="connsiteY4" fmla="*/ 485473 h 1137936"/>
              <a:gd name="connsiteX5" fmla="*/ 2091417 w 2158092"/>
              <a:gd name="connsiteY5" fmla="*/ 656923 h 1137936"/>
              <a:gd name="connsiteX6" fmla="*/ 1853292 w 2158092"/>
              <a:gd name="connsiteY6" fmla="*/ 799798 h 1137936"/>
              <a:gd name="connsiteX7" fmla="*/ 1162730 w 2158092"/>
              <a:gd name="connsiteY7" fmla="*/ 871236 h 1137936"/>
              <a:gd name="connsiteX8" fmla="*/ 786492 w 2158092"/>
              <a:gd name="connsiteY8" fmla="*/ 856948 h 1137936"/>
              <a:gd name="connsiteX9" fmla="*/ 295955 w 2158092"/>
              <a:gd name="connsiteY9" fmla="*/ 1137936 h 1137936"/>
              <a:gd name="connsiteX10" fmla="*/ 400730 w 2158092"/>
              <a:gd name="connsiteY10" fmla="*/ 895048 h 1137936"/>
              <a:gd name="connsiteX11" fmla="*/ 10205 w 2158092"/>
              <a:gd name="connsiteY11" fmla="*/ 618823 h 1137936"/>
              <a:gd name="connsiteX12" fmla="*/ 0 w 2158092"/>
              <a:gd name="connsiteY12" fmla="*/ 400428 h 1137936"/>
              <a:gd name="connsiteX13" fmla="*/ 67355 w 2158092"/>
              <a:gd name="connsiteY13" fmla="*/ 175911 h 1137936"/>
              <a:gd name="connsiteX14" fmla="*/ 276905 w 2158092"/>
              <a:gd name="connsiteY14" fmla="*/ 47323 h 1137936"/>
              <a:gd name="connsiteX0" fmla="*/ 277216 w 2158403"/>
              <a:gd name="connsiteY0" fmla="*/ 47323 h 1137936"/>
              <a:gd name="connsiteX1" fmla="*/ 1167803 w 2158403"/>
              <a:gd name="connsiteY1" fmla="*/ 4461 h 1137936"/>
              <a:gd name="connsiteX2" fmla="*/ 1882178 w 2158403"/>
              <a:gd name="connsiteY2" fmla="*/ 142573 h 1137936"/>
              <a:gd name="connsiteX3" fmla="*/ 2086966 w 2158403"/>
              <a:gd name="connsiteY3" fmla="*/ 285448 h 1137936"/>
              <a:gd name="connsiteX4" fmla="*/ 2158403 w 2158403"/>
              <a:gd name="connsiteY4" fmla="*/ 485473 h 1137936"/>
              <a:gd name="connsiteX5" fmla="*/ 2091728 w 2158403"/>
              <a:gd name="connsiteY5" fmla="*/ 656923 h 1137936"/>
              <a:gd name="connsiteX6" fmla="*/ 1853603 w 2158403"/>
              <a:gd name="connsiteY6" fmla="*/ 799798 h 1137936"/>
              <a:gd name="connsiteX7" fmla="*/ 1163041 w 2158403"/>
              <a:gd name="connsiteY7" fmla="*/ 871236 h 1137936"/>
              <a:gd name="connsiteX8" fmla="*/ 786803 w 2158403"/>
              <a:gd name="connsiteY8" fmla="*/ 856948 h 1137936"/>
              <a:gd name="connsiteX9" fmla="*/ 296266 w 2158403"/>
              <a:gd name="connsiteY9" fmla="*/ 1137936 h 1137936"/>
              <a:gd name="connsiteX10" fmla="*/ 401041 w 2158403"/>
              <a:gd name="connsiteY10" fmla="*/ 895048 h 1137936"/>
              <a:gd name="connsiteX11" fmla="*/ 10516 w 2158403"/>
              <a:gd name="connsiteY11" fmla="*/ 618823 h 1137936"/>
              <a:gd name="connsiteX12" fmla="*/ 311 w 2158403"/>
              <a:gd name="connsiteY12" fmla="*/ 400428 h 1137936"/>
              <a:gd name="connsiteX13" fmla="*/ 67666 w 2158403"/>
              <a:gd name="connsiteY13" fmla="*/ 175911 h 1137936"/>
              <a:gd name="connsiteX14" fmla="*/ 277216 w 2158403"/>
              <a:gd name="connsiteY14" fmla="*/ 47323 h 1137936"/>
              <a:gd name="connsiteX0" fmla="*/ 277216 w 2158403"/>
              <a:gd name="connsiteY0" fmla="*/ 48890 h 1139503"/>
              <a:gd name="connsiteX1" fmla="*/ 1167803 w 2158403"/>
              <a:gd name="connsiteY1" fmla="*/ 6028 h 1139503"/>
              <a:gd name="connsiteX2" fmla="*/ 1882178 w 2158403"/>
              <a:gd name="connsiteY2" fmla="*/ 144140 h 1139503"/>
              <a:gd name="connsiteX3" fmla="*/ 2086966 w 2158403"/>
              <a:gd name="connsiteY3" fmla="*/ 287015 h 1139503"/>
              <a:gd name="connsiteX4" fmla="*/ 2158403 w 2158403"/>
              <a:gd name="connsiteY4" fmla="*/ 487040 h 1139503"/>
              <a:gd name="connsiteX5" fmla="*/ 2091728 w 2158403"/>
              <a:gd name="connsiteY5" fmla="*/ 658490 h 1139503"/>
              <a:gd name="connsiteX6" fmla="*/ 1853603 w 2158403"/>
              <a:gd name="connsiteY6" fmla="*/ 801365 h 1139503"/>
              <a:gd name="connsiteX7" fmla="*/ 1163041 w 2158403"/>
              <a:gd name="connsiteY7" fmla="*/ 872803 h 1139503"/>
              <a:gd name="connsiteX8" fmla="*/ 786803 w 2158403"/>
              <a:gd name="connsiteY8" fmla="*/ 858515 h 1139503"/>
              <a:gd name="connsiteX9" fmla="*/ 296266 w 2158403"/>
              <a:gd name="connsiteY9" fmla="*/ 1139503 h 1139503"/>
              <a:gd name="connsiteX10" fmla="*/ 401041 w 2158403"/>
              <a:gd name="connsiteY10" fmla="*/ 896615 h 1139503"/>
              <a:gd name="connsiteX11" fmla="*/ 10516 w 2158403"/>
              <a:gd name="connsiteY11" fmla="*/ 620390 h 1139503"/>
              <a:gd name="connsiteX12" fmla="*/ 311 w 2158403"/>
              <a:gd name="connsiteY12" fmla="*/ 401995 h 1139503"/>
              <a:gd name="connsiteX13" fmla="*/ 67666 w 2158403"/>
              <a:gd name="connsiteY13" fmla="*/ 177478 h 1139503"/>
              <a:gd name="connsiteX14" fmla="*/ 277216 w 2158403"/>
              <a:gd name="connsiteY14" fmla="*/ 48890 h 113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8403" h="1139503">
                <a:moveTo>
                  <a:pt x="277216" y="48890"/>
                </a:moveTo>
                <a:cubicBezTo>
                  <a:pt x="347066" y="6027"/>
                  <a:pt x="900309" y="-9847"/>
                  <a:pt x="1167803" y="6028"/>
                </a:cubicBezTo>
                <a:lnTo>
                  <a:pt x="1882178" y="144140"/>
                </a:lnTo>
                <a:lnTo>
                  <a:pt x="2086966" y="287015"/>
                </a:lnTo>
                <a:lnTo>
                  <a:pt x="2158403" y="487040"/>
                </a:lnTo>
                <a:lnTo>
                  <a:pt x="2091728" y="658490"/>
                </a:lnTo>
                <a:cubicBezTo>
                  <a:pt x="2040928" y="710878"/>
                  <a:pt x="2008384" y="765646"/>
                  <a:pt x="1853603" y="801365"/>
                </a:cubicBezTo>
                <a:cubicBezTo>
                  <a:pt x="1698822" y="837084"/>
                  <a:pt x="1340841" y="863278"/>
                  <a:pt x="1163041" y="872803"/>
                </a:cubicBezTo>
                <a:lnTo>
                  <a:pt x="786803" y="858515"/>
                </a:lnTo>
                <a:lnTo>
                  <a:pt x="296266" y="1139503"/>
                </a:lnTo>
                <a:lnTo>
                  <a:pt x="401041" y="896615"/>
                </a:lnTo>
                <a:cubicBezTo>
                  <a:pt x="270866" y="804540"/>
                  <a:pt x="76397" y="713259"/>
                  <a:pt x="10516" y="620390"/>
                </a:cubicBezTo>
                <a:lnTo>
                  <a:pt x="311" y="401995"/>
                </a:lnTo>
                <a:cubicBezTo>
                  <a:pt x="-3091" y="329197"/>
                  <a:pt x="21515" y="236329"/>
                  <a:pt x="67666" y="177478"/>
                </a:cubicBezTo>
                <a:lnTo>
                  <a:pt x="277216" y="48890"/>
                </a:lnTo>
                <a:close/>
              </a:path>
            </a:pathLst>
          </a:custGeom>
          <a:solidFill>
            <a:srgbClr val="1DC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a:extLst>
              <a:ext uri="{FF2B5EF4-FFF2-40B4-BE49-F238E27FC236}">
                <a16:creationId xmlns:a16="http://schemas.microsoft.com/office/drawing/2014/main" xmlns="" id="{E9256AEE-C096-4F30-B956-BD81DCF2E5F9}"/>
              </a:ext>
            </a:extLst>
          </p:cNvPr>
          <p:cNvSpPr txBox="1"/>
          <p:nvPr/>
        </p:nvSpPr>
        <p:spPr>
          <a:xfrm>
            <a:off x="8447844" y="2539478"/>
            <a:ext cx="1346170" cy="369332"/>
          </a:xfrm>
          <a:prstGeom prst="rect">
            <a:avLst/>
          </a:prstGeom>
          <a:noFill/>
        </p:spPr>
        <p:txBody>
          <a:bodyPr wrap="square" rtlCol="0">
            <a:spAutoFit/>
          </a:bodyPr>
          <a:lstStyle/>
          <a:p>
            <a:pPr algn="ctr"/>
            <a:r>
              <a:rPr lang="en-US" altLang="zh-CN">
                <a:solidFill>
                  <a:schemeClr val="bg1"/>
                </a:solidFill>
                <a:latin typeface="Arial Rounded MT Bold" panose="020F0704030504030204" pitchFamily="34" charset="0"/>
                <a:ea typeface="03SmartFontUI" panose="02000600000000000000" pitchFamily="50" charset="-128"/>
                <a:cs typeface="Aharoni" panose="02010803020104030203" pitchFamily="2" charset="-79"/>
              </a:rPr>
              <a:t>CLASS 01</a:t>
            </a:r>
            <a:endParaRPr lang="zh-CN" altLang="en-US">
              <a:solidFill>
                <a:schemeClr val="bg1"/>
              </a:solidFill>
              <a:latin typeface="Arial Rounded MT Bold" panose="020F0704030504030204" pitchFamily="34" charset="0"/>
              <a:ea typeface="03SmartFontUI" panose="02000600000000000000" pitchFamily="50" charset="-128"/>
              <a:cs typeface="Aharoni" panose="02010803020104030203" pitchFamily="2" charset="-79"/>
            </a:endParaRPr>
          </a:p>
        </p:txBody>
      </p:sp>
      <p:grpSp>
        <p:nvGrpSpPr>
          <p:cNvPr id="96" name="组合 95">
            <a:extLst>
              <a:ext uri="{FF2B5EF4-FFF2-40B4-BE49-F238E27FC236}">
                <a16:creationId xmlns:a16="http://schemas.microsoft.com/office/drawing/2014/main" xmlns="" id="{A418D4DB-6FA7-4336-B1F0-4FE5E0E14856}"/>
              </a:ext>
            </a:extLst>
          </p:cNvPr>
          <p:cNvGrpSpPr/>
          <p:nvPr/>
        </p:nvGrpSpPr>
        <p:grpSpPr>
          <a:xfrm>
            <a:off x="2926196" y="4124371"/>
            <a:ext cx="342476" cy="369332"/>
            <a:chOff x="2960114" y="3960064"/>
            <a:chExt cx="342476" cy="369332"/>
          </a:xfrm>
        </p:grpSpPr>
        <p:sp>
          <p:nvSpPr>
            <p:cNvPr id="75" name="椭圆 74">
              <a:extLst>
                <a:ext uri="{FF2B5EF4-FFF2-40B4-BE49-F238E27FC236}">
                  <a16:creationId xmlns:a16="http://schemas.microsoft.com/office/drawing/2014/main" xmlns="" id="{B6D7C5BC-A7E1-460F-B18F-328009E9B5C9}"/>
                </a:ext>
              </a:extLst>
            </p:cNvPr>
            <p:cNvSpPr/>
            <p:nvPr/>
          </p:nvSpPr>
          <p:spPr>
            <a:xfrm>
              <a:off x="2992115" y="4028753"/>
              <a:ext cx="278475" cy="278475"/>
            </a:xfrm>
            <a:prstGeom prst="ellipse">
              <a:avLst/>
            </a:prstGeom>
            <a:solidFill>
              <a:srgbClr val="B8EB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77">
              <a:extLst>
                <a:ext uri="{FF2B5EF4-FFF2-40B4-BE49-F238E27FC236}">
                  <a16:creationId xmlns:a16="http://schemas.microsoft.com/office/drawing/2014/main" xmlns="" id="{9F79C167-16CF-42CA-A78F-4CCBEA41DE0B}"/>
                </a:ext>
              </a:extLst>
            </p:cNvPr>
            <p:cNvSpPr txBox="1"/>
            <p:nvPr/>
          </p:nvSpPr>
          <p:spPr>
            <a:xfrm>
              <a:off x="2960114" y="3960064"/>
              <a:ext cx="342476" cy="369332"/>
            </a:xfrm>
            <a:prstGeom prst="rect">
              <a:avLst/>
            </a:prstGeom>
            <a:noFill/>
          </p:spPr>
          <p:txBody>
            <a:bodyPr wrap="square" rtlCol="0">
              <a:spAutoFit/>
            </a:bodyPr>
            <a:lstStyle/>
            <a:p>
              <a:pPr algn="ctr"/>
              <a:r>
                <a:rPr lang="en-US" altLang="zh-CN">
                  <a:solidFill>
                    <a:schemeClr val="bg1"/>
                  </a:solidFill>
                  <a:latin typeface="Arial Rounded MT Bold" panose="020F0704030504030204" pitchFamily="34" charset="0"/>
                  <a:ea typeface="03SmartFontUI" panose="02000600000000000000" pitchFamily="50" charset="-128"/>
                  <a:cs typeface="Aharoni" panose="02010803020104030203" pitchFamily="2" charset="-79"/>
                </a:rPr>
                <a:t>æ</a:t>
              </a:r>
              <a:endParaRPr lang="zh-CN" altLang="en-US">
                <a:solidFill>
                  <a:schemeClr val="bg1"/>
                </a:solidFill>
                <a:latin typeface="Arial Rounded MT Bold" panose="020F0704030504030204" pitchFamily="34" charset="0"/>
                <a:ea typeface="03SmartFontUI" panose="02000600000000000000" pitchFamily="50" charset="-128"/>
                <a:cs typeface="Aharoni" panose="02010803020104030203" pitchFamily="2" charset="-79"/>
              </a:endParaRPr>
            </a:p>
          </p:txBody>
        </p:sp>
      </p:grpSp>
      <p:grpSp>
        <p:nvGrpSpPr>
          <p:cNvPr id="95" name="组合 94">
            <a:extLst>
              <a:ext uri="{FF2B5EF4-FFF2-40B4-BE49-F238E27FC236}">
                <a16:creationId xmlns:a16="http://schemas.microsoft.com/office/drawing/2014/main" xmlns="" id="{CAF1B0F6-1E2B-4615-A046-0C4DB7823333}"/>
              </a:ext>
            </a:extLst>
          </p:cNvPr>
          <p:cNvGrpSpPr/>
          <p:nvPr/>
        </p:nvGrpSpPr>
        <p:grpSpPr>
          <a:xfrm>
            <a:off x="3206287" y="3888119"/>
            <a:ext cx="342476" cy="338554"/>
            <a:chOff x="3240205" y="3723812"/>
            <a:chExt cx="342476" cy="338554"/>
          </a:xfrm>
        </p:grpSpPr>
        <p:sp>
          <p:nvSpPr>
            <p:cNvPr id="74" name="椭圆 73">
              <a:extLst>
                <a:ext uri="{FF2B5EF4-FFF2-40B4-BE49-F238E27FC236}">
                  <a16:creationId xmlns:a16="http://schemas.microsoft.com/office/drawing/2014/main" xmlns="" id="{CBC0351C-FB85-4F45-B5BA-B10A89F4C4A6}"/>
                </a:ext>
              </a:extLst>
            </p:cNvPr>
            <p:cNvSpPr/>
            <p:nvPr/>
          </p:nvSpPr>
          <p:spPr>
            <a:xfrm>
              <a:off x="3295439" y="3777501"/>
              <a:ext cx="228778" cy="228778"/>
            </a:xfrm>
            <a:prstGeom prst="ellipse">
              <a:avLst/>
            </a:prstGeom>
            <a:solidFill>
              <a:srgbClr val="84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a:extLst>
                <a:ext uri="{FF2B5EF4-FFF2-40B4-BE49-F238E27FC236}">
                  <a16:creationId xmlns:a16="http://schemas.microsoft.com/office/drawing/2014/main" xmlns="" id="{517D6A10-780F-48ED-AF63-673CB4D0830B}"/>
                </a:ext>
              </a:extLst>
            </p:cNvPr>
            <p:cNvSpPr txBox="1"/>
            <p:nvPr/>
          </p:nvSpPr>
          <p:spPr>
            <a:xfrm>
              <a:off x="3240205" y="3723812"/>
              <a:ext cx="342476" cy="338554"/>
            </a:xfrm>
            <a:prstGeom prst="rect">
              <a:avLst/>
            </a:prstGeom>
            <a:noFill/>
          </p:spPr>
          <p:txBody>
            <a:bodyPr wrap="square" rtlCol="0">
              <a:spAutoFit/>
            </a:bodyPr>
            <a:lstStyle/>
            <a:p>
              <a:pPr algn="ctr"/>
              <a:r>
                <a:rPr lang="el-GR" altLang="zh-CN" sz="1600">
                  <a:solidFill>
                    <a:schemeClr val="bg1"/>
                  </a:solidFill>
                  <a:latin typeface="Arial Rounded MT Bold" panose="020F0704030504030204" pitchFamily="34" charset="0"/>
                  <a:ea typeface="03SmartFontUI" panose="02000600000000000000" pitchFamily="50" charset="-128"/>
                  <a:cs typeface="Aharoni" panose="02010803020104030203" pitchFamily="2" charset="-79"/>
                </a:rPr>
                <a:t>θ</a:t>
              </a:r>
              <a:endParaRPr lang="zh-CN" altLang="en-US" sz="1600">
                <a:solidFill>
                  <a:schemeClr val="bg1"/>
                </a:solidFill>
                <a:latin typeface="Arial Rounded MT Bold" panose="020F0704030504030204" pitchFamily="34" charset="0"/>
                <a:ea typeface="03SmartFontUI" panose="02000600000000000000" pitchFamily="50" charset="-128"/>
                <a:cs typeface="Aharoni" panose="02010803020104030203" pitchFamily="2" charset="-79"/>
              </a:endParaRPr>
            </a:p>
          </p:txBody>
        </p:sp>
      </p:grpSp>
      <p:grpSp>
        <p:nvGrpSpPr>
          <p:cNvPr id="94" name="组合 93">
            <a:extLst>
              <a:ext uri="{FF2B5EF4-FFF2-40B4-BE49-F238E27FC236}">
                <a16:creationId xmlns:a16="http://schemas.microsoft.com/office/drawing/2014/main" xmlns="" id="{2F550932-B213-4D19-A23F-BC83F6D98F33}"/>
              </a:ext>
            </a:extLst>
          </p:cNvPr>
          <p:cNvGrpSpPr/>
          <p:nvPr/>
        </p:nvGrpSpPr>
        <p:grpSpPr>
          <a:xfrm>
            <a:off x="3445840" y="3707509"/>
            <a:ext cx="342476" cy="246221"/>
            <a:chOff x="3479758" y="3543202"/>
            <a:chExt cx="342476" cy="246221"/>
          </a:xfrm>
        </p:grpSpPr>
        <p:sp>
          <p:nvSpPr>
            <p:cNvPr id="73" name="椭圆 72">
              <a:extLst>
                <a:ext uri="{FF2B5EF4-FFF2-40B4-BE49-F238E27FC236}">
                  <a16:creationId xmlns:a16="http://schemas.microsoft.com/office/drawing/2014/main" xmlns="" id="{5C3C4B2C-9BDB-4696-8DF6-3DAAD4C31965}"/>
                </a:ext>
              </a:extLst>
            </p:cNvPr>
            <p:cNvSpPr/>
            <p:nvPr/>
          </p:nvSpPr>
          <p:spPr>
            <a:xfrm>
              <a:off x="3575897" y="3608433"/>
              <a:ext cx="138066" cy="138066"/>
            </a:xfrm>
            <a:prstGeom prst="ellipse">
              <a:avLst/>
            </a:prstGeom>
            <a:solidFill>
              <a:srgbClr val="1DC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a:extLst>
                <a:ext uri="{FF2B5EF4-FFF2-40B4-BE49-F238E27FC236}">
                  <a16:creationId xmlns:a16="http://schemas.microsoft.com/office/drawing/2014/main" xmlns="" id="{1A61CB42-3EFE-4067-A96A-629C7ECB4FE8}"/>
                </a:ext>
              </a:extLst>
            </p:cNvPr>
            <p:cNvSpPr txBox="1"/>
            <p:nvPr/>
          </p:nvSpPr>
          <p:spPr>
            <a:xfrm>
              <a:off x="3479758" y="3543202"/>
              <a:ext cx="342476" cy="246221"/>
            </a:xfrm>
            <a:prstGeom prst="rect">
              <a:avLst/>
            </a:prstGeom>
            <a:noFill/>
          </p:spPr>
          <p:txBody>
            <a:bodyPr wrap="square" rtlCol="0">
              <a:spAutoFit/>
            </a:bodyPr>
            <a:lstStyle/>
            <a:p>
              <a:pPr algn="ctr"/>
              <a:r>
                <a:rPr lang="en-US" altLang="zh-CN" sz="1000">
                  <a:solidFill>
                    <a:schemeClr val="bg1"/>
                  </a:solidFill>
                  <a:latin typeface="Arial Rounded MT Bold" panose="020F0704030504030204" pitchFamily="34" charset="0"/>
                  <a:ea typeface="03SmartFontUI" panose="02000600000000000000" pitchFamily="50" charset="-128"/>
                  <a:cs typeface="Aharoni" panose="02010803020104030203" pitchFamily="2" charset="-79"/>
                </a:rPr>
                <a:t>ɔ:</a:t>
              </a:r>
              <a:endParaRPr lang="zh-CN" altLang="en-US" sz="1000">
                <a:solidFill>
                  <a:schemeClr val="bg1"/>
                </a:solidFill>
                <a:latin typeface="Arial Rounded MT Bold" panose="020F0704030504030204" pitchFamily="34" charset="0"/>
                <a:ea typeface="03SmartFontUI" panose="02000600000000000000" pitchFamily="50" charset="-128"/>
                <a:cs typeface="Aharoni" panose="02010803020104030203" pitchFamily="2" charset="-79"/>
              </a:endParaRPr>
            </a:p>
          </p:txBody>
        </p:sp>
      </p:grpSp>
      <p:grpSp>
        <p:nvGrpSpPr>
          <p:cNvPr id="91" name="组合 90">
            <a:extLst>
              <a:ext uri="{FF2B5EF4-FFF2-40B4-BE49-F238E27FC236}">
                <a16:creationId xmlns:a16="http://schemas.microsoft.com/office/drawing/2014/main" xmlns="" id="{C9848209-E4D4-4F40-A985-0CCA7C7FEB0C}"/>
              </a:ext>
            </a:extLst>
          </p:cNvPr>
          <p:cNvGrpSpPr/>
          <p:nvPr/>
        </p:nvGrpSpPr>
        <p:grpSpPr>
          <a:xfrm>
            <a:off x="2092864" y="3136766"/>
            <a:ext cx="342476" cy="246221"/>
            <a:chOff x="2180365" y="3064556"/>
            <a:chExt cx="342476" cy="246221"/>
          </a:xfrm>
        </p:grpSpPr>
        <p:sp>
          <p:nvSpPr>
            <p:cNvPr id="84" name="椭圆 83">
              <a:extLst>
                <a:ext uri="{FF2B5EF4-FFF2-40B4-BE49-F238E27FC236}">
                  <a16:creationId xmlns:a16="http://schemas.microsoft.com/office/drawing/2014/main" xmlns="" id="{16888625-E22F-4042-91E3-AA1689EA60EE}"/>
                </a:ext>
              </a:extLst>
            </p:cNvPr>
            <p:cNvSpPr/>
            <p:nvPr/>
          </p:nvSpPr>
          <p:spPr>
            <a:xfrm>
              <a:off x="2282570" y="3118633"/>
              <a:ext cx="138066" cy="138066"/>
            </a:xfrm>
            <a:prstGeom prst="ellipse">
              <a:avLst/>
            </a:prstGeom>
            <a:solidFill>
              <a:srgbClr val="1DC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文本框 86">
              <a:extLst>
                <a:ext uri="{FF2B5EF4-FFF2-40B4-BE49-F238E27FC236}">
                  <a16:creationId xmlns:a16="http://schemas.microsoft.com/office/drawing/2014/main" xmlns="" id="{1E546FED-8F72-4D25-B84F-2E9EA7755F7D}"/>
                </a:ext>
              </a:extLst>
            </p:cNvPr>
            <p:cNvSpPr txBox="1"/>
            <p:nvPr/>
          </p:nvSpPr>
          <p:spPr>
            <a:xfrm>
              <a:off x="2180365" y="3064556"/>
              <a:ext cx="342476" cy="246221"/>
            </a:xfrm>
            <a:prstGeom prst="rect">
              <a:avLst/>
            </a:prstGeom>
            <a:noFill/>
          </p:spPr>
          <p:txBody>
            <a:bodyPr wrap="square" rtlCol="0">
              <a:spAutoFit/>
            </a:bodyPr>
            <a:lstStyle/>
            <a:p>
              <a:pPr algn="ctr"/>
              <a:r>
                <a:rPr lang="en-US" altLang="zh-CN" sz="1000">
                  <a:solidFill>
                    <a:schemeClr val="bg1"/>
                  </a:solidFill>
                  <a:latin typeface="Arial Rounded MT Bold" panose="020F0704030504030204" pitchFamily="34" charset="0"/>
                  <a:ea typeface="03SmartFontUI" panose="02000600000000000000" pitchFamily="50" charset="-128"/>
                  <a:cs typeface="Aharoni" panose="02010803020104030203" pitchFamily="2" charset="-79"/>
                </a:rPr>
                <a:t>ʊ</a:t>
              </a:r>
              <a:endParaRPr lang="zh-CN" altLang="en-US" sz="1000">
                <a:solidFill>
                  <a:schemeClr val="bg1"/>
                </a:solidFill>
                <a:latin typeface="Arial Rounded MT Bold" panose="020F0704030504030204" pitchFamily="34" charset="0"/>
                <a:ea typeface="03SmartFontUI" panose="02000600000000000000" pitchFamily="50" charset="-128"/>
                <a:cs typeface="Aharoni" panose="02010803020104030203" pitchFamily="2" charset="-79"/>
              </a:endParaRPr>
            </a:p>
          </p:txBody>
        </p:sp>
      </p:grpSp>
      <p:grpSp>
        <p:nvGrpSpPr>
          <p:cNvPr id="92" name="组合 91">
            <a:extLst>
              <a:ext uri="{FF2B5EF4-FFF2-40B4-BE49-F238E27FC236}">
                <a16:creationId xmlns:a16="http://schemas.microsoft.com/office/drawing/2014/main" xmlns="" id="{B69D753A-9893-494B-8F00-340AD1AB8D37}"/>
              </a:ext>
            </a:extLst>
          </p:cNvPr>
          <p:cNvGrpSpPr/>
          <p:nvPr/>
        </p:nvGrpSpPr>
        <p:grpSpPr>
          <a:xfrm>
            <a:off x="2869164" y="2606542"/>
            <a:ext cx="407693" cy="369332"/>
            <a:chOff x="2610406" y="2605376"/>
            <a:chExt cx="407693" cy="369332"/>
          </a:xfrm>
        </p:grpSpPr>
        <p:sp>
          <p:nvSpPr>
            <p:cNvPr id="86" name="椭圆 85">
              <a:extLst>
                <a:ext uri="{FF2B5EF4-FFF2-40B4-BE49-F238E27FC236}">
                  <a16:creationId xmlns:a16="http://schemas.microsoft.com/office/drawing/2014/main" xmlns="" id="{ACFFB23F-BCE9-42E4-B1C5-88929A68FC71}"/>
                </a:ext>
              </a:extLst>
            </p:cNvPr>
            <p:cNvSpPr/>
            <p:nvPr/>
          </p:nvSpPr>
          <p:spPr>
            <a:xfrm>
              <a:off x="2675015" y="2691453"/>
              <a:ext cx="278475" cy="278475"/>
            </a:xfrm>
            <a:prstGeom prst="ellipse">
              <a:avLst/>
            </a:prstGeom>
            <a:solidFill>
              <a:srgbClr val="B8EB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a:extLst>
                <a:ext uri="{FF2B5EF4-FFF2-40B4-BE49-F238E27FC236}">
                  <a16:creationId xmlns:a16="http://schemas.microsoft.com/office/drawing/2014/main" xmlns="" id="{E6C88284-A8F8-4C5B-9F17-2FC2C6226A5A}"/>
                </a:ext>
              </a:extLst>
            </p:cNvPr>
            <p:cNvSpPr txBox="1"/>
            <p:nvPr/>
          </p:nvSpPr>
          <p:spPr>
            <a:xfrm>
              <a:off x="2610406" y="2605376"/>
              <a:ext cx="407693" cy="369332"/>
            </a:xfrm>
            <a:prstGeom prst="rect">
              <a:avLst/>
            </a:prstGeom>
            <a:noFill/>
          </p:spPr>
          <p:txBody>
            <a:bodyPr wrap="square" rtlCol="0">
              <a:spAutoFit/>
            </a:bodyPr>
            <a:lstStyle/>
            <a:p>
              <a:pPr algn="ctr"/>
              <a:r>
                <a:rPr lang="en-US" altLang="zh-CN">
                  <a:solidFill>
                    <a:schemeClr val="bg1"/>
                  </a:solidFill>
                  <a:latin typeface="Arial Rounded MT Bold" panose="020F0704030504030204" pitchFamily="34" charset="0"/>
                  <a:ea typeface="03SmartFontUI" panose="02000600000000000000" pitchFamily="50" charset="-128"/>
                  <a:cs typeface="Aharoni" panose="02010803020104030203" pitchFamily="2" charset="-79"/>
                </a:rPr>
                <a:t>ʒ</a:t>
              </a:r>
              <a:endParaRPr lang="zh-CN" altLang="en-US">
                <a:solidFill>
                  <a:schemeClr val="bg1"/>
                </a:solidFill>
                <a:latin typeface="Arial Rounded MT Bold" panose="020F0704030504030204" pitchFamily="34" charset="0"/>
                <a:ea typeface="03SmartFontUI" panose="02000600000000000000" pitchFamily="50" charset="-128"/>
                <a:cs typeface="Aharoni" panose="02010803020104030203" pitchFamily="2" charset="-79"/>
              </a:endParaRPr>
            </a:p>
          </p:txBody>
        </p:sp>
      </p:grpSp>
      <p:grpSp>
        <p:nvGrpSpPr>
          <p:cNvPr id="93" name="组合 92">
            <a:extLst>
              <a:ext uri="{FF2B5EF4-FFF2-40B4-BE49-F238E27FC236}">
                <a16:creationId xmlns:a16="http://schemas.microsoft.com/office/drawing/2014/main" xmlns="" id="{7F6D9585-0383-4796-BA82-F47FFE7605F1}"/>
              </a:ext>
            </a:extLst>
          </p:cNvPr>
          <p:cNvGrpSpPr/>
          <p:nvPr/>
        </p:nvGrpSpPr>
        <p:grpSpPr>
          <a:xfrm>
            <a:off x="7610506" y="3872848"/>
            <a:ext cx="342476" cy="338554"/>
            <a:chOff x="7250570" y="3720118"/>
            <a:chExt cx="342476" cy="338554"/>
          </a:xfrm>
        </p:grpSpPr>
        <p:sp>
          <p:nvSpPr>
            <p:cNvPr id="85" name="椭圆 84">
              <a:extLst>
                <a:ext uri="{FF2B5EF4-FFF2-40B4-BE49-F238E27FC236}">
                  <a16:creationId xmlns:a16="http://schemas.microsoft.com/office/drawing/2014/main" xmlns="" id="{7D93BEAB-C775-49EF-A6EF-39034C4471E4}"/>
                </a:ext>
              </a:extLst>
            </p:cNvPr>
            <p:cNvSpPr/>
            <p:nvPr/>
          </p:nvSpPr>
          <p:spPr>
            <a:xfrm>
              <a:off x="7307419" y="3788164"/>
              <a:ext cx="228778" cy="228778"/>
            </a:xfrm>
            <a:prstGeom prst="ellipse">
              <a:avLst/>
            </a:prstGeom>
            <a:solidFill>
              <a:srgbClr val="84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a:extLst>
                <a:ext uri="{FF2B5EF4-FFF2-40B4-BE49-F238E27FC236}">
                  <a16:creationId xmlns:a16="http://schemas.microsoft.com/office/drawing/2014/main" xmlns="" id="{13709188-96B3-4478-A631-4AC752A31D7A}"/>
                </a:ext>
              </a:extLst>
            </p:cNvPr>
            <p:cNvSpPr txBox="1"/>
            <p:nvPr/>
          </p:nvSpPr>
          <p:spPr>
            <a:xfrm>
              <a:off x="7250570" y="3720118"/>
              <a:ext cx="342476" cy="338554"/>
            </a:xfrm>
            <a:prstGeom prst="rect">
              <a:avLst/>
            </a:prstGeom>
            <a:noFill/>
          </p:spPr>
          <p:txBody>
            <a:bodyPr wrap="square" rtlCol="0">
              <a:spAutoFit/>
            </a:bodyPr>
            <a:lstStyle/>
            <a:p>
              <a:pPr algn="ctr"/>
              <a:r>
                <a:rPr lang="en-US" altLang="zh-CN" sz="1600">
                  <a:solidFill>
                    <a:schemeClr val="bg1"/>
                  </a:solidFill>
                  <a:latin typeface="Arial Rounded MT Bold" panose="020F0704030504030204" pitchFamily="34" charset="0"/>
                  <a:ea typeface="03SmartFontUI" panose="02000600000000000000" pitchFamily="50" charset="-128"/>
                  <a:cs typeface="Aharoni" panose="02010803020104030203" pitchFamily="2" charset="-79"/>
                </a:rPr>
                <a:t>ə</a:t>
              </a:r>
              <a:endParaRPr lang="zh-CN" altLang="en-US" sz="1600">
                <a:solidFill>
                  <a:schemeClr val="bg1"/>
                </a:solidFill>
                <a:latin typeface="Arial Rounded MT Bold" panose="020F0704030504030204" pitchFamily="34" charset="0"/>
                <a:ea typeface="03SmartFontUI" panose="02000600000000000000" pitchFamily="50" charset="-128"/>
                <a:cs typeface="Aharoni" panose="02010803020104030203" pitchFamily="2" charset="-79"/>
              </a:endParaRPr>
            </a:p>
          </p:txBody>
        </p:sp>
      </p:grpSp>
      <p:sp>
        <p:nvSpPr>
          <p:cNvPr id="97" name="文本框 96">
            <a:extLst>
              <a:ext uri="{FF2B5EF4-FFF2-40B4-BE49-F238E27FC236}">
                <a16:creationId xmlns:a16="http://schemas.microsoft.com/office/drawing/2014/main" xmlns="" id="{4F56C722-53D3-4613-ACF7-AE05D3DCD726}"/>
              </a:ext>
            </a:extLst>
          </p:cNvPr>
          <p:cNvSpPr txBox="1"/>
          <p:nvPr/>
        </p:nvSpPr>
        <p:spPr>
          <a:xfrm>
            <a:off x="3911390" y="2030337"/>
            <a:ext cx="4369220" cy="299634"/>
          </a:xfrm>
          <a:prstGeom prst="rect">
            <a:avLst/>
          </a:prstGeom>
          <a:noFill/>
        </p:spPr>
        <p:txBody>
          <a:bodyPr wrap="square" rtlCol="0">
            <a:spAutoFit/>
          </a:bodyPr>
          <a:lstStyle/>
          <a:p>
            <a:pPr algn="ctr">
              <a:lnSpc>
                <a:spcPct val="120000"/>
              </a:lnSpc>
            </a:pPr>
            <a:r>
              <a:rPr lang="en-US" altLang="zh-CN" sz="1200">
                <a:latin typeface="Arial Rounded MT Bold" panose="020F0704030504030204" pitchFamily="34" charset="0"/>
                <a:cs typeface="Aharoni" panose="02010803020104030203" pitchFamily="2" charset="-79"/>
              </a:rPr>
              <a:t>—— </a:t>
            </a:r>
            <a:r>
              <a:rPr lang="fr-FR" altLang="zh-CN" sz="1200">
                <a:latin typeface="Arial Rounded MT Bold" panose="020F0704030504030204" pitchFamily="34" charset="0"/>
                <a:cs typeface="Aharoni" panose="02010803020104030203" pitchFamily="2" charset="-79"/>
              </a:rPr>
              <a:t>PELLENTESQUE HABITANT MORBI TRISTIQUE </a:t>
            </a:r>
            <a:r>
              <a:rPr lang="en-US" altLang="zh-CN" sz="1200">
                <a:latin typeface="Arial Rounded MT Bold" panose="020F0704030504030204" pitchFamily="34" charset="0"/>
                <a:cs typeface="Aharoni" panose="02010803020104030203" pitchFamily="2" charset="-79"/>
              </a:rPr>
              <a:t>——</a:t>
            </a:r>
            <a:endParaRPr lang="zh-CN" altLang="en-US" sz="1200">
              <a:latin typeface="Arial Rounded MT Bold" panose="020F0704030504030204" pitchFamily="34" charset="0"/>
              <a:cs typeface="Aharoni" panose="02010803020104030203" pitchFamily="2" charset="-79"/>
            </a:endParaRPr>
          </a:p>
        </p:txBody>
      </p:sp>
    </p:spTree>
    <p:extLst>
      <p:ext uri="{BB962C8B-B14F-4D97-AF65-F5344CB8AC3E}">
        <p14:creationId xmlns:p14="http://schemas.microsoft.com/office/powerpoint/2010/main" val="11235557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8A4AB687-7D92-4745-AA0F-8733F1C3D1F3}"/>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latin typeface="等线" panose="020F0502020204030204"/>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4B48AAC5-9B27-49F9-9272-D07E3BB2E898}"/>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8669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字体</a:t>
            </a:r>
          </a:p>
        </p:txBody>
      </p:sp>
      <p:sp>
        <p:nvSpPr>
          <p:cNvPr id="6" name="文本框 5"/>
          <p:cNvSpPr txBox="1"/>
          <p:nvPr/>
        </p:nvSpPr>
        <p:spPr>
          <a:xfrm>
            <a:off x="2563989" y="3107983"/>
            <a:ext cx="7064022" cy="645113"/>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等线 Light" panose="02010600030101010101" pitchFamily="2" charset="-122"/>
                <a:ea typeface="等线 Light" panose="02010600030101010101" pitchFamily="2" charset="-122"/>
              </a:rPr>
              <a:t>Arial Rounded MT Bold</a:t>
            </a:r>
            <a:endParaRPr kumimoji="0" lang="zh-CN" altLang="en-US" sz="3200" b="0" i="0" u="none" strike="noStrike" kern="1200" cap="none" spc="60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rPr>
              <a:t>Fonts</a:t>
            </a:r>
            <a:endParaRPr kumimoji="0" lang="zh-CN" altLang="en-US"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endParaRPr>
          </a:p>
        </p:txBody>
      </p:sp>
    </p:spTree>
    <p:extLst>
      <p:ext uri="{BB962C8B-B14F-4D97-AF65-F5344CB8AC3E}">
        <p14:creationId xmlns:p14="http://schemas.microsoft.com/office/powerpoint/2010/main" val="33253238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45109DA6-417E-41F9-98B9-BE894894F51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33942" y="504825"/>
            <a:ext cx="1181100" cy="57605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配色</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Colours</a:t>
            </a:r>
            <a:endParaRPr kumimoji="0" lang="zh-CN" altLang="en-US"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grpSp>
        <p:nvGrpSpPr>
          <p:cNvPr id="3" name="组合 2">
            <a:extLst>
              <a:ext uri="{FF2B5EF4-FFF2-40B4-BE49-F238E27FC236}">
                <a16:creationId xmlns:a16="http://schemas.microsoft.com/office/drawing/2014/main" xmlns="" id="{4CA4C7F0-77F5-48A0-8B17-AE4E9966C808}"/>
              </a:ext>
            </a:extLst>
          </p:cNvPr>
          <p:cNvGrpSpPr/>
          <p:nvPr/>
        </p:nvGrpSpPr>
        <p:grpSpPr>
          <a:xfrm>
            <a:off x="443442" y="3295650"/>
            <a:ext cx="11276118" cy="1042458"/>
            <a:chOff x="443442" y="3295650"/>
            <a:chExt cx="11276118" cy="1042458"/>
          </a:xfrm>
          <a:effectLst>
            <a:outerShdw blurRad="63500" sx="102000" sy="102000" algn="ctr" rotWithShape="0">
              <a:prstClr val="black">
                <a:alpha val="40000"/>
              </a:prstClr>
            </a:outerShdw>
          </a:effectLst>
        </p:grpSpPr>
        <p:sp>
          <p:nvSpPr>
            <p:cNvPr id="2" name="椭圆 1"/>
            <p:cNvSpPr/>
            <p:nvPr/>
          </p:nvSpPr>
          <p:spPr>
            <a:xfrm>
              <a:off x="443442" y="3295650"/>
              <a:ext cx="1042458" cy="1042458"/>
            </a:xfrm>
            <a:prstGeom prst="ellipse">
              <a:avLst/>
            </a:prstGeom>
            <a:solidFill>
              <a:srgbClr val="FFC5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p:cNvSpPr/>
            <p:nvPr/>
          </p:nvSpPr>
          <p:spPr>
            <a:xfrm>
              <a:off x="3001857" y="3295650"/>
              <a:ext cx="1042458" cy="1042458"/>
            </a:xfrm>
            <a:prstGeom prst="ellipse">
              <a:avLst/>
            </a:prstGeom>
            <a:solidFill>
              <a:srgbClr val="FFEA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p:cNvSpPr/>
            <p:nvPr/>
          </p:nvSpPr>
          <p:spPr>
            <a:xfrm>
              <a:off x="5560272" y="3295650"/>
              <a:ext cx="1042458" cy="1042458"/>
            </a:xfrm>
            <a:prstGeom prst="ellipse">
              <a:avLst/>
            </a:prstGeom>
            <a:solidFill>
              <a:srgbClr val="F7F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椭圆 10"/>
            <p:cNvSpPr/>
            <p:nvPr/>
          </p:nvSpPr>
          <p:spPr>
            <a:xfrm>
              <a:off x="8118687" y="3295650"/>
              <a:ext cx="1042458" cy="1042458"/>
            </a:xfrm>
            <a:prstGeom prst="ellipse">
              <a:avLst/>
            </a:prstGeom>
            <a:solidFill>
              <a:srgbClr val="B8EB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椭圆 11"/>
            <p:cNvSpPr/>
            <p:nvPr/>
          </p:nvSpPr>
          <p:spPr>
            <a:xfrm>
              <a:off x="10677102" y="3295650"/>
              <a:ext cx="1042458" cy="1042458"/>
            </a:xfrm>
            <a:prstGeom prst="ellipse">
              <a:avLst/>
            </a:prstGeom>
            <a:solidFill>
              <a:srgbClr val="1DC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13" name="直接连接符 12">
            <a:extLst>
              <a:ext uri="{FF2B5EF4-FFF2-40B4-BE49-F238E27FC236}">
                <a16:creationId xmlns:a16="http://schemas.microsoft.com/office/drawing/2014/main" xmlns="" id="{37B92161-1B8A-4A1B-A4DE-9F0BCB899B4C}"/>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3510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66927" y="5107022"/>
            <a:ext cx="5097870" cy="1200329"/>
          </a:xfrm>
          <a:prstGeom prst="rect">
            <a:avLst/>
          </a:prstGeom>
          <a:noFill/>
        </p:spPr>
        <p:txBody>
          <a:bodyPr wrap="none" rtlCol="0">
            <a:spAutoFit/>
          </a:bodyPr>
          <a:lstStyle/>
          <a:p>
            <a:r>
              <a:rPr lang="zh-CN" altLang="en-US" dirty="0" smtClean="0"/>
              <a:t>忘吃药的晓公子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0568231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FDB5B508-BF19-4BA7-B81B-5576CEC646B9}"/>
              </a:ext>
            </a:extLst>
          </p:cNvPr>
          <p:cNvSpPr/>
          <p:nvPr/>
        </p:nvSpPr>
        <p:spPr>
          <a:xfrm>
            <a:off x="0" y="0"/>
            <a:ext cx="12192000" cy="6858000"/>
          </a:xfrm>
          <a:prstGeom prst="rect">
            <a:avLst/>
          </a:prstGeom>
          <a:solidFill>
            <a:srgbClr val="F7F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542ADE8A-7859-4DD4-809B-736CEB2086ED}"/>
              </a:ext>
            </a:extLst>
          </p:cNvPr>
          <p:cNvSpPr txBox="1"/>
          <p:nvPr/>
        </p:nvSpPr>
        <p:spPr>
          <a:xfrm>
            <a:off x="2786743" y="593422"/>
            <a:ext cx="6618514" cy="425437"/>
          </a:xfrm>
          <a:prstGeom prst="rect">
            <a:avLst/>
          </a:prstGeom>
          <a:noFill/>
        </p:spPr>
        <p:txBody>
          <a:bodyPr wrap="square" rtlCol="0">
            <a:spAutoFit/>
          </a:bodyPr>
          <a:lstStyle/>
          <a:p>
            <a:pPr algn="ctr">
              <a:lnSpc>
                <a:spcPct val="120000"/>
              </a:lnSpc>
            </a:pPr>
            <a:r>
              <a:rPr lang="fr-FR" altLang="zh-CN" sz="2000">
                <a:latin typeface="Arial Rounded MT Bold" panose="020F0704030504030204" pitchFamily="34" charset="0"/>
                <a:cs typeface="Aharoni" panose="02010803020104030203" pitchFamily="2" charset="-79"/>
              </a:rPr>
              <a:t>PELLENTESQUE </a:t>
            </a:r>
            <a:r>
              <a:rPr lang="fr-FR" altLang="zh-CN" sz="2000">
                <a:solidFill>
                  <a:srgbClr val="1DC1DA"/>
                </a:solidFill>
                <a:latin typeface="Arial Rounded MT Bold" panose="020F0704030504030204" pitchFamily="34" charset="0"/>
                <a:cs typeface="Aharoni" panose="02010803020104030203" pitchFamily="2" charset="-79"/>
              </a:rPr>
              <a:t>HABITANT MORBI </a:t>
            </a:r>
            <a:r>
              <a:rPr lang="fr-FR" altLang="zh-CN" sz="2000">
                <a:latin typeface="Arial Rounded MT Bold" panose="020F0704030504030204" pitchFamily="34" charset="0"/>
                <a:cs typeface="Aharoni" panose="02010803020104030203" pitchFamily="2" charset="-79"/>
              </a:rPr>
              <a:t>TRISTIQUE</a:t>
            </a:r>
            <a:endParaRPr lang="zh-CN" altLang="en-US" sz="2000">
              <a:latin typeface="Arial Rounded MT Bold" panose="020F0704030504030204" pitchFamily="34" charset="0"/>
              <a:cs typeface="Aharoni" panose="02010803020104030203" pitchFamily="2" charset="-79"/>
            </a:endParaRPr>
          </a:p>
        </p:txBody>
      </p:sp>
      <p:grpSp>
        <p:nvGrpSpPr>
          <p:cNvPr id="8" name="Group 1747">
            <a:extLst>
              <a:ext uri="{FF2B5EF4-FFF2-40B4-BE49-F238E27FC236}">
                <a16:creationId xmlns:a16="http://schemas.microsoft.com/office/drawing/2014/main" xmlns="" id="{C8D2271C-74BE-4E61-8722-91AAF74EAE50}"/>
              </a:ext>
            </a:extLst>
          </p:cNvPr>
          <p:cNvGrpSpPr>
            <a:grpSpLocks noChangeAspect="1"/>
          </p:cNvGrpSpPr>
          <p:nvPr/>
        </p:nvGrpSpPr>
        <p:grpSpPr bwMode="auto">
          <a:xfrm>
            <a:off x="1258903" y="5714795"/>
            <a:ext cx="619832" cy="640822"/>
            <a:chOff x="4" y="4"/>
            <a:chExt cx="502" cy="519"/>
          </a:xfrm>
          <a:solidFill>
            <a:srgbClr val="1DC1DA"/>
          </a:solidFill>
        </p:grpSpPr>
        <p:sp>
          <p:nvSpPr>
            <p:cNvPr id="9" name="Freeform 1748">
              <a:extLst>
                <a:ext uri="{FF2B5EF4-FFF2-40B4-BE49-F238E27FC236}">
                  <a16:creationId xmlns:a16="http://schemas.microsoft.com/office/drawing/2014/main" xmlns="" id="{1B0B6CC1-447B-47D0-8D97-D9775C08BD39}"/>
                </a:ext>
              </a:extLst>
            </p:cNvPr>
            <p:cNvSpPr>
              <a:spLocks/>
            </p:cNvSpPr>
            <p:nvPr/>
          </p:nvSpPr>
          <p:spPr bwMode="auto">
            <a:xfrm>
              <a:off x="271" y="4"/>
              <a:ext cx="33" cy="26"/>
            </a:xfrm>
            <a:custGeom>
              <a:avLst/>
              <a:gdLst>
                <a:gd name="T0" fmla="*/ 16 w 16"/>
                <a:gd name="T1" fmla="*/ 9 h 13"/>
                <a:gd name="T2" fmla="*/ 13 w 16"/>
                <a:gd name="T3" fmla="*/ 4 h 13"/>
                <a:gd name="T4" fmla="*/ 9 w 16"/>
                <a:gd name="T5" fmla="*/ 1 h 13"/>
                <a:gd name="T6" fmla="*/ 4 w 16"/>
                <a:gd name="T7" fmla="*/ 0 h 13"/>
                <a:gd name="T8" fmla="*/ 0 w 16"/>
                <a:gd name="T9" fmla="*/ 1 h 13"/>
                <a:gd name="T10" fmla="*/ 16 w 16"/>
                <a:gd name="T11" fmla="*/ 13 h 13"/>
                <a:gd name="T12" fmla="*/ 16 w 16"/>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6" h="13">
                  <a:moveTo>
                    <a:pt x="16" y="9"/>
                  </a:moveTo>
                  <a:cubicBezTo>
                    <a:pt x="16" y="7"/>
                    <a:pt x="15" y="5"/>
                    <a:pt x="13" y="4"/>
                  </a:cubicBezTo>
                  <a:cubicBezTo>
                    <a:pt x="9" y="1"/>
                    <a:pt x="9" y="1"/>
                    <a:pt x="9" y="1"/>
                  </a:cubicBezTo>
                  <a:cubicBezTo>
                    <a:pt x="7" y="0"/>
                    <a:pt x="6" y="0"/>
                    <a:pt x="4" y="0"/>
                  </a:cubicBezTo>
                  <a:cubicBezTo>
                    <a:pt x="2" y="0"/>
                    <a:pt x="1" y="1"/>
                    <a:pt x="0" y="1"/>
                  </a:cubicBezTo>
                  <a:cubicBezTo>
                    <a:pt x="16" y="13"/>
                    <a:pt x="16" y="13"/>
                    <a:pt x="16" y="13"/>
                  </a:cubicBezTo>
                  <a:cubicBezTo>
                    <a:pt x="16" y="11"/>
                    <a:pt x="16" y="10"/>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749">
              <a:extLst>
                <a:ext uri="{FF2B5EF4-FFF2-40B4-BE49-F238E27FC236}">
                  <a16:creationId xmlns:a16="http://schemas.microsoft.com/office/drawing/2014/main" xmlns="" id="{5A2AD180-B9DC-40D7-805E-2D53E7A8F4F6}"/>
                </a:ext>
              </a:extLst>
            </p:cNvPr>
            <p:cNvSpPr>
              <a:spLocks/>
            </p:cNvSpPr>
            <p:nvPr/>
          </p:nvSpPr>
          <p:spPr bwMode="auto">
            <a:xfrm>
              <a:off x="257" y="18"/>
              <a:ext cx="39" cy="31"/>
            </a:xfrm>
            <a:custGeom>
              <a:avLst/>
              <a:gdLst>
                <a:gd name="T0" fmla="*/ 39 w 39"/>
                <a:gd name="T1" fmla="*/ 23 h 31"/>
                <a:gd name="T2" fmla="*/ 6 w 39"/>
                <a:gd name="T3" fmla="*/ 0 h 31"/>
                <a:gd name="T4" fmla="*/ 0 w 39"/>
                <a:gd name="T5" fmla="*/ 8 h 31"/>
                <a:gd name="T6" fmla="*/ 32 w 39"/>
                <a:gd name="T7" fmla="*/ 31 h 31"/>
                <a:gd name="T8" fmla="*/ 39 w 39"/>
                <a:gd name="T9" fmla="*/ 23 h 31"/>
              </a:gdLst>
              <a:ahLst/>
              <a:cxnLst>
                <a:cxn ang="0">
                  <a:pos x="T0" y="T1"/>
                </a:cxn>
                <a:cxn ang="0">
                  <a:pos x="T2" y="T3"/>
                </a:cxn>
                <a:cxn ang="0">
                  <a:pos x="T4" y="T5"/>
                </a:cxn>
                <a:cxn ang="0">
                  <a:pos x="T6" y="T7"/>
                </a:cxn>
                <a:cxn ang="0">
                  <a:pos x="T8" y="T9"/>
                </a:cxn>
              </a:cxnLst>
              <a:rect l="0" t="0" r="r" b="b"/>
              <a:pathLst>
                <a:path w="39" h="31">
                  <a:moveTo>
                    <a:pt x="39" y="23"/>
                  </a:moveTo>
                  <a:lnTo>
                    <a:pt x="6" y="0"/>
                  </a:lnTo>
                  <a:lnTo>
                    <a:pt x="0" y="8"/>
                  </a:lnTo>
                  <a:lnTo>
                    <a:pt x="32" y="31"/>
                  </a:lnTo>
                  <a:lnTo>
                    <a:pt x="39"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750">
              <a:extLst>
                <a:ext uri="{FF2B5EF4-FFF2-40B4-BE49-F238E27FC236}">
                  <a16:creationId xmlns:a16="http://schemas.microsoft.com/office/drawing/2014/main" xmlns="" id="{09E0415A-1E7C-40EB-B779-9092A66CCD87}"/>
                </a:ext>
              </a:extLst>
            </p:cNvPr>
            <p:cNvSpPr>
              <a:spLocks/>
            </p:cNvSpPr>
            <p:nvPr/>
          </p:nvSpPr>
          <p:spPr bwMode="auto">
            <a:xfrm>
              <a:off x="132" y="189"/>
              <a:ext cx="40" cy="46"/>
            </a:xfrm>
            <a:custGeom>
              <a:avLst/>
              <a:gdLst>
                <a:gd name="T0" fmla="*/ 0 w 40"/>
                <a:gd name="T1" fmla="*/ 46 h 46"/>
                <a:gd name="T2" fmla="*/ 40 w 40"/>
                <a:gd name="T3" fmla="*/ 20 h 46"/>
                <a:gd name="T4" fmla="*/ 14 w 40"/>
                <a:gd name="T5" fmla="*/ 0 h 46"/>
                <a:gd name="T6" fmla="*/ 0 w 40"/>
                <a:gd name="T7" fmla="*/ 46 h 46"/>
              </a:gdLst>
              <a:ahLst/>
              <a:cxnLst>
                <a:cxn ang="0">
                  <a:pos x="T0" y="T1"/>
                </a:cxn>
                <a:cxn ang="0">
                  <a:pos x="T2" y="T3"/>
                </a:cxn>
                <a:cxn ang="0">
                  <a:pos x="T4" y="T5"/>
                </a:cxn>
                <a:cxn ang="0">
                  <a:pos x="T6" y="T7"/>
                </a:cxn>
              </a:cxnLst>
              <a:rect l="0" t="0" r="r" b="b"/>
              <a:pathLst>
                <a:path w="40" h="46">
                  <a:moveTo>
                    <a:pt x="0" y="46"/>
                  </a:moveTo>
                  <a:lnTo>
                    <a:pt x="40" y="20"/>
                  </a:lnTo>
                  <a:lnTo>
                    <a:pt x="14"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751">
              <a:extLst>
                <a:ext uri="{FF2B5EF4-FFF2-40B4-BE49-F238E27FC236}">
                  <a16:creationId xmlns:a16="http://schemas.microsoft.com/office/drawing/2014/main" xmlns="" id="{65362CA3-4FA8-474F-A954-6607F520A368}"/>
                </a:ext>
              </a:extLst>
            </p:cNvPr>
            <p:cNvSpPr>
              <a:spLocks/>
            </p:cNvSpPr>
            <p:nvPr/>
          </p:nvSpPr>
          <p:spPr bwMode="auto">
            <a:xfrm>
              <a:off x="150" y="37"/>
              <a:ext cx="133" cy="164"/>
            </a:xfrm>
            <a:custGeom>
              <a:avLst/>
              <a:gdLst>
                <a:gd name="T0" fmla="*/ 15 w 66"/>
                <a:gd name="T1" fmla="*/ 80 h 81"/>
                <a:gd name="T2" fmla="*/ 16 w 66"/>
                <a:gd name="T3" fmla="*/ 81 h 81"/>
                <a:gd name="T4" fmla="*/ 43 w 66"/>
                <a:gd name="T5" fmla="*/ 42 h 81"/>
                <a:gd name="T6" fmla="*/ 66 w 66"/>
                <a:gd name="T7" fmla="*/ 11 h 81"/>
                <a:gd name="T8" fmla="*/ 65 w 66"/>
                <a:gd name="T9" fmla="*/ 11 h 81"/>
                <a:gd name="T10" fmla="*/ 60 w 66"/>
                <a:gd name="T11" fmla="*/ 7 h 81"/>
                <a:gd name="T12" fmla="*/ 32 w 66"/>
                <a:gd name="T13" fmla="*/ 46 h 81"/>
                <a:gd name="T14" fmla="*/ 15 w 66"/>
                <a:gd name="T15" fmla="*/ 71 h 81"/>
                <a:gd name="T16" fmla="*/ 12 w 66"/>
                <a:gd name="T17" fmla="*/ 72 h 81"/>
                <a:gd name="T18" fmla="*/ 11 w 66"/>
                <a:gd name="T19" fmla="*/ 71 h 81"/>
                <a:gd name="T20" fmla="*/ 10 w 66"/>
                <a:gd name="T21" fmla="*/ 67 h 81"/>
                <a:gd name="T22" fmla="*/ 10 w 66"/>
                <a:gd name="T23" fmla="*/ 67 h 81"/>
                <a:gd name="T24" fmla="*/ 27 w 66"/>
                <a:gd name="T25" fmla="*/ 42 h 81"/>
                <a:gd name="T26" fmla="*/ 27 w 66"/>
                <a:gd name="T27" fmla="*/ 42 h 81"/>
                <a:gd name="T28" fmla="*/ 55 w 66"/>
                <a:gd name="T29" fmla="*/ 4 h 81"/>
                <a:gd name="T30" fmla="*/ 50 w 66"/>
                <a:gd name="T31" fmla="*/ 0 h 81"/>
                <a:gd name="T32" fmla="*/ 0 w 66"/>
                <a:gd name="T33" fmla="*/ 69 h 81"/>
                <a:gd name="T34" fmla="*/ 15 w 66"/>
                <a:gd name="T35" fmla="*/ 8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81">
                  <a:moveTo>
                    <a:pt x="15" y="80"/>
                  </a:moveTo>
                  <a:cubicBezTo>
                    <a:pt x="16" y="81"/>
                    <a:pt x="16" y="81"/>
                    <a:pt x="16" y="81"/>
                  </a:cubicBezTo>
                  <a:cubicBezTo>
                    <a:pt x="43" y="42"/>
                    <a:pt x="43" y="42"/>
                    <a:pt x="43" y="42"/>
                  </a:cubicBezTo>
                  <a:cubicBezTo>
                    <a:pt x="66" y="11"/>
                    <a:pt x="66" y="11"/>
                    <a:pt x="66" y="11"/>
                  </a:cubicBezTo>
                  <a:cubicBezTo>
                    <a:pt x="65" y="11"/>
                    <a:pt x="65" y="11"/>
                    <a:pt x="65" y="11"/>
                  </a:cubicBezTo>
                  <a:cubicBezTo>
                    <a:pt x="60" y="7"/>
                    <a:pt x="60" y="7"/>
                    <a:pt x="60" y="7"/>
                  </a:cubicBezTo>
                  <a:cubicBezTo>
                    <a:pt x="32" y="46"/>
                    <a:pt x="32" y="46"/>
                    <a:pt x="32" y="46"/>
                  </a:cubicBezTo>
                  <a:cubicBezTo>
                    <a:pt x="15" y="71"/>
                    <a:pt x="15" y="71"/>
                    <a:pt x="15" y="71"/>
                  </a:cubicBezTo>
                  <a:cubicBezTo>
                    <a:pt x="14" y="72"/>
                    <a:pt x="13" y="72"/>
                    <a:pt x="12" y="72"/>
                  </a:cubicBezTo>
                  <a:cubicBezTo>
                    <a:pt x="12" y="72"/>
                    <a:pt x="11" y="72"/>
                    <a:pt x="11" y="71"/>
                  </a:cubicBezTo>
                  <a:cubicBezTo>
                    <a:pt x="9" y="70"/>
                    <a:pt x="9" y="69"/>
                    <a:pt x="10" y="67"/>
                  </a:cubicBezTo>
                  <a:cubicBezTo>
                    <a:pt x="10" y="67"/>
                    <a:pt x="10" y="67"/>
                    <a:pt x="10" y="67"/>
                  </a:cubicBezTo>
                  <a:cubicBezTo>
                    <a:pt x="27" y="42"/>
                    <a:pt x="27" y="42"/>
                    <a:pt x="27" y="42"/>
                  </a:cubicBezTo>
                  <a:cubicBezTo>
                    <a:pt x="27" y="42"/>
                    <a:pt x="27" y="42"/>
                    <a:pt x="27" y="42"/>
                  </a:cubicBezTo>
                  <a:cubicBezTo>
                    <a:pt x="55" y="4"/>
                    <a:pt x="55" y="4"/>
                    <a:pt x="55" y="4"/>
                  </a:cubicBezTo>
                  <a:cubicBezTo>
                    <a:pt x="50" y="0"/>
                    <a:pt x="50" y="0"/>
                    <a:pt x="50" y="0"/>
                  </a:cubicBezTo>
                  <a:cubicBezTo>
                    <a:pt x="0" y="69"/>
                    <a:pt x="0" y="69"/>
                    <a:pt x="0" y="69"/>
                  </a:cubicBezTo>
                  <a:lnTo>
                    <a:pt x="1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752">
              <a:extLst>
                <a:ext uri="{FF2B5EF4-FFF2-40B4-BE49-F238E27FC236}">
                  <a16:creationId xmlns:a16="http://schemas.microsoft.com/office/drawing/2014/main" xmlns="" id="{CBF38444-0CBE-4E14-95A0-9D282E97C6FE}"/>
                </a:ext>
              </a:extLst>
            </p:cNvPr>
            <p:cNvSpPr>
              <a:spLocks/>
            </p:cNvSpPr>
            <p:nvPr/>
          </p:nvSpPr>
          <p:spPr bwMode="auto">
            <a:xfrm>
              <a:off x="261" y="156"/>
              <a:ext cx="245" cy="367"/>
            </a:xfrm>
            <a:custGeom>
              <a:avLst/>
              <a:gdLst>
                <a:gd name="T0" fmla="*/ 106 w 121"/>
                <a:gd name="T1" fmla="*/ 0 h 181"/>
                <a:gd name="T2" fmla="*/ 106 w 121"/>
                <a:gd name="T3" fmla="*/ 165 h 181"/>
                <a:gd name="T4" fmla="*/ 106 w 121"/>
                <a:gd name="T5" fmla="*/ 166 h 181"/>
                <a:gd name="T6" fmla="*/ 103 w 121"/>
                <a:gd name="T7" fmla="*/ 168 h 181"/>
                <a:gd name="T8" fmla="*/ 0 w 121"/>
                <a:gd name="T9" fmla="*/ 168 h 181"/>
                <a:gd name="T10" fmla="*/ 0 w 121"/>
                <a:gd name="T11" fmla="*/ 181 h 181"/>
                <a:gd name="T12" fmla="*/ 121 w 121"/>
                <a:gd name="T13" fmla="*/ 181 h 181"/>
                <a:gd name="T14" fmla="*/ 121 w 121"/>
                <a:gd name="T15" fmla="*/ 0 h 181"/>
                <a:gd name="T16" fmla="*/ 106 w 121"/>
                <a:gd name="T17"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181">
                  <a:moveTo>
                    <a:pt x="106" y="0"/>
                  </a:moveTo>
                  <a:cubicBezTo>
                    <a:pt x="106" y="165"/>
                    <a:pt x="106" y="165"/>
                    <a:pt x="106" y="165"/>
                  </a:cubicBezTo>
                  <a:cubicBezTo>
                    <a:pt x="106" y="165"/>
                    <a:pt x="106" y="165"/>
                    <a:pt x="106" y="166"/>
                  </a:cubicBezTo>
                  <a:cubicBezTo>
                    <a:pt x="105" y="167"/>
                    <a:pt x="104" y="168"/>
                    <a:pt x="103" y="168"/>
                  </a:cubicBezTo>
                  <a:cubicBezTo>
                    <a:pt x="0" y="168"/>
                    <a:pt x="0" y="168"/>
                    <a:pt x="0" y="168"/>
                  </a:cubicBezTo>
                  <a:cubicBezTo>
                    <a:pt x="0" y="181"/>
                    <a:pt x="0" y="181"/>
                    <a:pt x="0" y="181"/>
                  </a:cubicBezTo>
                  <a:cubicBezTo>
                    <a:pt x="121" y="181"/>
                    <a:pt x="121" y="181"/>
                    <a:pt x="121" y="181"/>
                  </a:cubicBezTo>
                  <a:cubicBezTo>
                    <a:pt x="121" y="0"/>
                    <a:pt x="121" y="0"/>
                    <a:pt x="121" y="0"/>
                  </a:cubicBezTo>
                  <a:lnTo>
                    <a:pt x="10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53">
              <a:extLst>
                <a:ext uri="{FF2B5EF4-FFF2-40B4-BE49-F238E27FC236}">
                  <a16:creationId xmlns:a16="http://schemas.microsoft.com/office/drawing/2014/main" xmlns="" id="{851B82A2-652D-447E-BE71-7A46DC1C5844}"/>
                </a:ext>
              </a:extLst>
            </p:cNvPr>
            <p:cNvSpPr>
              <a:spLocks/>
            </p:cNvSpPr>
            <p:nvPr/>
          </p:nvSpPr>
          <p:spPr bwMode="auto">
            <a:xfrm>
              <a:off x="4" y="156"/>
              <a:ext cx="245" cy="367"/>
            </a:xfrm>
            <a:custGeom>
              <a:avLst/>
              <a:gdLst>
                <a:gd name="T0" fmla="*/ 15 w 121"/>
                <a:gd name="T1" fmla="*/ 166 h 181"/>
                <a:gd name="T2" fmla="*/ 15 w 121"/>
                <a:gd name="T3" fmla="*/ 165 h 181"/>
                <a:gd name="T4" fmla="*/ 15 w 121"/>
                <a:gd name="T5" fmla="*/ 0 h 181"/>
                <a:gd name="T6" fmla="*/ 0 w 121"/>
                <a:gd name="T7" fmla="*/ 0 h 181"/>
                <a:gd name="T8" fmla="*/ 0 w 121"/>
                <a:gd name="T9" fmla="*/ 181 h 181"/>
                <a:gd name="T10" fmla="*/ 121 w 121"/>
                <a:gd name="T11" fmla="*/ 181 h 181"/>
                <a:gd name="T12" fmla="*/ 121 w 121"/>
                <a:gd name="T13" fmla="*/ 168 h 181"/>
                <a:gd name="T14" fmla="*/ 18 w 121"/>
                <a:gd name="T15" fmla="*/ 168 h 181"/>
                <a:gd name="T16" fmla="*/ 15 w 121"/>
                <a:gd name="T17" fmla="*/ 16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181">
                  <a:moveTo>
                    <a:pt x="15" y="166"/>
                  </a:moveTo>
                  <a:cubicBezTo>
                    <a:pt x="15" y="166"/>
                    <a:pt x="15" y="165"/>
                    <a:pt x="15" y="165"/>
                  </a:cubicBezTo>
                  <a:cubicBezTo>
                    <a:pt x="15" y="0"/>
                    <a:pt x="15" y="0"/>
                    <a:pt x="15" y="0"/>
                  </a:cubicBezTo>
                  <a:cubicBezTo>
                    <a:pt x="0" y="0"/>
                    <a:pt x="0" y="0"/>
                    <a:pt x="0" y="0"/>
                  </a:cubicBezTo>
                  <a:cubicBezTo>
                    <a:pt x="0" y="181"/>
                    <a:pt x="0" y="181"/>
                    <a:pt x="0" y="181"/>
                  </a:cubicBezTo>
                  <a:cubicBezTo>
                    <a:pt x="121" y="181"/>
                    <a:pt x="121" y="181"/>
                    <a:pt x="121" y="181"/>
                  </a:cubicBezTo>
                  <a:cubicBezTo>
                    <a:pt x="121" y="168"/>
                    <a:pt x="121" y="168"/>
                    <a:pt x="121" y="168"/>
                  </a:cubicBezTo>
                  <a:cubicBezTo>
                    <a:pt x="18" y="168"/>
                    <a:pt x="18" y="168"/>
                    <a:pt x="18" y="168"/>
                  </a:cubicBezTo>
                  <a:cubicBezTo>
                    <a:pt x="17" y="168"/>
                    <a:pt x="16" y="167"/>
                    <a:pt x="15" y="1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754">
              <a:extLst>
                <a:ext uri="{FF2B5EF4-FFF2-40B4-BE49-F238E27FC236}">
                  <a16:creationId xmlns:a16="http://schemas.microsoft.com/office/drawing/2014/main" xmlns="" id="{2A88752B-26F9-4C85-B272-CFA87EAB02BC}"/>
                </a:ext>
              </a:extLst>
            </p:cNvPr>
            <p:cNvSpPr>
              <a:spLocks noEditPoints="1"/>
            </p:cNvSpPr>
            <p:nvPr/>
          </p:nvSpPr>
          <p:spPr bwMode="auto">
            <a:xfrm>
              <a:off x="47" y="132"/>
              <a:ext cx="202" cy="352"/>
            </a:xfrm>
            <a:custGeom>
              <a:avLst/>
              <a:gdLst>
                <a:gd name="T0" fmla="*/ 70 w 100"/>
                <a:gd name="T1" fmla="*/ 40 h 174"/>
                <a:gd name="T2" fmla="*/ 70 w 100"/>
                <a:gd name="T3" fmla="*/ 40 h 174"/>
                <a:gd name="T4" fmla="*/ 69 w 100"/>
                <a:gd name="T5" fmla="*/ 40 h 174"/>
                <a:gd name="T6" fmla="*/ 47 w 100"/>
                <a:gd name="T7" fmla="*/ 55 h 174"/>
                <a:gd name="T8" fmla="*/ 75 w 100"/>
                <a:gd name="T9" fmla="*/ 55 h 174"/>
                <a:gd name="T10" fmla="*/ 78 w 100"/>
                <a:gd name="T11" fmla="*/ 58 h 174"/>
                <a:gd name="T12" fmla="*/ 75 w 100"/>
                <a:gd name="T13" fmla="*/ 62 h 174"/>
                <a:gd name="T14" fmla="*/ 37 w 100"/>
                <a:gd name="T15" fmla="*/ 62 h 174"/>
                <a:gd name="T16" fmla="*/ 36 w 100"/>
                <a:gd name="T17" fmla="*/ 61 h 174"/>
                <a:gd name="T18" fmla="*/ 36 w 100"/>
                <a:gd name="T19" fmla="*/ 61 h 174"/>
                <a:gd name="T20" fmla="*/ 35 w 100"/>
                <a:gd name="T21" fmla="*/ 61 h 174"/>
                <a:gd name="T22" fmla="*/ 35 w 100"/>
                <a:gd name="T23" fmla="*/ 61 h 174"/>
                <a:gd name="T24" fmla="*/ 35 w 100"/>
                <a:gd name="T25" fmla="*/ 61 h 174"/>
                <a:gd name="T26" fmla="*/ 35 w 100"/>
                <a:gd name="T27" fmla="*/ 60 h 174"/>
                <a:gd name="T28" fmla="*/ 35 w 100"/>
                <a:gd name="T29" fmla="*/ 60 h 174"/>
                <a:gd name="T30" fmla="*/ 34 w 100"/>
                <a:gd name="T31" fmla="*/ 59 h 174"/>
                <a:gd name="T32" fmla="*/ 34 w 100"/>
                <a:gd name="T33" fmla="*/ 59 h 174"/>
                <a:gd name="T34" fmla="*/ 34 w 100"/>
                <a:gd name="T35" fmla="*/ 59 h 174"/>
                <a:gd name="T36" fmla="*/ 34 w 100"/>
                <a:gd name="T37" fmla="*/ 58 h 174"/>
                <a:gd name="T38" fmla="*/ 44 w 100"/>
                <a:gd name="T39" fmla="*/ 23 h 174"/>
                <a:gd name="T40" fmla="*/ 44 w 100"/>
                <a:gd name="T41" fmla="*/ 23 h 174"/>
                <a:gd name="T42" fmla="*/ 44 w 100"/>
                <a:gd name="T43" fmla="*/ 23 h 174"/>
                <a:gd name="T44" fmla="*/ 44 w 100"/>
                <a:gd name="T45" fmla="*/ 23 h 174"/>
                <a:gd name="T46" fmla="*/ 44 w 100"/>
                <a:gd name="T47" fmla="*/ 22 h 174"/>
                <a:gd name="T48" fmla="*/ 59 w 100"/>
                <a:gd name="T49" fmla="*/ 0 h 174"/>
                <a:gd name="T50" fmla="*/ 0 w 100"/>
                <a:gd name="T51" fmla="*/ 0 h 174"/>
                <a:gd name="T52" fmla="*/ 0 w 100"/>
                <a:gd name="T53" fmla="*/ 9 h 174"/>
                <a:gd name="T54" fmla="*/ 0 w 100"/>
                <a:gd name="T55" fmla="*/ 9 h 174"/>
                <a:gd name="T56" fmla="*/ 0 w 100"/>
                <a:gd name="T57" fmla="*/ 174 h 174"/>
                <a:gd name="T58" fmla="*/ 100 w 100"/>
                <a:gd name="T59" fmla="*/ 174 h 174"/>
                <a:gd name="T60" fmla="*/ 100 w 100"/>
                <a:gd name="T61" fmla="*/ 0 h 174"/>
                <a:gd name="T62" fmla="*/ 98 w 100"/>
                <a:gd name="T63" fmla="*/ 0 h 174"/>
                <a:gd name="T64" fmla="*/ 70 w 100"/>
                <a:gd name="T65" fmla="*/ 40 h 174"/>
                <a:gd name="T66" fmla="*/ 75 w 100"/>
                <a:gd name="T67" fmla="*/ 112 h 174"/>
                <a:gd name="T68" fmla="*/ 15 w 100"/>
                <a:gd name="T69" fmla="*/ 112 h 174"/>
                <a:gd name="T70" fmla="*/ 12 w 100"/>
                <a:gd name="T71" fmla="*/ 109 h 174"/>
                <a:gd name="T72" fmla="*/ 15 w 100"/>
                <a:gd name="T73" fmla="*/ 106 h 174"/>
                <a:gd name="T74" fmla="*/ 75 w 100"/>
                <a:gd name="T75" fmla="*/ 106 h 174"/>
                <a:gd name="T76" fmla="*/ 79 w 100"/>
                <a:gd name="T77" fmla="*/ 109 h 174"/>
                <a:gd name="T78" fmla="*/ 75 w 100"/>
                <a:gd name="T79" fmla="*/ 112 h 174"/>
                <a:gd name="T80" fmla="*/ 75 w 100"/>
                <a:gd name="T81" fmla="*/ 86 h 174"/>
                <a:gd name="T82" fmla="*/ 15 w 100"/>
                <a:gd name="T83" fmla="*/ 86 h 174"/>
                <a:gd name="T84" fmla="*/ 12 w 100"/>
                <a:gd name="T85" fmla="*/ 83 h 174"/>
                <a:gd name="T86" fmla="*/ 15 w 100"/>
                <a:gd name="T87" fmla="*/ 80 h 174"/>
                <a:gd name="T88" fmla="*/ 75 w 100"/>
                <a:gd name="T89" fmla="*/ 80 h 174"/>
                <a:gd name="T90" fmla="*/ 79 w 100"/>
                <a:gd name="T91" fmla="*/ 83 h 174"/>
                <a:gd name="T92" fmla="*/ 76 w 100"/>
                <a:gd name="T93" fmla="*/ 86 h 174"/>
                <a:gd name="T94" fmla="*/ 75 w 100"/>
                <a:gd name="T95" fmla="*/ 8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74">
                  <a:moveTo>
                    <a:pt x="70" y="40"/>
                  </a:moveTo>
                  <a:cubicBezTo>
                    <a:pt x="70" y="40"/>
                    <a:pt x="70" y="40"/>
                    <a:pt x="70" y="40"/>
                  </a:cubicBezTo>
                  <a:cubicBezTo>
                    <a:pt x="70" y="40"/>
                    <a:pt x="70" y="40"/>
                    <a:pt x="69" y="40"/>
                  </a:cubicBezTo>
                  <a:cubicBezTo>
                    <a:pt x="47" y="55"/>
                    <a:pt x="47" y="55"/>
                    <a:pt x="47" y="55"/>
                  </a:cubicBezTo>
                  <a:cubicBezTo>
                    <a:pt x="75" y="55"/>
                    <a:pt x="75" y="55"/>
                    <a:pt x="75" y="55"/>
                  </a:cubicBezTo>
                  <a:cubicBezTo>
                    <a:pt x="77" y="55"/>
                    <a:pt x="78" y="57"/>
                    <a:pt x="78" y="58"/>
                  </a:cubicBezTo>
                  <a:cubicBezTo>
                    <a:pt x="78" y="60"/>
                    <a:pt x="77" y="62"/>
                    <a:pt x="75" y="62"/>
                  </a:cubicBezTo>
                  <a:cubicBezTo>
                    <a:pt x="37" y="62"/>
                    <a:pt x="37" y="62"/>
                    <a:pt x="37" y="62"/>
                  </a:cubicBezTo>
                  <a:cubicBezTo>
                    <a:pt x="37" y="62"/>
                    <a:pt x="36" y="61"/>
                    <a:pt x="36" y="61"/>
                  </a:cubicBezTo>
                  <a:cubicBezTo>
                    <a:pt x="36" y="61"/>
                    <a:pt x="36" y="61"/>
                    <a:pt x="36" y="61"/>
                  </a:cubicBezTo>
                  <a:cubicBezTo>
                    <a:pt x="35" y="61"/>
                    <a:pt x="35" y="61"/>
                    <a:pt x="35" y="61"/>
                  </a:cubicBezTo>
                  <a:cubicBezTo>
                    <a:pt x="35" y="61"/>
                    <a:pt x="35" y="61"/>
                    <a:pt x="35" y="61"/>
                  </a:cubicBezTo>
                  <a:cubicBezTo>
                    <a:pt x="35" y="61"/>
                    <a:pt x="35" y="61"/>
                    <a:pt x="35" y="61"/>
                  </a:cubicBezTo>
                  <a:cubicBezTo>
                    <a:pt x="35" y="60"/>
                    <a:pt x="35" y="60"/>
                    <a:pt x="35" y="60"/>
                  </a:cubicBezTo>
                  <a:cubicBezTo>
                    <a:pt x="35" y="60"/>
                    <a:pt x="35" y="60"/>
                    <a:pt x="35" y="60"/>
                  </a:cubicBezTo>
                  <a:cubicBezTo>
                    <a:pt x="34" y="59"/>
                    <a:pt x="34" y="59"/>
                    <a:pt x="34" y="59"/>
                  </a:cubicBezTo>
                  <a:cubicBezTo>
                    <a:pt x="34" y="59"/>
                    <a:pt x="34" y="59"/>
                    <a:pt x="34" y="59"/>
                  </a:cubicBezTo>
                  <a:cubicBezTo>
                    <a:pt x="34" y="59"/>
                    <a:pt x="34" y="59"/>
                    <a:pt x="34" y="59"/>
                  </a:cubicBezTo>
                  <a:cubicBezTo>
                    <a:pt x="34" y="58"/>
                    <a:pt x="34" y="58"/>
                    <a:pt x="34" y="58"/>
                  </a:cubicBezTo>
                  <a:cubicBezTo>
                    <a:pt x="44" y="23"/>
                    <a:pt x="44" y="23"/>
                    <a:pt x="44" y="23"/>
                  </a:cubicBezTo>
                  <a:cubicBezTo>
                    <a:pt x="44" y="23"/>
                    <a:pt x="44" y="23"/>
                    <a:pt x="44" y="23"/>
                  </a:cubicBezTo>
                  <a:cubicBezTo>
                    <a:pt x="44" y="23"/>
                    <a:pt x="44" y="23"/>
                    <a:pt x="44" y="23"/>
                  </a:cubicBezTo>
                  <a:cubicBezTo>
                    <a:pt x="44" y="23"/>
                    <a:pt x="44" y="23"/>
                    <a:pt x="44" y="23"/>
                  </a:cubicBezTo>
                  <a:cubicBezTo>
                    <a:pt x="44" y="22"/>
                    <a:pt x="44" y="22"/>
                    <a:pt x="44" y="22"/>
                  </a:cubicBezTo>
                  <a:cubicBezTo>
                    <a:pt x="59" y="0"/>
                    <a:pt x="59" y="0"/>
                    <a:pt x="59" y="0"/>
                  </a:cubicBezTo>
                  <a:cubicBezTo>
                    <a:pt x="0" y="0"/>
                    <a:pt x="0" y="0"/>
                    <a:pt x="0" y="0"/>
                  </a:cubicBezTo>
                  <a:cubicBezTo>
                    <a:pt x="0" y="9"/>
                    <a:pt x="0" y="9"/>
                    <a:pt x="0" y="9"/>
                  </a:cubicBezTo>
                  <a:cubicBezTo>
                    <a:pt x="0" y="9"/>
                    <a:pt x="0" y="9"/>
                    <a:pt x="0" y="9"/>
                  </a:cubicBezTo>
                  <a:cubicBezTo>
                    <a:pt x="0" y="174"/>
                    <a:pt x="0" y="174"/>
                    <a:pt x="0" y="174"/>
                  </a:cubicBezTo>
                  <a:cubicBezTo>
                    <a:pt x="100" y="174"/>
                    <a:pt x="100" y="174"/>
                    <a:pt x="100" y="174"/>
                  </a:cubicBezTo>
                  <a:cubicBezTo>
                    <a:pt x="100" y="0"/>
                    <a:pt x="100" y="0"/>
                    <a:pt x="100" y="0"/>
                  </a:cubicBezTo>
                  <a:cubicBezTo>
                    <a:pt x="98" y="0"/>
                    <a:pt x="98" y="0"/>
                    <a:pt x="98" y="0"/>
                  </a:cubicBezTo>
                  <a:lnTo>
                    <a:pt x="70" y="40"/>
                  </a:lnTo>
                  <a:close/>
                  <a:moveTo>
                    <a:pt x="75" y="112"/>
                  </a:moveTo>
                  <a:cubicBezTo>
                    <a:pt x="15" y="112"/>
                    <a:pt x="15" y="112"/>
                    <a:pt x="15" y="112"/>
                  </a:cubicBezTo>
                  <a:cubicBezTo>
                    <a:pt x="13" y="112"/>
                    <a:pt x="12" y="110"/>
                    <a:pt x="12" y="109"/>
                  </a:cubicBezTo>
                  <a:cubicBezTo>
                    <a:pt x="12" y="107"/>
                    <a:pt x="13" y="106"/>
                    <a:pt x="15" y="106"/>
                  </a:cubicBezTo>
                  <a:cubicBezTo>
                    <a:pt x="75" y="106"/>
                    <a:pt x="75" y="106"/>
                    <a:pt x="75" y="106"/>
                  </a:cubicBezTo>
                  <a:cubicBezTo>
                    <a:pt x="77" y="106"/>
                    <a:pt x="79" y="107"/>
                    <a:pt x="79" y="109"/>
                  </a:cubicBezTo>
                  <a:cubicBezTo>
                    <a:pt x="79" y="110"/>
                    <a:pt x="77" y="112"/>
                    <a:pt x="75" y="112"/>
                  </a:cubicBezTo>
                  <a:close/>
                  <a:moveTo>
                    <a:pt x="75" y="86"/>
                  </a:moveTo>
                  <a:cubicBezTo>
                    <a:pt x="15" y="86"/>
                    <a:pt x="15" y="86"/>
                    <a:pt x="15" y="86"/>
                  </a:cubicBezTo>
                  <a:cubicBezTo>
                    <a:pt x="13" y="86"/>
                    <a:pt x="12" y="85"/>
                    <a:pt x="12" y="83"/>
                  </a:cubicBezTo>
                  <a:cubicBezTo>
                    <a:pt x="12" y="81"/>
                    <a:pt x="13" y="80"/>
                    <a:pt x="15" y="80"/>
                  </a:cubicBezTo>
                  <a:cubicBezTo>
                    <a:pt x="75" y="80"/>
                    <a:pt x="75" y="80"/>
                    <a:pt x="75" y="80"/>
                  </a:cubicBezTo>
                  <a:cubicBezTo>
                    <a:pt x="77" y="80"/>
                    <a:pt x="79" y="81"/>
                    <a:pt x="79" y="83"/>
                  </a:cubicBezTo>
                  <a:cubicBezTo>
                    <a:pt x="79" y="85"/>
                    <a:pt x="78" y="86"/>
                    <a:pt x="76" y="86"/>
                  </a:cubicBezTo>
                  <a:cubicBezTo>
                    <a:pt x="76" y="86"/>
                    <a:pt x="76" y="86"/>
                    <a:pt x="75" y="86"/>
                  </a:cubicBez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755">
              <a:extLst>
                <a:ext uri="{FF2B5EF4-FFF2-40B4-BE49-F238E27FC236}">
                  <a16:creationId xmlns:a16="http://schemas.microsoft.com/office/drawing/2014/main" xmlns="" id="{EC0F046D-0985-48EB-B602-56E771104991}"/>
                </a:ext>
              </a:extLst>
            </p:cNvPr>
            <p:cNvSpPr>
              <a:spLocks/>
            </p:cNvSpPr>
            <p:nvPr/>
          </p:nvSpPr>
          <p:spPr bwMode="auto">
            <a:xfrm>
              <a:off x="261" y="132"/>
              <a:ext cx="202" cy="352"/>
            </a:xfrm>
            <a:custGeom>
              <a:avLst/>
              <a:gdLst>
                <a:gd name="T0" fmla="*/ 0 w 202"/>
                <a:gd name="T1" fmla="*/ 352 h 352"/>
                <a:gd name="T2" fmla="*/ 202 w 202"/>
                <a:gd name="T3" fmla="*/ 352 h 352"/>
                <a:gd name="T4" fmla="*/ 202 w 202"/>
                <a:gd name="T5" fmla="*/ 18 h 352"/>
                <a:gd name="T6" fmla="*/ 202 w 202"/>
                <a:gd name="T7" fmla="*/ 18 h 352"/>
                <a:gd name="T8" fmla="*/ 202 w 202"/>
                <a:gd name="T9" fmla="*/ 0 h 352"/>
                <a:gd name="T10" fmla="*/ 0 w 202"/>
                <a:gd name="T11" fmla="*/ 0 h 352"/>
                <a:gd name="T12" fmla="*/ 0 w 202"/>
                <a:gd name="T13" fmla="*/ 352 h 352"/>
              </a:gdLst>
              <a:ahLst/>
              <a:cxnLst>
                <a:cxn ang="0">
                  <a:pos x="T0" y="T1"/>
                </a:cxn>
                <a:cxn ang="0">
                  <a:pos x="T2" y="T3"/>
                </a:cxn>
                <a:cxn ang="0">
                  <a:pos x="T4" y="T5"/>
                </a:cxn>
                <a:cxn ang="0">
                  <a:pos x="T6" y="T7"/>
                </a:cxn>
                <a:cxn ang="0">
                  <a:pos x="T8" y="T9"/>
                </a:cxn>
                <a:cxn ang="0">
                  <a:pos x="T10" y="T11"/>
                </a:cxn>
                <a:cxn ang="0">
                  <a:pos x="T12" y="T13"/>
                </a:cxn>
              </a:cxnLst>
              <a:rect l="0" t="0" r="r" b="b"/>
              <a:pathLst>
                <a:path w="202" h="352">
                  <a:moveTo>
                    <a:pt x="0" y="352"/>
                  </a:moveTo>
                  <a:lnTo>
                    <a:pt x="202" y="352"/>
                  </a:lnTo>
                  <a:lnTo>
                    <a:pt x="202" y="18"/>
                  </a:lnTo>
                  <a:lnTo>
                    <a:pt x="202" y="18"/>
                  </a:lnTo>
                  <a:lnTo>
                    <a:pt x="202" y="0"/>
                  </a:lnTo>
                  <a:lnTo>
                    <a:pt x="0" y="0"/>
                  </a:lnTo>
                  <a:lnTo>
                    <a:pt x="0" y="352"/>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Group 1658">
            <a:extLst>
              <a:ext uri="{FF2B5EF4-FFF2-40B4-BE49-F238E27FC236}">
                <a16:creationId xmlns:a16="http://schemas.microsoft.com/office/drawing/2014/main" xmlns="" id="{7848758C-22B5-4998-BBEC-A680AEC95AA6}"/>
              </a:ext>
            </a:extLst>
          </p:cNvPr>
          <p:cNvGrpSpPr>
            <a:grpSpLocks noChangeAspect="1"/>
          </p:cNvGrpSpPr>
          <p:nvPr/>
        </p:nvGrpSpPr>
        <p:grpSpPr bwMode="auto">
          <a:xfrm>
            <a:off x="1248407" y="1931256"/>
            <a:ext cx="640822" cy="558928"/>
            <a:chOff x="4" y="4"/>
            <a:chExt cx="626" cy="546"/>
          </a:xfrm>
          <a:solidFill>
            <a:srgbClr val="1DC1DA"/>
          </a:solidFill>
        </p:grpSpPr>
        <p:sp>
          <p:nvSpPr>
            <p:cNvPr id="18" name="Freeform 1659">
              <a:extLst>
                <a:ext uri="{FF2B5EF4-FFF2-40B4-BE49-F238E27FC236}">
                  <a16:creationId xmlns:a16="http://schemas.microsoft.com/office/drawing/2014/main" xmlns="" id="{A9325800-8412-48DC-81FE-7401F417E58B}"/>
                </a:ext>
              </a:extLst>
            </p:cNvPr>
            <p:cNvSpPr>
              <a:spLocks/>
            </p:cNvSpPr>
            <p:nvPr/>
          </p:nvSpPr>
          <p:spPr bwMode="auto">
            <a:xfrm>
              <a:off x="321" y="223"/>
              <a:ext cx="279" cy="143"/>
            </a:xfrm>
            <a:custGeom>
              <a:avLst/>
              <a:gdLst>
                <a:gd name="T0" fmla="*/ 97 w 138"/>
                <a:gd name="T1" fmla="*/ 14 h 71"/>
                <a:gd name="T2" fmla="*/ 128 w 138"/>
                <a:gd name="T3" fmla="*/ 0 h 71"/>
                <a:gd name="T4" fmla="*/ 126 w 138"/>
                <a:gd name="T5" fmla="*/ 0 h 71"/>
                <a:gd name="T6" fmla="*/ 0 w 138"/>
                <a:gd name="T7" fmla="*/ 68 h 71"/>
                <a:gd name="T8" fmla="*/ 0 w 138"/>
                <a:gd name="T9" fmla="*/ 71 h 71"/>
                <a:gd name="T10" fmla="*/ 138 w 138"/>
                <a:gd name="T11" fmla="*/ 5 h 71"/>
                <a:gd name="T12" fmla="*/ 133 w 138"/>
                <a:gd name="T13" fmla="*/ 3 h 71"/>
                <a:gd name="T14" fmla="*/ 99 w 138"/>
                <a:gd name="T15" fmla="*/ 18 h 71"/>
                <a:gd name="T16" fmla="*/ 98 w 138"/>
                <a:gd name="T17" fmla="*/ 18 h 71"/>
                <a:gd name="T18" fmla="*/ 96 w 138"/>
                <a:gd name="T19" fmla="*/ 17 h 71"/>
                <a:gd name="T20" fmla="*/ 97 w 138"/>
                <a:gd name="T21" fmla="*/ 1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71">
                  <a:moveTo>
                    <a:pt x="97" y="14"/>
                  </a:moveTo>
                  <a:cubicBezTo>
                    <a:pt x="128" y="0"/>
                    <a:pt x="128" y="0"/>
                    <a:pt x="128" y="0"/>
                  </a:cubicBezTo>
                  <a:cubicBezTo>
                    <a:pt x="126" y="0"/>
                    <a:pt x="126" y="0"/>
                    <a:pt x="126" y="0"/>
                  </a:cubicBezTo>
                  <a:cubicBezTo>
                    <a:pt x="80" y="5"/>
                    <a:pt x="8" y="62"/>
                    <a:pt x="0" y="68"/>
                  </a:cubicBezTo>
                  <a:cubicBezTo>
                    <a:pt x="0" y="71"/>
                    <a:pt x="0" y="71"/>
                    <a:pt x="0" y="71"/>
                  </a:cubicBezTo>
                  <a:cubicBezTo>
                    <a:pt x="138" y="5"/>
                    <a:pt x="138" y="5"/>
                    <a:pt x="138" y="5"/>
                  </a:cubicBezTo>
                  <a:cubicBezTo>
                    <a:pt x="133" y="3"/>
                    <a:pt x="133" y="3"/>
                    <a:pt x="133" y="3"/>
                  </a:cubicBezTo>
                  <a:cubicBezTo>
                    <a:pt x="99" y="18"/>
                    <a:pt x="99" y="18"/>
                    <a:pt x="99" y="18"/>
                  </a:cubicBezTo>
                  <a:cubicBezTo>
                    <a:pt x="99" y="18"/>
                    <a:pt x="98" y="18"/>
                    <a:pt x="98" y="18"/>
                  </a:cubicBezTo>
                  <a:cubicBezTo>
                    <a:pt x="97" y="18"/>
                    <a:pt x="96" y="18"/>
                    <a:pt x="96" y="17"/>
                  </a:cubicBezTo>
                  <a:cubicBezTo>
                    <a:pt x="96" y="16"/>
                    <a:pt x="96" y="15"/>
                    <a:pt x="9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660">
              <a:extLst>
                <a:ext uri="{FF2B5EF4-FFF2-40B4-BE49-F238E27FC236}">
                  <a16:creationId xmlns:a16="http://schemas.microsoft.com/office/drawing/2014/main" xmlns="" id="{28EF667C-9F1A-43CF-88E7-CA349F637080}"/>
                </a:ext>
              </a:extLst>
            </p:cNvPr>
            <p:cNvSpPr>
              <a:spLocks/>
            </p:cNvSpPr>
            <p:nvPr/>
          </p:nvSpPr>
          <p:spPr bwMode="auto">
            <a:xfrm>
              <a:off x="475" y="330"/>
              <a:ext cx="115" cy="97"/>
            </a:xfrm>
            <a:custGeom>
              <a:avLst/>
              <a:gdLst>
                <a:gd name="T0" fmla="*/ 11 w 57"/>
                <a:gd name="T1" fmla="*/ 29 h 48"/>
                <a:gd name="T2" fmla="*/ 1 w 57"/>
                <a:gd name="T3" fmla="*/ 47 h 48"/>
                <a:gd name="T4" fmla="*/ 5 w 57"/>
                <a:gd name="T5" fmla="*/ 48 h 48"/>
                <a:gd name="T6" fmla="*/ 25 w 57"/>
                <a:gd name="T7" fmla="*/ 42 h 48"/>
                <a:gd name="T8" fmla="*/ 50 w 57"/>
                <a:gd name="T9" fmla="*/ 0 h 48"/>
                <a:gd name="T10" fmla="*/ 47 w 57"/>
                <a:gd name="T11" fmla="*/ 0 h 48"/>
                <a:gd name="T12" fmla="*/ 20 w 57"/>
                <a:gd name="T13" fmla="*/ 17 h 48"/>
                <a:gd name="T14" fmla="*/ 15 w 57"/>
                <a:gd name="T15" fmla="*/ 24 h 48"/>
                <a:gd name="T16" fmla="*/ 34 w 57"/>
                <a:gd name="T17" fmla="*/ 17 h 48"/>
                <a:gd name="T18" fmla="*/ 37 w 57"/>
                <a:gd name="T19" fmla="*/ 17 h 48"/>
                <a:gd name="T20" fmla="*/ 37 w 57"/>
                <a:gd name="T21" fmla="*/ 20 h 48"/>
                <a:gd name="T22" fmla="*/ 11 w 57"/>
                <a:gd name="T23"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48">
                  <a:moveTo>
                    <a:pt x="11" y="29"/>
                  </a:moveTo>
                  <a:cubicBezTo>
                    <a:pt x="5" y="34"/>
                    <a:pt x="0" y="43"/>
                    <a:pt x="1" y="47"/>
                  </a:cubicBezTo>
                  <a:cubicBezTo>
                    <a:pt x="1" y="47"/>
                    <a:pt x="2" y="48"/>
                    <a:pt x="5" y="48"/>
                  </a:cubicBezTo>
                  <a:cubicBezTo>
                    <a:pt x="8" y="48"/>
                    <a:pt x="14" y="47"/>
                    <a:pt x="25" y="42"/>
                  </a:cubicBezTo>
                  <a:cubicBezTo>
                    <a:pt x="57" y="27"/>
                    <a:pt x="52" y="5"/>
                    <a:pt x="50" y="0"/>
                  </a:cubicBezTo>
                  <a:cubicBezTo>
                    <a:pt x="49" y="0"/>
                    <a:pt x="48" y="0"/>
                    <a:pt x="47" y="0"/>
                  </a:cubicBezTo>
                  <a:cubicBezTo>
                    <a:pt x="29" y="0"/>
                    <a:pt x="25" y="8"/>
                    <a:pt x="20" y="17"/>
                  </a:cubicBezTo>
                  <a:cubicBezTo>
                    <a:pt x="18" y="19"/>
                    <a:pt x="17" y="22"/>
                    <a:pt x="15" y="24"/>
                  </a:cubicBezTo>
                  <a:cubicBezTo>
                    <a:pt x="21" y="24"/>
                    <a:pt x="30" y="22"/>
                    <a:pt x="34" y="17"/>
                  </a:cubicBezTo>
                  <a:cubicBezTo>
                    <a:pt x="35" y="16"/>
                    <a:pt x="36" y="16"/>
                    <a:pt x="37" y="17"/>
                  </a:cubicBezTo>
                  <a:cubicBezTo>
                    <a:pt x="38" y="18"/>
                    <a:pt x="38" y="19"/>
                    <a:pt x="37" y="20"/>
                  </a:cubicBezTo>
                  <a:cubicBezTo>
                    <a:pt x="30" y="27"/>
                    <a:pt x="15" y="29"/>
                    <a:pt x="11"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661">
              <a:extLst>
                <a:ext uri="{FF2B5EF4-FFF2-40B4-BE49-F238E27FC236}">
                  <a16:creationId xmlns:a16="http://schemas.microsoft.com/office/drawing/2014/main" xmlns="" id="{7BDBB998-5371-482C-AC7E-4E1E13DC942A}"/>
                </a:ext>
              </a:extLst>
            </p:cNvPr>
            <p:cNvSpPr>
              <a:spLocks/>
            </p:cNvSpPr>
            <p:nvPr/>
          </p:nvSpPr>
          <p:spPr bwMode="auto">
            <a:xfrm>
              <a:off x="155" y="214"/>
              <a:ext cx="324" cy="140"/>
            </a:xfrm>
            <a:custGeom>
              <a:avLst/>
              <a:gdLst>
                <a:gd name="T0" fmla="*/ 160 w 160"/>
                <a:gd name="T1" fmla="*/ 16 h 69"/>
                <a:gd name="T2" fmla="*/ 124 w 160"/>
                <a:gd name="T3" fmla="*/ 0 h 69"/>
                <a:gd name="T4" fmla="*/ 80 w 160"/>
                <a:gd name="T5" fmla="*/ 19 h 69"/>
                <a:gd name="T6" fmla="*/ 36 w 160"/>
                <a:gd name="T7" fmla="*/ 0 h 69"/>
                <a:gd name="T8" fmla="*/ 0 w 160"/>
                <a:gd name="T9" fmla="*/ 16 h 69"/>
                <a:gd name="T10" fmla="*/ 80 w 160"/>
                <a:gd name="T11" fmla="*/ 69 h 69"/>
                <a:gd name="T12" fmla="*/ 160 w 160"/>
                <a:gd name="T13" fmla="*/ 16 h 69"/>
              </a:gdLst>
              <a:ahLst/>
              <a:cxnLst>
                <a:cxn ang="0">
                  <a:pos x="T0" y="T1"/>
                </a:cxn>
                <a:cxn ang="0">
                  <a:pos x="T2" y="T3"/>
                </a:cxn>
                <a:cxn ang="0">
                  <a:pos x="T4" y="T5"/>
                </a:cxn>
                <a:cxn ang="0">
                  <a:pos x="T6" y="T7"/>
                </a:cxn>
                <a:cxn ang="0">
                  <a:pos x="T8" y="T9"/>
                </a:cxn>
                <a:cxn ang="0">
                  <a:pos x="T10" y="T11"/>
                </a:cxn>
                <a:cxn ang="0">
                  <a:pos x="T12" y="T13"/>
                </a:cxn>
              </a:cxnLst>
              <a:rect l="0" t="0" r="r" b="b"/>
              <a:pathLst>
                <a:path w="160" h="69">
                  <a:moveTo>
                    <a:pt x="160" y="16"/>
                  </a:moveTo>
                  <a:cubicBezTo>
                    <a:pt x="150" y="9"/>
                    <a:pt x="138" y="4"/>
                    <a:pt x="124" y="0"/>
                  </a:cubicBezTo>
                  <a:cubicBezTo>
                    <a:pt x="113" y="12"/>
                    <a:pt x="97" y="19"/>
                    <a:pt x="80" y="19"/>
                  </a:cubicBezTo>
                  <a:cubicBezTo>
                    <a:pt x="63" y="19"/>
                    <a:pt x="47" y="12"/>
                    <a:pt x="36" y="0"/>
                  </a:cubicBezTo>
                  <a:cubicBezTo>
                    <a:pt x="22" y="4"/>
                    <a:pt x="10" y="9"/>
                    <a:pt x="0" y="16"/>
                  </a:cubicBezTo>
                  <a:cubicBezTo>
                    <a:pt x="37" y="35"/>
                    <a:pt x="73" y="63"/>
                    <a:pt x="80" y="69"/>
                  </a:cubicBezTo>
                  <a:cubicBezTo>
                    <a:pt x="87" y="63"/>
                    <a:pt x="123" y="35"/>
                    <a:pt x="16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662">
              <a:extLst>
                <a:ext uri="{FF2B5EF4-FFF2-40B4-BE49-F238E27FC236}">
                  <a16:creationId xmlns:a16="http://schemas.microsoft.com/office/drawing/2014/main" xmlns="" id="{30A54FB1-9D30-41AD-A960-5389302E4DB3}"/>
                </a:ext>
              </a:extLst>
            </p:cNvPr>
            <p:cNvSpPr>
              <a:spLocks/>
            </p:cNvSpPr>
            <p:nvPr/>
          </p:nvSpPr>
          <p:spPr bwMode="auto">
            <a:xfrm>
              <a:off x="321" y="227"/>
              <a:ext cx="309" cy="323"/>
            </a:xfrm>
            <a:custGeom>
              <a:avLst/>
              <a:gdLst>
                <a:gd name="T0" fmla="*/ 0 w 153"/>
                <a:gd name="T1" fmla="*/ 74 h 160"/>
                <a:gd name="T2" fmla="*/ 0 w 153"/>
                <a:gd name="T3" fmla="*/ 160 h 160"/>
                <a:gd name="T4" fmla="*/ 80 w 153"/>
                <a:gd name="T5" fmla="*/ 129 h 160"/>
                <a:gd name="T6" fmla="*/ 97 w 153"/>
                <a:gd name="T7" fmla="*/ 99 h 160"/>
                <a:gd name="T8" fmla="*/ 81 w 153"/>
                <a:gd name="T9" fmla="*/ 103 h 160"/>
                <a:gd name="T10" fmla="*/ 73 w 153"/>
                <a:gd name="T11" fmla="*/ 99 h 160"/>
                <a:gd name="T12" fmla="*/ 85 w 153"/>
                <a:gd name="T13" fmla="*/ 76 h 160"/>
                <a:gd name="T14" fmla="*/ 92 w 153"/>
                <a:gd name="T15" fmla="*/ 66 h 160"/>
                <a:gd name="T16" fmla="*/ 127 w 153"/>
                <a:gd name="T17" fmla="*/ 47 h 160"/>
                <a:gd name="T18" fmla="*/ 153 w 153"/>
                <a:gd name="T19" fmla="*/ 0 h 160"/>
                <a:gd name="T20" fmla="*/ 0 w 153"/>
                <a:gd name="T21" fmla="*/ 7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60">
                  <a:moveTo>
                    <a:pt x="0" y="74"/>
                  </a:moveTo>
                  <a:cubicBezTo>
                    <a:pt x="0" y="160"/>
                    <a:pt x="0" y="160"/>
                    <a:pt x="0" y="160"/>
                  </a:cubicBezTo>
                  <a:cubicBezTo>
                    <a:pt x="21" y="137"/>
                    <a:pt x="72" y="130"/>
                    <a:pt x="80" y="129"/>
                  </a:cubicBezTo>
                  <a:cubicBezTo>
                    <a:pt x="97" y="99"/>
                    <a:pt x="97" y="99"/>
                    <a:pt x="97" y="99"/>
                  </a:cubicBezTo>
                  <a:cubicBezTo>
                    <a:pt x="90" y="102"/>
                    <a:pt x="85" y="103"/>
                    <a:pt x="81" y="103"/>
                  </a:cubicBezTo>
                  <a:cubicBezTo>
                    <a:pt x="76" y="103"/>
                    <a:pt x="74" y="101"/>
                    <a:pt x="73" y="99"/>
                  </a:cubicBezTo>
                  <a:cubicBezTo>
                    <a:pt x="71" y="93"/>
                    <a:pt x="78" y="82"/>
                    <a:pt x="85" y="76"/>
                  </a:cubicBezTo>
                  <a:cubicBezTo>
                    <a:pt x="88" y="74"/>
                    <a:pt x="90" y="70"/>
                    <a:pt x="92" y="66"/>
                  </a:cubicBezTo>
                  <a:cubicBezTo>
                    <a:pt x="98" y="56"/>
                    <a:pt x="103" y="46"/>
                    <a:pt x="127" y="47"/>
                  </a:cubicBezTo>
                  <a:cubicBezTo>
                    <a:pt x="153" y="0"/>
                    <a:pt x="153" y="0"/>
                    <a:pt x="153" y="0"/>
                  </a:cubicBezTo>
                  <a:lnTo>
                    <a:pt x="0" y="74"/>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1663">
              <a:extLst>
                <a:ext uri="{FF2B5EF4-FFF2-40B4-BE49-F238E27FC236}">
                  <a16:creationId xmlns:a16="http://schemas.microsoft.com/office/drawing/2014/main" xmlns="" id="{BE344845-045E-49D4-AEB8-6370A005AE6D}"/>
                </a:ext>
              </a:extLst>
            </p:cNvPr>
            <p:cNvSpPr>
              <a:spLocks noChangeArrowheads="1"/>
            </p:cNvSpPr>
            <p:nvPr/>
          </p:nvSpPr>
          <p:spPr bwMode="auto">
            <a:xfrm>
              <a:off x="198" y="4"/>
              <a:ext cx="238" cy="2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664">
              <a:extLst>
                <a:ext uri="{FF2B5EF4-FFF2-40B4-BE49-F238E27FC236}">
                  <a16:creationId xmlns:a16="http://schemas.microsoft.com/office/drawing/2014/main" xmlns="" id="{CBF26FBE-3638-4407-B83E-E2B05ABC7E0D}"/>
                </a:ext>
              </a:extLst>
            </p:cNvPr>
            <p:cNvSpPr>
              <a:spLocks/>
            </p:cNvSpPr>
            <p:nvPr/>
          </p:nvSpPr>
          <p:spPr bwMode="auto">
            <a:xfrm>
              <a:off x="34" y="223"/>
              <a:ext cx="279" cy="143"/>
            </a:xfrm>
            <a:custGeom>
              <a:avLst/>
              <a:gdLst>
                <a:gd name="T0" fmla="*/ 40 w 138"/>
                <a:gd name="T1" fmla="*/ 18 h 71"/>
                <a:gd name="T2" fmla="*/ 39 w 138"/>
                <a:gd name="T3" fmla="*/ 18 h 71"/>
                <a:gd name="T4" fmla="*/ 5 w 138"/>
                <a:gd name="T5" fmla="*/ 3 h 71"/>
                <a:gd name="T6" fmla="*/ 0 w 138"/>
                <a:gd name="T7" fmla="*/ 5 h 71"/>
                <a:gd name="T8" fmla="*/ 138 w 138"/>
                <a:gd name="T9" fmla="*/ 71 h 71"/>
                <a:gd name="T10" fmla="*/ 138 w 138"/>
                <a:gd name="T11" fmla="*/ 68 h 71"/>
                <a:gd name="T12" fmla="*/ 12 w 138"/>
                <a:gd name="T13" fmla="*/ 0 h 71"/>
                <a:gd name="T14" fmla="*/ 10 w 138"/>
                <a:gd name="T15" fmla="*/ 0 h 71"/>
                <a:gd name="T16" fmla="*/ 41 w 138"/>
                <a:gd name="T17" fmla="*/ 14 h 71"/>
                <a:gd name="T18" fmla="*/ 42 w 138"/>
                <a:gd name="T19" fmla="*/ 17 h 71"/>
                <a:gd name="T20" fmla="*/ 40 w 138"/>
                <a:gd name="T21" fmla="*/ 1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71">
                  <a:moveTo>
                    <a:pt x="40" y="18"/>
                  </a:moveTo>
                  <a:cubicBezTo>
                    <a:pt x="40" y="18"/>
                    <a:pt x="39" y="18"/>
                    <a:pt x="39" y="18"/>
                  </a:cubicBezTo>
                  <a:cubicBezTo>
                    <a:pt x="5" y="3"/>
                    <a:pt x="5" y="3"/>
                    <a:pt x="5" y="3"/>
                  </a:cubicBezTo>
                  <a:cubicBezTo>
                    <a:pt x="0" y="5"/>
                    <a:pt x="0" y="5"/>
                    <a:pt x="0" y="5"/>
                  </a:cubicBezTo>
                  <a:cubicBezTo>
                    <a:pt x="138" y="71"/>
                    <a:pt x="138" y="71"/>
                    <a:pt x="138" y="71"/>
                  </a:cubicBezTo>
                  <a:cubicBezTo>
                    <a:pt x="138" y="68"/>
                    <a:pt x="138" y="68"/>
                    <a:pt x="138" y="68"/>
                  </a:cubicBezTo>
                  <a:cubicBezTo>
                    <a:pt x="130" y="62"/>
                    <a:pt x="58" y="5"/>
                    <a:pt x="12" y="0"/>
                  </a:cubicBezTo>
                  <a:cubicBezTo>
                    <a:pt x="10" y="0"/>
                    <a:pt x="10" y="0"/>
                    <a:pt x="10" y="0"/>
                  </a:cubicBezTo>
                  <a:cubicBezTo>
                    <a:pt x="41" y="14"/>
                    <a:pt x="41" y="14"/>
                    <a:pt x="41" y="14"/>
                  </a:cubicBezTo>
                  <a:cubicBezTo>
                    <a:pt x="42" y="15"/>
                    <a:pt x="42" y="16"/>
                    <a:pt x="42" y="17"/>
                  </a:cubicBezTo>
                  <a:cubicBezTo>
                    <a:pt x="42" y="18"/>
                    <a:pt x="41" y="18"/>
                    <a:pt x="4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665">
              <a:extLst>
                <a:ext uri="{FF2B5EF4-FFF2-40B4-BE49-F238E27FC236}">
                  <a16:creationId xmlns:a16="http://schemas.microsoft.com/office/drawing/2014/main" xmlns="" id="{437F3C86-ACC3-4FB6-8C3E-BB56B8D37C2D}"/>
                </a:ext>
              </a:extLst>
            </p:cNvPr>
            <p:cNvSpPr>
              <a:spLocks/>
            </p:cNvSpPr>
            <p:nvPr/>
          </p:nvSpPr>
          <p:spPr bwMode="auto">
            <a:xfrm>
              <a:off x="44" y="328"/>
              <a:ext cx="116" cy="99"/>
            </a:xfrm>
            <a:custGeom>
              <a:avLst/>
              <a:gdLst>
                <a:gd name="T0" fmla="*/ 23 w 57"/>
                <a:gd name="T1" fmla="*/ 18 h 49"/>
                <a:gd name="T2" fmla="*/ 42 w 57"/>
                <a:gd name="T3" fmla="*/ 25 h 49"/>
                <a:gd name="T4" fmla="*/ 37 w 57"/>
                <a:gd name="T5" fmla="*/ 18 h 49"/>
                <a:gd name="T6" fmla="*/ 7 w 57"/>
                <a:gd name="T7" fmla="*/ 1 h 49"/>
                <a:gd name="T8" fmla="*/ 32 w 57"/>
                <a:gd name="T9" fmla="*/ 43 h 49"/>
                <a:gd name="T10" fmla="*/ 52 w 57"/>
                <a:gd name="T11" fmla="*/ 49 h 49"/>
                <a:gd name="T12" fmla="*/ 52 w 57"/>
                <a:gd name="T13" fmla="*/ 49 h 49"/>
                <a:gd name="T14" fmla="*/ 56 w 57"/>
                <a:gd name="T15" fmla="*/ 48 h 49"/>
                <a:gd name="T16" fmla="*/ 46 w 57"/>
                <a:gd name="T17" fmla="*/ 30 h 49"/>
                <a:gd name="T18" fmla="*/ 20 w 57"/>
                <a:gd name="T19" fmla="*/ 21 h 49"/>
                <a:gd name="T20" fmla="*/ 20 w 57"/>
                <a:gd name="T21" fmla="*/ 18 h 49"/>
                <a:gd name="T22" fmla="*/ 23 w 57"/>
                <a:gd name="T23"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49">
                  <a:moveTo>
                    <a:pt x="23" y="18"/>
                  </a:moveTo>
                  <a:cubicBezTo>
                    <a:pt x="27" y="23"/>
                    <a:pt x="36" y="25"/>
                    <a:pt x="42" y="25"/>
                  </a:cubicBezTo>
                  <a:cubicBezTo>
                    <a:pt x="40" y="23"/>
                    <a:pt x="39" y="20"/>
                    <a:pt x="37" y="18"/>
                  </a:cubicBezTo>
                  <a:cubicBezTo>
                    <a:pt x="32" y="9"/>
                    <a:pt x="27" y="0"/>
                    <a:pt x="7" y="1"/>
                  </a:cubicBezTo>
                  <a:cubicBezTo>
                    <a:pt x="5" y="6"/>
                    <a:pt x="0" y="29"/>
                    <a:pt x="32" y="43"/>
                  </a:cubicBezTo>
                  <a:cubicBezTo>
                    <a:pt x="43" y="48"/>
                    <a:pt x="49" y="49"/>
                    <a:pt x="52" y="49"/>
                  </a:cubicBezTo>
                  <a:cubicBezTo>
                    <a:pt x="52" y="49"/>
                    <a:pt x="52" y="49"/>
                    <a:pt x="52" y="49"/>
                  </a:cubicBezTo>
                  <a:cubicBezTo>
                    <a:pt x="55" y="49"/>
                    <a:pt x="56" y="48"/>
                    <a:pt x="56" y="48"/>
                  </a:cubicBezTo>
                  <a:cubicBezTo>
                    <a:pt x="57" y="44"/>
                    <a:pt x="52" y="35"/>
                    <a:pt x="46" y="30"/>
                  </a:cubicBezTo>
                  <a:cubicBezTo>
                    <a:pt x="42" y="30"/>
                    <a:pt x="27" y="28"/>
                    <a:pt x="20" y="21"/>
                  </a:cubicBezTo>
                  <a:cubicBezTo>
                    <a:pt x="19" y="20"/>
                    <a:pt x="19" y="19"/>
                    <a:pt x="20" y="18"/>
                  </a:cubicBezTo>
                  <a:cubicBezTo>
                    <a:pt x="21" y="17"/>
                    <a:pt x="22" y="17"/>
                    <a:pt x="2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666">
              <a:extLst>
                <a:ext uri="{FF2B5EF4-FFF2-40B4-BE49-F238E27FC236}">
                  <a16:creationId xmlns:a16="http://schemas.microsoft.com/office/drawing/2014/main" xmlns="" id="{E767DCEF-DB97-4D34-89DD-7C32B84ABCA5}"/>
                </a:ext>
              </a:extLst>
            </p:cNvPr>
            <p:cNvSpPr>
              <a:spLocks/>
            </p:cNvSpPr>
            <p:nvPr/>
          </p:nvSpPr>
          <p:spPr bwMode="auto">
            <a:xfrm>
              <a:off x="4" y="227"/>
              <a:ext cx="309" cy="323"/>
            </a:xfrm>
            <a:custGeom>
              <a:avLst/>
              <a:gdLst>
                <a:gd name="T0" fmla="*/ 26 w 153"/>
                <a:gd name="T1" fmla="*/ 47 h 160"/>
                <a:gd name="T2" fmla="*/ 61 w 153"/>
                <a:gd name="T3" fmla="*/ 66 h 160"/>
                <a:gd name="T4" fmla="*/ 68 w 153"/>
                <a:gd name="T5" fmla="*/ 76 h 160"/>
                <a:gd name="T6" fmla="*/ 80 w 153"/>
                <a:gd name="T7" fmla="*/ 99 h 160"/>
                <a:gd name="T8" fmla="*/ 72 w 153"/>
                <a:gd name="T9" fmla="*/ 103 h 160"/>
                <a:gd name="T10" fmla="*/ 72 w 153"/>
                <a:gd name="T11" fmla="*/ 103 h 160"/>
                <a:gd name="T12" fmla="*/ 56 w 153"/>
                <a:gd name="T13" fmla="*/ 99 h 160"/>
                <a:gd name="T14" fmla="*/ 73 w 153"/>
                <a:gd name="T15" fmla="*/ 129 h 160"/>
                <a:gd name="T16" fmla="*/ 153 w 153"/>
                <a:gd name="T17" fmla="*/ 160 h 160"/>
                <a:gd name="T18" fmla="*/ 153 w 153"/>
                <a:gd name="T19" fmla="*/ 74 h 160"/>
                <a:gd name="T20" fmla="*/ 0 w 153"/>
                <a:gd name="T21" fmla="*/ 0 h 160"/>
                <a:gd name="T22" fmla="*/ 26 w 153"/>
                <a:gd name="T23" fmla="*/ 4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3" h="160">
                  <a:moveTo>
                    <a:pt x="26" y="47"/>
                  </a:moveTo>
                  <a:cubicBezTo>
                    <a:pt x="50" y="46"/>
                    <a:pt x="55" y="56"/>
                    <a:pt x="61" y="66"/>
                  </a:cubicBezTo>
                  <a:cubicBezTo>
                    <a:pt x="63" y="70"/>
                    <a:pt x="65" y="74"/>
                    <a:pt x="68" y="76"/>
                  </a:cubicBezTo>
                  <a:cubicBezTo>
                    <a:pt x="75" y="82"/>
                    <a:pt x="82" y="93"/>
                    <a:pt x="80" y="99"/>
                  </a:cubicBezTo>
                  <a:cubicBezTo>
                    <a:pt x="79" y="101"/>
                    <a:pt x="77" y="103"/>
                    <a:pt x="72" y="103"/>
                  </a:cubicBezTo>
                  <a:cubicBezTo>
                    <a:pt x="72" y="103"/>
                    <a:pt x="72" y="103"/>
                    <a:pt x="72" y="103"/>
                  </a:cubicBezTo>
                  <a:cubicBezTo>
                    <a:pt x="68" y="103"/>
                    <a:pt x="63" y="102"/>
                    <a:pt x="56" y="99"/>
                  </a:cubicBezTo>
                  <a:cubicBezTo>
                    <a:pt x="73" y="129"/>
                    <a:pt x="73" y="129"/>
                    <a:pt x="73" y="129"/>
                  </a:cubicBezTo>
                  <a:cubicBezTo>
                    <a:pt x="81" y="130"/>
                    <a:pt x="132" y="137"/>
                    <a:pt x="153" y="160"/>
                  </a:cubicBezTo>
                  <a:cubicBezTo>
                    <a:pt x="153" y="74"/>
                    <a:pt x="153" y="74"/>
                    <a:pt x="153" y="74"/>
                  </a:cubicBezTo>
                  <a:cubicBezTo>
                    <a:pt x="0" y="0"/>
                    <a:pt x="0" y="0"/>
                    <a:pt x="0" y="0"/>
                  </a:cubicBezTo>
                  <a:lnTo>
                    <a:pt x="26" y="47"/>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Group 4">
            <a:extLst>
              <a:ext uri="{FF2B5EF4-FFF2-40B4-BE49-F238E27FC236}">
                <a16:creationId xmlns:a16="http://schemas.microsoft.com/office/drawing/2014/main" xmlns="" id="{50B5125B-69AE-490E-8368-750D9F788EAE}"/>
              </a:ext>
            </a:extLst>
          </p:cNvPr>
          <p:cNvGrpSpPr>
            <a:grpSpLocks noChangeAspect="1"/>
          </p:cNvGrpSpPr>
          <p:nvPr/>
        </p:nvGrpSpPr>
        <p:grpSpPr bwMode="auto">
          <a:xfrm>
            <a:off x="1191796" y="4375563"/>
            <a:ext cx="754044" cy="544698"/>
            <a:chOff x="4" y="4"/>
            <a:chExt cx="760" cy="549"/>
          </a:xfrm>
          <a:solidFill>
            <a:srgbClr val="1DC1DA"/>
          </a:solidFill>
        </p:grpSpPr>
        <p:sp>
          <p:nvSpPr>
            <p:cNvPr id="37" name="Freeform 9">
              <a:extLst>
                <a:ext uri="{FF2B5EF4-FFF2-40B4-BE49-F238E27FC236}">
                  <a16:creationId xmlns:a16="http://schemas.microsoft.com/office/drawing/2014/main" xmlns="" id="{C7BFA2BA-7BDE-46D3-9B4A-9461ED007B5F}"/>
                </a:ext>
              </a:extLst>
            </p:cNvPr>
            <p:cNvSpPr>
              <a:spLocks noEditPoints="1"/>
            </p:cNvSpPr>
            <p:nvPr/>
          </p:nvSpPr>
          <p:spPr bwMode="auto">
            <a:xfrm>
              <a:off x="168" y="30"/>
              <a:ext cx="596" cy="523"/>
            </a:xfrm>
            <a:custGeom>
              <a:avLst/>
              <a:gdLst>
                <a:gd name="T0" fmla="*/ 288 w 298"/>
                <a:gd name="T1" fmla="*/ 72 h 261"/>
                <a:gd name="T2" fmla="*/ 176 w 298"/>
                <a:gd name="T3" fmla="*/ 5 h 261"/>
                <a:gd name="T4" fmla="*/ 154 w 298"/>
                <a:gd name="T5" fmla="*/ 6 h 261"/>
                <a:gd name="T6" fmla="*/ 104 w 298"/>
                <a:gd name="T7" fmla="*/ 46 h 261"/>
                <a:gd name="T8" fmla="*/ 104 w 298"/>
                <a:gd name="T9" fmla="*/ 96 h 261"/>
                <a:gd name="T10" fmla="*/ 78 w 298"/>
                <a:gd name="T11" fmla="*/ 122 h 261"/>
                <a:gd name="T12" fmla="*/ 11 w 298"/>
                <a:gd name="T13" fmla="*/ 122 h 261"/>
                <a:gd name="T14" fmla="*/ 7 w 298"/>
                <a:gd name="T15" fmla="*/ 125 h 261"/>
                <a:gd name="T16" fmla="*/ 0 w 298"/>
                <a:gd name="T17" fmla="*/ 140 h 261"/>
                <a:gd name="T18" fmla="*/ 0 w 298"/>
                <a:gd name="T19" fmla="*/ 176 h 261"/>
                <a:gd name="T20" fmla="*/ 9 w 298"/>
                <a:gd name="T21" fmla="*/ 192 h 261"/>
                <a:gd name="T22" fmla="*/ 117 w 298"/>
                <a:gd name="T23" fmla="*/ 257 h 261"/>
                <a:gd name="T24" fmla="*/ 131 w 298"/>
                <a:gd name="T25" fmla="*/ 261 h 261"/>
                <a:gd name="T26" fmla="*/ 148 w 298"/>
                <a:gd name="T27" fmla="*/ 255 h 261"/>
                <a:gd name="T28" fmla="*/ 290 w 298"/>
                <a:gd name="T29" fmla="*/ 140 h 261"/>
                <a:gd name="T30" fmla="*/ 298 w 298"/>
                <a:gd name="T31" fmla="*/ 125 h 261"/>
                <a:gd name="T32" fmla="*/ 298 w 298"/>
                <a:gd name="T33" fmla="*/ 90 h 261"/>
                <a:gd name="T34" fmla="*/ 288 w 298"/>
                <a:gd name="T35" fmla="*/ 72 h 261"/>
                <a:gd name="T36" fmla="*/ 141 w 298"/>
                <a:gd name="T37" fmla="*/ 63 h 261"/>
                <a:gd name="T38" fmla="*/ 161 w 298"/>
                <a:gd name="T39" fmla="*/ 47 h 261"/>
                <a:gd name="T40" fmla="*/ 170 w 298"/>
                <a:gd name="T41" fmla="*/ 46 h 261"/>
                <a:gd name="T42" fmla="*/ 230 w 298"/>
                <a:gd name="T43" fmla="*/ 82 h 261"/>
                <a:gd name="T44" fmla="*/ 230 w 298"/>
                <a:gd name="T45" fmla="*/ 95 h 261"/>
                <a:gd name="T46" fmla="*/ 210 w 298"/>
                <a:gd name="T47" fmla="*/ 112 h 261"/>
                <a:gd name="T48" fmla="*/ 200 w 298"/>
                <a:gd name="T49" fmla="*/ 112 h 261"/>
                <a:gd name="T50" fmla="*/ 142 w 298"/>
                <a:gd name="T51" fmla="*/ 77 h 261"/>
                <a:gd name="T52" fmla="*/ 141 w 298"/>
                <a:gd name="T53" fmla="*/ 63 h 261"/>
                <a:gd name="T54" fmla="*/ 282 w 298"/>
                <a:gd name="T55" fmla="*/ 124 h 261"/>
                <a:gd name="T56" fmla="*/ 280 w 298"/>
                <a:gd name="T57" fmla="*/ 128 h 261"/>
                <a:gd name="T58" fmla="*/ 138 w 298"/>
                <a:gd name="T59" fmla="*/ 243 h 261"/>
                <a:gd name="T60" fmla="*/ 125 w 298"/>
                <a:gd name="T61" fmla="*/ 244 h 261"/>
                <a:gd name="T62" fmla="*/ 18 w 298"/>
                <a:gd name="T63" fmla="*/ 179 h 261"/>
                <a:gd name="T64" fmla="*/ 16 w 298"/>
                <a:gd name="T65" fmla="*/ 176 h 261"/>
                <a:gd name="T66" fmla="*/ 16 w 298"/>
                <a:gd name="T67" fmla="*/ 149 h 261"/>
                <a:gd name="T68" fmla="*/ 122 w 298"/>
                <a:gd name="T69" fmla="*/ 212 h 261"/>
                <a:gd name="T70" fmla="*/ 132 w 298"/>
                <a:gd name="T71" fmla="*/ 215 h 261"/>
                <a:gd name="T72" fmla="*/ 144 w 298"/>
                <a:gd name="T73" fmla="*/ 210 h 261"/>
                <a:gd name="T74" fmla="*/ 282 w 298"/>
                <a:gd name="T75" fmla="*/ 99 h 261"/>
                <a:gd name="T76" fmla="*/ 282 w 298"/>
                <a:gd name="T77" fmla="*/ 12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8" h="261">
                  <a:moveTo>
                    <a:pt x="288" y="72"/>
                  </a:moveTo>
                  <a:cubicBezTo>
                    <a:pt x="176" y="5"/>
                    <a:pt x="176" y="5"/>
                    <a:pt x="176" y="5"/>
                  </a:cubicBezTo>
                  <a:cubicBezTo>
                    <a:pt x="169" y="0"/>
                    <a:pt x="160" y="1"/>
                    <a:pt x="154" y="6"/>
                  </a:cubicBezTo>
                  <a:cubicBezTo>
                    <a:pt x="104" y="46"/>
                    <a:pt x="104" y="46"/>
                    <a:pt x="104" y="46"/>
                  </a:cubicBezTo>
                  <a:cubicBezTo>
                    <a:pt x="104" y="96"/>
                    <a:pt x="104" y="96"/>
                    <a:pt x="104" y="96"/>
                  </a:cubicBezTo>
                  <a:cubicBezTo>
                    <a:pt x="104" y="110"/>
                    <a:pt x="92" y="122"/>
                    <a:pt x="78" y="122"/>
                  </a:cubicBezTo>
                  <a:cubicBezTo>
                    <a:pt x="11" y="122"/>
                    <a:pt x="11" y="122"/>
                    <a:pt x="11" y="122"/>
                  </a:cubicBezTo>
                  <a:cubicBezTo>
                    <a:pt x="7" y="125"/>
                    <a:pt x="7" y="125"/>
                    <a:pt x="7" y="125"/>
                  </a:cubicBezTo>
                  <a:cubicBezTo>
                    <a:pt x="2" y="129"/>
                    <a:pt x="0" y="134"/>
                    <a:pt x="0" y="140"/>
                  </a:cubicBezTo>
                  <a:cubicBezTo>
                    <a:pt x="0" y="176"/>
                    <a:pt x="0" y="176"/>
                    <a:pt x="0" y="176"/>
                  </a:cubicBezTo>
                  <a:cubicBezTo>
                    <a:pt x="0" y="182"/>
                    <a:pt x="3" y="189"/>
                    <a:pt x="9" y="192"/>
                  </a:cubicBezTo>
                  <a:cubicBezTo>
                    <a:pt x="117" y="257"/>
                    <a:pt x="117" y="257"/>
                    <a:pt x="117" y="257"/>
                  </a:cubicBezTo>
                  <a:cubicBezTo>
                    <a:pt x="121" y="260"/>
                    <a:pt x="126" y="261"/>
                    <a:pt x="131" y="261"/>
                  </a:cubicBezTo>
                  <a:cubicBezTo>
                    <a:pt x="137" y="261"/>
                    <a:pt x="143" y="259"/>
                    <a:pt x="148" y="255"/>
                  </a:cubicBezTo>
                  <a:cubicBezTo>
                    <a:pt x="290" y="140"/>
                    <a:pt x="290" y="140"/>
                    <a:pt x="290" y="140"/>
                  </a:cubicBezTo>
                  <a:cubicBezTo>
                    <a:pt x="295" y="136"/>
                    <a:pt x="298" y="131"/>
                    <a:pt x="298" y="125"/>
                  </a:cubicBezTo>
                  <a:cubicBezTo>
                    <a:pt x="298" y="90"/>
                    <a:pt x="298" y="90"/>
                    <a:pt x="298" y="90"/>
                  </a:cubicBezTo>
                  <a:cubicBezTo>
                    <a:pt x="298" y="82"/>
                    <a:pt x="294" y="76"/>
                    <a:pt x="288" y="72"/>
                  </a:cubicBezTo>
                  <a:close/>
                  <a:moveTo>
                    <a:pt x="141" y="63"/>
                  </a:moveTo>
                  <a:cubicBezTo>
                    <a:pt x="161" y="47"/>
                    <a:pt x="161" y="47"/>
                    <a:pt x="161" y="47"/>
                  </a:cubicBezTo>
                  <a:cubicBezTo>
                    <a:pt x="164" y="45"/>
                    <a:pt x="167" y="44"/>
                    <a:pt x="170" y="46"/>
                  </a:cubicBezTo>
                  <a:cubicBezTo>
                    <a:pt x="230" y="82"/>
                    <a:pt x="230" y="82"/>
                    <a:pt x="230" y="82"/>
                  </a:cubicBezTo>
                  <a:cubicBezTo>
                    <a:pt x="234" y="85"/>
                    <a:pt x="235" y="92"/>
                    <a:pt x="230" y="95"/>
                  </a:cubicBezTo>
                  <a:cubicBezTo>
                    <a:pt x="210" y="112"/>
                    <a:pt x="210" y="112"/>
                    <a:pt x="210" y="112"/>
                  </a:cubicBezTo>
                  <a:cubicBezTo>
                    <a:pt x="207" y="114"/>
                    <a:pt x="204" y="114"/>
                    <a:pt x="200" y="112"/>
                  </a:cubicBezTo>
                  <a:cubicBezTo>
                    <a:pt x="142" y="77"/>
                    <a:pt x="142" y="77"/>
                    <a:pt x="142" y="77"/>
                  </a:cubicBezTo>
                  <a:cubicBezTo>
                    <a:pt x="137" y="74"/>
                    <a:pt x="136" y="67"/>
                    <a:pt x="141" y="63"/>
                  </a:cubicBezTo>
                  <a:close/>
                  <a:moveTo>
                    <a:pt x="282" y="124"/>
                  </a:moveTo>
                  <a:cubicBezTo>
                    <a:pt x="282" y="126"/>
                    <a:pt x="281" y="127"/>
                    <a:pt x="280" y="128"/>
                  </a:cubicBezTo>
                  <a:cubicBezTo>
                    <a:pt x="138" y="243"/>
                    <a:pt x="138" y="243"/>
                    <a:pt x="138" y="243"/>
                  </a:cubicBezTo>
                  <a:cubicBezTo>
                    <a:pt x="134" y="246"/>
                    <a:pt x="129" y="246"/>
                    <a:pt x="125" y="244"/>
                  </a:cubicBezTo>
                  <a:cubicBezTo>
                    <a:pt x="18" y="179"/>
                    <a:pt x="18" y="179"/>
                    <a:pt x="18" y="179"/>
                  </a:cubicBezTo>
                  <a:cubicBezTo>
                    <a:pt x="16" y="178"/>
                    <a:pt x="16" y="177"/>
                    <a:pt x="16" y="176"/>
                  </a:cubicBezTo>
                  <a:cubicBezTo>
                    <a:pt x="16" y="149"/>
                    <a:pt x="16" y="149"/>
                    <a:pt x="16" y="149"/>
                  </a:cubicBezTo>
                  <a:cubicBezTo>
                    <a:pt x="122" y="212"/>
                    <a:pt x="122" y="212"/>
                    <a:pt x="122" y="212"/>
                  </a:cubicBezTo>
                  <a:cubicBezTo>
                    <a:pt x="125" y="214"/>
                    <a:pt x="128" y="215"/>
                    <a:pt x="132" y="215"/>
                  </a:cubicBezTo>
                  <a:cubicBezTo>
                    <a:pt x="136" y="215"/>
                    <a:pt x="140" y="213"/>
                    <a:pt x="144" y="210"/>
                  </a:cubicBezTo>
                  <a:cubicBezTo>
                    <a:pt x="282" y="99"/>
                    <a:pt x="282" y="99"/>
                    <a:pt x="282" y="99"/>
                  </a:cubicBezTo>
                  <a:lnTo>
                    <a:pt x="282"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0">
              <a:extLst>
                <a:ext uri="{FF2B5EF4-FFF2-40B4-BE49-F238E27FC236}">
                  <a16:creationId xmlns:a16="http://schemas.microsoft.com/office/drawing/2014/main" xmlns="" id="{1F1107A2-A812-4B35-A92F-F1510651D32C}"/>
                </a:ext>
              </a:extLst>
            </p:cNvPr>
            <p:cNvSpPr>
              <a:spLocks noEditPoints="1"/>
            </p:cNvSpPr>
            <p:nvPr/>
          </p:nvSpPr>
          <p:spPr bwMode="auto">
            <a:xfrm>
              <a:off x="4" y="4"/>
              <a:ext cx="340" cy="238"/>
            </a:xfrm>
            <a:custGeom>
              <a:avLst/>
              <a:gdLst>
                <a:gd name="T0" fmla="*/ 160 w 170"/>
                <a:gd name="T1" fmla="*/ 0 h 119"/>
                <a:gd name="T2" fmla="*/ 0 w 170"/>
                <a:gd name="T3" fmla="*/ 109 h 119"/>
                <a:gd name="T4" fmla="*/ 170 w 170"/>
                <a:gd name="T5" fmla="*/ 109 h 119"/>
                <a:gd name="T6" fmla="*/ 64 w 170"/>
                <a:gd name="T7" fmla="*/ 15 h 119"/>
                <a:gd name="T8" fmla="*/ 66 w 170"/>
                <a:gd name="T9" fmla="*/ 15 h 119"/>
                <a:gd name="T10" fmla="*/ 73 w 170"/>
                <a:gd name="T11" fmla="*/ 20 h 119"/>
                <a:gd name="T12" fmla="*/ 70 w 170"/>
                <a:gd name="T13" fmla="*/ 29 h 119"/>
                <a:gd name="T14" fmla="*/ 65 w 170"/>
                <a:gd name="T15" fmla="*/ 27 h 119"/>
                <a:gd name="T16" fmla="*/ 60 w 170"/>
                <a:gd name="T17" fmla="*/ 30 h 119"/>
                <a:gd name="T18" fmla="*/ 57 w 170"/>
                <a:gd name="T19" fmla="*/ 21 h 119"/>
                <a:gd name="T20" fmla="*/ 58 w 170"/>
                <a:gd name="T21" fmla="*/ 40 h 119"/>
                <a:gd name="T22" fmla="*/ 64 w 170"/>
                <a:gd name="T23" fmla="*/ 35 h 119"/>
                <a:gd name="T24" fmla="*/ 66 w 170"/>
                <a:gd name="T25" fmla="*/ 35 h 119"/>
                <a:gd name="T26" fmla="*/ 73 w 170"/>
                <a:gd name="T27" fmla="*/ 41 h 119"/>
                <a:gd name="T28" fmla="*/ 70 w 170"/>
                <a:gd name="T29" fmla="*/ 50 h 119"/>
                <a:gd name="T30" fmla="*/ 65 w 170"/>
                <a:gd name="T31" fmla="*/ 48 h 119"/>
                <a:gd name="T32" fmla="*/ 60 w 170"/>
                <a:gd name="T33" fmla="*/ 51 h 119"/>
                <a:gd name="T34" fmla="*/ 57 w 170"/>
                <a:gd name="T35" fmla="*/ 42 h 119"/>
                <a:gd name="T36" fmla="*/ 36 w 170"/>
                <a:gd name="T37" fmla="*/ 19 h 119"/>
                <a:gd name="T38" fmla="*/ 44 w 170"/>
                <a:gd name="T39" fmla="*/ 14 h 119"/>
                <a:gd name="T40" fmla="*/ 46 w 170"/>
                <a:gd name="T41" fmla="*/ 19 h 119"/>
                <a:gd name="T42" fmla="*/ 52 w 170"/>
                <a:gd name="T43" fmla="*/ 21 h 119"/>
                <a:gd name="T44" fmla="*/ 49 w 170"/>
                <a:gd name="T45" fmla="*/ 30 h 119"/>
                <a:gd name="T46" fmla="*/ 44 w 170"/>
                <a:gd name="T47" fmla="*/ 27 h 119"/>
                <a:gd name="T48" fmla="*/ 38 w 170"/>
                <a:gd name="T49" fmla="*/ 29 h 119"/>
                <a:gd name="T50" fmla="*/ 35 w 170"/>
                <a:gd name="T51" fmla="*/ 20 h 119"/>
                <a:gd name="T52" fmla="*/ 36 w 170"/>
                <a:gd name="T53" fmla="*/ 40 h 119"/>
                <a:gd name="T54" fmla="*/ 44 w 170"/>
                <a:gd name="T55" fmla="*/ 35 h 119"/>
                <a:gd name="T56" fmla="*/ 46 w 170"/>
                <a:gd name="T57" fmla="*/ 40 h 119"/>
                <a:gd name="T58" fmla="*/ 51 w 170"/>
                <a:gd name="T59" fmla="*/ 42 h 119"/>
                <a:gd name="T60" fmla="*/ 48 w 170"/>
                <a:gd name="T61" fmla="*/ 50 h 119"/>
                <a:gd name="T62" fmla="*/ 39 w 170"/>
                <a:gd name="T63" fmla="*/ 50 h 119"/>
                <a:gd name="T64" fmla="*/ 38 w 170"/>
                <a:gd name="T65" fmla="*/ 49 h 119"/>
                <a:gd name="T66" fmla="*/ 35 w 170"/>
                <a:gd name="T67" fmla="*/ 41 h 119"/>
                <a:gd name="T68" fmla="*/ 20 w 170"/>
                <a:gd name="T69" fmla="*/ 19 h 119"/>
                <a:gd name="T70" fmla="*/ 22 w 170"/>
                <a:gd name="T71" fmla="*/ 14 h 119"/>
                <a:gd name="T72" fmla="*/ 30 w 170"/>
                <a:gd name="T73" fmla="*/ 19 h 119"/>
                <a:gd name="T74" fmla="*/ 26 w 170"/>
                <a:gd name="T75" fmla="*/ 25 h 119"/>
                <a:gd name="T76" fmla="*/ 26 w 170"/>
                <a:gd name="T77" fmla="*/ 30 h 119"/>
                <a:gd name="T78" fmla="*/ 18 w 170"/>
                <a:gd name="T79" fmla="*/ 30 h 119"/>
                <a:gd name="T80" fmla="*/ 18 w 170"/>
                <a:gd name="T81" fmla="*/ 25 h 119"/>
                <a:gd name="T82" fmla="*/ 15 w 170"/>
                <a:gd name="T83" fmla="*/ 19 h 119"/>
                <a:gd name="T84" fmla="*/ 20 w 170"/>
                <a:gd name="T85" fmla="*/ 40 h 119"/>
                <a:gd name="T86" fmla="*/ 24 w 170"/>
                <a:gd name="T87" fmla="*/ 40 h 119"/>
                <a:gd name="T88" fmla="*/ 30 w 170"/>
                <a:gd name="T89" fmla="*/ 42 h 119"/>
                <a:gd name="T90" fmla="*/ 27 w 170"/>
                <a:gd name="T91" fmla="*/ 50 h 119"/>
                <a:gd name="T92" fmla="*/ 18 w 170"/>
                <a:gd name="T93" fmla="*/ 50 h 119"/>
                <a:gd name="T94" fmla="*/ 16 w 170"/>
                <a:gd name="T95" fmla="*/ 49 h 119"/>
                <a:gd name="T96" fmla="*/ 14 w 170"/>
                <a:gd name="T97" fmla="*/ 41 h 119"/>
                <a:gd name="T98" fmla="*/ 13 w 170"/>
                <a:gd name="T99" fmla="*/ 106 h 119"/>
                <a:gd name="T100" fmla="*/ 157 w 170"/>
                <a:gd name="T101" fmla="*/ 106 h 119"/>
                <a:gd name="T102" fmla="*/ 13 w 170"/>
                <a:gd name="T103" fmla="*/ 66 h 119"/>
                <a:gd name="T104" fmla="*/ 157 w 170"/>
                <a:gd name="T105" fmla="*/ 53 h 119"/>
                <a:gd name="T106" fmla="*/ 157 w 170"/>
                <a:gd name="T107" fmla="*/ 39 h 119"/>
                <a:gd name="T108" fmla="*/ 87 w 170"/>
                <a:gd name="T109" fmla="*/ 27 h 119"/>
                <a:gd name="T110" fmla="*/ 157 w 170"/>
                <a:gd name="T111" fmla="*/ 2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0" h="119">
                  <a:moveTo>
                    <a:pt x="170" y="109"/>
                  </a:moveTo>
                  <a:cubicBezTo>
                    <a:pt x="170" y="10"/>
                    <a:pt x="170" y="10"/>
                    <a:pt x="170" y="10"/>
                  </a:cubicBezTo>
                  <a:cubicBezTo>
                    <a:pt x="170" y="4"/>
                    <a:pt x="166" y="0"/>
                    <a:pt x="160" y="0"/>
                  </a:cubicBezTo>
                  <a:cubicBezTo>
                    <a:pt x="10" y="0"/>
                    <a:pt x="10" y="0"/>
                    <a:pt x="10" y="0"/>
                  </a:cubicBezTo>
                  <a:cubicBezTo>
                    <a:pt x="4" y="0"/>
                    <a:pt x="0" y="4"/>
                    <a:pt x="0" y="10"/>
                  </a:cubicBezTo>
                  <a:cubicBezTo>
                    <a:pt x="0" y="109"/>
                    <a:pt x="0" y="109"/>
                    <a:pt x="0" y="109"/>
                  </a:cubicBezTo>
                  <a:cubicBezTo>
                    <a:pt x="0" y="115"/>
                    <a:pt x="4" y="119"/>
                    <a:pt x="10" y="119"/>
                  </a:cubicBezTo>
                  <a:cubicBezTo>
                    <a:pt x="160" y="119"/>
                    <a:pt x="160" y="119"/>
                    <a:pt x="160" y="119"/>
                  </a:cubicBezTo>
                  <a:cubicBezTo>
                    <a:pt x="166" y="119"/>
                    <a:pt x="170" y="115"/>
                    <a:pt x="170" y="109"/>
                  </a:cubicBezTo>
                  <a:close/>
                  <a:moveTo>
                    <a:pt x="58" y="19"/>
                  </a:moveTo>
                  <a:cubicBezTo>
                    <a:pt x="62" y="19"/>
                    <a:pt x="62" y="19"/>
                    <a:pt x="62" y="19"/>
                  </a:cubicBezTo>
                  <a:cubicBezTo>
                    <a:pt x="64" y="15"/>
                    <a:pt x="64" y="15"/>
                    <a:pt x="64" y="15"/>
                  </a:cubicBezTo>
                  <a:cubicBezTo>
                    <a:pt x="64" y="14"/>
                    <a:pt x="64" y="14"/>
                    <a:pt x="65" y="14"/>
                  </a:cubicBezTo>
                  <a:cubicBezTo>
                    <a:pt x="65" y="14"/>
                    <a:pt x="65" y="14"/>
                    <a:pt x="65" y="14"/>
                  </a:cubicBezTo>
                  <a:cubicBezTo>
                    <a:pt x="65" y="14"/>
                    <a:pt x="66" y="15"/>
                    <a:pt x="66" y="15"/>
                  </a:cubicBezTo>
                  <a:cubicBezTo>
                    <a:pt x="68" y="19"/>
                    <a:pt x="68" y="19"/>
                    <a:pt x="68" y="19"/>
                  </a:cubicBezTo>
                  <a:cubicBezTo>
                    <a:pt x="72" y="19"/>
                    <a:pt x="72" y="19"/>
                    <a:pt x="72" y="19"/>
                  </a:cubicBezTo>
                  <a:cubicBezTo>
                    <a:pt x="73" y="19"/>
                    <a:pt x="73" y="20"/>
                    <a:pt x="73" y="20"/>
                  </a:cubicBezTo>
                  <a:cubicBezTo>
                    <a:pt x="73" y="21"/>
                    <a:pt x="73" y="21"/>
                    <a:pt x="73" y="21"/>
                  </a:cubicBezTo>
                  <a:cubicBezTo>
                    <a:pt x="69" y="25"/>
                    <a:pt x="69" y="25"/>
                    <a:pt x="69" y="25"/>
                  </a:cubicBezTo>
                  <a:cubicBezTo>
                    <a:pt x="70" y="29"/>
                    <a:pt x="70" y="29"/>
                    <a:pt x="70" y="29"/>
                  </a:cubicBezTo>
                  <a:cubicBezTo>
                    <a:pt x="70" y="29"/>
                    <a:pt x="70" y="30"/>
                    <a:pt x="70" y="30"/>
                  </a:cubicBezTo>
                  <a:cubicBezTo>
                    <a:pt x="70" y="30"/>
                    <a:pt x="69" y="30"/>
                    <a:pt x="69" y="30"/>
                  </a:cubicBezTo>
                  <a:cubicBezTo>
                    <a:pt x="65" y="27"/>
                    <a:pt x="65" y="27"/>
                    <a:pt x="65" y="27"/>
                  </a:cubicBezTo>
                  <a:cubicBezTo>
                    <a:pt x="61" y="30"/>
                    <a:pt x="61" y="30"/>
                    <a:pt x="61" y="30"/>
                  </a:cubicBezTo>
                  <a:cubicBezTo>
                    <a:pt x="60" y="30"/>
                    <a:pt x="60" y="30"/>
                    <a:pt x="60" y="30"/>
                  </a:cubicBezTo>
                  <a:cubicBezTo>
                    <a:pt x="60" y="30"/>
                    <a:pt x="60" y="30"/>
                    <a:pt x="60" y="30"/>
                  </a:cubicBezTo>
                  <a:cubicBezTo>
                    <a:pt x="60" y="29"/>
                    <a:pt x="60" y="29"/>
                    <a:pt x="60" y="29"/>
                  </a:cubicBezTo>
                  <a:cubicBezTo>
                    <a:pt x="61" y="25"/>
                    <a:pt x="61" y="25"/>
                    <a:pt x="61" y="25"/>
                  </a:cubicBezTo>
                  <a:cubicBezTo>
                    <a:pt x="57" y="21"/>
                    <a:pt x="57" y="21"/>
                    <a:pt x="57" y="21"/>
                  </a:cubicBezTo>
                  <a:cubicBezTo>
                    <a:pt x="57" y="21"/>
                    <a:pt x="57" y="20"/>
                    <a:pt x="57" y="20"/>
                  </a:cubicBezTo>
                  <a:cubicBezTo>
                    <a:pt x="57" y="20"/>
                    <a:pt x="57" y="19"/>
                    <a:pt x="58" y="19"/>
                  </a:cubicBezTo>
                  <a:close/>
                  <a:moveTo>
                    <a:pt x="58" y="40"/>
                  </a:moveTo>
                  <a:cubicBezTo>
                    <a:pt x="58" y="40"/>
                    <a:pt x="58" y="40"/>
                    <a:pt x="58" y="40"/>
                  </a:cubicBezTo>
                  <a:cubicBezTo>
                    <a:pt x="62" y="40"/>
                    <a:pt x="62" y="40"/>
                    <a:pt x="62" y="40"/>
                  </a:cubicBezTo>
                  <a:cubicBezTo>
                    <a:pt x="64" y="35"/>
                    <a:pt x="64" y="35"/>
                    <a:pt x="64" y="35"/>
                  </a:cubicBezTo>
                  <a:cubicBezTo>
                    <a:pt x="64" y="35"/>
                    <a:pt x="64" y="35"/>
                    <a:pt x="65" y="35"/>
                  </a:cubicBezTo>
                  <a:cubicBezTo>
                    <a:pt x="65" y="35"/>
                    <a:pt x="65" y="35"/>
                    <a:pt x="65" y="35"/>
                  </a:cubicBezTo>
                  <a:cubicBezTo>
                    <a:pt x="65" y="35"/>
                    <a:pt x="66" y="35"/>
                    <a:pt x="66" y="35"/>
                  </a:cubicBezTo>
                  <a:cubicBezTo>
                    <a:pt x="68" y="40"/>
                    <a:pt x="68" y="40"/>
                    <a:pt x="68" y="40"/>
                  </a:cubicBezTo>
                  <a:cubicBezTo>
                    <a:pt x="72" y="40"/>
                    <a:pt x="72" y="40"/>
                    <a:pt x="72" y="40"/>
                  </a:cubicBezTo>
                  <a:cubicBezTo>
                    <a:pt x="73" y="40"/>
                    <a:pt x="73" y="41"/>
                    <a:pt x="73" y="41"/>
                  </a:cubicBezTo>
                  <a:cubicBezTo>
                    <a:pt x="73" y="41"/>
                    <a:pt x="73" y="42"/>
                    <a:pt x="73" y="42"/>
                  </a:cubicBezTo>
                  <a:cubicBezTo>
                    <a:pt x="69" y="45"/>
                    <a:pt x="69" y="45"/>
                    <a:pt x="69" y="45"/>
                  </a:cubicBezTo>
                  <a:cubicBezTo>
                    <a:pt x="70" y="50"/>
                    <a:pt x="70" y="50"/>
                    <a:pt x="70" y="50"/>
                  </a:cubicBezTo>
                  <a:cubicBezTo>
                    <a:pt x="70" y="50"/>
                    <a:pt x="70" y="51"/>
                    <a:pt x="70" y="51"/>
                  </a:cubicBezTo>
                  <a:cubicBezTo>
                    <a:pt x="70" y="51"/>
                    <a:pt x="69" y="51"/>
                    <a:pt x="69" y="51"/>
                  </a:cubicBezTo>
                  <a:cubicBezTo>
                    <a:pt x="65" y="48"/>
                    <a:pt x="65" y="48"/>
                    <a:pt x="65" y="48"/>
                  </a:cubicBezTo>
                  <a:cubicBezTo>
                    <a:pt x="61" y="51"/>
                    <a:pt x="61" y="51"/>
                    <a:pt x="61" y="51"/>
                  </a:cubicBezTo>
                  <a:cubicBezTo>
                    <a:pt x="60" y="51"/>
                    <a:pt x="60" y="51"/>
                    <a:pt x="60" y="51"/>
                  </a:cubicBezTo>
                  <a:cubicBezTo>
                    <a:pt x="60" y="51"/>
                    <a:pt x="60" y="51"/>
                    <a:pt x="60" y="51"/>
                  </a:cubicBezTo>
                  <a:cubicBezTo>
                    <a:pt x="60" y="50"/>
                    <a:pt x="60" y="50"/>
                    <a:pt x="60" y="50"/>
                  </a:cubicBezTo>
                  <a:cubicBezTo>
                    <a:pt x="61" y="45"/>
                    <a:pt x="61" y="45"/>
                    <a:pt x="61" y="45"/>
                  </a:cubicBezTo>
                  <a:cubicBezTo>
                    <a:pt x="57" y="42"/>
                    <a:pt x="57" y="42"/>
                    <a:pt x="57" y="42"/>
                  </a:cubicBezTo>
                  <a:cubicBezTo>
                    <a:pt x="57" y="42"/>
                    <a:pt x="57" y="41"/>
                    <a:pt x="57" y="41"/>
                  </a:cubicBezTo>
                  <a:cubicBezTo>
                    <a:pt x="57" y="40"/>
                    <a:pt x="57" y="40"/>
                    <a:pt x="58" y="40"/>
                  </a:cubicBezTo>
                  <a:close/>
                  <a:moveTo>
                    <a:pt x="36" y="19"/>
                  </a:moveTo>
                  <a:cubicBezTo>
                    <a:pt x="41" y="19"/>
                    <a:pt x="41" y="19"/>
                    <a:pt x="41" y="19"/>
                  </a:cubicBezTo>
                  <a:cubicBezTo>
                    <a:pt x="43" y="15"/>
                    <a:pt x="43" y="15"/>
                    <a:pt x="43" y="15"/>
                  </a:cubicBezTo>
                  <a:cubicBezTo>
                    <a:pt x="43" y="14"/>
                    <a:pt x="43" y="14"/>
                    <a:pt x="44" y="14"/>
                  </a:cubicBezTo>
                  <a:cubicBezTo>
                    <a:pt x="44" y="14"/>
                    <a:pt x="44" y="14"/>
                    <a:pt x="44" y="14"/>
                  </a:cubicBezTo>
                  <a:cubicBezTo>
                    <a:pt x="44" y="14"/>
                    <a:pt x="44" y="15"/>
                    <a:pt x="44" y="15"/>
                  </a:cubicBezTo>
                  <a:cubicBezTo>
                    <a:pt x="46" y="19"/>
                    <a:pt x="46" y="19"/>
                    <a:pt x="46" y="19"/>
                  </a:cubicBezTo>
                  <a:cubicBezTo>
                    <a:pt x="51" y="19"/>
                    <a:pt x="51" y="19"/>
                    <a:pt x="51" y="19"/>
                  </a:cubicBezTo>
                  <a:cubicBezTo>
                    <a:pt x="52" y="19"/>
                    <a:pt x="52" y="20"/>
                    <a:pt x="52" y="20"/>
                  </a:cubicBezTo>
                  <a:cubicBezTo>
                    <a:pt x="52" y="21"/>
                    <a:pt x="52" y="21"/>
                    <a:pt x="52" y="21"/>
                  </a:cubicBezTo>
                  <a:cubicBezTo>
                    <a:pt x="48" y="25"/>
                    <a:pt x="48" y="25"/>
                    <a:pt x="48" y="25"/>
                  </a:cubicBezTo>
                  <a:cubicBezTo>
                    <a:pt x="49" y="29"/>
                    <a:pt x="49" y="29"/>
                    <a:pt x="49" y="29"/>
                  </a:cubicBezTo>
                  <a:cubicBezTo>
                    <a:pt x="49" y="29"/>
                    <a:pt x="49" y="30"/>
                    <a:pt x="49" y="30"/>
                  </a:cubicBezTo>
                  <a:cubicBezTo>
                    <a:pt x="48" y="30"/>
                    <a:pt x="48" y="30"/>
                    <a:pt x="48" y="30"/>
                  </a:cubicBezTo>
                  <a:cubicBezTo>
                    <a:pt x="48" y="30"/>
                    <a:pt x="48" y="30"/>
                    <a:pt x="48" y="30"/>
                  </a:cubicBezTo>
                  <a:cubicBezTo>
                    <a:pt x="44" y="27"/>
                    <a:pt x="44" y="27"/>
                    <a:pt x="44" y="27"/>
                  </a:cubicBezTo>
                  <a:cubicBezTo>
                    <a:pt x="40" y="30"/>
                    <a:pt x="40" y="30"/>
                    <a:pt x="40" y="30"/>
                  </a:cubicBezTo>
                  <a:cubicBezTo>
                    <a:pt x="40" y="30"/>
                    <a:pt x="39" y="30"/>
                    <a:pt x="39" y="30"/>
                  </a:cubicBezTo>
                  <a:cubicBezTo>
                    <a:pt x="38" y="29"/>
                    <a:pt x="38" y="29"/>
                    <a:pt x="38" y="29"/>
                  </a:cubicBezTo>
                  <a:cubicBezTo>
                    <a:pt x="39" y="24"/>
                    <a:pt x="39" y="24"/>
                    <a:pt x="39" y="24"/>
                  </a:cubicBezTo>
                  <a:cubicBezTo>
                    <a:pt x="36" y="21"/>
                    <a:pt x="36" y="21"/>
                    <a:pt x="36" y="21"/>
                  </a:cubicBezTo>
                  <a:cubicBezTo>
                    <a:pt x="35" y="21"/>
                    <a:pt x="35" y="20"/>
                    <a:pt x="35" y="20"/>
                  </a:cubicBezTo>
                  <a:cubicBezTo>
                    <a:pt x="36" y="20"/>
                    <a:pt x="36" y="19"/>
                    <a:pt x="36" y="19"/>
                  </a:cubicBezTo>
                  <a:close/>
                  <a:moveTo>
                    <a:pt x="36" y="40"/>
                  </a:moveTo>
                  <a:cubicBezTo>
                    <a:pt x="36" y="40"/>
                    <a:pt x="36" y="40"/>
                    <a:pt x="36" y="40"/>
                  </a:cubicBezTo>
                  <a:cubicBezTo>
                    <a:pt x="41" y="40"/>
                    <a:pt x="41" y="40"/>
                    <a:pt x="41" y="40"/>
                  </a:cubicBezTo>
                  <a:cubicBezTo>
                    <a:pt x="43" y="35"/>
                    <a:pt x="43" y="35"/>
                    <a:pt x="43" y="35"/>
                  </a:cubicBezTo>
                  <a:cubicBezTo>
                    <a:pt x="43" y="35"/>
                    <a:pt x="43" y="35"/>
                    <a:pt x="44" y="35"/>
                  </a:cubicBezTo>
                  <a:cubicBezTo>
                    <a:pt x="44" y="35"/>
                    <a:pt x="44" y="35"/>
                    <a:pt x="44" y="35"/>
                  </a:cubicBezTo>
                  <a:cubicBezTo>
                    <a:pt x="44" y="35"/>
                    <a:pt x="44" y="35"/>
                    <a:pt x="44" y="35"/>
                  </a:cubicBezTo>
                  <a:cubicBezTo>
                    <a:pt x="46" y="40"/>
                    <a:pt x="46" y="40"/>
                    <a:pt x="46" y="40"/>
                  </a:cubicBezTo>
                  <a:cubicBezTo>
                    <a:pt x="51" y="40"/>
                    <a:pt x="51" y="40"/>
                    <a:pt x="51" y="40"/>
                  </a:cubicBezTo>
                  <a:cubicBezTo>
                    <a:pt x="51" y="40"/>
                    <a:pt x="52" y="41"/>
                    <a:pt x="52" y="41"/>
                  </a:cubicBezTo>
                  <a:cubicBezTo>
                    <a:pt x="52" y="41"/>
                    <a:pt x="52" y="42"/>
                    <a:pt x="51" y="42"/>
                  </a:cubicBezTo>
                  <a:cubicBezTo>
                    <a:pt x="48" y="45"/>
                    <a:pt x="48" y="45"/>
                    <a:pt x="48" y="45"/>
                  </a:cubicBezTo>
                  <a:cubicBezTo>
                    <a:pt x="49" y="49"/>
                    <a:pt x="49" y="49"/>
                    <a:pt x="49" y="49"/>
                  </a:cubicBezTo>
                  <a:cubicBezTo>
                    <a:pt x="49" y="50"/>
                    <a:pt x="49" y="50"/>
                    <a:pt x="48" y="50"/>
                  </a:cubicBezTo>
                  <a:cubicBezTo>
                    <a:pt x="48" y="51"/>
                    <a:pt x="48" y="51"/>
                    <a:pt x="47" y="50"/>
                  </a:cubicBezTo>
                  <a:cubicBezTo>
                    <a:pt x="43" y="48"/>
                    <a:pt x="43" y="48"/>
                    <a:pt x="43" y="48"/>
                  </a:cubicBezTo>
                  <a:cubicBezTo>
                    <a:pt x="39" y="50"/>
                    <a:pt x="39" y="50"/>
                    <a:pt x="39" y="50"/>
                  </a:cubicBezTo>
                  <a:cubicBezTo>
                    <a:pt x="39" y="50"/>
                    <a:pt x="39" y="50"/>
                    <a:pt x="39" y="50"/>
                  </a:cubicBezTo>
                  <a:cubicBezTo>
                    <a:pt x="38" y="50"/>
                    <a:pt x="38" y="50"/>
                    <a:pt x="38" y="50"/>
                  </a:cubicBezTo>
                  <a:cubicBezTo>
                    <a:pt x="38" y="50"/>
                    <a:pt x="38" y="49"/>
                    <a:pt x="38" y="49"/>
                  </a:cubicBezTo>
                  <a:cubicBezTo>
                    <a:pt x="39" y="45"/>
                    <a:pt x="39" y="45"/>
                    <a:pt x="39" y="45"/>
                  </a:cubicBezTo>
                  <a:cubicBezTo>
                    <a:pt x="36" y="42"/>
                    <a:pt x="36" y="42"/>
                    <a:pt x="36" y="42"/>
                  </a:cubicBezTo>
                  <a:cubicBezTo>
                    <a:pt x="35" y="41"/>
                    <a:pt x="35" y="41"/>
                    <a:pt x="35" y="41"/>
                  </a:cubicBezTo>
                  <a:cubicBezTo>
                    <a:pt x="36" y="40"/>
                    <a:pt x="36" y="40"/>
                    <a:pt x="36" y="40"/>
                  </a:cubicBezTo>
                  <a:close/>
                  <a:moveTo>
                    <a:pt x="15" y="19"/>
                  </a:moveTo>
                  <a:cubicBezTo>
                    <a:pt x="20" y="19"/>
                    <a:pt x="20" y="19"/>
                    <a:pt x="20" y="19"/>
                  </a:cubicBezTo>
                  <a:cubicBezTo>
                    <a:pt x="21" y="15"/>
                    <a:pt x="21" y="15"/>
                    <a:pt x="21" y="15"/>
                  </a:cubicBezTo>
                  <a:cubicBezTo>
                    <a:pt x="21" y="14"/>
                    <a:pt x="22" y="14"/>
                    <a:pt x="22" y="14"/>
                  </a:cubicBezTo>
                  <a:cubicBezTo>
                    <a:pt x="22" y="14"/>
                    <a:pt x="22" y="14"/>
                    <a:pt x="22" y="14"/>
                  </a:cubicBezTo>
                  <a:cubicBezTo>
                    <a:pt x="22" y="14"/>
                    <a:pt x="23" y="15"/>
                    <a:pt x="23" y="15"/>
                  </a:cubicBezTo>
                  <a:cubicBezTo>
                    <a:pt x="25" y="19"/>
                    <a:pt x="25" y="19"/>
                    <a:pt x="25" y="19"/>
                  </a:cubicBezTo>
                  <a:cubicBezTo>
                    <a:pt x="30" y="19"/>
                    <a:pt x="30" y="19"/>
                    <a:pt x="30" y="19"/>
                  </a:cubicBezTo>
                  <a:cubicBezTo>
                    <a:pt x="30" y="19"/>
                    <a:pt x="30" y="20"/>
                    <a:pt x="30" y="20"/>
                  </a:cubicBezTo>
                  <a:cubicBezTo>
                    <a:pt x="30" y="21"/>
                    <a:pt x="30" y="21"/>
                    <a:pt x="30" y="21"/>
                  </a:cubicBezTo>
                  <a:cubicBezTo>
                    <a:pt x="26" y="25"/>
                    <a:pt x="26" y="25"/>
                    <a:pt x="26" y="25"/>
                  </a:cubicBezTo>
                  <a:cubicBezTo>
                    <a:pt x="28" y="29"/>
                    <a:pt x="28" y="29"/>
                    <a:pt x="28" y="29"/>
                  </a:cubicBezTo>
                  <a:cubicBezTo>
                    <a:pt x="28" y="29"/>
                    <a:pt x="28" y="30"/>
                    <a:pt x="27" y="30"/>
                  </a:cubicBezTo>
                  <a:cubicBezTo>
                    <a:pt x="27" y="30"/>
                    <a:pt x="26" y="30"/>
                    <a:pt x="26" y="30"/>
                  </a:cubicBezTo>
                  <a:cubicBezTo>
                    <a:pt x="22" y="27"/>
                    <a:pt x="22" y="27"/>
                    <a:pt x="22" y="27"/>
                  </a:cubicBezTo>
                  <a:cubicBezTo>
                    <a:pt x="18" y="30"/>
                    <a:pt x="18" y="30"/>
                    <a:pt x="18" y="30"/>
                  </a:cubicBezTo>
                  <a:cubicBezTo>
                    <a:pt x="18" y="30"/>
                    <a:pt x="18" y="30"/>
                    <a:pt x="18" y="30"/>
                  </a:cubicBezTo>
                  <a:cubicBezTo>
                    <a:pt x="17" y="30"/>
                    <a:pt x="17" y="30"/>
                    <a:pt x="17" y="30"/>
                  </a:cubicBezTo>
                  <a:cubicBezTo>
                    <a:pt x="17" y="29"/>
                    <a:pt x="17" y="29"/>
                    <a:pt x="17" y="29"/>
                  </a:cubicBezTo>
                  <a:cubicBezTo>
                    <a:pt x="18" y="25"/>
                    <a:pt x="18" y="25"/>
                    <a:pt x="18" y="25"/>
                  </a:cubicBezTo>
                  <a:cubicBezTo>
                    <a:pt x="14" y="21"/>
                    <a:pt x="14" y="21"/>
                    <a:pt x="14" y="21"/>
                  </a:cubicBezTo>
                  <a:cubicBezTo>
                    <a:pt x="14" y="21"/>
                    <a:pt x="14" y="21"/>
                    <a:pt x="14" y="20"/>
                  </a:cubicBezTo>
                  <a:cubicBezTo>
                    <a:pt x="14" y="20"/>
                    <a:pt x="14" y="19"/>
                    <a:pt x="15" y="19"/>
                  </a:cubicBezTo>
                  <a:close/>
                  <a:moveTo>
                    <a:pt x="15" y="40"/>
                  </a:moveTo>
                  <a:cubicBezTo>
                    <a:pt x="15" y="40"/>
                    <a:pt x="15" y="40"/>
                    <a:pt x="15" y="40"/>
                  </a:cubicBezTo>
                  <a:cubicBezTo>
                    <a:pt x="20" y="40"/>
                    <a:pt x="20" y="40"/>
                    <a:pt x="20" y="40"/>
                  </a:cubicBezTo>
                  <a:cubicBezTo>
                    <a:pt x="21" y="35"/>
                    <a:pt x="21" y="35"/>
                    <a:pt x="21" y="35"/>
                  </a:cubicBezTo>
                  <a:cubicBezTo>
                    <a:pt x="22" y="35"/>
                    <a:pt x="23" y="35"/>
                    <a:pt x="23" y="35"/>
                  </a:cubicBezTo>
                  <a:cubicBezTo>
                    <a:pt x="24" y="40"/>
                    <a:pt x="24" y="40"/>
                    <a:pt x="24" y="40"/>
                  </a:cubicBezTo>
                  <a:cubicBezTo>
                    <a:pt x="29" y="40"/>
                    <a:pt x="29" y="40"/>
                    <a:pt x="29" y="40"/>
                  </a:cubicBezTo>
                  <a:cubicBezTo>
                    <a:pt x="30" y="40"/>
                    <a:pt x="30" y="41"/>
                    <a:pt x="30" y="41"/>
                  </a:cubicBezTo>
                  <a:cubicBezTo>
                    <a:pt x="30" y="41"/>
                    <a:pt x="30" y="42"/>
                    <a:pt x="30" y="42"/>
                  </a:cubicBezTo>
                  <a:cubicBezTo>
                    <a:pt x="26" y="45"/>
                    <a:pt x="26" y="45"/>
                    <a:pt x="26" y="45"/>
                  </a:cubicBezTo>
                  <a:cubicBezTo>
                    <a:pt x="27" y="49"/>
                    <a:pt x="27" y="49"/>
                    <a:pt x="27" y="49"/>
                  </a:cubicBezTo>
                  <a:cubicBezTo>
                    <a:pt x="27" y="50"/>
                    <a:pt x="27" y="50"/>
                    <a:pt x="27" y="50"/>
                  </a:cubicBezTo>
                  <a:cubicBezTo>
                    <a:pt x="26" y="51"/>
                    <a:pt x="26" y="51"/>
                    <a:pt x="26" y="50"/>
                  </a:cubicBezTo>
                  <a:cubicBezTo>
                    <a:pt x="22" y="48"/>
                    <a:pt x="22" y="48"/>
                    <a:pt x="22" y="48"/>
                  </a:cubicBezTo>
                  <a:cubicBezTo>
                    <a:pt x="18" y="50"/>
                    <a:pt x="18" y="50"/>
                    <a:pt x="18" y="50"/>
                  </a:cubicBezTo>
                  <a:cubicBezTo>
                    <a:pt x="17" y="50"/>
                    <a:pt x="17" y="50"/>
                    <a:pt x="17" y="50"/>
                  </a:cubicBezTo>
                  <a:cubicBezTo>
                    <a:pt x="17" y="50"/>
                    <a:pt x="17" y="50"/>
                    <a:pt x="17" y="50"/>
                  </a:cubicBezTo>
                  <a:cubicBezTo>
                    <a:pt x="16" y="50"/>
                    <a:pt x="16" y="49"/>
                    <a:pt x="16" y="49"/>
                  </a:cubicBezTo>
                  <a:cubicBezTo>
                    <a:pt x="18" y="45"/>
                    <a:pt x="18" y="45"/>
                    <a:pt x="18" y="45"/>
                  </a:cubicBezTo>
                  <a:cubicBezTo>
                    <a:pt x="14" y="42"/>
                    <a:pt x="14" y="42"/>
                    <a:pt x="14" y="42"/>
                  </a:cubicBezTo>
                  <a:cubicBezTo>
                    <a:pt x="14" y="41"/>
                    <a:pt x="14" y="41"/>
                    <a:pt x="14" y="41"/>
                  </a:cubicBezTo>
                  <a:cubicBezTo>
                    <a:pt x="14" y="40"/>
                    <a:pt x="14" y="40"/>
                    <a:pt x="15" y="40"/>
                  </a:cubicBezTo>
                  <a:close/>
                  <a:moveTo>
                    <a:pt x="157" y="106"/>
                  </a:moveTo>
                  <a:cubicBezTo>
                    <a:pt x="13" y="106"/>
                    <a:pt x="13" y="106"/>
                    <a:pt x="13" y="106"/>
                  </a:cubicBezTo>
                  <a:cubicBezTo>
                    <a:pt x="13" y="92"/>
                    <a:pt x="13" y="92"/>
                    <a:pt x="13" y="92"/>
                  </a:cubicBezTo>
                  <a:cubicBezTo>
                    <a:pt x="157" y="92"/>
                    <a:pt x="157" y="92"/>
                    <a:pt x="157" y="92"/>
                  </a:cubicBezTo>
                  <a:lnTo>
                    <a:pt x="157" y="106"/>
                  </a:lnTo>
                  <a:close/>
                  <a:moveTo>
                    <a:pt x="157" y="79"/>
                  </a:moveTo>
                  <a:cubicBezTo>
                    <a:pt x="13" y="79"/>
                    <a:pt x="13" y="79"/>
                    <a:pt x="13" y="79"/>
                  </a:cubicBezTo>
                  <a:cubicBezTo>
                    <a:pt x="13" y="66"/>
                    <a:pt x="13" y="66"/>
                    <a:pt x="13" y="66"/>
                  </a:cubicBezTo>
                  <a:cubicBezTo>
                    <a:pt x="157" y="66"/>
                    <a:pt x="157" y="66"/>
                    <a:pt x="157" y="66"/>
                  </a:cubicBezTo>
                  <a:lnTo>
                    <a:pt x="157" y="79"/>
                  </a:lnTo>
                  <a:close/>
                  <a:moveTo>
                    <a:pt x="157" y="53"/>
                  </a:moveTo>
                  <a:cubicBezTo>
                    <a:pt x="87" y="53"/>
                    <a:pt x="87" y="53"/>
                    <a:pt x="87" y="53"/>
                  </a:cubicBezTo>
                  <a:cubicBezTo>
                    <a:pt x="87" y="39"/>
                    <a:pt x="87" y="39"/>
                    <a:pt x="87" y="39"/>
                  </a:cubicBezTo>
                  <a:cubicBezTo>
                    <a:pt x="157" y="39"/>
                    <a:pt x="157" y="39"/>
                    <a:pt x="157" y="39"/>
                  </a:cubicBezTo>
                  <a:lnTo>
                    <a:pt x="157" y="53"/>
                  </a:lnTo>
                  <a:close/>
                  <a:moveTo>
                    <a:pt x="157" y="27"/>
                  </a:moveTo>
                  <a:cubicBezTo>
                    <a:pt x="87" y="27"/>
                    <a:pt x="87" y="27"/>
                    <a:pt x="87" y="27"/>
                  </a:cubicBezTo>
                  <a:cubicBezTo>
                    <a:pt x="87" y="13"/>
                    <a:pt x="87" y="13"/>
                    <a:pt x="87" y="13"/>
                  </a:cubicBezTo>
                  <a:cubicBezTo>
                    <a:pt x="157" y="13"/>
                    <a:pt x="157" y="13"/>
                    <a:pt x="157" y="13"/>
                  </a:cubicBezTo>
                  <a:lnTo>
                    <a:pt x="157" y="27"/>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Group 13">
            <a:extLst>
              <a:ext uri="{FF2B5EF4-FFF2-40B4-BE49-F238E27FC236}">
                <a16:creationId xmlns:a16="http://schemas.microsoft.com/office/drawing/2014/main" xmlns="" id="{E9AE0444-5619-4B17-8517-6A4AA859F6CC}"/>
              </a:ext>
            </a:extLst>
          </p:cNvPr>
          <p:cNvGrpSpPr>
            <a:grpSpLocks noChangeAspect="1"/>
          </p:cNvGrpSpPr>
          <p:nvPr/>
        </p:nvGrpSpPr>
        <p:grpSpPr bwMode="auto">
          <a:xfrm>
            <a:off x="1248407" y="3266605"/>
            <a:ext cx="640822" cy="333416"/>
            <a:chOff x="1" y="4"/>
            <a:chExt cx="542" cy="282"/>
          </a:xfrm>
          <a:solidFill>
            <a:srgbClr val="1DC1DA"/>
          </a:solidFill>
        </p:grpSpPr>
        <p:sp>
          <p:nvSpPr>
            <p:cNvPr id="42" name="Freeform 14">
              <a:extLst>
                <a:ext uri="{FF2B5EF4-FFF2-40B4-BE49-F238E27FC236}">
                  <a16:creationId xmlns:a16="http://schemas.microsoft.com/office/drawing/2014/main" xmlns="" id="{34E3C60C-6D99-43D2-B1A0-75BD5B30C2CE}"/>
                </a:ext>
              </a:extLst>
            </p:cNvPr>
            <p:cNvSpPr>
              <a:spLocks/>
            </p:cNvSpPr>
            <p:nvPr/>
          </p:nvSpPr>
          <p:spPr bwMode="auto">
            <a:xfrm>
              <a:off x="23" y="155"/>
              <a:ext cx="261" cy="131"/>
            </a:xfrm>
            <a:custGeom>
              <a:avLst/>
              <a:gdLst>
                <a:gd name="T0" fmla="*/ 39 w 261"/>
                <a:gd name="T1" fmla="*/ 131 h 131"/>
                <a:gd name="T2" fmla="*/ 261 w 261"/>
                <a:gd name="T3" fmla="*/ 21 h 131"/>
                <a:gd name="T4" fmla="*/ 261 w 261"/>
                <a:gd name="T5" fmla="*/ 0 h 131"/>
                <a:gd name="T6" fmla="*/ 0 w 261"/>
                <a:gd name="T7" fmla="*/ 131 h 131"/>
                <a:gd name="T8" fmla="*/ 39 w 261"/>
                <a:gd name="T9" fmla="*/ 131 h 131"/>
              </a:gdLst>
              <a:ahLst/>
              <a:cxnLst>
                <a:cxn ang="0">
                  <a:pos x="T0" y="T1"/>
                </a:cxn>
                <a:cxn ang="0">
                  <a:pos x="T2" y="T3"/>
                </a:cxn>
                <a:cxn ang="0">
                  <a:pos x="T4" y="T5"/>
                </a:cxn>
                <a:cxn ang="0">
                  <a:pos x="T6" y="T7"/>
                </a:cxn>
                <a:cxn ang="0">
                  <a:pos x="T8" y="T9"/>
                </a:cxn>
              </a:cxnLst>
              <a:rect l="0" t="0" r="r" b="b"/>
              <a:pathLst>
                <a:path w="261" h="131">
                  <a:moveTo>
                    <a:pt x="39" y="131"/>
                  </a:moveTo>
                  <a:lnTo>
                    <a:pt x="261" y="21"/>
                  </a:lnTo>
                  <a:lnTo>
                    <a:pt x="261" y="0"/>
                  </a:lnTo>
                  <a:lnTo>
                    <a:pt x="0" y="131"/>
                  </a:lnTo>
                  <a:lnTo>
                    <a:pt x="39" y="131"/>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5">
              <a:extLst>
                <a:ext uri="{FF2B5EF4-FFF2-40B4-BE49-F238E27FC236}">
                  <a16:creationId xmlns:a16="http://schemas.microsoft.com/office/drawing/2014/main" xmlns="" id="{FFB85F80-A6A6-452D-BECE-A876DF60308E}"/>
                </a:ext>
              </a:extLst>
            </p:cNvPr>
            <p:cNvSpPr>
              <a:spLocks/>
            </p:cNvSpPr>
            <p:nvPr/>
          </p:nvSpPr>
          <p:spPr bwMode="auto">
            <a:xfrm>
              <a:off x="82" y="206"/>
              <a:ext cx="158" cy="80"/>
            </a:xfrm>
            <a:custGeom>
              <a:avLst/>
              <a:gdLst>
                <a:gd name="T0" fmla="*/ 0 w 158"/>
                <a:gd name="T1" fmla="*/ 80 h 80"/>
                <a:gd name="T2" fmla="*/ 158 w 158"/>
                <a:gd name="T3" fmla="*/ 80 h 80"/>
                <a:gd name="T4" fmla="*/ 158 w 158"/>
                <a:gd name="T5" fmla="*/ 0 h 80"/>
                <a:gd name="T6" fmla="*/ 0 w 158"/>
                <a:gd name="T7" fmla="*/ 80 h 80"/>
              </a:gdLst>
              <a:ahLst/>
              <a:cxnLst>
                <a:cxn ang="0">
                  <a:pos x="T0" y="T1"/>
                </a:cxn>
                <a:cxn ang="0">
                  <a:pos x="T2" y="T3"/>
                </a:cxn>
                <a:cxn ang="0">
                  <a:pos x="T4" y="T5"/>
                </a:cxn>
                <a:cxn ang="0">
                  <a:pos x="T6" y="T7"/>
                </a:cxn>
              </a:cxnLst>
              <a:rect l="0" t="0" r="r" b="b"/>
              <a:pathLst>
                <a:path w="158" h="80">
                  <a:moveTo>
                    <a:pt x="0" y="80"/>
                  </a:moveTo>
                  <a:lnTo>
                    <a:pt x="158" y="80"/>
                  </a:lnTo>
                  <a:lnTo>
                    <a:pt x="158" y="0"/>
                  </a:lnTo>
                  <a:lnTo>
                    <a:pt x="0" y="80"/>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6">
              <a:extLst>
                <a:ext uri="{FF2B5EF4-FFF2-40B4-BE49-F238E27FC236}">
                  <a16:creationId xmlns:a16="http://schemas.microsoft.com/office/drawing/2014/main" xmlns="" id="{57638388-F757-481C-8C72-E0DAEDD869D9}"/>
                </a:ext>
              </a:extLst>
            </p:cNvPr>
            <p:cNvSpPr>
              <a:spLocks/>
            </p:cNvSpPr>
            <p:nvPr/>
          </p:nvSpPr>
          <p:spPr bwMode="auto">
            <a:xfrm>
              <a:off x="327" y="206"/>
              <a:ext cx="159" cy="80"/>
            </a:xfrm>
            <a:custGeom>
              <a:avLst/>
              <a:gdLst>
                <a:gd name="T0" fmla="*/ 0 w 159"/>
                <a:gd name="T1" fmla="*/ 80 h 80"/>
                <a:gd name="T2" fmla="*/ 159 w 159"/>
                <a:gd name="T3" fmla="*/ 80 h 80"/>
                <a:gd name="T4" fmla="*/ 0 w 159"/>
                <a:gd name="T5" fmla="*/ 0 h 80"/>
                <a:gd name="T6" fmla="*/ 0 w 159"/>
                <a:gd name="T7" fmla="*/ 80 h 80"/>
              </a:gdLst>
              <a:ahLst/>
              <a:cxnLst>
                <a:cxn ang="0">
                  <a:pos x="T0" y="T1"/>
                </a:cxn>
                <a:cxn ang="0">
                  <a:pos x="T2" y="T3"/>
                </a:cxn>
                <a:cxn ang="0">
                  <a:pos x="T4" y="T5"/>
                </a:cxn>
                <a:cxn ang="0">
                  <a:pos x="T6" y="T7"/>
                </a:cxn>
              </a:cxnLst>
              <a:rect l="0" t="0" r="r" b="b"/>
              <a:pathLst>
                <a:path w="159" h="80">
                  <a:moveTo>
                    <a:pt x="0" y="80"/>
                  </a:moveTo>
                  <a:lnTo>
                    <a:pt x="159" y="80"/>
                  </a:lnTo>
                  <a:lnTo>
                    <a:pt x="0" y="0"/>
                  </a:lnTo>
                  <a:lnTo>
                    <a:pt x="0" y="80"/>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7">
              <a:extLst>
                <a:ext uri="{FF2B5EF4-FFF2-40B4-BE49-F238E27FC236}">
                  <a16:creationId xmlns:a16="http://schemas.microsoft.com/office/drawing/2014/main" xmlns="" id="{FA71B443-F7A3-4FBB-94B8-A4DEA62EB9C7}"/>
                </a:ext>
              </a:extLst>
            </p:cNvPr>
            <p:cNvSpPr>
              <a:spLocks/>
            </p:cNvSpPr>
            <p:nvPr/>
          </p:nvSpPr>
          <p:spPr bwMode="auto">
            <a:xfrm>
              <a:off x="428" y="198"/>
              <a:ext cx="115" cy="59"/>
            </a:xfrm>
            <a:custGeom>
              <a:avLst/>
              <a:gdLst>
                <a:gd name="T0" fmla="*/ 115 w 115"/>
                <a:gd name="T1" fmla="*/ 59 h 59"/>
                <a:gd name="T2" fmla="*/ 115 w 115"/>
                <a:gd name="T3" fmla="*/ 0 h 59"/>
                <a:gd name="T4" fmla="*/ 0 w 115"/>
                <a:gd name="T5" fmla="*/ 0 h 59"/>
                <a:gd name="T6" fmla="*/ 115 w 115"/>
                <a:gd name="T7" fmla="*/ 59 h 59"/>
              </a:gdLst>
              <a:ahLst/>
              <a:cxnLst>
                <a:cxn ang="0">
                  <a:pos x="T0" y="T1"/>
                </a:cxn>
                <a:cxn ang="0">
                  <a:pos x="T2" y="T3"/>
                </a:cxn>
                <a:cxn ang="0">
                  <a:pos x="T4" y="T5"/>
                </a:cxn>
                <a:cxn ang="0">
                  <a:pos x="T6" y="T7"/>
                </a:cxn>
              </a:cxnLst>
              <a:rect l="0" t="0" r="r" b="b"/>
              <a:pathLst>
                <a:path w="115" h="59">
                  <a:moveTo>
                    <a:pt x="115" y="59"/>
                  </a:moveTo>
                  <a:lnTo>
                    <a:pt x="115" y="0"/>
                  </a:lnTo>
                  <a:lnTo>
                    <a:pt x="0" y="0"/>
                  </a:lnTo>
                  <a:lnTo>
                    <a:pt x="115" y="59"/>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8">
              <a:extLst>
                <a:ext uri="{FF2B5EF4-FFF2-40B4-BE49-F238E27FC236}">
                  <a16:creationId xmlns:a16="http://schemas.microsoft.com/office/drawing/2014/main" xmlns="" id="{B532A1D2-541A-4848-BB85-41D1C72C125C}"/>
                </a:ext>
              </a:extLst>
            </p:cNvPr>
            <p:cNvSpPr>
              <a:spLocks/>
            </p:cNvSpPr>
            <p:nvPr/>
          </p:nvSpPr>
          <p:spPr bwMode="auto">
            <a:xfrm>
              <a:off x="428" y="53"/>
              <a:ext cx="115" cy="59"/>
            </a:xfrm>
            <a:custGeom>
              <a:avLst/>
              <a:gdLst>
                <a:gd name="T0" fmla="*/ 115 w 115"/>
                <a:gd name="T1" fmla="*/ 0 h 59"/>
                <a:gd name="T2" fmla="*/ 0 w 115"/>
                <a:gd name="T3" fmla="*/ 59 h 59"/>
                <a:gd name="T4" fmla="*/ 115 w 115"/>
                <a:gd name="T5" fmla="*/ 59 h 59"/>
                <a:gd name="T6" fmla="*/ 115 w 115"/>
                <a:gd name="T7" fmla="*/ 0 h 59"/>
              </a:gdLst>
              <a:ahLst/>
              <a:cxnLst>
                <a:cxn ang="0">
                  <a:pos x="T0" y="T1"/>
                </a:cxn>
                <a:cxn ang="0">
                  <a:pos x="T2" y="T3"/>
                </a:cxn>
                <a:cxn ang="0">
                  <a:pos x="T4" y="T5"/>
                </a:cxn>
                <a:cxn ang="0">
                  <a:pos x="T6" y="T7"/>
                </a:cxn>
              </a:cxnLst>
              <a:rect l="0" t="0" r="r" b="b"/>
              <a:pathLst>
                <a:path w="115" h="59">
                  <a:moveTo>
                    <a:pt x="115" y="0"/>
                  </a:moveTo>
                  <a:lnTo>
                    <a:pt x="0" y="59"/>
                  </a:lnTo>
                  <a:lnTo>
                    <a:pt x="115" y="59"/>
                  </a:lnTo>
                  <a:lnTo>
                    <a:pt x="115" y="0"/>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9">
              <a:extLst>
                <a:ext uri="{FF2B5EF4-FFF2-40B4-BE49-F238E27FC236}">
                  <a16:creationId xmlns:a16="http://schemas.microsoft.com/office/drawing/2014/main" xmlns="" id="{164EC694-9EE9-4727-95BD-0AC90D07AE21}"/>
                </a:ext>
              </a:extLst>
            </p:cNvPr>
            <p:cNvSpPr>
              <a:spLocks/>
            </p:cNvSpPr>
            <p:nvPr/>
          </p:nvSpPr>
          <p:spPr bwMode="auto">
            <a:xfrm>
              <a:off x="232" y="129"/>
              <a:ext cx="311" cy="157"/>
            </a:xfrm>
            <a:custGeom>
              <a:avLst/>
              <a:gdLst>
                <a:gd name="T0" fmla="*/ 0 w 311"/>
                <a:gd name="T1" fmla="*/ 53 h 157"/>
                <a:gd name="T2" fmla="*/ 26 w 311"/>
                <a:gd name="T3" fmla="*/ 53 h 157"/>
                <a:gd name="T4" fmla="*/ 26 w 311"/>
                <a:gd name="T5" fmla="*/ 157 h 157"/>
                <a:gd name="T6" fmla="*/ 78 w 311"/>
                <a:gd name="T7" fmla="*/ 157 h 157"/>
                <a:gd name="T8" fmla="*/ 78 w 311"/>
                <a:gd name="T9" fmla="*/ 53 h 157"/>
                <a:gd name="T10" fmla="*/ 311 w 311"/>
                <a:gd name="T11" fmla="*/ 53 h 157"/>
                <a:gd name="T12" fmla="*/ 311 w 311"/>
                <a:gd name="T13" fmla="*/ 0 h 157"/>
                <a:gd name="T14" fmla="*/ 103 w 311"/>
                <a:gd name="T15" fmla="*/ 0 h 157"/>
                <a:gd name="T16" fmla="*/ 0 w 311"/>
                <a:gd name="T17" fmla="*/ 5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157">
                  <a:moveTo>
                    <a:pt x="0" y="53"/>
                  </a:moveTo>
                  <a:lnTo>
                    <a:pt x="26" y="53"/>
                  </a:lnTo>
                  <a:lnTo>
                    <a:pt x="26" y="157"/>
                  </a:lnTo>
                  <a:lnTo>
                    <a:pt x="78" y="157"/>
                  </a:lnTo>
                  <a:lnTo>
                    <a:pt x="78" y="53"/>
                  </a:lnTo>
                  <a:lnTo>
                    <a:pt x="311" y="53"/>
                  </a:lnTo>
                  <a:lnTo>
                    <a:pt x="311" y="0"/>
                  </a:lnTo>
                  <a:lnTo>
                    <a:pt x="103" y="0"/>
                  </a:lnTo>
                  <a:lnTo>
                    <a:pt x="0" y="53"/>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0">
              <a:extLst>
                <a:ext uri="{FF2B5EF4-FFF2-40B4-BE49-F238E27FC236}">
                  <a16:creationId xmlns:a16="http://schemas.microsoft.com/office/drawing/2014/main" xmlns="" id="{2FBA0F66-8DDA-49E9-92A2-6AD5BD78548F}"/>
                </a:ext>
              </a:extLst>
            </p:cNvPr>
            <p:cNvSpPr>
              <a:spLocks noEditPoints="1"/>
            </p:cNvSpPr>
            <p:nvPr/>
          </p:nvSpPr>
          <p:spPr bwMode="auto">
            <a:xfrm>
              <a:off x="1" y="4"/>
              <a:ext cx="190" cy="143"/>
            </a:xfrm>
            <a:custGeom>
              <a:avLst/>
              <a:gdLst>
                <a:gd name="T0" fmla="*/ 162 w 190"/>
                <a:gd name="T1" fmla="*/ 31 h 143"/>
                <a:gd name="T2" fmla="*/ 158 w 190"/>
                <a:gd name="T3" fmla="*/ 59 h 143"/>
                <a:gd name="T4" fmla="*/ 164 w 190"/>
                <a:gd name="T5" fmla="*/ 66 h 143"/>
                <a:gd name="T6" fmla="*/ 166 w 190"/>
                <a:gd name="T7" fmla="*/ 82 h 143"/>
                <a:gd name="T8" fmla="*/ 142 w 190"/>
                <a:gd name="T9" fmla="*/ 88 h 143"/>
                <a:gd name="T10" fmla="*/ 117 w 190"/>
                <a:gd name="T11" fmla="*/ 82 h 143"/>
                <a:gd name="T12" fmla="*/ 105 w 190"/>
                <a:gd name="T13" fmla="*/ 106 h 143"/>
                <a:gd name="T14" fmla="*/ 99 w 190"/>
                <a:gd name="T15" fmla="*/ 92 h 143"/>
                <a:gd name="T16" fmla="*/ 97 w 190"/>
                <a:gd name="T17" fmla="*/ 86 h 143"/>
                <a:gd name="T18" fmla="*/ 81 w 190"/>
                <a:gd name="T19" fmla="*/ 94 h 143"/>
                <a:gd name="T20" fmla="*/ 61 w 190"/>
                <a:gd name="T21" fmla="*/ 82 h 143"/>
                <a:gd name="T22" fmla="*/ 42 w 190"/>
                <a:gd name="T23" fmla="*/ 98 h 143"/>
                <a:gd name="T24" fmla="*/ 30 w 190"/>
                <a:gd name="T25" fmla="*/ 88 h 143"/>
                <a:gd name="T26" fmla="*/ 36 w 190"/>
                <a:gd name="T27" fmla="*/ 92 h 143"/>
                <a:gd name="T28" fmla="*/ 24 w 190"/>
                <a:gd name="T29" fmla="*/ 66 h 143"/>
                <a:gd name="T30" fmla="*/ 142 w 190"/>
                <a:gd name="T31" fmla="*/ 33 h 143"/>
                <a:gd name="T32" fmla="*/ 133 w 190"/>
                <a:gd name="T33" fmla="*/ 68 h 143"/>
                <a:gd name="T34" fmla="*/ 131 w 190"/>
                <a:gd name="T35" fmla="*/ 66 h 143"/>
                <a:gd name="T36" fmla="*/ 115 w 190"/>
                <a:gd name="T37" fmla="*/ 78 h 143"/>
                <a:gd name="T38" fmla="*/ 113 w 190"/>
                <a:gd name="T39" fmla="*/ 72 h 143"/>
                <a:gd name="T40" fmla="*/ 109 w 190"/>
                <a:gd name="T41" fmla="*/ 33 h 143"/>
                <a:gd name="T42" fmla="*/ 91 w 190"/>
                <a:gd name="T43" fmla="*/ 57 h 143"/>
                <a:gd name="T44" fmla="*/ 75 w 190"/>
                <a:gd name="T45" fmla="*/ 72 h 143"/>
                <a:gd name="T46" fmla="*/ 83 w 190"/>
                <a:gd name="T47" fmla="*/ 51 h 143"/>
                <a:gd name="T48" fmla="*/ 81 w 190"/>
                <a:gd name="T49" fmla="*/ 43 h 143"/>
                <a:gd name="T50" fmla="*/ 63 w 190"/>
                <a:gd name="T51" fmla="*/ 47 h 143"/>
                <a:gd name="T52" fmla="*/ 46 w 190"/>
                <a:gd name="T53" fmla="*/ 59 h 143"/>
                <a:gd name="T54" fmla="*/ 42 w 190"/>
                <a:gd name="T55" fmla="*/ 45 h 143"/>
                <a:gd name="T56" fmla="*/ 144 w 190"/>
                <a:gd name="T57" fmla="*/ 12 h 143"/>
                <a:gd name="T58" fmla="*/ 125 w 190"/>
                <a:gd name="T59" fmla="*/ 19 h 143"/>
                <a:gd name="T60" fmla="*/ 123 w 190"/>
                <a:gd name="T61" fmla="*/ 25 h 143"/>
                <a:gd name="T62" fmla="*/ 105 w 190"/>
                <a:gd name="T63" fmla="*/ 23 h 143"/>
                <a:gd name="T64" fmla="*/ 93 w 190"/>
                <a:gd name="T65" fmla="*/ 33 h 143"/>
                <a:gd name="T66" fmla="*/ 87 w 190"/>
                <a:gd name="T67" fmla="*/ 12 h 143"/>
                <a:gd name="T68" fmla="*/ 65 w 190"/>
                <a:gd name="T69" fmla="*/ 25 h 143"/>
                <a:gd name="T70" fmla="*/ 63 w 190"/>
                <a:gd name="T71" fmla="*/ 19 h 143"/>
                <a:gd name="T72" fmla="*/ 42 w 190"/>
                <a:gd name="T73" fmla="*/ 17 h 143"/>
                <a:gd name="T74" fmla="*/ 24 w 190"/>
                <a:gd name="T75" fmla="*/ 37 h 143"/>
                <a:gd name="T76" fmla="*/ 18 w 190"/>
                <a:gd name="T77" fmla="*/ 17 h 143"/>
                <a:gd name="T78" fmla="*/ 16 w 190"/>
                <a:gd name="T79" fmla="*/ 39 h 143"/>
                <a:gd name="T80" fmla="*/ 12 w 190"/>
                <a:gd name="T81" fmla="*/ 68 h 143"/>
                <a:gd name="T82" fmla="*/ 6 w 190"/>
                <a:gd name="T83" fmla="*/ 68 h 143"/>
                <a:gd name="T84" fmla="*/ 8 w 190"/>
                <a:gd name="T85" fmla="*/ 106 h 143"/>
                <a:gd name="T86" fmla="*/ 12 w 190"/>
                <a:gd name="T87" fmla="*/ 123 h 143"/>
                <a:gd name="T88" fmla="*/ 20 w 190"/>
                <a:gd name="T89" fmla="*/ 108 h 143"/>
                <a:gd name="T90" fmla="*/ 46 w 190"/>
                <a:gd name="T91" fmla="*/ 129 h 143"/>
                <a:gd name="T92" fmla="*/ 53 w 190"/>
                <a:gd name="T93" fmla="*/ 133 h 143"/>
                <a:gd name="T94" fmla="*/ 67 w 190"/>
                <a:gd name="T95" fmla="*/ 113 h 143"/>
                <a:gd name="T96" fmla="*/ 79 w 190"/>
                <a:gd name="T97" fmla="*/ 115 h 143"/>
                <a:gd name="T98" fmla="*/ 91 w 190"/>
                <a:gd name="T99" fmla="*/ 108 h 143"/>
                <a:gd name="T100" fmla="*/ 105 w 190"/>
                <a:gd name="T101" fmla="*/ 135 h 143"/>
                <a:gd name="T102" fmla="*/ 125 w 190"/>
                <a:gd name="T103" fmla="*/ 115 h 143"/>
                <a:gd name="T104" fmla="*/ 131 w 190"/>
                <a:gd name="T105" fmla="*/ 119 h 143"/>
                <a:gd name="T106" fmla="*/ 144 w 190"/>
                <a:gd name="T107" fmla="*/ 123 h 143"/>
                <a:gd name="T108" fmla="*/ 158 w 190"/>
                <a:gd name="T109" fmla="*/ 102 h 143"/>
                <a:gd name="T110" fmla="*/ 170 w 190"/>
                <a:gd name="T111" fmla="*/ 127 h 143"/>
                <a:gd name="T112" fmla="*/ 180 w 190"/>
                <a:gd name="T113" fmla="*/ 106 h 143"/>
                <a:gd name="T114" fmla="*/ 176 w 190"/>
                <a:gd name="T115" fmla="*/ 98 h 143"/>
                <a:gd name="T116" fmla="*/ 176 w 190"/>
                <a:gd name="T117" fmla="*/ 68 h 143"/>
                <a:gd name="T118" fmla="*/ 172 w 190"/>
                <a:gd name="T119" fmla="*/ 39 h 143"/>
                <a:gd name="T120" fmla="*/ 170 w 190"/>
                <a:gd name="T121" fmla="*/ 1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0" h="143">
                  <a:moveTo>
                    <a:pt x="0" y="0"/>
                  </a:moveTo>
                  <a:lnTo>
                    <a:pt x="0" y="143"/>
                  </a:lnTo>
                  <a:lnTo>
                    <a:pt x="190" y="143"/>
                  </a:lnTo>
                  <a:lnTo>
                    <a:pt x="190" y="0"/>
                  </a:lnTo>
                  <a:lnTo>
                    <a:pt x="0" y="0"/>
                  </a:lnTo>
                  <a:close/>
                  <a:moveTo>
                    <a:pt x="158" y="19"/>
                  </a:moveTo>
                  <a:lnTo>
                    <a:pt x="160" y="25"/>
                  </a:lnTo>
                  <a:lnTo>
                    <a:pt x="166" y="25"/>
                  </a:lnTo>
                  <a:lnTo>
                    <a:pt x="162" y="31"/>
                  </a:lnTo>
                  <a:lnTo>
                    <a:pt x="164" y="37"/>
                  </a:lnTo>
                  <a:lnTo>
                    <a:pt x="158" y="33"/>
                  </a:lnTo>
                  <a:lnTo>
                    <a:pt x="152" y="37"/>
                  </a:lnTo>
                  <a:lnTo>
                    <a:pt x="154" y="31"/>
                  </a:lnTo>
                  <a:lnTo>
                    <a:pt x="148" y="25"/>
                  </a:lnTo>
                  <a:lnTo>
                    <a:pt x="156" y="25"/>
                  </a:lnTo>
                  <a:lnTo>
                    <a:pt x="158" y="19"/>
                  </a:lnTo>
                  <a:close/>
                  <a:moveTo>
                    <a:pt x="164" y="66"/>
                  </a:moveTo>
                  <a:lnTo>
                    <a:pt x="158" y="59"/>
                  </a:lnTo>
                  <a:lnTo>
                    <a:pt x="152" y="66"/>
                  </a:lnTo>
                  <a:lnTo>
                    <a:pt x="154" y="57"/>
                  </a:lnTo>
                  <a:lnTo>
                    <a:pt x="148" y="53"/>
                  </a:lnTo>
                  <a:lnTo>
                    <a:pt x="156" y="53"/>
                  </a:lnTo>
                  <a:lnTo>
                    <a:pt x="158" y="47"/>
                  </a:lnTo>
                  <a:lnTo>
                    <a:pt x="160" y="53"/>
                  </a:lnTo>
                  <a:lnTo>
                    <a:pt x="166" y="53"/>
                  </a:lnTo>
                  <a:lnTo>
                    <a:pt x="162" y="57"/>
                  </a:lnTo>
                  <a:lnTo>
                    <a:pt x="164" y="66"/>
                  </a:lnTo>
                  <a:close/>
                  <a:moveTo>
                    <a:pt x="164" y="92"/>
                  </a:moveTo>
                  <a:lnTo>
                    <a:pt x="158" y="88"/>
                  </a:lnTo>
                  <a:lnTo>
                    <a:pt x="152" y="92"/>
                  </a:lnTo>
                  <a:lnTo>
                    <a:pt x="154" y="86"/>
                  </a:lnTo>
                  <a:lnTo>
                    <a:pt x="148" y="82"/>
                  </a:lnTo>
                  <a:lnTo>
                    <a:pt x="156" y="82"/>
                  </a:lnTo>
                  <a:lnTo>
                    <a:pt x="158" y="74"/>
                  </a:lnTo>
                  <a:lnTo>
                    <a:pt x="160" y="82"/>
                  </a:lnTo>
                  <a:lnTo>
                    <a:pt x="166" y="82"/>
                  </a:lnTo>
                  <a:lnTo>
                    <a:pt x="162" y="86"/>
                  </a:lnTo>
                  <a:lnTo>
                    <a:pt x="164" y="92"/>
                  </a:lnTo>
                  <a:close/>
                  <a:moveTo>
                    <a:pt x="148" y="106"/>
                  </a:moveTo>
                  <a:lnTo>
                    <a:pt x="142" y="102"/>
                  </a:lnTo>
                  <a:lnTo>
                    <a:pt x="135" y="106"/>
                  </a:lnTo>
                  <a:lnTo>
                    <a:pt x="137" y="98"/>
                  </a:lnTo>
                  <a:lnTo>
                    <a:pt x="133" y="94"/>
                  </a:lnTo>
                  <a:lnTo>
                    <a:pt x="139" y="94"/>
                  </a:lnTo>
                  <a:lnTo>
                    <a:pt x="142" y="88"/>
                  </a:lnTo>
                  <a:lnTo>
                    <a:pt x="144" y="94"/>
                  </a:lnTo>
                  <a:lnTo>
                    <a:pt x="152" y="94"/>
                  </a:lnTo>
                  <a:lnTo>
                    <a:pt x="146" y="98"/>
                  </a:lnTo>
                  <a:lnTo>
                    <a:pt x="148" y="106"/>
                  </a:lnTo>
                  <a:close/>
                  <a:moveTo>
                    <a:pt x="131" y="92"/>
                  </a:moveTo>
                  <a:lnTo>
                    <a:pt x="125" y="88"/>
                  </a:lnTo>
                  <a:lnTo>
                    <a:pt x="119" y="92"/>
                  </a:lnTo>
                  <a:lnTo>
                    <a:pt x="121" y="86"/>
                  </a:lnTo>
                  <a:lnTo>
                    <a:pt x="117" y="82"/>
                  </a:lnTo>
                  <a:lnTo>
                    <a:pt x="123" y="82"/>
                  </a:lnTo>
                  <a:lnTo>
                    <a:pt x="125" y="74"/>
                  </a:lnTo>
                  <a:lnTo>
                    <a:pt x="127" y="82"/>
                  </a:lnTo>
                  <a:lnTo>
                    <a:pt x="135" y="82"/>
                  </a:lnTo>
                  <a:lnTo>
                    <a:pt x="129" y="86"/>
                  </a:lnTo>
                  <a:lnTo>
                    <a:pt x="131" y="92"/>
                  </a:lnTo>
                  <a:close/>
                  <a:moveTo>
                    <a:pt x="115" y="106"/>
                  </a:moveTo>
                  <a:lnTo>
                    <a:pt x="109" y="102"/>
                  </a:lnTo>
                  <a:lnTo>
                    <a:pt x="105" y="106"/>
                  </a:lnTo>
                  <a:lnTo>
                    <a:pt x="107" y="98"/>
                  </a:lnTo>
                  <a:lnTo>
                    <a:pt x="101" y="94"/>
                  </a:lnTo>
                  <a:lnTo>
                    <a:pt x="107" y="94"/>
                  </a:lnTo>
                  <a:lnTo>
                    <a:pt x="109" y="88"/>
                  </a:lnTo>
                  <a:lnTo>
                    <a:pt x="113" y="94"/>
                  </a:lnTo>
                  <a:lnTo>
                    <a:pt x="119" y="94"/>
                  </a:lnTo>
                  <a:lnTo>
                    <a:pt x="113" y="98"/>
                  </a:lnTo>
                  <a:lnTo>
                    <a:pt x="115" y="106"/>
                  </a:lnTo>
                  <a:close/>
                  <a:moveTo>
                    <a:pt x="99" y="92"/>
                  </a:moveTo>
                  <a:lnTo>
                    <a:pt x="93" y="88"/>
                  </a:lnTo>
                  <a:lnTo>
                    <a:pt x="87" y="92"/>
                  </a:lnTo>
                  <a:lnTo>
                    <a:pt x="91" y="86"/>
                  </a:lnTo>
                  <a:lnTo>
                    <a:pt x="85" y="82"/>
                  </a:lnTo>
                  <a:lnTo>
                    <a:pt x="91" y="82"/>
                  </a:lnTo>
                  <a:lnTo>
                    <a:pt x="93" y="74"/>
                  </a:lnTo>
                  <a:lnTo>
                    <a:pt x="95" y="82"/>
                  </a:lnTo>
                  <a:lnTo>
                    <a:pt x="103" y="82"/>
                  </a:lnTo>
                  <a:lnTo>
                    <a:pt x="97" y="86"/>
                  </a:lnTo>
                  <a:lnTo>
                    <a:pt x="99" y="92"/>
                  </a:lnTo>
                  <a:close/>
                  <a:moveTo>
                    <a:pt x="83" y="106"/>
                  </a:moveTo>
                  <a:lnTo>
                    <a:pt x="79" y="102"/>
                  </a:lnTo>
                  <a:lnTo>
                    <a:pt x="73" y="106"/>
                  </a:lnTo>
                  <a:lnTo>
                    <a:pt x="75" y="98"/>
                  </a:lnTo>
                  <a:lnTo>
                    <a:pt x="69" y="94"/>
                  </a:lnTo>
                  <a:lnTo>
                    <a:pt x="77" y="94"/>
                  </a:lnTo>
                  <a:lnTo>
                    <a:pt x="79" y="88"/>
                  </a:lnTo>
                  <a:lnTo>
                    <a:pt x="81" y="94"/>
                  </a:lnTo>
                  <a:lnTo>
                    <a:pt x="87" y="94"/>
                  </a:lnTo>
                  <a:lnTo>
                    <a:pt x="81" y="98"/>
                  </a:lnTo>
                  <a:lnTo>
                    <a:pt x="83" y="106"/>
                  </a:lnTo>
                  <a:close/>
                  <a:moveTo>
                    <a:pt x="69" y="92"/>
                  </a:moveTo>
                  <a:lnTo>
                    <a:pt x="63" y="88"/>
                  </a:lnTo>
                  <a:lnTo>
                    <a:pt x="57" y="92"/>
                  </a:lnTo>
                  <a:lnTo>
                    <a:pt x="59" y="86"/>
                  </a:lnTo>
                  <a:lnTo>
                    <a:pt x="53" y="82"/>
                  </a:lnTo>
                  <a:lnTo>
                    <a:pt x="61" y="82"/>
                  </a:lnTo>
                  <a:lnTo>
                    <a:pt x="63" y="74"/>
                  </a:lnTo>
                  <a:lnTo>
                    <a:pt x="65" y="82"/>
                  </a:lnTo>
                  <a:lnTo>
                    <a:pt x="71" y="82"/>
                  </a:lnTo>
                  <a:lnTo>
                    <a:pt x="67" y="86"/>
                  </a:lnTo>
                  <a:lnTo>
                    <a:pt x="69" y="92"/>
                  </a:lnTo>
                  <a:close/>
                  <a:moveTo>
                    <a:pt x="53" y="106"/>
                  </a:moveTo>
                  <a:lnTo>
                    <a:pt x="46" y="102"/>
                  </a:lnTo>
                  <a:lnTo>
                    <a:pt x="40" y="106"/>
                  </a:lnTo>
                  <a:lnTo>
                    <a:pt x="42" y="98"/>
                  </a:lnTo>
                  <a:lnTo>
                    <a:pt x="36" y="94"/>
                  </a:lnTo>
                  <a:lnTo>
                    <a:pt x="44" y="94"/>
                  </a:lnTo>
                  <a:lnTo>
                    <a:pt x="46" y="88"/>
                  </a:lnTo>
                  <a:lnTo>
                    <a:pt x="48" y="94"/>
                  </a:lnTo>
                  <a:lnTo>
                    <a:pt x="55" y="94"/>
                  </a:lnTo>
                  <a:lnTo>
                    <a:pt x="50" y="98"/>
                  </a:lnTo>
                  <a:lnTo>
                    <a:pt x="53" y="106"/>
                  </a:lnTo>
                  <a:close/>
                  <a:moveTo>
                    <a:pt x="36" y="92"/>
                  </a:moveTo>
                  <a:lnTo>
                    <a:pt x="30" y="88"/>
                  </a:lnTo>
                  <a:lnTo>
                    <a:pt x="24" y="92"/>
                  </a:lnTo>
                  <a:lnTo>
                    <a:pt x="26" y="86"/>
                  </a:lnTo>
                  <a:lnTo>
                    <a:pt x="20" y="82"/>
                  </a:lnTo>
                  <a:lnTo>
                    <a:pt x="28" y="82"/>
                  </a:lnTo>
                  <a:lnTo>
                    <a:pt x="30" y="74"/>
                  </a:lnTo>
                  <a:lnTo>
                    <a:pt x="32" y="82"/>
                  </a:lnTo>
                  <a:lnTo>
                    <a:pt x="40" y="82"/>
                  </a:lnTo>
                  <a:lnTo>
                    <a:pt x="34" y="86"/>
                  </a:lnTo>
                  <a:lnTo>
                    <a:pt x="36" y="92"/>
                  </a:lnTo>
                  <a:close/>
                  <a:moveTo>
                    <a:pt x="20" y="53"/>
                  </a:moveTo>
                  <a:lnTo>
                    <a:pt x="28" y="53"/>
                  </a:lnTo>
                  <a:lnTo>
                    <a:pt x="30" y="47"/>
                  </a:lnTo>
                  <a:lnTo>
                    <a:pt x="32" y="53"/>
                  </a:lnTo>
                  <a:lnTo>
                    <a:pt x="40" y="53"/>
                  </a:lnTo>
                  <a:lnTo>
                    <a:pt x="34" y="57"/>
                  </a:lnTo>
                  <a:lnTo>
                    <a:pt x="36" y="66"/>
                  </a:lnTo>
                  <a:lnTo>
                    <a:pt x="30" y="59"/>
                  </a:lnTo>
                  <a:lnTo>
                    <a:pt x="24" y="66"/>
                  </a:lnTo>
                  <a:lnTo>
                    <a:pt x="26" y="57"/>
                  </a:lnTo>
                  <a:lnTo>
                    <a:pt x="20" y="53"/>
                  </a:lnTo>
                  <a:close/>
                  <a:moveTo>
                    <a:pt x="148" y="51"/>
                  </a:moveTo>
                  <a:lnTo>
                    <a:pt x="142" y="47"/>
                  </a:lnTo>
                  <a:lnTo>
                    <a:pt x="135" y="51"/>
                  </a:lnTo>
                  <a:lnTo>
                    <a:pt x="137" y="43"/>
                  </a:lnTo>
                  <a:lnTo>
                    <a:pt x="133" y="39"/>
                  </a:lnTo>
                  <a:lnTo>
                    <a:pt x="139" y="39"/>
                  </a:lnTo>
                  <a:lnTo>
                    <a:pt x="142" y="33"/>
                  </a:lnTo>
                  <a:lnTo>
                    <a:pt x="144" y="39"/>
                  </a:lnTo>
                  <a:lnTo>
                    <a:pt x="152" y="39"/>
                  </a:lnTo>
                  <a:lnTo>
                    <a:pt x="146" y="43"/>
                  </a:lnTo>
                  <a:lnTo>
                    <a:pt x="148" y="51"/>
                  </a:lnTo>
                  <a:close/>
                  <a:moveTo>
                    <a:pt x="148" y="78"/>
                  </a:moveTo>
                  <a:lnTo>
                    <a:pt x="142" y="74"/>
                  </a:lnTo>
                  <a:lnTo>
                    <a:pt x="135" y="78"/>
                  </a:lnTo>
                  <a:lnTo>
                    <a:pt x="137" y="72"/>
                  </a:lnTo>
                  <a:lnTo>
                    <a:pt x="133" y="68"/>
                  </a:lnTo>
                  <a:lnTo>
                    <a:pt x="139" y="68"/>
                  </a:lnTo>
                  <a:lnTo>
                    <a:pt x="142" y="59"/>
                  </a:lnTo>
                  <a:lnTo>
                    <a:pt x="144" y="68"/>
                  </a:lnTo>
                  <a:lnTo>
                    <a:pt x="152" y="68"/>
                  </a:lnTo>
                  <a:lnTo>
                    <a:pt x="146" y="72"/>
                  </a:lnTo>
                  <a:lnTo>
                    <a:pt x="148" y="78"/>
                  </a:lnTo>
                  <a:close/>
                  <a:moveTo>
                    <a:pt x="135" y="53"/>
                  </a:moveTo>
                  <a:lnTo>
                    <a:pt x="129" y="57"/>
                  </a:lnTo>
                  <a:lnTo>
                    <a:pt x="131" y="66"/>
                  </a:lnTo>
                  <a:lnTo>
                    <a:pt x="125" y="59"/>
                  </a:lnTo>
                  <a:lnTo>
                    <a:pt x="119" y="66"/>
                  </a:lnTo>
                  <a:lnTo>
                    <a:pt x="121" y="57"/>
                  </a:lnTo>
                  <a:lnTo>
                    <a:pt x="117" y="53"/>
                  </a:lnTo>
                  <a:lnTo>
                    <a:pt x="123" y="53"/>
                  </a:lnTo>
                  <a:lnTo>
                    <a:pt x="125" y="47"/>
                  </a:lnTo>
                  <a:lnTo>
                    <a:pt x="127" y="53"/>
                  </a:lnTo>
                  <a:lnTo>
                    <a:pt x="135" y="53"/>
                  </a:lnTo>
                  <a:close/>
                  <a:moveTo>
                    <a:pt x="115" y="78"/>
                  </a:moveTo>
                  <a:lnTo>
                    <a:pt x="109" y="74"/>
                  </a:lnTo>
                  <a:lnTo>
                    <a:pt x="105" y="78"/>
                  </a:lnTo>
                  <a:lnTo>
                    <a:pt x="107" y="72"/>
                  </a:lnTo>
                  <a:lnTo>
                    <a:pt x="101" y="68"/>
                  </a:lnTo>
                  <a:lnTo>
                    <a:pt x="107" y="68"/>
                  </a:lnTo>
                  <a:lnTo>
                    <a:pt x="109" y="59"/>
                  </a:lnTo>
                  <a:lnTo>
                    <a:pt x="113" y="68"/>
                  </a:lnTo>
                  <a:lnTo>
                    <a:pt x="119" y="68"/>
                  </a:lnTo>
                  <a:lnTo>
                    <a:pt x="113" y="72"/>
                  </a:lnTo>
                  <a:lnTo>
                    <a:pt x="115" y="78"/>
                  </a:lnTo>
                  <a:close/>
                  <a:moveTo>
                    <a:pt x="113" y="43"/>
                  </a:moveTo>
                  <a:lnTo>
                    <a:pt x="115" y="51"/>
                  </a:lnTo>
                  <a:lnTo>
                    <a:pt x="109" y="47"/>
                  </a:lnTo>
                  <a:lnTo>
                    <a:pt x="105" y="51"/>
                  </a:lnTo>
                  <a:lnTo>
                    <a:pt x="107" y="43"/>
                  </a:lnTo>
                  <a:lnTo>
                    <a:pt x="101" y="39"/>
                  </a:lnTo>
                  <a:lnTo>
                    <a:pt x="107" y="39"/>
                  </a:lnTo>
                  <a:lnTo>
                    <a:pt x="109" y="33"/>
                  </a:lnTo>
                  <a:lnTo>
                    <a:pt x="113" y="39"/>
                  </a:lnTo>
                  <a:lnTo>
                    <a:pt x="119" y="39"/>
                  </a:lnTo>
                  <a:lnTo>
                    <a:pt x="113" y="43"/>
                  </a:lnTo>
                  <a:close/>
                  <a:moveTo>
                    <a:pt x="103" y="53"/>
                  </a:moveTo>
                  <a:lnTo>
                    <a:pt x="97" y="57"/>
                  </a:lnTo>
                  <a:lnTo>
                    <a:pt x="99" y="66"/>
                  </a:lnTo>
                  <a:lnTo>
                    <a:pt x="93" y="59"/>
                  </a:lnTo>
                  <a:lnTo>
                    <a:pt x="87" y="66"/>
                  </a:lnTo>
                  <a:lnTo>
                    <a:pt x="91" y="57"/>
                  </a:lnTo>
                  <a:lnTo>
                    <a:pt x="85" y="53"/>
                  </a:lnTo>
                  <a:lnTo>
                    <a:pt x="91" y="53"/>
                  </a:lnTo>
                  <a:lnTo>
                    <a:pt x="93" y="47"/>
                  </a:lnTo>
                  <a:lnTo>
                    <a:pt x="95" y="53"/>
                  </a:lnTo>
                  <a:lnTo>
                    <a:pt x="103" y="53"/>
                  </a:lnTo>
                  <a:close/>
                  <a:moveTo>
                    <a:pt x="83" y="78"/>
                  </a:moveTo>
                  <a:lnTo>
                    <a:pt x="79" y="74"/>
                  </a:lnTo>
                  <a:lnTo>
                    <a:pt x="73" y="78"/>
                  </a:lnTo>
                  <a:lnTo>
                    <a:pt x="75" y="72"/>
                  </a:lnTo>
                  <a:lnTo>
                    <a:pt x="69" y="68"/>
                  </a:lnTo>
                  <a:lnTo>
                    <a:pt x="77" y="68"/>
                  </a:lnTo>
                  <a:lnTo>
                    <a:pt x="79" y="59"/>
                  </a:lnTo>
                  <a:lnTo>
                    <a:pt x="81" y="68"/>
                  </a:lnTo>
                  <a:lnTo>
                    <a:pt x="87" y="68"/>
                  </a:lnTo>
                  <a:lnTo>
                    <a:pt x="81" y="72"/>
                  </a:lnTo>
                  <a:lnTo>
                    <a:pt x="83" y="78"/>
                  </a:lnTo>
                  <a:close/>
                  <a:moveTo>
                    <a:pt x="81" y="43"/>
                  </a:moveTo>
                  <a:lnTo>
                    <a:pt x="83" y="51"/>
                  </a:lnTo>
                  <a:lnTo>
                    <a:pt x="79" y="47"/>
                  </a:lnTo>
                  <a:lnTo>
                    <a:pt x="73" y="51"/>
                  </a:lnTo>
                  <a:lnTo>
                    <a:pt x="75" y="43"/>
                  </a:lnTo>
                  <a:lnTo>
                    <a:pt x="69" y="39"/>
                  </a:lnTo>
                  <a:lnTo>
                    <a:pt x="77" y="39"/>
                  </a:lnTo>
                  <a:lnTo>
                    <a:pt x="79" y="33"/>
                  </a:lnTo>
                  <a:lnTo>
                    <a:pt x="81" y="39"/>
                  </a:lnTo>
                  <a:lnTo>
                    <a:pt x="87" y="39"/>
                  </a:lnTo>
                  <a:lnTo>
                    <a:pt x="81" y="43"/>
                  </a:lnTo>
                  <a:close/>
                  <a:moveTo>
                    <a:pt x="71" y="53"/>
                  </a:moveTo>
                  <a:lnTo>
                    <a:pt x="67" y="57"/>
                  </a:lnTo>
                  <a:lnTo>
                    <a:pt x="69" y="66"/>
                  </a:lnTo>
                  <a:lnTo>
                    <a:pt x="63" y="59"/>
                  </a:lnTo>
                  <a:lnTo>
                    <a:pt x="57" y="66"/>
                  </a:lnTo>
                  <a:lnTo>
                    <a:pt x="59" y="57"/>
                  </a:lnTo>
                  <a:lnTo>
                    <a:pt x="53" y="53"/>
                  </a:lnTo>
                  <a:lnTo>
                    <a:pt x="61" y="53"/>
                  </a:lnTo>
                  <a:lnTo>
                    <a:pt x="63" y="47"/>
                  </a:lnTo>
                  <a:lnTo>
                    <a:pt x="65" y="53"/>
                  </a:lnTo>
                  <a:lnTo>
                    <a:pt x="71" y="53"/>
                  </a:lnTo>
                  <a:close/>
                  <a:moveTo>
                    <a:pt x="53" y="78"/>
                  </a:moveTo>
                  <a:lnTo>
                    <a:pt x="46" y="74"/>
                  </a:lnTo>
                  <a:lnTo>
                    <a:pt x="40" y="78"/>
                  </a:lnTo>
                  <a:lnTo>
                    <a:pt x="42" y="72"/>
                  </a:lnTo>
                  <a:lnTo>
                    <a:pt x="36" y="68"/>
                  </a:lnTo>
                  <a:lnTo>
                    <a:pt x="44" y="68"/>
                  </a:lnTo>
                  <a:lnTo>
                    <a:pt x="46" y="59"/>
                  </a:lnTo>
                  <a:lnTo>
                    <a:pt x="48" y="68"/>
                  </a:lnTo>
                  <a:lnTo>
                    <a:pt x="55" y="68"/>
                  </a:lnTo>
                  <a:lnTo>
                    <a:pt x="50" y="72"/>
                  </a:lnTo>
                  <a:lnTo>
                    <a:pt x="53" y="78"/>
                  </a:lnTo>
                  <a:close/>
                  <a:moveTo>
                    <a:pt x="50" y="45"/>
                  </a:moveTo>
                  <a:lnTo>
                    <a:pt x="53" y="51"/>
                  </a:lnTo>
                  <a:lnTo>
                    <a:pt x="46" y="47"/>
                  </a:lnTo>
                  <a:lnTo>
                    <a:pt x="40" y="51"/>
                  </a:lnTo>
                  <a:lnTo>
                    <a:pt x="42" y="45"/>
                  </a:lnTo>
                  <a:lnTo>
                    <a:pt x="36" y="41"/>
                  </a:lnTo>
                  <a:lnTo>
                    <a:pt x="44" y="41"/>
                  </a:lnTo>
                  <a:lnTo>
                    <a:pt x="46" y="33"/>
                  </a:lnTo>
                  <a:lnTo>
                    <a:pt x="48" y="41"/>
                  </a:lnTo>
                  <a:lnTo>
                    <a:pt x="55" y="41"/>
                  </a:lnTo>
                  <a:lnTo>
                    <a:pt x="50" y="45"/>
                  </a:lnTo>
                  <a:close/>
                  <a:moveTo>
                    <a:pt x="139" y="12"/>
                  </a:moveTo>
                  <a:lnTo>
                    <a:pt x="142" y="4"/>
                  </a:lnTo>
                  <a:lnTo>
                    <a:pt x="144" y="12"/>
                  </a:lnTo>
                  <a:lnTo>
                    <a:pt x="152" y="12"/>
                  </a:lnTo>
                  <a:lnTo>
                    <a:pt x="146" y="17"/>
                  </a:lnTo>
                  <a:lnTo>
                    <a:pt x="148" y="23"/>
                  </a:lnTo>
                  <a:lnTo>
                    <a:pt x="142" y="19"/>
                  </a:lnTo>
                  <a:lnTo>
                    <a:pt x="135" y="23"/>
                  </a:lnTo>
                  <a:lnTo>
                    <a:pt x="137" y="17"/>
                  </a:lnTo>
                  <a:lnTo>
                    <a:pt x="133" y="12"/>
                  </a:lnTo>
                  <a:lnTo>
                    <a:pt x="139" y="12"/>
                  </a:lnTo>
                  <a:close/>
                  <a:moveTo>
                    <a:pt x="125" y="19"/>
                  </a:moveTo>
                  <a:lnTo>
                    <a:pt x="127" y="25"/>
                  </a:lnTo>
                  <a:lnTo>
                    <a:pt x="135" y="25"/>
                  </a:lnTo>
                  <a:lnTo>
                    <a:pt x="129" y="31"/>
                  </a:lnTo>
                  <a:lnTo>
                    <a:pt x="131" y="37"/>
                  </a:lnTo>
                  <a:lnTo>
                    <a:pt x="125" y="33"/>
                  </a:lnTo>
                  <a:lnTo>
                    <a:pt x="119" y="37"/>
                  </a:lnTo>
                  <a:lnTo>
                    <a:pt x="121" y="31"/>
                  </a:lnTo>
                  <a:lnTo>
                    <a:pt x="117" y="25"/>
                  </a:lnTo>
                  <a:lnTo>
                    <a:pt x="123" y="25"/>
                  </a:lnTo>
                  <a:lnTo>
                    <a:pt x="125" y="19"/>
                  </a:lnTo>
                  <a:close/>
                  <a:moveTo>
                    <a:pt x="107" y="12"/>
                  </a:moveTo>
                  <a:lnTo>
                    <a:pt x="109" y="4"/>
                  </a:lnTo>
                  <a:lnTo>
                    <a:pt x="113" y="12"/>
                  </a:lnTo>
                  <a:lnTo>
                    <a:pt x="119" y="12"/>
                  </a:lnTo>
                  <a:lnTo>
                    <a:pt x="113" y="17"/>
                  </a:lnTo>
                  <a:lnTo>
                    <a:pt x="115" y="23"/>
                  </a:lnTo>
                  <a:lnTo>
                    <a:pt x="109" y="19"/>
                  </a:lnTo>
                  <a:lnTo>
                    <a:pt x="105" y="23"/>
                  </a:lnTo>
                  <a:lnTo>
                    <a:pt x="107" y="17"/>
                  </a:lnTo>
                  <a:lnTo>
                    <a:pt x="101" y="12"/>
                  </a:lnTo>
                  <a:lnTo>
                    <a:pt x="107" y="12"/>
                  </a:lnTo>
                  <a:close/>
                  <a:moveTo>
                    <a:pt x="93" y="19"/>
                  </a:moveTo>
                  <a:lnTo>
                    <a:pt x="95" y="25"/>
                  </a:lnTo>
                  <a:lnTo>
                    <a:pt x="103" y="25"/>
                  </a:lnTo>
                  <a:lnTo>
                    <a:pt x="97" y="31"/>
                  </a:lnTo>
                  <a:lnTo>
                    <a:pt x="99" y="37"/>
                  </a:lnTo>
                  <a:lnTo>
                    <a:pt x="93" y="33"/>
                  </a:lnTo>
                  <a:lnTo>
                    <a:pt x="87" y="37"/>
                  </a:lnTo>
                  <a:lnTo>
                    <a:pt x="91" y="31"/>
                  </a:lnTo>
                  <a:lnTo>
                    <a:pt x="85" y="25"/>
                  </a:lnTo>
                  <a:lnTo>
                    <a:pt x="91" y="25"/>
                  </a:lnTo>
                  <a:lnTo>
                    <a:pt x="93" y="19"/>
                  </a:lnTo>
                  <a:close/>
                  <a:moveTo>
                    <a:pt x="77" y="12"/>
                  </a:moveTo>
                  <a:lnTo>
                    <a:pt x="79" y="4"/>
                  </a:lnTo>
                  <a:lnTo>
                    <a:pt x="81" y="12"/>
                  </a:lnTo>
                  <a:lnTo>
                    <a:pt x="87" y="12"/>
                  </a:lnTo>
                  <a:lnTo>
                    <a:pt x="81" y="17"/>
                  </a:lnTo>
                  <a:lnTo>
                    <a:pt x="83" y="23"/>
                  </a:lnTo>
                  <a:lnTo>
                    <a:pt x="79" y="19"/>
                  </a:lnTo>
                  <a:lnTo>
                    <a:pt x="73" y="23"/>
                  </a:lnTo>
                  <a:lnTo>
                    <a:pt x="75" y="17"/>
                  </a:lnTo>
                  <a:lnTo>
                    <a:pt x="69" y="12"/>
                  </a:lnTo>
                  <a:lnTo>
                    <a:pt x="77" y="12"/>
                  </a:lnTo>
                  <a:close/>
                  <a:moveTo>
                    <a:pt x="63" y="19"/>
                  </a:moveTo>
                  <a:lnTo>
                    <a:pt x="65" y="25"/>
                  </a:lnTo>
                  <a:lnTo>
                    <a:pt x="71" y="25"/>
                  </a:lnTo>
                  <a:lnTo>
                    <a:pt x="67" y="31"/>
                  </a:lnTo>
                  <a:lnTo>
                    <a:pt x="69" y="37"/>
                  </a:lnTo>
                  <a:lnTo>
                    <a:pt x="63" y="33"/>
                  </a:lnTo>
                  <a:lnTo>
                    <a:pt x="57" y="37"/>
                  </a:lnTo>
                  <a:lnTo>
                    <a:pt x="59" y="31"/>
                  </a:lnTo>
                  <a:lnTo>
                    <a:pt x="53" y="25"/>
                  </a:lnTo>
                  <a:lnTo>
                    <a:pt x="61" y="25"/>
                  </a:lnTo>
                  <a:lnTo>
                    <a:pt x="63" y="19"/>
                  </a:lnTo>
                  <a:close/>
                  <a:moveTo>
                    <a:pt x="44" y="12"/>
                  </a:moveTo>
                  <a:lnTo>
                    <a:pt x="46" y="4"/>
                  </a:lnTo>
                  <a:lnTo>
                    <a:pt x="48" y="12"/>
                  </a:lnTo>
                  <a:lnTo>
                    <a:pt x="55" y="12"/>
                  </a:lnTo>
                  <a:lnTo>
                    <a:pt x="50" y="17"/>
                  </a:lnTo>
                  <a:lnTo>
                    <a:pt x="53" y="23"/>
                  </a:lnTo>
                  <a:lnTo>
                    <a:pt x="46" y="19"/>
                  </a:lnTo>
                  <a:lnTo>
                    <a:pt x="40" y="23"/>
                  </a:lnTo>
                  <a:lnTo>
                    <a:pt x="42" y="17"/>
                  </a:lnTo>
                  <a:lnTo>
                    <a:pt x="36" y="12"/>
                  </a:lnTo>
                  <a:lnTo>
                    <a:pt x="44" y="12"/>
                  </a:lnTo>
                  <a:close/>
                  <a:moveTo>
                    <a:pt x="30" y="19"/>
                  </a:moveTo>
                  <a:lnTo>
                    <a:pt x="32" y="25"/>
                  </a:lnTo>
                  <a:lnTo>
                    <a:pt x="40" y="25"/>
                  </a:lnTo>
                  <a:lnTo>
                    <a:pt x="34" y="31"/>
                  </a:lnTo>
                  <a:lnTo>
                    <a:pt x="36" y="37"/>
                  </a:lnTo>
                  <a:lnTo>
                    <a:pt x="30" y="33"/>
                  </a:lnTo>
                  <a:lnTo>
                    <a:pt x="24" y="37"/>
                  </a:lnTo>
                  <a:lnTo>
                    <a:pt x="26" y="31"/>
                  </a:lnTo>
                  <a:lnTo>
                    <a:pt x="20" y="25"/>
                  </a:lnTo>
                  <a:lnTo>
                    <a:pt x="28" y="25"/>
                  </a:lnTo>
                  <a:lnTo>
                    <a:pt x="30" y="19"/>
                  </a:lnTo>
                  <a:close/>
                  <a:moveTo>
                    <a:pt x="12" y="12"/>
                  </a:moveTo>
                  <a:lnTo>
                    <a:pt x="14" y="4"/>
                  </a:lnTo>
                  <a:lnTo>
                    <a:pt x="16" y="12"/>
                  </a:lnTo>
                  <a:lnTo>
                    <a:pt x="24" y="12"/>
                  </a:lnTo>
                  <a:lnTo>
                    <a:pt x="18" y="17"/>
                  </a:lnTo>
                  <a:lnTo>
                    <a:pt x="20" y="23"/>
                  </a:lnTo>
                  <a:lnTo>
                    <a:pt x="14" y="19"/>
                  </a:lnTo>
                  <a:lnTo>
                    <a:pt x="8" y="23"/>
                  </a:lnTo>
                  <a:lnTo>
                    <a:pt x="12" y="17"/>
                  </a:lnTo>
                  <a:lnTo>
                    <a:pt x="6" y="12"/>
                  </a:lnTo>
                  <a:lnTo>
                    <a:pt x="12" y="12"/>
                  </a:lnTo>
                  <a:close/>
                  <a:moveTo>
                    <a:pt x="12" y="39"/>
                  </a:moveTo>
                  <a:lnTo>
                    <a:pt x="14" y="33"/>
                  </a:lnTo>
                  <a:lnTo>
                    <a:pt x="16" y="39"/>
                  </a:lnTo>
                  <a:lnTo>
                    <a:pt x="24" y="39"/>
                  </a:lnTo>
                  <a:lnTo>
                    <a:pt x="18" y="43"/>
                  </a:lnTo>
                  <a:lnTo>
                    <a:pt x="20" y="51"/>
                  </a:lnTo>
                  <a:lnTo>
                    <a:pt x="14" y="47"/>
                  </a:lnTo>
                  <a:lnTo>
                    <a:pt x="8" y="51"/>
                  </a:lnTo>
                  <a:lnTo>
                    <a:pt x="12" y="43"/>
                  </a:lnTo>
                  <a:lnTo>
                    <a:pt x="6" y="39"/>
                  </a:lnTo>
                  <a:lnTo>
                    <a:pt x="12" y="39"/>
                  </a:lnTo>
                  <a:close/>
                  <a:moveTo>
                    <a:pt x="12" y="68"/>
                  </a:moveTo>
                  <a:lnTo>
                    <a:pt x="14" y="59"/>
                  </a:lnTo>
                  <a:lnTo>
                    <a:pt x="16" y="68"/>
                  </a:lnTo>
                  <a:lnTo>
                    <a:pt x="24" y="68"/>
                  </a:lnTo>
                  <a:lnTo>
                    <a:pt x="18" y="72"/>
                  </a:lnTo>
                  <a:lnTo>
                    <a:pt x="20" y="78"/>
                  </a:lnTo>
                  <a:lnTo>
                    <a:pt x="14" y="74"/>
                  </a:lnTo>
                  <a:lnTo>
                    <a:pt x="8" y="78"/>
                  </a:lnTo>
                  <a:lnTo>
                    <a:pt x="12" y="72"/>
                  </a:lnTo>
                  <a:lnTo>
                    <a:pt x="6" y="68"/>
                  </a:lnTo>
                  <a:lnTo>
                    <a:pt x="12" y="68"/>
                  </a:lnTo>
                  <a:close/>
                  <a:moveTo>
                    <a:pt x="12" y="94"/>
                  </a:moveTo>
                  <a:lnTo>
                    <a:pt x="14" y="88"/>
                  </a:lnTo>
                  <a:lnTo>
                    <a:pt x="16" y="94"/>
                  </a:lnTo>
                  <a:lnTo>
                    <a:pt x="24" y="94"/>
                  </a:lnTo>
                  <a:lnTo>
                    <a:pt x="18" y="98"/>
                  </a:lnTo>
                  <a:lnTo>
                    <a:pt x="20" y="106"/>
                  </a:lnTo>
                  <a:lnTo>
                    <a:pt x="14" y="102"/>
                  </a:lnTo>
                  <a:lnTo>
                    <a:pt x="8" y="106"/>
                  </a:lnTo>
                  <a:lnTo>
                    <a:pt x="12" y="98"/>
                  </a:lnTo>
                  <a:lnTo>
                    <a:pt x="6" y="94"/>
                  </a:lnTo>
                  <a:lnTo>
                    <a:pt x="12" y="94"/>
                  </a:lnTo>
                  <a:close/>
                  <a:moveTo>
                    <a:pt x="20" y="133"/>
                  </a:moveTo>
                  <a:lnTo>
                    <a:pt x="14" y="129"/>
                  </a:lnTo>
                  <a:lnTo>
                    <a:pt x="8" y="133"/>
                  </a:lnTo>
                  <a:lnTo>
                    <a:pt x="12" y="127"/>
                  </a:lnTo>
                  <a:lnTo>
                    <a:pt x="6" y="123"/>
                  </a:lnTo>
                  <a:lnTo>
                    <a:pt x="12" y="123"/>
                  </a:lnTo>
                  <a:lnTo>
                    <a:pt x="14" y="115"/>
                  </a:lnTo>
                  <a:lnTo>
                    <a:pt x="16" y="123"/>
                  </a:lnTo>
                  <a:lnTo>
                    <a:pt x="24" y="123"/>
                  </a:lnTo>
                  <a:lnTo>
                    <a:pt x="18" y="127"/>
                  </a:lnTo>
                  <a:lnTo>
                    <a:pt x="20" y="133"/>
                  </a:lnTo>
                  <a:close/>
                  <a:moveTo>
                    <a:pt x="30" y="115"/>
                  </a:moveTo>
                  <a:lnTo>
                    <a:pt x="24" y="119"/>
                  </a:lnTo>
                  <a:lnTo>
                    <a:pt x="26" y="113"/>
                  </a:lnTo>
                  <a:lnTo>
                    <a:pt x="20" y="108"/>
                  </a:lnTo>
                  <a:lnTo>
                    <a:pt x="28" y="108"/>
                  </a:lnTo>
                  <a:lnTo>
                    <a:pt x="30" y="102"/>
                  </a:lnTo>
                  <a:lnTo>
                    <a:pt x="32" y="108"/>
                  </a:lnTo>
                  <a:lnTo>
                    <a:pt x="40" y="108"/>
                  </a:lnTo>
                  <a:lnTo>
                    <a:pt x="34" y="113"/>
                  </a:lnTo>
                  <a:lnTo>
                    <a:pt x="36" y="119"/>
                  </a:lnTo>
                  <a:lnTo>
                    <a:pt x="30" y="115"/>
                  </a:lnTo>
                  <a:close/>
                  <a:moveTo>
                    <a:pt x="53" y="133"/>
                  </a:moveTo>
                  <a:lnTo>
                    <a:pt x="46" y="129"/>
                  </a:lnTo>
                  <a:lnTo>
                    <a:pt x="40" y="133"/>
                  </a:lnTo>
                  <a:lnTo>
                    <a:pt x="42" y="127"/>
                  </a:lnTo>
                  <a:lnTo>
                    <a:pt x="36" y="123"/>
                  </a:lnTo>
                  <a:lnTo>
                    <a:pt x="44" y="123"/>
                  </a:lnTo>
                  <a:lnTo>
                    <a:pt x="46" y="115"/>
                  </a:lnTo>
                  <a:lnTo>
                    <a:pt x="48" y="123"/>
                  </a:lnTo>
                  <a:lnTo>
                    <a:pt x="55" y="123"/>
                  </a:lnTo>
                  <a:lnTo>
                    <a:pt x="50" y="127"/>
                  </a:lnTo>
                  <a:lnTo>
                    <a:pt x="53" y="133"/>
                  </a:lnTo>
                  <a:close/>
                  <a:moveTo>
                    <a:pt x="63" y="115"/>
                  </a:moveTo>
                  <a:lnTo>
                    <a:pt x="57" y="119"/>
                  </a:lnTo>
                  <a:lnTo>
                    <a:pt x="59" y="113"/>
                  </a:lnTo>
                  <a:lnTo>
                    <a:pt x="53" y="108"/>
                  </a:lnTo>
                  <a:lnTo>
                    <a:pt x="61" y="108"/>
                  </a:lnTo>
                  <a:lnTo>
                    <a:pt x="63" y="102"/>
                  </a:lnTo>
                  <a:lnTo>
                    <a:pt x="65" y="108"/>
                  </a:lnTo>
                  <a:lnTo>
                    <a:pt x="71" y="108"/>
                  </a:lnTo>
                  <a:lnTo>
                    <a:pt x="67" y="113"/>
                  </a:lnTo>
                  <a:lnTo>
                    <a:pt x="69" y="119"/>
                  </a:lnTo>
                  <a:lnTo>
                    <a:pt x="63" y="115"/>
                  </a:lnTo>
                  <a:close/>
                  <a:moveTo>
                    <a:pt x="83" y="133"/>
                  </a:moveTo>
                  <a:lnTo>
                    <a:pt x="79" y="129"/>
                  </a:lnTo>
                  <a:lnTo>
                    <a:pt x="73" y="133"/>
                  </a:lnTo>
                  <a:lnTo>
                    <a:pt x="75" y="127"/>
                  </a:lnTo>
                  <a:lnTo>
                    <a:pt x="69" y="123"/>
                  </a:lnTo>
                  <a:lnTo>
                    <a:pt x="77" y="123"/>
                  </a:lnTo>
                  <a:lnTo>
                    <a:pt x="79" y="115"/>
                  </a:lnTo>
                  <a:lnTo>
                    <a:pt x="81" y="123"/>
                  </a:lnTo>
                  <a:lnTo>
                    <a:pt x="87" y="123"/>
                  </a:lnTo>
                  <a:lnTo>
                    <a:pt x="81" y="127"/>
                  </a:lnTo>
                  <a:lnTo>
                    <a:pt x="83" y="133"/>
                  </a:lnTo>
                  <a:close/>
                  <a:moveTo>
                    <a:pt x="93" y="115"/>
                  </a:moveTo>
                  <a:lnTo>
                    <a:pt x="87" y="119"/>
                  </a:lnTo>
                  <a:lnTo>
                    <a:pt x="91" y="113"/>
                  </a:lnTo>
                  <a:lnTo>
                    <a:pt x="85" y="108"/>
                  </a:lnTo>
                  <a:lnTo>
                    <a:pt x="91" y="108"/>
                  </a:lnTo>
                  <a:lnTo>
                    <a:pt x="93" y="100"/>
                  </a:lnTo>
                  <a:lnTo>
                    <a:pt x="95" y="108"/>
                  </a:lnTo>
                  <a:lnTo>
                    <a:pt x="103" y="108"/>
                  </a:lnTo>
                  <a:lnTo>
                    <a:pt x="97" y="113"/>
                  </a:lnTo>
                  <a:lnTo>
                    <a:pt x="99" y="119"/>
                  </a:lnTo>
                  <a:lnTo>
                    <a:pt x="93" y="115"/>
                  </a:lnTo>
                  <a:close/>
                  <a:moveTo>
                    <a:pt x="115" y="135"/>
                  </a:moveTo>
                  <a:lnTo>
                    <a:pt x="109" y="129"/>
                  </a:lnTo>
                  <a:lnTo>
                    <a:pt x="105" y="135"/>
                  </a:lnTo>
                  <a:lnTo>
                    <a:pt x="107" y="127"/>
                  </a:lnTo>
                  <a:lnTo>
                    <a:pt x="101" y="123"/>
                  </a:lnTo>
                  <a:lnTo>
                    <a:pt x="107" y="123"/>
                  </a:lnTo>
                  <a:lnTo>
                    <a:pt x="109" y="117"/>
                  </a:lnTo>
                  <a:lnTo>
                    <a:pt x="113" y="123"/>
                  </a:lnTo>
                  <a:lnTo>
                    <a:pt x="119" y="123"/>
                  </a:lnTo>
                  <a:lnTo>
                    <a:pt x="113" y="127"/>
                  </a:lnTo>
                  <a:lnTo>
                    <a:pt x="115" y="135"/>
                  </a:lnTo>
                  <a:close/>
                  <a:moveTo>
                    <a:pt x="125" y="115"/>
                  </a:moveTo>
                  <a:lnTo>
                    <a:pt x="119" y="119"/>
                  </a:lnTo>
                  <a:lnTo>
                    <a:pt x="121" y="113"/>
                  </a:lnTo>
                  <a:lnTo>
                    <a:pt x="117" y="108"/>
                  </a:lnTo>
                  <a:lnTo>
                    <a:pt x="123" y="108"/>
                  </a:lnTo>
                  <a:lnTo>
                    <a:pt x="125" y="102"/>
                  </a:lnTo>
                  <a:lnTo>
                    <a:pt x="127" y="108"/>
                  </a:lnTo>
                  <a:lnTo>
                    <a:pt x="135" y="108"/>
                  </a:lnTo>
                  <a:lnTo>
                    <a:pt x="129" y="113"/>
                  </a:lnTo>
                  <a:lnTo>
                    <a:pt x="131" y="119"/>
                  </a:lnTo>
                  <a:lnTo>
                    <a:pt x="125" y="115"/>
                  </a:lnTo>
                  <a:close/>
                  <a:moveTo>
                    <a:pt x="148" y="133"/>
                  </a:moveTo>
                  <a:lnTo>
                    <a:pt x="142" y="129"/>
                  </a:lnTo>
                  <a:lnTo>
                    <a:pt x="135" y="133"/>
                  </a:lnTo>
                  <a:lnTo>
                    <a:pt x="137" y="127"/>
                  </a:lnTo>
                  <a:lnTo>
                    <a:pt x="133" y="123"/>
                  </a:lnTo>
                  <a:lnTo>
                    <a:pt x="139" y="123"/>
                  </a:lnTo>
                  <a:lnTo>
                    <a:pt x="142" y="115"/>
                  </a:lnTo>
                  <a:lnTo>
                    <a:pt x="144" y="123"/>
                  </a:lnTo>
                  <a:lnTo>
                    <a:pt x="152" y="123"/>
                  </a:lnTo>
                  <a:lnTo>
                    <a:pt x="146" y="127"/>
                  </a:lnTo>
                  <a:lnTo>
                    <a:pt x="148" y="133"/>
                  </a:lnTo>
                  <a:close/>
                  <a:moveTo>
                    <a:pt x="158" y="115"/>
                  </a:moveTo>
                  <a:lnTo>
                    <a:pt x="152" y="119"/>
                  </a:lnTo>
                  <a:lnTo>
                    <a:pt x="154" y="113"/>
                  </a:lnTo>
                  <a:lnTo>
                    <a:pt x="148" y="108"/>
                  </a:lnTo>
                  <a:lnTo>
                    <a:pt x="156" y="108"/>
                  </a:lnTo>
                  <a:lnTo>
                    <a:pt x="158" y="102"/>
                  </a:lnTo>
                  <a:lnTo>
                    <a:pt x="160" y="108"/>
                  </a:lnTo>
                  <a:lnTo>
                    <a:pt x="166" y="108"/>
                  </a:lnTo>
                  <a:lnTo>
                    <a:pt x="162" y="113"/>
                  </a:lnTo>
                  <a:lnTo>
                    <a:pt x="164" y="119"/>
                  </a:lnTo>
                  <a:lnTo>
                    <a:pt x="158" y="115"/>
                  </a:lnTo>
                  <a:close/>
                  <a:moveTo>
                    <a:pt x="180" y="133"/>
                  </a:moveTo>
                  <a:lnTo>
                    <a:pt x="174" y="129"/>
                  </a:lnTo>
                  <a:lnTo>
                    <a:pt x="168" y="133"/>
                  </a:lnTo>
                  <a:lnTo>
                    <a:pt x="170" y="127"/>
                  </a:lnTo>
                  <a:lnTo>
                    <a:pt x="164" y="123"/>
                  </a:lnTo>
                  <a:lnTo>
                    <a:pt x="172" y="123"/>
                  </a:lnTo>
                  <a:lnTo>
                    <a:pt x="174" y="115"/>
                  </a:lnTo>
                  <a:lnTo>
                    <a:pt x="176" y="123"/>
                  </a:lnTo>
                  <a:lnTo>
                    <a:pt x="182" y="123"/>
                  </a:lnTo>
                  <a:lnTo>
                    <a:pt x="176" y="127"/>
                  </a:lnTo>
                  <a:lnTo>
                    <a:pt x="180" y="133"/>
                  </a:lnTo>
                  <a:close/>
                  <a:moveTo>
                    <a:pt x="176" y="98"/>
                  </a:moveTo>
                  <a:lnTo>
                    <a:pt x="180" y="106"/>
                  </a:lnTo>
                  <a:lnTo>
                    <a:pt x="174" y="102"/>
                  </a:lnTo>
                  <a:lnTo>
                    <a:pt x="168" y="106"/>
                  </a:lnTo>
                  <a:lnTo>
                    <a:pt x="170" y="98"/>
                  </a:lnTo>
                  <a:lnTo>
                    <a:pt x="164" y="94"/>
                  </a:lnTo>
                  <a:lnTo>
                    <a:pt x="172" y="94"/>
                  </a:lnTo>
                  <a:lnTo>
                    <a:pt x="174" y="88"/>
                  </a:lnTo>
                  <a:lnTo>
                    <a:pt x="176" y="94"/>
                  </a:lnTo>
                  <a:lnTo>
                    <a:pt x="182" y="94"/>
                  </a:lnTo>
                  <a:lnTo>
                    <a:pt x="176" y="98"/>
                  </a:lnTo>
                  <a:close/>
                  <a:moveTo>
                    <a:pt x="176" y="72"/>
                  </a:moveTo>
                  <a:lnTo>
                    <a:pt x="180" y="78"/>
                  </a:lnTo>
                  <a:lnTo>
                    <a:pt x="174" y="74"/>
                  </a:lnTo>
                  <a:lnTo>
                    <a:pt x="168" y="78"/>
                  </a:lnTo>
                  <a:lnTo>
                    <a:pt x="170" y="72"/>
                  </a:lnTo>
                  <a:lnTo>
                    <a:pt x="164" y="68"/>
                  </a:lnTo>
                  <a:lnTo>
                    <a:pt x="172" y="68"/>
                  </a:lnTo>
                  <a:lnTo>
                    <a:pt x="174" y="59"/>
                  </a:lnTo>
                  <a:lnTo>
                    <a:pt x="176" y="68"/>
                  </a:lnTo>
                  <a:lnTo>
                    <a:pt x="182" y="68"/>
                  </a:lnTo>
                  <a:lnTo>
                    <a:pt x="176" y="72"/>
                  </a:lnTo>
                  <a:close/>
                  <a:moveTo>
                    <a:pt x="176" y="43"/>
                  </a:moveTo>
                  <a:lnTo>
                    <a:pt x="180" y="51"/>
                  </a:lnTo>
                  <a:lnTo>
                    <a:pt x="174" y="47"/>
                  </a:lnTo>
                  <a:lnTo>
                    <a:pt x="168" y="51"/>
                  </a:lnTo>
                  <a:lnTo>
                    <a:pt x="170" y="43"/>
                  </a:lnTo>
                  <a:lnTo>
                    <a:pt x="164" y="39"/>
                  </a:lnTo>
                  <a:lnTo>
                    <a:pt x="172" y="39"/>
                  </a:lnTo>
                  <a:lnTo>
                    <a:pt x="174" y="33"/>
                  </a:lnTo>
                  <a:lnTo>
                    <a:pt x="176" y="39"/>
                  </a:lnTo>
                  <a:lnTo>
                    <a:pt x="182" y="39"/>
                  </a:lnTo>
                  <a:lnTo>
                    <a:pt x="176" y="43"/>
                  </a:lnTo>
                  <a:close/>
                  <a:moveTo>
                    <a:pt x="176" y="17"/>
                  </a:moveTo>
                  <a:lnTo>
                    <a:pt x="180" y="23"/>
                  </a:lnTo>
                  <a:lnTo>
                    <a:pt x="174" y="19"/>
                  </a:lnTo>
                  <a:lnTo>
                    <a:pt x="168" y="23"/>
                  </a:lnTo>
                  <a:lnTo>
                    <a:pt x="170" y="17"/>
                  </a:lnTo>
                  <a:lnTo>
                    <a:pt x="164" y="12"/>
                  </a:lnTo>
                  <a:lnTo>
                    <a:pt x="172" y="12"/>
                  </a:lnTo>
                  <a:lnTo>
                    <a:pt x="174" y="4"/>
                  </a:lnTo>
                  <a:lnTo>
                    <a:pt x="176" y="12"/>
                  </a:lnTo>
                  <a:lnTo>
                    <a:pt x="182" y="12"/>
                  </a:lnTo>
                  <a:lnTo>
                    <a:pt x="176"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1">
              <a:extLst>
                <a:ext uri="{FF2B5EF4-FFF2-40B4-BE49-F238E27FC236}">
                  <a16:creationId xmlns:a16="http://schemas.microsoft.com/office/drawing/2014/main" xmlns="" id="{521A87CF-4C23-40E2-B74A-876645FCDC9F}"/>
                </a:ext>
              </a:extLst>
            </p:cNvPr>
            <p:cNvSpPr>
              <a:spLocks/>
            </p:cNvSpPr>
            <p:nvPr/>
          </p:nvSpPr>
          <p:spPr bwMode="auto">
            <a:xfrm>
              <a:off x="1" y="247"/>
              <a:ext cx="36" cy="19"/>
            </a:xfrm>
            <a:custGeom>
              <a:avLst/>
              <a:gdLst>
                <a:gd name="T0" fmla="*/ 36 w 36"/>
                <a:gd name="T1" fmla="*/ 0 h 19"/>
                <a:gd name="T2" fmla="*/ 0 w 36"/>
                <a:gd name="T3" fmla="*/ 0 h 19"/>
                <a:gd name="T4" fmla="*/ 0 w 36"/>
                <a:gd name="T5" fmla="*/ 19 h 19"/>
                <a:gd name="T6" fmla="*/ 36 w 36"/>
                <a:gd name="T7" fmla="*/ 0 h 19"/>
              </a:gdLst>
              <a:ahLst/>
              <a:cxnLst>
                <a:cxn ang="0">
                  <a:pos x="T0" y="T1"/>
                </a:cxn>
                <a:cxn ang="0">
                  <a:pos x="T2" y="T3"/>
                </a:cxn>
                <a:cxn ang="0">
                  <a:pos x="T4" y="T5"/>
                </a:cxn>
                <a:cxn ang="0">
                  <a:pos x="T6" y="T7"/>
                </a:cxn>
              </a:cxnLst>
              <a:rect l="0" t="0" r="r" b="b"/>
              <a:pathLst>
                <a:path w="36" h="19">
                  <a:moveTo>
                    <a:pt x="36" y="0"/>
                  </a:moveTo>
                  <a:lnTo>
                    <a:pt x="0" y="0"/>
                  </a:lnTo>
                  <a:lnTo>
                    <a:pt x="0" y="19"/>
                  </a:lnTo>
                  <a:lnTo>
                    <a:pt x="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2">
              <a:extLst>
                <a:ext uri="{FF2B5EF4-FFF2-40B4-BE49-F238E27FC236}">
                  <a16:creationId xmlns:a16="http://schemas.microsoft.com/office/drawing/2014/main" xmlns="" id="{F12AD100-8120-4C5A-921E-33E3C0291B0F}"/>
                </a:ext>
              </a:extLst>
            </p:cNvPr>
            <p:cNvSpPr>
              <a:spLocks/>
            </p:cNvSpPr>
            <p:nvPr/>
          </p:nvSpPr>
          <p:spPr bwMode="auto">
            <a:xfrm>
              <a:off x="1" y="206"/>
              <a:ext cx="117" cy="21"/>
            </a:xfrm>
            <a:custGeom>
              <a:avLst/>
              <a:gdLst>
                <a:gd name="T0" fmla="*/ 0 w 117"/>
                <a:gd name="T1" fmla="*/ 0 h 21"/>
                <a:gd name="T2" fmla="*/ 0 w 117"/>
                <a:gd name="T3" fmla="*/ 21 h 21"/>
                <a:gd name="T4" fmla="*/ 77 w 117"/>
                <a:gd name="T5" fmla="*/ 21 h 21"/>
                <a:gd name="T6" fmla="*/ 117 w 117"/>
                <a:gd name="T7" fmla="*/ 0 h 21"/>
                <a:gd name="T8" fmla="*/ 0 w 117"/>
                <a:gd name="T9" fmla="*/ 0 h 21"/>
              </a:gdLst>
              <a:ahLst/>
              <a:cxnLst>
                <a:cxn ang="0">
                  <a:pos x="T0" y="T1"/>
                </a:cxn>
                <a:cxn ang="0">
                  <a:pos x="T2" y="T3"/>
                </a:cxn>
                <a:cxn ang="0">
                  <a:pos x="T4" y="T5"/>
                </a:cxn>
                <a:cxn ang="0">
                  <a:pos x="T6" y="T7"/>
                </a:cxn>
                <a:cxn ang="0">
                  <a:pos x="T8" y="T9"/>
                </a:cxn>
              </a:cxnLst>
              <a:rect l="0" t="0" r="r" b="b"/>
              <a:pathLst>
                <a:path w="117" h="21">
                  <a:moveTo>
                    <a:pt x="0" y="0"/>
                  </a:moveTo>
                  <a:lnTo>
                    <a:pt x="0" y="21"/>
                  </a:lnTo>
                  <a:lnTo>
                    <a:pt x="77" y="21"/>
                  </a:lnTo>
                  <a:lnTo>
                    <a:pt x="11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3">
              <a:extLst>
                <a:ext uri="{FF2B5EF4-FFF2-40B4-BE49-F238E27FC236}">
                  <a16:creationId xmlns:a16="http://schemas.microsoft.com/office/drawing/2014/main" xmlns="" id="{1232F2C0-93C6-4394-9EC6-79D64CC80A6E}"/>
                </a:ext>
              </a:extLst>
            </p:cNvPr>
            <p:cNvSpPr>
              <a:spLocks/>
            </p:cNvSpPr>
            <p:nvPr/>
          </p:nvSpPr>
          <p:spPr bwMode="auto">
            <a:xfrm>
              <a:off x="1" y="166"/>
              <a:ext cx="196" cy="20"/>
            </a:xfrm>
            <a:custGeom>
              <a:avLst/>
              <a:gdLst>
                <a:gd name="T0" fmla="*/ 0 w 196"/>
                <a:gd name="T1" fmla="*/ 0 h 20"/>
                <a:gd name="T2" fmla="*/ 0 w 196"/>
                <a:gd name="T3" fmla="*/ 20 h 20"/>
                <a:gd name="T4" fmla="*/ 156 w 196"/>
                <a:gd name="T5" fmla="*/ 20 h 20"/>
                <a:gd name="T6" fmla="*/ 196 w 196"/>
                <a:gd name="T7" fmla="*/ 0 h 20"/>
                <a:gd name="T8" fmla="*/ 0 w 196"/>
                <a:gd name="T9" fmla="*/ 0 h 20"/>
              </a:gdLst>
              <a:ahLst/>
              <a:cxnLst>
                <a:cxn ang="0">
                  <a:pos x="T0" y="T1"/>
                </a:cxn>
                <a:cxn ang="0">
                  <a:pos x="T2" y="T3"/>
                </a:cxn>
                <a:cxn ang="0">
                  <a:pos x="T4" y="T5"/>
                </a:cxn>
                <a:cxn ang="0">
                  <a:pos x="T6" y="T7"/>
                </a:cxn>
                <a:cxn ang="0">
                  <a:pos x="T8" y="T9"/>
                </a:cxn>
              </a:cxnLst>
              <a:rect l="0" t="0" r="r" b="b"/>
              <a:pathLst>
                <a:path w="196" h="20">
                  <a:moveTo>
                    <a:pt x="0" y="0"/>
                  </a:moveTo>
                  <a:lnTo>
                    <a:pt x="0" y="20"/>
                  </a:lnTo>
                  <a:lnTo>
                    <a:pt x="156" y="20"/>
                  </a:lnTo>
                  <a:lnTo>
                    <a:pt x="19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4">
              <a:extLst>
                <a:ext uri="{FF2B5EF4-FFF2-40B4-BE49-F238E27FC236}">
                  <a16:creationId xmlns:a16="http://schemas.microsoft.com/office/drawing/2014/main" xmlns="" id="{8C437901-45F7-41D6-BD8E-D89CDD2BAF81}"/>
                </a:ext>
              </a:extLst>
            </p:cNvPr>
            <p:cNvSpPr>
              <a:spLocks/>
            </p:cNvSpPr>
            <p:nvPr/>
          </p:nvSpPr>
          <p:spPr bwMode="auto">
            <a:xfrm>
              <a:off x="191" y="127"/>
              <a:ext cx="87" cy="20"/>
            </a:xfrm>
            <a:custGeom>
              <a:avLst/>
              <a:gdLst>
                <a:gd name="T0" fmla="*/ 0 w 87"/>
                <a:gd name="T1" fmla="*/ 0 h 20"/>
                <a:gd name="T2" fmla="*/ 0 w 87"/>
                <a:gd name="T3" fmla="*/ 20 h 20"/>
                <a:gd name="T4" fmla="*/ 47 w 87"/>
                <a:gd name="T5" fmla="*/ 20 h 20"/>
                <a:gd name="T6" fmla="*/ 87 w 87"/>
                <a:gd name="T7" fmla="*/ 0 h 20"/>
                <a:gd name="T8" fmla="*/ 0 w 87"/>
                <a:gd name="T9" fmla="*/ 0 h 20"/>
              </a:gdLst>
              <a:ahLst/>
              <a:cxnLst>
                <a:cxn ang="0">
                  <a:pos x="T0" y="T1"/>
                </a:cxn>
                <a:cxn ang="0">
                  <a:pos x="T2" y="T3"/>
                </a:cxn>
                <a:cxn ang="0">
                  <a:pos x="T4" y="T5"/>
                </a:cxn>
                <a:cxn ang="0">
                  <a:pos x="T6" y="T7"/>
                </a:cxn>
                <a:cxn ang="0">
                  <a:pos x="T8" y="T9"/>
                </a:cxn>
              </a:cxnLst>
              <a:rect l="0" t="0" r="r" b="b"/>
              <a:pathLst>
                <a:path w="87" h="20">
                  <a:moveTo>
                    <a:pt x="0" y="0"/>
                  </a:moveTo>
                  <a:lnTo>
                    <a:pt x="0" y="20"/>
                  </a:lnTo>
                  <a:lnTo>
                    <a:pt x="47" y="20"/>
                  </a:lnTo>
                  <a:lnTo>
                    <a:pt x="8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5">
              <a:extLst>
                <a:ext uri="{FF2B5EF4-FFF2-40B4-BE49-F238E27FC236}">
                  <a16:creationId xmlns:a16="http://schemas.microsoft.com/office/drawing/2014/main" xmlns="" id="{7FF098F4-0727-41FD-9DD6-28EFC0769867}"/>
                </a:ext>
              </a:extLst>
            </p:cNvPr>
            <p:cNvSpPr>
              <a:spLocks/>
            </p:cNvSpPr>
            <p:nvPr/>
          </p:nvSpPr>
          <p:spPr bwMode="auto">
            <a:xfrm>
              <a:off x="191" y="84"/>
              <a:ext cx="170" cy="20"/>
            </a:xfrm>
            <a:custGeom>
              <a:avLst/>
              <a:gdLst>
                <a:gd name="T0" fmla="*/ 0 w 170"/>
                <a:gd name="T1" fmla="*/ 0 h 20"/>
                <a:gd name="T2" fmla="*/ 0 w 170"/>
                <a:gd name="T3" fmla="*/ 20 h 20"/>
                <a:gd name="T4" fmla="*/ 130 w 170"/>
                <a:gd name="T5" fmla="*/ 20 h 20"/>
                <a:gd name="T6" fmla="*/ 170 w 170"/>
                <a:gd name="T7" fmla="*/ 0 h 20"/>
                <a:gd name="T8" fmla="*/ 0 w 170"/>
                <a:gd name="T9" fmla="*/ 0 h 20"/>
              </a:gdLst>
              <a:ahLst/>
              <a:cxnLst>
                <a:cxn ang="0">
                  <a:pos x="T0" y="T1"/>
                </a:cxn>
                <a:cxn ang="0">
                  <a:pos x="T2" y="T3"/>
                </a:cxn>
                <a:cxn ang="0">
                  <a:pos x="T4" y="T5"/>
                </a:cxn>
                <a:cxn ang="0">
                  <a:pos x="T6" y="T7"/>
                </a:cxn>
                <a:cxn ang="0">
                  <a:pos x="T8" y="T9"/>
                </a:cxn>
              </a:cxnLst>
              <a:rect l="0" t="0" r="r" b="b"/>
              <a:pathLst>
                <a:path w="170" h="20">
                  <a:moveTo>
                    <a:pt x="0" y="0"/>
                  </a:moveTo>
                  <a:lnTo>
                    <a:pt x="0" y="20"/>
                  </a:lnTo>
                  <a:lnTo>
                    <a:pt x="130" y="20"/>
                  </a:lnTo>
                  <a:lnTo>
                    <a:pt x="17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6">
              <a:extLst>
                <a:ext uri="{FF2B5EF4-FFF2-40B4-BE49-F238E27FC236}">
                  <a16:creationId xmlns:a16="http://schemas.microsoft.com/office/drawing/2014/main" xmlns="" id="{DBEE7434-6080-4620-8980-2DAC1BC1971F}"/>
                </a:ext>
              </a:extLst>
            </p:cNvPr>
            <p:cNvSpPr>
              <a:spLocks/>
            </p:cNvSpPr>
            <p:nvPr/>
          </p:nvSpPr>
          <p:spPr bwMode="auto">
            <a:xfrm>
              <a:off x="191" y="45"/>
              <a:ext cx="249" cy="20"/>
            </a:xfrm>
            <a:custGeom>
              <a:avLst/>
              <a:gdLst>
                <a:gd name="T0" fmla="*/ 0 w 249"/>
                <a:gd name="T1" fmla="*/ 0 h 20"/>
                <a:gd name="T2" fmla="*/ 0 w 249"/>
                <a:gd name="T3" fmla="*/ 20 h 20"/>
                <a:gd name="T4" fmla="*/ 208 w 249"/>
                <a:gd name="T5" fmla="*/ 20 h 20"/>
                <a:gd name="T6" fmla="*/ 249 w 249"/>
                <a:gd name="T7" fmla="*/ 0 h 20"/>
                <a:gd name="T8" fmla="*/ 0 w 249"/>
                <a:gd name="T9" fmla="*/ 0 h 20"/>
              </a:gdLst>
              <a:ahLst/>
              <a:cxnLst>
                <a:cxn ang="0">
                  <a:pos x="T0" y="T1"/>
                </a:cxn>
                <a:cxn ang="0">
                  <a:pos x="T2" y="T3"/>
                </a:cxn>
                <a:cxn ang="0">
                  <a:pos x="T4" y="T5"/>
                </a:cxn>
                <a:cxn ang="0">
                  <a:pos x="T6" y="T7"/>
                </a:cxn>
                <a:cxn ang="0">
                  <a:pos x="T8" y="T9"/>
                </a:cxn>
              </a:cxnLst>
              <a:rect l="0" t="0" r="r" b="b"/>
              <a:pathLst>
                <a:path w="249" h="20">
                  <a:moveTo>
                    <a:pt x="0" y="0"/>
                  </a:moveTo>
                  <a:lnTo>
                    <a:pt x="0" y="20"/>
                  </a:lnTo>
                  <a:lnTo>
                    <a:pt x="208" y="20"/>
                  </a:lnTo>
                  <a:lnTo>
                    <a:pt x="24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7">
              <a:extLst>
                <a:ext uri="{FF2B5EF4-FFF2-40B4-BE49-F238E27FC236}">
                  <a16:creationId xmlns:a16="http://schemas.microsoft.com/office/drawing/2014/main" xmlns="" id="{68E614CA-1A2B-4B30-B327-1F9728E56381}"/>
                </a:ext>
              </a:extLst>
            </p:cNvPr>
            <p:cNvSpPr>
              <a:spLocks/>
            </p:cNvSpPr>
            <p:nvPr/>
          </p:nvSpPr>
          <p:spPr bwMode="auto">
            <a:xfrm>
              <a:off x="191" y="4"/>
              <a:ext cx="330" cy="21"/>
            </a:xfrm>
            <a:custGeom>
              <a:avLst/>
              <a:gdLst>
                <a:gd name="T0" fmla="*/ 289 w 330"/>
                <a:gd name="T1" fmla="*/ 21 h 21"/>
                <a:gd name="T2" fmla="*/ 330 w 330"/>
                <a:gd name="T3" fmla="*/ 0 h 21"/>
                <a:gd name="T4" fmla="*/ 0 w 330"/>
                <a:gd name="T5" fmla="*/ 0 h 21"/>
                <a:gd name="T6" fmla="*/ 0 w 330"/>
                <a:gd name="T7" fmla="*/ 21 h 21"/>
                <a:gd name="T8" fmla="*/ 289 w 330"/>
                <a:gd name="T9" fmla="*/ 21 h 21"/>
              </a:gdLst>
              <a:ahLst/>
              <a:cxnLst>
                <a:cxn ang="0">
                  <a:pos x="T0" y="T1"/>
                </a:cxn>
                <a:cxn ang="0">
                  <a:pos x="T2" y="T3"/>
                </a:cxn>
                <a:cxn ang="0">
                  <a:pos x="T4" y="T5"/>
                </a:cxn>
                <a:cxn ang="0">
                  <a:pos x="T6" y="T7"/>
                </a:cxn>
                <a:cxn ang="0">
                  <a:pos x="T8" y="T9"/>
                </a:cxn>
              </a:cxnLst>
              <a:rect l="0" t="0" r="r" b="b"/>
              <a:pathLst>
                <a:path w="330" h="21">
                  <a:moveTo>
                    <a:pt x="289" y="21"/>
                  </a:moveTo>
                  <a:lnTo>
                    <a:pt x="330" y="0"/>
                  </a:lnTo>
                  <a:lnTo>
                    <a:pt x="0" y="0"/>
                  </a:lnTo>
                  <a:lnTo>
                    <a:pt x="0" y="21"/>
                  </a:lnTo>
                  <a:lnTo>
                    <a:pt x="289"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7" name="文本框 56">
            <a:extLst>
              <a:ext uri="{FF2B5EF4-FFF2-40B4-BE49-F238E27FC236}">
                <a16:creationId xmlns:a16="http://schemas.microsoft.com/office/drawing/2014/main" xmlns="" id="{1C8D3E8E-E485-4816-8F3D-282BAABCE5B7}"/>
              </a:ext>
            </a:extLst>
          </p:cNvPr>
          <p:cNvSpPr txBox="1"/>
          <p:nvPr/>
        </p:nvSpPr>
        <p:spPr>
          <a:xfrm>
            <a:off x="2255684" y="5841822"/>
            <a:ext cx="2875848" cy="513795"/>
          </a:xfrm>
          <a:prstGeom prst="rect">
            <a:avLst/>
          </a:prstGeom>
          <a:noFill/>
        </p:spPr>
        <p:txBody>
          <a:bodyPr wrap="square" rtlCol="0">
            <a:spAutoFit/>
          </a:bodyPr>
          <a:lstStyle/>
          <a:p>
            <a:pPr>
              <a:lnSpc>
                <a:spcPct val="120000"/>
              </a:lnSpc>
            </a:pPr>
            <a:r>
              <a:rPr lang="en-US" altLang="zh-CN" sz="1200">
                <a:latin typeface="Arial Rounded MT Bold" panose="020F0704030504030204" pitchFamily="34" charset="0"/>
                <a:ea typeface="03SmartFontUI" panose="02000600000000000000" pitchFamily="50" charset="-128"/>
                <a:cs typeface="Aharoni" panose="02010803020104030203" pitchFamily="2" charset="-79"/>
              </a:rPr>
              <a:t>MAGNA EROS QUIS URNA NUNC VIVERRA</a:t>
            </a:r>
            <a:endParaRPr lang="zh-CN" altLang="en-US" sz="1200">
              <a:latin typeface="Arial Rounded MT Bold" panose="020F0704030504030204" pitchFamily="34" charset="0"/>
              <a:ea typeface="03SmartFontUI" panose="02000600000000000000" pitchFamily="50" charset="-128"/>
              <a:cs typeface="Aharoni" panose="02010803020104030203" pitchFamily="2" charset="-79"/>
            </a:endParaRPr>
          </a:p>
        </p:txBody>
      </p:sp>
      <p:sp>
        <p:nvSpPr>
          <p:cNvPr id="58" name="文本框 57">
            <a:extLst>
              <a:ext uri="{FF2B5EF4-FFF2-40B4-BE49-F238E27FC236}">
                <a16:creationId xmlns:a16="http://schemas.microsoft.com/office/drawing/2014/main" xmlns="" id="{8255F185-9E4D-4A18-9134-563B1911F8EB}"/>
              </a:ext>
            </a:extLst>
          </p:cNvPr>
          <p:cNvSpPr txBox="1"/>
          <p:nvPr/>
        </p:nvSpPr>
        <p:spPr>
          <a:xfrm>
            <a:off x="2255684" y="1917016"/>
            <a:ext cx="2614591" cy="513795"/>
          </a:xfrm>
          <a:prstGeom prst="rect">
            <a:avLst/>
          </a:prstGeom>
          <a:noFill/>
        </p:spPr>
        <p:txBody>
          <a:bodyPr wrap="square" rtlCol="0">
            <a:spAutoFit/>
          </a:bodyPr>
          <a:lstStyle/>
          <a:p>
            <a:pPr>
              <a:lnSpc>
                <a:spcPct val="120000"/>
              </a:lnSpc>
            </a:pPr>
            <a:r>
              <a:rPr lang="en-US" altLang="zh-CN" sz="1200">
                <a:latin typeface="Arial Rounded MT Bold" panose="020F0704030504030204" pitchFamily="34" charset="0"/>
                <a:ea typeface="03SmartFontUI" panose="02000600000000000000" pitchFamily="50" charset="-128"/>
                <a:cs typeface="Aharoni" panose="02010803020104030203" pitchFamily="2" charset="-79"/>
              </a:rPr>
              <a:t>LOREM IPSUM DOLOR</a:t>
            </a:r>
          </a:p>
          <a:p>
            <a:pPr>
              <a:lnSpc>
                <a:spcPct val="120000"/>
              </a:lnSpc>
            </a:pPr>
            <a:r>
              <a:rPr lang="en-US" altLang="zh-CN" sz="1200">
                <a:latin typeface="Arial Rounded MT Bold" panose="020F0704030504030204" pitchFamily="34" charset="0"/>
                <a:ea typeface="03SmartFontUI" panose="02000600000000000000" pitchFamily="50" charset="-128"/>
                <a:cs typeface="Aharoni" panose="02010803020104030203" pitchFamily="2" charset="-79"/>
              </a:rPr>
              <a:t>SIT AMET CONSECTETUER</a:t>
            </a:r>
            <a:endParaRPr lang="zh-CN" altLang="en-US" sz="1200">
              <a:latin typeface="Arial Rounded MT Bold" panose="020F0704030504030204" pitchFamily="34" charset="0"/>
              <a:ea typeface="03SmartFontUI" panose="02000600000000000000" pitchFamily="50" charset="-128"/>
              <a:cs typeface="Aharoni" panose="02010803020104030203" pitchFamily="2" charset="-79"/>
            </a:endParaRPr>
          </a:p>
        </p:txBody>
      </p:sp>
      <p:sp>
        <p:nvSpPr>
          <p:cNvPr id="59" name="文本框 58">
            <a:extLst>
              <a:ext uri="{FF2B5EF4-FFF2-40B4-BE49-F238E27FC236}">
                <a16:creationId xmlns:a16="http://schemas.microsoft.com/office/drawing/2014/main" xmlns="" id="{95197CF9-70D8-442F-B2B2-BA1255A7DBB9}"/>
              </a:ext>
            </a:extLst>
          </p:cNvPr>
          <p:cNvSpPr txBox="1"/>
          <p:nvPr/>
        </p:nvSpPr>
        <p:spPr>
          <a:xfrm>
            <a:off x="2255684" y="3152503"/>
            <a:ext cx="2614590" cy="513795"/>
          </a:xfrm>
          <a:prstGeom prst="rect">
            <a:avLst/>
          </a:prstGeom>
          <a:noFill/>
        </p:spPr>
        <p:txBody>
          <a:bodyPr wrap="square" rtlCol="0">
            <a:spAutoFit/>
          </a:bodyPr>
          <a:lstStyle/>
          <a:p>
            <a:pPr>
              <a:lnSpc>
                <a:spcPct val="120000"/>
              </a:lnSpc>
            </a:pPr>
            <a:r>
              <a:rPr lang="en-US" altLang="zh-CN" sz="1200">
                <a:latin typeface="Arial Rounded MT Bold" panose="020F0704030504030204" pitchFamily="34" charset="0"/>
                <a:ea typeface="03SmartFontUI" panose="02000600000000000000" pitchFamily="50" charset="-128"/>
                <a:cs typeface="Aharoni" panose="02010803020104030203" pitchFamily="2" charset="-79"/>
              </a:rPr>
              <a:t>ADIPISCING ELIT MAECENAS PORTTITOR</a:t>
            </a:r>
            <a:endParaRPr lang="zh-CN" altLang="en-US" sz="1200">
              <a:latin typeface="Arial Rounded MT Bold" panose="020F0704030504030204" pitchFamily="34" charset="0"/>
              <a:ea typeface="03SmartFontUI" panose="02000600000000000000" pitchFamily="50" charset="-128"/>
              <a:cs typeface="Aharoni" panose="02010803020104030203" pitchFamily="2" charset="-79"/>
            </a:endParaRPr>
          </a:p>
        </p:txBody>
      </p:sp>
      <p:sp>
        <p:nvSpPr>
          <p:cNvPr id="60" name="文本框 59">
            <a:extLst>
              <a:ext uri="{FF2B5EF4-FFF2-40B4-BE49-F238E27FC236}">
                <a16:creationId xmlns:a16="http://schemas.microsoft.com/office/drawing/2014/main" xmlns="" id="{80CA6270-7A45-4BAE-8E4F-791CA092B4E1}"/>
              </a:ext>
            </a:extLst>
          </p:cNvPr>
          <p:cNvSpPr txBox="1"/>
          <p:nvPr/>
        </p:nvSpPr>
        <p:spPr>
          <a:xfrm>
            <a:off x="2255684" y="4461125"/>
            <a:ext cx="2664230" cy="292196"/>
          </a:xfrm>
          <a:prstGeom prst="rect">
            <a:avLst/>
          </a:prstGeom>
          <a:noFill/>
        </p:spPr>
        <p:txBody>
          <a:bodyPr wrap="square" rtlCol="0">
            <a:spAutoFit/>
          </a:bodyPr>
          <a:lstStyle/>
          <a:p>
            <a:pPr>
              <a:lnSpc>
                <a:spcPct val="120000"/>
              </a:lnSpc>
            </a:pPr>
            <a:r>
              <a:rPr lang="en-US" altLang="zh-CN" sz="1200">
                <a:latin typeface="Arial Rounded MT Bold" panose="020F0704030504030204" pitchFamily="34" charset="0"/>
                <a:ea typeface="03SmartFontUI" panose="02000600000000000000" pitchFamily="50" charset="-128"/>
                <a:cs typeface="Aharoni" panose="02010803020104030203" pitchFamily="2" charset="-79"/>
              </a:rPr>
              <a:t>CONGUE MASSA FUSCE</a:t>
            </a:r>
            <a:endParaRPr lang="zh-CN" altLang="en-US" sz="1200">
              <a:latin typeface="Arial Rounded MT Bold" panose="020F0704030504030204" pitchFamily="34" charset="0"/>
              <a:ea typeface="03SmartFontUI" panose="02000600000000000000" pitchFamily="50" charset="-128"/>
              <a:cs typeface="Aharoni" panose="02010803020104030203" pitchFamily="2" charset="-79"/>
            </a:endParaRPr>
          </a:p>
        </p:txBody>
      </p:sp>
      <p:sp>
        <p:nvSpPr>
          <p:cNvPr id="62" name="文本框 61">
            <a:extLst>
              <a:ext uri="{FF2B5EF4-FFF2-40B4-BE49-F238E27FC236}">
                <a16:creationId xmlns:a16="http://schemas.microsoft.com/office/drawing/2014/main" xmlns="" id="{A00EF063-7F28-40F8-80FD-1CDF4909A708}"/>
              </a:ext>
            </a:extLst>
          </p:cNvPr>
          <p:cNvSpPr txBox="1"/>
          <p:nvPr/>
        </p:nvSpPr>
        <p:spPr>
          <a:xfrm>
            <a:off x="5361789" y="1887994"/>
            <a:ext cx="3543506" cy="521233"/>
          </a:xfrm>
          <a:prstGeom prst="rect">
            <a:avLst/>
          </a:prstGeom>
          <a:noFill/>
        </p:spPr>
        <p:txBody>
          <a:bodyPr wrap="square" rtlCol="0">
            <a:spAutoFit/>
          </a:bodyPr>
          <a:lstStyle/>
          <a:p>
            <a:pPr>
              <a:lnSpc>
                <a:spcPct val="120000"/>
              </a:lnSpc>
            </a:pPr>
            <a:r>
              <a:rPr lang="en-US" altLang="zh-CN" sz="1200"/>
              <a:t>lorem ipsum dolor sit amet, consectetuer adipiscing elit. maecenas porttitor congue massa</a:t>
            </a:r>
            <a:endParaRPr lang="zh-CN" altLang="en-US" sz="1200"/>
          </a:p>
        </p:txBody>
      </p:sp>
      <p:sp>
        <p:nvSpPr>
          <p:cNvPr id="63" name="文本框 62">
            <a:extLst>
              <a:ext uri="{FF2B5EF4-FFF2-40B4-BE49-F238E27FC236}">
                <a16:creationId xmlns:a16="http://schemas.microsoft.com/office/drawing/2014/main" xmlns="" id="{35AB676F-BB98-41B0-8CA7-761470DFEF30}"/>
              </a:ext>
            </a:extLst>
          </p:cNvPr>
          <p:cNvSpPr txBox="1"/>
          <p:nvPr/>
        </p:nvSpPr>
        <p:spPr>
          <a:xfrm>
            <a:off x="5361789" y="3080371"/>
            <a:ext cx="3538442" cy="521233"/>
          </a:xfrm>
          <a:prstGeom prst="rect">
            <a:avLst/>
          </a:prstGeom>
          <a:noFill/>
        </p:spPr>
        <p:txBody>
          <a:bodyPr wrap="square" rtlCol="0">
            <a:spAutoFit/>
          </a:bodyPr>
          <a:lstStyle/>
          <a:p>
            <a:pPr>
              <a:lnSpc>
                <a:spcPct val="120000"/>
              </a:lnSpc>
            </a:pPr>
            <a:r>
              <a:rPr lang="en-US" altLang="zh-CN" sz="1200"/>
              <a:t>sed pulvinar ultricies, purus lectus malesuada libero sit amet commodo magna eros quis urna</a:t>
            </a:r>
            <a:endParaRPr lang="zh-CN" altLang="en-US" sz="1200"/>
          </a:p>
        </p:txBody>
      </p:sp>
      <p:sp>
        <p:nvSpPr>
          <p:cNvPr id="64" name="文本框 63">
            <a:extLst>
              <a:ext uri="{FF2B5EF4-FFF2-40B4-BE49-F238E27FC236}">
                <a16:creationId xmlns:a16="http://schemas.microsoft.com/office/drawing/2014/main" xmlns="" id="{5DAF85E8-0D39-4893-9F9E-775043CF3BC5}"/>
              </a:ext>
            </a:extLst>
          </p:cNvPr>
          <p:cNvSpPr txBox="1"/>
          <p:nvPr/>
        </p:nvSpPr>
        <p:spPr>
          <a:xfrm>
            <a:off x="5361789" y="4401787"/>
            <a:ext cx="3217183" cy="742832"/>
          </a:xfrm>
          <a:prstGeom prst="rect">
            <a:avLst/>
          </a:prstGeom>
          <a:noFill/>
        </p:spPr>
        <p:txBody>
          <a:bodyPr wrap="square" rtlCol="0">
            <a:spAutoFit/>
          </a:bodyPr>
          <a:lstStyle/>
          <a:p>
            <a:pPr>
              <a:lnSpc>
                <a:spcPct val="120000"/>
              </a:lnSpc>
            </a:pPr>
            <a:r>
              <a:rPr lang="en-US" altLang="zh-CN" sz="1200"/>
              <a:t>purus lectus malesuada libero, sit amet commodo magna eros quis urna. nunc viverra imperdiet enim.</a:t>
            </a:r>
            <a:endParaRPr lang="zh-CN" altLang="en-US" sz="1200"/>
          </a:p>
        </p:txBody>
      </p:sp>
      <p:sp>
        <p:nvSpPr>
          <p:cNvPr id="65" name="文本框 64">
            <a:extLst>
              <a:ext uri="{FF2B5EF4-FFF2-40B4-BE49-F238E27FC236}">
                <a16:creationId xmlns:a16="http://schemas.microsoft.com/office/drawing/2014/main" xmlns="" id="{56DBB4EB-46F6-46D1-B717-EEA9881A711A}"/>
              </a:ext>
            </a:extLst>
          </p:cNvPr>
          <p:cNvSpPr txBox="1"/>
          <p:nvPr/>
        </p:nvSpPr>
        <p:spPr>
          <a:xfrm>
            <a:off x="5361789" y="5839900"/>
            <a:ext cx="3064783" cy="521233"/>
          </a:xfrm>
          <a:prstGeom prst="rect">
            <a:avLst/>
          </a:prstGeom>
          <a:noFill/>
        </p:spPr>
        <p:txBody>
          <a:bodyPr wrap="square" rtlCol="0">
            <a:spAutoFit/>
          </a:bodyPr>
          <a:lstStyle/>
          <a:p>
            <a:pPr>
              <a:lnSpc>
                <a:spcPct val="120000"/>
              </a:lnSpc>
            </a:pPr>
            <a:r>
              <a:rPr lang="en-US" altLang="zh-CN" sz="1200"/>
              <a:t>lectus malesuada libero, sit amet commodo magna eros quis urna. nunc</a:t>
            </a:r>
            <a:endParaRPr lang="zh-CN" altLang="en-US" sz="1200"/>
          </a:p>
        </p:txBody>
      </p:sp>
      <p:sp>
        <p:nvSpPr>
          <p:cNvPr id="66" name="矩形: 圆角 65">
            <a:extLst>
              <a:ext uri="{FF2B5EF4-FFF2-40B4-BE49-F238E27FC236}">
                <a16:creationId xmlns:a16="http://schemas.microsoft.com/office/drawing/2014/main" xmlns="" id="{29B94080-3522-4FF3-AEDC-B71446E38194}"/>
              </a:ext>
            </a:extLst>
          </p:cNvPr>
          <p:cNvSpPr/>
          <p:nvPr/>
        </p:nvSpPr>
        <p:spPr>
          <a:xfrm>
            <a:off x="9624181" y="1974816"/>
            <a:ext cx="1376024" cy="361249"/>
          </a:xfrm>
          <a:prstGeom prst="roundRect">
            <a:avLst>
              <a:gd name="adj" fmla="val 50000"/>
            </a:avLst>
          </a:prstGeom>
          <a:solidFill>
            <a:srgbClr val="FFEA26"/>
          </a:solidFill>
          <a:ln>
            <a:noFill/>
          </a:ln>
          <a:effectLst>
            <a:outerShdw blurRad="127000" algn="ctr"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a:extLst>
              <a:ext uri="{FF2B5EF4-FFF2-40B4-BE49-F238E27FC236}">
                <a16:creationId xmlns:a16="http://schemas.microsoft.com/office/drawing/2014/main" xmlns="" id="{ED8E5A26-0C44-45C6-A4CA-D4B74776467A}"/>
              </a:ext>
            </a:extLst>
          </p:cNvPr>
          <p:cNvSpPr txBox="1"/>
          <p:nvPr/>
        </p:nvSpPr>
        <p:spPr>
          <a:xfrm>
            <a:off x="9749888" y="2005623"/>
            <a:ext cx="1124610" cy="299634"/>
          </a:xfrm>
          <a:prstGeom prst="rect">
            <a:avLst/>
          </a:prstGeom>
          <a:noFill/>
        </p:spPr>
        <p:txBody>
          <a:bodyPr wrap="square" rtlCol="0">
            <a:spAutoFit/>
          </a:bodyPr>
          <a:lstStyle/>
          <a:p>
            <a:pPr algn="ctr">
              <a:lnSpc>
                <a:spcPct val="120000"/>
              </a:lnSpc>
            </a:pPr>
            <a:r>
              <a:rPr lang="en-US" altLang="zh-CN" sz="1200" b="1">
                <a:latin typeface="+mn-ea"/>
                <a:cs typeface="Aharoni" panose="02010803020104030203" pitchFamily="2" charset="-79"/>
              </a:rPr>
              <a:t>TITLE HERE</a:t>
            </a:r>
            <a:endParaRPr lang="zh-CN" altLang="en-US" sz="1200" b="1">
              <a:latin typeface="+mn-ea"/>
              <a:cs typeface="Aharoni" panose="02010803020104030203" pitchFamily="2" charset="-79"/>
            </a:endParaRPr>
          </a:p>
        </p:txBody>
      </p:sp>
      <p:sp>
        <p:nvSpPr>
          <p:cNvPr id="70" name="矩形: 圆角 69">
            <a:extLst>
              <a:ext uri="{FF2B5EF4-FFF2-40B4-BE49-F238E27FC236}">
                <a16:creationId xmlns:a16="http://schemas.microsoft.com/office/drawing/2014/main" xmlns="" id="{7D05E527-AA2A-49E4-9CFB-ADEF355F9C11}"/>
              </a:ext>
            </a:extLst>
          </p:cNvPr>
          <p:cNvSpPr/>
          <p:nvPr/>
        </p:nvSpPr>
        <p:spPr>
          <a:xfrm>
            <a:off x="9624181" y="3156600"/>
            <a:ext cx="1376024" cy="361249"/>
          </a:xfrm>
          <a:prstGeom prst="roundRect">
            <a:avLst>
              <a:gd name="adj" fmla="val 50000"/>
            </a:avLst>
          </a:prstGeom>
          <a:solidFill>
            <a:srgbClr val="FFEA26"/>
          </a:solidFill>
          <a:ln>
            <a:noFill/>
          </a:ln>
          <a:effectLst>
            <a:outerShdw blurRad="127000" algn="ctr"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a:extLst>
              <a:ext uri="{FF2B5EF4-FFF2-40B4-BE49-F238E27FC236}">
                <a16:creationId xmlns:a16="http://schemas.microsoft.com/office/drawing/2014/main" xmlns="" id="{7651BA42-91C0-4822-A0DD-7B5476B116D6}"/>
              </a:ext>
            </a:extLst>
          </p:cNvPr>
          <p:cNvSpPr txBox="1"/>
          <p:nvPr/>
        </p:nvSpPr>
        <p:spPr>
          <a:xfrm>
            <a:off x="9749888" y="3187407"/>
            <a:ext cx="1124610" cy="299634"/>
          </a:xfrm>
          <a:prstGeom prst="rect">
            <a:avLst/>
          </a:prstGeom>
          <a:noFill/>
        </p:spPr>
        <p:txBody>
          <a:bodyPr wrap="square" rtlCol="0">
            <a:spAutoFit/>
          </a:bodyPr>
          <a:lstStyle/>
          <a:p>
            <a:pPr algn="ctr">
              <a:lnSpc>
                <a:spcPct val="120000"/>
              </a:lnSpc>
            </a:pPr>
            <a:r>
              <a:rPr lang="en-US" altLang="zh-CN" sz="1200" b="1">
                <a:latin typeface="+mn-ea"/>
                <a:cs typeface="Aharoni" panose="02010803020104030203" pitchFamily="2" charset="-79"/>
              </a:rPr>
              <a:t>TITLE HERE</a:t>
            </a:r>
            <a:endParaRPr lang="zh-CN" altLang="en-US" sz="1200" b="1">
              <a:latin typeface="+mn-ea"/>
              <a:cs typeface="Aharoni" panose="02010803020104030203" pitchFamily="2" charset="-79"/>
            </a:endParaRPr>
          </a:p>
        </p:txBody>
      </p:sp>
      <p:sp>
        <p:nvSpPr>
          <p:cNvPr id="73" name="矩形: 圆角 72">
            <a:extLst>
              <a:ext uri="{FF2B5EF4-FFF2-40B4-BE49-F238E27FC236}">
                <a16:creationId xmlns:a16="http://schemas.microsoft.com/office/drawing/2014/main" xmlns="" id="{D5D952A8-3177-46F0-8423-B5F8128BF031}"/>
              </a:ext>
            </a:extLst>
          </p:cNvPr>
          <p:cNvSpPr/>
          <p:nvPr/>
        </p:nvSpPr>
        <p:spPr>
          <a:xfrm>
            <a:off x="9624181" y="4480185"/>
            <a:ext cx="1376024" cy="361249"/>
          </a:xfrm>
          <a:prstGeom prst="roundRect">
            <a:avLst>
              <a:gd name="adj" fmla="val 50000"/>
            </a:avLst>
          </a:prstGeom>
          <a:solidFill>
            <a:srgbClr val="FFEA26"/>
          </a:solidFill>
          <a:ln>
            <a:noFill/>
          </a:ln>
          <a:effectLst>
            <a:outerShdw blurRad="127000" algn="ctr"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a:extLst>
              <a:ext uri="{FF2B5EF4-FFF2-40B4-BE49-F238E27FC236}">
                <a16:creationId xmlns:a16="http://schemas.microsoft.com/office/drawing/2014/main" xmlns="" id="{3B2F00AA-7F6A-4464-84A1-4508772DC395}"/>
              </a:ext>
            </a:extLst>
          </p:cNvPr>
          <p:cNvSpPr txBox="1"/>
          <p:nvPr/>
        </p:nvSpPr>
        <p:spPr>
          <a:xfrm>
            <a:off x="9749888" y="4510992"/>
            <a:ext cx="1124610" cy="299634"/>
          </a:xfrm>
          <a:prstGeom prst="rect">
            <a:avLst/>
          </a:prstGeom>
          <a:noFill/>
        </p:spPr>
        <p:txBody>
          <a:bodyPr wrap="square" rtlCol="0">
            <a:spAutoFit/>
          </a:bodyPr>
          <a:lstStyle/>
          <a:p>
            <a:pPr algn="ctr">
              <a:lnSpc>
                <a:spcPct val="120000"/>
              </a:lnSpc>
            </a:pPr>
            <a:r>
              <a:rPr lang="en-US" altLang="zh-CN" sz="1200" b="1">
                <a:latin typeface="+mn-ea"/>
                <a:cs typeface="Aharoni" panose="02010803020104030203" pitchFamily="2" charset="-79"/>
              </a:rPr>
              <a:t>TITLE HERE</a:t>
            </a:r>
            <a:endParaRPr lang="zh-CN" altLang="en-US" sz="1200" b="1">
              <a:latin typeface="+mn-ea"/>
              <a:cs typeface="Aharoni" panose="02010803020104030203" pitchFamily="2" charset="-79"/>
            </a:endParaRPr>
          </a:p>
        </p:txBody>
      </p:sp>
      <p:sp>
        <p:nvSpPr>
          <p:cNvPr id="76" name="矩形: 圆角 75">
            <a:extLst>
              <a:ext uri="{FF2B5EF4-FFF2-40B4-BE49-F238E27FC236}">
                <a16:creationId xmlns:a16="http://schemas.microsoft.com/office/drawing/2014/main" xmlns="" id="{3C29C7C6-484A-47FE-ACF8-D4B2FD8E751E}"/>
              </a:ext>
            </a:extLst>
          </p:cNvPr>
          <p:cNvSpPr/>
          <p:nvPr/>
        </p:nvSpPr>
        <p:spPr>
          <a:xfrm>
            <a:off x="9624181" y="5927214"/>
            <a:ext cx="1376024" cy="361249"/>
          </a:xfrm>
          <a:prstGeom prst="roundRect">
            <a:avLst>
              <a:gd name="adj" fmla="val 50000"/>
            </a:avLst>
          </a:prstGeom>
          <a:solidFill>
            <a:srgbClr val="FFEA26"/>
          </a:solidFill>
          <a:ln>
            <a:noFill/>
          </a:ln>
          <a:effectLst>
            <a:outerShdw blurRad="127000" algn="ctr"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a:extLst>
              <a:ext uri="{FF2B5EF4-FFF2-40B4-BE49-F238E27FC236}">
                <a16:creationId xmlns:a16="http://schemas.microsoft.com/office/drawing/2014/main" xmlns="" id="{681BDB96-B6FE-48A5-A9A1-B701500AF70D}"/>
              </a:ext>
            </a:extLst>
          </p:cNvPr>
          <p:cNvSpPr txBox="1"/>
          <p:nvPr/>
        </p:nvSpPr>
        <p:spPr>
          <a:xfrm>
            <a:off x="9749888" y="5958021"/>
            <a:ext cx="1124610" cy="299634"/>
          </a:xfrm>
          <a:prstGeom prst="rect">
            <a:avLst/>
          </a:prstGeom>
          <a:noFill/>
        </p:spPr>
        <p:txBody>
          <a:bodyPr wrap="square" rtlCol="0">
            <a:spAutoFit/>
          </a:bodyPr>
          <a:lstStyle/>
          <a:p>
            <a:pPr algn="ctr">
              <a:lnSpc>
                <a:spcPct val="120000"/>
              </a:lnSpc>
            </a:pPr>
            <a:r>
              <a:rPr lang="en-US" altLang="zh-CN" sz="1200" b="1">
                <a:latin typeface="+mn-ea"/>
                <a:cs typeface="Aharoni" panose="02010803020104030203" pitchFamily="2" charset="-79"/>
              </a:rPr>
              <a:t>TITLE HERE</a:t>
            </a:r>
            <a:endParaRPr lang="zh-CN" altLang="en-US" sz="1200" b="1">
              <a:latin typeface="+mn-ea"/>
              <a:cs typeface="Aharoni" panose="02010803020104030203" pitchFamily="2" charset="-79"/>
            </a:endParaRPr>
          </a:p>
        </p:txBody>
      </p:sp>
      <p:cxnSp>
        <p:nvCxnSpPr>
          <p:cNvPr id="84" name="直接连接符 83">
            <a:extLst>
              <a:ext uri="{FF2B5EF4-FFF2-40B4-BE49-F238E27FC236}">
                <a16:creationId xmlns:a16="http://schemas.microsoft.com/office/drawing/2014/main" xmlns="" id="{36EF7611-00C8-4F5F-B073-1B6BE5BD9036}"/>
              </a:ext>
            </a:extLst>
          </p:cNvPr>
          <p:cNvCxnSpPr/>
          <p:nvPr/>
        </p:nvCxnSpPr>
        <p:spPr>
          <a:xfrm>
            <a:off x="2366292" y="2746333"/>
            <a:ext cx="7459417" cy="0"/>
          </a:xfrm>
          <a:prstGeom prst="line">
            <a:avLst/>
          </a:prstGeom>
          <a:ln>
            <a:gradFill flip="none" rotWithShape="1">
              <a:gsLst>
                <a:gs pos="0">
                  <a:srgbClr val="1DC1DA">
                    <a:alpha val="0"/>
                  </a:srgbClr>
                </a:gs>
                <a:gs pos="50000">
                  <a:srgbClr val="1DC1DA"/>
                </a:gs>
                <a:gs pos="100000">
                  <a:srgbClr val="1DC1DA">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E16195DA-770B-4688-A3E2-09027600D37E}"/>
              </a:ext>
            </a:extLst>
          </p:cNvPr>
          <p:cNvCxnSpPr/>
          <p:nvPr/>
        </p:nvCxnSpPr>
        <p:spPr>
          <a:xfrm>
            <a:off x="2366292" y="3999017"/>
            <a:ext cx="7459417" cy="0"/>
          </a:xfrm>
          <a:prstGeom prst="line">
            <a:avLst/>
          </a:prstGeom>
          <a:ln>
            <a:gradFill flip="none" rotWithShape="1">
              <a:gsLst>
                <a:gs pos="0">
                  <a:srgbClr val="1DC1DA">
                    <a:alpha val="0"/>
                  </a:srgbClr>
                </a:gs>
                <a:gs pos="50000">
                  <a:srgbClr val="1DC1DA"/>
                </a:gs>
                <a:gs pos="100000">
                  <a:srgbClr val="1DC1DA">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9A40687E-024D-4268-8459-209965244F5F}"/>
              </a:ext>
            </a:extLst>
          </p:cNvPr>
          <p:cNvCxnSpPr/>
          <p:nvPr/>
        </p:nvCxnSpPr>
        <p:spPr>
          <a:xfrm>
            <a:off x="2366292" y="5529465"/>
            <a:ext cx="7459417" cy="0"/>
          </a:xfrm>
          <a:prstGeom prst="line">
            <a:avLst/>
          </a:prstGeom>
          <a:ln>
            <a:gradFill flip="none" rotWithShape="1">
              <a:gsLst>
                <a:gs pos="0">
                  <a:srgbClr val="1DC1DA">
                    <a:alpha val="0"/>
                  </a:srgbClr>
                </a:gs>
                <a:gs pos="50000">
                  <a:srgbClr val="1DC1DA"/>
                </a:gs>
                <a:gs pos="100000">
                  <a:srgbClr val="1DC1DA">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48368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B2073A10-68B8-4781-9175-D11518D6924E}"/>
              </a:ext>
            </a:extLst>
          </p:cNvPr>
          <p:cNvSpPr/>
          <p:nvPr/>
        </p:nvSpPr>
        <p:spPr>
          <a:xfrm>
            <a:off x="0" y="0"/>
            <a:ext cx="12192000" cy="6858000"/>
          </a:xfrm>
          <a:prstGeom prst="rect">
            <a:avLst/>
          </a:prstGeom>
          <a:solidFill>
            <a:srgbClr val="F7F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1191E4A6-DED1-4409-88C7-E2CE5104E8A8}"/>
              </a:ext>
            </a:extLst>
          </p:cNvPr>
          <p:cNvSpPr/>
          <p:nvPr/>
        </p:nvSpPr>
        <p:spPr>
          <a:xfrm>
            <a:off x="0" y="6419850"/>
            <a:ext cx="12192000" cy="438150"/>
          </a:xfrm>
          <a:prstGeom prst="rect">
            <a:avLst/>
          </a:prstGeom>
          <a:solidFill>
            <a:srgbClr val="FFEA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160757FC-CAEE-452B-8C4A-11A577273D76}"/>
              </a:ext>
            </a:extLst>
          </p:cNvPr>
          <p:cNvSpPr txBox="1"/>
          <p:nvPr/>
        </p:nvSpPr>
        <p:spPr>
          <a:xfrm>
            <a:off x="1016000" y="0"/>
            <a:ext cx="10160000" cy="3154710"/>
          </a:xfrm>
          <a:prstGeom prst="rect">
            <a:avLst/>
          </a:prstGeom>
          <a:noFill/>
        </p:spPr>
        <p:txBody>
          <a:bodyPr wrap="square" rtlCol="0">
            <a:spAutoFit/>
          </a:bodyPr>
          <a:lstStyle/>
          <a:p>
            <a:pPr algn="ctr"/>
            <a:r>
              <a:rPr lang="en-US" altLang="zh-CN" sz="19900">
                <a:solidFill>
                  <a:srgbClr val="EAF9FC"/>
                </a:solidFill>
                <a:latin typeface="Arial Rounded MT Bold" panose="020F0704030504030204" pitchFamily="34" charset="0"/>
              </a:rPr>
              <a:t>English</a:t>
            </a:r>
            <a:endParaRPr lang="zh-CN" altLang="en-US" sz="19900">
              <a:solidFill>
                <a:srgbClr val="EAF9FC"/>
              </a:solidFill>
              <a:latin typeface="Arial Rounded MT Bold" panose="020F0704030504030204" pitchFamily="34" charset="0"/>
            </a:endParaRPr>
          </a:p>
        </p:txBody>
      </p:sp>
      <p:sp>
        <p:nvSpPr>
          <p:cNvPr id="7" name="文本框 6">
            <a:extLst>
              <a:ext uri="{FF2B5EF4-FFF2-40B4-BE49-F238E27FC236}">
                <a16:creationId xmlns:a16="http://schemas.microsoft.com/office/drawing/2014/main" xmlns="" id="{4A04961B-2913-4EE5-B183-16A5A2FDD418}"/>
              </a:ext>
            </a:extLst>
          </p:cNvPr>
          <p:cNvSpPr txBox="1"/>
          <p:nvPr/>
        </p:nvSpPr>
        <p:spPr>
          <a:xfrm>
            <a:off x="1016000" y="1124570"/>
            <a:ext cx="6618514" cy="425437"/>
          </a:xfrm>
          <a:prstGeom prst="rect">
            <a:avLst/>
          </a:prstGeom>
          <a:noFill/>
        </p:spPr>
        <p:txBody>
          <a:bodyPr wrap="square" rtlCol="0">
            <a:spAutoFit/>
          </a:bodyPr>
          <a:lstStyle/>
          <a:p>
            <a:pPr algn="ctr">
              <a:lnSpc>
                <a:spcPct val="120000"/>
              </a:lnSpc>
            </a:pPr>
            <a:r>
              <a:rPr lang="fr-FR" altLang="zh-CN" sz="2000">
                <a:latin typeface="Arial Rounded MT Bold" panose="020F0704030504030204" pitchFamily="34" charset="0"/>
                <a:cs typeface="Aharoni" panose="02010803020104030203" pitchFamily="2" charset="-79"/>
              </a:rPr>
              <a:t>PELLENTESQUE </a:t>
            </a:r>
            <a:r>
              <a:rPr lang="fr-FR" altLang="zh-CN" sz="2000">
                <a:solidFill>
                  <a:srgbClr val="1DC1DA"/>
                </a:solidFill>
                <a:latin typeface="Arial Rounded MT Bold" panose="020F0704030504030204" pitchFamily="34" charset="0"/>
                <a:cs typeface="Aharoni" panose="02010803020104030203" pitchFamily="2" charset="-79"/>
              </a:rPr>
              <a:t>HABITANT MORBI </a:t>
            </a:r>
            <a:r>
              <a:rPr lang="fr-FR" altLang="zh-CN" sz="2000">
                <a:latin typeface="Arial Rounded MT Bold" panose="020F0704030504030204" pitchFamily="34" charset="0"/>
                <a:cs typeface="Aharoni" panose="02010803020104030203" pitchFamily="2" charset="-79"/>
              </a:rPr>
              <a:t>TRISTIQUE</a:t>
            </a:r>
            <a:endParaRPr lang="zh-CN" altLang="en-US" sz="2000">
              <a:latin typeface="Arial Rounded MT Bold" panose="020F0704030504030204" pitchFamily="34" charset="0"/>
              <a:cs typeface="Aharoni" panose="02010803020104030203" pitchFamily="2" charset="-79"/>
            </a:endParaRPr>
          </a:p>
        </p:txBody>
      </p:sp>
      <p:sp>
        <p:nvSpPr>
          <p:cNvPr id="8" name="矩形: 圆角 7">
            <a:extLst>
              <a:ext uri="{FF2B5EF4-FFF2-40B4-BE49-F238E27FC236}">
                <a16:creationId xmlns:a16="http://schemas.microsoft.com/office/drawing/2014/main" xmlns="" id="{92C65D84-9E86-407B-BAA4-8181B6A3E4C6}"/>
              </a:ext>
            </a:extLst>
          </p:cNvPr>
          <p:cNvSpPr/>
          <p:nvPr/>
        </p:nvSpPr>
        <p:spPr>
          <a:xfrm>
            <a:off x="1698943" y="2617427"/>
            <a:ext cx="7031326" cy="2533656"/>
          </a:xfrm>
          <a:prstGeom prst="roundRect">
            <a:avLst/>
          </a:prstGeom>
          <a:solidFill>
            <a:schemeClr val="bg1"/>
          </a:solidFill>
          <a:ln>
            <a:noFill/>
          </a:ln>
          <a:effectLst>
            <a:outerShdw blurRad="190500" dist="38100" dir="2700000" algn="tl" rotWithShape="0">
              <a:srgbClr val="1DC1DA">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xmlns="" id="{E7771419-4179-4465-835E-BA35E561878B}"/>
              </a:ext>
            </a:extLst>
          </p:cNvPr>
          <p:cNvSpPr/>
          <p:nvPr/>
        </p:nvSpPr>
        <p:spPr>
          <a:xfrm>
            <a:off x="1927543" y="2781294"/>
            <a:ext cx="7031326" cy="2533656"/>
          </a:xfrm>
          <a:prstGeom prst="roundRect">
            <a:avLst/>
          </a:prstGeom>
          <a:solidFill>
            <a:schemeClr val="bg1"/>
          </a:solidFill>
          <a:ln>
            <a:noFill/>
          </a:ln>
          <a:effectLst>
            <a:outerShdw blurRad="88900" dist="38100" dir="2700000" algn="tl" rotWithShape="0">
              <a:srgbClr val="1DC1DA">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B881F66D-5EFB-42E4-B0B4-FE8E8A461B36}"/>
              </a:ext>
            </a:extLst>
          </p:cNvPr>
          <p:cNvSpPr txBox="1"/>
          <p:nvPr/>
        </p:nvSpPr>
        <p:spPr>
          <a:xfrm>
            <a:off x="2248704" y="3037512"/>
            <a:ext cx="6247596" cy="742832"/>
          </a:xfrm>
          <a:prstGeom prst="rect">
            <a:avLst/>
          </a:prstGeom>
          <a:noFill/>
        </p:spPr>
        <p:txBody>
          <a:bodyPr wrap="square" rtlCol="0">
            <a:spAutoFit/>
          </a:bodyPr>
          <a:lstStyle/>
          <a:p>
            <a:pPr>
              <a:lnSpc>
                <a:spcPct val="120000"/>
              </a:lnSpc>
            </a:pPr>
            <a:r>
              <a:rPr lang="en-US" altLang="zh-CN" sz="1200"/>
              <a:t>Lorem ipsum dolor sit amet, consectetuer adipiscing elit. Maecenas porttitor congue massa. Fusce posuere, magna sed pulvinar ultricies, purus lectus malesuada libero, sit amet commodo magna eros quis urna. Nunc viverra imperdiet enim.</a:t>
            </a:r>
            <a:endParaRPr lang="zh-CN" altLang="en-US" sz="1200"/>
          </a:p>
        </p:txBody>
      </p:sp>
      <p:sp>
        <p:nvSpPr>
          <p:cNvPr id="11" name="文本框 10">
            <a:extLst>
              <a:ext uri="{FF2B5EF4-FFF2-40B4-BE49-F238E27FC236}">
                <a16:creationId xmlns:a16="http://schemas.microsoft.com/office/drawing/2014/main" xmlns="" id="{1F1B6C2F-273E-4A5C-A5A7-3691C5A1AD17}"/>
              </a:ext>
            </a:extLst>
          </p:cNvPr>
          <p:cNvSpPr txBox="1"/>
          <p:nvPr/>
        </p:nvSpPr>
        <p:spPr>
          <a:xfrm>
            <a:off x="2248704" y="3850714"/>
            <a:ext cx="6247596" cy="742832"/>
          </a:xfrm>
          <a:prstGeom prst="rect">
            <a:avLst/>
          </a:prstGeom>
          <a:noFill/>
        </p:spPr>
        <p:txBody>
          <a:bodyPr wrap="square" rtlCol="0">
            <a:spAutoFit/>
          </a:bodyPr>
          <a:lstStyle/>
          <a:p>
            <a:pPr>
              <a:lnSpc>
                <a:spcPct val="120000"/>
              </a:lnSpc>
            </a:pPr>
            <a:r>
              <a:rPr lang="en-US" altLang="zh-CN" sz="1200"/>
              <a:t>Maecenas porttitor congue massa. Fusce posuere, magna sed pulvinar ultricies, purus lectus malesuada libero, sit amet commodo magna eros quis urna</a:t>
            </a:r>
          </a:p>
          <a:p>
            <a:pPr>
              <a:lnSpc>
                <a:spcPct val="120000"/>
              </a:lnSpc>
            </a:pPr>
            <a:r>
              <a:rPr lang="en-US" altLang="zh-CN" sz="1200"/>
              <a:t>Nunc viverra imperdiet enim.</a:t>
            </a:r>
            <a:endParaRPr lang="zh-CN" altLang="en-US" sz="1200"/>
          </a:p>
        </p:txBody>
      </p:sp>
      <p:sp>
        <p:nvSpPr>
          <p:cNvPr id="13" name="矩形: 圆角 12">
            <a:extLst>
              <a:ext uri="{FF2B5EF4-FFF2-40B4-BE49-F238E27FC236}">
                <a16:creationId xmlns:a16="http://schemas.microsoft.com/office/drawing/2014/main" xmlns="" id="{E467EC14-8690-4EED-A8B6-9A8088528597}"/>
              </a:ext>
            </a:extLst>
          </p:cNvPr>
          <p:cNvSpPr/>
          <p:nvPr/>
        </p:nvSpPr>
        <p:spPr>
          <a:xfrm>
            <a:off x="7120276" y="4757413"/>
            <a:ext cx="1376024" cy="361249"/>
          </a:xfrm>
          <a:prstGeom prst="roundRect">
            <a:avLst>
              <a:gd name="adj" fmla="val 50000"/>
            </a:avLst>
          </a:prstGeom>
          <a:solidFill>
            <a:srgbClr val="FFEA26"/>
          </a:solidFill>
          <a:ln>
            <a:noFill/>
          </a:ln>
          <a:effectLst>
            <a:outerShdw blurRad="127000" algn="ctr"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34587742-4993-465C-91B0-C5C9F3E0EC9D}"/>
              </a:ext>
            </a:extLst>
          </p:cNvPr>
          <p:cNvSpPr txBox="1"/>
          <p:nvPr/>
        </p:nvSpPr>
        <p:spPr>
          <a:xfrm>
            <a:off x="7245983" y="4788220"/>
            <a:ext cx="1124610" cy="299634"/>
          </a:xfrm>
          <a:prstGeom prst="rect">
            <a:avLst/>
          </a:prstGeom>
          <a:noFill/>
        </p:spPr>
        <p:txBody>
          <a:bodyPr wrap="square" rtlCol="0">
            <a:spAutoFit/>
          </a:bodyPr>
          <a:lstStyle/>
          <a:p>
            <a:pPr algn="ctr">
              <a:lnSpc>
                <a:spcPct val="120000"/>
              </a:lnSpc>
            </a:pPr>
            <a:r>
              <a:rPr lang="en-US" altLang="zh-CN" sz="1200" b="1">
                <a:latin typeface="+mn-ea"/>
                <a:cs typeface="Aharoni" panose="02010803020104030203" pitchFamily="2" charset="-79"/>
              </a:rPr>
              <a:t>TITLE HERE</a:t>
            </a:r>
            <a:endParaRPr lang="zh-CN" altLang="en-US" sz="1200" b="1">
              <a:latin typeface="+mn-ea"/>
              <a:cs typeface="Aharoni" panose="02010803020104030203" pitchFamily="2" charset="-79"/>
            </a:endParaRPr>
          </a:p>
        </p:txBody>
      </p:sp>
      <p:sp>
        <p:nvSpPr>
          <p:cNvPr id="15" name="文本框 14">
            <a:extLst>
              <a:ext uri="{FF2B5EF4-FFF2-40B4-BE49-F238E27FC236}">
                <a16:creationId xmlns:a16="http://schemas.microsoft.com/office/drawing/2014/main" xmlns="" id="{EA42FECF-4268-420F-BC76-2B87F84A0060}"/>
              </a:ext>
            </a:extLst>
          </p:cNvPr>
          <p:cNvSpPr txBox="1"/>
          <p:nvPr/>
        </p:nvSpPr>
        <p:spPr>
          <a:xfrm>
            <a:off x="2248704" y="4826466"/>
            <a:ext cx="2425841" cy="292196"/>
          </a:xfrm>
          <a:prstGeom prst="rect">
            <a:avLst/>
          </a:prstGeom>
          <a:noFill/>
        </p:spPr>
        <p:txBody>
          <a:bodyPr wrap="square" rtlCol="0">
            <a:spAutoFit/>
          </a:bodyPr>
          <a:lstStyle/>
          <a:p>
            <a:pPr>
              <a:lnSpc>
                <a:spcPct val="120000"/>
              </a:lnSpc>
            </a:pPr>
            <a:r>
              <a:rPr lang="en-US" altLang="zh-CN" sz="1200">
                <a:latin typeface="Arial Rounded MT Bold" panose="020F0704030504030204" pitchFamily="34" charset="0"/>
                <a:ea typeface="03SmartFontUI" panose="02000600000000000000" pitchFamily="50" charset="-128"/>
                <a:cs typeface="Aharoni" panose="02010803020104030203" pitchFamily="2" charset="-79"/>
              </a:rPr>
              <a:t>ADIPISCING ELIT MAECENAS</a:t>
            </a:r>
            <a:endParaRPr lang="zh-CN" altLang="en-US" sz="1200">
              <a:latin typeface="Arial Rounded MT Bold" panose="020F0704030504030204" pitchFamily="34" charset="0"/>
              <a:ea typeface="03SmartFontUI" panose="02000600000000000000" pitchFamily="50" charset="-128"/>
              <a:cs typeface="Aharoni" panose="02010803020104030203" pitchFamily="2" charset="-79"/>
            </a:endParaRPr>
          </a:p>
        </p:txBody>
      </p:sp>
      <p:grpSp>
        <p:nvGrpSpPr>
          <p:cNvPr id="59" name="组合 58">
            <a:extLst>
              <a:ext uri="{FF2B5EF4-FFF2-40B4-BE49-F238E27FC236}">
                <a16:creationId xmlns:a16="http://schemas.microsoft.com/office/drawing/2014/main" xmlns="" id="{5DD04E53-09E2-4750-AE81-6F0F3E1DA37D}"/>
              </a:ext>
            </a:extLst>
          </p:cNvPr>
          <p:cNvGrpSpPr/>
          <p:nvPr/>
        </p:nvGrpSpPr>
        <p:grpSpPr>
          <a:xfrm>
            <a:off x="8730269" y="2020232"/>
            <a:ext cx="1757973" cy="1760112"/>
            <a:chOff x="1588" y="-6350"/>
            <a:chExt cx="6521452" cy="6529389"/>
          </a:xfrm>
        </p:grpSpPr>
        <p:sp>
          <p:nvSpPr>
            <p:cNvPr id="60" name="Freeform 5">
              <a:extLst>
                <a:ext uri="{FF2B5EF4-FFF2-40B4-BE49-F238E27FC236}">
                  <a16:creationId xmlns:a16="http://schemas.microsoft.com/office/drawing/2014/main" xmlns="" id="{BAC76B60-05D1-411C-AFB4-9FC4E8FCA8C6}"/>
                </a:ext>
              </a:extLst>
            </p:cNvPr>
            <p:cNvSpPr>
              <a:spLocks/>
            </p:cNvSpPr>
            <p:nvPr/>
          </p:nvSpPr>
          <p:spPr bwMode="auto">
            <a:xfrm>
              <a:off x="404813" y="4232276"/>
              <a:ext cx="1885951" cy="1884363"/>
            </a:xfrm>
            <a:custGeom>
              <a:avLst/>
              <a:gdLst>
                <a:gd name="T0" fmla="*/ 1188 w 1188"/>
                <a:gd name="T1" fmla="*/ 657 h 1187"/>
                <a:gd name="T2" fmla="*/ 1122 w 1188"/>
                <a:gd name="T3" fmla="*/ 723 h 1187"/>
                <a:gd name="T4" fmla="*/ 667 w 1188"/>
                <a:gd name="T5" fmla="*/ 1178 h 1187"/>
                <a:gd name="T6" fmla="*/ 667 w 1188"/>
                <a:gd name="T7" fmla="*/ 1178 h 1187"/>
                <a:gd name="T8" fmla="*/ 659 w 1188"/>
                <a:gd name="T9" fmla="*/ 1187 h 1187"/>
                <a:gd name="T10" fmla="*/ 657 w 1188"/>
                <a:gd name="T11" fmla="*/ 1187 h 1187"/>
                <a:gd name="T12" fmla="*/ 653 w 1188"/>
                <a:gd name="T13" fmla="*/ 1182 h 1187"/>
                <a:gd name="T14" fmla="*/ 653 w 1188"/>
                <a:gd name="T15" fmla="*/ 1182 h 1187"/>
                <a:gd name="T16" fmla="*/ 335 w 1188"/>
                <a:gd name="T17" fmla="*/ 864 h 1187"/>
                <a:gd name="T18" fmla="*/ 331 w 1188"/>
                <a:gd name="T19" fmla="*/ 858 h 1187"/>
                <a:gd name="T20" fmla="*/ 325 w 1188"/>
                <a:gd name="T21" fmla="*/ 852 h 1187"/>
                <a:gd name="T22" fmla="*/ 6 w 1188"/>
                <a:gd name="T23" fmla="*/ 535 h 1187"/>
                <a:gd name="T24" fmla="*/ 0 w 1188"/>
                <a:gd name="T25" fmla="*/ 529 h 1187"/>
                <a:gd name="T26" fmla="*/ 531 w 1188"/>
                <a:gd name="T27" fmla="*/ 0 h 1187"/>
                <a:gd name="T28" fmla="*/ 1188 w 1188"/>
                <a:gd name="T29" fmla="*/ 657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88" h="1187">
                  <a:moveTo>
                    <a:pt x="1188" y="657"/>
                  </a:moveTo>
                  <a:lnTo>
                    <a:pt x="1122" y="723"/>
                  </a:lnTo>
                  <a:lnTo>
                    <a:pt x="667" y="1178"/>
                  </a:lnTo>
                  <a:lnTo>
                    <a:pt x="667" y="1178"/>
                  </a:lnTo>
                  <a:lnTo>
                    <a:pt x="659" y="1187"/>
                  </a:lnTo>
                  <a:lnTo>
                    <a:pt x="657" y="1187"/>
                  </a:lnTo>
                  <a:lnTo>
                    <a:pt x="653" y="1182"/>
                  </a:lnTo>
                  <a:lnTo>
                    <a:pt x="653" y="1182"/>
                  </a:lnTo>
                  <a:lnTo>
                    <a:pt x="335" y="864"/>
                  </a:lnTo>
                  <a:lnTo>
                    <a:pt x="331" y="858"/>
                  </a:lnTo>
                  <a:lnTo>
                    <a:pt x="325" y="852"/>
                  </a:lnTo>
                  <a:lnTo>
                    <a:pt x="6" y="535"/>
                  </a:lnTo>
                  <a:lnTo>
                    <a:pt x="0" y="529"/>
                  </a:lnTo>
                  <a:lnTo>
                    <a:pt x="531" y="0"/>
                  </a:lnTo>
                  <a:lnTo>
                    <a:pt x="1188" y="657"/>
                  </a:lnTo>
                  <a:close/>
                </a:path>
              </a:pathLst>
            </a:custGeom>
            <a:solidFill>
              <a:srgbClr val="FBE6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4">
              <a:extLst>
                <a:ext uri="{FF2B5EF4-FFF2-40B4-BE49-F238E27FC236}">
                  <a16:creationId xmlns:a16="http://schemas.microsoft.com/office/drawing/2014/main" xmlns="" id="{42541E40-29B9-44DE-B407-59BA51C20675}"/>
                </a:ext>
              </a:extLst>
            </p:cNvPr>
            <p:cNvSpPr>
              <a:spLocks/>
            </p:cNvSpPr>
            <p:nvPr/>
          </p:nvSpPr>
          <p:spPr bwMode="auto">
            <a:xfrm>
              <a:off x="147638" y="5056189"/>
              <a:ext cx="1316038" cy="1320800"/>
            </a:xfrm>
            <a:custGeom>
              <a:avLst/>
              <a:gdLst>
                <a:gd name="T0" fmla="*/ 414 w 414"/>
                <a:gd name="T1" fmla="*/ 329 h 415"/>
                <a:gd name="T2" fmla="*/ 410 w 414"/>
                <a:gd name="T3" fmla="*/ 330 h 415"/>
                <a:gd name="T4" fmla="*/ 407 w 414"/>
                <a:gd name="T5" fmla="*/ 331 h 415"/>
                <a:gd name="T6" fmla="*/ 407 w 414"/>
                <a:gd name="T7" fmla="*/ 331 h 415"/>
                <a:gd name="T8" fmla="*/ 119 w 414"/>
                <a:gd name="T9" fmla="*/ 415 h 415"/>
                <a:gd name="T10" fmla="*/ 118 w 414"/>
                <a:gd name="T11" fmla="*/ 413 h 415"/>
                <a:gd name="T12" fmla="*/ 69 w 414"/>
                <a:gd name="T13" fmla="*/ 346 h 415"/>
                <a:gd name="T14" fmla="*/ 2 w 414"/>
                <a:gd name="T15" fmla="*/ 297 h 415"/>
                <a:gd name="T16" fmla="*/ 0 w 414"/>
                <a:gd name="T17" fmla="*/ 296 h 415"/>
                <a:gd name="T18" fmla="*/ 84 w 414"/>
                <a:gd name="T19" fmla="*/ 8 h 415"/>
                <a:gd name="T20" fmla="*/ 85 w 414"/>
                <a:gd name="T21" fmla="*/ 5 h 415"/>
                <a:gd name="T22" fmla="*/ 86 w 414"/>
                <a:gd name="T23" fmla="*/ 0 h 415"/>
                <a:gd name="T24" fmla="*/ 90 w 414"/>
                <a:gd name="T25" fmla="*/ 4 h 415"/>
                <a:gd name="T26" fmla="*/ 250 w 414"/>
                <a:gd name="T27" fmla="*/ 165 h 415"/>
                <a:gd name="T28" fmla="*/ 256 w 414"/>
                <a:gd name="T29" fmla="*/ 171 h 415"/>
                <a:gd name="T30" fmla="*/ 411 w 414"/>
                <a:gd name="T31" fmla="*/ 325 h 415"/>
                <a:gd name="T32" fmla="*/ 414 w 414"/>
                <a:gd name="T33" fmla="*/ 329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4" h="415">
                  <a:moveTo>
                    <a:pt x="414" y="329"/>
                  </a:moveTo>
                  <a:cubicBezTo>
                    <a:pt x="410" y="330"/>
                    <a:pt x="410" y="330"/>
                    <a:pt x="410" y="330"/>
                  </a:cubicBezTo>
                  <a:cubicBezTo>
                    <a:pt x="407" y="331"/>
                    <a:pt x="407" y="331"/>
                    <a:pt x="407" y="331"/>
                  </a:cubicBezTo>
                  <a:cubicBezTo>
                    <a:pt x="407" y="331"/>
                    <a:pt x="407" y="331"/>
                    <a:pt x="407" y="331"/>
                  </a:cubicBezTo>
                  <a:cubicBezTo>
                    <a:pt x="119" y="415"/>
                    <a:pt x="119" y="415"/>
                    <a:pt x="119" y="415"/>
                  </a:cubicBezTo>
                  <a:cubicBezTo>
                    <a:pt x="118" y="414"/>
                    <a:pt x="118" y="414"/>
                    <a:pt x="118" y="413"/>
                  </a:cubicBezTo>
                  <a:cubicBezTo>
                    <a:pt x="106" y="389"/>
                    <a:pt x="90" y="366"/>
                    <a:pt x="69" y="346"/>
                  </a:cubicBezTo>
                  <a:cubicBezTo>
                    <a:pt x="49" y="325"/>
                    <a:pt x="26" y="309"/>
                    <a:pt x="2" y="297"/>
                  </a:cubicBezTo>
                  <a:cubicBezTo>
                    <a:pt x="0" y="296"/>
                    <a:pt x="0" y="296"/>
                    <a:pt x="0" y="296"/>
                  </a:cubicBezTo>
                  <a:cubicBezTo>
                    <a:pt x="84" y="8"/>
                    <a:pt x="84" y="8"/>
                    <a:pt x="84" y="8"/>
                  </a:cubicBezTo>
                  <a:cubicBezTo>
                    <a:pt x="85" y="5"/>
                    <a:pt x="85" y="5"/>
                    <a:pt x="85" y="5"/>
                  </a:cubicBezTo>
                  <a:cubicBezTo>
                    <a:pt x="86" y="0"/>
                    <a:pt x="86" y="0"/>
                    <a:pt x="86" y="0"/>
                  </a:cubicBezTo>
                  <a:cubicBezTo>
                    <a:pt x="90" y="4"/>
                    <a:pt x="90" y="4"/>
                    <a:pt x="90" y="4"/>
                  </a:cubicBezTo>
                  <a:cubicBezTo>
                    <a:pt x="250" y="165"/>
                    <a:pt x="250" y="165"/>
                    <a:pt x="250" y="165"/>
                  </a:cubicBezTo>
                  <a:cubicBezTo>
                    <a:pt x="256" y="171"/>
                    <a:pt x="256" y="171"/>
                    <a:pt x="256" y="171"/>
                  </a:cubicBezTo>
                  <a:cubicBezTo>
                    <a:pt x="411" y="325"/>
                    <a:pt x="411" y="325"/>
                    <a:pt x="411" y="325"/>
                  </a:cubicBezTo>
                  <a:cubicBezTo>
                    <a:pt x="414" y="329"/>
                    <a:pt x="414" y="329"/>
                    <a:pt x="414" y="329"/>
                  </a:cubicBezTo>
                </a:path>
              </a:pathLst>
            </a:custGeom>
            <a:solidFill>
              <a:srgbClr val="FBE6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2">
              <a:extLst>
                <a:ext uri="{FF2B5EF4-FFF2-40B4-BE49-F238E27FC236}">
                  <a16:creationId xmlns:a16="http://schemas.microsoft.com/office/drawing/2014/main" xmlns="" id="{F6CCCFFE-948F-4AE5-9048-40DFC3E444D6}"/>
                </a:ext>
              </a:extLst>
            </p:cNvPr>
            <p:cNvSpPr>
              <a:spLocks noEditPoints="1"/>
            </p:cNvSpPr>
            <p:nvPr/>
          </p:nvSpPr>
          <p:spPr bwMode="auto">
            <a:xfrm>
              <a:off x="962026" y="5492751"/>
              <a:ext cx="596900" cy="623888"/>
            </a:xfrm>
            <a:custGeom>
              <a:avLst/>
              <a:gdLst>
                <a:gd name="T0" fmla="*/ 308 w 376"/>
                <a:gd name="T1" fmla="*/ 386 h 393"/>
                <a:gd name="T2" fmla="*/ 304 w 376"/>
                <a:gd name="T3" fmla="*/ 388 h 393"/>
                <a:gd name="T4" fmla="*/ 306 w 376"/>
                <a:gd name="T5" fmla="*/ 393 h 393"/>
                <a:gd name="T6" fmla="*/ 308 w 376"/>
                <a:gd name="T7" fmla="*/ 386 h 393"/>
                <a:gd name="T8" fmla="*/ 376 w 376"/>
                <a:gd name="T9" fmla="*/ 0 h 393"/>
                <a:gd name="T10" fmla="*/ 0 w 376"/>
                <a:gd name="T11" fmla="*/ 68 h 393"/>
                <a:gd name="T12" fmla="*/ 0 w 376"/>
                <a:gd name="T13" fmla="*/ 68 h 393"/>
                <a:gd name="T14" fmla="*/ 310 w 376"/>
                <a:gd name="T15" fmla="*/ 376 h 393"/>
                <a:gd name="T16" fmla="*/ 376 w 376"/>
                <a:gd name="T17"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393">
                  <a:moveTo>
                    <a:pt x="308" y="386"/>
                  </a:moveTo>
                  <a:lnTo>
                    <a:pt x="304" y="388"/>
                  </a:lnTo>
                  <a:lnTo>
                    <a:pt x="306" y="393"/>
                  </a:lnTo>
                  <a:lnTo>
                    <a:pt x="308" y="386"/>
                  </a:lnTo>
                  <a:close/>
                  <a:moveTo>
                    <a:pt x="376" y="0"/>
                  </a:moveTo>
                  <a:lnTo>
                    <a:pt x="0" y="68"/>
                  </a:lnTo>
                  <a:lnTo>
                    <a:pt x="0" y="68"/>
                  </a:lnTo>
                  <a:lnTo>
                    <a:pt x="310" y="376"/>
                  </a:lnTo>
                  <a:lnTo>
                    <a:pt x="376" y="0"/>
                  </a:lnTo>
                  <a:close/>
                </a:path>
              </a:pathLst>
            </a:custGeom>
            <a:solidFill>
              <a:srgbClr val="E8D4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1">
              <a:extLst>
                <a:ext uri="{FF2B5EF4-FFF2-40B4-BE49-F238E27FC236}">
                  <a16:creationId xmlns:a16="http://schemas.microsoft.com/office/drawing/2014/main" xmlns="" id="{8D493AFD-374E-48F2-A53F-FA20D81FA4E6}"/>
                </a:ext>
              </a:extLst>
            </p:cNvPr>
            <p:cNvSpPr>
              <a:spLocks/>
            </p:cNvSpPr>
            <p:nvPr/>
          </p:nvSpPr>
          <p:spPr bwMode="auto">
            <a:xfrm>
              <a:off x="373063" y="5600701"/>
              <a:ext cx="1081088" cy="773113"/>
            </a:xfrm>
            <a:custGeom>
              <a:avLst/>
              <a:gdLst>
                <a:gd name="T0" fmla="*/ 185 w 340"/>
                <a:gd name="T1" fmla="*/ 0 h 243"/>
                <a:gd name="T2" fmla="*/ 185 w 340"/>
                <a:gd name="T3" fmla="*/ 0 h 243"/>
                <a:gd name="T4" fmla="*/ 177 w 340"/>
                <a:gd name="T5" fmla="*/ 1 h 243"/>
                <a:gd name="T6" fmla="*/ 171 w 340"/>
                <a:gd name="T7" fmla="*/ 2 h 243"/>
                <a:gd name="T8" fmla="*/ 171 w 340"/>
                <a:gd name="T9" fmla="*/ 2 h 243"/>
                <a:gd name="T10" fmla="*/ 0 w 340"/>
                <a:gd name="T11" fmla="*/ 172 h 243"/>
                <a:gd name="T12" fmla="*/ 0 w 340"/>
                <a:gd name="T13" fmla="*/ 172 h 243"/>
                <a:gd name="T14" fmla="*/ 50 w 340"/>
                <a:gd name="T15" fmla="*/ 241 h 243"/>
                <a:gd name="T16" fmla="*/ 47 w 340"/>
                <a:gd name="T17" fmla="*/ 242 h 243"/>
                <a:gd name="T18" fmla="*/ 47 w 340"/>
                <a:gd name="T19" fmla="*/ 242 h 243"/>
                <a:gd name="T20" fmla="*/ 48 w 340"/>
                <a:gd name="T21" fmla="*/ 243 h 243"/>
                <a:gd name="T22" fmla="*/ 336 w 340"/>
                <a:gd name="T23" fmla="*/ 160 h 243"/>
                <a:gd name="T24" fmla="*/ 336 w 340"/>
                <a:gd name="T25" fmla="*/ 160 h 243"/>
                <a:gd name="T26" fmla="*/ 336 w 340"/>
                <a:gd name="T27" fmla="*/ 160 h 243"/>
                <a:gd name="T28" fmla="*/ 337 w 340"/>
                <a:gd name="T29" fmla="*/ 160 h 243"/>
                <a:gd name="T30" fmla="*/ 339 w 340"/>
                <a:gd name="T31" fmla="*/ 159 h 243"/>
                <a:gd name="T32" fmla="*/ 339 w 340"/>
                <a:gd name="T33" fmla="*/ 159 h 243"/>
                <a:gd name="T34" fmla="*/ 340 w 340"/>
                <a:gd name="T35" fmla="*/ 154 h 243"/>
                <a:gd name="T36" fmla="*/ 185 w 340"/>
                <a:gd name="T37" fmla="*/ 0 h 243"/>
                <a:gd name="T38" fmla="*/ 185 w 340"/>
                <a:gd name="T39"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0" h="243">
                  <a:moveTo>
                    <a:pt x="185" y="0"/>
                  </a:moveTo>
                  <a:cubicBezTo>
                    <a:pt x="185" y="0"/>
                    <a:pt x="185" y="0"/>
                    <a:pt x="185" y="0"/>
                  </a:cubicBezTo>
                  <a:cubicBezTo>
                    <a:pt x="177" y="1"/>
                    <a:pt x="177" y="1"/>
                    <a:pt x="177" y="1"/>
                  </a:cubicBezTo>
                  <a:cubicBezTo>
                    <a:pt x="171" y="2"/>
                    <a:pt x="171" y="2"/>
                    <a:pt x="171" y="2"/>
                  </a:cubicBezTo>
                  <a:cubicBezTo>
                    <a:pt x="171" y="2"/>
                    <a:pt x="171" y="2"/>
                    <a:pt x="171" y="2"/>
                  </a:cubicBezTo>
                  <a:cubicBezTo>
                    <a:pt x="0" y="172"/>
                    <a:pt x="0" y="172"/>
                    <a:pt x="0" y="172"/>
                  </a:cubicBezTo>
                  <a:cubicBezTo>
                    <a:pt x="0" y="172"/>
                    <a:pt x="0" y="172"/>
                    <a:pt x="0" y="172"/>
                  </a:cubicBezTo>
                  <a:cubicBezTo>
                    <a:pt x="21" y="193"/>
                    <a:pt x="37" y="217"/>
                    <a:pt x="50" y="241"/>
                  </a:cubicBezTo>
                  <a:cubicBezTo>
                    <a:pt x="47" y="242"/>
                    <a:pt x="47" y="242"/>
                    <a:pt x="47" y="242"/>
                  </a:cubicBezTo>
                  <a:cubicBezTo>
                    <a:pt x="47" y="242"/>
                    <a:pt x="47" y="242"/>
                    <a:pt x="47" y="242"/>
                  </a:cubicBezTo>
                  <a:cubicBezTo>
                    <a:pt x="47" y="243"/>
                    <a:pt x="47" y="243"/>
                    <a:pt x="48" y="243"/>
                  </a:cubicBezTo>
                  <a:cubicBezTo>
                    <a:pt x="336" y="160"/>
                    <a:pt x="336" y="160"/>
                    <a:pt x="336" y="160"/>
                  </a:cubicBezTo>
                  <a:cubicBezTo>
                    <a:pt x="336" y="160"/>
                    <a:pt x="336" y="160"/>
                    <a:pt x="336" y="160"/>
                  </a:cubicBezTo>
                  <a:cubicBezTo>
                    <a:pt x="336" y="160"/>
                    <a:pt x="336" y="160"/>
                    <a:pt x="336" y="160"/>
                  </a:cubicBezTo>
                  <a:cubicBezTo>
                    <a:pt x="337" y="160"/>
                    <a:pt x="337" y="160"/>
                    <a:pt x="337" y="160"/>
                  </a:cubicBezTo>
                  <a:cubicBezTo>
                    <a:pt x="339" y="159"/>
                    <a:pt x="339" y="159"/>
                    <a:pt x="339" y="159"/>
                  </a:cubicBezTo>
                  <a:cubicBezTo>
                    <a:pt x="339" y="159"/>
                    <a:pt x="339" y="159"/>
                    <a:pt x="339" y="159"/>
                  </a:cubicBezTo>
                  <a:cubicBezTo>
                    <a:pt x="340" y="154"/>
                    <a:pt x="340" y="154"/>
                    <a:pt x="340" y="154"/>
                  </a:cubicBezTo>
                  <a:cubicBezTo>
                    <a:pt x="185" y="0"/>
                    <a:pt x="185" y="0"/>
                    <a:pt x="185" y="0"/>
                  </a:cubicBezTo>
                  <a:cubicBezTo>
                    <a:pt x="185" y="0"/>
                    <a:pt x="185" y="0"/>
                    <a:pt x="185" y="0"/>
                  </a:cubicBezTo>
                </a:path>
              </a:pathLst>
            </a:custGeom>
            <a:solidFill>
              <a:srgbClr val="E8D4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8">
              <a:extLst>
                <a:ext uri="{FF2B5EF4-FFF2-40B4-BE49-F238E27FC236}">
                  <a16:creationId xmlns:a16="http://schemas.microsoft.com/office/drawing/2014/main" xmlns="" id="{87FF3E28-EA47-463F-9AB7-AC351DBFE908}"/>
                </a:ext>
              </a:extLst>
            </p:cNvPr>
            <p:cNvSpPr>
              <a:spLocks/>
            </p:cNvSpPr>
            <p:nvPr/>
          </p:nvSpPr>
          <p:spPr bwMode="auto">
            <a:xfrm>
              <a:off x="1588" y="5991226"/>
              <a:ext cx="530225" cy="531813"/>
            </a:xfrm>
            <a:custGeom>
              <a:avLst/>
              <a:gdLst>
                <a:gd name="T0" fmla="*/ 167 w 167"/>
                <a:gd name="T1" fmla="*/ 118 h 167"/>
                <a:gd name="T2" fmla="*/ 164 w 167"/>
                <a:gd name="T3" fmla="*/ 119 h 167"/>
                <a:gd name="T4" fmla="*/ 164 w 167"/>
                <a:gd name="T5" fmla="*/ 119 h 167"/>
                <a:gd name="T6" fmla="*/ 58 w 167"/>
                <a:gd name="T7" fmla="*/ 150 h 167"/>
                <a:gd name="T8" fmla="*/ 0 w 167"/>
                <a:gd name="T9" fmla="*/ 167 h 167"/>
                <a:gd name="T10" fmla="*/ 17 w 167"/>
                <a:gd name="T11" fmla="*/ 109 h 167"/>
                <a:gd name="T12" fmla="*/ 48 w 167"/>
                <a:gd name="T13" fmla="*/ 3 h 167"/>
                <a:gd name="T14" fmla="*/ 49 w 167"/>
                <a:gd name="T15" fmla="*/ 0 h 167"/>
                <a:gd name="T16" fmla="*/ 117 w 167"/>
                <a:gd name="T17" fmla="*/ 49 h 167"/>
                <a:gd name="T18" fmla="*/ 167 w 167"/>
                <a:gd name="T19"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167">
                  <a:moveTo>
                    <a:pt x="167" y="118"/>
                  </a:moveTo>
                  <a:cubicBezTo>
                    <a:pt x="164" y="119"/>
                    <a:pt x="164" y="119"/>
                    <a:pt x="164" y="119"/>
                  </a:cubicBezTo>
                  <a:cubicBezTo>
                    <a:pt x="164" y="119"/>
                    <a:pt x="164" y="119"/>
                    <a:pt x="164" y="119"/>
                  </a:cubicBezTo>
                  <a:cubicBezTo>
                    <a:pt x="58" y="150"/>
                    <a:pt x="58" y="150"/>
                    <a:pt x="58" y="150"/>
                  </a:cubicBezTo>
                  <a:cubicBezTo>
                    <a:pt x="0" y="167"/>
                    <a:pt x="0" y="167"/>
                    <a:pt x="0" y="167"/>
                  </a:cubicBezTo>
                  <a:cubicBezTo>
                    <a:pt x="17" y="109"/>
                    <a:pt x="17" y="109"/>
                    <a:pt x="17" y="109"/>
                  </a:cubicBezTo>
                  <a:cubicBezTo>
                    <a:pt x="48" y="3"/>
                    <a:pt x="48" y="3"/>
                    <a:pt x="48" y="3"/>
                  </a:cubicBezTo>
                  <a:cubicBezTo>
                    <a:pt x="49" y="0"/>
                    <a:pt x="49" y="0"/>
                    <a:pt x="49" y="0"/>
                  </a:cubicBezTo>
                  <a:cubicBezTo>
                    <a:pt x="73" y="12"/>
                    <a:pt x="97" y="29"/>
                    <a:pt x="117" y="49"/>
                  </a:cubicBezTo>
                  <a:cubicBezTo>
                    <a:pt x="138" y="70"/>
                    <a:pt x="154" y="94"/>
                    <a:pt x="167" y="118"/>
                  </a:cubicBezTo>
                </a:path>
              </a:pathLst>
            </a:custGeom>
            <a:solidFill>
              <a:srgbClr val="595A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2">
              <a:extLst>
                <a:ext uri="{FF2B5EF4-FFF2-40B4-BE49-F238E27FC236}">
                  <a16:creationId xmlns:a16="http://schemas.microsoft.com/office/drawing/2014/main" xmlns="" id="{B087A0BB-6548-483E-BA4C-7AFEB64588EF}"/>
                </a:ext>
              </a:extLst>
            </p:cNvPr>
            <p:cNvSpPr>
              <a:spLocks/>
            </p:cNvSpPr>
            <p:nvPr/>
          </p:nvSpPr>
          <p:spPr bwMode="auto">
            <a:xfrm>
              <a:off x="1588" y="6148389"/>
              <a:ext cx="530225" cy="374650"/>
            </a:xfrm>
            <a:custGeom>
              <a:avLst/>
              <a:gdLst>
                <a:gd name="T0" fmla="*/ 117 w 167"/>
                <a:gd name="T1" fmla="*/ 0 h 118"/>
                <a:gd name="T2" fmla="*/ 0 w 167"/>
                <a:gd name="T3" fmla="*/ 118 h 118"/>
                <a:gd name="T4" fmla="*/ 164 w 167"/>
                <a:gd name="T5" fmla="*/ 70 h 118"/>
                <a:gd name="T6" fmla="*/ 164 w 167"/>
                <a:gd name="T7" fmla="*/ 70 h 118"/>
                <a:gd name="T8" fmla="*/ 167 w 167"/>
                <a:gd name="T9" fmla="*/ 69 h 118"/>
                <a:gd name="T10" fmla="*/ 117 w 167"/>
                <a:gd name="T11" fmla="*/ 0 h 118"/>
                <a:gd name="T12" fmla="*/ 117 w 167"/>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167" h="118">
                  <a:moveTo>
                    <a:pt x="117" y="0"/>
                  </a:moveTo>
                  <a:cubicBezTo>
                    <a:pt x="0" y="118"/>
                    <a:pt x="0" y="118"/>
                    <a:pt x="0" y="118"/>
                  </a:cubicBezTo>
                  <a:cubicBezTo>
                    <a:pt x="164" y="70"/>
                    <a:pt x="164" y="70"/>
                    <a:pt x="164" y="70"/>
                  </a:cubicBezTo>
                  <a:cubicBezTo>
                    <a:pt x="164" y="70"/>
                    <a:pt x="164" y="70"/>
                    <a:pt x="164" y="70"/>
                  </a:cubicBezTo>
                  <a:cubicBezTo>
                    <a:pt x="167" y="69"/>
                    <a:pt x="167" y="69"/>
                    <a:pt x="167" y="69"/>
                  </a:cubicBezTo>
                  <a:cubicBezTo>
                    <a:pt x="154" y="45"/>
                    <a:pt x="138" y="21"/>
                    <a:pt x="117" y="0"/>
                  </a:cubicBezTo>
                  <a:cubicBezTo>
                    <a:pt x="117" y="0"/>
                    <a:pt x="117" y="0"/>
                    <a:pt x="117" y="0"/>
                  </a:cubicBezTo>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7">
              <a:extLst>
                <a:ext uri="{FF2B5EF4-FFF2-40B4-BE49-F238E27FC236}">
                  <a16:creationId xmlns:a16="http://schemas.microsoft.com/office/drawing/2014/main" xmlns="" id="{B3176247-1C98-4BB4-B20F-92E5E8F5821D}"/>
                </a:ext>
              </a:extLst>
            </p:cNvPr>
            <p:cNvSpPr>
              <a:spLocks/>
            </p:cNvSpPr>
            <p:nvPr/>
          </p:nvSpPr>
          <p:spPr bwMode="auto">
            <a:xfrm>
              <a:off x="4868864" y="-6350"/>
              <a:ext cx="1654176" cy="1657350"/>
            </a:xfrm>
            <a:custGeom>
              <a:avLst/>
              <a:gdLst>
                <a:gd name="T0" fmla="*/ 515 w 520"/>
                <a:gd name="T1" fmla="*/ 275 h 521"/>
                <a:gd name="T2" fmla="*/ 498 w 520"/>
                <a:gd name="T3" fmla="*/ 305 h 521"/>
                <a:gd name="T4" fmla="*/ 354 w 520"/>
                <a:gd name="T5" fmla="*/ 448 h 521"/>
                <a:gd name="T6" fmla="*/ 324 w 520"/>
                <a:gd name="T7" fmla="*/ 479 h 521"/>
                <a:gd name="T8" fmla="*/ 307 w 520"/>
                <a:gd name="T9" fmla="*/ 496 h 521"/>
                <a:gd name="T10" fmla="*/ 215 w 520"/>
                <a:gd name="T11" fmla="*/ 496 h 521"/>
                <a:gd name="T12" fmla="*/ 120 w 520"/>
                <a:gd name="T13" fmla="*/ 401 h 521"/>
                <a:gd name="T14" fmla="*/ 25 w 520"/>
                <a:gd name="T15" fmla="*/ 306 h 521"/>
                <a:gd name="T16" fmla="*/ 25 w 520"/>
                <a:gd name="T17" fmla="*/ 214 h 521"/>
                <a:gd name="T18" fmla="*/ 42 w 520"/>
                <a:gd name="T19" fmla="*/ 197 h 521"/>
                <a:gd name="T20" fmla="*/ 73 w 520"/>
                <a:gd name="T21" fmla="*/ 166 h 521"/>
                <a:gd name="T22" fmla="*/ 111 w 520"/>
                <a:gd name="T23" fmla="*/ 128 h 521"/>
                <a:gd name="T24" fmla="*/ 216 w 520"/>
                <a:gd name="T25" fmla="*/ 23 h 521"/>
                <a:gd name="T26" fmla="*/ 246 w 520"/>
                <a:gd name="T27" fmla="*/ 6 h 521"/>
                <a:gd name="T28" fmla="*/ 308 w 520"/>
                <a:gd name="T29" fmla="*/ 23 h 521"/>
                <a:gd name="T30" fmla="*/ 403 w 520"/>
                <a:gd name="T31" fmla="*/ 118 h 521"/>
                <a:gd name="T32" fmla="*/ 498 w 520"/>
                <a:gd name="T33" fmla="*/ 213 h 521"/>
                <a:gd name="T34" fmla="*/ 515 w 520"/>
                <a:gd name="T35" fmla="*/ 275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0" h="521">
                  <a:moveTo>
                    <a:pt x="515" y="275"/>
                  </a:moveTo>
                  <a:cubicBezTo>
                    <a:pt x="512" y="285"/>
                    <a:pt x="507" y="296"/>
                    <a:pt x="498" y="305"/>
                  </a:cubicBezTo>
                  <a:cubicBezTo>
                    <a:pt x="354" y="448"/>
                    <a:pt x="354" y="448"/>
                    <a:pt x="354" y="448"/>
                  </a:cubicBezTo>
                  <a:cubicBezTo>
                    <a:pt x="324" y="479"/>
                    <a:pt x="324" y="479"/>
                    <a:pt x="324" y="479"/>
                  </a:cubicBezTo>
                  <a:cubicBezTo>
                    <a:pt x="307" y="496"/>
                    <a:pt x="307" y="496"/>
                    <a:pt x="307" y="496"/>
                  </a:cubicBezTo>
                  <a:cubicBezTo>
                    <a:pt x="282" y="521"/>
                    <a:pt x="241" y="521"/>
                    <a:pt x="215" y="496"/>
                  </a:cubicBezTo>
                  <a:cubicBezTo>
                    <a:pt x="120" y="401"/>
                    <a:pt x="120" y="401"/>
                    <a:pt x="120" y="401"/>
                  </a:cubicBezTo>
                  <a:cubicBezTo>
                    <a:pt x="25" y="306"/>
                    <a:pt x="25" y="306"/>
                    <a:pt x="25" y="306"/>
                  </a:cubicBezTo>
                  <a:cubicBezTo>
                    <a:pt x="0" y="280"/>
                    <a:pt x="0" y="239"/>
                    <a:pt x="25" y="214"/>
                  </a:cubicBezTo>
                  <a:cubicBezTo>
                    <a:pt x="42" y="197"/>
                    <a:pt x="42" y="197"/>
                    <a:pt x="42" y="197"/>
                  </a:cubicBezTo>
                  <a:cubicBezTo>
                    <a:pt x="73" y="166"/>
                    <a:pt x="73" y="166"/>
                    <a:pt x="73" y="166"/>
                  </a:cubicBezTo>
                  <a:cubicBezTo>
                    <a:pt x="111" y="128"/>
                    <a:pt x="111" y="128"/>
                    <a:pt x="111" y="128"/>
                  </a:cubicBezTo>
                  <a:cubicBezTo>
                    <a:pt x="216" y="23"/>
                    <a:pt x="216" y="23"/>
                    <a:pt x="216" y="23"/>
                  </a:cubicBezTo>
                  <a:cubicBezTo>
                    <a:pt x="224" y="14"/>
                    <a:pt x="235" y="9"/>
                    <a:pt x="246" y="6"/>
                  </a:cubicBezTo>
                  <a:cubicBezTo>
                    <a:pt x="268" y="0"/>
                    <a:pt x="291" y="6"/>
                    <a:pt x="308" y="23"/>
                  </a:cubicBezTo>
                  <a:cubicBezTo>
                    <a:pt x="403" y="118"/>
                    <a:pt x="403" y="118"/>
                    <a:pt x="403" y="118"/>
                  </a:cubicBezTo>
                  <a:cubicBezTo>
                    <a:pt x="498" y="213"/>
                    <a:pt x="498" y="213"/>
                    <a:pt x="498" y="213"/>
                  </a:cubicBezTo>
                  <a:cubicBezTo>
                    <a:pt x="515" y="229"/>
                    <a:pt x="520" y="253"/>
                    <a:pt x="515" y="27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1">
              <a:extLst>
                <a:ext uri="{FF2B5EF4-FFF2-40B4-BE49-F238E27FC236}">
                  <a16:creationId xmlns:a16="http://schemas.microsoft.com/office/drawing/2014/main" xmlns="" id="{883B32F5-CB14-42CC-953B-DF4D53AC1235}"/>
                </a:ext>
              </a:extLst>
            </p:cNvPr>
            <p:cNvSpPr>
              <a:spLocks/>
            </p:cNvSpPr>
            <p:nvPr/>
          </p:nvSpPr>
          <p:spPr bwMode="auto">
            <a:xfrm>
              <a:off x="4106864" y="449263"/>
              <a:ext cx="1965326" cy="1965325"/>
            </a:xfrm>
            <a:custGeom>
              <a:avLst/>
              <a:gdLst>
                <a:gd name="T0" fmla="*/ 1238 w 1238"/>
                <a:gd name="T1" fmla="*/ 659 h 1238"/>
                <a:gd name="T2" fmla="*/ 657 w 1238"/>
                <a:gd name="T3" fmla="*/ 1238 h 1238"/>
                <a:gd name="T4" fmla="*/ 328 w 1238"/>
                <a:gd name="T5" fmla="*/ 910 h 1238"/>
                <a:gd name="T6" fmla="*/ 0 w 1238"/>
                <a:gd name="T7" fmla="*/ 581 h 1238"/>
                <a:gd name="T8" fmla="*/ 579 w 1238"/>
                <a:gd name="T9" fmla="*/ 0 h 1238"/>
                <a:gd name="T10" fmla="*/ 1189 w 1238"/>
                <a:gd name="T11" fmla="*/ 611 h 1238"/>
                <a:gd name="T12" fmla="*/ 1238 w 1238"/>
                <a:gd name="T13" fmla="*/ 659 h 1238"/>
              </a:gdLst>
              <a:ahLst/>
              <a:cxnLst>
                <a:cxn ang="0">
                  <a:pos x="T0" y="T1"/>
                </a:cxn>
                <a:cxn ang="0">
                  <a:pos x="T2" y="T3"/>
                </a:cxn>
                <a:cxn ang="0">
                  <a:pos x="T4" y="T5"/>
                </a:cxn>
                <a:cxn ang="0">
                  <a:pos x="T6" y="T7"/>
                </a:cxn>
                <a:cxn ang="0">
                  <a:pos x="T8" y="T9"/>
                </a:cxn>
                <a:cxn ang="0">
                  <a:pos x="T10" y="T11"/>
                </a:cxn>
                <a:cxn ang="0">
                  <a:pos x="T12" y="T13"/>
                </a:cxn>
              </a:cxnLst>
              <a:rect l="0" t="0" r="r" b="b"/>
              <a:pathLst>
                <a:path w="1238" h="1238">
                  <a:moveTo>
                    <a:pt x="1238" y="659"/>
                  </a:moveTo>
                  <a:lnTo>
                    <a:pt x="657" y="1238"/>
                  </a:lnTo>
                  <a:lnTo>
                    <a:pt x="328" y="910"/>
                  </a:lnTo>
                  <a:lnTo>
                    <a:pt x="0" y="581"/>
                  </a:lnTo>
                  <a:lnTo>
                    <a:pt x="579" y="0"/>
                  </a:lnTo>
                  <a:lnTo>
                    <a:pt x="1189" y="611"/>
                  </a:lnTo>
                  <a:lnTo>
                    <a:pt x="1238" y="659"/>
                  </a:lnTo>
                  <a:close/>
                </a:path>
              </a:pathLst>
            </a:custGeom>
            <a:solidFill>
              <a:srgbClr val="F9F5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5">
              <a:extLst>
                <a:ext uri="{FF2B5EF4-FFF2-40B4-BE49-F238E27FC236}">
                  <a16:creationId xmlns:a16="http://schemas.microsoft.com/office/drawing/2014/main" xmlns="" id="{CA849756-9C6A-4338-9C0C-5DEFF6D3DF64}"/>
                </a:ext>
              </a:extLst>
            </p:cNvPr>
            <p:cNvSpPr>
              <a:spLocks/>
            </p:cNvSpPr>
            <p:nvPr/>
          </p:nvSpPr>
          <p:spPr bwMode="auto">
            <a:xfrm>
              <a:off x="4792664" y="1069975"/>
              <a:ext cx="1257300" cy="1303338"/>
            </a:xfrm>
            <a:custGeom>
              <a:avLst/>
              <a:gdLst>
                <a:gd name="T0" fmla="*/ 415 w 792"/>
                <a:gd name="T1" fmla="*/ 0 h 821"/>
                <a:gd name="T2" fmla="*/ 0 w 792"/>
                <a:gd name="T3" fmla="*/ 412 h 821"/>
                <a:gd name="T4" fmla="*/ 0 w 792"/>
                <a:gd name="T5" fmla="*/ 412 h 821"/>
                <a:gd name="T6" fmla="*/ 329 w 792"/>
                <a:gd name="T7" fmla="*/ 741 h 821"/>
                <a:gd name="T8" fmla="*/ 251 w 792"/>
                <a:gd name="T9" fmla="*/ 821 h 821"/>
                <a:gd name="T10" fmla="*/ 331 w 792"/>
                <a:gd name="T11" fmla="*/ 741 h 821"/>
                <a:gd name="T12" fmla="*/ 743 w 792"/>
                <a:gd name="T13" fmla="*/ 328 h 821"/>
                <a:gd name="T14" fmla="*/ 792 w 792"/>
                <a:gd name="T15" fmla="*/ 280 h 821"/>
                <a:gd name="T16" fmla="*/ 743 w 792"/>
                <a:gd name="T17" fmla="*/ 328 h 821"/>
                <a:gd name="T18" fmla="*/ 697 w 792"/>
                <a:gd name="T19" fmla="*/ 282 h 821"/>
                <a:gd name="T20" fmla="*/ 415 w 792"/>
                <a:gd name="T21"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2" h="821">
                  <a:moveTo>
                    <a:pt x="415" y="0"/>
                  </a:moveTo>
                  <a:lnTo>
                    <a:pt x="0" y="412"/>
                  </a:lnTo>
                  <a:lnTo>
                    <a:pt x="0" y="412"/>
                  </a:lnTo>
                  <a:lnTo>
                    <a:pt x="329" y="741"/>
                  </a:lnTo>
                  <a:lnTo>
                    <a:pt x="251" y="821"/>
                  </a:lnTo>
                  <a:lnTo>
                    <a:pt x="331" y="741"/>
                  </a:lnTo>
                  <a:lnTo>
                    <a:pt x="743" y="328"/>
                  </a:lnTo>
                  <a:lnTo>
                    <a:pt x="792" y="280"/>
                  </a:lnTo>
                  <a:lnTo>
                    <a:pt x="743" y="328"/>
                  </a:lnTo>
                  <a:lnTo>
                    <a:pt x="697" y="282"/>
                  </a:lnTo>
                  <a:lnTo>
                    <a:pt x="415" y="0"/>
                  </a:lnTo>
                  <a:close/>
                </a:path>
              </a:pathLst>
            </a:custGeom>
            <a:solidFill>
              <a:srgbClr val="E6E2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任意多边形: 形状 68">
              <a:extLst>
                <a:ext uri="{FF2B5EF4-FFF2-40B4-BE49-F238E27FC236}">
                  <a16:creationId xmlns:a16="http://schemas.microsoft.com/office/drawing/2014/main" xmlns="" id="{D3784F08-9C01-49EF-BBA7-3762860F20C8}"/>
                </a:ext>
              </a:extLst>
            </p:cNvPr>
            <p:cNvSpPr>
              <a:spLocks/>
            </p:cNvSpPr>
            <p:nvPr/>
          </p:nvSpPr>
          <p:spPr bwMode="auto">
            <a:xfrm>
              <a:off x="404813" y="1203325"/>
              <a:ext cx="4910139" cy="4916489"/>
            </a:xfrm>
            <a:custGeom>
              <a:avLst/>
              <a:gdLst>
                <a:gd name="connsiteX0" fmla="*/ 3867151 w 4910139"/>
                <a:gd name="connsiteY0" fmla="*/ 0 h 4916489"/>
                <a:gd name="connsiteX1" fmla="*/ 4387851 w 4910139"/>
                <a:gd name="connsiteY1" fmla="*/ 520700 h 4916489"/>
                <a:gd name="connsiteX2" fmla="*/ 4910139 w 4910139"/>
                <a:gd name="connsiteY2" fmla="*/ 1042988 h 4916489"/>
                <a:gd name="connsiteX3" fmla="*/ 4745039 w 4910139"/>
                <a:gd name="connsiteY3" fmla="*/ 1211263 h 4916489"/>
                <a:gd name="connsiteX4" fmla="*/ 3540126 w 4910139"/>
                <a:gd name="connsiteY4" fmla="*/ 2417763 h 4916489"/>
                <a:gd name="connsiteX5" fmla="*/ 3540126 w 4910139"/>
                <a:gd name="connsiteY5" fmla="*/ 2417763 h 4916489"/>
                <a:gd name="connsiteX6" fmla="*/ 3540126 w 4910139"/>
                <a:gd name="connsiteY6" fmla="*/ 2417764 h 4916489"/>
                <a:gd name="connsiteX7" fmla="*/ 1885951 w 4910139"/>
                <a:gd name="connsiteY7" fmla="*/ 4071939 h 4916489"/>
                <a:gd name="connsiteX8" fmla="*/ 1058863 w 4910139"/>
                <a:gd name="connsiteY8" fmla="*/ 4899027 h 4916489"/>
                <a:gd name="connsiteX9" fmla="*/ 1042988 w 4910139"/>
                <a:gd name="connsiteY9" fmla="*/ 4916489 h 4916489"/>
                <a:gd name="connsiteX10" fmla="*/ 1042988 w 4910139"/>
                <a:gd name="connsiteY10" fmla="*/ 4913314 h 4916489"/>
                <a:gd name="connsiteX11" fmla="*/ 1046163 w 4910139"/>
                <a:gd name="connsiteY11" fmla="*/ 4902202 h 4916489"/>
                <a:gd name="connsiteX12" fmla="*/ 1049338 w 4910139"/>
                <a:gd name="connsiteY12" fmla="*/ 4886327 h 4916489"/>
                <a:gd name="connsiteX13" fmla="*/ 1154113 w 4910139"/>
                <a:gd name="connsiteY13" fmla="*/ 4289427 h 4916489"/>
                <a:gd name="connsiteX14" fmla="*/ 557213 w 4910139"/>
                <a:gd name="connsiteY14" fmla="*/ 4397377 h 4916489"/>
                <a:gd name="connsiteX15" fmla="*/ 531813 w 4910139"/>
                <a:gd name="connsiteY15" fmla="*/ 4400552 h 4916489"/>
                <a:gd name="connsiteX16" fmla="*/ 512763 w 4910139"/>
                <a:gd name="connsiteY16" fmla="*/ 4403727 h 4916489"/>
                <a:gd name="connsiteX17" fmla="*/ 515938 w 4910139"/>
                <a:gd name="connsiteY17" fmla="*/ 4381502 h 4916489"/>
                <a:gd name="connsiteX18" fmla="*/ 519113 w 4910139"/>
                <a:gd name="connsiteY18" fmla="*/ 4356102 h 4916489"/>
                <a:gd name="connsiteX19" fmla="*/ 623888 w 4910139"/>
                <a:gd name="connsiteY19" fmla="*/ 3760789 h 4916489"/>
                <a:gd name="connsiteX20" fmla="*/ 28575 w 4910139"/>
                <a:gd name="connsiteY20" fmla="*/ 3865564 h 4916489"/>
                <a:gd name="connsiteX21" fmla="*/ 12700 w 4910139"/>
                <a:gd name="connsiteY21" fmla="*/ 3868739 h 4916489"/>
                <a:gd name="connsiteX22" fmla="*/ 3175 w 4910139"/>
                <a:gd name="connsiteY22" fmla="*/ 3868739 h 4916489"/>
                <a:gd name="connsiteX23" fmla="*/ 0 w 4910139"/>
                <a:gd name="connsiteY23" fmla="*/ 3868739 h 4916489"/>
                <a:gd name="connsiteX24" fmla="*/ 739577 w 4910139"/>
                <a:gd name="connsiteY24" fmla="*/ 3131948 h 4916489"/>
                <a:gd name="connsiteX25" fmla="*/ 738188 w 4910139"/>
                <a:gd name="connsiteY25" fmla="*/ 3130550 h 4916489"/>
                <a:gd name="connsiteX26" fmla="*/ 842963 w 4910139"/>
                <a:gd name="connsiteY26" fmla="*/ 3028950 h 4916489"/>
                <a:gd name="connsiteX27" fmla="*/ 2493964 w 4910139"/>
                <a:gd name="connsiteY27" fmla="*/ 1374775 h 4916489"/>
                <a:gd name="connsiteX28" fmla="*/ 3702051 w 4910139"/>
                <a:gd name="connsiteY28" fmla="*/ 168275 h 4916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910139" h="4916489">
                  <a:moveTo>
                    <a:pt x="3867151" y="0"/>
                  </a:moveTo>
                  <a:lnTo>
                    <a:pt x="4387851" y="520700"/>
                  </a:lnTo>
                  <a:lnTo>
                    <a:pt x="4910139" y="1042988"/>
                  </a:lnTo>
                  <a:lnTo>
                    <a:pt x="4745039" y="1211263"/>
                  </a:lnTo>
                  <a:lnTo>
                    <a:pt x="3540126" y="2417763"/>
                  </a:lnTo>
                  <a:lnTo>
                    <a:pt x="3540126" y="2417763"/>
                  </a:lnTo>
                  <a:lnTo>
                    <a:pt x="3540126" y="2417764"/>
                  </a:lnTo>
                  <a:lnTo>
                    <a:pt x="1885951" y="4071939"/>
                  </a:lnTo>
                  <a:lnTo>
                    <a:pt x="1058863" y="4899027"/>
                  </a:lnTo>
                  <a:lnTo>
                    <a:pt x="1042988" y="4916489"/>
                  </a:lnTo>
                  <a:lnTo>
                    <a:pt x="1042988" y="4913314"/>
                  </a:lnTo>
                  <a:lnTo>
                    <a:pt x="1046163" y="4902202"/>
                  </a:lnTo>
                  <a:lnTo>
                    <a:pt x="1049338" y="4886327"/>
                  </a:lnTo>
                  <a:lnTo>
                    <a:pt x="1154113" y="4289427"/>
                  </a:lnTo>
                  <a:lnTo>
                    <a:pt x="557213" y="4397377"/>
                  </a:lnTo>
                  <a:lnTo>
                    <a:pt x="531813" y="4400552"/>
                  </a:lnTo>
                  <a:lnTo>
                    <a:pt x="512763" y="4403727"/>
                  </a:lnTo>
                  <a:lnTo>
                    <a:pt x="515938" y="4381502"/>
                  </a:lnTo>
                  <a:lnTo>
                    <a:pt x="519113" y="4356102"/>
                  </a:lnTo>
                  <a:lnTo>
                    <a:pt x="623888" y="3760789"/>
                  </a:lnTo>
                  <a:lnTo>
                    <a:pt x="28575" y="3865564"/>
                  </a:lnTo>
                  <a:lnTo>
                    <a:pt x="12700" y="3868739"/>
                  </a:lnTo>
                  <a:lnTo>
                    <a:pt x="3175" y="3868739"/>
                  </a:lnTo>
                  <a:lnTo>
                    <a:pt x="0" y="3868739"/>
                  </a:lnTo>
                  <a:lnTo>
                    <a:pt x="739577" y="3131948"/>
                  </a:lnTo>
                  <a:lnTo>
                    <a:pt x="738188" y="3130550"/>
                  </a:lnTo>
                  <a:lnTo>
                    <a:pt x="842963" y="3028950"/>
                  </a:lnTo>
                  <a:lnTo>
                    <a:pt x="2493964" y="1374775"/>
                  </a:lnTo>
                  <a:lnTo>
                    <a:pt x="3702051" y="168275"/>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70" name="任意多边形: 形状 69">
              <a:extLst>
                <a:ext uri="{FF2B5EF4-FFF2-40B4-BE49-F238E27FC236}">
                  <a16:creationId xmlns:a16="http://schemas.microsoft.com/office/drawing/2014/main" xmlns="" id="{AF10F080-F62B-45E2-ADBF-720E68ED4EAB}"/>
                </a:ext>
              </a:extLst>
            </p:cNvPr>
            <p:cNvSpPr>
              <a:spLocks/>
            </p:cNvSpPr>
            <p:nvPr/>
          </p:nvSpPr>
          <p:spPr bwMode="auto">
            <a:xfrm>
              <a:off x="917576" y="1724025"/>
              <a:ext cx="4397377" cy="4395789"/>
            </a:xfrm>
            <a:custGeom>
              <a:avLst/>
              <a:gdLst>
                <a:gd name="connsiteX0" fmla="*/ 2501900 w 4397377"/>
                <a:gd name="connsiteY0" fmla="*/ 1374776 h 4395789"/>
                <a:gd name="connsiteX1" fmla="*/ 3027363 w 4397377"/>
                <a:gd name="connsiteY1" fmla="*/ 1897064 h 4395789"/>
                <a:gd name="connsiteX2" fmla="*/ 1373188 w 4397377"/>
                <a:gd name="connsiteY2" fmla="*/ 3551239 h 4395789"/>
                <a:gd name="connsiteX3" fmla="*/ 1268413 w 4397377"/>
                <a:gd name="connsiteY3" fmla="*/ 3656014 h 4395789"/>
                <a:gd name="connsiteX4" fmla="*/ 533400 w 4397377"/>
                <a:gd name="connsiteY4" fmla="*/ 4392614 h 4395789"/>
                <a:gd name="connsiteX5" fmla="*/ 530225 w 4397377"/>
                <a:gd name="connsiteY5" fmla="*/ 4395789 h 4395789"/>
                <a:gd name="connsiteX6" fmla="*/ 530225 w 4397377"/>
                <a:gd name="connsiteY6" fmla="*/ 4392614 h 4395789"/>
                <a:gd name="connsiteX7" fmla="*/ 533400 w 4397377"/>
                <a:gd name="connsiteY7" fmla="*/ 4381502 h 4395789"/>
                <a:gd name="connsiteX8" fmla="*/ 536575 w 4397377"/>
                <a:gd name="connsiteY8" fmla="*/ 4365627 h 4395789"/>
                <a:gd name="connsiteX9" fmla="*/ 641350 w 4397377"/>
                <a:gd name="connsiteY9" fmla="*/ 3768727 h 4395789"/>
                <a:gd name="connsiteX10" fmla="*/ 44450 w 4397377"/>
                <a:gd name="connsiteY10" fmla="*/ 3876677 h 4395789"/>
                <a:gd name="connsiteX11" fmla="*/ 19050 w 4397377"/>
                <a:gd name="connsiteY11" fmla="*/ 3879852 h 4395789"/>
                <a:gd name="connsiteX12" fmla="*/ 0 w 4397377"/>
                <a:gd name="connsiteY12" fmla="*/ 3883027 h 4395789"/>
                <a:gd name="connsiteX13" fmla="*/ 3875089 w 4397377"/>
                <a:gd name="connsiteY13" fmla="*/ 0 h 4395789"/>
                <a:gd name="connsiteX14" fmla="*/ 4397377 w 4397377"/>
                <a:gd name="connsiteY14" fmla="*/ 522288 h 4395789"/>
                <a:gd name="connsiteX15" fmla="*/ 4273552 w 4397377"/>
                <a:gd name="connsiteY15" fmla="*/ 649288 h 4395789"/>
                <a:gd name="connsiteX16" fmla="*/ 4232277 w 4397377"/>
                <a:gd name="connsiteY16" fmla="*/ 690563 h 4395789"/>
                <a:gd name="connsiteX17" fmla="*/ 3027364 w 4397377"/>
                <a:gd name="connsiteY17" fmla="*/ 1897063 h 4395789"/>
                <a:gd name="connsiteX18" fmla="*/ 2501901 w 4397377"/>
                <a:gd name="connsiteY18" fmla="*/ 1374776 h 4395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97377" h="4395789">
                  <a:moveTo>
                    <a:pt x="2501900" y="1374776"/>
                  </a:moveTo>
                  <a:lnTo>
                    <a:pt x="3027363" y="1897064"/>
                  </a:lnTo>
                  <a:lnTo>
                    <a:pt x="1373188" y="3551239"/>
                  </a:lnTo>
                  <a:lnTo>
                    <a:pt x="1268413" y="3656014"/>
                  </a:lnTo>
                  <a:lnTo>
                    <a:pt x="533400" y="4392614"/>
                  </a:lnTo>
                  <a:lnTo>
                    <a:pt x="530225" y="4395789"/>
                  </a:lnTo>
                  <a:lnTo>
                    <a:pt x="530225" y="4392614"/>
                  </a:lnTo>
                  <a:lnTo>
                    <a:pt x="533400" y="4381502"/>
                  </a:lnTo>
                  <a:lnTo>
                    <a:pt x="536575" y="4365627"/>
                  </a:lnTo>
                  <a:lnTo>
                    <a:pt x="641350" y="3768727"/>
                  </a:lnTo>
                  <a:lnTo>
                    <a:pt x="44450" y="3876677"/>
                  </a:lnTo>
                  <a:lnTo>
                    <a:pt x="19050" y="3879852"/>
                  </a:lnTo>
                  <a:lnTo>
                    <a:pt x="0" y="3883027"/>
                  </a:lnTo>
                  <a:close/>
                  <a:moveTo>
                    <a:pt x="3875089" y="0"/>
                  </a:moveTo>
                  <a:lnTo>
                    <a:pt x="4397377" y="522288"/>
                  </a:lnTo>
                  <a:lnTo>
                    <a:pt x="4273552" y="649288"/>
                  </a:lnTo>
                  <a:lnTo>
                    <a:pt x="4232277" y="690563"/>
                  </a:lnTo>
                  <a:lnTo>
                    <a:pt x="3027364" y="1897063"/>
                  </a:lnTo>
                  <a:lnTo>
                    <a:pt x="2501901" y="1374776"/>
                  </a:lnTo>
                  <a:close/>
                </a:path>
              </a:pathLst>
            </a:custGeom>
            <a:solidFill>
              <a:srgbClr val="137A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71" name="Freeform 34">
              <a:extLst>
                <a:ext uri="{FF2B5EF4-FFF2-40B4-BE49-F238E27FC236}">
                  <a16:creationId xmlns:a16="http://schemas.microsoft.com/office/drawing/2014/main" xmlns="" id="{16E02F90-5E5C-4895-A1D2-5B31990FCAD5}"/>
                </a:ext>
              </a:extLst>
            </p:cNvPr>
            <p:cNvSpPr>
              <a:spLocks/>
            </p:cNvSpPr>
            <p:nvPr/>
          </p:nvSpPr>
          <p:spPr bwMode="auto">
            <a:xfrm>
              <a:off x="5670552" y="369888"/>
              <a:ext cx="842963" cy="928688"/>
            </a:xfrm>
            <a:custGeom>
              <a:avLst/>
              <a:gdLst>
                <a:gd name="T0" fmla="*/ 151 w 265"/>
                <a:gd name="T1" fmla="*/ 0 h 292"/>
                <a:gd name="T2" fmla="*/ 0 w 265"/>
                <a:gd name="T3" fmla="*/ 151 h 292"/>
                <a:gd name="T4" fmla="*/ 141 w 265"/>
                <a:gd name="T5" fmla="*/ 292 h 292"/>
                <a:gd name="T6" fmla="*/ 246 w 265"/>
                <a:gd name="T7" fmla="*/ 187 h 292"/>
                <a:gd name="T8" fmla="*/ 263 w 265"/>
                <a:gd name="T9" fmla="*/ 157 h 292"/>
                <a:gd name="T10" fmla="*/ 265 w 265"/>
                <a:gd name="T11" fmla="*/ 140 h 292"/>
                <a:gd name="T12" fmla="*/ 263 w 265"/>
                <a:gd name="T13" fmla="*/ 125 h 292"/>
                <a:gd name="T14" fmla="*/ 246 w 265"/>
                <a:gd name="T15" fmla="*/ 95 h 292"/>
                <a:gd name="T16" fmla="*/ 197 w 265"/>
                <a:gd name="T17" fmla="*/ 46 h 292"/>
                <a:gd name="T18" fmla="*/ 151 w 265"/>
                <a:gd name="T19" fmla="*/ 0 h 292"/>
                <a:gd name="T20" fmla="*/ 151 w 265"/>
                <a:gd name="T2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5" h="292">
                  <a:moveTo>
                    <a:pt x="151" y="0"/>
                  </a:moveTo>
                  <a:cubicBezTo>
                    <a:pt x="0" y="151"/>
                    <a:pt x="0" y="151"/>
                    <a:pt x="0" y="151"/>
                  </a:cubicBezTo>
                  <a:cubicBezTo>
                    <a:pt x="141" y="292"/>
                    <a:pt x="141" y="292"/>
                    <a:pt x="141" y="292"/>
                  </a:cubicBezTo>
                  <a:cubicBezTo>
                    <a:pt x="246" y="187"/>
                    <a:pt x="246" y="187"/>
                    <a:pt x="246" y="187"/>
                  </a:cubicBezTo>
                  <a:cubicBezTo>
                    <a:pt x="255" y="178"/>
                    <a:pt x="260" y="167"/>
                    <a:pt x="263" y="157"/>
                  </a:cubicBezTo>
                  <a:cubicBezTo>
                    <a:pt x="264" y="151"/>
                    <a:pt x="265" y="146"/>
                    <a:pt x="265" y="140"/>
                  </a:cubicBezTo>
                  <a:cubicBezTo>
                    <a:pt x="265" y="135"/>
                    <a:pt x="264" y="130"/>
                    <a:pt x="263" y="125"/>
                  </a:cubicBezTo>
                  <a:cubicBezTo>
                    <a:pt x="260" y="114"/>
                    <a:pt x="255" y="103"/>
                    <a:pt x="246" y="95"/>
                  </a:cubicBezTo>
                  <a:cubicBezTo>
                    <a:pt x="197" y="46"/>
                    <a:pt x="197" y="46"/>
                    <a:pt x="197" y="46"/>
                  </a:cubicBezTo>
                  <a:cubicBezTo>
                    <a:pt x="151" y="0"/>
                    <a:pt x="151" y="0"/>
                    <a:pt x="151" y="0"/>
                  </a:cubicBezTo>
                  <a:cubicBezTo>
                    <a:pt x="151" y="0"/>
                    <a:pt x="151" y="0"/>
                    <a:pt x="151"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0">
              <a:extLst>
                <a:ext uri="{FF2B5EF4-FFF2-40B4-BE49-F238E27FC236}">
                  <a16:creationId xmlns:a16="http://schemas.microsoft.com/office/drawing/2014/main" xmlns="" id="{47A03C08-34E4-45B8-9F5B-017572A37929}"/>
                </a:ext>
              </a:extLst>
            </p:cNvPr>
            <p:cNvSpPr>
              <a:spLocks/>
            </p:cNvSpPr>
            <p:nvPr/>
          </p:nvSpPr>
          <p:spPr bwMode="auto">
            <a:xfrm>
              <a:off x="4930777" y="328613"/>
              <a:ext cx="1262063" cy="1262063"/>
            </a:xfrm>
            <a:custGeom>
              <a:avLst/>
              <a:gdLst>
                <a:gd name="T0" fmla="*/ 795 w 795"/>
                <a:gd name="T1" fmla="*/ 657 h 795"/>
                <a:gd name="T2" fmla="*/ 719 w 795"/>
                <a:gd name="T3" fmla="*/ 735 h 795"/>
                <a:gd name="T4" fmla="*/ 656 w 795"/>
                <a:gd name="T5" fmla="*/ 795 h 795"/>
                <a:gd name="T6" fmla="*/ 610 w 795"/>
                <a:gd name="T7" fmla="*/ 749 h 795"/>
                <a:gd name="T8" fmla="*/ 46 w 795"/>
                <a:gd name="T9" fmla="*/ 184 h 795"/>
                <a:gd name="T10" fmla="*/ 0 w 795"/>
                <a:gd name="T11" fmla="*/ 138 h 795"/>
                <a:gd name="T12" fmla="*/ 138 w 795"/>
                <a:gd name="T13" fmla="*/ 0 h 795"/>
                <a:gd name="T14" fmla="*/ 749 w 795"/>
                <a:gd name="T15" fmla="*/ 611 h 795"/>
                <a:gd name="T16" fmla="*/ 795 w 795"/>
                <a:gd name="T17" fmla="*/ 65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5" h="795">
                  <a:moveTo>
                    <a:pt x="795" y="657"/>
                  </a:moveTo>
                  <a:lnTo>
                    <a:pt x="719" y="735"/>
                  </a:lnTo>
                  <a:lnTo>
                    <a:pt x="656" y="795"/>
                  </a:lnTo>
                  <a:lnTo>
                    <a:pt x="610" y="749"/>
                  </a:lnTo>
                  <a:lnTo>
                    <a:pt x="46" y="184"/>
                  </a:lnTo>
                  <a:lnTo>
                    <a:pt x="0" y="138"/>
                  </a:lnTo>
                  <a:lnTo>
                    <a:pt x="138" y="0"/>
                  </a:lnTo>
                  <a:lnTo>
                    <a:pt x="749" y="611"/>
                  </a:lnTo>
                  <a:lnTo>
                    <a:pt x="795" y="657"/>
                  </a:lnTo>
                  <a:close/>
                </a:path>
              </a:pathLst>
            </a:custGeom>
            <a:solidFill>
              <a:srgbClr val="EA53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7">
              <a:extLst>
                <a:ext uri="{FF2B5EF4-FFF2-40B4-BE49-F238E27FC236}">
                  <a16:creationId xmlns:a16="http://schemas.microsoft.com/office/drawing/2014/main" xmlns="" id="{AC1F2F60-C491-4888-8DA6-BA2A34261721}"/>
                </a:ext>
              </a:extLst>
            </p:cNvPr>
            <p:cNvSpPr>
              <a:spLocks/>
            </p:cNvSpPr>
            <p:nvPr/>
          </p:nvSpPr>
          <p:spPr bwMode="auto">
            <a:xfrm>
              <a:off x="5451477" y="849313"/>
              <a:ext cx="741363" cy="741363"/>
            </a:xfrm>
            <a:custGeom>
              <a:avLst/>
              <a:gdLst>
                <a:gd name="T0" fmla="*/ 138 w 467"/>
                <a:gd name="T1" fmla="*/ 0 h 467"/>
                <a:gd name="T2" fmla="*/ 0 w 467"/>
                <a:gd name="T3" fmla="*/ 139 h 467"/>
                <a:gd name="T4" fmla="*/ 282 w 467"/>
                <a:gd name="T5" fmla="*/ 421 h 467"/>
                <a:gd name="T6" fmla="*/ 328 w 467"/>
                <a:gd name="T7" fmla="*/ 467 h 467"/>
                <a:gd name="T8" fmla="*/ 377 w 467"/>
                <a:gd name="T9" fmla="*/ 419 h 467"/>
                <a:gd name="T10" fmla="*/ 389 w 467"/>
                <a:gd name="T11" fmla="*/ 407 h 467"/>
                <a:gd name="T12" fmla="*/ 407 w 467"/>
                <a:gd name="T13" fmla="*/ 389 h 467"/>
                <a:gd name="T14" fmla="*/ 467 w 467"/>
                <a:gd name="T15" fmla="*/ 329 h 467"/>
                <a:gd name="T16" fmla="*/ 459 w 467"/>
                <a:gd name="T17" fmla="*/ 321 h 467"/>
                <a:gd name="T18" fmla="*/ 421 w 467"/>
                <a:gd name="T19" fmla="*/ 283 h 467"/>
                <a:gd name="T20" fmla="*/ 138 w 467"/>
                <a:gd name="T21" fmla="*/ 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7" h="467">
                  <a:moveTo>
                    <a:pt x="138" y="0"/>
                  </a:moveTo>
                  <a:lnTo>
                    <a:pt x="0" y="139"/>
                  </a:lnTo>
                  <a:lnTo>
                    <a:pt x="282" y="421"/>
                  </a:lnTo>
                  <a:lnTo>
                    <a:pt x="328" y="467"/>
                  </a:lnTo>
                  <a:lnTo>
                    <a:pt x="377" y="419"/>
                  </a:lnTo>
                  <a:lnTo>
                    <a:pt x="389" y="407"/>
                  </a:lnTo>
                  <a:lnTo>
                    <a:pt x="407" y="389"/>
                  </a:lnTo>
                  <a:lnTo>
                    <a:pt x="467" y="329"/>
                  </a:lnTo>
                  <a:lnTo>
                    <a:pt x="459" y="321"/>
                  </a:lnTo>
                  <a:lnTo>
                    <a:pt x="421" y="283"/>
                  </a:lnTo>
                  <a:lnTo>
                    <a:pt x="138" y="0"/>
                  </a:lnTo>
                  <a:close/>
                </a:path>
              </a:pathLst>
            </a:custGeom>
            <a:solidFill>
              <a:srgbClr val="D84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5001116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F4C1EE18-E274-453B-BF24-E28EE5006738}"/>
              </a:ext>
            </a:extLst>
          </p:cNvPr>
          <p:cNvSpPr/>
          <p:nvPr/>
        </p:nvSpPr>
        <p:spPr>
          <a:xfrm>
            <a:off x="0" y="0"/>
            <a:ext cx="12192000" cy="6858000"/>
          </a:xfrm>
          <a:prstGeom prst="rect">
            <a:avLst/>
          </a:prstGeom>
          <a:solidFill>
            <a:srgbClr val="FFEA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3868FB3B-B75A-4582-8749-2C54F07606FD}"/>
              </a:ext>
            </a:extLst>
          </p:cNvPr>
          <p:cNvSpPr/>
          <p:nvPr/>
        </p:nvSpPr>
        <p:spPr>
          <a:xfrm>
            <a:off x="759378" y="996950"/>
            <a:ext cx="10673245" cy="4864100"/>
          </a:xfrm>
          <a:prstGeom prst="rect">
            <a:avLst/>
          </a:prstGeom>
          <a:solidFill>
            <a:srgbClr val="F7FCFF"/>
          </a:solidFill>
          <a:ln>
            <a:noFill/>
          </a:ln>
          <a:effectLst>
            <a:outerShdw blurRad="190500" sx="102000" sy="102000" algn="ctr"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xmlns="" id="{D8AC457F-0FF2-4832-BEC7-66B2E8767254}"/>
              </a:ext>
            </a:extLst>
          </p:cNvPr>
          <p:cNvSpPr/>
          <p:nvPr/>
        </p:nvSpPr>
        <p:spPr>
          <a:xfrm>
            <a:off x="1117601" y="996949"/>
            <a:ext cx="9956800" cy="4547507"/>
          </a:xfrm>
          <a:custGeom>
            <a:avLst/>
            <a:gdLst>
              <a:gd name="connsiteX0" fmla="*/ 0 w 9956800"/>
              <a:gd name="connsiteY0" fmla="*/ 0 h 4547507"/>
              <a:gd name="connsiteX1" fmla="*/ 4209142 w 9956800"/>
              <a:gd name="connsiteY1" fmla="*/ 0 h 4547507"/>
              <a:gd name="connsiteX2" fmla="*/ 4978399 w 9956800"/>
              <a:gd name="connsiteY2" fmla="*/ 769257 h 4547507"/>
              <a:gd name="connsiteX3" fmla="*/ 5747656 w 9956800"/>
              <a:gd name="connsiteY3" fmla="*/ 0 h 4547507"/>
              <a:gd name="connsiteX4" fmla="*/ 9956800 w 9956800"/>
              <a:gd name="connsiteY4" fmla="*/ 0 h 4547507"/>
              <a:gd name="connsiteX5" fmla="*/ 9956800 w 9956800"/>
              <a:gd name="connsiteY5" fmla="*/ 4547507 h 4547507"/>
              <a:gd name="connsiteX6" fmla="*/ 0 w 9956800"/>
              <a:gd name="connsiteY6" fmla="*/ 4547507 h 4547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56800" h="4547507">
                <a:moveTo>
                  <a:pt x="0" y="0"/>
                </a:moveTo>
                <a:lnTo>
                  <a:pt x="4209142" y="0"/>
                </a:lnTo>
                <a:cubicBezTo>
                  <a:pt x="4209142" y="424849"/>
                  <a:pt x="4553550" y="769257"/>
                  <a:pt x="4978399" y="769257"/>
                </a:cubicBezTo>
                <a:cubicBezTo>
                  <a:pt x="5403248" y="769257"/>
                  <a:pt x="5747656" y="424849"/>
                  <a:pt x="5747656" y="0"/>
                </a:cubicBezTo>
                <a:lnTo>
                  <a:pt x="9956800" y="0"/>
                </a:lnTo>
                <a:lnTo>
                  <a:pt x="9956800" y="4547507"/>
                </a:lnTo>
                <a:lnTo>
                  <a:pt x="0" y="4547507"/>
                </a:lnTo>
                <a:close/>
              </a:path>
            </a:pathLst>
          </a:custGeom>
          <a:solidFill>
            <a:srgbClr val="F7FCFF"/>
          </a:solidFill>
          <a:ln>
            <a:noFill/>
          </a:ln>
          <a:effectLst>
            <a:outerShdw blurRad="127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Group 13">
            <a:extLst>
              <a:ext uri="{FF2B5EF4-FFF2-40B4-BE49-F238E27FC236}">
                <a16:creationId xmlns:a16="http://schemas.microsoft.com/office/drawing/2014/main" xmlns="" id="{C8982B10-BC74-457A-B7F9-F7A096369397}"/>
              </a:ext>
            </a:extLst>
          </p:cNvPr>
          <p:cNvGrpSpPr>
            <a:grpSpLocks noChangeAspect="1"/>
          </p:cNvGrpSpPr>
          <p:nvPr/>
        </p:nvGrpSpPr>
        <p:grpSpPr bwMode="auto">
          <a:xfrm>
            <a:off x="1891284" y="4107705"/>
            <a:ext cx="640822" cy="333416"/>
            <a:chOff x="1" y="4"/>
            <a:chExt cx="542" cy="282"/>
          </a:xfrm>
          <a:solidFill>
            <a:srgbClr val="1DC1DA"/>
          </a:solidFill>
        </p:grpSpPr>
        <p:sp>
          <p:nvSpPr>
            <p:cNvPr id="31" name="Freeform 14">
              <a:extLst>
                <a:ext uri="{FF2B5EF4-FFF2-40B4-BE49-F238E27FC236}">
                  <a16:creationId xmlns:a16="http://schemas.microsoft.com/office/drawing/2014/main" xmlns="" id="{CDA8E545-714B-4C09-A205-2CE5CA85D3EB}"/>
                </a:ext>
              </a:extLst>
            </p:cNvPr>
            <p:cNvSpPr>
              <a:spLocks/>
            </p:cNvSpPr>
            <p:nvPr/>
          </p:nvSpPr>
          <p:spPr bwMode="auto">
            <a:xfrm>
              <a:off x="23" y="155"/>
              <a:ext cx="261" cy="131"/>
            </a:xfrm>
            <a:custGeom>
              <a:avLst/>
              <a:gdLst>
                <a:gd name="T0" fmla="*/ 39 w 261"/>
                <a:gd name="T1" fmla="*/ 131 h 131"/>
                <a:gd name="T2" fmla="*/ 261 w 261"/>
                <a:gd name="T3" fmla="*/ 21 h 131"/>
                <a:gd name="T4" fmla="*/ 261 w 261"/>
                <a:gd name="T5" fmla="*/ 0 h 131"/>
                <a:gd name="T6" fmla="*/ 0 w 261"/>
                <a:gd name="T7" fmla="*/ 131 h 131"/>
                <a:gd name="T8" fmla="*/ 39 w 261"/>
                <a:gd name="T9" fmla="*/ 131 h 131"/>
              </a:gdLst>
              <a:ahLst/>
              <a:cxnLst>
                <a:cxn ang="0">
                  <a:pos x="T0" y="T1"/>
                </a:cxn>
                <a:cxn ang="0">
                  <a:pos x="T2" y="T3"/>
                </a:cxn>
                <a:cxn ang="0">
                  <a:pos x="T4" y="T5"/>
                </a:cxn>
                <a:cxn ang="0">
                  <a:pos x="T6" y="T7"/>
                </a:cxn>
                <a:cxn ang="0">
                  <a:pos x="T8" y="T9"/>
                </a:cxn>
              </a:cxnLst>
              <a:rect l="0" t="0" r="r" b="b"/>
              <a:pathLst>
                <a:path w="261" h="131">
                  <a:moveTo>
                    <a:pt x="39" y="131"/>
                  </a:moveTo>
                  <a:lnTo>
                    <a:pt x="261" y="21"/>
                  </a:lnTo>
                  <a:lnTo>
                    <a:pt x="261" y="0"/>
                  </a:lnTo>
                  <a:lnTo>
                    <a:pt x="0" y="131"/>
                  </a:lnTo>
                  <a:lnTo>
                    <a:pt x="39" y="131"/>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5">
              <a:extLst>
                <a:ext uri="{FF2B5EF4-FFF2-40B4-BE49-F238E27FC236}">
                  <a16:creationId xmlns:a16="http://schemas.microsoft.com/office/drawing/2014/main" xmlns="" id="{09CBB91B-FBE9-4B93-9A95-A30317475EF5}"/>
                </a:ext>
              </a:extLst>
            </p:cNvPr>
            <p:cNvSpPr>
              <a:spLocks/>
            </p:cNvSpPr>
            <p:nvPr/>
          </p:nvSpPr>
          <p:spPr bwMode="auto">
            <a:xfrm>
              <a:off x="82" y="206"/>
              <a:ext cx="158" cy="80"/>
            </a:xfrm>
            <a:custGeom>
              <a:avLst/>
              <a:gdLst>
                <a:gd name="T0" fmla="*/ 0 w 158"/>
                <a:gd name="T1" fmla="*/ 80 h 80"/>
                <a:gd name="T2" fmla="*/ 158 w 158"/>
                <a:gd name="T3" fmla="*/ 80 h 80"/>
                <a:gd name="T4" fmla="*/ 158 w 158"/>
                <a:gd name="T5" fmla="*/ 0 h 80"/>
                <a:gd name="T6" fmla="*/ 0 w 158"/>
                <a:gd name="T7" fmla="*/ 80 h 80"/>
              </a:gdLst>
              <a:ahLst/>
              <a:cxnLst>
                <a:cxn ang="0">
                  <a:pos x="T0" y="T1"/>
                </a:cxn>
                <a:cxn ang="0">
                  <a:pos x="T2" y="T3"/>
                </a:cxn>
                <a:cxn ang="0">
                  <a:pos x="T4" y="T5"/>
                </a:cxn>
                <a:cxn ang="0">
                  <a:pos x="T6" y="T7"/>
                </a:cxn>
              </a:cxnLst>
              <a:rect l="0" t="0" r="r" b="b"/>
              <a:pathLst>
                <a:path w="158" h="80">
                  <a:moveTo>
                    <a:pt x="0" y="80"/>
                  </a:moveTo>
                  <a:lnTo>
                    <a:pt x="158" y="80"/>
                  </a:lnTo>
                  <a:lnTo>
                    <a:pt x="158" y="0"/>
                  </a:lnTo>
                  <a:lnTo>
                    <a:pt x="0" y="80"/>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6">
              <a:extLst>
                <a:ext uri="{FF2B5EF4-FFF2-40B4-BE49-F238E27FC236}">
                  <a16:creationId xmlns:a16="http://schemas.microsoft.com/office/drawing/2014/main" xmlns="" id="{67C2835C-620E-407C-9820-1B8EF5A2E72C}"/>
                </a:ext>
              </a:extLst>
            </p:cNvPr>
            <p:cNvSpPr>
              <a:spLocks/>
            </p:cNvSpPr>
            <p:nvPr/>
          </p:nvSpPr>
          <p:spPr bwMode="auto">
            <a:xfrm>
              <a:off x="327" y="206"/>
              <a:ext cx="159" cy="80"/>
            </a:xfrm>
            <a:custGeom>
              <a:avLst/>
              <a:gdLst>
                <a:gd name="T0" fmla="*/ 0 w 159"/>
                <a:gd name="T1" fmla="*/ 80 h 80"/>
                <a:gd name="T2" fmla="*/ 159 w 159"/>
                <a:gd name="T3" fmla="*/ 80 h 80"/>
                <a:gd name="T4" fmla="*/ 0 w 159"/>
                <a:gd name="T5" fmla="*/ 0 h 80"/>
                <a:gd name="T6" fmla="*/ 0 w 159"/>
                <a:gd name="T7" fmla="*/ 80 h 80"/>
              </a:gdLst>
              <a:ahLst/>
              <a:cxnLst>
                <a:cxn ang="0">
                  <a:pos x="T0" y="T1"/>
                </a:cxn>
                <a:cxn ang="0">
                  <a:pos x="T2" y="T3"/>
                </a:cxn>
                <a:cxn ang="0">
                  <a:pos x="T4" y="T5"/>
                </a:cxn>
                <a:cxn ang="0">
                  <a:pos x="T6" y="T7"/>
                </a:cxn>
              </a:cxnLst>
              <a:rect l="0" t="0" r="r" b="b"/>
              <a:pathLst>
                <a:path w="159" h="80">
                  <a:moveTo>
                    <a:pt x="0" y="80"/>
                  </a:moveTo>
                  <a:lnTo>
                    <a:pt x="159" y="80"/>
                  </a:lnTo>
                  <a:lnTo>
                    <a:pt x="0" y="0"/>
                  </a:lnTo>
                  <a:lnTo>
                    <a:pt x="0" y="80"/>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7">
              <a:extLst>
                <a:ext uri="{FF2B5EF4-FFF2-40B4-BE49-F238E27FC236}">
                  <a16:creationId xmlns:a16="http://schemas.microsoft.com/office/drawing/2014/main" xmlns="" id="{CAAD9222-6A96-4E98-83A0-075D746F9D82}"/>
                </a:ext>
              </a:extLst>
            </p:cNvPr>
            <p:cNvSpPr>
              <a:spLocks/>
            </p:cNvSpPr>
            <p:nvPr/>
          </p:nvSpPr>
          <p:spPr bwMode="auto">
            <a:xfrm>
              <a:off x="428" y="198"/>
              <a:ext cx="115" cy="59"/>
            </a:xfrm>
            <a:custGeom>
              <a:avLst/>
              <a:gdLst>
                <a:gd name="T0" fmla="*/ 115 w 115"/>
                <a:gd name="T1" fmla="*/ 59 h 59"/>
                <a:gd name="T2" fmla="*/ 115 w 115"/>
                <a:gd name="T3" fmla="*/ 0 h 59"/>
                <a:gd name="T4" fmla="*/ 0 w 115"/>
                <a:gd name="T5" fmla="*/ 0 h 59"/>
                <a:gd name="T6" fmla="*/ 115 w 115"/>
                <a:gd name="T7" fmla="*/ 59 h 59"/>
              </a:gdLst>
              <a:ahLst/>
              <a:cxnLst>
                <a:cxn ang="0">
                  <a:pos x="T0" y="T1"/>
                </a:cxn>
                <a:cxn ang="0">
                  <a:pos x="T2" y="T3"/>
                </a:cxn>
                <a:cxn ang="0">
                  <a:pos x="T4" y="T5"/>
                </a:cxn>
                <a:cxn ang="0">
                  <a:pos x="T6" y="T7"/>
                </a:cxn>
              </a:cxnLst>
              <a:rect l="0" t="0" r="r" b="b"/>
              <a:pathLst>
                <a:path w="115" h="59">
                  <a:moveTo>
                    <a:pt x="115" y="59"/>
                  </a:moveTo>
                  <a:lnTo>
                    <a:pt x="115" y="0"/>
                  </a:lnTo>
                  <a:lnTo>
                    <a:pt x="0" y="0"/>
                  </a:lnTo>
                  <a:lnTo>
                    <a:pt x="115" y="59"/>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8">
              <a:extLst>
                <a:ext uri="{FF2B5EF4-FFF2-40B4-BE49-F238E27FC236}">
                  <a16:creationId xmlns:a16="http://schemas.microsoft.com/office/drawing/2014/main" xmlns="" id="{1A487EE1-822B-4FB9-A76C-C5226FE92227}"/>
                </a:ext>
              </a:extLst>
            </p:cNvPr>
            <p:cNvSpPr>
              <a:spLocks/>
            </p:cNvSpPr>
            <p:nvPr/>
          </p:nvSpPr>
          <p:spPr bwMode="auto">
            <a:xfrm>
              <a:off x="428" y="53"/>
              <a:ext cx="115" cy="59"/>
            </a:xfrm>
            <a:custGeom>
              <a:avLst/>
              <a:gdLst>
                <a:gd name="T0" fmla="*/ 115 w 115"/>
                <a:gd name="T1" fmla="*/ 0 h 59"/>
                <a:gd name="T2" fmla="*/ 0 w 115"/>
                <a:gd name="T3" fmla="*/ 59 h 59"/>
                <a:gd name="T4" fmla="*/ 115 w 115"/>
                <a:gd name="T5" fmla="*/ 59 h 59"/>
                <a:gd name="T6" fmla="*/ 115 w 115"/>
                <a:gd name="T7" fmla="*/ 0 h 59"/>
              </a:gdLst>
              <a:ahLst/>
              <a:cxnLst>
                <a:cxn ang="0">
                  <a:pos x="T0" y="T1"/>
                </a:cxn>
                <a:cxn ang="0">
                  <a:pos x="T2" y="T3"/>
                </a:cxn>
                <a:cxn ang="0">
                  <a:pos x="T4" y="T5"/>
                </a:cxn>
                <a:cxn ang="0">
                  <a:pos x="T6" y="T7"/>
                </a:cxn>
              </a:cxnLst>
              <a:rect l="0" t="0" r="r" b="b"/>
              <a:pathLst>
                <a:path w="115" h="59">
                  <a:moveTo>
                    <a:pt x="115" y="0"/>
                  </a:moveTo>
                  <a:lnTo>
                    <a:pt x="0" y="59"/>
                  </a:lnTo>
                  <a:lnTo>
                    <a:pt x="115" y="59"/>
                  </a:lnTo>
                  <a:lnTo>
                    <a:pt x="115" y="0"/>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9">
              <a:extLst>
                <a:ext uri="{FF2B5EF4-FFF2-40B4-BE49-F238E27FC236}">
                  <a16:creationId xmlns:a16="http://schemas.microsoft.com/office/drawing/2014/main" xmlns="" id="{37420EBF-2DC2-40E3-936A-422DF429D6C6}"/>
                </a:ext>
              </a:extLst>
            </p:cNvPr>
            <p:cNvSpPr>
              <a:spLocks/>
            </p:cNvSpPr>
            <p:nvPr/>
          </p:nvSpPr>
          <p:spPr bwMode="auto">
            <a:xfrm>
              <a:off x="232" y="129"/>
              <a:ext cx="311" cy="157"/>
            </a:xfrm>
            <a:custGeom>
              <a:avLst/>
              <a:gdLst>
                <a:gd name="T0" fmla="*/ 0 w 311"/>
                <a:gd name="T1" fmla="*/ 53 h 157"/>
                <a:gd name="T2" fmla="*/ 26 w 311"/>
                <a:gd name="T3" fmla="*/ 53 h 157"/>
                <a:gd name="T4" fmla="*/ 26 w 311"/>
                <a:gd name="T5" fmla="*/ 157 h 157"/>
                <a:gd name="T6" fmla="*/ 78 w 311"/>
                <a:gd name="T7" fmla="*/ 157 h 157"/>
                <a:gd name="T8" fmla="*/ 78 w 311"/>
                <a:gd name="T9" fmla="*/ 53 h 157"/>
                <a:gd name="T10" fmla="*/ 311 w 311"/>
                <a:gd name="T11" fmla="*/ 53 h 157"/>
                <a:gd name="T12" fmla="*/ 311 w 311"/>
                <a:gd name="T13" fmla="*/ 0 h 157"/>
                <a:gd name="T14" fmla="*/ 103 w 311"/>
                <a:gd name="T15" fmla="*/ 0 h 157"/>
                <a:gd name="T16" fmla="*/ 0 w 311"/>
                <a:gd name="T17" fmla="*/ 5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157">
                  <a:moveTo>
                    <a:pt x="0" y="53"/>
                  </a:moveTo>
                  <a:lnTo>
                    <a:pt x="26" y="53"/>
                  </a:lnTo>
                  <a:lnTo>
                    <a:pt x="26" y="157"/>
                  </a:lnTo>
                  <a:lnTo>
                    <a:pt x="78" y="157"/>
                  </a:lnTo>
                  <a:lnTo>
                    <a:pt x="78" y="53"/>
                  </a:lnTo>
                  <a:lnTo>
                    <a:pt x="311" y="53"/>
                  </a:lnTo>
                  <a:lnTo>
                    <a:pt x="311" y="0"/>
                  </a:lnTo>
                  <a:lnTo>
                    <a:pt x="103" y="0"/>
                  </a:lnTo>
                  <a:lnTo>
                    <a:pt x="0" y="53"/>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0">
              <a:extLst>
                <a:ext uri="{FF2B5EF4-FFF2-40B4-BE49-F238E27FC236}">
                  <a16:creationId xmlns:a16="http://schemas.microsoft.com/office/drawing/2014/main" xmlns="" id="{222E9FE4-3EBB-4AB9-AE52-CB5F2EA78A7E}"/>
                </a:ext>
              </a:extLst>
            </p:cNvPr>
            <p:cNvSpPr>
              <a:spLocks noEditPoints="1"/>
            </p:cNvSpPr>
            <p:nvPr/>
          </p:nvSpPr>
          <p:spPr bwMode="auto">
            <a:xfrm>
              <a:off x="1" y="4"/>
              <a:ext cx="190" cy="143"/>
            </a:xfrm>
            <a:custGeom>
              <a:avLst/>
              <a:gdLst>
                <a:gd name="T0" fmla="*/ 162 w 190"/>
                <a:gd name="T1" fmla="*/ 31 h 143"/>
                <a:gd name="T2" fmla="*/ 158 w 190"/>
                <a:gd name="T3" fmla="*/ 59 h 143"/>
                <a:gd name="T4" fmla="*/ 164 w 190"/>
                <a:gd name="T5" fmla="*/ 66 h 143"/>
                <a:gd name="T6" fmla="*/ 166 w 190"/>
                <a:gd name="T7" fmla="*/ 82 h 143"/>
                <a:gd name="T8" fmla="*/ 142 w 190"/>
                <a:gd name="T9" fmla="*/ 88 h 143"/>
                <a:gd name="T10" fmla="*/ 117 w 190"/>
                <a:gd name="T11" fmla="*/ 82 h 143"/>
                <a:gd name="T12" fmla="*/ 105 w 190"/>
                <a:gd name="T13" fmla="*/ 106 h 143"/>
                <a:gd name="T14" fmla="*/ 99 w 190"/>
                <a:gd name="T15" fmla="*/ 92 h 143"/>
                <a:gd name="T16" fmla="*/ 97 w 190"/>
                <a:gd name="T17" fmla="*/ 86 h 143"/>
                <a:gd name="T18" fmla="*/ 81 w 190"/>
                <a:gd name="T19" fmla="*/ 94 h 143"/>
                <a:gd name="T20" fmla="*/ 61 w 190"/>
                <a:gd name="T21" fmla="*/ 82 h 143"/>
                <a:gd name="T22" fmla="*/ 42 w 190"/>
                <a:gd name="T23" fmla="*/ 98 h 143"/>
                <a:gd name="T24" fmla="*/ 30 w 190"/>
                <a:gd name="T25" fmla="*/ 88 h 143"/>
                <a:gd name="T26" fmla="*/ 36 w 190"/>
                <a:gd name="T27" fmla="*/ 92 h 143"/>
                <a:gd name="T28" fmla="*/ 24 w 190"/>
                <a:gd name="T29" fmla="*/ 66 h 143"/>
                <a:gd name="T30" fmla="*/ 142 w 190"/>
                <a:gd name="T31" fmla="*/ 33 h 143"/>
                <a:gd name="T32" fmla="*/ 133 w 190"/>
                <a:gd name="T33" fmla="*/ 68 h 143"/>
                <a:gd name="T34" fmla="*/ 131 w 190"/>
                <a:gd name="T35" fmla="*/ 66 h 143"/>
                <a:gd name="T36" fmla="*/ 115 w 190"/>
                <a:gd name="T37" fmla="*/ 78 h 143"/>
                <a:gd name="T38" fmla="*/ 113 w 190"/>
                <a:gd name="T39" fmla="*/ 72 h 143"/>
                <a:gd name="T40" fmla="*/ 109 w 190"/>
                <a:gd name="T41" fmla="*/ 33 h 143"/>
                <a:gd name="T42" fmla="*/ 91 w 190"/>
                <a:gd name="T43" fmla="*/ 57 h 143"/>
                <a:gd name="T44" fmla="*/ 75 w 190"/>
                <a:gd name="T45" fmla="*/ 72 h 143"/>
                <a:gd name="T46" fmla="*/ 83 w 190"/>
                <a:gd name="T47" fmla="*/ 51 h 143"/>
                <a:gd name="T48" fmla="*/ 81 w 190"/>
                <a:gd name="T49" fmla="*/ 43 h 143"/>
                <a:gd name="T50" fmla="*/ 63 w 190"/>
                <a:gd name="T51" fmla="*/ 47 h 143"/>
                <a:gd name="T52" fmla="*/ 46 w 190"/>
                <a:gd name="T53" fmla="*/ 59 h 143"/>
                <a:gd name="T54" fmla="*/ 42 w 190"/>
                <a:gd name="T55" fmla="*/ 45 h 143"/>
                <a:gd name="T56" fmla="*/ 144 w 190"/>
                <a:gd name="T57" fmla="*/ 12 h 143"/>
                <a:gd name="T58" fmla="*/ 125 w 190"/>
                <a:gd name="T59" fmla="*/ 19 h 143"/>
                <a:gd name="T60" fmla="*/ 123 w 190"/>
                <a:gd name="T61" fmla="*/ 25 h 143"/>
                <a:gd name="T62" fmla="*/ 105 w 190"/>
                <a:gd name="T63" fmla="*/ 23 h 143"/>
                <a:gd name="T64" fmla="*/ 93 w 190"/>
                <a:gd name="T65" fmla="*/ 33 h 143"/>
                <a:gd name="T66" fmla="*/ 87 w 190"/>
                <a:gd name="T67" fmla="*/ 12 h 143"/>
                <a:gd name="T68" fmla="*/ 65 w 190"/>
                <a:gd name="T69" fmla="*/ 25 h 143"/>
                <a:gd name="T70" fmla="*/ 63 w 190"/>
                <a:gd name="T71" fmla="*/ 19 h 143"/>
                <a:gd name="T72" fmla="*/ 42 w 190"/>
                <a:gd name="T73" fmla="*/ 17 h 143"/>
                <a:gd name="T74" fmla="*/ 24 w 190"/>
                <a:gd name="T75" fmla="*/ 37 h 143"/>
                <a:gd name="T76" fmla="*/ 18 w 190"/>
                <a:gd name="T77" fmla="*/ 17 h 143"/>
                <a:gd name="T78" fmla="*/ 16 w 190"/>
                <a:gd name="T79" fmla="*/ 39 h 143"/>
                <a:gd name="T80" fmla="*/ 12 w 190"/>
                <a:gd name="T81" fmla="*/ 68 h 143"/>
                <a:gd name="T82" fmla="*/ 6 w 190"/>
                <a:gd name="T83" fmla="*/ 68 h 143"/>
                <a:gd name="T84" fmla="*/ 8 w 190"/>
                <a:gd name="T85" fmla="*/ 106 h 143"/>
                <a:gd name="T86" fmla="*/ 12 w 190"/>
                <a:gd name="T87" fmla="*/ 123 h 143"/>
                <a:gd name="T88" fmla="*/ 20 w 190"/>
                <a:gd name="T89" fmla="*/ 108 h 143"/>
                <a:gd name="T90" fmla="*/ 46 w 190"/>
                <a:gd name="T91" fmla="*/ 129 h 143"/>
                <a:gd name="T92" fmla="*/ 53 w 190"/>
                <a:gd name="T93" fmla="*/ 133 h 143"/>
                <a:gd name="T94" fmla="*/ 67 w 190"/>
                <a:gd name="T95" fmla="*/ 113 h 143"/>
                <a:gd name="T96" fmla="*/ 79 w 190"/>
                <a:gd name="T97" fmla="*/ 115 h 143"/>
                <a:gd name="T98" fmla="*/ 91 w 190"/>
                <a:gd name="T99" fmla="*/ 108 h 143"/>
                <a:gd name="T100" fmla="*/ 105 w 190"/>
                <a:gd name="T101" fmla="*/ 135 h 143"/>
                <a:gd name="T102" fmla="*/ 125 w 190"/>
                <a:gd name="T103" fmla="*/ 115 h 143"/>
                <a:gd name="T104" fmla="*/ 131 w 190"/>
                <a:gd name="T105" fmla="*/ 119 h 143"/>
                <a:gd name="T106" fmla="*/ 144 w 190"/>
                <a:gd name="T107" fmla="*/ 123 h 143"/>
                <a:gd name="T108" fmla="*/ 158 w 190"/>
                <a:gd name="T109" fmla="*/ 102 h 143"/>
                <a:gd name="T110" fmla="*/ 170 w 190"/>
                <a:gd name="T111" fmla="*/ 127 h 143"/>
                <a:gd name="T112" fmla="*/ 180 w 190"/>
                <a:gd name="T113" fmla="*/ 106 h 143"/>
                <a:gd name="T114" fmla="*/ 176 w 190"/>
                <a:gd name="T115" fmla="*/ 98 h 143"/>
                <a:gd name="T116" fmla="*/ 176 w 190"/>
                <a:gd name="T117" fmla="*/ 68 h 143"/>
                <a:gd name="T118" fmla="*/ 172 w 190"/>
                <a:gd name="T119" fmla="*/ 39 h 143"/>
                <a:gd name="T120" fmla="*/ 170 w 190"/>
                <a:gd name="T121" fmla="*/ 1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0" h="143">
                  <a:moveTo>
                    <a:pt x="0" y="0"/>
                  </a:moveTo>
                  <a:lnTo>
                    <a:pt x="0" y="143"/>
                  </a:lnTo>
                  <a:lnTo>
                    <a:pt x="190" y="143"/>
                  </a:lnTo>
                  <a:lnTo>
                    <a:pt x="190" y="0"/>
                  </a:lnTo>
                  <a:lnTo>
                    <a:pt x="0" y="0"/>
                  </a:lnTo>
                  <a:close/>
                  <a:moveTo>
                    <a:pt x="158" y="19"/>
                  </a:moveTo>
                  <a:lnTo>
                    <a:pt x="160" y="25"/>
                  </a:lnTo>
                  <a:lnTo>
                    <a:pt x="166" y="25"/>
                  </a:lnTo>
                  <a:lnTo>
                    <a:pt x="162" y="31"/>
                  </a:lnTo>
                  <a:lnTo>
                    <a:pt x="164" y="37"/>
                  </a:lnTo>
                  <a:lnTo>
                    <a:pt x="158" y="33"/>
                  </a:lnTo>
                  <a:lnTo>
                    <a:pt x="152" y="37"/>
                  </a:lnTo>
                  <a:lnTo>
                    <a:pt x="154" y="31"/>
                  </a:lnTo>
                  <a:lnTo>
                    <a:pt x="148" y="25"/>
                  </a:lnTo>
                  <a:lnTo>
                    <a:pt x="156" y="25"/>
                  </a:lnTo>
                  <a:lnTo>
                    <a:pt x="158" y="19"/>
                  </a:lnTo>
                  <a:close/>
                  <a:moveTo>
                    <a:pt x="164" y="66"/>
                  </a:moveTo>
                  <a:lnTo>
                    <a:pt x="158" y="59"/>
                  </a:lnTo>
                  <a:lnTo>
                    <a:pt x="152" y="66"/>
                  </a:lnTo>
                  <a:lnTo>
                    <a:pt x="154" y="57"/>
                  </a:lnTo>
                  <a:lnTo>
                    <a:pt x="148" y="53"/>
                  </a:lnTo>
                  <a:lnTo>
                    <a:pt x="156" y="53"/>
                  </a:lnTo>
                  <a:lnTo>
                    <a:pt x="158" y="47"/>
                  </a:lnTo>
                  <a:lnTo>
                    <a:pt x="160" y="53"/>
                  </a:lnTo>
                  <a:lnTo>
                    <a:pt x="166" y="53"/>
                  </a:lnTo>
                  <a:lnTo>
                    <a:pt x="162" y="57"/>
                  </a:lnTo>
                  <a:lnTo>
                    <a:pt x="164" y="66"/>
                  </a:lnTo>
                  <a:close/>
                  <a:moveTo>
                    <a:pt x="164" y="92"/>
                  </a:moveTo>
                  <a:lnTo>
                    <a:pt x="158" y="88"/>
                  </a:lnTo>
                  <a:lnTo>
                    <a:pt x="152" y="92"/>
                  </a:lnTo>
                  <a:lnTo>
                    <a:pt x="154" y="86"/>
                  </a:lnTo>
                  <a:lnTo>
                    <a:pt x="148" y="82"/>
                  </a:lnTo>
                  <a:lnTo>
                    <a:pt x="156" y="82"/>
                  </a:lnTo>
                  <a:lnTo>
                    <a:pt x="158" y="74"/>
                  </a:lnTo>
                  <a:lnTo>
                    <a:pt x="160" y="82"/>
                  </a:lnTo>
                  <a:lnTo>
                    <a:pt x="166" y="82"/>
                  </a:lnTo>
                  <a:lnTo>
                    <a:pt x="162" y="86"/>
                  </a:lnTo>
                  <a:lnTo>
                    <a:pt x="164" y="92"/>
                  </a:lnTo>
                  <a:close/>
                  <a:moveTo>
                    <a:pt x="148" y="106"/>
                  </a:moveTo>
                  <a:lnTo>
                    <a:pt x="142" y="102"/>
                  </a:lnTo>
                  <a:lnTo>
                    <a:pt x="135" y="106"/>
                  </a:lnTo>
                  <a:lnTo>
                    <a:pt x="137" y="98"/>
                  </a:lnTo>
                  <a:lnTo>
                    <a:pt x="133" y="94"/>
                  </a:lnTo>
                  <a:lnTo>
                    <a:pt x="139" y="94"/>
                  </a:lnTo>
                  <a:lnTo>
                    <a:pt x="142" y="88"/>
                  </a:lnTo>
                  <a:lnTo>
                    <a:pt x="144" y="94"/>
                  </a:lnTo>
                  <a:lnTo>
                    <a:pt x="152" y="94"/>
                  </a:lnTo>
                  <a:lnTo>
                    <a:pt x="146" y="98"/>
                  </a:lnTo>
                  <a:lnTo>
                    <a:pt x="148" y="106"/>
                  </a:lnTo>
                  <a:close/>
                  <a:moveTo>
                    <a:pt x="131" y="92"/>
                  </a:moveTo>
                  <a:lnTo>
                    <a:pt x="125" y="88"/>
                  </a:lnTo>
                  <a:lnTo>
                    <a:pt x="119" y="92"/>
                  </a:lnTo>
                  <a:lnTo>
                    <a:pt x="121" y="86"/>
                  </a:lnTo>
                  <a:lnTo>
                    <a:pt x="117" y="82"/>
                  </a:lnTo>
                  <a:lnTo>
                    <a:pt x="123" y="82"/>
                  </a:lnTo>
                  <a:lnTo>
                    <a:pt x="125" y="74"/>
                  </a:lnTo>
                  <a:lnTo>
                    <a:pt x="127" y="82"/>
                  </a:lnTo>
                  <a:lnTo>
                    <a:pt x="135" y="82"/>
                  </a:lnTo>
                  <a:lnTo>
                    <a:pt x="129" y="86"/>
                  </a:lnTo>
                  <a:lnTo>
                    <a:pt x="131" y="92"/>
                  </a:lnTo>
                  <a:close/>
                  <a:moveTo>
                    <a:pt x="115" y="106"/>
                  </a:moveTo>
                  <a:lnTo>
                    <a:pt x="109" y="102"/>
                  </a:lnTo>
                  <a:lnTo>
                    <a:pt x="105" y="106"/>
                  </a:lnTo>
                  <a:lnTo>
                    <a:pt x="107" y="98"/>
                  </a:lnTo>
                  <a:lnTo>
                    <a:pt x="101" y="94"/>
                  </a:lnTo>
                  <a:lnTo>
                    <a:pt x="107" y="94"/>
                  </a:lnTo>
                  <a:lnTo>
                    <a:pt x="109" y="88"/>
                  </a:lnTo>
                  <a:lnTo>
                    <a:pt x="113" y="94"/>
                  </a:lnTo>
                  <a:lnTo>
                    <a:pt x="119" y="94"/>
                  </a:lnTo>
                  <a:lnTo>
                    <a:pt x="113" y="98"/>
                  </a:lnTo>
                  <a:lnTo>
                    <a:pt x="115" y="106"/>
                  </a:lnTo>
                  <a:close/>
                  <a:moveTo>
                    <a:pt x="99" y="92"/>
                  </a:moveTo>
                  <a:lnTo>
                    <a:pt x="93" y="88"/>
                  </a:lnTo>
                  <a:lnTo>
                    <a:pt x="87" y="92"/>
                  </a:lnTo>
                  <a:lnTo>
                    <a:pt x="91" y="86"/>
                  </a:lnTo>
                  <a:lnTo>
                    <a:pt x="85" y="82"/>
                  </a:lnTo>
                  <a:lnTo>
                    <a:pt x="91" y="82"/>
                  </a:lnTo>
                  <a:lnTo>
                    <a:pt x="93" y="74"/>
                  </a:lnTo>
                  <a:lnTo>
                    <a:pt x="95" y="82"/>
                  </a:lnTo>
                  <a:lnTo>
                    <a:pt x="103" y="82"/>
                  </a:lnTo>
                  <a:lnTo>
                    <a:pt x="97" y="86"/>
                  </a:lnTo>
                  <a:lnTo>
                    <a:pt x="99" y="92"/>
                  </a:lnTo>
                  <a:close/>
                  <a:moveTo>
                    <a:pt x="83" y="106"/>
                  </a:moveTo>
                  <a:lnTo>
                    <a:pt x="79" y="102"/>
                  </a:lnTo>
                  <a:lnTo>
                    <a:pt x="73" y="106"/>
                  </a:lnTo>
                  <a:lnTo>
                    <a:pt x="75" y="98"/>
                  </a:lnTo>
                  <a:lnTo>
                    <a:pt x="69" y="94"/>
                  </a:lnTo>
                  <a:lnTo>
                    <a:pt x="77" y="94"/>
                  </a:lnTo>
                  <a:lnTo>
                    <a:pt x="79" y="88"/>
                  </a:lnTo>
                  <a:lnTo>
                    <a:pt x="81" y="94"/>
                  </a:lnTo>
                  <a:lnTo>
                    <a:pt x="87" y="94"/>
                  </a:lnTo>
                  <a:lnTo>
                    <a:pt x="81" y="98"/>
                  </a:lnTo>
                  <a:lnTo>
                    <a:pt x="83" y="106"/>
                  </a:lnTo>
                  <a:close/>
                  <a:moveTo>
                    <a:pt x="69" y="92"/>
                  </a:moveTo>
                  <a:lnTo>
                    <a:pt x="63" y="88"/>
                  </a:lnTo>
                  <a:lnTo>
                    <a:pt x="57" y="92"/>
                  </a:lnTo>
                  <a:lnTo>
                    <a:pt x="59" y="86"/>
                  </a:lnTo>
                  <a:lnTo>
                    <a:pt x="53" y="82"/>
                  </a:lnTo>
                  <a:lnTo>
                    <a:pt x="61" y="82"/>
                  </a:lnTo>
                  <a:lnTo>
                    <a:pt x="63" y="74"/>
                  </a:lnTo>
                  <a:lnTo>
                    <a:pt x="65" y="82"/>
                  </a:lnTo>
                  <a:lnTo>
                    <a:pt x="71" y="82"/>
                  </a:lnTo>
                  <a:lnTo>
                    <a:pt x="67" y="86"/>
                  </a:lnTo>
                  <a:lnTo>
                    <a:pt x="69" y="92"/>
                  </a:lnTo>
                  <a:close/>
                  <a:moveTo>
                    <a:pt x="53" y="106"/>
                  </a:moveTo>
                  <a:lnTo>
                    <a:pt x="46" y="102"/>
                  </a:lnTo>
                  <a:lnTo>
                    <a:pt x="40" y="106"/>
                  </a:lnTo>
                  <a:lnTo>
                    <a:pt x="42" y="98"/>
                  </a:lnTo>
                  <a:lnTo>
                    <a:pt x="36" y="94"/>
                  </a:lnTo>
                  <a:lnTo>
                    <a:pt x="44" y="94"/>
                  </a:lnTo>
                  <a:lnTo>
                    <a:pt x="46" y="88"/>
                  </a:lnTo>
                  <a:lnTo>
                    <a:pt x="48" y="94"/>
                  </a:lnTo>
                  <a:lnTo>
                    <a:pt x="55" y="94"/>
                  </a:lnTo>
                  <a:lnTo>
                    <a:pt x="50" y="98"/>
                  </a:lnTo>
                  <a:lnTo>
                    <a:pt x="53" y="106"/>
                  </a:lnTo>
                  <a:close/>
                  <a:moveTo>
                    <a:pt x="36" y="92"/>
                  </a:moveTo>
                  <a:lnTo>
                    <a:pt x="30" y="88"/>
                  </a:lnTo>
                  <a:lnTo>
                    <a:pt x="24" y="92"/>
                  </a:lnTo>
                  <a:lnTo>
                    <a:pt x="26" y="86"/>
                  </a:lnTo>
                  <a:lnTo>
                    <a:pt x="20" y="82"/>
                  </a:lnTo>
                  <a:lnTo>
                    <a:pt x="28" y="82"/>
                  </a:lnTo>
                  <a:lnTo>
                    <a:pt x="30" y="74"/>
                  </a:lnTo>
                  <a:lnTo>
                    <a:pt x="32" y="82"/>
                  </a:lnTo>
                  <a:lnTo>
                    <a:pt x="40" y="82"/>
                  </a:lnTo>
                  <a:lnTo>
                    <a:pt x="34" y="86"/>
                  </a:lnTo>
                  <a:lnTo>
                    <a:pt x="36" y="92"/>
                  </a:lnTo>
                  <a:close/>
                  <a:moveTo>
                    <a:pt x="20" y="53"/>
                  </a:moveTo>
                  <a:lnTo>
                    <a:pt x="28" y="53"/>
                  </a:lnTo>
                  <a:lnTo>
                    <a:pt x="30" y="47"/>
                  </a:lnTo>
                  <a:lnTo>
                    <a:pt x="32" y="53"/>
                  </a:lnTo>
                  <a:lnTo>
                    <a:pt x="40" y="53"/>
                  </a:lnTo>
                  <a:lnTo>
                    <a:pt x="34" y="57"/>
                  </a:lnTo>
                  <a:lnTo>
                    <a:pt x="36" y="66"/>
                  </a:lnTo>
                  <a:lnTo>
                    <a:pt x="30" y="59"/>
                  </a:lnTo>
                  <a:lnTo>
                    <a:pt x="24" y="66"/>
                  </a:lnTo>
                  <a:lnTo>
                    <a:pt x="26" y="57"/>
                  </a:lnTo>
                  <a:lnTo>
                    <a:pt x="20" y="53"/>
                  </a:lnTo>
                  <a:close/>
                  <a:moveTo>
                    <a:pt x="148" y="51"/>
                  </a:moveTo>
                  <a:lnTo>
                    <a:pt x="142" y="47"/>
                  </a:lnTo>
                  <a:lnTo>
                    <a:pt x="135" y="51"/>
                  </a:lnTo>
                  <a:lnTo>
                    <a:pt x="137" y="43"/>
                  </a:lnTo>
                  <a:lnTo>
                    <a:pt x="133" y="39"/>
                  </a:lnTo>
                  <a:lnTo>
                    <a:pt x="139" y="39"/>
                  </a:lnTo>
                  <a:lnTo>
                    <a:pt x="142" y="33"/>
                  </a:lnTo>
                  <a:lnTo>
                    <a:pt x="144" y="39"/>
                  </a:lnTo>
                  <a:lnTo>
                    <a:pt x="152" y="39"/>
                  </a:lnTo>
                  <a:lnTo>
                    <a:pt x="146" y="43"/>
                  </a:lnTo>
                  <a:lnTo>
                    <a:pt x="148" y="51"/>
                  </a:lnTo>
                  <a:close/>
                  <a:moveTo>
                    <a:pt x="148" y="78"/>
                  </a:moveTo>
                  <a:lnTo>
                    <a:pt x="142" y="74"/>
                  </a:lnTo>
                  <a:lnTo>
                    <a:pt x="135" y="78"/>
                  </a:lnTo>
                  <a:lnTo>
                    <a:pt x="137" y="72"/>
                  </a:lnTo>
                  <a:lnTo>
                    <a:pt x="133" y="68"/>
                  </a:lnTo>
                  <a:lnTo>
                    <a:pt x="139" y="68"/>
                  </a:lnTo>
                  <a:lnTo>
                    <a:pt x="142" y="59"/>
                  </a:lnTo>
                  <a:lnTo>
                    <a:pt x="144" y="68"/>
                  </a:lnTo>
                  <a:lnTo>
                    <a:pt x="152" y="68"/>
                  </a:lnTo>
                  <a:lnTo>
                    <a:pt x="146" y="72"/>
                  </a:lnTo>
                  <a:lnTo>
                    <a:pt x="148" y="78"/>
                  </a:lnTo>
                  <a:close/>
                  <a:moveTo>
                    <a:pt x="135" y="53"/>
                  </a:moveTo>
                  <a:lnTo>
                    <a:pt x="129" y="57"/>
                  </a:lnTo>
                  <a:lnTo>
                    <a:pt x="131" y="66"/>
                  </a:lnTo>
                  <a:lnTo>
                    <a:pt x="125" y="59"/>
                  </a:lnTo>
                  <a:lnTo>
                    <a:pt x="119" y="66"/>
                  </a:lnTo>
                  <a:lnTo>
                    <a:pt x="121" y="57"/>
                  </a:lnTo>
                  <a:lnTo>
                    <a:pt x="117" y="53"/>
                  </a:lnTo>
                  <a:lnTo>
                    <a:pt x="123" y="53"/>
                  </a:lnTo>
                  <a:lnTo>
                    <a:pt x="125" y="47"/>
                  </a:lnTo>
                  <a:lnTo>
                    <a:pt x="127" y="53"/>
                  </a:lnTo>
                  <a:lnTo>
                    <a:pt x="135" y="53"/>
                  </a:lnTo>
                  <a:close/>
                  <a:moveTo>
                    <a:pt x="115" y="78"/>
                  </a:moveTo>
                  <a:lnTo>
                    <a:pt x="109" y="74"/>
                  </a:lnTo>
                  <a:lnTo>
                    <a:pt x="105" y="78"/>
                  </a:lnTo>
                  <a:lnTo>
                    <a:pt x="107" y="72"/>
                  </a:lnTo>
                  <a:lnTo>
                    <a:pt x="101" y="68"/>
                  </a:lnTo>
                  <a:lnTo>
                    <a:pt x="107" y="68"/>
                  </a:lnTo>
                  <a:lnTo>
                    <a:pt x="109" y="59"/>
                  </a:lnTo>
                  <a:lnTo>
                    <a:pt x="113" y="68"/>
                  </a:lnTo>
                  <a:lnTo>
                    <a:pt x="119" y="68"/>
                  </a:lnTo>
                  <a:lnTo>
                    <a:pt x="113" y="72"/>
                  </a:lnTo>
                  <a:lnTo>
                    <a:pt x="115" y="78"/>
                  </a:lnTo>
                  <a:close/>
                  <a:moveTo>
                    <a:pt x="113" y="43"/>
                  </a:moveTo>
                  <a:lnTo>
                    <a:pt x="115" y="51"/>
                  </a:lnTo>
                  <a:lnTo>
                    <a:pt x="109" y="47"/>
                  </a:lnTo>
                  <a:lnTo>
                    <a:pt x="105" y="51"/>
                  </a:lnTo>
                  <a:lnTo>
                    <a:pt x="107" y="43"/>
                  </a:lnTo>
                  <a:lnTo>
                    <a:pt x="101" y="39"/>
                  </a:lnTo>
                  <a:lnTo>
                    <a:pt x="107" y="39"/>
                  </a:lnTo>
                  <a:lnTo>
                    <a:pt x="109" y="33"/>
                  </a:lnTo>
                  <a:lnTo>
                    <a:pt x="113" y="39"/>
                  </a:lnTo>
                  <a:lnTo>
                    <a:pt x="119" y="39"/>
                  </a:lnTo>
                  <a:lnTo>
                    <a:pt x="113" y="43"/>
                  </a:lnTo>
                  <a:close/>
                  <a:moveTo>
                    <a:pt x="103" y="53"/>
                  </a:moveTo>
                  <a:lnTo>
                    <a:pt x="97" y="57"/>
                  </a:lnTo>
                  <a:lnTo>
                    <a:pt x="99" y="66"/>
                  </a:lnTo>
                  <a:lnTo>
                    <a:pt x="93" y="59"/>
                  </a:lnTo>
                  <a:lnTo>
                    <a:pt x="87" y="66"/>
                  </a:lnTo>
                  <a:lnTo>
                    <a:pt x="91" y="57"/>
                  </a:lnTo>
                  <a:lnTo>
                    <a:pt x="85" y="53"/>
                  </a:lnTo>
                  <a:lnTo>
                    <a:pt x="91" y="53"/>
                  </a:lnTo>
                  <a:lnTo>
                    <a:pt x="93" y="47"/>
                  </a:lnTo>
                  <a:lnTo>
                    <a:pt x="95" y="53"/>
                  </a:lnTo>
                  <a:lnTo>
                    <a:pt x="103" y="53"/>
                  </a:lnTo>
                  <a:close/>
                  <a:moveTo>
                    <a:pt x="83" y="78"/>
                  </a:moveTo>
                  <a:lnTo>
                    <a:pt x="79" y="74"/>
                  </a:lnTo>
                  <a:lnTo>
                    <a:pt x="73" y="78"/>
                  </a:lnTo>
                  <a:lnTo>
                    <a:pt x="75" y="72"/>
                  </a:lnTo>
                  <a:lnTo>
                    <a:pt x="69" y="68"/>
                  </a:lnTo>
                  <a:lnTo>
                    <a:pt x="77" y="68"/>
                  </a:lnTo>
                  <a:lnTo>
                    <a:pt x="79" y="59"/>
                  </a:lnTo>
                  <a:lnTo>
                    <a:pt x="81" y="68"/>
                  </a:lnTo>
                  <a:lnTo>
                    <a:pt x="87" y="68"/>
                  </a:lnTo>
                  <a:lnTo>
                    <a:pt x="81" y="72"/>
                  </a:lnTo>
                  <a:lnTo>
                    <a:pt x="83" y="78"/>
                  </a:lnTo>
                  <a:close/>
                  <a:moveTo>
                    <a:pt x="81" y="43"/>
                  </a:moveTo>
                  <a:lnTo>
                    <a:pt x="83" y="51"/>
                  </a:lnTo>
                  <a:lnTo>
                    <a:pt x="79" y="47"/>
                  </a:lnTo>
                  <a:lnTo>
                    <a:pt x="73" y="51"/>
                  </a:lnTo>
                  <a:lnTo>
                    <a:pt x="75" y="43"/>
                  </a:lnTo>
                  <a:lnTo>
                    <a:pt x="69" y="39"/>
                  </a:lnTo>
                  <a:lnTo>
                    <a:pt x="77" y="39"/>
                  </a:lnTo>
                  <a:lnTo>
                    <a:pt x="79" y="33"/>
                  </a:lnTo>
                  <a:lnTo>
                    <a:pt x="81" y="39"/>
                  </a:lnTo>
                  <a:lnTo>
                    <a:pt x="87" y="39"/>
                  </a:lnTo>
                  <a:lnTo>
                    <a:pt x="81" y="43"/>
                  </a:lnTo>
                  <a:close/>
                  <a:moveTo>
                    <a:pt x="71" y="53"/>
                  </a:moveTo>
                  <a:lnTo>
                    <a:pt x="67" y="57"/>
                  </a:lnTo>
                  <a:lnTo>
                    <a:pt x="69" y="66"/>
                  </a:lnTo>
                  <a:lnTo>
                    <a:pt x="63" y="59"/>
                  </a:lnTo>
                  <a:lnTo>
                    <a:pt x="57" y="66"/>
                  </a:lnTo>
                  <a:lnTo>
                    <a:pt x="59" y="57"/>
                  </a:lnTo>
                  <a:lnTo>
                    <a:pt x="53" y="53"/>
                  </a:lnTo>
                  <a:lnTo>
                    <a:pt x="61" y="53"/>
                  </a:lnTo>
                  <a:lnTo>
                    <a:pt x="63" y="47"/>
                  </a:lnTo>
                  <a:lnTo>
                    <a:pt x="65" y="53"/>
                  </a:lnTo>
                  <a:lnTo>
                    <a:pt x="71" y="53"/>
                  </a:lnTo>
                  <a:close/>
                  <a:moveTo>
                    <a:pt x="53" y="78"/>
                  </a:moveTo>
                  <a:lnTo>
                    <a:pt x="46" y="74"/>
                  </a:lnTo>
                  <a:lnTo>
                    <a:pt x="40" y="78"/>
                  </a:lnTo>
                  <a:lnTo>
                    <a:pt x="42" y="72"/>
                  </a:lnTo>
                  <a:lnTo>
                    <a:pt x="36" y="68"/>
                  </a:lnTo>
                  <a:lnTo>
                    <a:pt x="44" y="68"/>
                  </a:lnTo>
                  <a:lnTo>
                    <a:pt x="46" y="59"/>
                  </a:lnTo>
                  <a:lnTo>
                    <a:pt x="48" y="68"/>
                  </a:lnTo>
                  <a:lnTo>
                    <a:pt x="55" y="68"/>
                  </a:lnTo>
                  <a:lnTo>
                    <a:pt x="50" y="72"/>
                  </a:lnTo>
                  <a:lnTo>
                    <a:pt x="53" y="78"/>
                  </a:lnTo>
                  <a:close/>
                  <a:moveTo>
                    <a:pt x="50" y="45"/>
                  </a:moveTo>
                  <a:lnTo>
                    <a:pt x="53" y="51"/>
                  </a:lnTo>
                  <a:lnTo>
                    <a:pt x="46" y="47"/>
                  </a:lnTo>
                  <a:lnTo>
                    <a:pt x="40" y="51"/>
                  </a:lnTo>
                  <a:lnTo>
                    <a:pt x="42" y="45"/>
                  </a:lnTo>
                  <a:lnTo>
                    <a:pt x="36" y="41"/>
                  </a:lnTo>
                  <a:lnTo>
                    <a:pt x="44" y="41"/>
                  </a:lnTo>
                  <a:lnTo>
                    <a:pt x="46" y="33"/>
                  </a:lnTo>
                  <a:lnTo>
                    <a:pt x="48" y="41"/>
                  </a:lnTo>
                  <a:lnTo>
                    <a:pt x="55" y="41"/>
                  </a:lnTo>
                  <a:lnTo>
                    <a:pt x="50" y="45"/>
                  </a:lnTo>
                  <a:close/>
                  <a:moveTo>
                    <a:pt x="139" y="12"/>
                  </a:moveTo>
                  <a:lnTo>
                    <a:pt x="142" y="4"/>
                  </a:lnTo>
                  <a:lnTo>
                    <a:pt x="144" y="12"/>
                  </a:lnTo>
                  <a:lnTo>
                    <a:pt x="152" y="12"/>
                  </a:lnTo>
                  <a:lnTo>
                    <a:pt x="146" y="17"/>
                  </a:lnTo>
                  <a:lnTo>
                    <a:pt x="148" y="23"/>
                  </a:lnTo>
                  <a:lnTo>
                    <a:pt x="142" y="19"/>
                  </a:lnTo>
                  <a:lnTo>
                    <a:pt x="135" y="23"/>
                  </a:lnTo>
                  <a:lnTo>
                    <a:pt x="137" y="17"/>
                  </a:lnTo>
                  <a:lnTo>
                    <a:pt x="133" y="12"/>
                  </a:lnTo>
                  <a:lnTo>
                    <a:pt x="139" y="12"/>
                  </a:lnTo>
                  <a:close/>
                  <a:moveTo>
                    <a:pt x="125" y="19"/>
                  </a:moveTo>
                  <a:lnTo>
                    <a:pt x="127" y="25"/>
                  </a:lnTo>
                  <a:lnTo>
                    <a:pt x="135" y="25"/>
                  </a:lnTo>
                  <a:lnTo>
                    <a:pt x="129" y="31"/>
                  </a:lnTo>
                  <a:lnTo>
                    <a:pt x="131" y="37"/>
                  </a:lnTo>
                  <a:lnTo>
                    <a:pt x="125" y="33"/>
                  </a:lnTo>
                  <a:lnTo>
                    <a:pt x="119" y="37"/>
                  </a:lnTo>
                  <a:lnTo>
                    <a:pt x="121" y="31"/>
                  </a:lnTo>
                  <a:lnTo>
                    <a:pt x="117" y="25"/>
                  </a:lnTo>
                  <a:lnTo>
                    <a:pt x="123" y="25"/>
                  </a:lnTo>
                  <a:lnTo>
                    <a:pt x="125" y="19"/>
                  </a:lnTo>
                  <a:close/>
                  <a:moveTo>
                    <a:pt x="107" y="12"/>
                  </a:moveTo>
                  <a:lnTo>
                    <a:pt x="109" y="4"/>
                  </a:lnTo>
                  <a:lnTo>
                    <a:pt x="113" y="12"/>
                  </a:lnTo>
                  <a:lnTo>
                    <a:pt x="119" y="12"/>
                  </a:lnTo>
                  <a:lnTo>
                    <a:pt x="113" y="17"/>
                  </a:lnTo>
                  <a:lnTo>
                    <a:pt x="115" y="23"/>
                  </a:lnTo>
                  <a:lnTo>
                    <a:pt x="109" y="19"/>
                  </a:lnTo>
                  <a:lnTo>
                    <a:pt x="105" y="23"/>
                  </a:lnTo>
                  <a:lnTo>
                    <a:pt x="107" y="17"/>
                  </a:lnTo>
                  <a:lnTo>
                    <a:pt x="101" y="12"/>
                  </a:lnTo>
                  <a:lnTo>
                    <a:pt x="107" y="12"/>
                  </a:lnTo>
                  <a:close/>
                  <a:moveTo>
                    <a:pt x="93" y="19"/>
                  </a:moveTo>
                  <a:lnTo>
                    <a:pt x="95" y="25"/>
                  </a:lnTo>
                  <a:lnTo>
                    <a:pt x="103" y="25"/>
                  </a:lnTo>
                  <a:lnTo>
                    <a:pt x="97" y="31"/>
                  </a:lnTo>
                  <a:lnTo>
                    <a:pt x="99" y="37"/>
                  </a:lnTo>
                  <a:lnTo>
                    <a:pt x="93" y="33"/>
                  </a:lnTo>
                  <a:lnTo>
                    <a:pt x="87" y="37"/>
                  </a:lnTo>
                  <a:lnTo>
                    <a:pt x="91" y="31"/>
                  </a:lnTo>
                  <a:lnTo>
                    <a:pt x="85" y="25"/>
                  </a:lnTo>
                  <a:lnTo>
                    <a:pt x="91" y="25"/>
                  </a:lnTo>
                  <a:lnTo>
                    <a:pt x="93" y="19"/>
                  </a:lnTo>
                  <a:close/>
                  <a:moveTo>
                    <a:pt x="77" y="12"/>
                  </a:moveTo>
                  <a:lnTo>
                    <a:pt x="79" y="4"/>
                  </a:lnTo>
                  <a:lnTo>
                    <a:pt x="81" y="12"/>
                  </a:lnTo>
                  <a:lnTo>
                    <a:pt x="87" y="12"/>
                  </a:lnTo>
                  <a:lnTo>
                    <a:pt x="81" y="17"/>
                  </a:lnTo>
                  <a:lnTo>
                    <a:pt x="83" y="23"/>
                  </a:lnTo>
                  <a:lnTo>
                    <a:pt x="79" y="19"/>
                  </a:lnTo>
                  <a:lnTo>
                    <a:pt x="73" y="23"/>
                  </a:lnTo>
                  <a:lnTo>
                    <a:pt x="75" y="17"/>
                  </a:lnTo>
                  <a:lnTo>
                    <a:pt x="69" y="12"/>
                  </a:lnTo>
                  <a:lnTo>
                    <a:pt x="77" y="12"/>
                  </a:lnTo>
                  <a:close/>
                  <a:moveTo>
                    <a:pt x="63" y="19"/>
                  </a:moveTo>
                  <a:lnTo>
                    <a:pt x="65" y="25"/>
                  </a:lnTo>
                  <a:lnTo>
                    <a:pt x="71" y="25"/>
                  </a:lnTo>
                  <a:lnTo>
                    <a:pt x="67" y="31"/>
                  </a:lnTo>
                  <a:lnTo>
                    <a:pt x="69" y="37"/>
                  </a:lnTo>
                  <a:lnTo>
                    <a:pt x="63" y="33"/>
                  </a:lnTo>
                  <a:lnTo>
                    <a:pt x="57" y="37"/>
                  </a:lnTo>
                  <a:lnTo>
                    <a:pt x="59" y="31"/>
                  </a:lnTo>
                  <a:lnTo>
                    <a:pt x="53" y="25"/>
                  </a:lnTo>
                  <a:lnTo>
                    <a:pt x="61" y="25"/>
                  </a:lnTo>
                  <a:lnTo>
                    <a:pt x="63" y="19"/>
                  </a:lnTo>
                  <a:close/>
                  <a:moveTo>
                    <a:pt x="44" y="12"/>
                  </a:moveTo>
                  <a:lnTo>
                    <a:pt x="46" y="4"/>
                  </a:lnTo>
                  <a:lnTo>
                    <a:pt x="48" y="12"/>
                  </a:lnTo>
                  <a:lnTo>
                    <a:pt x="55" y="12"/>
                  </a:lnTo>
                  <a:lnTo>
                    <a:pt x="50" y="17"/>
                  </a:lnTo>
                  <a:lnTo>
                    <a:pt x="53" y="23"/>
                  </a:lnTo>
                  <a:lnTo>
                    <a:pt x="46" y="19"/>
                  </a:lnTo>
                  <a:lnTo>
                    <a:pt x="40" y="23"/>
                  </a:lnTo>
                  <a:lnTo>
                    <a:pt x="42" y="17"/>
                  </a:lnTo>
                  <a:lnTo>
                    <a:pt x="36" y="12"/>
                  </a:lnTo>
                  <a:lnTo>
                    <a:pt x="44" y="12"/>
                  </a:lnTo>
                  <a:close/>
                  <a:moveTo>
                    <a:pt x="30" y="19"/>
                  </a:moveTo>
                  <a:lnTo>
                    <a:pt x="32" y="25"/>
                  </a:lnTo>
                  <a:lnTo>
                    <a:pt x="40" y="25"/>
                  </a:lnTo>
                  <a:lnTo>
                    <a:pt x="34" y="31"/>
                  </a:lnTo>
                  <a:lnTo>
                    <a:pt x="36" y="37"/>
                  </a:lnTo>
                  <a:lnTo>
                    <a:pt x="30" y="33"/>
                  </a:lnTo>
                  <a:lnTo>
                    <a:pt x="24" y="37"/>
                  </a:lnTo>
                  <a:lnTo>
                    <a:pt x="26" y="31"/>
                  </a:lnTo>
                  <a:lnTo>
                    <a:pt x="20" y="25"/>
                  </a:lnTo>
                  <a:lnTo>
                    <a:pt x="28" y="25"/>
                  </a:lnTo>
                  <a:lnTo>
                    <a:pt x="30" y="19"/>
                  </a:lnTo>
                  <a:close/>
                  <a:moveTo>
                    <a:pt x="12" y="12"/>
                  </a:moveTo>
                  <a:lnTo>
                    <a:pt x="14" y="4"/>
                  </a:lnTo>
                  <a:lnTo>
                    <a:pt x="16" y="12"/>
                  </a:lnTo>
                  <a:lnTo>
                    <a:pt x="24" y="12"/>
                  </a:lnTo>
                  <a:lnTo>
                    <a:pt x="18" y="17"/>
                  </a:lnTo>
                  <a:lnTo>
                    <a:pt x="20" y="23"/>
                  </a:lnTo>
                  <a:lnTo>
                    <a:pt x="14" y="19"/>
                  </a:lnTo>
                  <a:lnTo>
                    <a:pt x="8" y="23"/>
                  </a:lnTo>
                  <a:lnTo>
                    <a:pt x="12" y="17"/>
                  </a:lnTo>
                  <a:lnTo>
                    <a:pt x="6" y="12"/>
                  </a:lnTo>
                  <a:lnTo>
                    <a:pt x="12" y="12"/>
                  </a:lnTo>
                  <a:close/>
                  <a:moveTo>
                    <a:pt x="12" y="39"/>
                  </a:moveTo>
                  <a:lnTo>
                    <a:pt x="14" y="33"/>
                  </a:lnTo>
                  <a:lnTo>
                    <a:pt x="16" y="39"/>
                  </a:lnTo>
                  <a:lnTo>
                    <a:pt x="24" y="39"/>
                  </a:lnTo>
                  <a:lnTo>
                    <a:pt x="18" y="43"/>
                  </a:lnTo>
                  <a:lnTo>
                    <a:pt x="20" y="51"/>
                  </a:lnTo>
                  <a:lnTo>
                    <a:pt x="14" y="47"/>
                  </a:lnTo>
                  <a:lnTo>
                    <a:pt x="8" y="51"/>
                  </a:lnTo>
                  <a:lnTo>
                    <a:pt x="12" y="43"/>
                  </a:lnTo>
                  <a:lnTo>
                    <a:pt x="6" y="39"/>
                  </a:lnTo>
                  <a:lnTo>
                    <a:pt x="12" y="39"/>
                  </a:lnTo>
                  <a:close/>
                  <a:moveTo>
                    <a:pt x="12" y="68"/>
                  </a:moveTo>
                  <a:lnTo>
                    <a:pt x="14" y="59"/>
                  </a:lnTo>
                  <a:lnTo>
                    <a:pt x="16" y="68"/>
                  </a:lnTo>
                  <a:lnTo>
                    <a:pt x="24" y="68"/>
                  </a:lnTo>
                  <a:lnTo>
                    <a:pt x="18" y="72"/>
                  </a:lnTo>
                  <a:lnTo>
                    <a:pt x="20" y="78"/>
                  </a:lnTo>
                  <a:lnTo>
                    <a:pt x="14" y="74"/>
                  </a:lnTo>
                  <a:lnTo>
                    <a:pt x="8" y="78"/>
                  </a:lnTo>
                  <a:lnTo>
                    <a:pt x="12" y="72"/>
                  </a:lnTo>
                  <a:lnTo>
                    <a:pt x="6" y="68"/>
                  </a:lnTo>
                  <a:lnTo>
                    <a:pt x="12" y="68"/>
                  </a:lnTo>
                  <a:close/>
                  <a:moveTo>
                    <a:pt x="12" y="94"/>
                  </a:moveTo>
                  <a:lnTo>
                    <a:pt x="14" y="88"/>
                  </a:lnTo>
                  <a:lnTo>
                    <a:pt x="16" y="94"/>
                  </a:lnTo>
                  <a:lnTo>
                    <a:pt x="24" y="94"/>
                  </a:lnTo>
                  <a:lnTo>
                    <a:pt x="18" y="98"/>
                  </a:lnTo>
                  <a:lnTo>
                    <a:pt x="20" y="106"/>
                  </a:lnTo>
                  <a:lnTo>
                    <a:pt x="14" y="102"/>
                  </a:lnTo>
                  <a:lnTo>
                    <a:pt x="8" y="106"/>
                  </a:lnTo>
                  <a:lnTo>
                    <a:pt x="12" y="98"/>
                  </a:lnTo>
                  <a:lnTo>
                    <a:pt x="6" y="94"/>
                  </a:lnTo>
                  <a:lnTo>
                    <a:pt x="12" y="94"/>
                  </a:lnTo>
                  <a:close/>
                  <a:moveTo>
                    <a:pt x="20" y="133"/>
                  </a:moveTo>
                  <a:lnTo>
                    <a:pt x="14" y="129"/>
                  </a:lnTo>
                  <a:lnTo>
                    <a:pt x="8" y="133"/>
                  </a:lnTo>
                  <a:lnTo>
                    <a:pt x="12" y="127"/>
                  </a:lnTo>
                  <a:lnTo>
                    <a:pt x="6" y="123"/>
                  </a:lnTo>
                  <a:lnTo>
                    <a:pt x="12" y="123"/>
                  </a:lnTo>
                  <a:lnTo>
                    <a:pt x="14" y="115"/>
                  </a:lnTo>
                  <a:lnTo>
                    <a:pt x="16" y="123"/>
                  </a:lnTo>
                  <a:lnTo>
                    <a:pt x="24" y="123"/>
                  </a:lnTo>
                  <a:lnTo>
                    <a:pt x="18" y="127"/>
                  </a:lnTo>
                  <a:lnTo>
                    <a:pt x="20" y="133"/>
                  </a:lnTo>
                  <a:close/>
                  <a:moveTo>
                    <a:pt x="30" y="115"/>
                  </a:moveTo>
                  <a:lnTo>
                    <a:pt x="24" y="119"/>
                  </a:lnTo>
                  <a:lnTo>
                    <a:pt x="26" y="113"/>
                  </a:lnTo>
                  <a:lnTo>
                    <a:pt x="20" y="108"/>
                  </a:lnTo>
                  <a:lnTo>
                    <a:pt x="28" y="108"/>
                  </a:lnTo>
                  <a:lnTo>
                    <a:pt x="30" y="102"/>
                  </a:lnTo>
                  <a:lnTo>
                    <a:pt x="32" y="108"/>
                  </a:lnTo>
                  <a:lnTo>
                    <a:pt x="40" y="108"/>
                  </a:lnTo>
                  <a:lnTo>
                    <a:pt x="34" y="113"/>
                  </a:lnTo>
                  <a:lnTo>
                    <a:pt x="36" y="119"/>
                  </a:lnTo>
                  <a:lnTo>
                    <a:pt x="30" y="115"/>
                  </a:lnTo>
                  <a:close/>
                  <a:moveTo>
                    <a:pt x="53" y="133"/>
                  </a:moveTo>
                  <a:lnTo>
                    <a:pt x="46" y="129"/>
                  </a:lnTo>
                  <a:lnTo>
                    <a:pt x="40" y="133"/>
                  </a:lnTo>
                  <a:lnTo>
                    <a:pt x="42" y="127"/>
                  </a:lnTo>
                  <a:lnTo>
                    <a:pt x="36" y="123"/>
                  </a:lnTo>
                  <a:lnTo>
                    <a:pt x="44" y="123"/>
                  </a:lnTo>
                  <a:lnTo>
                    <a:pt x="46" y="115"/>
                  </a:lnTo>
                  <a:lnTo>
                    <a:pt x="48" y="123"/>
                  </a:lnTo>
                  <a:lnTo>
                    <a:pt x="55" y="123"/>
                  </a:lnTo>
                  <a:lnTo>
                    <a:pt x="50" y="127"/>
                  </a:lnTo>
                  <a:lnTo>
                    <a:pt x="53" y="133"/>
                  </a:lnTo>
                  <a:close/>
                  <a:moveTo>
                    <a:pt x="63" y="115"/>
                  </a:moveTo>
                  <a:lnTo>
                    <a:pt x="57" y="119"/>
                  </a:lnTo>
                  <a:lnTo>
                    <a:pt x="59" y="113"/>
                  </a:lnTo>
                  <a:lnTo>
                    <a:pt x="53" y="108"/>
                  </a:lnTo>
                  <a:lnTo>
                    <a:pt x="61" y="108"/>
                  </a:lnTo>
                  <a:lnTo>
                    <a:pt x="63" y="102"/>
                  </a:lnTo>
                  <a:lnTo>
                    <a:pt x="65" y="108"/>
                  </a:lnTo>
                  <a:lnTo>
                    <a:pt x="71" y="108"/>
                  </a:lnTo>
                  <a:lnTo>
                    <a:pt x="67" y="113"/>
                  </a:lnTo>
                  <a:lnTo>
                    <a:pt x="69" y="119"/>
                  </a:lnTo>
                  <a:lnTo>
                    <a:pt x="63" y="115"/>
                  </a:lnTo>
                  <a:close/>
                  <a:moveTo>
                    <a:pt x="83" y="133"/>
                  </a:moveTo>
                  <a:lnTo>
                    <a:pt x="79" y="129"/>
                  </a:lnTo>
                  <a:lnTo>
                    <a:pt x="73" y="133"/>
                  </a:lnTo>
                  <a:lnTo>
                    <a:pt x="75" y="127"/>
                  </a:lnTo>
                  <a:lnTo>
                    <a:pt x="69" y="123"/>
                  </a:lnTo>
                  <a:lnTo>
                    <a:pt x="77" y="123"/>
                  </a:lnTo>
                  <a:lnTo>
                    <a:pt x="79" y="115"/>
                  </a:lnTo>
                  <a:lnTo>
                    <a:pt x="81" y="123"/>
                  </a:lnTo>
                  <a:lnTo>
                    <a:pt x="87" y="123"/>
                  </a:lnTo>
                  <a:lnTo>
                    <a:pt x="81" y="127"/>
                  </a:lnTo>
                  <a:lnTo>
                    <a:pt x="83" y="133"/>
                  </a:lnTo>
                  <a:close/>
                  <a:moveTo>
                    <a:pt x="93" y="115"/>
                  </a:moveTo>
                  <a:lnTo>
                    <a:pt x="87" y="119"/>
                  </a:lnTo>
                  <a:lnTo>
                    <a:pt x="91" y="113"/>
                  </a:lnTo>
                  <a:lnTo>
                    <a:pt x="85" y="108"/>
                  </a:lnTo>
                  <a:lnTo>
                    <a:pt x="91" y="108"/>
                  </a:lnTo>
                  <a:lnTo>
                    <a:pt x="93" y="100"/>
                  </a:lnTo>
                  <a:lnTo>
                    <a:pt x="95" y="108"/>
                  </a:lnTo>
                  <a:lnTo>
                    <a:pt x="103" y="108"/>
                  </a:lnTo>
                  <a:lnTo>
                    <a:pt x="97" y="113"/>
                  </a:lnTo>
                  <a:lnTo>
                    <a:pt x="99" y="119"/>
                  </a:lnTo>
                  <a:lnTo>
                    <a:pt x="93" y="115"/>
                  </a:lnTo>
                  <a:close/>
                  <a:moveTo>
                    <a:pt x="115" y="135"/>
                  </a:moveTo>
                  <a:lnTo>
                    <a:pt x="109" y="129"/>
                  </a:lnTo>
                  <a:lnTo>
                    <a:pt x="105" y="135"/>
                  </a:lnTo>
                  <a:lnTo>
                    <a:pt x="107" y="127"/>
                  </a:lnTo>
                  <a:lnTo>
                    <a:pt x="101" y="123"/>
                  </a:lnTo>
                  <a:lnTo>
                    <a:pt x="107" y="123"/>
                  </a:lnTo>
                  <a:lnTo>
                    <a:pt x="109" y="117"/>
                  </a:lnTo>
                  <a:lnTo>
                    <a:pt x="113" y="123"/>
                  </a:lnTo>
                  <a:lnTo>
                    <a:pt x="119" y="123"/>
                  </a:lnTo>
                  <a:lnTo>
                    <a:pt x="113" y="127"/>
                  </a:lnTo>
                  <a:lnTo>
                    <a:pt x="115" y="135"/>
                  </a:lnTo>
                  <a:close/>
                  <a:moveTo>
                    <a:pt x="125" y="115"/>
                  </a:moveTo>
                  <a:lnTo>
                    <a:pt x="119" y="119"/>
                  </a:lnTo>
                  <a:lnTo>
                    <a:pt x="121" y="113"/>
                  </a:lnTo>
                  <a:lnTo>
                    <a:pt x="117" y="108"/>
                  </a:lnTo>
                  <a:lnTo>
                    <a:pt x="123" y="108"/>
                  </a:lnTo>
                  <a:lnTo>
                    <a:pt x="125" y="102"/>
                  </a:lnTo>
                  <a:lnTo>
                    <a:pt x="127" y="108"/>
                  </a:lnTo>
                  <a:lnTo>
                    <a:pt x="135" y="108"/>
                  </a:lnTo>
                  <a:lnTo>
                    <a:pt x="129" y="113"/>
                  </a:lnTo>
                  <a:lnTo>
                    <a:pt x="131" y="119"/>
                  </a:lnTo>
                  <a:lnTo>
                    <a:pt x="125" y="115"/>
                  </a:lnTo>
                  <a:close/>
                  <a:moveTo>
                    <a:pt x="148" y="133"/>
                  </a:moveTo>
                  <a:lnTo>
                    <a:pt x="142" y="129"/>
                  </a:lnTo>
                  <a:lnTo>
                    <a:pt x="135" y="133"/>
                  </a:lnTo>
                  <a:lnTo>
                    <a:pt x="137" y="127"/>
                  </a:lnTo>
                  <a:lnTo>
                    <a:pt x="133" y="123"/>
                  </a:lnTo>
                  <a:lnTo>
                    <a:pt x="139" y="123"/>
                  </a:lnTo>
                  <a:lnTo>
                    <a:pt x="142" y="115"/>
                  </a:lnTo>
                  <a:lnTo>
                    <a:pt x="144" y="123"/>
                  </a:lnTo>
                  <a:lnTo>
                    <a:pt x="152" y="123"/>
                  </a:lnTo>
                  <a:lnTo>
                    <a:pt x="146" y="127"/>
                  </a:lnTo>
                  <a:lnTo>
                    <a:pt x="148" y="133"/>
                  </a:lnTo>
                  <a:close/>
                  <a:moveTo>
                    <a:pt x="158" y="115"/>
                  </a:moveTo>
                  <a:lnTo>
                    <a:pt x="152" y="119"/>
                  </a:lnTo>
                  <a:lnTo>
                    <a:pt x="154" y="113"/>
                  </a:lnTo>
                  <a:lnTo>
                    <a:pt x="148" y="108"/>
                  </a:lnTo>
                  <a:lnTo>
                    <a:pt x="156" y="108"/>
                  </a:lnTo>
                  <a:lnTo>
                    <a:pt x="158" y="102"/>
                  </a:lnTo>
                  <a:lnTo>
                    <a:pt x="160" y="108"/>
                  </a:lnTo>
                  <a:lnTo>
                    <a:pt x="166" y="108"/>
                  </a:lnTo>
                  <a:lnTo>
                    <a:pt x="162" y="113"/>
                  </a:lnTo>
                  <a:lnTo>
                    <a:pt x="164" y="119"/>
                  </a:lnTo>
                  <a:lnTo>
                    <a:pt x="158" y="115"/>
                  </a:lnTo>
                  <a:close/>
                  <a:moveTo>
                    <a:pt x="180" y="133"/>
                  </a:moveTo>
                  <a:lnTo>
                    <a:pt x="174" y="129"/>
                  </a:lnTo>
                  <a:lnTo>
                    <a:pt x="168" y="133"/>
                  </a:lnTo>
                  <a:lnTo>
                    <a:pt x="170" y="127"/>
                  </a:lnTo>
                  <a:lnTo>
                    <a:pt x="164" y="123"/>
                  </a:lnTo>
                  <a:lnTo>
                    <a:pt x="172" y="123"/>
                  </a:lnTo>
                  <a:lnTo>
                    <a:pt x="174" y="115"/>
                  </a:lnTo>
                  <a:lnTo>
                    <a:pt x="176" y="123"/>
                  </a:lnTo>
                  <a:lnTo>
                    <a:pt x="182" y="123"/>
                  </a:lnTo>
                  <a:lnTo>
                    <a:pt x="176" y="127"/>
                  </a:lnTo>
                  <a:lnTo>
                    <a:pt x="180" y="133"/>
                  </a:lnTo>
                  <a:close/>
                  <a:moveTo>
                    <a:pt x="176" y="98"/>
                  </a:moveTo>
                  <a:lnTo>
                    <a:pt x="180" y="106"/>
                  </a:lnTo>
                  <a:lnTo>
                    <a:pt x="174" y="102"/>
                  </a:lnTo>
                  <a:lnTo>
                    <a:pt x="168" y="106"/>
                  </a:lnTo>
                  <a:lnTo>
                    <a:pt x="170" y="98"/>
                  </a:lnTo>
                  <a:lnTo>
                    <a:pt x="164" y="94"/>
                  </a:lnTo>
                  <a:lnTo>
                    <a:pt x="172" y="94"/>
                  </a:lnTo>
                  <a:lnTo>
                    <a:pt x="174" y="88"/>
                  </a:lnTo>
                  <a:lnTo>
                    <a:pt x="176" y="94"/>
                  </a:lnTo>
                  <a:lnTo>
                    <a:pt x="182" y="94"/>
                  </a:lnTo>
                  <a:lnTo>
                    <a:pt x="176" y="98"/>
                  </a:lnTo>
                  <a:close/>
                  <a:moveTo>
                    <a:pt x="176" y="72"/>
                  </a:moveTo>
                  <a:lnTo>
                    <a:pt x="180" y="78"/>
                  </a:lnTo>
                  <a:lnTo>
                    <a:pt x="174" y="74"/>
                  </a:lnTo>
                  <a:lnTo>
                    <a:pt x="168" y="78"/>
                  </a:lnTo>
                  <a:lnTo>
                    <a:pt x="170" y="72"/>
                  </a:lnTo>
                  <a:lnTo>
                    <a:pt x="164" y="68"/>
                  </a:lnTo>
                  <a:lnTo>
                    <a:pt x="172" y="68"/>
                  </a:lnTo>
                  <a:lnTo>
                    <a:pt x="174" y="59"/>
                  </a:lnTo>
                  <a:lnTo>
                    <a:pt x="176" y="68"/>
                  </a:lnTo>
                  <a:lnTo>
                    <a:pt x="182" y="68"/>
                  </a:lnTo>
                  <a:lnTo>
                    <a:pt x="176" y="72"/>
                  </a:lnTo>
                  <a:close/>
                  <a:moveTo>
                    <a:pt x="176" y="43"/>
                  </a:moveTo>
                  <a:lnTo>
                    <a:pt x="180" y="51"/>
                  </a:lnTo>
                  <a:lnTo>
                    <a:pt x="174" y="47"/>
                  </a:lnTo>
                  <a:lnTo>
                    <a:pt x="168" y="51"/>
                  </a:lnTo>
                  <a:lnTo>
                    <a:pt x="170" y="43"/>
                  </a:lnTo>
                  <a:lnTo>
                    <a:pt x="164" y="39"/>
                  </a:lnTo>
                  <a:lnTo>
                    <a:pt x="172" y="39"/>
                  </a:lnTo>
                  <a:lnTo>
                    <a:pt x="174" y="33"/>
                  </a:lnTo>
                  <a:lnTo>
                    <a:pt x="176" y="39"/>
                  </a:lnTo>
                  <a:lnTo>
                    <a:pt x="182" y="39"/>
                  </a:lnTo>
                  <a:lnTo>
                    <a:pt x="176" y="43"/>
                  </a:lnTo>
                  <a:close/>
                  <a:moveTo>
                    <a:pt x="176" y="17"/>
                  </a:moveTo>
                  <a:lnTo>
                    <a:pt x="180" y="23"/>
                  </a:lnTo>
                  <a:lnTo>
                    <a:pt x="174" y="19"/>
                  </a:lnTo>
                  <a:lnTo>
                    <a:pt x="168" y="23"/>
                  </a:lnTo>
                  <a:lnTo>
                    <a:pt x="170" y="17"/>
                  </a:lnTo>
                  <a:lnTo>
                    <a:pt x="164" y="12"/>
                  </a:lnTo>
                  <a:lnTo>
                    <a:pt x="172" y="12"/>
                  </a:lnTo>
                  <a:lnTo>
                    <a:pt x="174" y="4"/>
                  </a:lnTo>
                  <a:lnTo>
                    <a:pt x="176" y="12"/>
                  </a:lnTo>
                  <a:lnTo>
                    <a:pt x="182" y="12"/>
                  </a:lnTo>
                  <a:lnTo>
                    <a:pt x="176"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1">
              <a:extLst>
                <a:ext uri="{FF2B5EF4-FFF2-40B4-BE49-F238E27FC236}">
                  <a16:creationId xmlns:a16="http://schemas.microsoft.com/office/drawing/2014/main" xmlns="" id="{43D4E757-2DC8-4234-B6F3-2E6796D92643}"/>
                </a:ext>
              </a:extLst>
            </p:cNvPr>
            <p:cNvSpPr>
              <a:spLocks/>
            </p:cNvSpPr>
            <p:nvPr/>
          </p:nvSpPr>
          <p:spPr bwMode="auto">
            <a:xfrm>
              <a:off x="1" y="247"/>
              <a:ext cx="36" cy="19"/>
            </a:xfrm>
            <a:custGeom>
              <a:avLst/>
              <a:gdLst>
                <a:gd name="T0" fmla="*/ 36 w 36"/>
                <a:gd name="T1" fmla="*/ 0 h 19"/>
                <a:gd name="T2" fmla="*/ 0 w 36"/>
                <a:gd name="T3" fmla="*/ 0 h 19"/>
                <a:gd name="T4" fmla="*/ 0 w 36"/>
                <a:gd name="T5" fmla="*/ 19 h 19"/>
                <a:gd name="T6" fmla="*/ 36 w 36"/>
                <a:gd name="T7" fmla="*/ 0 h 19"/>
              </a:gdLst>
              <a:ahLst/>
              <a:cxnLst>
                <a:cxn ang="0">
                  <a:pos x="T0" y="T1"/>
                </a:cxn>
                <a:cxn ang="0">
                  <a:pos x="T2" y="T3"/>
                </a:cxn>
                <a:cxn ang="0">
                  <a:pos x="T4" y="T5"/>
                </a:cxn>
                <a:cxn ang="0">
                  <a:pos x="T6" y="T7"/>
                </a:cxn>
              </a:cxnLst>
              <a:rect l="0" t="0" r="r" b="b"/>
              <a:pathLst>
                <a:path w="36" h="19">
                  <a:moveTo>
                    <a:pt x="36" y="0"/>
                  </a:moveTo>
                  <a:lnTo>
                    <a:pt x="0" y="0"/>
                  </a:lnTo>
                  <a:lnTo>
                    <a:pt x="0" y="19"/>
                  </a:lnTo>
                  <a:lnTo>
                    <a:pt x="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2">
              <a:extLst>
                <a:ext uri="{FF2B5EF4-FFF2-40B4-BE49-F238E27FC236}">
                  <a16:creationId xmlns:a16="http://schemas.microsoft.com/office/drawing/2014/main" xmlns="" id="{620818FC-FC92-4386-A2FB-073EFFF89667}"/>
                </a:ext>
              </a:extLst>
            </p:cNvPr>
            <p:cNvSpPr>
              <a:spLocks/>
            </p:cNvSpPr>
            <p:nvPr/>
          </p:nvSpPr>
          <p:spPr bwMode="auto">
            <a:xfrm>
              <a:off x="1" y="206"/>
              <a:ext cx="117" cy="21"/>
            </a:xfrm>
            <a:custGeom>
              <a:avLst/>
              <a:gdLst>
                <a:gd name="T0" fmla="*/ 0 w 117"/>
                <a:gd name="T1" fmla="*/ 0 h 21"/>
                <a:gd name="T2" fmla="*/ 0 w 117"/>
                <a:gd name="T3" fmla="*/ 21 h 21"/>
                <a:gd name="T4" fmla="*/ 77 w 117"/>
                <a:gd name="T5" fmla="*/ 21 h 21"/>
                <a:gd name="T6" fmla="*/ 117 w 117"/>
                <a:gd name="T7" fmla="*/ 0 h 21"/>
                <a:gd name="T8" fmla="*/ 0 w 117"/>
                <a:gd name="T9" fmla="*/ 0 h 21"/>
              </a:gdLst>
              <a:ahLst/>
              <a:cxnLst>
                <a:cxn ang="0">
                  <a:pos x="T0" y="T1"/>
                </a:cxn>
                <a:cxn ang="0">
                  <a:pos x="T2" y="T3"/>
                </a:cxn>
                <a:cxn ang="0">
                  <a:pos x="T4" y="T5"/>
                </a:cxn>
                <a:cxn ang="0">
                  <a:pos x="T6" y="T7"/>
                </a:cxn>
                <a:cxn ang="0">
                  <a:pos x="T8" y="T9"/>
                </a:cxn>
              </a:cxnLst>
              <a:rect l="0" t="0" r="r" b="b"/>
              <a:pathLst>
                <a:path w="117" h="21">
                  <a:moveTo>
                    <a:pt x="0" y="0"/>
                  </a:moveTo>
                  <a:lnTo>
                    <a:pt x="0" y="21"/>
                  </a:lnTo>
                  <a:lnTo>
                    <a:pt x="77" y="21"/>
                  </a:lnTo>
                  <a:lnTo>
                    <a:pt x="11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3">
              <a:extLst>
                <a:ext uri="{FF2B5EF4-FFF2-40B4-BE49-F238E27FC236}">
                  <a16:creationId xmlns:a16="http://schemas.microsoft.com/office/drawing/2014/main" xmlns="" id="{D3705090-BDD6-46A9-8ADC-1B091647032C}"/>
                </a:ext>
              </a:extLst>
            </p:cNvPr>
            <p:cNvSpPr>
              <a:spLocks/>
            </p:cNvSpPr>
            <p:nvPr/>
          </p:nvSpPr>
          <p:spPr bwMode="auto">
            <a:xfrm>
              <a:off x="1" y="166"/>
              <a:ext cx="196" cy="20"/>
            </a:xfrm>
            <a:custGeom>
              <a:avLst/>
              <a:gdLst>
                <a:gd name="T0" fmla="*/ 0 w 196"/>
                <a:gd name="T1" fmla="*/ 0 h 20"/>
                <a:gd name="T2" fmla="*/ 0 w 196"/>
                <a:gd name="T3" fmla="*/ 20 h 20"/>
                <a:gd name="T4" fmla="*/ 156 w 196"/>
                <a:gd name="T5" fmla="*/ 20 h 20"/>
                <a:gd name="T6" fmla="*/ 196 w 196"/>
                <a:gd name="T7" fmla="*/ 0 h 20"/>
                <a:gd name="T8" fmla="*/ 0 w 196"/>
                <a:gd name="T9" fmla="*/ 0 h 20"/>
              </a:gdLst>
              <a:ahLst/>
              <a:cxnLst>
                <a:cxn ang="0">
                  <a:pos x="T0" y="T1"/>
                </a:cxn>
                <a:cxn ang="0">
                  <a:pos x="T2" y="T3"/>
                </a:cxn>
                <a:cxn ang="0">
                  <a:pos x="T4" y="T5"/>
                </a:cxn>
                <a:cxn ang="0">
                  <a:pos x="T6" y="T7"/>
                </a:cxn>
                <a:cxn ang="0">
                  <a:pos x="T8" y="T9"/>
                </a:cxn>
              </a:cxnLst>
              <a:rect l="0" t="0" r="r" b="b"/>
              <a:pathLst>
                <a:path w="196" h="20">
                  <a:moveTo>
                    <a:pt x="0" y="0"/>
                  </a:moveTo>
                  <a:lnTo>
                    <a:pt x="0" y="20"/>
                  </a:lnTo>
                  <a:lnTo>
                    <a:pt x="156" y="20"/>
                  </a:lnTo>
                  <a:lnTo>
                    <a:pt x="19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4">
              <a:extLst>
                <a:ext uri="{FF2B5EF4-FFF2-40B4-BE49-F238E27FC236}">
                  <a16:creationId xmlns:a16="http://schemas.microsoft.com/office/drawing/2014/main" xmlns="" id="{096DC2F1-A9E9-4DA0-A705-63D9CAA4C20B}"/>
                </a:ext>
              </a:extLst>
            </p:cNvPr>
            <p:cNvSpPr>
              <a:spLocks/>
            </p:cNvSpPr>
            <p:nvPr/>
          </p:nvSpPr>
          <p:spPr bwMode="auto">
            <a:xfrm>
              <a:off x="191" y="127"/>
              <a:ext cx="87" cy="20"/>
            </a:xfrm>
            <a:custGeom>
              <a:avLst/>
              <a:gdLst>
                <a:gd name="T0" fmla="*/ 0 w 87"/>
                <a:gd name="T1" fmla="*/ 0 h 20"/>
                <a:gd name="T2" fmla="*/ 0 w 87"/>
                <a:gd name="T3" fmla="*/ 20 h 20"/>
                <a:gd name="T4" fmla="*/ 47 w 87"/>
                <a:gd name="T5" fmla="*/ 20 h 20"/>
                <a:gd name="T6" fmla="*/ 87 w 87"/>
                <a:gd name="T7" fmla="*/ 0 h 20"/>
                <a:gd name="T8" fmla="*/ 0 w 87"/>
                <a:gd name="T9" fmla="*/ 0 h 20"/>
              </a:gdLst>
              <a:ahLst/>
              <a:cxnLst>
                <a:cxn ang="0">
                  <a:pos x="T0" y="T1"/>
                </a:cxn>
                <a:cxn ang="0">
                  <a:pos x="T2" y="T3"/>
                </a:cxn>
                <a:cxn ang="0">
                  <a:pos x="T4" y="T5"/>
                </a:cxn>
                <a:cxn ang="0">
                  <a:pos x="T6" y="T7"/>
                </a:cxn>
                <a:cxn ang="0">
                  <a:pos x="T8" y="T9"/>
                </a:cxn>
              </a:cxnLst>
              <a:rect l="0" t="0" r="r" b="b"/>
              <a:pathLst>
                <a:path w="87" h="20">
                  <a:moveTo>
                    <a:pt x="0" y="0"/>
                  </a:moveTo>
                  <a:lnTo>
                    <a:pt x="0" y="20"/>
                  </a:lnTo>
                  <a:lnTo>
                    <a:pt x="47" y="20"/>
                  </a:lnTo>
                  <a:lnTo>
                    <a:pt x="8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5">
              <a:extLst>
                <a:ext uri="{FF2B5EF4-FFF2-40B4-BE49-F238E27FC236}">
                  <a16:creationId xmlns:a16="http://schemas.microsoft.com/office/drawing/2014/main" xmlns="" id="{34A0155E-D8A1-44A7-A117-9ECFF37968D7}"/>
                </a:ext>
              </a:extLst>
            </p:cNvPr>
            <p:cNvSpPr>
              <a:spLocks/>
            </p:cNvSpPr>
            <p:nvPr/>
          </p:nvSpPr>
          <p:spPr bwMode="auto">
            <a:xfrm>
              <a:off x="191" y="84"/>
              <a:ext cx="170" cy="20"/>
            </a:xfrm>
            <a:custGeom>
              <a:avLst/>
              <a:gdLst>
                <a:gd name="T0" fmla="*/ 0 w 170"/>
                <a:gd name="T1" fmla="*/ 0 h 20"/>
                <a:gd name="T2" fmla="*/ 0 w 170"/>
                <a:gd name="T3" fmla="*/ 20 h 20"/>
                <a:gd name="T4" fmla="*/ 130 w 170"/>
                <a:gd name="T5" fmla="*/ 20 h 20"/>
                <a:gd name="T6" fmla="*/ 170 w 170"/>
                <a:gd name="T7" fmla="*/ 0 h 20"/>
                <a:gd name="T8" fmla="*/ 0 w 170"/>
                <a:gd name="T9" fmla="*/ 0 h 20"/>
              </a:gdLst>
              <a:ahLst/>
              <a:cxnLst>
                <a:cxn ang="0">
                  <a:pos x="T0" y="T1"/>
                </a:cxn>
                <a:cxn ang="0">
                  <a:pos x="T2" y="T3"/>
                </a:cxn>
                <a:cxn ang="0">
                  <a:pos x="T4" y="T5"/>
                </a:cxn>
                <a:cxn ang="0">
                  <a:pos x="T6" y="T7"/>
                </a:cxn>
                <a:cxn ang="0">
                  <a:pos x="T8" y="T9"/>
                </a:cxn>
              </a:cxnLst>
              <a:rect l="0" t="0" r="r" b="b"/>
              <a:pathLst>
                <a:path w="170" h="20">
                  <a:moveTo>
                    <a:pt x="0" y="0"/>
                  </a:moveTo>
                  <a:lnTo>
                    <a:pt x="0" y="20"/>
                  </a:lnTo>
                  <a:lnTo>
                    <a:pt x="130" y="20"/>
                  </a:lnTo>
                  <a:lnTo>
                    <a:pt x="17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6">
              <a:extLst>
                <a:ext uri="{FF2B5EF4-FFF2-40B4-BE49-F238E27FC236}">
                  <a16:creationId xmlns:a16="http://schemas.microsoft.com/office/drawing/2014/main" xmlns="" id="{84855207-55AD-4149-9EC1-CD85C2C045E9}"/>
                </a:ext>
              </a:extLst>
            </p:cNvPr>
            <p:cNvSpPr>
              <a:spLocks/>
            </p:cNvSpPr>
            <p:nvPr/>
          </p:nvSpPr>
          <p:spPr bwMode="auto">
            <a:xfrm>
              <a:off x="191" y="45"/>
              <a:ext cx="249" cy="20"/>
            </a:xfrm>
            <a:custGeom>
              <a:avLst/>
              <a:gdLst>
                <a:gd name="T0" fmla="*/ 0 w 249"/>
                <a:gd name="T1" fmla="*/ 0 h 20"/>
                <a:gd name="T2" fmla="*/ 0 w 249"/>
                <a:gd name="T3" fmla="*/ 20 h 20"/>
                <a:gd name="T4" fmla="*/ 208 w 249"/>
                <a:gd name="T5" fmla="*/ 20 h 20"/>
                <a:gd name="T6" fmla="*/ 249 w 249"/>
                <a:gd name="T7" fmla="*/ 0 h 20"/>
                <a:gd name="T8" fmla="*/ 0 w 249"/>
                <a:gd name="T9" fmla="*/ 0 h 20"/>
              </a:gdLst>
              <a:ahLst/>
              <a:cxnLst>
                <a:cxn ang="0">
                  <a:pos x="T0" y="T1"/>
                </a:cxn>
                <a:cxn ang="0">
                  <a:pos x="T2" y="T3"/>
                </a:cxn>
                <a:cxn ang="0">
                  <a:pos x="T4" y="T5"/>
                </a:cxn>
                <a:cxn ang="0">
                  <a:pos x="T6" y="T7"/>
                </a:cxn>
                <a:cxn ang="0">
                  <a:pos x="T8" y="T9"/>
                </a:cxn>
              </a:cxnLst>
              <a:rect l="0" t="0" r="r" b="b"/>
              <a:pathLst>
                <a:path w="249" h="20">
                  <a:moveTo>
                    <a:pt x="0" y="0"/>
                  </a:moveTo>
                  <a:lnTo>
                    <a:pt x="0" y="20"/>
                  </a:lnTo>
                  <a:lnTo>
                    <a:pt x="208" y="20"/>
                  </a:lnTo>
                  <a:lnTo>
                    <a:pt x="24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7">
              <a:extLst>
                <a:ext uri="{FF2B5EF4-FFF2-40B4-BE49-F238E27FC236}">
                  <a16:creationId xmlns:a16="http://schemas.microsoft.com/office/drawing/2014/main" xmlns="" id="{6CC927FA-CB50-4C6F-97CC-607032CD94C4}"/>
                </a:ext>
              </a:extLst>
            </p:cNvPr>
            <p:cNvSpPr>
              <a:spLocks/>
            </p:cNvSpPr>
            <p:nvPr/>
          </p:nvSpPr>
          <p:spPr bwMode="auto">
            <a:xfrm>
              <a:off x="191" y="4"/>
              <a:ext cx="330" cy="21"/>
            </a:xfrm>
            <a:custGeom>
              <a:avLst/>
              <a:gdLst>
                <a:gd name="T0" fmla="*/ 289 w 330"/>
                <a:gd name="T1" fmla="*/ 21 h 21"/>
                <a:gd name="T2" fmla="*/ 330 w 330"/>
                <a:gd name="T3" fmla="*/ 0 h 21"/>
                <a:gd name="T4" fmla="*/ 0 w 330"/>
                <a:gd name="T5" fmla="*/ 0 h 21"/>
                <a:gd name="T6" fmla="*/ 0 w 330"/>
                <a:gd name="T7" fmla="*/ 21 h 21"/>
                <a:gd name="T8" fmla="*/ 289 w 330"/>
                <a:gd name="T9" fmla="*/ 21 h 21"/>
              </a:gdLst>
              <a:ahLst/>
              <a:cxnLst>
                <a:cxn ang="0">
                  <a:pos x="T0" y="T1"/>
                </a:cxn>
                <a:cxn ang="0">
                  <a:pos x="T2" y="T3"/>
                </a:cxn>
                <a:cxn ang="0">
                  <a:pos x="T4" y="T5"/>
                </a:cxn>
                <a:cxn ang="0">
                  <a:pos x="T6" y="T7"/>
                </a:cxn>
                <a:cxn ang="0">
                  <a:pos x="T8" y="T9"/>
                </a:cxn>
              </a:cxnLst>
              <a:rect l="0" t="0" r="r" b="b"/>
              <a:pathLst>
                <a:path w="330" h="21">
                  <a:moveTo>
                    <a:pt x="289" y="21"/>
                  </a:moveTo>
                  <a:lnTo>
                    <a:pt x="330" y="0"/>
                  </a:lnTo>
                  <a:lnTo>
                    <a:pt x="0" y="0"/>
                  </a:lnTo>
                  <a:lnTo>
                    <a:pt x="0" y="21"/>
                  </a:lnTo>
                  <a:lnTo>
                    <a:pt x="289"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7" name="文本框 46">
            <a:extLst>
              <a:ext uri="{FF2B5EF4-FFF2-40B4-BE49-F238E27FC236}">
                <a16:creationId xmlns:a16="http://schemas.microsoft.com/office/drawing/2014/main" xmlns="" id="{487E7A9C-F492-4210-B329-04403403C210}"/>
              </a:ext>
            </a:extLst>
          </p:cNvPr>
          <p:cNvSpPr txBox="1"/>
          <p:nvPr/>
        </p:nvSpPr>
        <p:spPr>
          <a:xfrm>
            <a:off x="2898561" y="3993603"/>
            <a:ext cx="2614590" cy="513795"/>
          </a:xfrm>
          <a:prstGeom prst="rect">
            <a:avLst/>
          </a:prstGeom>
          <a:noFill/>
        </p:spPr>
        <p:txBody>
          <a:bodyPr wrap="square" rtlCol="0">
            <a:spAutoFit/>
          </a:bodyPr>
          <a:lstStyle/>
          <a:p>
            <a:pPr>
              <a:lnSpc>
                <a:spcPct val="120000"/>
              </a:lnSpc>
            </a:pPr>
            <a:r>
              <a:rPr lang="en-US" altLang="zh-CN" sz="1200">
                <a:latin typeface="Arial Rounded MT Bold" panose="020F0704030504030204" pitchFamily="34" charset="0"/>
                <a:ea typeface="03SmartFontUI" panose="02000600000000000000" pitchFamily="50" charset="-128"/>
                <a:cs typeface="Aharoni" panose="02010803020104030203" pitchFamily="2" charset="-79"/>
              </a:rPr>
              <a:t>ADIPISCING ELIT MAECENAS PORTTITOR</a:t>
            </a:r>
            <a:endParaRPr lang="zh-CN" altLang="en-US" sz="1200">
              <a:latin typeface="Arial Rounded MT Bold" panose="020F0704030504030204" pitchFamily="34" charset="0"/>
              <a:ea typeface="03SmartFontUI" panose="02000600000000000000" pitchFamily="50" charset="-128"/>
              <a:cs typeface="Aharoni" panose="02010803020104030203" pitchFamily="2" charset="-79"/>
            </a:endParaRPr>
          </a:p>
        </p:txBody>
      </p:sp>
      <p:grpSp>
        <p:nvGrpSpPr>
          <p:cNvPr id="9" name="Group 1747">
            <a:extLst>
              <a:ext uri="{FF2B5EF4-FFF2-40B4-BE49-F238E27FC236}">
                <a16:creationId xmlns:a16="http://schemas.microsoft.com/office/drawing/2014/main" xmlns="" id="{985A2C75-CE05-4F10-83CB-59CEF78F81F1}"/>
              </a:ext>
            </a:extLst>
          </p:cNvPr>
          <p:cNvGrpSpPr>
            <a:grpSpLocks noChangeAspect="1"/>
          </p:cNvGrpSpPr>
          <p:nvPr/>
        </p:nvGrpSpPr>
        <p:grpSpPr bwMode="auto">
          <a:xfrm>
            <a:off x="6428087" y="3930089"/>
            <a:ext cx="619832" cy="640822"/>
            <a:chOff x="4" y="4"/>
            <a:chExt cx="502" cy="519"/>
          </a:xfrm>
          <a:solidFill>
            <a:srgbClr val="1DC1DA"/>
          </a:solidFill>
        </p:grpSpPr>
        <p:sp>
          <p:nvSpPr>
            <p:cNvPr id="10" name="Freeform 1748">
              <a:extLst>
                <a:ext uri="{FF2B5EF4-FFF2-40B4-BE49-F238E27FC236}">
                  <a16:creationId xmlns:a16="http://schemas.microsoft.com/office/drawing/2014/main" xmlns="" id="{A6109B99-22D6-4220-8EB2-CAF7EEACDD49}"/>
                </a:ext>
              </a:extLst>
            </p:cNvPr>
            <p:cNvSpPr>
              <a:spLocks/>
            </p:cNvSpPr>
            <p:nvPr/>
          </p:nvSpPr>
          <p:spPr bwMode="auto">
            <a:xfrm>
              <a:off x="271" y="4"/>
              <a:ext cx="33" cy="26"/>
            </a:xfrm>
            <a:custGeom>
              <a:avLst/>
              <a:gdLst>
                <a:gd name="T0" fmla="*/ 16 w 16"/>
                <a:gd name="T1" fmla="*/ 9 h 13"/>
                <a:gd name="T2" fmla="*/ 13 w 16"/>
                <a:gd name="T3" fmla="*/ 4 h 13"/>
                <a:gd name="T4" fmla="*/ 9 w 16"/>
                <a:gd name="T5" fmla="*/ 1 h 13"/>
                <a:gd name="T6" fmla="*/ 4 w 16"/>
                <a:gd name="T7" fmla="*/ 0 h 13"/>
                <a:gd name="T8" fmla="*/ 0 w 16"/>
                <a:gd name="T9" fmla="*/ 1 h 13"/>
                <a:gd name="T10" fmla="*/ 16 w 16"/>
                <a:gd name="T11" fmla="*/ 13 h 13"/>
                <a:gd name="T12" fmla="*/ 16 w 16"/>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6" h="13">
                  <a:moveTo>
                    <a:pt x="16" y="9"/>
                  </a:moveTo>
                  <a:cubicBezTo>
                    <a:pt x="16" y="7"/>
                    <a:pt x="15" y="5"/>
                    <a:pt x="13" y="4"/>
                  </a:cubicBezTo>
                  <a:cubicBezTo>
                    <a:pt x="9" y="1"/>
                    <a:pt x="9" y="1"/>
                    <a:pt x="9" y="1"/>
                  </a:cubicBezTo>
                  <a:cubicBezTo>
                    <a:pt x="7" y="0"/>
                    <a:pt x="6" y="0"/>
                    <a:pt x="4" y="0"/>
                  </a:cubicBezTo>
                  <a:cubicBezTo>
                    <a:pt x="2" y="0"/>
                    <a:pt x="1" y="1"/>
                    <a:pt x="0" y="1"/>
                  </a:cubicBezTo>
                  <a:cubicBezTo>
                    <a:pt x="16" y="13"/>
                    <a:pt x="16" y="13"/>
                    <a:pt x="16" y="13"/>
                  </a:cubicBezTo>
                  <a:cubicBezTo>
                    <a:pt x="16" y="11"/>
                    <a:pt x="16" y="10"/>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749">
              <a:extLst>
                <a:ext uri="{FF2B5EF4-FFF2-40B4-BE49-F238E27FC236}">
                  <a16:creationId xmlns:a16="http://schemas.microsoft.com/office/drawing/2014/main" xmlns="" id="{F10F6A6B-FEDF-43D8-9B6E-901807E16B34}"/>
                </a:ext>
              </a:extLst>
            </p:cNvPr>
            <p:cNvSpPr>
              <a:spLocks/>
            </p:cNvSpPr>
            <p:nvPr/>
          </p:nvSpPr>
          <p:spPr bwMode="auto">
            <a:xfrm>
              <a:off x="257" y="18"/>
              <a:ext cx="39" cy="31"/>
            </a:xfrm>
            <a:custGeom>
              <a:avLst/>
              <a:gdLst>
                <a:gd name="T0" fmla="*/ 39 w 39"/>
                <a:gd name="T1" fmla="*/ 23 h 31"/>
                <a:gd name="T2" fmla="*/ 6 w 39"/>
                <a:gd name="T3" fmla="*/ 0 h 31"/>
                <a:gd name="T4" fmla="*/ 0 w 39"/>
                <a:gd name="T5" fmla="*/ 8 h 31"/>
                <a:gd name="T6" fmla="*/ 32 w 39"/>
                <a:gd name="T7" fmla="*/ 31 h 31"/>
                <a:gd name="T8" fmla="*/ 39 w 39"/>
                <a:gd name="T9" fmla="*/ 23 h 31"/>
              </a:gdLst>
              <a:ahLst/>
              <a:cxnLst>
                <a:cxn ang="0">
                  <a:pos x="T0" y="T1"/>
                </a:cxn>
                <a:cxn ang="0">
                  <a:pos x="T2" y="T3"/>
                </a:cxn>
                <a:cxn ang="0">
                  <a:pos x="T4" y="T5"/>
                </a:cxn>
                <a:cxn ang="0">
                  <a:pos x="T6" y="T7"/>
                </a:cxn>
                <a:cxn ang="0">
                  <a:pos x="T8" y="T9"/>
                </a:cxn>
              </a:cxnLst>
              <a:rect l="0" t="0" r="r" b="b"/>
              <a:pathLst>
                <a:path w="39" h="31">
                  <a:moveTo>
                    <a:pt x="39" y="23"/>
                  </a:moveTo>
                  <a:lnTo>
                    <a:pt x="6" y="0"/>
                  </a:lnTo>
                  <a:lnTo>
                    <a:pt x="0" y="8"/>
                  </a:lnTo>
                  <a:lnTo>
                    <a:pt x="32" y="31"/>
                  </a:lnTo>
                  <a:lnTo>
                    <a:pt x="39"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750">
              <a:extLst>
                <a:ext uri="{FF2B5EF4-FFF2-40B4-BE49-F238E27FC236}">
                  <a16:creationId xmlns:a16="http://schemas.microsoft.com/office/drawing/2014/main" xmlns="" id="{5E924385-4C13-4359-BADE-E9BEA9B54DB1}"/>
                </a:ext>
              </a:extLst>
            </p:cNvPr>
            <p:cNvSpPr>
              <a:spLocks/>
            </p:cNvSpPr>
            <p:nvPr/>
          </p:nvSpPr>
          <p:spPr bwMode="auto">
            <a:xfrm>
              <a:off x="132" y="189"/>
              <a:ext cx="40" cy="46"/>
            </a:xfrm>
            <a:custGeom>
              <a:avLst/>
              <a:gdLst>
                <a:gd name="T0" fmla="*/ 0 w 40"/>
                <a:gd name="T1" fmla="*/ 46 h 46"/>
                <a:gd name="T2" fmla="*/ 40 w 40"/>
                <a:gd name="T3" fmla="*/ 20 h 46"/>
                <a:gd name="T4" fmla="*/ 14 w 40"/>
                <a:gd name="T5" fmla="*/ 0 h 46"/>
                <a:gd name="T6" fmla="*/ 0 w 40"/>
                <a:gd name="T7" fmla="*/ 46 h 46"/>
              </a:gdLst>
              <a:ahLst/>
              <a:cxnLst>
                <a:cxn ang="0">
                  <a:pos x="T0" y="T1"/>
                </a:cxn>
                <a:cxn ang="0">
                  <a:pos x="T2" y="T3"/>
                </a:cxn>
                <a:cxn ang="0">
                  <a:pos x="T4" y="T5"/>
                </a:cxn>
                <a:cxn ang="0">
                  <a:pos x="T6" y="T7"/>
                </a:cxn>
              </a:cxnLst>
              <a:rect l="0" t="0" r="r" b="b"/>
              <a:pathLst>
                <a:path w="40" h="46">
                  <a:moveTo>
                    <a:pt x="0" y="46"/>
                  </a:moveTo>
                  <a:lnTo>
                    <a:pt x="40" y="20"/>
                  </a:lnTo>
                  <a:lnTo>
                    <a:pt x="14"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751">
              <a:extLst>
                <a:ext uri="{FF2B5EF4-FFF2-40B4-BE49-F238E27FC236}">
                  <a16:creationId xmlns:a16="http://schemas.microsoft.com/office/drawing/2014/main" xmlns="" id="{000C6877-1A3F-4F8C-A273-3ADCFDB99A3F}"/>
                </a:ext>
              </a:extLst>
            </p:cNvPr>
            <p:cNvSpPr>
              <a:spLocks/>
            </p:cNvSpPr>
            <p:nvPr/>
          </p:nvSpPr>
          <p:spPr bwMode="auto">
            <a:xfrm>
              <a:off x="150" y="37"/>
              <a:ext cx="133" cy="164"/>
            </a:xfrm>
            <a:custGeom>
              <a:avLst/>
              <a:gdLst>
                <a:gd name="T0" fmla="*/ 15 w 66"/>
                <a:gd name="T1" fmla="*/ 80 h 81"/>
                <a:gd name="T2" fmla="*/ 16 w 66"/>
                <a:gd name="T3" fmla="*/ 81 h 81"/>
                <a:gd name="T4" fmla="*/ 43 w 66"/>
                <a:gd name="T5" fmla="*/ 42 h 81"/>
                <a:gd name="T6" fmla="*/ 66 w 66"/>
                <a:gd name="T7" fmla="*/ 11 h 81"/>
                <a:gd name="T8" fmla="*/ 65 w 66"/>
                <a:gd name="T9" fmla="*/ 11 h 81"/>
                <a:gd name="T10" fmla="*/ 60 w 66"/>
                <a:gd name="T11" fmla="*/ 7 h 81"/>
                <a:gd name="T12" fmla="*/ 32 w 66"/>
                <a:gd name="T13" fmla="*/ 46 h 81"/>
                <a:gd name="T14" fmla="*/ 15 w 66"/>
                <a:gd name="T15" fmla="*/ 71 h 81"/>
                <a:gd name="T16" fmla="*/ 12 w 66"/>
                <a:gd name="T17" fmla="*/ 72 h 81"/>
                <a:gd name="T18" fmla="*/ 11 w 66"/>
                <a:gd name="T19" fmla="*/ 71 h 81"/>
                <a:gd name="T20" fmla="*/ 10 w 66"/>
                <a:gd name="T21" fmla="*/ 67 h 81"/>
                <a:gd name="T22" fmla="*/ 10 w 66"/>
                <a:gd name="T23" fmla="*/ 67 h 81"/>
                <a:gd name="T24" fmla="*/ 27 w 66"/>
                <a:gd name="T25" fmla="*/ 42 h 81"/>
                <a:gd name="T26" fmla="*/ 27 w 66"/>
                <a:gd name="T27" fmla="*/ 42 h 81"/>
                <a:gd name="T28" fmla="*/ 55 w 66"/>
                <a:gd name="T29" fmla="*/ 4 h 81"/>
                <a:gd name="T30" fmla="*/ 50 w 66"/>
                <a:gd name="T31" fmla="*/ 0 h 81"/>
                <a:gd name="T32" fmla="*/ 0 w 66"/>
                <a:gd name="T33" fmla="*/ 69 h 81"/>
                <a:gd name="T34" fmla="*/ 15 w 66"/>
                <a:gd name="T35" fmla="*/ 8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81">
                  <a:moveTo>
                    <a:pt x="15" y="80"/>
                  </a:moveTo>
                  <a:cubicBezTo>
                    <a:pt x="16" y="81"/>
                    <a:pt x="16" y="81"/>
                    <a:pt x="16" y="81"/>
                  </a:cubicBezTo>
                  <a:cubicBezTo>
                    <a:pt x="43" y="42"/>
                    <a:pt x="43" y="42"/>
                    <a:pt x="43" y="42"/>
                  </a:cubicBezTo>
                  <a:cubicBezTo>
                    <a:pt x="66" y="11"/>
                    <a:pt x="66" y="11"/>
                    <a:pt x="66" y="11"/>
                  </a:cubicBezTo>
                  <a:cubicBezTo>
                    <a:pt x="65" y="11"/>
                    <a:pt x="65" y="11"/>
                    <a:pt x="65" y="11"/>
                  </a:cubicBezTo>
                  <a:cubicBezTo>
                    <a:pt x="60" y="7"/>
                    <a:pt x="60" y="7"/>
                    <a:pt x="60" y="7"/>
                  </a:cubicBezTo>
                  <a:cubicBezTo>
                    <a:pt x="32" y="46"/>
                    <a:pt x="32" y="46"/>
                    <a:pt x="32" y="46"/>
                  </a:cubicBezTo>
                  <a:cubicBezTo>
                    <a:pt x="15" y="71"/>
                    <a:pt x="15" y="71"/>
                    <a:pt x="15" y="71"/>
                  </a:cubicBezTo>
                  <a:cubicBezTo>
                    <a:pt x="14" y="72"/>
                    <a:pt x="13" y="72"/>
                    <a:pt x="12" y="72"/>
                  </a:cubicBezTo>
                  <a:cubicBezTo>
                    <a:pt x="12" y="72"/>
                    <a:pt x="11" y="72"/>
                    <a:pt x="11" y="71"/>
                  </a:cubicBezTo>
                  <a:cubicBezTo>
                    <a:pt x="9" y="70"/>
                    <a:pt x="9" y="69"/>
                    <a:pt x="10" y="67"/>
                  </a:cubicBezTo>
                  <a:cubicBezTo>
                    <a:pt x="10" y="67"/>
                    <a:pt x="10" y="67"/>
                    <a:pt x="10" y="67"/>
                  </a:cubicBezTo>
                  <a:cubicBezTo>
                    <a:pt x="27" y="42"/>
                    <a:pt x="27" y="42"/>
                    <a:pt x="27" y="42"/>
                  </a:cubicBezTo>
                  <a:cubicBezTo>
                    <a:pt x="27" y="42"/>
                    <a:pt x="27" y="42"/>
                    <a:pt x="27" y="42"/>
                  </a:cubicBezTo>
                  <a:cubicBezTo>
                    <a:pt x="55" y="4"/>
                    <a:pt x="55" y="4"/>
                    <a:pt x="55" y="4"/>
                  </a:cubicBezTo>
                  <a:cubicBezTo>
                    <a:pt x="50" y="0"/>
                    <a:pt x="50" y="0"/>
                    <a:pt x="50" y="0"/>
                  </a:cubicBezTo>
                  <a:cubicBezTo>
                    <a:pt x="0" y="69"/>
                    <a:pt x="0" y="69"/>
                    <a:pt x="0" y="69"/>
                  </a:cubicBezTo>
                  <a:lnTo>
                    <a:pt x="1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52">
              <a:extLst>
                <a:ext uri="{FF2B5EF4-FFF2-40B4-BE49-F238E27FC236}">
                  <a16:creationId xmlns:a16="http://schemas.microsoft.com/office/drawing/2014/main" xmlns="" id="{74A159AF-9628-43E5-93B0-3F5454103061}"/>
                </a:ext>
              </a:extLst>
            </p:cNvPr>
            <p:cNvSpPr>
              <a:spLocks/>
            </p:cNvSpPr>
            <p:nvPr/>
          </p:nvSpPr>
          <p:spPr bwMode="auto">
            <a:xfrm>
              <a:off x="261" y="156"/>
              <a:ext cx="245" cy="367"/>
            </a:xfrm>
            <a:custGeom>
              <a:avLst/>
              <a:gdLst>
                <a:gd name="T0" fmla="*/ 106 w 121"/>
                <a:gd name="T1" fmla="*/ 0 h 181"/>
                <a:gd name="T2" fmla="*/ 106 w 121"/>
                <a:gd name="T3" fmla="*/ 165 h 181"/>
                <a:gd name="T4" fmla="*/ 106 w 121"/>
                <a:gd name="T5" fmla="*/ 166 h 181"/>
                <a:gd name="T6" fmla="*/ 103 w 121"/>
                <a:gd name="T7" fmla="*/ 168 h 181"/>
                <a:gd name="T8" fmla="*/ 0 w 121"/>
                <a:gd name="T9" fmla="*/ 168 h 181"/>
                <a:gd name="T10" fmla="*/ 0 w 121"/>
                <a:gd name="T11" fmla="*/ 181 h 181"/>
                <a:gd name="T12" fmla="*/ 121 w 121"/>
                <a:gd name="T13" fmla="*/ 181 h 181"/>
                <a:gd name="T14" fmla="*/ 121 w 121"/>
                <a:gd name="T15" fmla="*/ 0 h 181"/>
                <a:gd name="T16" fmla="*/ 106 w 121"/>
                <a:gd name="T17"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181">
                  <a:moveTo>
                    <a:pt x="106" y="0"/>
                  </a:moveTo>
                  <a:cubicBezTo>
                    <a:pt x="106" y="165"/>
                    <a:pt x="106" y="165"/>
                    <a:pt x="106" y="165"/>
                  </a:cubicBezTo>
                  <a:cubicBezTo>
                    <a:pt x="106" y="165"/>
                    <a:pt x="106" y="165"/>
                    <a:pt x="106" y="166"/>
                  </a:cubicBezTo>
                  <a:cubicBezTo>
                    <a:pt x="105" y="167"/>
                    <a:pt x="104" y="168"/>
                    <a:pt x="103" y="168"/>
                  </a:cubicBezTo>
                  <a:cubicBezTo>
                    <a:pt x="0" y="168"/>
                    <a:pt x="0" y="168"/>
                    <a:pt x="0" y="168"/>
                  </a:cubicBezTo>
                  <a:cubicBezTo>
                    <a:pt x="0" y="181"/>
                    <a:pt x="0" y="181"/>
                    <a:pt x="0" y="181"/>
                  </a:cubicBezTo>
                  <a:cubicBezTo>
                    <a:pt x="121" y="181"/>
                    <a:pt x="121" y="181"/>
                    <a:pt x="121" y="181"/>
                  </a:cubicBezTo>
                  <a:cubicBezTo>
                    <a:pt x="121" y="0"/>
                    <a:pt x="121" y="0"/>
                    <a:pt x="121" y="0"/>
                  </a:cubicBezTo>
                  <a:lnTo>
                    <a:pt x="10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753">
              <a:extLst>
                <a:ext uri="{FF2B5EF4-FFF2-40B4-BE49-F238E27FC236}">
                  <a16:creationId xmlns:a16="http://schemas.microsoft.com/office/drawing/2014/main" xmlns="" id="{9D981E66-30E1-469A-A262-5630A4AC8AEB}"/>
                </a:ext>
              </a:extLst>
            </p:cNvPr>
            <p:cNvSpPr>
              <a:spLocks/>
            </p:cNvSpPr>
            <p:nvPr/>
          </p:nvSpPr>
          <p:spPr bwMode="auto">
            <a:xfrm>
              <a:off x="4" y="156"/>
              <a:ext cx="245" cy="367"/>
            </a:xfrm>
            <a:custGeom>
              <a:avLst/>
              <a:gdLst>
                <a:gd name="T0" fmla="*/ 15 w 121"/>
                <a:gd name="T1" fmla="*/ 166 h 181"/>
                <a:gd name="T2" fmla="*/ 15 w 121"/>
                <a:gd name="T3" fmla="*/ 165 h 181"/>
                <a:gd name="T4" fmla="*/ 15 w 121"/>
                <a:gd name="T5" fmla="*/ 0 h 181"/>
                <a:gd name="T6" fmla="*/ 0 w 121"/>
                <a:gd name="T7" fmla="*/ 0 h 181"/>
                <a:gd name="T8" fmla="*/ 0 w 121"/>
                <a:gd name="T9" fmla="*/ 181 h 181"/>
                <a:gd name="T10" fmla="*/ 121 w 121"/>
                <a:gd name="T11" fmla="*/ 181 h 181"/>
                <a:gd name="T12" fmla="*/ 121 w 121"/>
                <a:gd name="T13" fmla="*/ 168 h 181"/>
                <a:gd name="T14" fmla="*/ 18 w 121"/>
                <a:gd name="T15" fmla="*/ 168 h 181"/>
                <a:gd name="T16" fmla="*/ 15 w 121"/>
                <a:gd name="T17" fmla="*/ 16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181">
                  <a:moveTo>
                    <a:pt x="15" y="166"/>
                  </a:moveTo>
                  <a:cubicBezTo>
                    <a:pt x="15" y="166"/>
                    <a:pt x="15" y="165"/>
                    <a:pt x="15" y="165"/>
                  </a:cubicBezTo>
                  <a:cubicBezTo>
                    <a:pt x="15" y="0"/>
                    <a:pt x="15" y="0"/>
                    <a:pt x="15" y="0"/>
                  </a:cubicBezTo>
                  <a:cubicBezTo>
                    <a:pt x="0" y="0"/>
                    <a:pt x="0" y="0"/>
                    <a:pt x="0" y="0"/>
                  </a:cubicBezTo>
                  <a:cubicBezTo>
                    <a:pt x="0" y="181"/>
                    <a:pt x="0" y="181"/>
                    <a:pt x="0" y="181"/>
                  </a:cubicBezTo>
                  <a:cubicBezTo>
                    <a:pt x="121" y="181"/>
                    <a:pt x="121" y="181"/>
                    <a:pt x="121" y="181"/>
                  </a:cubicBezTo>
                  <a:cubicBezTo>
                    <a:pt x="121" y="168"/>
                    <a:pt x="121" y="168"/>
                    <a:pt x="121" y="168"/>
                  </a:cubicBezTo>
                  <a:cubicBezTo>
                    <a:pt x="18" y="168"/>
                    <a:pt x="18" y="168"/>
                    <a:pt x="18" y="168"/>
                  </a:cubicBezTo>
                  <a:cubicBezTo>
                    <a:pt x="17" y="168"/>
                    <a:pt x="16" y="167"/>
                    <a:pt x="15" y="1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754">
              <a:extLst>
                <a:ext uri="{FF2B5EF4-FFF2-40B4-BE49-F238E27FC236}">
                  <a16:creationId xmlns:a16="http://schemas.microsoft.com/office/drawing/2014/main" xmlns="" id="{83FB7036-F3FA-49C2-B46F-587151D30438}"/>
                </a:ext>
              </a:extLst>
            </p:cNvPr>
            <p:cNvSpPr>
              <a:spLocks noEditPoints="1"/>
            </p:cNvSpPr>
            <p:nvPr/>
          </p:nvSpPr>
          <p:spPr bwMode="auto">
            <a:xfrm>
              <a:off x="47" y="132"/>
              <a:ext cx="202" cy="352"/>
            </a:xfrm>
            <a:custGeom>
              <a:avLst/>
              <a:gdLst>
                <a:gd name="T0" fmla="*/ 70 w 100"/>
                <a:gd name="T1" fmla="*/ 40 h 174"/>
                <a:gd name="T2" fmla="*/ 70 w 100"/>
                <a:gd name="T3" fmla="*/ 40 h 174"/>
                <a:gd name="T4" fmla="*/ 69 w 100"/>
                <a:gd name="T5" fmla="*/ 40 h 174"/>
                <a:gd name="T6" fmla="*/ 47 w 100"/>
                <a:gd name="T7" fmla="*/ 55 h 174"/>
                <a:gd name="T8" fmla="*/ 75 w 100"/>
                <a:gd name="T9" fmla="*/ 55 h 174"/>
                <a:gd name="T10" fmla="*/ 78 w 100"/>
                <a:gd name="T11" fmla="*/ 58 h 174"/>
                <a:gd name="T12" fmla="*/ 75 w 100"/>
                <a:gd name="T13" fmla="*/ 62 h 174"/>
                <a:gd name="T14" fmla="*/ 37 w 100"/>
                <a:gd name="T15" fmla="*/ 62 h 174"/>
                <a:gd name="T16" fmla="*/ 36 w 100"/>
                <a:gd name="T17" fmla="*/ 61 h 174"/>
                <a:gd name="T18" fmla="*/ 36 w 100"/>
                <a:gd name="T19" fmla="*/ 61 h 174"/>
                <a:gd name="T20" fmla="*/ 35 w 100"/>
                <a:gd name="T21" fmla="*/ 61 h 174"/>
                <a:gd name="T22" fmla="*/ 35 w 100"/>
                <a:gd name="T23" fmla="*/ 61 h 174"/>
                <a:gd name="T24" fmla="*/ 35 w 100"/>
                <a:gd name="T25" fmla="*/ 61 h 174"/>
                <a:gd name="T26" fmla="*/ 35 w 100"/>
                <a:gd name="T27" fmla="*/ 60 h 174"/>
                <a:gd name="T28" fmla="*/ 35 w 100"/>
                <a:gd name="T29" fmla="*/ 60 h 174"/>
                <a:gd name="T30" fmla="*/ 34 w 100"/>
                <a:gd name="T31" fmla="*/ 59 h 174"/>
                <a:gd name="T32" fmla="*/ 34 w 100"/>
                <a:gd name="T33" fmla="*/ 59 h 174"/>
                <a:gd name="T34" fmla="*/ 34 w 100"/>
                <a:gd name="T35" fmla="*/ 59 h 174"/>
                <a:gd name="T36" fmla="*/ 34 w 100"/>
                <a:gd name="T37" fmla="*/ 58 h 174"/>
                <a:gd name="T38" fmla="*/ 44 w 100"/>
                <a:gd name="T39" fmla="*/ 23 h 174"/>
                <a:gd name="T40" fmla="*/ 44 w 100"/>
                <a:gd name="T41" fmla="*/ 23 h 174"/>
                <a:gd name="T42" fmla="*/ 44 w 100"/>
                <a:gd name="T43" fmla="*/ 23 h 174"/>
                <a:gd name="T44" fmla="*/ 44 w 100"/>
                <a:gd name="T45" fmla="*/ 23 h 174"/>
                <a:gd name="T46" fmla="*/ 44 w 100"/>
                <a:gd name="T47" fmla="*/ 22 h 174"/>
                <a:gd name="T48" fmla="*/ 59 w 100"/>
                <a:gd name="T49" fmla="*/ 0 h 174"/>
                <a:gd name="T50" fmla="*/ 0 w 100"/>
                <a:gd name="T51" fmla="*/ 0 h 174"/>
                <a:gd name="T52" fmla="*/ 0 w 100"/>
                <a:gd name="T53" fmla="*/ 9 h 174"/>
                <a:gd name="T54" fmla="*/ 0 w 100"/>
                <a:gd name="T55" fmla="*/ 9 h 174"/>
                <a:gd name="T56" fmla="*/ 0 w 100"/>
                <a:gd name="T57" fmla="*/ 174 h 174"/>
                <a:gd name="T58" fmla="*/ 100 w 100"/>
                <a:gd name="T59" fmla="*/ 174 h 174"/>
                <a:gd name="T60" fmla="*/ 100 w 100"/>
                <a:gd name="T61" fmla="*/ 0 h 174"/>
                <a:gd name="T62" fmla="*/ 98 w 100"/>
                <a:gd name="T63" fmla="*/ 0 h 174"/>
                <a:gd name="T64" fmla="*/ 70 w 100"/>
                <a:gd name="T65" fmla="*/ 40 h 174"/>
                <a:gd name="T66" fmla="*/ 75 w 100"/>
                <a:gd name="T67" fmla="*/ 112 h 174"/>
                <a:gd name="T68" fmla="*/ 15 w 100"/>
                <a:gd name="T69" fmla="*/ 112 h 174"/>
                <a:gd name="T70" fmla="*/ 12 w 100"/>
                <a:gd name="T71" fmla="*/ 109 h 174"/>
                <a:gd name="T72" fmla="*/ 15 w 100"/>
                <a:gd name="T73" fmla="*/ 106 h 174"/>
                <a:gd name="T74" fmla="*/ 75 w 100"/>
                <a:gd name="T75" fmla="*/ 106 h 174"/>
                <a:gd name="T76" fmla="*/ 79 w 100"/>
                <a:gd name="T77" fmla="*/ 109 h 174"/>
                <a:gd name="T78" fmla="*/ 75 w 100"/>
                <a:gd name="T79" fmla="*/ 112 h 174"/>
                <a:gd name="T80" fmla="*/ 75 w 100"/>
                <a:gd name="T81" fmla="*/ 86 h 174"/>
                <a:gd name="T82" fmla="*/ 15 w 100"/>
                <a:gd name="T83" fmla="*/ 86 h 174"/>
                <a:gd name="T84" fmla="*/ 12 w 100"/>
                <a:gd name="T85" fmla="*/ 83 h 174"/>
                <a:gd name="T86" fmla="*/ 15 w 100"/>
                <a:gd name="T87" fmla="*/ 80 h 174"/>
                <a:gd name="T88" fmla="*/ 75 w 100"/>
                <a:gd name="T89" fmla="*/ 80 h 174"/>
                <a:gd name="T90" fmla="*/ 79 w 100"/>
                <a:gd name="T91" fmla="*/ 83 h 174"/>
                <a:gd name="T92" fmla="*/ 76 w 100"/>
                <a:gd name="T93" fmla="*/ 86 h 174"/>
                <a:gd name="T94" fmla="*/ 75 w 100"/>
                <a:gd name="T95" fmla="*/ 8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74">
                  <a:moveTo>
                    <a:pt x="70" y="40"/>
                  </a:moveTo>
                  <a:cubicBezTo>
                    <a:pt x="70" y="40"/>
                    <a:pt x="70" y="40"/>
                    <a:pt x="70" y="40"/>
                  </a:cubicBezTo>
                  <a:cubicBezTo>
                    <a:pt x="70" y="40"/>
                    <a:pt x="70" y="40"/>
                    <a:pt x="69" y="40"/>
                  </a:cubicBezTo>
                  <a:cubicBezTo>
                    <a:pt x="47" y="55"/>
                    <a:pt x="47" y="55"/>
                    <a:pt x="47" y="55"/>
                  </a:cubicBezTo>
                  <a:cubicBezTo>
                    <a:pt x="75" y="55"/>
                    <a:pt x="75" y="55"/>
                    <a:pt x="75" y="55"/>
                  </a:cubicBezTo>
                  <a:cubicBezTo>
                    <a:pt x="77" y="55"/>
                    <a:pt x="78" y="57"/>
                    <a:pt x="78" y="58"/>
                  </a:cubicBezTo>
                  <a:cubicBezTo>
                    <a:pt x="78" y="60"/>
                    <a:pt x="77" y="62"/>
                    <a:pt x="75" y="62"/>
                  </a:cubicBezTo>
                  <a:cubicBezTo>
                    <a:pt x="37" y="62"/>
                    <a:pt x="37" y="62"/>
                    <a:pt x="37" y="62"/>
                  </a:cubicBezTo>
                  <a:cubicBezTo>
                    <a:pt x="37" y="62"/>
                    <a:pt x="36" y="61"/>
                    <a:pt x="36" y="61"/>
                  </a:cubicBezTo>
                  <a:cubicBezTo>
                    <a:pt x="36" y="61"/>
                    <a:pt x="36" y="61"/>
                    <a:pt x="36" y="61"/>
                  </a:cubicBezTo>
                  <a:cubicBezTo>
                    <a:pt x="35" y="61"/>
                    <a:pt x="35" y="61"/>
                    <a:pt x="35" y="61"/>
                  </a:cubicBezTo>
                  <a:cubicBezTo>
                    <a:pt x="35" y="61"/>
                    <a:pt x="35" y="61"/>
                    <a:pt x="35" y="61"/>
                  </a:cubicBezTo>
                  <a:cubicBezTo>
                    <a:pt x="35" y="61"/>
                    <a:pt x="35" y="61"/>
                    <a:pt x="35" y="61"/>
                  </a:cubicBezTo>
                  <a:cubicBezTo>
                    <a:pt x="35" y="60"/>
                    <a:pt x="35" y="60"/>
                    <a:pt x="35" y="60"/>
                  </a:cubicBezTo>
                  <a:cubicBezTo>
                    <a:pt x="35" y="60"/>
                    <a:pt x="35" y="60"/>
                    <a:pt x="35" y="60"/>
                  </a:cubicBezTo>
                  <a:cubicBezTo>
                    <a:pt x="34" y="59"/>
                    <a:pt x="34" y="59"/>
                    <a:pt x="34" y="59"/>
                  </a:cubicBezTo>
                  <a:cubicBezTo>
                    <a:pt x="34" y="59"/>
                    <a:pt x="34" y="59"/>
                    <a:pt x="34" y="59"/>
                  </a:cubicBezTo>
                  <a:cubicBezTo>
                    <a:pt x="34" y="59"/>
                    <a:pt x="34" y="59"/>
                    <a:pt x="34" y="59"/>
                  </a:cubicBezTo>
                  <a:cubicBezTo>
                    <a:pt x="34" y="58"/>
                    <a:pt x="34" y="58"/>
                    <a:pt x="34" y="58"/>
                  </a:cubicBezTo>
                  <a:cubicBezTo>
                    <a:pt x="44" y="23"/>
                    <a:pt x="44" y="23"/>
                    <a:pt x="44" y="23"/>
                  </a:cubicBezTo>
                  <a:cubicBezTo>
                    <a:pt x="44" y="23"/>
                    <a:pt x="44" y="23"/>
                    <a:pt x="44" y="23"/>
                  </a:cubicBezTo>
                  <a:cubicBezTo>
                    <a:pt x="44" y="23"/>
                    <a:pt x="44" y="23"/>
                    <a:pt x="44" y="23"/>
                  </a:cubicBezTo>
                  <a:cubicBezTo>
                    <a:pt x="44" y="23"/>
                    <a:pt x="44" y="23"/>
                    <a:pt x="44" y="23"/>
                  </a:cubicBezTo>
                  <a:cubicBezTo>
                    <a:pt x="44" y="22"/>
                    <a:pt x="44" y="22"/>
                    <a:pt x="44" y="22"/>
                  </a:cubicBezTo>
                  <a:cubicBezTo>
                    <a:pt x="59" y="0"/>
                    <a:pt x="59" y="0"/>
                    <a:pt x="59" y="0"/>
                  </a:cubicBezTo>
                  <a:cubicBezTo>
                    <a:pt x="0" y="0"/>
                    <a:pt x="0" y="0"/>
                    <a:pt x="0" y="0"/>
                  </a:cubicBezTo>
                  <a:cubicBezTo>
                    <a:pt x="0" y="9"/>
                    <a:pt x="0" y="9"/>
                    <a:pt x="0" y="9"/>
                  </a:cubicBezTo>
                  <a:cubicBezTo>
                    <a:pt x="0" y="9"/>
                    <a:pt x="0" y="9"/>
                    <a:pt x="0" y="9"/>
                  </a:cubicBezTo>
                  <a:cubicBezTo>
                    <a:pt x="0" y="174"/>
                    <a:pt x="0" y="174"/>
                    <a:pt x="0" y="174"/>
                  </a:cubicBezTo>
                  <a:cubicBezTo>
                    <a:pt x="100" y="174"/>
                    <a:pt x="100" y="174"/>
                    <a:pt x="100" y="174"/>
                  </a:cubicBezTo>
                  <a:cubicBezTo>
                    <a:pt x="100" y="0"/>
                    <a:pt x="100" y="0"/>
                    <a:pt x="100" y="0"/>
                  </a:cubicBezTo>
                  <a:cubicBezTo>
                    <a:pt x="98" y="0"/>
                    <a:pt x="98" y="0"/>
                    <a:pt x="98" y="0"/>
                  </a:cubicBezTo>
                  <a:lnTo>
                    <a:pt x="70" y="40"/>
                  </a:lnTo>
                  <a:close/>
                  <a:moveTo>
                    <a:pt x="75" y="112"/>
                  </a:moveTo>
                  <a:cubicBezTo>
                    <a:pt x="15" y="112"/>
                    <a:pt x="15" y="112"/>
                    <a:pt x="15" y="112"/>
                  </a:cubicBezTo>
                  <a:cubicBezTo>
                    <a:pt x="13" y="112"/>
                    <a:pt x="12" y="110"/>
                    <a:pt x="12" y="109"/>
                  </a:cubicBezTo>
                  <a:cubicBezTo>
                    <a:pt x="12" y="107"/>
                    <a:pt x="13" y="106"/>
                    <a:pt x="15" y="106"/>
                  </a:cubicBezTo>
                  <a:cubicBezTo>
                    <a:pt x="75" y="106"/>
                    <a:pt x="75" y="106"/>
                    <a:pt x="75" y="106"/>
                  </a:cubicBezTo>
                  <a:cubicBezTo>
                    <a:pt x="77" y="106"/>
                    <a:pt x="79" y="107"/>
                    <a:pt x="79" y="109"/>
                  </a:cubicBezTo>
                  <a:cubicBezTo>
                    <a:pt x="79" y="110"/>
                    <a:pt x="77" y="112"/>
                    <a:pt x="75" y="112"/>
                  </a:cubicBezTo>
                  <a:close/>
                  <a:moveTo>
                    <a:pt x="75" y="86"/>
                  </a:moveTo>
                  <a:cubicBezTo>
                    <a:pt x="15" y="86"/>
                    <a:pt x="15" y="86"/>
                    <a:pt x="15" y="86"/>
                  </a:cubicBezTo>
                  <a:cubicBezTo>
                    <a:pt x="13" y="86"/>
                    <a:pt x="12" y="85"/>
                    <a:pt x="12" y="83"/>
                  </a:cubicBezTo>
                  <a:cubicBezTo>
                    <a:pt x="12" y="81"/>
                    <a:pt x="13" y="80"/>
                    <a:pt x="15" y="80"/>
                  </a:cubicBezTo>
                  <a:cubicBezTo>
                    <a:pt x="75" y="80"/>
                    <a:pt x="75" y="80"/>
                    <a:pt x="75" y="80"/>
                  </a:cubicBezTo>
                  <a:cubicBezTo>
                    <a:pt x="77" y="80"/>
                    <a:pt x="79" y="81"/>
                    <a:pt x="79" y="83"/>
                  </a:cubicBezTo>
                  <a:cubicBezTo>
                    <a:pt x="79" y="85"/>
                    <a:pt x="78" y="86"/>
                    <a:pt x="76" y="86"/>
                  </a:cubicBezTo>
                  <a:cubicBezTo>
                    <a:pt x="76" y="86"/>
                    <a:pt x="76" y="86"/>
                    <a:pt x="75" y="86"/>
                  </a:cubicBez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755">
              <a:extLst>
                <a:ext uri="{FF2B5EF4-FFF2-40B4-BE49-F238E27FC236}">
                  <a16:creationId xmlns:a16="http://schemas.microsoft.com/office/drawing/2014/main" xmlns="" id="{5D5BFA9E-6EDD-458F-AF36-A8990489FD12}"/>
                </a:ext>
              </a:extLst>
            </p:cNvPr>
            <p:cNvSpPr>
              <a:spLocks/>
            </p:cNvSpPr>
            <p:nvPr/>
          </p:nvSpPr>
          <p:spPr bwMode="auto">
            <a:xfrm>
              <a:off x="261" y="132"/>
              <a:ext cx="202" cy="352"/>
            </a:xfrm>
            <a:custGeom>
              <a:avLst/>
              <a:gdLst>
                <a:gd name="T0" fmla="*/ 0 w 202"/>
                <a:gd name="T1" fmla="*/ 352 h 352"/>
                <a:gd name="T2" fmla="*/ 202 w 202"/>
                <a:gd name="T3" fmla="*/ 352 h 352"/>
                <a:gd name="T4" fmla="*/ 202 w 202"/>
                <a:gd name="T5" fmla="*/ 18 h 352"/>
                <a:gd name="T6" fmla="*/ 202 w 202"/>
                <a:gd name="T7" fmla="*/ 18 h 352"/>
                <a:gd name="T8" fmla="*/ 202 w 202"/>
                <a:gd name="T9" fmla="*/ 0 h 352"/>
                <a:gd name="T10" fmla="*/ 0 w 202"/>
                <a:gd name="T11" fmla="*/ 0 h 352"/>
                <a:gd name="T12" fmla="*/ 0 w 202"/>
                <a:gd name="T13" fmla="*/ 352 h 352"/>
              </a:gdLst>
              <a:ahLst/>
              <a:cxnLst>
                <a:cxn ang="0">
                  <a:pos x="T0" y="T1"/>
                </a:cxn>
                <a:cxn ang="0">
                  <a:pos x="T2" y="T3"/>
                </a:cxn>
                <a:cxn ang="0">
                  <a:pos x="T4" y="T5"/>
                </a:cxn>
                <a:cxn ang="0">
                  <a:pos x="T6" y="T7"/>
                </a:cxn>
                <a:cxn ang="0">
                  <a:pos x="T8" y="T9"/>
                </a:cxn>
                <a:cxn ang="0">
                  <a:pos x="T10" y="T11"/>
                </a:cxn>
                <a:cxn ang="0">
                  <a:pos x="T12" y="T13"/>
                </a:cxn>
              </a:cxnLst>
              <a:rect l="0" t="0" r="r" b="b"/>
              <a:pathLst>
                <a:path w="202" h="352">
                  <a:moveTo>
                    <a:pt x="0" y="352"/>
                  </a:moveTo>
                  <a:lnTo>
                    <a:pt x="202" y="352"/>
                  </a:lnTo>
                  <a:lnTo>
                    <a:pt x="202" y="18"/>
                  </a:lnTo>
                  <a:lnTo>
                    <a:pt x="202" y="18"/>
                  </a:lnTo>
                  <a:lnTo>
                    <a:pt x="202" y="0"/>
                  </a:lnTo>
                  <a:lnTo>
                    <a:pt x="0" y="0"/>
                  </a:lnTo>
                  <a:lnTo>
                    <a:pt x="0" y="352"/>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5" name="文本框 44">
            <a:extLst>
              <a:ext uri="{FF2B5EF4-FFF2-40B4-BE49-F238E27FC236}">
                <a16:creationId xmlns:a16="http://schemas.microsoft.com/office/drawing/2014/main" xmlns="" id="{8EBAD886-A185-4661-9370-08B786730314}"/>
              </a:ext>
            </a:extLst>
          </p:cNvPr>
          <p:cNvSpPr txBox="1"/>
          <p:nvPr/>
        </p:nvSpPr>
        <p:spPr>
          <a:xfrm>
            <a:off x="7424868" y="4057116"/>
            <a:ext cx="2875848" cy="513795"/>
          </a:xfrm>
          <a:prstGeom prst="rect">
            <a:avLst/>
          </a:prstGeom>
          <a:noFill/>
        </p:spPr>
        <p:txBody>
          <a:bodyPr wrap="square" rtlCol="0">
            <a:spAutoFit/>
          </a:bodyPr>
          <a:lstStyle/>
          <a:p>
            <a:pPr>
              <a:lnSpc>
                <a:spcPct val="120000"/>
              </a:lnSpc>
            </a:pPr>
            <a:r>
              <a:rPr lang="en-US" altLang="zh-CN" sz="1200">
                <a:latin typeface="Arial Rounded MT Bold" panose="020F0704030504030204" pitchFamily="34" charset="0"/>
                <a:ea typeface="03SmartFontUI" panose="02000600000000000000" pitchFamily="50" charset="-128"/>
                <a:cs typeface="Aharoni" panose="02010803020104030203" pitchFamily="2" charset="-79"/>
              </a:rPr>
              <a:t>MAGNA EROS QUIS URNA NUNC VIVERRA</a:t>
            </a:r>
            <a:endParaRPr lang="zh-CN" altLang="en-US" sz="1200">
              <a:latin typeface="Arial Rounded MT Bold" panose="020F0704030504030204" pitchFamily="34" charset="0"/>
              <a:ea typeface="03SmartFontUI" panose="02000600000000000000" pitchFamily="50" charset="-128"/>
              <a:cs typeface="Aharoni" panose="02010803020104030203" pitchFamily="2" charset="-79"/>
            </a:endParaRPr>
          </a:p>
        </p:txBody>
      </p:sp>
      <p:grpSp>
        <p:nvGrpSpPr>
          <p:cNvPr id="18" name="Group 1658">
            <a:extLst>
              <a:ext uri="{FF2B5EF4-FFF2-40B4-BE49-F238E27FC236}">
                <a16:creationId xmlns:a16="http://schemas.microsoft.com/office/drawing/2014/main" xmlns="" id="{17F9ABF8-4FC1-49D4-8263-9C1926F8CD06}"/>
              </a:ext>
            </a:extLst>
          </p:cNvPr>
          <p:cNvGrpSpPr>
            <a:grpSpLocks noChangeAspect="1"/>
          </p:cNvGrpSpPr>
          <p:nvPr/>
        </p:nvGrpSpPr>
        <p:grpSpPr bwMode="auto">
          <a:xfrm>
            <a:off x="1891284" y="2168926"/>
            <a:ext cx="640822" cy="558928"/>
            <a:chOff x="4" y="4"/>
            <a:chExt cx="626" cy="546"/>
          </a:xfrm>
          <a:solidFill>
            <a:srgbClr val="1DC1DA"/>
          </a:solidFill>
        </p:grpSpPr>
        <p:sp>
          <p:nvSpPr>
            <p:cNvPr id="19" name="Freeform 1659">
              <a:extLst>
                <a:ext uri="{FF2B5EF4-FFF2-40B4-BE49-F238E27FC236}">
                  <a16:creationId xmlns:a16="http://schemas.microsoft.com/office/drawing/2014/main" xmlns="" id="{C397102C-76CC-41D7-9AE1-A658CD1098E5}"/>
                </a:ext>
              </a:extLst>
            </p:cNvPr>
            <p:cNvSpPr>
              <a:spLocks/>
            </p:cNvSpPr>
            <p:nvPr/>
          </p:nvSpPr>
          <p:spPr bwMode="auto">
            <a:xfrm>
              <a:off x="321" y="223"/>
              <a:ext cx="279" cy="143"/>
            </a:xfrm>
            <a:custGeom>
              <a:avLst/>
              <a:gdLst>
                <a:gd name="T0" fmla="*/ 97 w 138"/>
                <a:gd name="T1" fmla="*/ 14 h 71"/>
                <a:gd name="T2" fmla="*/ 128 w 138"/>
                <a:gd name="T3" fmla="*/ 0 h 71"/>
                <a:gd name="T4" fmla="*/ 126 w 138"/>
                <a:gd name="T5" fmla="*/ 0 h 71"/>
                <a:gd name="T6" fmla="*/ 0 w 138"/>
                <a:gd name="T7" fmla="*/ 68 h 71"/>
                <a:gd name="T8" fmla="*/ 0 w 138"/>
                <a:gd name="T9" fmla="*/ 71 h 71"/>
                <a:gd name="T10" fmla="*/ 138 w 138"/>
                <a:gd name="T11" fmla="*/ 5 h 71"/>
                <a:gd name="T12" fmla="*/ 133 w 138"/>
                <a:gd name="T13" fmla="*/ 3 h 71"/>
                <a:gd name="T14" fmla="*/ 99 w 138"/>
                <a:gd name="T15" fmla="*/ 18 h 71"/>
                <a:gd name="T16" fmla="*/ 98 w 138"/>
                <a:gd name="T17" fmla="*/ 18 h 71"/>
                <a:gd name="T18" fmla="*/ 96 w 138"/>
                <a:gd name="T19" fmla="*/ 17 h 71"/>
                <a:gd name="T20" fmla="*/ 97 w 138"/>
                <a:gd name="T21" fmla="*/ 1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71">
                  <a:moveTo>
                    <a:pt x="97" y="14"/>
                  </a:moveTo>
                  <a:cubicBezTo>
                    <a:pt x="128" y="0"/>
                    <a:pt x="128" y="0"/>
                    <a:pt x="128" y="0"/>
                  </a:cubicBezTo>
                  <a:cubicBezTo>
                    <a:pt x="126" y="0"/>
                    <a:pt x="126" y="0"/>
                    <a:pt x="126" y="0"/>
                  </a:cubicBezTo>
                  <a:cubicBezTo>
                    <a:pt x="80" y="5"/>
                    <a:pt x="8" y="62"/>
                    <a:pt x="0" y="68"/>
                  </a:cubicBezTo>
                  <a:cubicBezTo>
                    <a:pt x="0" y="71"/>
                    <a:pt x="0" y="71"/>
                    <a:pt x="0" y="71"/>
                  </a:cubicBezTo>
                  <a:cubicBezTo>
                    <a:pt x="138" y="5"/>
                    <a:pt x="138" y="5"/>
                    <a:pt x="138" y="5"/>
                  </a:cubicBezTo>
                  <a:cubicBezTo>
                    <a:pt x="133" y="3"/>
                    <a:pt x="133" y="3"/>
                    <a:pt x="133" y="3"/>
                  </a:cubicBezTo>
                  <a:cubicBezTo>
                    <a:pt x="99" y="18"/>
                    <a:pt x="99" y="18"/>
                    <a:pt x="99" y="18"/>
                  </a:cubicBezTo>
                  <a:cubicBezTo>
                    <a:pt x="99" y="18"/>
                    <a:pt x="98" y="18"/>
                    <a:pt x="98" y="18"/>
                  </a:cubicBezTo>
                  <a:cubicBezTo>
                    <a:pt x="97" y="18"/>
                    <a:pt x="96" y="18"/>
                    <a:pt x="96" y="17"/>
                  </a:cubicBezTo>
                  <a:cubicBezTo>
                    <a:pt x="96" y="16"/>
                    <a:pt x="96" y="15"/>
                    <a:pt x="9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660">
              <a:extLst>
                <a:ext uri="{FF2B5EF4-FFF2-40B4-BE49-F238E27FC236}">
                  <a16:creationId xmlns:a16="http://schemas.microsoft.com/office/drawing/2014/main" xmlns="" id="{83C53D62-46CC-401D-84ED-2FBA51264741}"/>
                </a:ext>
              </a:extLst>
            </p:cNvPr>
            <p:cNvSpPr>
              <a:spLocks/>
            </p:cNvSpPr>
            <p:nvPr/>
          </p:nvSpPr>
          <p:spPr bwMode="auto">
            <a:xfrm>
              <a:off x="475" y="330"/>
              <a:ext cx="115" cy="97"/>
            </a:xfrm>
            <a:custGeom>
              <a:avLst/>
              <a:gdLst>
                <a:gd name="T0" fmla="*/ 11 w 57"/>
                <a:gd name="T1" fmla="*/ 29 h 48"/>
                <a:gd name="T2" fmla="*/ 1 w 57"/>
                <a:gd name="T3" fmla="*/ 47 h 48"/>
                <a:gd name="T4" fmla="*/ 5 w 57"/>
                <a:gd name="T5" fmla="*/ 48 h 48"/>
                <a:gd name="T6" fmla="*/ 25 w 57"/>
                <a:gd name="T7" fmla="*/ 42 h 48"/>
                <a:gd name="T8" fmla="*/ 50 w 57"/>
                <a:gd name="T9" fmla="*/ 0 h 48"/>
                <a:gd name="T10" fmla="*/ 47 w 57"/>
                <a:gd name="T11" fmla="*/ 0 h 48"/>
                <a:gd name="T12" fmla="*/ 20 w 57"/>
                <a:gd name="T13" fmla="*/ 17 h 48"/>
                <a:gd name="T14" fmla="*/ 15 w 57"/>
                <a:gd name="T15" fmla="*/ 24 h 48"/>
                <a:gd name="T16" fmla="*/ 34 w 57"/>
                <a:gd name="T17" fmla="*/ 17 h 48"/>
                <a:gd name="T18" fmla="*/ 37 w 57"/>
                <a:gd name="T19" fmla="*/ 17 h 48"/>
                <a:gd name="T20" fmla="*/ 37 w 57"/>
                <a:gd name="T21" fmla="*/ 20 h 48"/>
                <a:gd name="T22" fmla="*/ 11 w 57"/>
                <a:gd name="T23"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48">
                  <a:moveTo>
                    <a:pt x="11" y="29"/>
                  </a:moveTo>
                  <a:cubicBezTo>
                    <a:pt x="5" y="34"/>
                    <a:pt x="0" y="43"/>
                    <a:pt x="1" y="47"/>
                  </a:cubicBezTo>
                  <a:cubicBezTo>
                    <a:pt x="1" y="47"/>
                    <a:pt x="2" y="48"/>
                    <a:pt x="5" y="48"/>
                  </a:cubicBezTo>
                  <a:cubicBezTo>
                    <a:pt x="8" y="48"/>
                    <a:pt x="14" y="47"/>
                    <a:pt x="25" y="42"/>
                  </a:cubicBezTo>
                  <a:cubicBezTo>
                    <a:pt x="57" y="27"/>
                    <a:pt x="52" y="5"/>
                    <a:pt x="50" y="0"/>
                  </a:cubicBezTo>
                  <a:cubicBezTo>
                    <a:pt x="49" y="0"/>
                    <a:pt x="48" y="0"/>
                    <a:pt x="47" y="0"/>
                  </a:cubicBezTo>
                  <a:cubicBezTo>
                    <a:pt x="29" y="0"/>
                    <a:pt x="25" y="8"/>
                    <a:pt x="20" y="17"/>
                  </a:cubicBezTo>
                  <a:cubicBezTo>
                    <a:pt x="18" y="19"/>
                    <a:pt x="17" y="22"/>
                    <a:pt x="15" y="24"/>
                  </a:cubicBezTo>
                  <a:cubicBezTo>
                    <a:pt x="21" y="24"/>
                    <a:pt x="30" y="22"/>
                    <a:pt x="34" y="17"/>
                  </a:cubicBezTo>
                  <a:cubicBezTo>
                    <a:pt x="35" y="16"/>
                    <a:pt x="36" y="16"/>
                    <a:pt x="37" y="17"/>
                  </a:cubicBezTo>
                  <a:cubicBezTo>
                    <a:pt x="38" y="18"/>
                    <a:pt x="38" y="19"/>
                    <a:pt x="37" y="20"/>
                  </a:cubicBezTo>
                  <a:cubicBezTo>
                    <a:pt x="30" y="27"/>
                    <a:pt x="15" y="29"/>
                    <a:pt x="11"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661">
              <a:extLst>
                <a:ext uri="{FF2B5EF4-FFF2-40B4-BE49-F238E27FC236}">
                  <a16:creationId xmlns:a16="http://schemas.microsoft.com/office/drawing/2014/main" xmlns="" id="{D2C9EDFD-A91F-427A-AB77-6981F8B2E1C8}"/>
                </a:ext>
              </a:extLst>
            </p:cNvPr>
            <p:cNvSpPr>
              <a:spLocks/>
            </p:cNvSpPr>
            <p:nvPr/>
          </p:nvSpPr>
          <p:spPr bwMode="auto">
            <a:xfrm>
              <a:off x="155" y="214"/>
              <a:ext cx="324" cy="140"/>
            </a:xfrm>
            <a:custGeom>
              <a:avLst/>
              <a:gdLst>
                <a:gd name="T0" fmla="*/ 160 w 160"/>
                <a:gd name="T1" fmla="*/ 16 h 69"/>
                <a:gd name="T2" fmla="*/ 124 w 160"/>
                <a:gd name="T3" fmla="*/ 0 h 69"/>
                <a:gd name="T4" fmla="*/ 80 w 160"/>
                <a:gd name="T5" fmla="*/ 19 h 69"/>
                <a:gd name="T6" fmla="*/ 36 w 160"/>
                <a:gd name="T7" fmla="*/ 0 h 69"/>
                <a:gd name="T8" fmla="*/ 0 w 160"/>
                <a:gd name="T9" fmla="*/ 16 h 69"/>
                <a:gd name="T10" fmla="*/ 80 w 160"/>
                <a:gd name="T11" fmla="*/ 69 h 69"/>
                <a:gd name="T12" fmla="*/ 160 w 160"/>
                <a:gd name="T13" fmla="*/ 16 h 69"/>
              </a:gdLst>
              <a:ahLst/>
              <a:cxnLst>
                <a:cxn ang="0">
                  <a:pos x="T0" y="T1"/>
                </a:cxn>
                <a:cxn ang="0">
                  <a:pos x="T2" y="T3"/>
                </a:cxn>
                <a:cxn ang="0">
                  <a:pos x="T4" y="T5"/>
                </a:cxn>
                <a:cxn ang="0">
                  <a:pos x="T6" y="T7"/>
                </a:cxn>
                <a:cxn ang="0">
                  <a:pos x="T8" y="T9"/>
                </a:cxn>
                <a:cxn ang="0">
                  <a:pos x="T10" y="T11"/>
                </a:cxn>
                <a:cxn ang="0">
                  <a:pos x="T12" y="T13"/>
                </a:cxn>
              </a:cxnLst>
              <a:rect l="0" t="0" r="r" b="b"/>
              <a:pathLst>
                <a:path w="160" h="69">
                  <a:moveTo>
                    <a:pt x="160" y="16"/>
                  </a:moveTo>
                  <a:cubicBezTo>
                    <a:pt x="150" y="9"/>
                    <a:pt x="138" y="4"/>
                    <a:pt x="124" y="0"/>
                  </a:cubicBezTo>
                  <a:cubicBezTo>
                    <a:pt x="113" y="12"/>
                    <a:pt x="97" y="19"/>
                    <a:pt x="80" y="19"/>
                  </a:cubicBezTo>
                  <a:cubicBezTo>
                    <a:pt x="63" y="19"/>
                    <a:pt x="47" y="12"/>
                    <a:pt x="36" y="0"/>
                  </a:cubicBezTo>
                  <a:cubicBezTo>
                    <a:pt x="22" y="4"/>
                    <a:pt x="10" y="9"/>
                    <a:pt x="0" y="16"/>
                  </a:cubicBezTo>
                  <a:cubicBezTo>
                    <a:pt x="37" y="35"/>
                    <a:pt x="73" y="63"/>
                    <a:pt x="80" y="69"/>
                  </a:cubicBezTo>
                  <a:cubicBezTo>
                    <a:pt x="87" y="63"/>
                    <a:pt x="123" y="35"/>
                    <a:pt x="16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662">
              <a:extLst>
                <a:ext uri="{FF2B5EF4-FFF2-40B4-BE49-F238E27FC236}">
                  <a16:creationId xmlns:a16="http://schemas.microsoft.com/office/drawing/2014/main" xmlns="" id="{0D3155E5-FA36-4613-A0ED-7753BB19FDCB}"/>
                </a:ext>
              </a:extLst>
            </p:cNvPr>
            <p:cNvSpPr>
              <a:spLocks/>
            </p:cNvSpPr>
            <p:nvPr/>
          </p:nvSpPr>
          <p:spPr bwMode="auto">
            <a:xfrm>
              <a:off x="321" y="227"/>
              <a:ext cx="309" cy="323"/>
            </a:xfrm>
            <a:custGeom>
              <a:avLst/>
              <a:gdLst>
                <a:gd name="T0" fmla="*/ 0 w 153"/>
                <a:gd name="T1" fmla="*/ 74 h 160"/>
                <a:gd name="T2" fmla="*/ 0 w 153"/>
                <a:gd name="T3" fmla="*/ 160 h 160"/>
                <a:gd name="T4" fmla="*/ 80 w 153"/>
                <a:gd name="T5" fmla="*/ 129 h 160"/>
                <a:gd name="T6" fmla="*/ 97 w 153"/>
                <a:gd name="T7" fmla="*/ 99 h 160"/>
                <a:gd name="T8" fmla="*/ 81 w 153"/>
                <a:gd name="T9" fmla="*/ 103 h 160"/>
                <a:gd name="T10" fmla="*/ 73 w 153"/>
                <a:gd name="T11" fmla="*/ 99 h 160"/>
                <a:gd name="T12" fmla="*/ 85 w 153"/>
                <a:gd name="T13" fmla="*/ 76 h 160"/>
                <a:gd name="T14" fmla="*/ 92 w 153"/>
                <a:gd name="T15" fmla="*/ 66 h 160"/>
                <a:gd name="T16" fmla="*/ 127 w 153"/>
                <a:gd name="T17" fmla="*/ 47 h 160"/>
                <a:gd name="T18" fmla="*/ 153 w 153"/>
                <a:gd name="T19" fmla="*/ 0 h 160"/>
                <a:gd name="T20" fmla="*/ 0 w 153"/>
                <a:gd name="T21" fmla="*/ 7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60">
                  <a:moveTo>
                    <a:pt x="0" y="74"/>
                  </a:moveTo>
                  <a:cubicBezTo>
                    <a:pt x="0" y="160"/>
                    <a:pt x="0" y="160"/>
                    <a:pt x="0" y="160"/>
                  </a:cubicBezTo>
                  <a:cubicBezTo>
                    <a:pt x="21" y="137"/>
                    <a:pt x="72" y="130"/>
                    <a:pt x="80" y="129"/>
                  </a:cubicBezTo>
                  <a:cubicBezTo>
                    <a:pt x="97" y="99"/>
                    <a:pt x="97" y="99"/>
                    <a:pt x="97" y="99"/>
                  </a:cubicBezTo>
                  <a:cubicBezTo>
                    <a:pt x="90" y="102"/>
                    <a:pt x="85" y="103"/>
                    <a:pt x="81" y="103"/>
                  </a:cubicBezTo>
                  <a:cubicBezTo>
                    <a:pt x="76" y="103"/>
                    <a:pt x="74" y="101"/>
                    <a:pt x="73" y="99"/>
                  </a:cubicBezTo>
                  <a:cubicBezTo>
                    <a:pt x="71" y="93"/>
                    <a:pt x="78" y="82"/>
                    <a:pt x="85" y="76"/>
                  </a:cubicBezTo>
                  <a:cubicBezTo>
                    <a:pt x="88" y="74"/>
                    <a:pt x="90" y="70"/>
                    <a:pt x="92" y="66"/>
                  </a:cubicBezTo>
                  <a:cubicBezTo>
                    <a:pt x="98" y="56"/>
                    <a:pt x="103" y="46"/>
                    <a:pt x="127" y="47"/>
                  </a:cubicBezTo>
                  <a:cubicBezTo>
                    <a:pt x="153" y="0"/>
                    <a:pt x="153" y="0"/>
                    <a:pt x="153" y="0"/>
                  </a:cubicBezTo>
                  <a:lnTo>
                    <a:pt x="0" y="74"/>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1663">
              <a:extLst>
                <a:ext uri="{FF2B5EF4-FFF2-40B4-BE49-F238E27FC236}">
                  <a16:creationId xmlns:a16="http://schemas.microsoft.com/office/drawing/2014/main" xmlns="" id="{B55A5463-1EC4-4E38-B16A-C57E028E02BB}"/>
                </a:ext>
              </a:extLst>
            </p:cNvPr>
            <p:cNvSpPr>
              <a:spLocks noChangeArrowheads="1"/>
            </p:cNvSpPr>
            <p:nvPr/>
          </p:nvSpPr>
          <p:spPr bwMode="auto">
            <a:xfrm>
              <a:off x="198" y="4"/>
              <a:ext cx="238" cy="2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664">
              <a:extLst>
                <a:ext uri="{FF2B5EF4-FFF2-40B4-BE49-F238E27FC236}">
                  <a16:creationId xmlns:a16="http://schemas.microsoft.com/office/drawing/2014/main" xmlns="" id="{7B8170C9-B24F-4AE6-BD5B-5C7CF0D84ED8}"/>
                </a:ext>
              </a:extLst>
            </p:cNvPr>
            <p:cNvSpPr>
              <a:spLocks/>
            </p:cNvSpPr>
            <p:nvPr/>
          </p:nvSpPr>
          <p:spPr bwMode="auto">
            <a:xfrm>
              <a:off x="34" y="223"/>
              <a:ext cx="279" cy="143"/>
            </a:xfrm>
            <a:custGeom>
              <a:avLst/>
              <a:gdLst>
                <a:gd name="T0" fmla="*/ 40 w 138"/>
                <a:gd name="T1" fmla="*/ 18 h 71"/>
                <a:gd name="T2" fmla="*/ 39 w 138"/>
                <a:gd name="T3" fmla="*/ 18 h 71"/>
                <a:gd name="T4" fmla="*/ 5 w 138"/>
                <a:gd name="T5" fmla="*/ 3 h 71"/>
                <a:gd name="T6" fmla="*/ 0 w 138"/>
                <a:gd name="T7" fmla="*/ 5 h 71"/>
                <a:gd name="T8" fmla="*/ 138 w 138"/>
                <a:gd name="T9" fmla="*/ 71 h 71"/>
                <a:gd name="T10" fmla="*/ 138 w 138"/>
                <a:gd name="T11" fmla="*/ 68 h 71"/>
                <a:gd name="T12" fmla="*/ 12 w 138"/>
                <a:gd name="T13" fmla="*/ 0 h 71"/>
                <a:gd name="T14" fmla="*/ 10 w 138"/>
                <a:gd name="T15" fmla="*/ 0 h 71"/>
                <a:gd name="T16" fmla="*/ 41 w 138"/>
                <a:gd name="T17" fmla="*/ 14 h 71"/>
                <a:gd name="T18" fmla="*/ 42 w 138"/>
                <a:gd name="T19" fmla="*/ 17 h 71"/>
                <a:gd name="T20" fmla="*/ 40 w 138"/>
                <a:gd name="T21" fmla="*/ 1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71">
                  <a:moveTo>
                    <a:pt x="40" y="18"/>
                  </a:moveTo>
                  <a:cubicBezTo>
                    <a:pt x="40" y="18"/>
                    <a:pt x="39" y="18"/>
                    <a:pt x="39" y="18"/>
                  </a:cubicBezTo>
                  <a:cubicBezTo>
                    <a:pt x="5" y="3"/>
                    <a:pt x="5" y="3"/>
                    <a:pt x="5" y="3"/>
                  </a:cubicBezTo>
                  <a:cubicBezTo>
                    <a:pt x="0" y="5"/>
                    <a:pt x="0" y="5"/>
                    <a:pt x="0" y="5"/>
                  </a:cubicBezTo>
                  <a:cubicBezTo>
                    <a:pt x="138" y="71"/>
                    <a:pt x="138" y="71"/>
                    <a:pt x="138" y="71"/>
                  </a:cubicBezTo>
                  <a:cubicBezTo>
                    <a:pt x="138" y="68"/>
                    <a:pt x="138" y="68"/>
                    <a:pt x="138" y="68"/>
                  </a:cubicBezTo>
                  <a:cubicBezTo>
                    <a:pt x="130" y="62"/>
                    <a:pt x="58" y="5"/>
                    <a:pt x="12" y="0"/>
                  </a:cubicBezTo>
                  <a:cubicBezTo>
                    <a:pt x="10" y="0"/>
                    <a:pt x="10" y="0"/>
                    <a:pt x="10" y="0"/>
                  </a:cubicBezTo>
                  <a:cubicBezTo>
                    <a:pt x="41" y="14"/>
                    <a:pt x="41" y="14"/>
                    <a:pt x="41" y="14"/>
                  </a:cubicBezTo>
                  <a:cubicBezTo>
                    <a:pt x="42" y="15"/>
                    <a:pt x="42" y="16"/>
                    <a:pt x="42" y="17"/>
                  </a:cubicBezTo>
                  <a:cubicBezTo>
                    <a:pt x="42" y="18"/>
                    <a:pt x="41" y="18"/>
                    <a:pt x="4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665">
              <a:extLst>
                <a:ext uri="{FF2B5EF4-FFF2-40B4-BE49-F238E27FC236}">
                  <a16:creationId xmlns:a16="http://schemas.microsoft.com/office/drawing/2014/main" xmlns="" id="{7C12E326-FDD1-4F50-B7D7-E96D54352D43}"/>
                </a:ext>
              </a:extLst>
            </p:cNvPr>
            <p:cNvSpPr>
              <a:spLocks/>
            </p:cNvSpPr>
            <p:nvPr/>
          </p:nvSpPr>
          <p:spPr bwMode="auto">
            <a:xfrm>
              <a:off x="44" y="328"/>
              <a:ext cx="116" cy="99"/>
            </a:xfrm>
            <a:custGeom>
              <a:avLst/>
              <a:gdLst>
                <a:gd name="T0" fmla="*/ 23 w 57"/>
                <a:gd name="T1" fmla="*/ 18 h 49"/>
                <a:gd name="T2" fmla="*/ 42 w 57"/>
                <a:gd name="T3" fmla="*/ 25 h 49"/>
                <a:gd name="T4" fmla="*/ 37 w 57"/>
                <a:gd name="T5" fmla="*/ 18 h 49"/>
                <a:gd name="T6" fmla="*/ 7 w 57"/>
                <a:gd name="T7" fmla="*/ 1 h 49"/>
                <a:gd name="T8" fmla="*/ 32 w 57"/>
                <a:gd name="T9" fmla="*/ 43 h 49"/>
                <a:gd name="T10" fmla="*/ 52 w 57"/>
                <a:gd name="T11" fmla="*/ 49 h 49"/>
                <a:gd name="T12" fmla="*/ 52 w 57"/>
                <a:gd name="T13" fmla="*/ 49 h 49"/>
                <a:gd name="T14" fmla="*/ 56 w 57"/>
                <a:gd name="T15" fmla="*/ 48 h 49"/>
                <a:gd name="T16" fmla="*/ 46 w 57"/>
                <a:gd name="T17" fmla="*/ 30 h 49"/>
                <a:gd name="T18" fmla="*/ 20 w 57"/>
                <a:gd name="T19" fmla="*/ 21 h 49"/>
                <a:gd name="T20" fmla="*/ 20 w 57"/>
                <a:gd name="T21" fmla="*/ 18 h 49"/>
                <a:gd name="T22" fmla="*/ 23 w 57"/>
                <a:gd name="T23"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49">
                  <a:moveTo>
                    <a:pt x="23" y="18"/>
                  </a:moveTo>
                  <a:cubicBezTo>
                    <a:pt x="27" y="23"/>
                    <a:pt x="36" y="25"/>
                    <a:pt x="42" y="25"/>
                  </a:cubicBezTo>
                  <a:cubicBezTo>
                    <a:pt x="40" y="23"/>
                    <a:pt x="39" y="20"/>
                    <a:pt x="37" y="18"/>
                  </a:cubicBezTo>
                  <a:cubicBezTo>
                    <a:pt x="32" y="9"/>
                    <a:pt x="27" y="0"/>
                    <a:pt x="7" y="1"/>
                  </a:cubicBezTo>
                  <a:cubicBezTo>
                    <a:pt x="5" y="6"/>
                    <a:pt x="0" y="29"/>
                    <a:pt x="32" y="43"/>
                  </a:cubicBezTo>
                  <a:cubicBezTo>
                    <a:pt x="43" y="48"/>
                    <a:pt x="49" y="49"/>
                    <a:pt x="52" y="49"/>
                  </a:cubicBezTo>
                  <a:cubicBezTo>
                    <a:pt x="52" y="49"/>
                    <a:pt x="52" y="49"/>
                    <a:pt x="52" y="49"/>
                  </a:cubicBezTo>
                  <a:cubicBezTo>
                    <a:pt x="55" y="49"/>
                    <a:pt x="56" y="48"/>
                    <a:pt x="56" y="48"/>
                  </a:cubicBezTo>
                  <a:cubicBezTo>
                    <a:pt x="57" y="44"/>
                    <a:pt x="52" y="35"/>
                    <a:pt x="46" y="30"/>
                  </a:cubicBezTo>
                  <a:cubicBezTo>
                    <a:pt x="42" y="30"/>
                    <a:pt x="27" y="28"/>
                    <a:pt x="20" y="21"/>
                  </a:cubicBezTo>
                  <a:cubicBezTo>
                    <a:pt x="19" y="20"/>
                    <a:pt x="19" y="19"/>
                    <a:pt x="20" y="18"/>
                  </a:cubicBezTo>
                  <a:cubicBezTo>
                    <a:pt x="21" y="17"/>
                    <a:pt x="22" y="17"/>
                    <a:pt x="2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666">
              <a:extLst>
                <a:ext uri="{FF2B5EF4-FFF2-40B4-BE49-F238E27FC236}">
                  <a16:creationId xmlns:a16="http://schemas.microsoft.com/office/drawing/2014/main" xmlns="" id="{16230F1F-8159-4819-BBB8-827FEF2C33B1}"/>
                </a:ext>
              </a:extLst>
            </p:cNvPr>
            <p:cNvSpPr>
              <a:spLocks/>
            </p:cNvSpPr>
            <p:nvPr/>
          </p:nvSpPr>
          <p:spPr bwMode="auto">
            <a:xfrm>
              <a:off x="4" y="227"/>
              <a:ext cx="309" cy="323"/>
            </a:xfrm>
            <a:custGeom>
              <a:avLst/>
              <a:gdLst>
                <a:gd name="T0" fmla="*/ 26 w 153"/>
                <a:gd name="T1" fmla="*/ 47 h 160"/>
                <a:gd name="T2" fmla="*/ 61 w 153"/>
                <a:gd name="T3" fmla="*/ 66 h 160"/>
                <a:gd name="T4" fmla="*/ 68 w 153"/>
                <a:gd name="T5" fmla="*/ 76 h 160"/>
                <a:gd name="T6" fmla="*/ 80 w 153"/>
                <a:gd name="T7" fmla="*/ 99 h 160"/>
                <a:gd name="T8" fmla="*/ 72 w 153"/>
                <a:gd name="T9" fmla="*/ 103 h 160"/>
                <a:gd name="T10" fmla="*/ 72 w 153"/>
                <a:gd name="T11" fmla="*/ 103 h 160"/>
                <a:gd name="T12" fmla="*/ 56 w 153"/>
                <a:gd name="T13" fmla="*/ 99 h 160"/>
                <a:gd name="T14" fmla="*/ 73 w 153"/>
                <a:gd name="T15" fmla="*/ 129 h 160"/>
                <a:gd name="T16" fmla="*/ 153 w 153"/>
                <a:gd name="T17" fmla="*/ 160 h 160"/>
                <a:gd name="T18" fmla="*/ 153 w 153"/>
                <a:gd name="T19" fmla="*/ 74 h 160"/>
                <a:gd name="T20" fmla="*/ 0 w 153"/>
                <a:gd name="T21" fmla="*/ 0 h 160"/>
                <a:gd name="T22" fmla="*/ 26 w 153"/>
                <a:gd name="T23" fmla="*/ 4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3" h="160">
                  <a:moveTo>
                    <a:pt x="26" y="47"/>
                  </a:moveTo>
                  <a:cubicBezTo>
                    <a:pt x="50" y="46"/>
                    <a:pt x="55" y="56"/>
                    <a:pt x="61" y="66"/>
                  </a:cubicBezTo>
                  <a:cubicBezTo>
                    <a:pt x="63" y="70"/>
                    <a:pt x="65" y="74"/>
                    <a:pt x="68" y="76"/>
                  </a:cubicBezTo>
                  <a:cubicBezTo>
                    <a:pt x="75" y="82"/>
                    <a:pt x="82" y="93"/>
                    <a:pt x="80" y="99"/>
                  </a:cubicBezTo>
                  <a:cubicBezTo>
                    <a:pt x="79" y="101"/>
                    <a:pt x="77" y="103"/>
                    <a:pt x="72" y="103"/>
                  </a:cubicBezTo>
                  <a:cubicBezTo>
                    <a:pt x="72" y="103"/>
                    <a:pt x="72" y="103"/>
                    <a:pt x="72" y="103"/>
                  </a:cubicBezTo>
                  <a:cubicBezTo>
                    <a:pt x="68" y="103"/>
                    <a:pt x="63" y="102"/>
                    <a:pt x="56" y="99"/>
                  </a:cubicBezTo>
                  <a:cubicBezTo>
                    <a:pt x="73" y="129"/>
                    <a:pt x="73" y="129"/>
                    <a:pt x="73" y="129"/>
                  </a:cubicBezTo>
                  <a:cubicBezTo>
                    <a:pt x="81" y="130"/>
                    <a:pt x="132" y="137"/>
                    <a:pt x="153" y="160"/>
                  </a:cubicBezTo>
                  <a:cubicBezTo>
                    <a:pt x="153" y="74"/>
                    <a:pt x="153" y="74"/>
                    <a:pt x="153" y="74"/>
                  </a:cubicBezTo>
                  <a:cubicBezTo>
                    <a:pt x="0" y="0"/>
                    <a:pt x="0" y="0"/>
                    <a:pt x="0" y="0"/>
                  </a:cubicBezTo>
                  <a:lnTo>
                    <a:pt x="26" y="47"/>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6" name="文本框 45">
            <a:extLst>
              <a:ext uri="{FF2B5EF4-FFF2-40B4-BE49-F238E27FC236}">
                <a16:creationId xmlns:a16="http://schemas.microsoft.com/office/drawing/2014/main" xmlns="" id="{F44AF2AF-B4AA-40AD-A38C-CC4DAB0B7913}"/>
              </a:ext>
            </a:extLst>
          </p:cNvPr>
          <p:cNvSpPr txBox="1"/>
          <p:nvPr/>
        </p:nvSpPr>
        <p:spPr>
          <a:xfrm>
            <a:off x="2898561" y="2154686"/>
            <a:ext cx="2614591" cy="513795"/>
          </a:xfrm>
          <a:prstGeom prst="rect">
            <a:avLst/>
          </a:prstGeom>
          <a:noFill/>
        </p:spPr>
        <p:txBody>
          <a:bodyPr wrap="square" rtlCol="0">
            <a:spAutoFit/>
          </a:bodyPr>
          <a:lstStyle/>
          <a:p>
            <a:pPr>
              <a:lnSpc>
                <a:spcPct val="120000"/>
              </a:lnSpc>
            </a:pPr>
            <a:r>
              <a:rPr lang="en-US" altLang="zh-CN" sz="1200">
                <a:latin typeface="Arial Rounded MT Bold" panose="020F0704030504030204" pitchFamily="34" charset="0"/>
                <a:ea typeface="03SmartFontUI" panose="02000600000000000000" pitchFamily="50" charset="-128"/>
                <a:cs typeface="Aharoni" panose="02010803020104030203" pitchFamily="2" charset="-79"/>
              </a:rPr>
              <a:t>LOREM IPSUM DOLOR</a:t>
            </a:r>
          </a:p>
          <a:p>
            <a:pPr>
              <a:lnSpc>
                <a:spcPct val="120000"/>
              </a:lnSpc>
            </a:pPr>
            <a:r>
              <a:rPr lang="en-US" altLang="zh-CN" sz="1200">
                <a:latin typeface="Arial Rounded MT Bold" panose="020F0704030504030204" pitchFamily="34" charset="0"/>
                <a:ea typeface="03SmartFontUI" panose="02000600000000000000" pitchFamily="50" charset="-128"/>
                <a:cs typeface="Aharoni" panose="02010803020104030203" pitchFamily="2" charset="-79"/>
              </a:rPr>
              <a:t>SIT AMET CONSECTETUER</a:t>
            </a:r>
            <a:endParaRPr lang="zh-CN" altLang="en-US" sz="1200">
              <a:latin typeface="Arial Rounded MT Bold" panose="020F0704030504030204" pitchFamily="34" charset="0"/>
              <a:ea typeface="03SmartFontUI" panose="02000600000000000000" pitchFamily="50" charset="-128"/>
              <a:cs typeface="Aharoni" panose="02010803020104030203" pitchFamily="2" charset="-79"/>
            </a:endParaRPr>
          </a:p>
        </p:txBody>
      </p:sp>
      <p:grpSp>
        <p:nvGrpSpPr>
          <p:cNvPr id="27" name="Group 4">
            <a:extLst>
              <a:ext uri="{FF2B5EF4-FFF2-40B4-BE49-F238E27FC236}">
                <a16:creationId xmlns:a16="http://schemas.microsoft.com/office/drawing/2014/main" xmlns="" id="{4A3F4855-0695-4DB4-985A-FC6208E81376}"/>
              </a:ext>
            </a:extLst>
          </p:cNvPr>
          <p:cNvGrpSpPr>
            <a:grpSpLocks noChangeAspect="1"/>
          </p:cNvGrpSpPr>
          <p:nvPr/>
        </p:nvGrpSpPr>
        <p:grpSpPr bwMode="auto">
          <a:xfrm>
            <a:off x="6360980" y="2168921"/>
            <a:ext cx="754044" cy="544698"/>
            <a:chOff x="4" y="4"/>
            <a:chExt cx="760" cy="549"/>
          </a:xfrm>
          <a:solidFill>
            <a:srgbClr val="1DC1DA"/>
          </a:solidFill>
        </p:grpSpPr>
        <p:sp>
          <p:nvSpPr>
            <p:cNvPr id="28" name="Freeform 9">
              <a:extLst>
                <a:ext uri="{FF2B5EF4-FFF2-40B4-BE49-F238E27FC236}">
                  <a16:creationId xmlns:a16="http://schemas.microsoft.com/office/drawing/2014/main" xmlns="" id="{794B3F3B-FDD3-4BFF-9217-659989862535}"/>
                </a:ext>
              </a:extLst>
            </p:cNvPr>
            <p:cNvSpPr>
              <a:spLocks noEditPoints="1"/>
            </p:cNvSpPr>
            <p:nvPr/>
          </p:nvSpPr>
          <p:spPr bwMode="auto">
            <a:xfrm>
              <a:off x="168" y="30"/>
              <a:ext cx="596" cy="523"/>
            </a:xfrm>
            <a:custGeom>
              <a:avLst/>
              <a:gdLst>
                <a:gd name="T0" fmla="*/ 288 w 298"/>
                <a:gd name="T1" fmla="*/ 72 h 261"/>
                <a:gd name="T2" fmla="*/ 176 w 298"/>
                <a:gd name="T3" fmla="*/ 5 h 261"/>
                <a:gd name="T4" fmla="*/ 154 w 298"/>
                <a:gd name="T5" fmla="*/ 6 h 261"/>
                <a:gd name="T6" fmla="*/ 104 w 298"/>
                <a:gd name="T7" fmla="*/ 46 h 261"/>
                <a:gd name="T8" fmla="*/ 104 w 298"/>
                <a:gd name="T9" fmla="*/ 96 h 261"/>
                <a:gd name="T10" fmla="*/ 78 w 298"/>
                <a:gd name="T11" fmla="*/ 122 h 261"/>
                <a:gd name="T12" fmla="*/ 11 w 298"/>
                <a:gd name="T13" fmla="*/ 122 h 261"/>
                <a:gd name="T14" fmla="*/ 7 w 298"/>
                <a:gd name="T15" fmla="*/ 125 h 261"/>
                <a:gd name="T16" fmla="*/ 0 w 298"/>
                <a:gd name="T17" fmla="*/ 140 h 261"/>
                <a:gd name="T18" fmla="*/ 0 w 298"/>
                <a:gd name="T19" fmla="*/ 176 h 261"/>
                <a:gd name="T20" fmla="*/ 9 w 298"/>
                <a:gd name="T21" fmla="*/ 192 h 261"/>
                <a:gd name="T22" fmla="*/ 117 w 298"/>
                <a:gd name="T23" fmla="*/ 257 h 261"/>
                <a:gd name="T24" fmla="*/ 131 w 298"/>
                <a:gd name="T25" fmla="*/ 261 h 261"/>
                <a:gd name="T26" fmla="*/ 148 w 298"/>
                <a:gd name="T27" fmla="*/ 255 h 261"/>
                <a:gd name="T28" fmla="*/ 290 w 298"/>
                <a:gd name="T29" fmla="*/ 140 h 261"/>
                <a:gd name="T30" fmla="*/ 298 w 298"/>
                <a:gd name="T31" fmla="*/ 125 h 261"/>
                <a:gd name="T32" fmla="*/ 298 w 298"/>
                <a:gd name="T33" fmla="*/ 90 h 261"/>
                <a:gd name="T34" fmla="*/ 288 w 298"/>
                <a:gd name="T35" fmla="*/ 72 h 261"/>
                <a:gd name="T36" fmla="*/ 141 w 298"/>
                <a:gd name="T37" fmla="*/ 63 h 261"/>
                <a:gd name="T38" fmla="*/ 161 w 298"/>
                <a:gd name="T39" fmla="*/ 47 h 261"/>
                <a:gd name="T40" fmla="*/ 170 w 298"/>
                <a:gd name="T41" fmla="*/ 46 h 261"/>
                <a:gd name="T42" fmla="*/ 230 w 298"/>
                <a:gd name="T43" fmla="*/ 82 h 261"/>
                <a:gd name="T44" fmla="*/ 230 w 298"/>
                <a:gd name="T45" fmla="*/ 95 h 261"/>
                <a:gd name="T46" fmla="*/ 210 w 298"/>
                <a:gd name="T47" fmla="*/ 112 h 261"/>
                <a:gd name="T48" fmla="*/ 200 w 298"/>
                <a:gd name="T49" fmla="*/ 112 h 261"/>
                <a:gd name="T50" fmla="*/ 142 w 298"/>
                <a:gd name="T51" fmla="*/ 77 h 261"/>
                <a:gd name="T52" fmla="*/ 141 w 298"/>
                <a:gd name="T53" fmla="*/ 63 h 261"/>
                <a:gd name="T54" fmla="*/ 282 w 298"/>
                <a:gd name="T55" fmla="*/ 124 h 261"/>
                <a:gd name="T56" fmla="*/ 280 w 298"/>
                <a:gd name="T57" fmla="*/ 128 h 261"/>
                <a:gd name="T58" fmla="*/ 138 w 298"/>
                <a:gd name="T59" fmla="*/ 243 h 261"/>
                <a:gd name="T60" fmla="*/ 125 w 298"/>
                <a:gd name="T61" fmla="*/ 244 h 261"/>
                <a:gd name="T62" fmla="*/ 18 w 298"/>
                <a:gd name="T63" fmla="*/ 179 h 261"/>
                <a:gd name="T64" fmla="*/ 16 w 298"/>
                <a:gd name="T65" fmla="*/ 176 h 261"/>
                <a:gd name="T66" fmla="*/ 16 w 298"/>
                <a:gd name="T67" fmla="*/ 149 h 261"/>
                <a:gd name="T68" fmla="*/ 122 w 298"/>
                <a:gd name="T69" fmla="*/ 212 h 261"/>
                <a:gd name="T70" fmla="*/ 132 w 298"/>
                <a:gd name="T71" fmla="*/ 215 h 261"/>
                <a:gd name="T72" fmla="*/ 144 w 298"/>
                <a:gd name="T73" fmla="*/ 210 h 261"/>
                <a:gd name="T74" fmla="*/ 282 w 298"/>
                <a:gd name="T75" fmla="*/ 99 h 261"/>
                <a:gd name="T76" fmla="*/ 282 w 298"/>
                <a:gd name="T77" fmla="*/ 12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8" h="261">
                  <a:moveTo>
                    <a:pt x="288" y="72"/>
                  </a:moveTo>
                  <a:cubicBezTo>
                    <a:pt x="176" y="5"/>
                    <a:pt x="176" y="5"/>
                    <a:pt x="176" y="5"/>
                  </a:cubicBezTo>
                  <a:cubicBezTo>
                    <a:pt x="169" y="0"/>
                    <a:pt x="160" y="1"/>
                    <a:pt x="154" y="6"/>
                  </a:cubicBezTo>
                  <a:cubicBezTo>
                    <a:pt x="104" y="46"/>
                    <a:pt x="104" y="46"/>
                    <a:pt x="104" y="46"/>
                  </a:cubicBezTo>
                  <a:cubicBezTo>
                    <a:pt x="104" y="96"/>
                    <a:pt x="104" y="96"/>
                    <a:pt x="104" y="96"/>
                  </a:cubicBezTo>
                  <a:cubicBezTo>
                    <a:pt x="104" y="110"/>
                    <a:pt x="92" y="122"/>
                    <a:pt x="78" y="122"/>
                  </a:cubicBezTo>
                  <a:cubicBezTo>
                    <a:pt x="11" y="122"/>
                    <a:pt x="11" y="122"/>
                    <a:pt x="11" y="122"/>
                  </a:cubicBezTo>
                  <a:cubicBezTo>
                    <a:pt x="7" y="125"/>
                    <a:pt x="7" y="125"/>
                    <a:pt x="7" y="125"/>
                  </a:cubicBezTo>
                  <a:cubicBezTo>
                    <a:pt x="2" y="129"/>
                    <a:pt x="0" y="134"/>
                    <a:pt x="0" y="140"/>
                  </a:cubicBezTo>
                  <a:cubicBezTo>
                    <a:pt x="0" y="176"/>
                    <a:pt x="0" y="176"/>
                    <a:pt x="0" y="176"/>
                  </a:cubicBezTo>
                  <a:cubicBezTo>
                    <a:pt x="0" y="182"/>
                    <a:pt x="3" y="189"/>
                    <a:pt x="9" y="192"/>
                  </a:cubicBezTo>
                  <a:cubicBezTo>
                    <a:pt x="117" y="257"/>
                    <a:pt x="117" y="257"/>
                    <a:pt x="117" y="257"/>
                  </a:cubicBezTo>
                  <a:cubicBezTo>
                    <a:pt x="121" y="260"/>
                    <a:pt x="126" y="261"/>
                    <a:pt x="131" y="261"/>
                  </a:cubicBezTo>
                  <a:cubicBezTo>
                    <a:pt x="137" y="261"/>
                    <a:pt x="143" y="259"/>
                    <a:pt x="148" y="255"/>
                  </a:cubicBezTo>
                  <a:cubicBezTo>
                    <a:pt x="290" y="140"/>
                    <a:pt x="290" y="140"/>
                    <a:pt x="290" y="140"/>
                  </a:cubicBezTo>
                  <a:cubicBezTo>
                    <a:pt x="295" y="136"/>
                    <a:pt x="298" y="131"/>
                    <a:pt x="298" y="125"/>
                  </a:cubicBezTo>
                  <a:cubicBezTo>
                    <a:pt x="298" y="90"/>
                    <a:pt x="298" y="90"/>
                    <a:pt x="298" y="90"/>
                  </a:cubicBezTo>
                  <a:cubicBezTo>
                    <a:pt x="298" y="82"/>
                    <a:pt x="294" y="76"/>
                    <a:pt x="288" y="72"/>
                  </a:cubicBezTo>
                  <a:close/>
                  <a:moveTo>
                    <a:pt x="141" y="63"/>
                  </a:moveTo>
                  <a:cubicBezTo>
                    <a:pt x="161" y="47"/>
                    <a:pt x="161" y="47"/>
                    <a:pt x="161" y="47"/>
                  </a:cubicBezTo>
                  <a:cubicBezTo>
                    <a:pt x="164" y="45"/>
                    <a:pt x="167" y="44"/>
                    <a:pt x="170" y="46"/>
                  </a:cubicBezTo>
                  <a:cubicBezTo>
                    <a:pt x="230" y="82"/>
                    <a:pt x="230" y="82"/>
                    <a:pt x="230" y="82"/>
                  </a:cubicBezTo>
                  <a:cubicBezTo>
                    <a:pt x="234" y="85"/>
                    <a:pt x="235" y="92"/>
                    <a:pt x="230" y="95"/>
                  </a:cubicBezTo>
                  <a:cubicBezTo>
                    <a:pt x="210" y="112"/>
                    <a:pt x="210" y="112"/>
                    <a:pt x="210" y="112"/>
                  </a:cubicBezTo>
                  <a:cubicBezTo>
                    <a:pt x="207" y="114"/>
                    <a:pt x="204" y="114"/>
                    <a:pt x="200" y="112"/>
                  </a:cubicBezTo>
                  <a:cubicBezTo>
                    <a:pt x="142" y="77"/>
                    <a:pt x="142" y="77"/>
                    <a:pt x="142" y="77"/>
                  </a:cubicBezTo>
                  <a:cubicBezTo>
                    <a:pt x="137" y="74"/>
                    <a:pt x="136" y="67"/>
                    <a:pt x="141" y="63"/>
                  </a:cubicBezTo>
                  <a:close/>
                  <a:moveTo>
                    <a:pt x="282" y="124"/>
                  </a:moveTo>
                  <a:cubicBezTo>
                    <a:pt x="282" y="126"/>
                    <a:pt x="281" y="127"/>
                    <a:pt x="280" y="128"/>
                  </a:cubicBezTo>
                  <a:cubicBezTo>
                    <a:pt x="138" y="243"/>
                    <a:pt x="138" y="243"/>
                    <a:pt x="138" y="243"/>
                  </a:cubicBezTo>
                  <a:cubicBezTo>
                    <a:pt x="134" y="246"/>
                    <a:pt x="129" y="246"/>
                    <a:pt x="125" y="244"/>
                  </a:cubicBezTo>
                  <a:cubicBezTo>
                    <a:pt x="18" y="179"/>
                    <a:pt x="18" y="179"/>
                    <a:pt x="18" y="179"/>
                  </a:cubicBezTo>
                  <a:cubicBezTo>
                    <a:pt x="16" y="178"/>
                    <a:pt x="16" y="177"/>
                    <a:pt x="16" y="176"/>
                  </a:cubicBezTo>
                  <a:cubicBezTo>
                    <a:pt x="16" y="149"/>
                    <a:pt x="16" y="149"/>
                    <a:pt x="16" y="149"/>
                  </a:cubicBezTo>
                  <a:cubicBezTo>
                    <a:pt x="122" y="212"/>
                    <a:pt x="122" y="212"/>
                    <a:pt x="122" y="212"/>
                  </a:cubicBezTo>
                  <a:cubicBezTo>
                    <a:pt x="125" y="214"/>
                    <a:pt x="128" y="215"/>
                    <a:pt x="132" y="215"/>
                  </a:cubicBezTo>
                  <a:cubicBezTo>
                    <a:pt x="136" y="215"/>
                    <a:pt x="140" y="213"/>
                    <a:pt x="144" y="210"/>
                  </a:cubicBezTo>
                  <a:cubicBezTo>
                    <a:pt x="282" y="99"/>
                    <a:pt x="282" y="99"/>
                    <a:pt x="282" y="99"/>
                  </a:cubicBezTo>
                  <a:lnTo>
                    <a:pt x="282"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0">
              <a:extLst>
                <a:ext uri="{FF2B5EF4-FFF2-40B4-BE49-F238E27FC236}">
                  <a16:creationId xmlns:a16="http://schemas.microsoft.com/office/drawing/2014/main" xmlns="" id="{4A15B164-3BA6-4141-94DB-FCB379244839}"/>
                </a:ext>
              </a:extLst>
            </p:cNvPr>
            <p:cNvSpPr>
              <a:spLocks noEditPoints="1"/>
            </p:cNvSpPr>
            <p:nvPr/>
          </p:nvSpPr>
          <p:spPr bwMode="auto">
            <a:xfrm>
              <a:off x="4" y="4"/>
              <a:ext cx="340" cy="238"/>
            </a:xfrm>
            <a:custGeom>
              <a:avLst/>
              <a:gdLst>
                <a:gd name="T0" fmla="*/ 160 w 170"/>
                <a:gd name="T1" fmla="*/ 0 h 119"/>
                <a:gd name="T2" fmla="*/ 0 w 170"/>
                <a:gd name="T3" fmla="*/ 109 h 119"/>
                <a:gd name="T4" fmla="*/ 170 w 170"/>
                <a:gd name="T5" fmla="*/ 109 h 119"/>
                <a:gd name="T6" fmla="*/ 64 w 170"/>
                <a:gd name="T7" fmla="*/ 15 h 119"/>
                <a:gd name="T8" fmla="*/ 66 w 170"/>
                <a:gd name="T9" fmla="*/ 15 h 119"/>
                <a:gd name="T10" fmla="*/ 73 w 170"/>
                <a:gd name="T11" fmla="*/ 20 h 119"/>
                <a:gd name="T12" fmla="*/ 70 w 170"/>
                <a:gd name="T13" fmla="*/ 29 h 119"/>
                <a:gd name="T14" fmla="*/ 65 w 170"/>
                <a:gd name="T15" fmla="*/ 27 h 119"/>
                <a:gd name="T16" fmla="*/ 60 w 170"/>
                <a:gd name="T17" fmla="*/ 30 h 119"/>
                <a:gd name="T18" fmla="*/ 57 w 170"/>
                <a:gd name="T19" fmla="*/ 21 h 119"/>
                <a:gd name="T20" fmla="*/ 58 w 170"/>
                <a:gd name="T21" fmla="*/ 40 h 119"/>
                <a:gd name="T22" fmla="*/ 64 w 170"/>
                <a:gd name="T23" fmla="*/ 35 h 119"/>
                <a:gd name="T24" fmla="*/ 66 w 170"/>
                <a:gd name="T25" fmla="*/ 35 h 119"/>
                <a:gd name="T26" fmla="*/ 73 w 170"/>
                <a:gd name="T27" fmla="*/ 41 h 119"/>
                <a:gd name="T28" fmla="*/ 70 w 170"/>
                <a:gd name="T29" fmla="*/ 50 h 119"/>
                <a:gd name="T30" fmla="*/ 65 w 170"/>
                <a:gd name="T31" fmla="*/ 48 h 119"/>
                <a:gd name="T32" fmla="*/ 60 w 170"/>
                <a:gd name="T33" fmla="*/ 51 h 119"/>
                <a:gd name="T34" fmla="*/ 57 w 170"/>
                <a:gd name="T35" fmla="*/ 42 h 119"/>
                <a:gd name="T36" fmla="*/ 36 w 170"/>
                <a:gd name="T37" fmla="*/ 19 h 119"/>
                <a:gd name="T38" fmla="*/ 44 w 170"/>
                <a:gd name="T39" fmla="*/ 14 h 119"/>
                <a:gd name="T40" fmla="*/ 46 w 170"/>
                <a:gd name="T41" fmla="*/ 19 h 119"/>
                <a:gd name="T42" fmla="*/ 52 w 170"/>
                <a:gd name="T43" fmla="*/ 21 h 119"/>
                <a:gd name="T44" fmla="*/ 49 w 170"/>
                <a:gd name="T45" fmla="*/ 30 h 119"/>
                <a:gd name="T46" fmla="*/ 44 w 170"/>
                <a:gd name="T47" fmla="*/ 27 h 119"/>
                <a:gd name="T48" fmla="*/ 38 w 170"/>
                <a:gd name="T49" fmla="*/ 29 h 119"/>
                <a:gd name="T50" fmla="*/ 35 w 170"/>
                <a:gd name="T51" fmla="*/ 20 h 119"/>
                <a:gd name="T52" fmla="*/ 36 w 170"/>
                <a:gd name="T53" fmla="*/ 40 h 119"/>
                <a:gd name="T54" fmla="*/ 44 w 170"/>
                <a:gd name="T55" fmla="*/ 35 h 119"/>
                <a:gd name="T56" fmla="*/ 46 w 170"/>
                <a:gd name="T57" fmla="*/ 40 h 119"/>
                <a:gd name="T58" fmla="*/ 51 w 170"/>
                <a:gd name="T59" fmla="*/ 42 h 119"/>
                <a:gd name="T60" fmla="*/ 48 w 170"/>
                <a:gd name="T61" fmla="*/ 50 h 119"/>
                <a:gd name="T62" fmla="*/ 39 w 170"/>
                <a:gd name="T63" fmla="*/ 50 h 119"/>
                <a:gd name="T64" fmla="*/ 38 w 170"/>
                <a:gd name="T65" fmla="*/ 49 h 119"/>
                <a:gd name="T66" fmla="*/ 35 w 170"/>
                <a:gd name="T67" fmla="*/ 41 h 119"/>
                <a:gd name="T68" fmla="*/ 20 w 170"/>
                <a:gd name="T69" fmla="*/ 19 h 119"/>
                <a:gd name="T70" fmla="*/ 22 w 170"/>
                <a:gd name="T71" fmla="*/ 14 h 119"/>
                <a:gd name="T72" fmla="*/ 30 w 170"/>
                <a:gd name="T73" fmla="*/ 19 h 119"/>
                <a:gd name="T74" fmla="*/ 26 w 170"/>
                <a:gd name="T75" fmla="*/ 25 h 119"/>
                <a:gd name="T76" fmla="*/ 26 w 170"/>
                <a:gd name="T77" fmla="*/ 30 h 119"/>
                <a:gd name="T78" fmla="*/ 18 w 170"/>
                <a:gd name="T79" fmla="*/ 30 h 119"/>
                <a:gd name="T80" fmla="*/ 18 w 170"/>
                <a:gd name="T81" fmla="*/ 25 h 119"/>
                <a:gd name="T82" fmla="*/ 15 w 170"/>
                <a:gd name="T83" fmla="*/ 19 h 119"/>
                <a:gd name="T84" fmla="*/ 20 w 170"/>
                <a:gd name="T85" fmla="*/ 40 h 119"/>
                <a:gd name="T86" fmla="*/ 24 w 170"/>
                <a:gd name="T87" fmla="*/ 40 h 119"/>
                <a:gd name="T88" fmla="*/ 30 w 170"/>
                <a:gd name="T89" fmla="*/ 42 h 119"/>
                <a:gd name="T90" fmla="*/ 27 w 170"/>
                <a:gd name="T91" fmla="*/ 50 h 119"/>
                <a:gd name="T92" fmla="*/ 18 w 170"/>
                <a:gd name="T93" fmla="*/ 50 h 119"/>
                <a:gd name="T94" fmla="*/ 16 w 170"/>
                <a:gd name="T95" fmla="*/ 49 h 119"/>
                <a:gd name="T96" fmla="*/ 14 w 170"/>
                <a:gd name="T97" fmla="*/ 41 h 119"/>
                <a:gd name="T98" fmla="*/ 13 w 170"/>
                <a:gd name="T99" fmla="*/ 106 h 119"/>
                <a:gd name="T100" fmla="*/ 157 w 170"/>
                <a:gd name="T101" fmla="*/ 106 h 119"/>
                <a:gd name="T102" fmla="*/ 13 w 170"/>
                <a:gd name="T103" fmla="*/ 66 h 119"/>
                <a:gd name="T104" fmla="*/ 157 w 170"/>
                <a:gd name="T105" fmla="*/ 53 h 119"/>
                <a:gd name="T106" fmla="*/ 157 w 170"/>
                <a:gd name="T107" fmla="*/ 39 h 119"/>
                <a:gd name="T108" fmla="*/ 87 w 170"/>
                <a:gd name="T109" fmla="*/ 27 h 119"/>
                <a:gd name="T110" fmla="*/ 157 w 170"/>
                <a:gd name="T111" fmla="*/ 2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0" h="119">
                  <a:moveTo>
                    <a:pt x="170" y="109"/>
                  </a:moveTo>
                  <a:cubicBezTo>
                    <a:pt x="170" y="10"/>
                    <a:pt x="170" y="10"/>
                    <a:pt x="170" y="10"/>
                  </a:cubicBezTo>
                  <a:cubicBezTo>
                    <a:pt x="170" y="4"/>
                    <a:pt x="166" y="0"/>
                    <a:pt x="160" y="0"/>
                  </a:cubicBezTo>
                  <a:cubicBezTo>
                    <a:pt x="10" y="0"/>
                    <a:pt x="10" y="0"/>
                    <a:pt x="10" y="0"/>
                  </a:cubicBezTo>
                  <a:cubicBezTo>
                    <a:pt x="4" y="0"/>
                    <a:pt x="0" y="4"/>
                    <a:pt x="0" y="10"/>
                  </a:cubicBezTo>
                  <a:cubicBezTo>
                    <a:pt x="0" y="109"/>
                    <a:pt x="0" y="109"/>
                    <a:pt x="0" y="109"/>
                  </a:cubicBezTo>
                  <a:cubicBezTo>
                    <a:pt x="0" y="115"/>
                    <a:pt x="4" y="119"/>
                    <a:pt x="10" y="119"/>
                  </a:cubicBezTo>
                  <a:cubicBezTo>
                    <a:pt x="160" y="119"/>
                    <a:pt x="160" y="119"/>
                    <a:pt x="160" y="119"/>
                  </a:cubicBezTo>
                  <a:cubicBezTo>
                    <a:pt x="166" y="119"/>
                    <a:pt x="170" y="115"/>
                    <a:pt x="170" y="109"/>
                  </a:cubicBezTo>
                  <a:close/>
                  <a:moveTo>
                    <a:pt x="58" y="19"/>
                  </a:moveTo>
                  <a:cubicBezTo>
                    <a:pt x="62" y="19"/>
                    <a:pt x="62" y="19"/>
                    <a:pt x="62" y="19"/>
                  </a:cubicBezTo>
                  <a:cubicBezTo>
                    <a:pt x="64" y="15"/>
                    <a:pt x="64" y="15"/>
                    <a:pt x="64" y="15"/>
                  </a:cubicBezTo>
                  <a:cubicBezTo>
                    <a:pt x="64" y="14"/>
                    <a:pt x="64" y="14"/>
                    <a:pt x="65" y="14"/>
                  </a:cubicBezTo>
                  <a:cubicBezTo>
                    <a:pt x="65" y="14"/>
                    <a:pt x="65" y="14"/>
                    <a:pt x="65" y="14"/>
                  </a:cubicBezTo>
                  <a:cubicBezTo>
                    <a:pt x="65" y="14"/>
                    <a:pt x="66" y="15"/>
                    <a:pt x="66" y="15"/>
                  </a:cubicBezTo>
                  <a:cubicBezTo>
                    <a:pt x="68" y="19"/>
                    <a:pt x="68" y="19"/>
                    <a:pt x="68" y="19"/>
                  </a:cubicBezTo>
                  <a:cubicBezTo>
                    <a:pt x="72" y="19"/>
                    <a:pt x="72" y="19"/>
                    <a:pt x="72" y="19"/>
                  </a:cubicBezTo>
                  <a:cubicBezTo>
                    <a:pt x="73" y="19"/>
                    <a:pt x="73" y="20"/>
                    <a:pt x="73" y="20"/>
                  </a:cubicBezTo>
                  <a:cubicBezTo>
                    <a:pt x="73" y="21"/>
                    <a:pt x="73" y="21"/>
                    <a:pt x="73" y="21"/>
                  </a:cubicBezTo>
                  <a:cubicBezTo>
                    <a:pt x="69" y="25"/>
                    <a:pt x="69" y="25"/>
                    <a:pt x="69" y="25"/>
                  </a:cubicBezTo>
                  <a:cubicBezTo>
                    <a:pt x="70" y="29"/>
                    <a:pt x="70" y="29"/>
                    <a:pt x="70" y="29"/>
                  </a:cubicBezTo>
                  <a:cubicBezTo>
                    <a:pt x="70" y="29"/>
                    <a:pt x="70" y="30"/>
                    <a:pt x="70" y="30"/>
                  </a:cubicBezTo>
                  <a:cubicBezTo>
                    <a:pt x="70" y="30"/>
                    <a:pt x="69" y="30"/>
                    <a:pt x="69" y="30"/>
                  </a:cubicBezTo>
                  <a:cubicBezTo>
                    <a:pt x="65" y="27"/>
                    <a:pt x="65" y="27"/>
                    <a:pt x="65" y="27"/>
                  </a:cubicBezTo>
                  <a:cubicBezTo>
                    <a:pt x="61" y="30"/>
                    <a:pt x="61" y="30"/>
                    <a:pt x="61" y="30"/>
                  </a:cubicBezTo>
                  <a:cubicBezTo>
                    <a:pt x="60" y="30"/>
                    <a:pt x="60" y="30"/>
                    <a:pt x="60" y="30"/>
                  </a:cubicBezTo>
                  <a:cubicBezTo>
                    <a:pt x="60" y="30"/>
                    <a:pt x="60" y="30"/>
                    <a:pt x="60" y="30"/>
                  </a:cubicBezTo>
                  <a:cubicBezTo>
                    <a:pt x="60" y="29"/>
                    <a:pt x="60" y="29"/>
                    <a:pt x="60" y="29"/>
                  </a:cubicBezTo>
                  <a:cubicBezTo>
                    <a:pt x="61" y="25"/>
                    <a:pt x="61" y="25"/>
                    <a:pt x="61" y="25"/>
                  </a:cubicBezTo>
                  <a:cubicBezTo>
                    <a:pt x="57" y="21"/>
                    <a:pt x="57" y="21"/>
                    <a:pt x="57" y="21"/>
                  </a:cubicBezTo>
                  <a:cubicBezTo>
                    <a:pt x="57" y="21"/>
                    <a:pt x="57" y="20"/>
                    <a:pt x="57" y="20"/>
                  </a:cubicBezTo>
                  <a:cubicBezTo>
                    <a:pt x="57" y="20"/>
                    <a:pt x="57" y="19"/>
                    <a:pt x="58" y="19"/>
                  </a:cubicBezTo>
                  <a:close/>
                  <a:moveTo>
                    <a:pt x="58" y="40"/>
                  </a:moveTo>
                  <a:cubicBezTo>
                    <a:pt x="58" y="40"/>
                    <a:pt x="58" y="40"/>
                    <a:pt x="58" y="40"/>
                  </a:cubicBezTo>
                  <a:cubicBezTo>
                    <a:pt x="62" y="40"/>
                    <a:pt x="62" y="40"/>
                    <a:pt x="62" y="40"/>
                  </a:cubicBezTo>
                  <a:cubicBezTo>
                    <a:pt x="64" y="35"/>
                    <a:pt x="64" y="35"/>
                    <a:pt x="64" y="35"/>
                  </a:cubicBezTo>
                  <a:cubicBezTo>
                    <a:pt x="64" y="35"/>
                    <a:pt x="64" y="35"/>
                    <a:pt x="65" y="35"/>
                  </a:cubicBezTo>
                  <a:cubicBezTo>
                    <a:pt x="65" y="35"/>
                    <a:pt x="65" y="35"/>
                    <a:pt x="65" y="35"/>
                  </a:cubicBezTo>
                  <a:cubicBezTo>
                    <a:pt x="65" y="35"/>
                    <a:pt x="66" y="35"/>
                    <a:pt x="66" y="35"/>
                  </a:cubicBezTo>
                  <a:cubicBezTo>
                    <a:pt x="68" y="40"/>
                    <a:pt x="68" y="40"/>
                    <a:pt x="68" y="40"/>
                  </a:cubicBezTo>
                  <a:cubicBezTo>
                    <a:pt x="72" y="40"/>
                    <a:pt x="72" y="40"/>
                    <a:pt x="72" y="40"/>
                  </a:cubicBezTo>
                  <a:cubicBezTo>
                    <a:pt x="73" y="40"/>
                    <a:pt x="73" y="41"/>
                    <a:pt x="73" y="41"/>
                  </a:cubicBezTo>
                  <a:cubicBezTo>
                    <a:pt x="73" y="41"/>
                    <a:pt x="73" y="42"/>
                    <a:pt x="73" y="42"/>
                  </a:cubicBezTo>
                  <a:cubicBezTo>
                    <a:pt x="69" y="45"/>
                    <a:pt x="69" y="45"/>
                    <a:pt x="69" y="45"/>
                  </a:cubicBezTo>
                  <a:cubicBezTo>
                    <a:pt x="70" y="50"/>
                    <a:pt x="70" y="50"/>
                    <a:pt x="70" y="50"/>
                  </a:cubicBezTo>
                  <a:cubicBezTo>
                    <a:pt x="70" y="50"/>
                    <a:pt x="70" y="51"/>
                    <a:pt x="70" y="51"/>
                  </a:cubicBezTo>
                  <a:cubicBezTo>
                    <a:pt x="70" y="51"/>
                    <a:pt x="69" y="51"/>
                    <a:pt x="69" y="51"/>
                  </a:cubicBezTo>
                  <a:cubicBezTo>
                    <a:pt x="65" y="48"/>
                    <a:pt x="65" y="48"/>
                    <a:pt x="65" y="48"/>
                  </a:cubicBezTo>
                  <a:cubicBezTo>
                    <a:pt x="61" y="51"/>
                    <a:pt x="61" y="51"/>
                    <a:pt x="61" y="51"/>
                  </a:cubicBezTo>
                  <a:cubicBezTo>
                    <a:pt x="60" y="51"/>
                    <a:pt x="60" y="51"/>
                    <a:pt x="60" y="51"/>
                  </a:cubicBezTo>
                  <a:cubicBezTo>
                    <a:pt x="60" y="51"/>
                    <a:pt x="60" y="51"/>
                    <a:pt x="60" y="51"/>
                  </a:cubicBezTo>
                  <a:cubicBezTo>
                    <a:pt x="60" y="50"/>
                    <a:pt x="60" y="50"/>
                    <a:pt x="60" y="50"/>
                  </a:cubicBezTo>
                  <a:cubicBezTo>
                    <a:pt x="61" y="45"/>
                    <a:pt x="61" y="45"/>
                    <a:pt x="61" y="45"/>
                  </a:cubicBezTo>
                  <a:cubicBezTo>
                    <a:pt x="57" y="42"/>
                    <a:pt x="57" y="42"/>
                    <a:pt x="57" y="42"/>
                  </a:cubicBezTo>
                  <a:cubicBezTo>
                    <a:pt x="57" y="42"/>
                    <a:pt x="57" y="41"/>
                    <a:pt x="57" y="41"/>
                  </a:cubicBezTo>
                  <a:cubicBezTo>
                    <a:pt x="57" y="40"/>
                    <a:pt x="57" y="40"/>
                    <a:pt x="58" y="40"/>
                  </a:cubicBezTo>
                  <a:close/>
                  <a:moveTo>
                    <a:pt x="36" y="19"/>
                  </a:moveTo>
                  <a:cubicBezTo>
                    <a:pt x="41" y="19"/>
                    <a:pt x="41" y="19"/>
                    <a:pt x="41" y="19"/>
                  </a:cubicBezTo>
                  <a:cubicBezTo>
                    <a:pt x="43" y="15"/>
                    <a:pt x="43" y="15"/>
                    <a:pt x="43" y="15"/>
                  </a:cubicBezTo>
                  <a:cubicBezTo>
                    <a:pt x="43" y="14"/>
                    <a:pt x="43" y="14"/>
                    <a:pt x="44" y="14"/>
                  </a:cubicBezTo>
                  <a:cubicBezTo>
                    <a:pt x="44" y="14"/>
                    <a:pt x="44" y="14"/>
                    <a:pt x="44" y="14"/>
                  </a:cubicBezTo>
                  <a:cubicBezTo>
                    <a:pt x="44" y="14"/>
                    <a:pt x="44" y="15"/>
                    <a:pt x="44" y="15"/>
                  </a:cubicBezTo>
                  <a:cubicBezTo>
                    <a:pt x="46" y="19"/>
                    <a:pt x="46" y="19"/>
                    <a:pt x="46" y="19"/>
                  </a:cubicBezTo>
                  <a:cubicBezTo>
                    <a:pt x="51" y="19"/>
                    <a:pt x="51" y="19"/>
                    <a:pt x="51" y="19"/>
                  </a:cubicBezTo>
                  <a:cubicBezTo>
                    <a:pt x="52" y="19"/>
                    <a:pt x="52" y="20"/>
                    <a:pt x="52" y="20"/>
                  </a:cubicBezTo>
                  <a:cubicBezTo>
                    <a:pt x="52" y="21"/>
                    <a:pt x="52" y="21"/>
                    <a:pt x="52" y="21"/>
                  </a:cubicBezTo>
                  <a:cubicBezTo>
                    <a:pt x="48" y="25"/>
                    <a:pt x="48" y="25"/>
                    <a:pt x="48" y="25"/>
                  </a:cubicBezTo>
                  <a:cubicBezTo>
                    <a:pt x="49" y="29"/>
                    <a:pt x="49" y="29"/>
                    <a:pt x="49" y="29"/>
                  </a:cubicBezTo>
                  <a:cubicBezTo>
                    <a:pt x="49" y="29"/>
                    <a:pt x="49" y="30"/>
                    <a:pt x="49" y="30"/>
                  </a:cubicBezTo>
                  <a:cubicBezTo>
                    <a:pt x="48" y="30"/>
                    <a:pt x="48" y="30"/>
                    <a:pt x="48" y="30"/>
                  </a:cubicBezTo>
                  <a:cubicBezTo>
                    <a:pt x="48" y="30"/>
                    <a:pt x="48" y="30"/>
                    <a:pt x="48" y="30"/>
                  </a:cubicBezTo>
                  <a:cubicBezTo>
                    <a:pt x="44" y="27"/>
                    <a:pt x="44" y="27"/>
                    <a:pt x="44" y="27"/>
                  </a:cubicBezTo>
                  <a:cubicBezTo>
                    <a:pt x="40" y="30"/>
                    <a:pt x="40" y="30"/>
                    <a:pt x="40" y="30"/>
                  </a:cubicBezTo>
                  <a:cubicBezTo>
                    <a:pt x="40" y="30"/>
                    <a:pt x="39" y="30"/>
                    <a:pt x="39" y="30"/>
                  </a:cubicBezTo>
                  <a:cubicBezTo>
                    <a:pt x="38" y="29"/>
                    <a:pt x="38" y="29"/>
                    <a:pt x="38" y="29"/>
                  </a:cubicBezTo>
                  <a:cubicBezTo>
                    <a:pt x="39" y="24"/>
                    <a:pt x="39" y="24"/>
                    <a:pt x="39" y="24"/>
                  </a:cubicBezTo>
                  <a:cubicBezTo>
                    <a:pt x="36" y="21"/>
                    <a:pt x="36" y="21"/>
                    <a:pt x="36" y="21"/>
                  </a:cubicBezTo>
                  <a:cubicBezTo>
                    <a:pt x="35" y="21"/>
                    <a:pt x="35" y="20"/>
                    <a:pt x="35" y="20"/>
                  </a:cubicBezTo>
                  <a:cubicBezTo>
                    <a:pt x="36" y="20"/>
                    <a:pt x="36" y="19"/>
                    <a:pt x="36" y="19"/>
                  </a:cubicBezTo>
                  <a:close/>
                  <a:moveTo>
                    <a:pt x="36" y="40"/>
                  </a:moveTo>
                  <a:cubicBezTo>
                    <a:pt x="36" y="40"/>
                    <a:pt x="36" y="40"/>
                    <a:pt x="36" y="40"/>
                  </a:cubicBezTo>
                  <a:cubicBezTo>
                    <a:pt x="41" y="40"/>
                    <a:pt x="41" y="40"/>
                    <a:pt x="41" y="40"/>
                  </a:cubicBezTo>
                  <a:cubicBezTo>
                    <a:pt x="43" y="35"/>
                    <a:pt x="43" y="35"/>
                    <a:pt x="43" y="35"/>
                  </a:cubicBezTo>
                  <a:cubicBezTo>
                    <a:pt x="43" y="35"/>
                    <a:pt x="43" y="35"/>
                    <a:pt x="44" y="35"/>
                  </a:cubicBezTo>
                  <a:cubicBezTo>
                    <a:pt x="44" y="35"/>
                    <a:pt x="44" y="35"/>
                    <a:pt x="44" y="35"/>
                  </a:cubicBezTo>
                  <a:cubicBezTo>
                    <a:pt x="44" y="35"/>
                    <a:pt x="44" y="35"/>
                    <a:pt x="44" y="35"/>
                  </a:cubicBezTo>
                  <a:cubicBezTo>
                    <a:pt x="46" y="40"/>
                    <a:pt x="46" y="40"/>
                    <a:pt x="46" y="40"/>
                  </a:cubicBezTo>
                  <a:cubicBezTo>
                    <a:pt x="51" y="40"/>
                    <a:pt x="51" y="40"/>
                    <a:pt x="51" y="40"/>
                  </a:cubicBezTo>
                  <a:cubicBezTo>
                    <a:pt x="51" y="40"/>
                    <a:pt x="52" y="41"/>
                    <a:pt x="52" y="41"/>
                  </a:cubicBezTo>
                  <a:cubicBezTo>
                    <a:pt x="52" y="41"/>
                    <a:pt x="52" y="42"/>
                    <a:pt x="51" y="42"/>
                  </a:cubicBezTo>
                  <a:cubicBezTo>
                    <a:pt x="48" y="45"/>
                    <a:pt x="48" y="45"/>
                    <a:pt x="48" y="45"/>
                  </a:cubicBezTo>
                  <a:cubicBezTo>
                    <a:pt x="49" y="49"/>
                    <a:pt x="49" y="49"/>
                    <a:pt x="49" y="49"/>
                  </a:cubicBezTo>
                  <a:cubicBezTo>
                    <a:pt x="49" y="50"/>
                    <a:pt x="49" y="50"/>
                    <a:pt x="48" y="50"/>
                  </a:cubicBezTo>
                  <a:cubicBezTo>
                    <a:pt x="48" y="51"/>
                    <a:pt x="48" y="51"/>
                    <a:pt x="47" y="50"/>
                  </a:cubicBezTo>
                  <a:cubicBezTo>
                    <a:pt x="43" y="48"/>
                    <a:pt x="43" y="48"/>
                    <a:pt x="43" y="48"/>
                  </a:cubicBezTo>
                  <a:cubicBezTo>
                    <a:pt x="39" y="50"/>
                    <a:pt x="39" y="50"/>
                    <a:pt x="39" y="50"/>
                  </a:cubicBezTo>
                  <a:cubicBezTo>
                    <a:pt x="39" y="50"/>
                    <a:pt x="39" y="50"/>
                    <a:pt x="39" y="50"/>
                  </a:cubicBezTo>
                  <a:cubicBezTo>
                    <a:pt x="38" y="50"/>
                    <a:pt x="38" y="50"/>
                    <a:pt x="38" y="50"/>
                  </a:cubicBezTo>
                  <a:cubicBezTo>
                    <a:pt x="38" y="50"/>
                    <a:pt x="38" y="49"/>
                    <a:pt x="38" y="49"/>
                  </a:cubicBezTo>
                  <a:cubicBezTo>
                    <a:pt x="39" y="45"/>
                    <a:pt x="39" y="45"/>
                    <a:pt x="39" y="45"/>
                  </a:cubicBezTo>
                  <a:cubicBezTo>
                    <a:pt x="36" y="42"/>
                    <a:pt x="36" y="42"/>
                    <a:pt x="36" y="42"/>
                  </a:cubicBezTo>
                  <a:cubicBezTo>
                    <a:pt x="35" y="41"/>
                    <a:pt x="35" y="41"/>
                    <a:pt x="35" y="41"/>
                  </a:cubicBezTo>
                  <a:cubicBezTo>
                    <a:pt x="36" y="40"/>
                    <a:pt x="36" y="40"/>
                    <a:pt x="36" y="40"/>
                  </a:cubicBezTo>
                  <a:close/>
                  <a:moveTo>
                    <a:pt x="15" y="19"/>
                  </a:moveTo>
                  <a:cubicBezTo>
                    <a:pt x="20" y="19"/>
                    <a:pt x="20" y="19"/>
                    <a:pt x="20" y="19"/>
                  </a:cubicBezTo>
                  <a:cubicBezTo>
                    <a:pt x="21" y="15"/>
                    <a:pt x="21" y="15"/>
                    <a:pt x="21" y="15"/>
                  </a:cubicBezTo>
                  <a:cubicBezTo>
                    <a:pt x="21" y="14"/>
                    <a:pt x="22" y="14"/>
                    <a:pt x="22" y="14"/>
                  </a:cubicBezTo>
                  <a:cubicBezTo>
                    <a:pt x="22" y="14"/>
                    <a:pt x="22" y="14"/>
                    <a:pt x="22" y="14"/>
                  </a:cubicBezTo>
                  <a:cubicBezTo>
                    <a:pt x="22" y="14"/>
                    <a:pt x="23" y="15"/>
                    <a:pt x="23" y="15"/>
                  </a:cubicBezTo>
                  <a:cubicBezTo>
                    <a:pt x="25" y="19"/>
                    <a:pt x="25" y="19"/>
                    <a:pt x="25" y="19"/>
                  </a:cubicBezTo>
                  <a:cubicBezTo>
                    <a:pt x="30" y="19"/>
                    <a:pt x="30" y="19"/>
                    <a:pt x="30" y="19"/>
                  </a:cubicBezTo>
                  <a:cubicBezTo>
                    <a:pt x="30" y="19"/>
                    <a:pt x="30" y="20"/>
                    <a:pt x="30" y="20"/>
                  </a:cubicBezTo>
                  <a:cubicBezTo>
                    <a:pt x="30" y="21"/>
                    <a:pt x="30" y="21"/>
                    <a:pt x="30" y="21"/>
                  </a:cubicBezTo>
                  <a:cubicBezTo>
                    <a:pt x="26" y="25"/>
                    <a:pt x="26" y="25"/>
                    <a:pt x="26" y="25"/>
                  </a:cubicBezTo>
                  <a:cubicBezTo>
                    <a:pt x="28" y="29"/>
                    <a:pt x="28" y="29"/>
                    <a:pt x="28" y="29"/>
                  </a:cubicBezTo>
                  <a:cubicBezTo>
                    <a:pt x="28" y="29"/>
                    <a:pt x="28" y="30"/>
                    <a:pt x="27" y="30"/>
                  </a:cubicBezTo>
                  <a:cubicBezTo>
                    <a:pt x="27" y="30"/>
                    <a:pt x="26" y="30"/>
                    <a:pt x="26" y="30"/>
                  </a:cubicBezTo>
                  <a:cubicBezTo>
                    <a:pt x="22" y="27"/>
                    <a:pt x="22" y="27"/>
                    <a:pt x="22" y="27"/>
                  </a:cubicBezTo>
                  <a:cubicBezTo>
                    <a:pt x="18" y="30"/>
                    <a:pt x="18" y="30"/>
                    <a:pt x="18" y="30"/>
                  </a:cubicBezTo>
                  <a:cubicBezTo>
                    <a:pt x="18" y="30"/>
                    <a:pt x="18" y="30"/>
                    <a:pt x="18" y="30"/>
                  </a:cubicBezTo>
                  <a:cubicBezTo>
                    <a:pt x="17" y="30"/>
                    <a:pt x="17" y="30"/>
                    <a:pt x="17" y="30"/>
                  </a:cubicBezTo>
                  <a:cubicBezTo>
                    <a:pt x="17" y="29"/>
                    <a:pt x="17" y="29"/>
                    <a:pt x="17" y="29"/>
                  </a:cubicBezTo>
                  <a:cubicBezTo>
                    <a:pt x="18" y="25"/>
                    <a:pt x="18" y="25"/>
                    <a:pt x="18" y="25"/>
                  </a:cubicBezTo>
                  <a:cubicBezTo>
                    <a:pt x="14" y="21"/>
                    <a:pt x="14" y="21"/>
                    <a:pt x="14" y="21"/>
                  </a:cubicBezTo>
                  <a:cubicBezTo>
                    <a:pt x="14" y="21"/>
                    <a:pt x="14" y="21"/>
                    <a:pt x="14" y="20"/>
                  </a:cubicBezTo>
                  <a:cubicBezTo>
                    <a:pt x="14" y="20"/>
                    <a:pt x="14" y="19"/>
                    <a:pt x="15" y="19"/>
                  </a:cubicBezTo>
                  <a:close/>
                  <a:moveTo>
                    <a:pt x="15" y="40"/>
                  </a:moveTo>
                  <a:cubicBezTo>
                    <a:pt x="15" y="40"/>
                    <a:pt x="15" y="40"/>
                    <a:pt x="15" y="40"/>
                  </a:cubicBezTo>
                  <a:cubicBezTo>
                    <a:pt x="20" y="40"/>
                    <a:pt x="20" y="40"/>
                    <a:pt x="20" y="40"/>
                  </a:cubicBezTo>
                  <a:cubicBezTo>
                    <a:pt x="21" y="35"/>
                    <a:pt x="21" y="35"/>
                    <a:pt x="21" y="35"/>
                  </a:cubicBezTo>
                  <a:cubicBezTo>
                    <a:pt x="22" y="35"/>
                    <a:pt x="23" y="35"/>
                    <a:pt x="23" y="35"/>
                  </a:cubicBezTo>
                  <a:cubicBezTo>
                    <a:pt x="24" y="40"/>
                    <a:pt x="24" y="40"/>
                    <a:pt x="24" y="40"/>
                  </a:cubicBezTo>
                  <a:cubicBezTo>
                    <a:pt x="29" y="40"/>
                    <a:pt x="29" y="40"/>
                    <a:pt x="29" y="40"/>
                  </a:cubicBezTo>
                  <a:cubicBezTo>
                    <a:pt x="30" y="40"/>
                    <a:pt x="30" y="41"/>
                    <a:pt x="30" y="41"/>
                  </a:cubicBezTo>
                  <a:cubicBezTo>
                    <a:pt x="30" y="41"/>
                    <a:pt x="30" y="42"/>
                    <a:pt x="30" y="42"/>
                  </a:cubicBezTo>
                  <a:cubicBezTo>
                    <a:pt x="26" y="45"/>
                    <a:pt x="26" y="45"/>
                    <a:pt x="26" y="45"/>
                  </a:cubicBezTo>
                  <a:cubicBezTo>
                    <a:pt x="27" y="49"/>
                    <a:pt x="27" y="49"/>
                    <a:pt x="27" y="49"/>
                  </a:cubicBezTo>
                  <a:cubicBezTo>
                    <a:pt x="27" y="50"/>
                    <a:pt x="27" y="50"/>
                    <a:pt x="27" y="50"/>
                  </a:cubicBezTo>
                  <a:cubicBezTo>
                    <a:pt x="26" y="51"/>
                    <a:pt x="26" y="51"/>
                    <a:pt x="26" y="50"/>
                  </a:cubicBezTo>
                  <a:cubicBezTo>
                    <a:pt x="22" y="48"/>
                    <a:pt x="22" y="48"/>
                    <a:pt x="22" y="48"/>
                  </a:cubicBezTo>
                  <a:cubicBezTo>
                    <a:pt x="18" y="50"/>
                    <a:pt x="18" y="50"/>
                    <a:pt x="18" y="50"/>
                  </a:cubicBezTo>
                  <a:cubicBezTo>
                    <a:pt x="17" y="50"/>
                    <a:pt x="17" y="50"/>
                    <a:pt x="17" y="50"/>
                  </a:cubicBezTo>
                  <a:cubicBezTo>
                    <a:pt x="17" y="50"/>
                    <a:pt x="17" y="50"/>
                    <a:pt x="17" y="50"/>
                  </a:cubicBezTo>
                  <a:cubicBezTo>
                    <a:pt x="16" y="50"/>
                    <a:pt x="16" y="49"/>
                    <a:pt x="16" y="49"/>
                  </a:cubicBezTo>
                  <a:cubicBezTo>
                    <a:pt x="18" y="45"/>
                    <a:pt x="18" y="45"/>
                    <a:pt x="18" y="45"/>
                  </a:cubicBezTo>
                  <a:cubicBezTo>
                    <a:pt x="14" y="42"/>
                    <a:pt x="14" y="42"/>
                    <a:pt x="14" y="42"/>
                  </a:cubicBezTo>
                  <a:cubicBezTo>
                    <a:pt x="14" y="41"/>
                    <a:pt x="14" y="41"/>
                    <a:pt x="14" y="41"/>
                  </a:cubicBezTo>
                  <a:cubicBezTo>
                    <a:pt x="14" y="40"/>
                    <a:pt x="14" y="40"/>
                    <a:pt x="15" y="40"/>
                  </a:cubicBezTo>
                  <a:close/>
                  <a:moveTo>
                    <a:pt x="157" y="106"/>
                  </a:moveTo>
                  <a:cubicBezTo>
                    <a:pt x="13" y="106"/>
                    <a:pt x="13" y="106"/>
                    <a:pt x="13" y="106"/>
                  </a:cubicBezTo>
                  <a:cubicBezTo>
                    <a:pt x="13" y="92"/>
                    <a:pt x="13" y="92"/>
                    <a:pt x="13" y="92"/>
                  </a:cubicBezTo>
                  <a:cubicBezTo>
                    <a:pt x="157" y="92"/>
                    <a:pt x="157" y="92"/>
                    <a:pt x="157" y="92"/>
                  </a:cubicBezTo>
                  <a:lnTo>
                    <a:pt x="157" y="106"/>
                  </a:lnTo>
                  <a:close/>
                  <a:moveTo>
                    <a:pt x="157" y="79"/>
                  </a:moveTo>
                  <a:cubicBezTo>
                    <a:pt x="13" y="79"/>
                    <a:pt x="13" y="79"/>
                    <a:pt x="13" y="79"/>
                  </a:cubicBezTo>
                  <a:cubicBezTo>
                    <a:pt x="13" y="66"/>
                    <a:pt x="13" y="66"/>
                    <a:pt x="13" y="66"/>
                  </a:cubicBezTo>
                  <a:cubicBezTo>
                    <a:pt x="157" y="66"/>
                    <a:pt x="157" y="66"/>
                    <a:pt x="157" y="66"/>
                  </a:cubicBezTo>
                  <a:lnTo>
                    <a:pt x="157" y="79"/>
                  </a:lnTo>
                  <a:close/>
                  <a:moveTo>
                    <a:pt x="157" y="53"/>
                  </a:moveTo>
                  <a:cubicBezTo>
                    <a:pt x="87" y="53"/>
                    <a:pt x="87" y="53"/>
                    <a:pt x="87" y="53"/>
                  </a:cubicBezTo>
                  <a:cubicBezTo>
                    <a:pt x="87" y="39"/>
                    <a:pt x="87" y="39"/>
                    <a:pt x="87" y="39"/>
                  </a:cubicBezTo>
                  <a:cubicBezTo>
                    <a:pt x="157" y="39"/>
                    <a:pt x="157" y="39"/>
                    <a:pt x="157" y="39"/>
                  </a:cubicBezTo>
                  <a:lnTo>
                    <a:pt x="157" y="53"/>
                  </a:lnTo>
                  <a:close/>
                  <a:moveTo>
                    <a:pt x="157" y="27"/>
                  </a:moveTo>
                  <a:cubicBezTo>
                    <a:pt x="87" y="27"/>
                    <a:pt x="87" y="27"/>
                    <a:pt x="87" y="27"/>
                  </a:cubicBezTo>
                  <a:cubicBezTo>
                    <a:pt x="87" y="13"/>
                    <a:pt x="87" y="13"/>
                    <a:pt x="87" y="13"/>
                  </a:cubicBezTo>
                  <a:cubicBezTo>
                    <a:pt x="157" y="13"/>
                    <a:pt x="157" y="13"/>
                    <a:pt x="157" y="13"/>
                  </a:cubicBezTo>
                  <a:lnTo>
                    <a:pt x="157" y="27"/>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文本框 47">
            <a:extLst>
              <a:ext uri="{FF2B5EF4-FFF2-40B4-BE49-F238E27FC236}">
                <a16:creationId xmlns:a16="http://schemas.microsoft.com/office/drawing/2014/main" xmlns="" id="{B95FC8F3-863B-41B8-83FA-DB74F1F47E36}"/>
              </a:ext>
            </a:extLst>
          </p:cNvPr>
          <p:cNvSpPr txBox="1"/>
          <p:nvPr/>
        </p:nvSpPr>
        <p:spPr>
          <a:xfrm>
            <a:off x="7424868" y="2254483"/>
            <a:ext cx="2664230" cy="292196"/>
          </a:xfrm>
          <a:prstGeom prst="rect">
            <a:avLst/>
          </a:prstGeom>
          <a:noFill/>
        </p:spPr>
        <p:txBody>
          <a:bodyPr wrap="square" rtlCol="0">
            <a:spAutoFit/>
          </a:bodyPr>
          <a:lstStyle/>
          <a:p>
            <a:pPr>
              <a:lnSpc>
                <a:spcPct val="120000"/>
              </a:lnSpc>
            </a:pPr>
            <a:r>
              <a:rPr lang="en-US" altLang="zh-CN" sz="1200">
                <a:latin typeface="Arial Rounded MT Bold" panose="020F0704030504030204" pitchFamily="34" charset="0"/>
                <a:ea typeface="03SmartFontUI" panose="02000600000000000000" pitchFamily="50" charset="-128"/>
                <a:cs typeface="Aharoni" panose="02010803020104030203" pitchFamily="2" charset="-79"/>
              </a:rPr>
              <a:t>CONGUE MASSA FUSCE</a:t>
            </a:r>
            <a:endParaRPr lang="zh-CN" altLang="en-US" sz="1200">
              <a:latin typeface="Arial Rounded MT Bold" panose="020F0704030504030204" pitchFamily="34" charset="0"/>
              <a:ea typeface="03SmartFontUI" panose="02000600000000000000" pitchFamily="50" charset="-128"/>
              <a:cs typeface="Aharoni" panose="02010803020104030203" pitchFamily="2" charset="-79"/>
            </a:endParaRPr>
          </a:p>
        </p:txBody>
      </p:sp>
      <p:sp>
        <p:nvSpPr>
          <p:cNvPr id="62" name="文本框 61">
            <a:extLst>
              <a:ext uri="{FF2B5EF4-FFF2-40B4-BE49-F238E27FC236}">
                <a16:creationId xmlns:a16="http://schemas.microsoft.com/office/drawing/2014/main" xmlns="" id="{BF1AB13B-F851-49E8-B533-566AF758F9FB}"/>
              </a:ext>
            </a:extLst>
          </p:cNvPr>
          <p:cNvSpPr txBox="1"/>
          <p:nvPr/>
        </p:nvSpPr>
        <p:spPr>
          <a:xfrm>
            <a:off x="1891284" y="2864670"/>
            <a:ext cx="3543506" cy="521233"/>
          </a:xfrm>
          <a:prstGeom prst="rect">
            <a:avLst/>
          </a:prstGeom>
          <a:noFill/>
        </p:spPr>
        <p:txBody>
          <a:bodyPr wrap="square" rtlCol="0">
            <a:spAutoFit/>
          </a:bodyPr>
          <a:lstStyle/>
          <a:p>
            <a:pPr>
              <a:lnSpc>
                <a:spcPct val="120000"/>
              </a:lnSpc>
            </a:pPr>
            <a:r>
              <a:rPr lang="en-US" altLang="zh-CN" sz="1200"/>
              <a:t>lorem ipsum dolor sit amet, consectetuer adipiscing elit. maecenas porttitor congue massa</a:t>
            </a:r>
            <a:endParaRPr lang="zh-CN" altLang="en-US" sz="1200"/>
          </a:p>
        </p:txBody>
      </p:sp>
      <p:sp>
        <p:nvSpPr>
          <p:cNvPr id="63" name="文本框 62">
            <a:extLst>
              <a:ext uri="{FF2B5EF4-FFF2-40B4-BE49-F238E27FC236}">
                <a16:creationId xmlns:a16="http://schemas.microsoft.com/office/drawing/2014/main" xmlns="" id="{57455D2B-7D6B-4EEC-93FA-AFCD71784388}"/>
              </a:ext>
            </a:extLst>
          </p:cNvPr>
          <p:cNvSpPr txBox="1"/>
          <p:nvPr/>
        </p:nvSpPr>
        <p:spPr>
          <a:xfrm>
            <a:off x="6360980" y="2891015"/>
            <a:ext cx="3538442" cy="521233"/>
          </a:xfrm>
          <a:prstGeom prst="rect">
            <a:avLst/>
          </a:prstGeom>
          <a:noFill/>
        </p:spPr>
        <p:txBody>
          <a:bodyPr wrap="square" rtlCol="0">
            <a:spAutoFit/>
          </a:bodyPr>
          <a:lstStyle/>
          <a:p>
            <a:pPr>
              <a:lnSpc>
                <a:spcPct val="120000"/>
              </a:lnSpc>
            </a:pPr>
            <a:r>
              <a:rPr lang="en-US" altLang="zh-CN" sz="1200"/>
              <a:t>sed pulvinar ultricies, purus lectus malesuada libero sit amet commodo magna eros quis urna</a:t>
            </a:r>
            <a:endParaRPr lang="zh-CN" altLang="en-US" sz="1200"/>
          </a:p>
        </p:txBody>
      </p:sp>
      <p:sp>
        <p:nvSpPr>
          <p:cNvPr id="64" name="文本框 63">
            <a:extLst>
              <a:ext uri="{FF2B5EF4-FFF2-40B4-BE49-F238E27FC236}">
                <a16:creationId xmlns:a16="http://schemas.microsoft.com/office/drawing/2014/main" xmlns="" id="{724F621F-FE2F-4D82-BF1F-9FBB67294395}"/>
              </a:ext>
            </a:extLst>
          </p:cNvPr>
          <p:cNvSpPr txBox="1"/>
          <p:nvPr/>
        </p:nvSpPr>
        <p:spPr>
          <a:xfrm>
            <a:off x="1891284" y="4660951"/>
            <a:ext cx="3309533" cy="742832"/>
          </a:xfrm>
          <a:prstGeom prst="rect">
            <a:avLst/>
          </a:prstGeom>
          <a:noFill/>
        </p:spPr>
        <p:txBody>
          <a:bodyPr wrap="square" rtlCol="0">
            <a:spAutoFit/>
          </a:bodyPr>
          <a:lstStyle/>
          <a:p>
            <a:pPr>
              <a:lnSpc>
                <a:spcPct val="120000"/>
              </a:lnSpc>
            </a:pPr>
            <a:r>
              <a:rPr lang="en-US" altLang="zh-CN" sz="1200"/>
              <a:t>purus lectus malesuada libero, sit amet commodo magna eros quis urna. nunc viverra imperdiet enim.</a:t>
            </a:r>
            <a:endParaRPr lang="zh-CN" altLang="en-US" sz="1200"/>
          </a:p>
        </p:txBody>
      </p:sp>
      <p:sp>
        <p:nvSpPr>
          <p:cNvPr id="65" name="文本框 64">
            <a:extLst>
              <a:ext uri="{FF2B5EF4-FFF2-40B4-BE49-F238E27FC236}">
                <a16:creationId xmlns:a16="http://schemas.microsoft.com/office/drawing/2014/main" xmlns="" id="{5555BE2A-59F1-4247-8ED4-72D1DE54CB47}"/>
              </a:ext>
            </a:extLst>
          </p:cNvPr>
          <p:cNvSpPr txBox="1"/>
          <p:nvPr/>
        </p:nvSpPr>
        <p:spPr>
          <a:xfrm>
            <a:off x="6360980" y="4748913"/>
            <a:ext cx="3064783" cy="521233"/>
          </a:xfrm>
          <a:prstGeom prst="rect">
            <a:avLst/>
          </a:prstGeom>
          <a:noFill/>
        </p:spPr>
        <p:txBody>
          <a:bodyPr wrap="square" rtlCol="0">
            <a:spAutoFit/>
          </a:bodyPr>
          <a:lstStyle/>
          <a:p>
            <a:pPr>
              <a:lnSpc>
                <a:spcPct val="120000"/>
              </a:lnSpc>
            </a:pPr>
            <a:r>
              <a:rPr lang="en-US" altLang="zh-CN" sz="1200"/>
              <a:t>lectus malesuada libero, sit amet commodo magna eros quis urna. nunc</a:t>
            </a:r>
            <a:endParaRPr lang="zh-CN" altLang="en-US" sz="1200"/>
          </a:p>
        </p:txBody>
      </p:sp>
    </p:spTree>
    <p:extLst>
      <p:ext uri="{BB962C8B-B14F-4D97-AF65-F5344CB8AC3E}">
        <p14:creationId xmlns:p14="http://schemas.microsoft.com/office/powerpoint/2010/main" val="1267495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4E0E348F-7BFE-43F7-84D7-D0734C56EF0D}"/>
              </a:ext>
            </a:extLst>
          </p:cNvPr>
          <p:cNvSpPr/>
          <p:nvPr/>
        </p:nvSpPr>
        <p:spPr>
          <a:xfrm>
            <a:off x="0" y="0"/>
            <a:ext cx="12192000" cy="6858000"/>
          </a:xfrm>
          <a:prstGeom prst="rect">
            <a:avLst/>
          </a:prstGeom>
          <a:solidFill>
            <a:srgbClr val="F7F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xmlns="" id="{F63A7484-46BF-43D7-B572-949F94C28403}"/>
              </a:ext>
            </a:extLst>
          </p:cNvPr>
          <p:cNvSpPr/>
          <p:nvPr/>
        </p:nvSpPr>
        <p:spPr>
          <a:xfrm>
            <a:off x="1619250" y="927100"/>
            <a:ext cx="8953500" cy="5003800"/>
          </a:xfrm>
          <a:prstGeom prst="roundRect">
            <a:avLst>
              <a:gd name="adj" fmla="val 10829"/>
            </a:avLst>
          </a:prstGeom>
          <a:solidFill>
            <a:srgbClr val="F7FCFF"/>
          </a:solidFill>
          <a:ln>
            <a:noFill/>
          </a:ln>
          <a:effectLst>
            <a:outerShdw blurRad="317500" algn="ctr" rotWithShape="0">
              <a:srgbClr val="1DC1DA">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79A0FEDA-60DA-4715-BA5E-DBB2AC064276}"/>
              </a:ext>
            </a:extLst>
          </p:cNvPr>
          <p:cNvSpPr/>
          <p:nvPr/>
        </p:nvSpPr>
        <p:spPr>
          <a:xfrm>
            <a:off x="2148114" y="1417341"/>
            <a:ext cx="7895772" cy="4023318"/>
          </a:xfrm>
          <a:prstGeom prst="rect">
            <a:avLst/>
          </a:prstGeom>
          <a:solidFill>
            <a:srgbClr val="FFEA2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1D783655-23A1-4F21-8E30-7D97190A8E41}"/>
              </a:ext>
            </a:extLst>
          </p:cNvPr>
          <p:cNvSpPr/>
          <p:nvPr/>
        </p:nvSpPr>
        <p:spPr>
          <a:xfrm>
            <a:off x="2148114" y="1417341"/>
            <a:ext cx="7895772" cy="28083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4AC3DEB4-AD36-41AB-91AE-030B97281AC6}"/>
              </a:ext>
            </a:extLst>
          </p:cNvPr>
          <p:cNvSpPr/>
          <p:nvPr/>
        </p:nvSpPr>
        <p:spPr>
          <a:xfrm>
            <a:off x="2279559" y="1509261"/>
            <a:ext cx="96990" cy="96990"/>
          </a:xfrm>
          <a:prstGeom prst="ellipse">
            <a:avLst/>
          </a:prstGeom>
          <a:solidFill>
            <a:srgbClr val="FF3B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8652838E-9B86-40A4-8B9A-61EEFE935CC8}"/>
              </a:ext>
            </a:extLst>
          </p:cNvPr>
          <p:cNvSpPr/>
          <p:nvPr/>
        </p:nvSpPr>
        <p:spPr>
          <a:xfrm>
            <a:off x="2438437" y="1509261"/>
            <a:ext cx="96990" cy="96990"/>
          </a:xfrm>
          <a:prstGeom prst="ellipse">
            <a:avLst/>
          </a:prstGeom>
          <a:solidFill>
            <a:srgbClr val="FFA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4BE513C8-419C-461C-8CDC-6248EC927748}"/>
              </a:ext>
            </a:extLst>
          </p:cNvPr>
          <p:cNvSpPr/>
          <p:nvPr/>
        </p:nvSpPr>
        <p:spPr>
          <a:xfrm>
            <a:off x="2597315" y="1509261"/>
            <a:ext cx="96990" cy="96990"/>
          </a:xfrm>
          <a:prstGeom prst="ellipse">
            <a:avLst/>
          </a:prstGeom>
          <a:solidFill>
            <a:srgbClr val="00D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A81A082E-E509-4F6E-A37D-25382B118042}"/>
              </a:ext>
            </a:extLst>
          </p:cNvPr>
          <p:cNvSpPr txBox="1"/>
          <p:nvPr/>
        </p:nvSpPr>
        <p:spPr>
          <a:xfrm>
            <a:off x="2786743" y="1922320"/>
            <a:ext cx="6618514" cy="425437"/>
          </a:xfrm>
          <a:prstGeom prst="rect">
            <a:avLst/>
          </a:prstGeom>
          <a:noFill/>
        </p:spPr>
        <p:txBody>
          <a:bodyPr wrap="square" rtlCol="0">
            <a:spAutoFit/>
          </a:bodyPr>
          <a:lstStyle/>
          <a:p>
            <a:pPr algn="ctr">
              <a:lnSpc>
                <a:spcPct val="120000"/>
              </a:lnSpc>
            </a:pPr>
            <a:r>
              <a:rPr lang="fr-FR" altLang="zh-CN" sz="2000">
                <a:latin typeface="Arial Rounded MT Bold" panose="020F0704030504030204" pitchFamily="34" charset="0"/>
                <a:cs typeface="Aharoni" panose="02010803020104030203" pitchFamily="2" charset="-79"/>
              </a:rPr>
              <a:t>PELLENTESQUE HABITANT MORBI TRISTIQUE</a:t>
            </a:r>
            <a:endParaRPr lang="zh-CN" altLang="en-US" sz="2000">
              <a:latin typeface="Arial Rounded MT Bold" panose="020F0704030504030204" pitchFamily="34" charset="0"/>
              <a:cs typeface="Aharoni" panose="02010803020104030203" pitchFamily="2" charset="-79"/>
            </a:endParaRPr>
          </a:p>
        </p:txBody>
      </p:sp>
      <p:sp>
        <p:nvSpPr>
          <p:cNvPr id="32" name="文本框 31">
            <a:extLst>
              <a:ext uri="{FF2B5EF4-FFF2-40B4-BE49-F238E27FC236}">
                <a16:creationId xmlns:a16="http://schemas.microsoft.com/office/drawing/2014/main" xmlns="" id="{8BA0C9F5-78F1-4430-A466-F0A440415764}"/>
              </a:ext>
            </a:extLst>
          </p:cNvPr>
          <p:cNvSpPr txBox="1"/>
          <p:nvPr/>
        </p:nvSpPr>
        <p:spPr>
          <a:xfrm>
            <a:off x="2694305" y="2837998"/>
            <a:ext cx="6247596" cy="742832"/>
          </a:xfrm>
          <a:prstGeom prst="rect">
            <a:avLst/>
          </a:prstGeom>
          <a:noFill/>
        </p:spPr>
        <p:txBody>
          <a:bodyPr wrap="square" rtlCol="0">
            <a:spAutoFit/>
          </a:bodyPr>
          <a:lstStyle/>
          <a:p>
            <a:pPr>
              <a:lnSpc>
                <a:spcPct val="120000"/>
              </a:lnSpc>
            </a:pPr>
            <a:r>
              <a:rPr lang="en-US" altLang="zh-CN" sz="1200"/>
              <a:t>Lorem ipsum dolor sit amet, consectetuer adipiscing elit. Maecenas porttitor congue massa. Fusce posuere, magna sed pulvinar ultricies, purus lectus malesuada libero, sit amet commodo magna eros quis urna. Nunc viverra imperdiet enim.</a:t>
            </a:r>
            <a:endParaRPr lang="zh-CN" altLang="en-US" sz="1200"/>
          </a:p>
        </p:txBody>
      </p:sp>
      <p:sp>
        <p:nvSpPr>
          <p:cNvPr id="33" name="文本框 32">
            <a:extLst>
              <a:ext uri="{FF2B5EF4-FFF2-40B4-BE49-F238E27FC236}">
                <a16:creationId xmlns:a16="http://schemas.microsoft.com/office/drawing/2014/main" xmlns="" id="{76CCA958-9DCE-412D-861A-07FA27875D55}"/>
              </a:ext>
            </a:extLst>
          </p:cNvPr>
          <p:cNvSpPr txBox="1"/>
          <p:nvPr/>
        </p:nvSpPr>
        <p:spPr>
          <a:xfrm>
            <a:off x="2694305" y="3651200"/>
            <a:ext cx="6247596" cy="742832"/>
          </a:xfrm>
          <a:prstGeom prst="rect">
            <a:avLst/>
          </a:prstGeom>
          <a:noFill/>
        </p:spPr>
        <p:txBody>
          <a:bodyPr wrap="square" rtlCol="0">
            <a:spAutoFit/>
          </a:bodyPr>
          <a:lstStyle/>
          <a:p>
            <a:pPr>
              <a:lnSpc>
                <a:spcPct val="120000"/>
              </a:lnSpc>
            </a:pPr>
            <a:r>
              <a:rPr lang="en-US" altLang="zh-CN" sz="1200"/>
              <a:t>Maecenas porttitor congue massa. Fusce posuere, magna sed pulvinar ultricies, purus lectus malesuada libero, sit amet commodo magna eros quis urna</a:t>
            </a:r>
          </a:p>
          <a:p>
            <a:pPr>
              <a:lnSpc>
                <a:spcPct val="120000"/>
              </a:lnSpc>
            </a:pPr>
            <a:r>
              <a:rPr lang="en-US" altLang="zh-CN" sz="1200"/>
              <a:t>Nunc viverra imperdiet enim.</a:t>
            </a:r>
            <a:endParaRPr lang="zh-CN" altLang="en-US" sz="1200"/>
          </a:p>
        </p:txBody>
      </p:sp>
      <p:sp>
        <p:nvSpPr>
          <p:cNvPr id="34" name="任意多边形: 形状 33">
            <a:extLst>
              <a:ext uri="{FF2B5EF4-FFF2-40B4-BE49-F238E27FC236}">
                <a16:creationId xmlns:a16="http://schemas.microsoft.com/office/drawing/2014/main" xmlns="" id="{982BEA3F-C7B3-44C3-9589-51159C3700BF}"/>
              </a:ext>
            </a:extLst>
          </p:cNvPr>
          <p:cNvSpPr/>
          <p:nvPr/>
        </p:nvSpPr>
        <p:spPr>
          <a:xfrm>
            <a:off x="8188546" y="4394032"/>
            <a:ext cx="1562980" cy="825157"/>
          </a:xfrm>
          <a:custGeom>
            <a:avLst/>
            <a:gdLst>
              <a:gd name="connsiteX0" fmla="*/ 266700 w 2147887"/>
              <a:gd name="connsiteY0" fmla="*/ 47323 h 1137936"/>
              <a:gd name="connsiteX1" fmla="*/ 1157287 w 2147887"/>
              <a:gd name="connsiteY1" fmla="*/ 4461 h 1137936"/>
              <a:gd name="connsiteX2" fmla="*/ 1871662 w 2147887"/>
              <a:gd name="connsiteY2" fmla="*/ 142573 h 1137936"/>
              <a:gd name="connsiteX3" fmla="*/ 2076450 w 2147887"/>
              <a:gd name="connsiteY3" fmla="*/ 285448 h 1137936"/>
              <a:gd name="connsiteX4" fmla="*/ 2147887 w 2147887"/>
              <a:gd name="connsiteY4" fmla="*/ 485473 h 1137936"/>
              <a:gd name="connsiteX5" fmla="*/ 2081212 w 2147887"/>
              <a:gd name="connsiteY5" fmla="*/ 656923 h 1137936"/>
              <a:gd name="connsiteX6" fmla="*/ 1843087 w 2147887"/>
              <a:gd name="connsiteY6" fmla="*/ 799798 h 1137936"/>
              <a:gd name="connsiteX7" fmla="*/ 1152525 w 2147887"/>
              <a:gd name="connsiteY7" fmla="*/ 871236 h 1137936"/>
              <a:gd name="connsiteX8" fmla="*/ 776287 w 2147887"/>
              <a:gd name="connsiteY8" fmla="*/ 856948 h 1137936"/>
              <a:gd name="connsiteX9" fmla="*/ 285750 w 2147887"/>
              <a:gd name="connsiteY9" fmla="*/ 1137936 h 1137936"/>
              <a:gd name="connsiteX10" fmla="*/ 390525 w 2147887"/>
              <a:gd name="connsiteY10" fmla="*/ 895048 h 1137936"/>
              <a:gd name="connsiteX11" fmla="*/ 0 w 2147887"/>
              <a:gd name="connsiteY11" fmla="*/ 618823 h 1137936"/>
              <a:gd name="connsiteX12" fmla="*/ 9525 w 2147887"/>
              <a:gd name="connsiteY12" fmla="*/ 380698 h 1137936"/>
              <a:gd name="connsiteX13" fmla="*/ 57150 w 2147887"/>
              <a:gd name="connsiteY13" fmla="*/ 175911 h 1137936"/>
              <a:gd name="connsiteX14" fmla="*/ 266700 w 2147887"/>
              <a:gd name="connsiteY14" fmla="*/ 47323 h 1137936"/>
              <a:gd name="connsiteX0" fmla="*/ 276905 w 2158092"/>
              <a:gd name="connsiteY0" fmla="*/ 47323 h 1137936"/>
              <a:gd name="connsiteX1" fmla="*/ 1167492 w 2158092"/>
              <a:gd name="connsiteY1" fmla="*/ 4461 h 1137936"/>
              <a:gd name="connsiteX2" fmla="*/ 1881867 w 2158092"/>
              <a:gd name="connsiteY2" fmla="*/ 142573 h 1137936"/>
              <a:gd name="connsiteX3" fmla="*/ 2086655 w 2158092"/>
              <a:gd name="connsiteY3" fmla="*/ 285448 h 1137936"/>
              <a:gd name="connsiteX4" fmla="*/ 2158092 w 2158092"/>
              <a:gd name="connsiteY4" fmla="*/ 485473 h 1137936"/>
              <a:gd name="connsiteX5" fmla="*/ 2091417 w 2158092"/>
              <a:gd name="connsiteY5" fmla="*/ 656923 h 1137936"/>
              <a:gd name="connsiteX6" fmla="*/ 1853292 w 2158092"/>
              <a:gd name="connsiteY6" fmla="*/ 799798 h 1137936"/>
              <a:gd name="connsiteX7" fmla="*/ 1162730 w 2158092"/>
              <a:gd name="connsiteY7" fmla="*/ 871236 h 1137936"/>
              <a:gd name="connsiteX8" fmla="*/ 786492 w 2158092"/>
              <a:gd name="connsiteY8" fmla="*/ 856948 h 1137936"/>
              <a:gd name="connsiteX9" fmla="*/ 295955 w 2158092"/>
              <a:gd name="connsiteY9" fmla="*/ 1137936 h 1137936"/>
              <a:gd name="connsiteX10" fmla="*/ 400730 w 2158092"/>
              <a:gd name="connsiteY10" fmla="*/ 895048 h 1137936"/>
              <a:gd name="connsiteX11" fmla="*/ 10205 w 2158092"/>
              <a:gd name="connsiteY11" fmla="*/ 618823 h 1137936"/>
              <a:gd name="connsiteX12" fmla="*/ 0 w 2158092"/>
              <a:gd name="connsiteY12" fmla="*/ 400428 h 1137936"/>
              <a:gd name="connsiteX13" fmla="*/ 67355 w 2158092"/>
              <a:gd name="connsiteY13" fmla="*/ 175911 h 1137936"/>
              <a:gd name="connsiteX14" fmla="*/ 276905 w 2158092"/>
              <a:gd name="connsiteY14" fmla="*/ 47323 h 1137936"/>
              <a:gd name="connsiteX0" fmla="*/ 276905 w 2158092"/>
              <a:gd name="connsiteY0" fmla="*/ 47323 h 1137936"/>
              <a:gd name="connsiteX1" fmla="*/ 1167492 w 2158092"/>
              <a:gd name="connsiteY1" fmla="*/ 4461 h 1137936"/>
              <a:gd name="connsiteX2" fmla="*/ 1881867 w 2158092"/>
              <a:gd name="connsiteY2" fmla="*/ 142573 h 1137936"/>
              <a:gd name="connsiteX3" fmla="*/ 2086655 w 2158092"/>
              <a:gd name="connsiteY3" fmla="*/ 285448 h 1137936"/>
              <a:gd name="connsiteX4" fmla="*/ 2158092 w 2158092"/>
              <a:gd name="connsiteY4" fmla="*/ 485473 h 1137936"/>
              <a:gd name="connsiteX5" fmla="*/ 2091417 w 2158092"/>
              <a:gd name="connsiteY5" fmla="*/ 656923 h 1137936"/>
              <a:gd name="connsiteX6" fmla="*/ 1853292 w 2158092"/>
              <a:gd name="connsiteY6" fmla="*/ 799798 h 1137936"/>
              <a:gd name="connsiteX7" fmla="*/ 1162730 w 2158092"/>
              <a:gd name="connsiteY7" fmla="*/ 871236 h 1137936"/>
              <a:gd name="connsiteX8" fmla="*/ 786492 w 2158092"/>
              <a:gd name="connsiteY8" fmla="*/ 856948 h 1137936"/>
              <a:gd name="connsiteX9" fmla="*/ 295955 w 2158092"/>
              <a:gd name="connsiteY9" fmla="*/ 1137936 h 1137936"/>
              <a:gd name="connsiteX10" fmla="*/ 400730 w 2158092"/>
              <a:gd name="connsiteY10" fmla="*/ 895048 h 1137936"/>
              <a:gd name="connsiteX11" fmla="*/ 10205 w 2158092"/>
              <a:gd name="connsiteY11" fmla="*/ 618823 h 1137936"/>
              <a:gd name="connsiteX12" fmla="*/ 0 w 2158092"/>
              <a:gd name="connsiteY12" fmla="*/ 400428 h 1137936"/>
              <a:gd name="connsiteX13" fmla="*/ 67355 w 2158092"/>
              <a:gd name="connsiteY13" fmla="*/ 175911 h 1137936"/>
              <a:gd name="connsiteX14" fmla="*/ 276905 w 2158092"/>
              <a:gd name="connsiteY14" fmla="*/ 47323 h 1137936"/>
              <a:gd name="connsiteX0" fmla="*/ 277216 w 2158403"/>
              <a:gd name="connsiteY0" fmla="*/ 47323 h 1137936"/>
              <a:gd name="connsiteX1" fmla="*/ 1167803 w 2158403"/>
              <a:gd name="connsiteY1" fmla="*/ 4461 h 1137936"/>
              <a:gd name="connsiteX2" fmla="*/ 1882178 w 2158403"/>
              <a:gd name="connsiteY2" fmla="*/ 142573 h 1137936"/>
              <a:gd name="connsiteX3" fmla="*/ 2086966 w 2158403"/>
              <a:gd name="connsiteY3" fmla="*/ 285448 h 1137936"/>
              <a:gd name="connsiteX4" fmla="*/ 2158403 w 2158403"/>
              <a:gd name="connsiteY4" fmla="*/ 485473 h 1137936"/>
              <a:gd name="connsiteX5" fmla="*/ 2091728 w 2158403"/>
              <a:gd name="connsiteY5" fmla="*/ 656923 h 1137936"/>
              <a:gd name="connsiteX6" fmla="*/ 1853603 w 2158403"/>
              <a:gd name="connsiteY6" fmla="*/ 799798 h 1137936"/>
              <a:gd name="connsiteX7" fmla="*/ 1163041 w 2158403"/>
              <a:gd name="connsiteY7" fmla="*/ 871236 h 1137936"/>
              <a:gd name="connsiteX8" fmla="*/ 786803 w 2158403"/>
              <a:gd name="connsiteY8" fmla="*/ 856948 h 1137936"/>
              <a:gd name="connsiteX9" fmla="*/ 296266 w 2158403"/>
              <a:gd name="connsiteY9" fmla="*/ 1137936 h 1137936"/>
              <a:gd name="connsiteX10" fmla="*/ 401041 w 2158403"/>
              <a:gd name="connsiteY10" fmla="*/ 895048 h 1137936"/>
              <a:gd name="connsiteX11" fmla="*/ 10516 w 2158403"/>
              <a:gd name="connsiteY11" fmla="*/ 618823 h 1137936"/>
              <a:gd name="connsiteX12" fmla="*/ 311 w 2158403"/>
              <a:gd name="connsiteY12" fmla="*/ 400428 h 1137936"/>
              <a:gd name="connsiteX13" fmla="*/ 67666 w 2158403"/>
              <a:gd name="connsiteY13" fmla="*/ 175911 h 1137936"/>
              <a:gd name="connsiteX14" fmla="*/ 277216 w 2158403"/>
              <a:gd name="connsiteY14" fmla="*/ 47323 h 1137936"/>
              <a:gd name="connsiteX0" fmla="*/ 277216 w 2158403"/>
              <a:gd name="connsiteY0" fmla="*/ 48890 h 1139503"/>
              <a:gd name="connsiteX1" fmla="*/ 1167803 w 2158403"/>
              <a:gd name="connsiteY1" fmla="*/ 6028 h 1139503"/>
              <a:gd name="connsiteX2" fmla="*/ 1882178 w 2158403"/>
              <a:gd name="connsiteY2" fmla="*/ 144140 h 1139503"/>
              <a:gd name="connsiteX3" fmla="*/ 2086966 w 2158403"/>
              <a:gd name="connsiteY3" fmla="*/ 287015 h 1139503"/>
              <a:gd name="connsiteX4" fmla="*/ 2158403 w 2158403"/>
              <a:gd name="connsiteY4" fmla="*/ 487040 h 1139503"/>
              <a:gd name="connsiteX5" fmla="*/ 2091728 w 2158403"/>
              <a:gd name="connsiteY5" fmla="*/ 658490 h 1139503"/>
              <a:gd name="connsiteX6" fmla="*/ 1853603 w 2158403"/>
              <a:gd name="connsiteY6" fmla="*/ 801365 h 1139503"/>
              <a:gd name="connsiteX7" fmla="*/ 1163041 w 2158403"/>
              <a:gd name="connsiteY7" fmla="*/ 872803 h 1139503"/>
              <a:gd name="connsiteX8" fmla="*/ 786803 w 2158403"/>
              <a:gd name="connsiteY8" fmla="*/ 858515 h 1139503"/>
              <a:gd name="connsiteX9" fmla="*/ 296266 w 2158403"/>
              <a:gd name="connsiteY9" fmla="*/ 1139503 h 1139503"/>
              <a:gd name="connsiteX10" fmla="*/ 401041 w 2158403"/>
              <a:gd name="connsiteY10" fmla="*/ 896615 h 1139503"/>
              <a:gd name="connsiteX11" fmla="*/ 10516 w 2158403"/>
              <a:gd name="connsiteY11" fmla="*/ 620390 h 1139503"/>
              <a:gd name="connsiteX12" fmla="*/ 311 w 2158403"/>
              <a:gd name="connsiteY12" fmla="*/ 401995 h 1139503"/>
              <a:gd name="connsiteX13" fmla="*/ 67666 w 2158403"/>
              <a:gd name="connsiteY13" fmla="*/ 177478 h 1139503"/>
              <a:gd name="connsiteX14" fmla="*/ 277216 w 2158403"/>
              <a:gd name="connsiteY14" fmla="*/ 48890 h 113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8403" h="1139503">
                <a:moveTo>
                  <a:pt x="277216" y="48890"/>
                </a:moveTo>
                <a:cubicBezTo>
                  <a:pt x="347066" y="6027"/>
                  <a:pt x="900309" y="-9847"/>
                  <a:pt x="1167803" y="6028"/>
                </a:cubicBezTo>
                <a:lnTo>
                  <a:pt x="1882178" y="144140"/>
                </a:lnTo>
                <a:lnTo>
                  <a:pt x="2086966" y="287015"/>
                </a:lnTo>
                <a:lnTo>
                  <a:pt x="2158403" y="487040"/>
                </a:lnTo>
                <a:lnTo>
                  <a:pt x="2091728" y="658490"/>
                </a:lnTo>
                <a:cubicBezTo>
                  <a:pt x="2040928" y="710878"/>
                  <a:pt x="2008384" y="765646"/>
                  <a:pt x="1853603" y="801365"/>
                </a:cubicBezTo>
                <a:cubicBezTo>
                  <a:pt x="1698822" y="837084"/>
                  <a:pt x="1340841" y="863278"/>
                  <a:pt x="1163041" y="872803"/>
                </a:cubicBezTo>
                <a:lnTo>
                  <a:pt x="786803" y="858515"/>
                </a:lnTo>
                <a:lnTo>
                  <a:pt x="296266" y="1139503"/>
                </a:lnTo>
                <a:lnTo>
                  <a:pt x="401041" y="896615"/>
                </a:lnTo>
                <a:cubicBezTo>
                  <a:pt x="270866" y="804540"/>
                  <a:pt x="76397" y="713259"/>
                  <a:pt x="10516" y="620390"/>
                </a:cubicBezTo>
                <a:lnTo>
                  <a:pt x="311" y="401995"/>
                </a:lnTo>
                <a:cubicBezTo>
                  <a:pt x="-3091" y="329197"/>
                  <a:pt x="21515" y="236329"/>
                  <a:pt x="67666" y="177478"/>
                </a:cubicBezTo>
                <a:lnTo>
                  <a:pt x="277216" y="48890"/>
                </a:lnTo>
                <a:close/>
              </a:path>
            </a:pathLst>
          </a:custGeom>
          <a:solidFill>
            <a:srgbClr val="1DC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541E8C61-2246-4961-AA97-54500B3D3CD9}"/>
              </a:ext>
            </a:extLst>
          </p:cNvPr>
          <p:cNvSpPr txBox="1"/>
          <p:nvPr/>
        </p:nvSpPr>
        <p:spPr>
          <a:xfrm>
            <a:off x="8282302" y="4546151"/>
            <a:ext cx="1346170" cy="369332"/>
          </a:xfrm>
          <a:prstGeom prst="rect">
            <a:avLst/>
          </a:prstGeom>
          <a:noFill/>
        </p:spPr>
        <p:txBody>
          <a:bodyPr wrap="square" rtlCol="0">
            <a:spAutoFit/>
          </a:bodyPr>
          <a:lstStyle/>
          <a:p>
            <a:pPr algn="ctr"/>
            <a:r>
              <a:rPr lang="en-US" altLang="zh-CN">
                <a:solidFill>
                  <a:schemeClr val="bg1"/>
                </a:solidFill>
                <a:latin typeface="Arial Rounded MT Bold" panose="020F0704030504030204" pitchFamily="34" charset="0"/>
                <a:ea typeface="03SmartFontUI" panose="02000600000000000000" pitchFamily="50" charset="-128"/>
                <a:cs typeface="Aharoni" panose="02010803020104030203" pitchFamily="2" charset="-79"/>
              </a:rPr>
              <a:t>CLASS 01</a:t>
            </a:r>
            <a:endParaRPr lang="zh-CN" altLang="en-US">
              <a:solidFill>
                <a:schemeClr val="bg1"/>
              </a:solidFill>
              <a:latin typeface="Arial Rounded MT Bold" panose="020F0704030504030204" pitchFamily="34" charset="0"/>
              <a:ea typeface="03SmartFontUI" panose="02000600000000000000" pitchFamily="50" charset="-128"/>
              <a:cs typeface="Aharoni" panose="02010803020104030203" pitchFamily="2" charset="-79"/>
            </a:endParaRPr>
          </a:p>
        </p:txBody>
      </p:sp>
      <p:sp>
        <p:nvSpPr>
          <p:cNvPr id="36" name="文本框 35">
            <a:extLst>
              <a:ext uri="{FF2B5EF4-FFF2-40B4-BE49-F238E27FC236}">
                <a16:creationId xmlns:a16="http://schemas.microsoft.com/office/drawing/2014/main" xmlns="" id="{9BFFFF17-C768-4FF3-A295-31BC9F2DD75D}"/>
              </a:ext>
            </a:extLst>
          </p:cNvPr>
          <p:cNvSpPr txBox="1"/>
          <p:nvPr/>
        </p:nvSpPr>
        <p:spPr>
          <a:xfrm>
            <a:off x="2694305" y="5064522"/>
            <a:ext cx="6247596" cy="299634"/>
          </a:xfrm>
          <a:prstGeom prst="rect">
            <a:avLst/>
          </a:prstGeom>
          <a:noFill/>
        </p:spPr>
        <p:txBody>
          <a:bodyPr wrap="square" rtlCol="0">
            <a:spAutoFit/>
          </a:bodyPr>
          <a:lstStyle/>
          <a:p>
            <a:pPr>
              <a:lnSpc>
                <a:spcPct val="120000"/>
              </a:lnSpc>
            </a:pPr>
            <a:r>
              <a:rPr lang="en-US" altLang="zh-CN" sz="1200"/>
              <a:t>Fusce posuere, magna sed pulvinar ultricies, purus lectus malesuada libero, sit amet</a:t>
            </a:r>
            <a:endParaRPr lang="zh-CN" altLang="en-US" sz="1200"/>
          </a:p>
        </p:txBody>
      </p:sp>
    </p:spTree>
    <p:extLst>
      <p:ext uri="{BB962C8B-B14F-4D97-AF65-F5344CB8AC3E}">
        <p14:creationId xmlns:p14="http://schemas.microsoft.com/office/powerpoint/2010/main" val="9944246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9D1D2CFC-925F-4C65-B3FB-3FBFFF97EAF4}"/>
              </a:ext>
            </a:extLst>
          </p:cNvPr>
          <p:cNvSpPr/>
          <p:nvPr/>
        </p:nvSpPr>
        <p:spPr>
          <a:xfrm>
            <a:off x="0" y="0"/>
            <a:ext cx="12192000" cy="6858000"/>
          </a:xfrm>
          <a:prstGeom prst="rect">
            <a:avLst/>
          </a:prstGeom>
          <a:solidFill>
            <a:srgbClr val="F7F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EF09A096-356D-48C4-A8B1-7D6F30CE1E06}"/>
              </a:ext>
            </a:extLst>
          </p:cNvPr>
          <p:cNvSpPr txBox="1"/>
          <p:nvPr/>
        </p:nvSpPr>
        <p:spPr>
          <a:xfrm>
            <a:off x="1016000" y="-435429"/>
            <a:ext cx="10160000" cy="3154710"/>
          </a:xfrm>
          <a:prstGeom prst="rect">
            <a:avLst/>
          </a:prstGeom>
          <a:noFill/>
        </p:spPr>
        <p:txBody>
          <a:bodyPr wrap="square" rtlCol="0">
            <a:spAutoFit/>
          </a:bodyPr>
          <a:lstStyle/>
          <a:p>
            <a:pPr algn="ctr"/>
            <a:r>
              <a:rPr lang="en-US" altLang="zh-CN" sz="19900">
                <a:solidFill>
                  <a:srgbClr val="EAF9FC"/>
                </a:solidFill>
                <a:latin typeface="Arial Rounded MT Bold" panose="020F0704030504030204" pitchFamily="34" charset="0"/>
              </a:rPr>
              <a:t>English</a:t>
            </a:r>
            <a:endParaRPr lang="zh-CN" altLang="en-US" sz="19900">
              <a:solidFill>
                <a:srgbClr val="EAF9FC"/>
              </a:solidFill>
              <a:latin typeface="Arial Rounded MT Bold" panose="020F0704030504030204" pitchFamily="34" charset="0"/>
            </a:endParaRPr>
          </a:p>
        </p:txBody>
      </p:sp>
      <p:sp>
        <p:nvSpPr>
          <p:cNvPr id="6" name="文本框 5">
            <a:extLst>
              <a:ext uri="{FF2B5EF4-FFF2-40B4-BE49-F238E27FC236}">
                <a16:creationId xmlns:a16="http://schemas.microsoft.com/office/drawing/2014/main" xmlns="" id="{5CFAB351-D417-4C02-9EA7-D935DE3AAEB9}"/>
              </a:ext>
            </a:extLst>
          </p:cNvPr>
          <p:cNvSpPr txBox="1"/>
          <p:nvPr/>
        </p:nvSpPr>
        <p:spPr>
          <a:xfrm>
            <a:off x="1016000" y="757249"/>
            <a:ext cx="6618514" cy="425437"/>
          </a:xfrm>
          <a:prstGeom prst="rect">
            <a:avLst/>
          </a:prstGeom>
          <a:noFill/>
        </p:spPr>
        <p:txBody>
          <a:bodyPr wrap="square" rtlCol="0">
            <a:spAutoFit/>
          </a:bodyPr>
          <a:lstStyle/>
          <a:p>
            <a:pPr algn="ctr">
              <a:lnSpc>
                <a:spcPct val="120000"/>
              </a:lnSpc>
            </a:pPr>
            <a:r>
              <a:rPr lang="fr-FR" altLang="zh-CN" sz="2000">
                <a:latin typeface="Arial Rounded MT Bold" panose="020F0704030504030204" pitchFamily="34" charset="0"/>
                <a:cs typeface="Aharoni" panose="02010803020104030203" pitchFamily="2" charset="-79"/>
              </a:rPr>
              <a:t>PELLENTESQUE </a:t>
            </a:r>
            <a:r>
              <a:rPr lang="fr-FR" altLang="zh-CN" sz="2000">
                <a:solidFill>
                  <a:srgbClr val="1DC1DA"/>
                </a:solidFill>
                <a:latin typeface="Arial Rounded MT Bold" panose="020F0704030504030204" pitchFamily="34" charset="0"/>
                <a:cs typeface="Aharoni" panose="02010803020104030203" pitchFamily="2" charset="-79"/>
              </a:rPr>
              <a:t>HABITANT MORBI </a:t>
            </a:r>
            <a:r>
              <a:rPr lang="fr-FR" altLang="zh-CN" sz="2000">
                <a:latin typeface="Arial Rounded MT Bold" panose="020F0704030504030204" pitchFamily="34" charset="0"/>
                <a:cs typeface="Aharoni" panose="02010803020104030203" pitchFamily="2" charset="-79"/>
              </a:rPr>
              <a:t>TRISTIQUE</a:t>
            </a:r>
            <a:endParaRPr lang="zh-CN" altLang="en-US" sz="2000">
              <a:latin typeface="Arial Rounded MT Bold" panose="020F0704030504030204" pitchFamily="34" charset="0"/>
              <a:cs typeface="Aharoni" panose="02010803020104030203" pitchFamily="2" charset="-79"/>
            </a:endParaRPr>
          </a:p>
        </p:txBody>
      </p:sp>
      <p:sp>
        <p:nvSpPr>
          <p:cNvPr id="7" name="椭圆 6">
            <a:extLst>
              <a:ext uri="{FF2B5EF4-FFF2-40B4-BE49-F238E27FC236}">
                <a16:creationId xmlns:a16="http://schemas.microsoft.com/office/drawing/2014/main" xmlns="" id="{E051A662-0789-4B98-84F9-7742815826FC}"/>
              </a:ext>
            </a:extLst>
          </p:cNvPr>
          <p:cNvSpPr/>
          <p:nvPr/>
        </p:nvSpPr>
        <p:spPr>
          <a:xfrm>
            <a:off x="1240603" y="2148049"/>
            <a:ext cx="139700" cy="139700"/>
          </a:xfrm>
          <a:prstGeom prst="ellipse">
            <a:avLst/>
          </a:prstGeom>
          <a:solidFill>
            <a:srgbClr val="FFEA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1F183969-EED8-44CE-93DB-17EE9DAF19F9}"/>
              </a:ext>
            </a:extLst>
          </p:cNvPr>
          <p:cNvSpPr txBox="1"/>
          <p:nvPr/>
        </p:nvSpPr>
        <p:spPr>
          <a:xfrm>
            <a:off x="1526408" y="2071801"/>
            <a:ext cx="3693425" cy="292196"/>
          </a:xfrm>
          <a:prstGeom prst="rect">
            <a:avLst/>
          </a:prstGeom>
          <a:noFill/>
        </p:spPr>
        <p:txBody>
          <a:bodyPr wrap="square" rtlCol="0">
            <a:spAutoFit/>
          </a:bodyPr>
          <a:lstStyle/>
          <a:p>
            <a:pPr>
              <a:lnSpc>
                <a:spcPct val="120000"/>
              </a:lnSpc>
            </a:pPr>
            <a:r>
              <a:rPr lang="en-US" altLang="zh-CN" sz="1200">
                <a:latin typeface="Arial Rounded MT Bold" panose="020F0704030504030204" pitchFamily="34" charset="0"/>
                <a:ea typeface="03SmartFontUI" panose="02000600000000000000" pitchFamily="50" charset="-128"/>
                <a:cs typeface="Aharoni" panose="02010803020104030203" pitchFamily="2" charset="-79"/>
              </a:rPr>
              <a:t>MAGNA EROS QUIS URNA NUNC VIVERRA</a:t>
            </a:r>
            <a:endParaRPr lang="zh-CN" altLang="en-US" sz="1200">
              <a:latin typeface="Arial Rounded MT Bold" panose="020F0704030504030204" pitchFamily="34" charset="0"/>
              <a:ea typeface="03SmartFontUI" panose="02000600000000000000" pitchFamily="50" charset="-128"/>
              <a:cs typeface="Aharoni" panose="02010803020104030203" pitchFamily="2" charset="-79"/>
            </a:endParaRPr>
          </a:p>
        </p:txBody>
      </p:sp>
      <p:sp>
        <p:nvSpPr>
          <p:cNvPr id="16" name="文本框 15">
            <a:extLst>
              <a:ext uri="{FF2B5EF4-FFF2-40B4-BE49-F238E27FC236}">
                <a16:creationId xmlns:a16="http://schemas.microsoft.com/office/drawing/2014/main" xmlns="" id="{87687584-59B1-4867-8866-5F7A6F17A4A4}"/>
              </a:ext>
            </a:extLst>
          </p:cNvPr>
          <p:cNvSpPr txBox="1"/>
          <p:nvPr/>
        </p:nvSpPr>
        <p:spPr>
          <a:xfrm>
            <a:off x="1240603" y="3171071"/>
            <a:ext cx="2884714" cy="742832"/>
          </a:xfrm>
          <a:prstGeom prst="rect">
            <a:avLst/>
          </a:prstGeom>
          <a:noFill/>
        </p:spPr>
        <p:txBody>
          <a:bodyPr wrap="square" rtlCol="0">
            <a:spAutoFit/>
          </a:bodyPr>
          <a:lstStyle/>
          <a:p>
            <a:pPr>
              <a:lnSpc>
                <a:spcPct val="120000"/>
              </a:lnSpc>
            </a:pPr>
            <a:r>
              <a:rPr lang="en-US" altLang="zh-CN" sz="1200"/>
              <a:t>lorem ipsum dolor sit amet, consectetuer adipiscing elit. maecenas porttitor congue massa</a:t>
            </a:r>
            <a:endParaRPr lang="zh-CN" altLang="en-US" sz="1200"/>
          </a:p>
        </p:txBody>
      </p:sp>
      <p:sp>
        <p:nvSpPr>
          <p:cNvPr id="17" name="文本框 16">
            <a:extLst>
              <a:ext uri="{FF2B5EF4-FFF2-40B4-BE49-F238E27FC236}">
                <a16:creationId xmlns:a16="http://schemas.microsoft.com/office/drawing/2014/main" xmlns="" id="{106EDDBA-0DEE-4957-97CB-A524D06424F4}"/>
              </a:ext>
            </a:extLst>
          </p:cNvPr>
          <p:cNvSpPr txBox="1"/>
          <p:nvPr/>
        </p:nvSpPr>
        <p:spPr>
          <a:xfrm>
            <a:off x="4632135" y="3171071"/>
            <a:ext cx="2880591" cy="742832"/>
          </a:xfrm>
          <a:prstGeom prst="rect">
            <a:avLst/>
          </a:prstGeom>
          <a:noFill/>
        </p:spPr>
        <p:txBody>
          <a:bodyPr wrap="square" rtlCol="0">
            <a:spAutoFit/>
          </a:bodyPr>
          <a:lstStyle/>
          <a:p>
            <a:pPr>
              <a:lnSpc>
                <a:spcPct val="120000"/>
              </a:lnSpc>
            </a:pPr>
            <a:r>
              <a:rPr lang="en-US" altLang="zh-CN" sz="1200"/>
              <a:t>sed pulvinar ultricies, purus lectus malesuada libero sit amet commodo magna eros quis urna</a:t>
            </a:r>
            <a:endParaRPr lang="zh-CN" altLang="en-US" sz="1200"/>
          </a:p>
        </p:txBody>
      </p:sp>
      <p:sp>
        <p:nvSpPr>
          <p:cNvPr id="18" name="文本框 17">
            <a:extLst>
              <a:ext uri="{FF2B5EF4-FFF2-40B4-BE49-F238E27FC236}">
                <a16:creationId xmlns:a16="http://schemas.microsoft.com/office/drawing/2014/main" xmlns="" id="{553F1DFD-BE5D-48ED-8CAB-6F4389674A8C}"/>
              </a:ext>
            </a:extLst>
          </p:cNvPr>
          <p:cNvSpPr txBox="1"/>
          <p:nvPr/>
        </p:nvSpPr>
        <p:spPr>
          <a:xfrm>
            <a:off x="8019544" y="3171071"/>
            <a:ext cx="2619059" cy="742832"/>
          </a:xfrm>
          <a:prstGeom prst="rect">
            <a:avLst/>
          </a:prstGeom>
          <a:noFill/>
        </p:spPr>
        <p:txBody>
          <a:bodyPr wrap="square" rtlCol="0">
            <a:spAutoFit/>
          </a:bodyPr>
          <a:lstStyle/>
          <a:p>
            <a:pPr>
              <a:lnSpc>
                <a:spcPct val="120000"/>
              </a:lnSpc>
            </a:pPr>
            <a:r>
              <a:rPr lang="en-US" altLang="zh-CN" sz="1200"/>
              <a:t>purus lectus malesuada libero, sit amet commodo magna eros quis urna. nunc viverra imperdiet enim.</a:t>
            </a:r>
            <a:endParaRPr lang="zh-CN" altLang="en-US" sz="1200"/>
          </a:p>
        </p:txBody>
      </p:sp>
      <p:sp>
        <p:nvSpPr>
          <p:cNvPr id="21" name="椭圆 20">
            <a:extLst>
              <a:ext uri="{FF2B5EF4-FFF2-40B4-BE49-F238E27FC236}">
                <a16:creationId xmlns:a16="http://schemas.microsoft.com/office/drawing/2014/main" xmlns="" id="{26662C9C-98C0-4206-B285-7EADA744D0A5}"/>
              </a:ext>
            </a:extLst>
          </p:cNvPr>
          <p:cNvSpPr/>
          <p:nvPr/>
        </p:nvSpPr>
        <p:spPr>
          <a:xfrm>
            <a:off x="1240603" y="4797225"/>
            <a:ext cx="139700" cy="139700"/>
          </a:xfrm>
          <a:prstGeom prst="ellipse">
            <a:avLst/>
          </a:prstGeom>
          <a:solidFill>
            <a:srgbClr val="FFEA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xmlns="" id="{5CF090C1-7747-4609-9F01-4F810B6E8ED3}"/>
              </a:ext>
            </a:extLst>
          </p:cNvPr>
          <p:cNvSpPr txBox="1"/>
          <p:nvPr/>
        </p:nvSpPr>
        <p:spPr>
          <a:xfrm>
            <a:off x="1526408" y="4720977"/>
            <a:ext cx="3693425" cy="292196"/>
          </a:xfrm>
          <a:prstGeom prst="rect">
            <a:avLst/>
          </a:prstGeom>
          <a:noFill/>
        </p:spPr>
        <p:txBody>
          <a:bodyPr wrap="square" rtlCol="0">
            <a:spAutoFit/>
          </a:bodyPr>
          <a:lstStyle/>
          <a:p>
            <a:pPr>
              <a:lnSpc>
                <a:spcPct val="120000"/>
              </a:lnSpc>
            </a:pPr>
            <a:r>
              <a:rPr lang="en-US" altLang="zh-CN" sz="1200">
                <a:latin typeface="Arial Rounded MT Bold" panose="020F0704030504030204" pitchFamily="34" charset="0"/>
                <a:ea typeface="03SmartFontUI" panose="02000600000000000000" pitchFamily="50" charset="-128"/>
                <a:cs typeface="Aharoni" panose="02010803020104030203" pitchFamily="2" charset="-79"/>
              </a:rPr>
              <a:t>MAGNA EROS QUIS URNA NUNC VIVERRA</a:t>
            </a:r>
            <a:endParaRPr lang="zh-CN" altLang="en-US" sz="1200">
              <a:latin typeface="Arial Rounded MT Bold" panose="020F0704030504030204" pitchFamily="34" charset="0"/>
              <a:ea typeface="03SmartFontUI" panose="02000600000000000000" pitchFamily="50" charset="-128"/>
              <a:cs typeface="Aharoni" panose="02010803020104030203" pitchFamily="2" charset="-79"/>
            </a:endParaRPr>
          </a:p>
        </p:txBody>
      </p:sp>
      <p:cxnSp>
        <p:nvCxnSpPr>
          <p:cNvPr id="12" name="直接连接符 11">
            <a:extLst>
              <a:ext uri="{FF2B5EF4-FFF2-40B4-BE49-F238E27FC236}">
                <a16:creationId xmlns:a16="http://schemas.microsoft.com/office/drawing/2014/main" xmlns="" id="{D91E0F67-4683-4D1E-B64D-27CC055E1BA1}"/>
              </a:ext>
            </a:extLst>
          </p:cNvPr>
          <p:cNvCxnSpPr>
            <a:cxnSpLocks/>
          </p:cNvCxnSpPr>
          <p:nvPr/>
        </p:nvCxnSpPr>
        <p:spPr>
          <a:xfrm>
            <a:off x="1240603" y="2767534"/>
            <a:ext cx="9710794" cy="0"/>
          </a:xfrm>
          <a:prstGeom prst="line">
            <a:avLst/>
          </a:prstGeom>
          <a:ln>
            <a:gradFill flip="none" rotWithShape="1">
              <a:gsLst>
                <a:gs pos="0">
                  <a:srgbClr val="1DC1DA">
                    <a:alpha val="0"/>
                  </a:srgbClr>
                </a:gs>
                <a:gs pos="50000">
                  <a:srgbClr val="1DC1DA"/>
                </a:gs>
                <a:gs pos="100000">
                  <a:srgbClr val="1DC1DA">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6D209783-ADB5-49C2-A22B-DDA91AB45E71}"/>
              </a:ext>
            </a:extLst>
          </p:cNvPr>
          <p:cNvCxnSpPr>
            <a:cxnSpLocks/>
          </p:cNvCxnSpPr>
          <p:nvPr/>
        </p:nvCxnSpPr>
        <p:spPr>
          <a:xfrm>
            <a:off x="1240603" y="4317440"/>
            <a:ext cx="9710794" cy="0"/>
          </a:xfrm>
          <a:prstGeom prst="line">
            <a:avLst/>
          </a:prstGeom>
          <a:ln>
            <a:gradFill flip="none" rotWithShape="1">
              <a:gsLst>
                <a:gs pos="0">
                  <a:srgbClr val="1DC1DA">
                    <a:alpha val="0"/>
                  </a:srgbClr>
                </a:gs>
                <a:gs pos="50000">
                  <a:srgbClr val="1DC1DA"/>
                </a:gs>
                <a:gs pos="100000">
                  <a:srgbClr val="1DC1DA">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5D8065C0-D21C-4446-BD28-7F2AD5C30E67}"/>
              </a:ext>
            </a:extLst>
          </p:cNvPr>
          <p:cNvCxnSpPr>
            <a:cxnSpLocks/>
          </p:cNvCxnSpPr>
          <p:nvPr/>
        </p:nvCxnSpPr>
        <p:spPr>
          <a:xfrm>
            <a:off x="1240603" y="5416710"/>
            <a:ext cx="9710794" cy="0"/>
          </a:xfrm>
          <a:prstGeom prst="line">
            <a:avLst/>
          </a:prstGeom>
          <a:ln>
            <a:gradFill flip="none" rotWithShape="1">
              <a:gsLst>
                <a:gs pos="0">
                  <a:srgbClr val="1DC1DA">
                    <a:alpha val="0"/>
                  </a:srgbClr>
                </a:gs>
                <a:gs pos="50000">
                  <a:srgbClr val="1DC1DA"/>
                </a:gs>
                <a:gs pos="100000">
                  <a:srgbClr val="1DC1DA">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xmlns="" id="{0ED0AA23-3182-42B3-B7E5-F665A77A5D5C}"/>
              </a:ext>
            </a:extLst>
          </p:cNvPr>
          <p:cNvSpPr txBox="1"/>
          <p:nvPr/>
        </p:nvSpPr>
        <p:spPr>
          <a:xfrm>
            <a:off x="1240603" y="5820245"/>
            <a:ext cx="2884714" cy="742832"/>
          </a:xfrm>
          <a:prstGeom prst="rect">
            <a:avLst/>
          </a:prstGeom>
          <a:noFill/>
        </p:spPr>
        <p:txBody>
          <a:bodyPr wrap="square" rtlCol="0">
            <a:spAutoFit/>
          </a:bodyPr>
          <a:lstStyle/>
          <a:p>
            <a:pPr>
              <a:lnSpc>
                <a:spcPct val="120000"/>
              </a:lnSpc>
            </a:pPr>
            <a:r>
              <a:rPr lang="en-US" altLang="zh-CN" sz="1200"/>
              <a:t>lorem ipsum dolor sit amet, consectetuer adipiscing elit. maecenas porttitor congue massa</a:t>
            </a:r>
            <a:endParaRPr lang="zh-CN" altLang="en-US" sz="1200"/>
          </a:p>
        </p:txBody>
      </p:sp>
      <p:sp>
        <p:nvSpPr>
          <p:cNvPr id="25" name="文本框 24">
            <a:extLst>
              <a:ext uri="{FF2B5EF4-FFF2-40B4-BE49-F238E27FC236}">
                <a16:creationId xmlns:a16="http://schemas.microsoft.com/office/drawing/2014/main" xmlns="" id="{B4569746-D76E-47D7-87B0-465BA5998963}"/>
              </a:ext>
            </a:extLst>
          </p:cNvPr>
          <p:cNvSpPr txBox="1"/>
          <p:nvPr/>
        </p:nvSpPr>
        <p:spPr>
          <a:xfrm>
            <a:off x="4632135" y="5820245"/>
            <a:ext cx="2880591" cy="742832"/>
          </a:xfrm>
          <a:prstGeom prst="rect">
            <a:avLst/>
          </a:prstGeom>
          <a:noFill/>
        </p:spPr>
        <p:txBody>
          <a:bodyPr wrap="square" rtlCol="0">
            <a:spAutoFit/>
          </a:bodyPr>
          <a:lstStyle/>
          <a:p>
            <a:pPr>
              <a:lnSpc>
                <a:spcPct val="120000"/>
              </a:lnSpc>
            </a:pPr>
            <a:r>
              <a:rPr lang="en-US" altLang="zh-CN" sz="1200"/>
              <a:t>sed pulvinar ultricies, purus lectus malesuada libero sit amet commodo magna eros quis urna</a:t>
            </a:r>
            <a:endParaRPr lang="zh-CN" altLang="en-US" sz="1200"/>
          </a:p>
        </p:txBody>
      </p:sp>
      <p:sp>
        <p:nvSpPr>
          <p:cNvPr id="26" name="文本框 25">
            <a:extLst>
              <a:ext uri="{FF2B5EF4-FFF2-40B4-BE49-F238E27FC236}">
                <a16:creationId xmlns:a16="http://schemas.microsoft.com/office/drawing/2014/main" xmlns="" id="{F5F953BB-2869-4A85-AA79-C1B93D824AAA}"/>
              </a:ext>
            </a:extLst>
          </p:cNvPr>
          <p:cNvSpPr txBox="1"/>
          <p:nvPr/>
        </p:nvSpPr>
        <p:spPr>
          <a:xfrm>
            <a:off x="8019544" y="5820245"/>
            <a:ext cx="2619059" cy="742832"/>
          </a:xfrm>
          <a:prstGeom prst="rect">
            <a:avLst/>
          </a:prstGeom>
          <a:noFill/>
        </p:spPr>
        <p:txBody>
          <a:bodyPr wrap="square" rtlCol="0">
            <a:spAutoFit/>
          </a:bodyPr>
          <a:lstStyle/>
          <a:p>
            <a:pPr>
              <a:lnSpc>
                <a:spcPct val="120000"/>
              </a:lnSpc>
            </a:pPr>
            <a:r>
              <a:rPr lang="en-US" altLang="zh-CN" sz="1200"/>
              <a:t>purus lectus malesuada libero, sit amet commodo magna eros quis urna. nunc viverra imperdiet enim.</a:t>
            </a:r>
            <a:endParaRPr lang="zh-CN" altLang="en-US" sz="1200"/>
          </a:p>
        </p:txBody>
      </p:sp>
      <p:sp>
        <p:nvSpPr>
          <p:cNvPr id="35" name="Freeform 5">
            <a:extLst>
              <a:ext uri="{FF2B5EF4-FFF2-40B4-BE49-F238E27FC236}">
                <a16:creationId xmlns:a16="http://schemas.microsoft.com/office/drawing/2014/main" xmlns="" id="{63C185A9-D772-41AA-AB29-8AD430CFBFBB}"/>
              </a:ext>
            </a:extLst>
          </p:cNvPr>
          <p:cNvSpPr>
            <a:spLocks/>
          </p:cNvSpPr>
          <p:nvPr/>
        </p:nvSpPr>
        <p:spPr bwMode="auto">
          <a:xfrm>
            <a:off x="10427602" y="3739388"/>
            <a:ext cx="422002" cy="566257"/>
          </a:xfrm>
          <a:custGeom>
            <a:avLst/>
            <a:gdLst>
              <a:gd name="T0" fmla="*/ 266 w 293"/>
              <a:gd name="T1" fmla="*/ 2 h 393"/>
              <a:gd name="T2" fmla="*/ 278 w 293"/>
              <a:gd name="T3" fmla="*/ 50 h 393"/>
              <a:gd name="T4" fmla="*/ 162 w 293"/>
              <a:gd name="T5" fmla="*/ 310 h 393"/>
              <a:gd name="T6" fmla="*/ 113 w 293"/>
              <a:gd name="T7" fmla="*/ 385 h 393"/>
              <a:gd name="T8" fmla="*/ 51 w 293"/>
              <a:gd name="T9" fmla="*/ 364 h 393"/>
              <a:gd name="T10" fmla="*/ 8 w 293"/>
              <a:gd name="T11" fmla="*/ 265 h 393"/>
              <a:gd name="T12" fmla="*/ 0 w 293"/>
              <a:gd name="T13" fmla="*/ 229 h 393"/>
              <a:gd name="T14" fmla="*/ 55 w 293"/>
              <a:gd name="T15" fmla="*/ 173 h 393"/>
              <a:gd name="T16" fmla="*/ 107 w 293"/>
              <a:gd name="T17" fmla="*/ 257 h 393"/>
              <a:gd name="T18" fmla="*/ 134 w 293"/>
              <a:gd name="T19" fmla="*/ 198 h 393"/>
              <a:gd name="T20" fmla="*/ 202 w 293"/>
              <a:gd name="T21" fmla="*/ 62 h 393"/>
              <a:gd name="T22" fmla="*/ 266 w 293"/>
              <a:gd name="T23" fmla="*/ 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 h="393">
                <a:moveTo>
                  <a:pt x="266" y="2"/>
                </a:moveTo>
                <a:cubicBezTo>
                  <a:pt x="287" y="0"/>
                  <a:pt x="293" y="29"/>
                  <a:pt x="278" y="50"/>
                </a:cubicBezTo>
                <a:cubicBezTo>
                  <a:pt x="222" y="130"/>
                  <a:pt x="190" y="230"/>
                  <a:pt x="162" y="310"/>
                </a:cubicBezTo>
                <a:cubicBezTo>
                  <a:pt x="153" y="333"/>
                  <a:pt x="131" y="379"/>
                  <a:pt x="113" y="385"/>
                </a:cubicBezTo>
                <a:cubicBezTo>
                  <a:pt x="88" y="393"/>
                  <a:pt x="61" y="381"/>
                  <a:pt x="51" y="364"/>
                </a:cubicBezTo>
                <a:cubicBezTo>
                  <a:pt x="40" y="346"/>
                  <a:pt x="19" y="301"/>
                  <a:pt x="8" y="265"/>
                </a:cubicBezTo>
                <a:cubicBezTo>
                  <a:pt x="5" y="255"/>
                  <a:pt x="0" y="240"/>
                  <a:pt x="0" y="229"/>
                </a:cubicBezTo>
                <a:cubicBezTo>
                  <a:pt x="0" y="206"/>
                  <a:pt x="28" y="159"/>
                  <a:pt x="55" y="173"/>
                </a:cubicBezTo>
                <a:cubicBezTo>
                  <a:pt x="68" y="180"/>
                  <a:pt x="83" y="260"/>
                  <a:pt x="107" y="257"/>
                </a:cubicBezTo>
                <a:cubicBezTo>
                  <a:pt x="117" y="256"/>
                  <a:pt x="128" y="217"/>
                  <a:pt x="134" y="198"/>
                </a:cubicBezTo>
                <a:cubicBezTo>
                  <a:pt x="151" y="147"/>
                  <a:pt x="174" y="102"/>
                  <a:pt x="202" y="62"/>
                </a:cubicBezTo>
                <a:cubicBezTo>
                  <a:pt x="230" y="22"/>
                  <a:pt x="244" y="5"/>
                  <a:pt x="266" y="2"/>
                </a:cubicBezTo>
                <a:close/>
              </a:path>
            </a:pathLst>
          </a:custGeom>
          <a:solidFill>
            <a:srgbClr val="FFEA26"/>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3244300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2C1A0DB-6AD0-4F35-8334-34CC2D55EB9E}"/>
              </a:ext>
            </a:extLst>
          </p:cNvPr>
          <p:cNvSpPr/>
          <p:nvPr/>
        </p:nvSpPr>
        <p:spPr>
          <a:xfrm>
            <a:off x="0" y="0"/>
            <a:ext cx="12192000" cy="6858000"/>
          </a:xfrm>
          <a:prstGeom prst="rect">
            <a:avLst/>
          </a:prstGeom>
          <a:solidFill>
            <a:srgbClr val="FFEA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xmlns="" id="{E083AFFF-4521-44F4-B02E-72522C0C6FFB}"/>
              </a:ext>
            </a:extLst>
          </p:cNvPr>
          <p:cNvSpPr/>
          <p:nvPr/>
        </p:nvSpPr>
        <p:spPr>
          <a:xfrm>
            <a:off x="588389" y="930976"/>
            <a:ext cx="3059170" cy="4996048"/>
          </a:xfrm>
          <a:prstGeom prst="roundRect">
            <a:avLst>
              <a:gd name="adj" fmla="val 17252"/>
            </a:avLst>
          </a:prstGeom>
          <a:solidFill>
            <a:srgbClr val="FFEA26"/>
          </a:solidFill>
          <a:ln>
            <a:noFill/>
          </a:ln>
          <a:effectLst>
            <a:outerShdw blurRad="254000" sx="102000" sy="102000" algn="ctr"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xmlns="" id="{827A0B2F-66E5-4406-9EA8-59505A402AD0}"/>
              </a:ext>
            </a:extLst>
          </p:cNvPr>
          <p:cNvSpPr/>
          <p:nvPr/>
        </p:nvSpPr>
        <p:spPr>
          <a:xfrm>
            <a:off x="797672" y="1101687"/>
            <a:ext cx="2640603" cy="4654626"/>
          </a:xfrm>
          <a:prstGeom prst="roundRect">
            <a:avLst>
              <a:gd name="adj" fmla="val 17252"/>
            </a:avLst>
          </a:prstGeom>
          <a:solidFill>
            <a:srgbClr val="F7FC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xmlns="" id="{99F4114D-4CC6-4AE2-B3A1-9ECB5270AA5F}"/>
              </a:ext>
            </a:extLst>
          </p:cNvPr>
          <p:cNvSpPr/>
          <p:nvPr/>
        </p:nvSpPr>
        <p:spPr>
          <a:xfrm>
            <a:off x="4566415" y="930976"/>
            <a:ext cx="3059170" cy="4996048"/>
          </a:xfrm>
          <a:prstGeom prst="roundRect">
            <a:avLst>
              <a:gd name="adj" fmla="val 17252"/>
            </a:avLst>
          </a:prstGeom>
          <a:solidFill>
            <a:srgbClr val="FFEA26"/>
          </a:solidFill>
          <a:ln>
            <a:noFill/>
          </a:ln>
          <a:effectLst>
            <a:outerShdw blurRad="254000" sx="102000" sy="102000" algn="ctr"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xmlns="" id="{EC9FCA75-0FDE-4D0B-A65A-8F2F6CF55F76}"/>
              </a:ext>
            </a:extLst>
          </p:cNvPr>
          <p:cNvSpPr/>
          <p:nvPr/>
        </p:nvSpPr>
        <p:spPr>
          <a:xfrm>
            <a:off x="4775698" y="1101687"/>
            <a:ext cx="2640603" cy="4654626"/>
          </a:xfrm>
          <a:prstGeom prst="roundRect">
            <a:avLst>
              <a:gd name="adj" fmla="val 17252"/>
            </a:avLst>
          </a:prstGeom>
          <a:solidFill>
            <a:srgbClr val="F7FC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xmlns="" id="{24A2B7FF-C436-4517-BB74-7DBFF1E2C5C3}"/>
              </a:ext>
            </a:extLst>
          </p:cNvPr>
          <p:cNvSpPr/>
          <p:nvPr/>
        </p:nvSpPr>
        <p:spPr>
          <a:xfrm>
            <a:off x="8544441" y="930976"/>
            <a:ext cx="3059170" cy="4996048"/>
          </a:xfrm>
          <a:prstGeom prst="roundRect">
            <a:avLst>
              <a:gd name="adj" fmla="val 17252"/>
            </a:avLst>
          </a:prstGeom>
          <a:solidFill>
            <a:srgbClr val="FFEA26"/>
          </a:solidFill>
          <a:ln>
            <a:noFill/>
          </a:ln>
          <a:effectLst>
            <a:outerShdw blurRad="254000" sx="102000" sy="102000" algn="ctr"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xmlns="" id="{07D3C24A-B9F7-41D7-86A3-98B7D79316BE}"/>
              </a:ext>
            </a:extLst>
          </p:cNvPr>
          <p:cNvSpPr/>
          <p:nvPr/>
        </p:nvSpPr>
        <p:spPr>
          <a:xfrm>
            <a:off x="8753724" y="1101687"/>
            <a:ext cx="2640603" cy="4654626"/>
          </a:xfrm>
          <a:prstGeom prst="roundRect">
            <a:avLst>
              <a:gd name="adj" fmla="val 17252"/>
            </a:avLst>
          </a:prstGeom>
          <a:solidFill>
            <a:srgbClr val="F7FC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D33E209E-8797-4B40-B446-8E42B26457A5}"/>
              </a:ext>
            </a:extLst>
          </p:cNvPr>
          <p:cNvSpPr txBox="1"/>
          <p:nvPr/>
        </p:nvSpPr>
        <p:spPr>
          <a:xfrm>
            <a:off x="797672" y="1411302"/>
            <a:ext cx="2640602" cy="392095"/>
          </a:xfrm>
          <a:prstGeom prst="rect">
            <a:avLst/>
          </a:prstGeom>
          <a:noFill/>
        </p:spPr>
        <p:txBody>
          <a:bodyPr wrap="square" rtlCol="0">
            <a:spAutoFit/>
          </a:bodyPr>
          <a:lstStyle/>
          <a:p>
            <a:pPr algn="ctr">
              <a:lnSpc>
                <a:spcPct val="120000"/>
              </a:lnSpc>
            </a:pPr>
            <a:r>
              <a:rPr lang="fr-FR" altLang="zh-CN">
                <a:latin typeface="Arial Rounded MT Bold" panose="020F0704030504030204" pitchFamily="34" charset="0"/>
                <a:cs typeface="Aharoni" panose="02010803020104030203" pitchFamily="2" charset="-79"/>
              </a:rPr>
              <a:t>POWER </a:t>
            </a:r>
            <a:r>
              <a:rPr lang="fr-FR" altLang="zh-CN">
                <a:solidFill>
                  <a:srgbClr val="1DC1DA"/>
                </a:solidFill>
                <a:latin typeface="Arial Rounded MT Bold" panose="020F0704030504030204" pitchFamily="34" charset="0"/>
                <a:cs typeface="Aharoni" panose="02010803020104030203" pitchFamily="2" charset="-79"/>
              </a:rPr>
              <a:t>YOUR </a:t>
            </a:r>
            <a:r>
              <a:rPr lang="fr-FR" altLang="zh-CN">
                <a:latin typeface="Arial Rounded MT Bold" panose="020F0704030504030204" pitchFamily="34" charset="0"/>
                <a:cs typeface="Aharoni" panose="02010803020104030203" pitchFamily="2" charset="-79"/>
              </a:rPr>
              <a:t>POINT</a:t>
            </a:r>
            <a:endParaRPr lang="zh-CN" altLang="en-US">
              <a:latin typeface="Arial Rounded MT Bold" panose="020F0704030504030204" pitchFamily="34" charset="0"/>
              <a:cs typeface="Aharoni" panose="02010803020104030203" pitchFamily="2" charset="-79"/>
            </a:endParaRPr>
          </a:p>
        </p:txBody>
      </p:sp>
      <p:sp>
        <p:nvSpPr>
          <p:cNvPr id="22" name="文本框 21">
            <a:extLst>
              <a:ext uri="{FF2B5EF4-FFF2-40B4-BE49-F238E27FC236}">
                <a16:creationId xmlns:a16="http://schemas.microsoft.com/office/drawing/2014/main" xmlns="" id="{F96DB429-6D8C-46E7-A3E0-6FB719C1B72E}"/>
              </a:ext>
            </a:extLst>
          </p:cNvPr>
          <p:cNvSpPr txBox="1"/>
          <p:nvPr/>
        </p:nvSpPr>
        <p:spPr>
          <a:xfrm>
            <a:off x="797672" y="2054120"/>
            <a:ext cx="2640602" cy="2626425"/>
          </a:xfrm>
          <a:prstGeom prst="rect">
            <a:avLst/>
          </a:prstGeom>
          <a:noFill/>
        </p:spPr>
        <p:txBody>
          <a:bodyPr wrap="square" rtlCol="0">
            <a:spAutoFit/>
          </a:bodyPr>
          <a:lstStyle/>
          <a:p>
            <a:pPr marL="171450" indent="-171450">
              <a:lnSpc>
                <a:spcPct val="200000"/>
              </a:lnSpc>
              <a:buFont typeface="Arial" panose="020B0604020202020204" pitchFamily="34" charset="0"/>
              <a:buChar char="•"/>
            </a:pPr>
            <a:r>
              <a:rPr lang="en-US" altLang="zh-CN" sz="1200"/>
              <a:t>Lorem ipsum dolor sit amet, consectetuer adipiscing elit. </a:t>
            </a:r>
          </a:p>
          <a:p>
            <a:pPr marL="171450" indent="-171450">
              <a:lnSpc>
                <a:spcPct val="200000"/>
              </a:lnSpc>
              <a:buFont typeface="Arial" panose="020B0604020202020204" pitchFamily="34" charset="0"/>
              <a:buChar char="•"/>
            </a:pPr>
            <a:r>
              <a:rPr lang="en-US" altLang="zh-CN" sz="1200"/>
              <a:t>Maecenas porttitor congue massa. Fusce posuere, magna sed </a:t>
            </a:r>
          </a:p>
          <a:p>
            <a:pPr marL="171450" indent="-171450">
              <a:lnSpc>
                <a:spcPct val="200000"/>
              </a:lnSpc>
              <a:buFont typeface="Arial" panose="020B0604020202020204" pitchFamily="34" charset="0"/>
              <a:buChar char="•"/>
            </a:pPr>
            <a:r>
              <a:rPr lang="en-US" altLang="zh-CN" sz="1200"/>
              <a:t>pulvinar ultricies, purus lectus malesuada libero, sit amet </a:t>
            </a:r>
          </a:p>
          <a:p>
            <a:pPr marL="171450" indent="-171450">
              <a:lnSpc>
                <a:spcPct val="200000"/>
              </a:lnSpc>
              <a:buFont typeface="Arial" panose="020B0604020202020204" pitchFamily="34" charset="0"/>
              <a:buChar char="•"/>
            </a:pPr>
            <a:r>
              <a:rPr lang="en-US" altLang="zh-CN" sz="1200"/>
              <a:t>commodo magna eros quis urna. </a:t>
            </a:r>
          </a:p>
        </p:txBody>
      </p:sp>
      <p:sp>
        <p:nvSpPr>
          <p:cNvPr id="23" name="文本框 22">
            <a:extLst>
              <a:ext uri="{FF2B5EF4-FFF2-40B4-BE49-F238E27FC236}">
                <a16:creationId xmlns:a16="http://schemas.microsoft.com/office/drawing/2014/main" xmlns="" id="{1E49DC3A-AF8B-4112-A10B-00D02FABF6E8}"/>
              </a:ext>
            </a:extLst>
          </p:cNvPr>
          <p:cNvSpPr txBox="1"/>
          <p:nvPr/>
        </p:nvSpPr>
        <p:spPr>
          <a:xfrm>
            <a:off x="905052" y="5300600"/>
            <a:ext cx="2425841" cy="292196"/>
          </a:xfrm>
          <a:prstGeom prst="rect">
            <a:avLst/>
          </a:prstGeom>
          <a:noFill/>
        </p:spPr>
        <p:txBody>
          <a:bodyPr wrap="square" rtlCol="0">
            <a:spAutoFit/>
          </a:bodyPr>
          <a:lstStyle/>
          <a:p>
            <a:pPr algn="ctr">
              <a:lnSpc>
                <a:spcPct val="120000"/>
              </a:lnSpc>
            </a:pPr>
            <a:r>
              <a:rPr lang="en-US" altLang="zh-CN" sz="1200">
                <a:latin typeface="Arial Rounded MT Bold" panose="020F0704030504030204" pitchFamily="34" charset="0"/>
                <a:ea typeface="03SmartFontUI" panose="02000600000000000000" pitchFamily="50" charset="-128"/>
                <a:cs typeface="Aharoni" panose="02010803020104030203" pitchFamily="2" charset="-79"/>
              </a:rPr>
              <a:t>ADIPISCING ELIT MAECENAS</a:t>
            </a:r>
            <a:endParaRPr lang="zh-CN" altLang="en-US" sz="1200">
              <a:latin typeface="Arial Rounded MT Bold" panose="020F0704030504030204" pitchFamily="34" charset="0"/>
              <a:ea typeface="03SmartFontUI" panose="02000600000000000000" pitchFamily="50" charset="-128"/>
              <a:cs typeface="Aharoni" panose="02010803020104030203" pitchFamily="2" charset="-79"/>
            </a:endParaRPr>
          </a:p>
        </p:txBody>
      </p:sp>
      <p:sp>
        <p:nvSpPr>
          <p:cNvPr id="24" name="文本框 23">
            <a:extLst>
              <a:ext uri="{FF2B5EF4-FFF2-40B4-BE49-F238E27FC236}">
                <a16:creationId xmlns:a16="http://schemas.microsoft.com/office/drawing/2014/main" xmlns="" id="{04830412-AFF3-4830-B49C-8BE2EFF1837F}"/>
              </a:ext>
            </a:extLst>
          </p:cNvPr>
          <p:cNvSpPr txBox="1"/>
          <p:nvPr/>
        </p:nvSpPr>
        <p:spPr>
          <a:xfrm>
            <a:off x="4775699" y="1411302"/>
            <a:ext cx="2640602" cy="392095"/>
          </a:xfrm>
          <a:prstGeom prst="rect">
            <a:avLst/>
          </a:prstGeom>
          <a:noFill/>
        </p:spPr>
        <p:txBody>
          <a:bodyPr wrap="square" rtlCol="0">
            <a:spAutoFit/>
          </a:bodyPr>
          <a:lstStyle/>
          <a:p>
            <a:pPr algn="ctr">
              <a:lnSpc>
                <a:spcPct val="120000"/>
              </a:lnSpc>
            </a:pPr>
            <a:r>
              <a:rPr lang="fr-FR" altLang="zh-CN">
                <a:latin typeface="Arial Rounded MT Bold" panose="020F0704030504030204" pitchFamily="34" charset="0"/>
                <a:cs typeface="Aharoni" panose="02010803020104030203" pitchFamily="2" charset="-79"/>
              </a:rPr>
              <a:t>POWER </a:t>
            </a:r>
            <a:r>
              <a:rPr lang="fr-FR" altLang="zh-CN">
                <a:solidFill>
                  <a:srgbClr val="1DC1DA"/>
                </a:solidFill>
                <a:latin typeface="Arial Rounded MT Bold" panose="020F0704030504030204" pitchFamily="34" charset="0"/>
                <a:cs typeface="Aharoni" panose="02010803020104030203" pitchFamily="2" charset="-79"/>
              </a:rPr>
              <a:t>YOUR </a:t>
            </a:r>
            <a:r>
              <a:rPr lang="fr-FR" altLang="zh-CN">
                <a:latin typeface="Arial Rounded MT Bold" panose="020F0704030504030204" pitchFamily="34" charset="0"/>
                <a:cs typeface="Aharoni" panose="02010803020104030203" pitchFamily="2" charset="-79"/>
              </a:rPr>
              <a:t>POINT</a:t>
            </a:r>
            <a:endParaRPr lang="zh-CN" altLang="en-US">
              <a:latin typeface="Arial Rounded MT Bold" panose="020F0704030504030204" pitchFamily="34" charset="0"/>
              <a:cs typeface="Aharoni" panose="02010803020104030203" pitchFamily="2" charset="-79"/>
            </a:endParaRPr>
          </a:p>
        </p:txBody>
      </p:sp>
      <p:sp>
        <p:nvSpPr>
          <p:cNvPr id="25" name="文本框 24">
            <a:extLst>
              <a:ext uri="{FF2B5EF4-FFF2-40B4-BE49-F238E27FC236}">
                <a16:creationId xmlns:a16="http://schemas.microsoft.com/office/drawing/2014/main" xmlns="" id="{09C7909C-C09C-47BE-9BD2-3D01A8465A8F}"/>
              </a:ext>
            </a:extLst>
          </p:cNvPr>
          <p:cNvSpPr txBox="1"/>
          <p:nvPr/>
        </p:nvSpPr>
        <p:spPr>
          <a:xfrm>
            <a:off x="8753725" y="1411302"/>
            <a:ext cx="2640602" cy="392095"/>
          </a:xfrm>
          <a:prstGeom prst="rect">
            <a:avLst/>
          </a:prstGeom>
          <a:noFill/>
        </p:spPr>
        <p:txBody>
          <a:bodyPr wrap="square" rtlCol="0">
            <a:spAutoFit/>
          </a:bodyPr>
          <a:lstStyle/>
          <a:p>
            <a:pPr algn="ctr">
              <a:lnSpc>
                <a:spcPct val="120000"/>
              </a:lnSpc>
            </a:pPr>
            <a:r>
              <a:rPr lang="fr-FR" altLang="zh-CN">
                <a:latin typeface="Arial Rounded MT Bold" panose="020F0704030504030204" pitchFamily="34" charset="0"/>
                <a:cs typeface="Aharoni" panose="02010803020104030203" pitchFamily="2" charset="-79"/>
              </a:rPr>
              <a:t>POWER </a:t>
            </a:r>
            <a:r>
              <a:rPr lang="fr-FR" altLang="zh-CN">
                <a:solidFill>
                  <a:srgbClr val="1DC1DA"/>
                </a:solidFill>
                <a:latin typeface="Arial Rounded MT Bold" panose="020F0704030504030204" pitchFamily="34" charset="0"/>
                <a:cs typeface="Aharoni" panose="02010803020104030203" pitchFamily="2" charset="-79"/>
              </a:rPr>
              <a:t>YOUR </a:t>
            </a:r>
            <a:r>
              <a:rPr lang="fr-FR" altLang="zh-CN">
                <a:latin typeface="Arial Rounded MT Bold" panose="020F0704030504030204" pitchFamily="34" charset="0"/>
                <a:cs typeface="Aharoni" panose="02010803020104030203" pitchFamily="2" charset="-79"/>
              </a:rPr>
              <a:t>POINT</a:t>
            </a:r>
            <a:endParaRPr lang="zh-CN" altLang="en-US">
              <a:latin typeface="Arial Rounded MT Bold" panose="020F0704030504030204" pitchFamily="34" charset="0"/>
              <a:cs typeface="Aharoni" panose="02010803020104030203" pitchFamily="2" charset="-79"/>
            </a:endParaRPr>
          </a:p>
        </p:txBody>
      </p:sp>
      <p:sp>
        <p:nvSpPr>
          <p:cNvPr id="26" name="矩形: 圆角 25">
            <a:extLst>
              <a:ext uri="{FF2B5EF4-FFF2-40B4-BE49-F238E27FC236}">
                <a16:creationId xmlns:a16="http://schemas.microsoft.com/office/drawing/2014/main" xmlns="" id="{337052F6-1719-4BC4-99F8-1FAB011DC669}"/>
              </a:ext>
            </a:extLst>
          </p:cNvPr>
          <p:cNvSpPr/>
          <p:nvPr/>
        </p:nvSpPr>
        <p:spPr>
          <a:xfrm>
            <a:off x="5407988" y="5247269"/>
            <a:ext cx="1376024" cy="361249"/>
          </a:xfrm>
          <a:prstGeom prst="roundRect">
            <a:avLst>
              <a:gd name="adj" fmla="val 50000"/>
            </a:avLst>
          </a:prstGeom>
          <a:solidFill>
            <a:srgbClr val="1DC1DA"/>
          </a:solidFill>
          <a:ln>
            <a:noFill/>
          </a:ln>
          <a:effectLst>
            <a:outerShdw blurRad="127000" algn="ctr" rotWithShape="0">
              <a:srgbClr val="1DC1DA"/>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xmlns="" id="{8705379C-2445-4927-A8AF-90C80E9A038F}"/>
              </a:ext>
            </a:extLst>
          </p:cNvPr>
          <p:cNvSpPr txBox="1"/>
          <p:nvPr/>
        </p:nvSpPr>
        <p:spPr>
          <a:xfrm>
            <a:off x="5533695" y="5278076"/>
            <a:ext cx="1124610" cy="299634"/>
          </a:xfrm>
          <a:prstGeom prst="rect">
            <a:avLst/>
          </a:prstGeom>
          <a:noFill/>
        </p:spPr>
        <p:txBody>
          <a:bodyPr wrap="square" rtlCol="0">
            <a:spAutoFit/>
          </a:bodyPr>
          <a:lstStyle/>
          <a:p>
            <a:pPr algn="ctr">
              <a:lnSpc>
                <a:spcPct val="120000"/>
              </a:lnSpc>
            </a:pPr>
            <a:r>
              <a:rPr lang="en-US" altLang="zh-CN" sz="1200" b="1">
                <a:solidFill>
                  <a:schemeClr val="bg1"/>
                </a:solidFill>
                <a:latin typeface="+mn-ea"/>
                <a:cs typeface="Aharoni" panose="02010803020104030203" pitchFamily="2" charset="-79"/>
              </a:rPr>
              <a:t>TITLE HERE</a:t>
            </a:r>
            <a:endParaRPr lang="zh-CN" altLang="en-US" sz="1200" b="1">
              <a:solidFill>
                <a:schemeClr val="bg1"/>
              </a:solidFill>
              <a:latin typeface="+mn-ea"/>
              <a:cs typeface="Aharoni" panose="02010803020104030203" pitchFamily="2" charset="-79"/>
            </a:endParaRPr>
          </a:p>
        </p:txBody>
      </p:sp>
      <p:sp>
        <p:nvSpPr>
          <p:cNvPr id="29" name="文本框 28">
            <a:extLst>
              <a:ext uri="{FF2B5EF4-FFF2-40B4-BE49-F238E27FC236}">
                <a16:creationId xmlns:a16="http://schemas.microsoft.com/office/drawing/2014/main" xmlns="" id="{1FE48014-73E2-4030-8A0F-5F070EE59368}"/>
              </a:ext>
            </a:extLst>
          </p:cNvPr>
          <p:cNvSpPr txBox="1"/>
          <p:nvPr/>
        </p:nvSpPr>
        <p:spPr>
          <a:xfrm>
            <a:off x="8859208" y="5300600"/>
            <a:ext cx="2425841" cy="292196"/>
          </a:xfrm>
          <a:prstGeom prst="rect">
            <a:avLst/>
          </a:prstGeom>
          <a:noFill/>
        </p:spPr>
        <p:txBody>
          <a:bodyPr wrap="square" rtlCol="0">
            <a:spAutoFit/>
          </a:bodyPr>
          <a:lstStyle/>
          <a:p>
            <a:pPr algn="ctr">
              <a:lnSpc>
                <a:spcPct val="120000"/>
              </a:lnSpc>
            </a:pPr>
            <a:r>
              <a:rPr lang="en-US" altLang="zh-CN" sz="1200">
                <a:latin typeface="Arial Rounded MT Bold" panose="020F0704030504030204" pitchFamily="34" charset="0"/>
                <a:ea typeface="03SmartFontUI" panose="02000600000000000000" pitchFamily="50" charset="-128"/>
                <a:cs typeface="Aharoni" panose="02010803020104030203" pitchFamily="2" charset="-79"/>
              </a:rPr>
              <a:t>ADIPISCING ELIT MAECENAS</a:t>
            </a:r>
            <a:endParaRPr lang="zh-CN" altLang="en-US" sz="1200">
              <a:latin typeface="Arial Rounded MT Bold" panose="020F0704030504030204" pitchFamily="34" charset="0"/>
              <a:ea typeface="03SmartFontUI" panose="02000600000000000000" pitchFamily="50" charset="-128"/>
              <a:cs typeface="Aharoni" panose="02010803020104030203" pitchFamily="2" charset="-79"/>
            </a:endParaRPr>
          </a:p>
        </p:txBody>
      </p:sp>
      <p:sp>
        <p:nvSpPr>
          <p:cNvPr id="30" name="文本框 29">
            <a:extLst>
              <a:ext uri="{FF2B5EF4-FFF2-40B4-BE49-F238E27FC236}">
                <a16:creationId xmlns:a16="http://schemas.microsoft.com/office/drawing/2014/main" xmlns="" id="{9425CEAC-EED0-420A-9F64-FFC143C9DC5A}"/>
              </a:ext>
            </a:extLst>
          </p:cNvPr>
          <p:cNvSpPr txBox="1"/>
          <p:nvPr/>
        </p:nvSpPr>
        <p:spPr>
          <a:xfrm>
            <a:off x="8753725" y="2054120"/>
            <a:ext cx="2640602" cy="2626425"/>
          </a:xfrm>
          <a:prstGeom prst="rect">
            <a:avLst/>
          </a:prstGeom>
          <a:noFill/>
        </p:spPr>
        <p:txBody>
          <a:bodyPr wrap="square" rtlCol="0">
            <a:spAutoFit/>
          </a:bodyPr>
          <a:lstStyle/>
          <a:p>
            <a:pPr marL="171450" indent="-171450">
              <a:lnSpc>
                <a:spcPct val="200000"/>
              </a:lnSpc>
              <a:buFont typeface="Arial" panose="020B0604020202020204" pitchFamily="34" charset="0"/>
              <a:buChar char="•"/>
            </a:pPr>
            <a:r>
              <a:rPr lang="en-US" altLang="zh-CN" sz="1200"/>
              <a:t>Lorem ipsum dolor sit amet, consectetuer adipiscing elit. </a:t>
            </a:r>
          </a:p>
          <a:p>
            <a:pPr marL="171450" indent="-171450">
              <a:lnSpc>
                <a:spcPct val="200000"/>
              </a:lnSpc>
              <a:buFont typeface="Arial" panose="020B0604020202020204" pitchFamily="34" charset="0"/>
              <a:buChar char="•"/>
            </a:pPr>
            <a:r>
              <a:rPr lang="en-US" altLang="zh-CN" sz="1200"/>
              <a:t>Maecenas porttitor congue massa. Fusce posuere, magna sed </a:t>
            </a:r>
          </a:p>
          <a:p>
            <a:pPr marL="171450" indent="-171450">
              <a:lnSpc>
                <a:spcPct val="200000"/>
              </a:lnSpc>
              <a:buFont typeface="Arial" panose="020B0604020202020204" pitchFamily="34" charset="0"/>
              <a:buChar char="•"/>
            </a:pPr>
            <a:r>
              <a:rPr lang="en-US" altLang="zh-CN" sz="1200"/>
              <a:t>pulvinar ultricies, purus lectus malesuada libero, sit amet </a:t>
            </a:r>
          </a:p>
          <a:p>
            <a:pPr marL="171450" indent="-171450">
              <a:lnSpc>
                <a:spcPct val="200000"/>
              </a:lnSpc>
              <a:buFont typeface="Arial" panose="020B0604020202020204" pitchFamily="34" charset="0"/>
              <a:buChar char="•"/>
            </a:pPr>
            <a:r>
              <a:rPr lang="en-US" altLang="zh-CN" sz="1200"/>
              <a:t>commodo magna eros quis urna. </a:t>
            </a:r>
          </a:p>
        </p:txBody>
      </p:sp>
      <p:grpSp>
        <p:nvGrpSpPr>
          <p:cNvPr id="82" name="Group 13">
            <a:extLst>
              <a:ext uri="{FF2B5EF4-FFF2-40B4-BE49-F238E27FC236}">
                <a16:creationId xmlns:a16="http://schemas.microsoft.com/office/drawing/2014/main" xmlns="" id="{ECA1A8A0-4D2E-40C1-8DEA-C4B1E0D412E8}"/>
              </a:ext>
            </a:extLst>
          </p:cNvPr>
          <p:cNvGrpSpPr>
            <a:grpSpLocks noChangeAspect="1"/>
          </p:cNvGrpSpPr>
          <p:nvPr/>
        </p:nvGrpSpPr>
        <p:grpSpPr bwMode="auto">
          <a:xfrm>
            <a:off x="5105369" y="3721805"/>
            <a:ext cx="640822" cy="333416"/>
            <a:chOff x="1" y="4"/>
            <a:chExt cx="542" cy="282"/>
          </a:xfrm>
          <a:solidFill>
            <a:srgbClr val="1DC1DA"/>
          </a:solidFill>
        </p:grpSpPr>
        <p:sp>
          <p:nvSpPr>
            <p:cNvPr id="83" name="Freeform 14">
              <a:extLst>
                <a:ext uri="{FF2B5EF4-FFF2-40B4-BE49-F238E27FC236}">
                  <a16:creationId xmlns:a16="http://schemas.microsoft.com/office/drawing/2014/main" xmlns="" id="{E2C0342E-9469-436B-97AA-FA54BF8F8A69}"/>
                </a:ext>
              </a:extLst>
            </p:cNvPr>
            <p:cNvSpPr>
              <a:spLocks/>
            </p:cNvSpPr>
            <p:nvPr/>
          </p:nvSpPr>
          <p:spPr bwMode="auto">
            <a:xfrm>
              <a:off x="23" y="155"/>
              <a:ext cx="261" cy="131"/>
            </a:xfrm>
            <a:custGeom>
              <a:avLst/>
              <a:gdLst>
                <a:gd name="T0" fmla="*/ 39 w 261"/>
                <a:gd name="T1" fmla="*/ 131 h 131"/>
                <a:gd name="T2" fmla="*/ 261 w 261"/>
                <a:gd name="T3" fmla="*/ 21 h 131"/>
                <a:gd name="T4" fmla="*/ 261 w 261"/>
                <a:gd name="T5" fmla="*/ 0 h 131"/>
                <a:gd name="T6" fmla="*/ 0 w 261"/>
                <a:gd name="T7" fmla="*/ 131 h 131"/>
                <a:gd name="T8" fmla="*/ 39 w 261"/>
                <a:gd name="T9" fmla="*/ 131 h 131"/>
              </a:gdLst>
              <a:ahLst/>
              <a:cxnLst>
                <a:cxn ang="0">
                  <a:pos x="T0" y="T1"/>
                </a:cxn>
                <a:cxn ang="0">
                  <a:pos x="T2" y="T3"/>
                </a:cxn>
                <a:cxn ang="0">
                  <a:pos x="T4" y="T5"/>
                </a:cxn>
                <a:cxn ang="0">
                  <a:pos x="T6" y="T7"/>
                </a:cxn>
                <a:cxn ang="0">
                  <a:pos x="T8" y="T9"/>
                </a:cxn>
              </a:cxnLst>
              <a:rect l="0" t="0" r="r" b="b"/>
              <a:pathLst>
                <a:path w="261" h="131">
                  <a:moveTo>
                    <a:pt x="39" y="131"/>
                  </a:moveTo>
                  <a:lnTo>
                    <a:pt x="261" y="21"/>
                  </a:lnTo>
                  <a:lnTo>
                    <a:pt x="261" y="0"/>
                  </a:lnTo>
                  <a:lnTo>
                    <a:pt x="0" y="131"/>
                  </a:lnTo>
                  <a:lnTo>
                    <a:pt x="39" y="131"/>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5">
              <a:extLst>
                <a:ext uri="{FF2B5EF4-FFF2-40B4-BE49-F238E27FC236}">
                  <a16:creationId xmlns:a16="http://schemas.microsoft.com/office/drawing/2014/main" xmlns="" id="{7450A980-BD5C-4B30-9330-6B0368378478}"/>
                </a:ext>
              </a:extLst>
            </p:cNvPr>
            <p:cNvSpPr>
              <a:spLocks/>
            </p:cNvSpPr>
            <p:nvPr/>
          </p:nvSpPr>
          <p:spPr bwMode="auto">
            <a:xfrm>
              <a:off x="82" y="206"/>
              <a:ext cx="158" cy="80"/>
            </a:xfrm>
            <a:custGeom>
              <a:avLst/>
              <a:gdLst>
                <a:gd name="T0" fmla="*/ 0 w 158"/>
                <a:gd name="T1" fmla="*/ 80 h 80"/>
                <a:gd name="T2" fmla="*/ 158 w 158"/>
                <a:gd name="T3" fmla="*/ 80 h 80"/>
                <a:gd name="T4" fmla="*/ 158 w 158"/>
                <a:gd name="T5" fmla="*/ 0 h 80"/>
                <a:gd name="T6" fmla="*/ 0 w 158"/>
                <a:gd name="T7" fmla="*/ 80 h 80"/>
              </a:gdLst>
              <a:ahLst/>
              <a:cxnLst>
                <a:cxn ang="0">
                  <a:pos x="T0" y="T1"/>
                </a:cxn>
                <a:cxn ang="0">
                  <a:pos x="T2" y="T3"/>
                </a:cxn>
                <a:cxn ang="0">
                  <a:pos x="T4" y="T5"/>
                </a:cxn>
                <a:cxn ang="0">
                  <a:pos x="T6" y="T7"/>
                </a:cxn>
              </a:cxnLst>
              <a:rect l="0" t="0" r="r" b="b"/>
              <a:pathLst>
                <a:path w="158" h="80">
                  <a:moveTo>
                    <a:pt x="0" y="80"/>
                  </a:moveTo>
                  <a:lnTo>
                    <a:pt x="158" y="80"/>
                  </a:lnTo>
                  <a:lnTo>
                    <a:pt x="158" y="0"/>
                  </a:lnTo>
                  <a:lnTo>
                    <a:pt x="0" y="80"/>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6">
              <a:extLst>
                <a:ext uri="{FF2B5EF4-FFF2-40B4-BE49-F238E27FC236}">
                  <a16:creationId xmlns:a16="http://schemas.microsoft.com/office/drawing/2014/main" xmlns="" id="{67A05C7B-A4D9-4AC1-9DF4-E5A2E020A305}"/>
                </a:ext>
              </a:extLst>
            </p:cNvPr>
            <p:cNvSpPr>
              <a:spLocks/>
            </p:cNvSpPr>
            <p:nvPr/>
          </p:nvSpPr>
          <p:spPr bwMode="auto">
            <a:xfrm>
              <a:off x="327" y="206"/>
              <a:ext cx="159" cy="80"/>
            </a:xfrm>
            <a:custGeom>
              <a:avLst/>
              <a:gdLst>
                <a:gd name="T0" fmla="*/ 0 w 159"/>
                <a:gd name="T1" fmla="*/ 80 h 80"/>
                <a:gd name="T2" fmla="*/ 159 w 159"/>
                <a:gd name="T3" fmla="*/ 80 h 80"/>
                <a:gd name="T4" fmla="*/ 0 w 159"/>
                <a:gd name="T5" fmla="*/ 0 h 80"/>
                <a:gd name="T6" fmla="*/ 0 w 159"/>
                <a:gd name="T7" fmla="*/ 80 h 80"/>
              </a:gdLst>
              <a:ahLst/>
              <a:cxnLst>
                <a:cxn ang="0">
                  <a:pos x="T0" y="T1"/>
                </a:cxn>
                <a:cxn ang="0">
                  <a:pos x="T2" y="T3"/>
                </a:cxn>
                <a:cxn ang="0">
                  <a:pos x="T4" y="T5"/>
                </a:cxn>
                <a:cxn ang="0">
                  <a:pos x="T6" y="T7"/>
                </a:cxn>
              </a:cxnLst>
              <a:rect l="0" t="0" r="r" b="b"/>
              <a:pathLst>
                <a:path w="159" h="80">
                  <a:moveTo>
                    <a:pt x="0" y="80"/>
                  </a:moveTo>
                  <a:lnTo>
                    <a:pt x="159" y="80"/>
                  </a:lnTo>
                  <a:lnTo>
                    <a:pt x="0" y="0"/>
                  </a:lnTo>
                  <a:lnTo>
                    <a:pt x="0" y="80"/>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7">
              <a:extLst>
                <a:ext uri="{FF2B5EF4-FFF2-40B4-BE49-F238E27FC236}">
                  <a16:creationId xmlns:a16="http://schemas.microsoft.com/office/drawing/2014/main" xmlns="" id="{3E6E91B6-FA98-49C5-9D52-5A13FD5D54C6}"/>
                </a:ext>
              </a:extLst>
            </p:cNvPr>
            <p:cNvSpPr>
              <a:spLocks/>
            </p:cNvSpPr>
            <p:nvPr/>
          </p:nvSpPr>
          <p:spPr bwMode="auto">
            <a:xfrm>
              <a:off x="428" y="198"/>
              <a:ext cx="115" cy="59"/>
            </a:xfrm>
            <a:custGeom>
              <a:avLst/>
              <a:gdLst>
                <a:gd name="T0" fmla="*/ 115 w 115"/>
                <a:gd name="T1" fmla="*/ 59 h 59"/>
                <a:gd name="T2" fmla="*/ 115 w 115"/>
                <a:gd name="T3" fmla="*/ 0 h 59"/>
                <a:gd name="T4" fmla="*/ 0 w 115"/>
                <a:gd name="T5" fmla="*/ 0 h 59"/>
                <a:gd name="T6" fmla="*/ 115 w 115"/>
                <a:gd name="T7" fmla="*/ 59 h 59"/>
              </a:gdLst>
              <a:ahLst/>
              <a:cxnLst>
                <a:cxn ang="0">
                  <a:pos x="T0" y="T1"/>
                </a:cxn>
                <a:cxn ang="0">
                  <a:pos x="T2" y="T3"/>
                </a:cxn>
                <a:cxn ang="0">
                  <a:pos x="T4" y="T5"/>
                </a:cxn>
                <a:cxn ang="0">
                  <a:pos x="T6" y="T7"/>
                </a:cxn>
              </a:cxnLst>
              <a:rect l="0" t="0" r="r" b="b"/>
              <a:pathLst>
                <a:path w="115" h="59">
                  <a:moveTo>
                    <a:pt x="115" y="59"/>
                  </a:moveTo>
                  <a:lnTo>
                    <a:pt x="115" y="0"/>
                  </a:lnTo>
                  <a:lnTo>
                    <a:pt x="0" y="0"/>
                  </a:lnTo>
                  <a:lnTo>
                    <a:pt x="115" y="59"/>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8">
              <a:extLst>
                <a:ext uri="{FF2B5EF4-FFF2-40B4-BE49-F238E27FC236}">
                  <a16:creationId xmlns:a16="http://schemas.microsoft.com/office/drawing/2014/main" xmlns="" id="{80A4B4E1-F00F-4749-9320-E8FB04B938BB}"/>
                </a:ext>
              </a:extLst>
            </p:cNvPr>
            <p:cNvSpPr>
              <a:spLocks/>
            </p:cNvSpPr>
            <p:nvPr/>
          </p:nvSpPr>
          <p:spPr bwMode="auto">
            <a:xfrm>
              <a:off x="428" y="53"/>
              <a:ext cx="115" cy="59"/>
            </a:xfrm>
            <a:custGeom>
              <a:avLst/>
              <a:gdLst>
                <a:gd name="T0" fmla="*/ 115 w 115"/>
                <a:gd name="T1" fmla="*/ 0 h 59"/>
                <a:gd name="T2" fmla="*/ 0 w 115"/>
                <a:gd name="T3" fmla="*/ 59 h 59"/>
                <a:gd name="T4" fmla="*/ 115 w 115"/>
                <a:gd name="T5" fmla="*/ 59 h 59"/>
                <a:gd name="T6" fmla="*/ 115 w 115"/>
                <a:gd name="T7" fmla="*/ 0 h 59"/>
              </a:gdLst>
              <a:ahLst/>
              <a:cxnLst>
                <a:cxn ang="0">
                  <a:pos x="T0" y="T1"/>
                </a:cxn>
                <a:cxn ang="0">
                  <a:pos x="T2" y="T3"/>
                </a:cxn>
                <a:cxn ang="0">
                  <a:pos x="T4" y="T5"/>
                </a:cxn>
                <a:cxn ang="0">
                  <a:pos x="T6" y="T7"/>
                </a:cxn>
              </a:cxnLst>
              <a:rect l="0" t="0" r="r" b="b"/>
              <a:pathLst>
                <a:path w="115" h="59">
                  <a:moveTo>
                    <a:pt x="115" y="0"/>
                  </a:moveTo>
                  <a:lnTo>
                    <a:pt x="0" y="59"/>
                  </a:lnTo>
                  <a:lnTo>
                    <a:pt x="115" y="59"/>
                  </a:lnTo>
                  <a:lnTo>
                    <a:pt x="115" y="0"/>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9">
              <a:extLst>
                <a:ext uri="{FF2B5EF4-FFF2-40B4-BE49-F238E27FC236}">
                  <a16:creationId xmlns:a16="http://schemas.microsoft.com/office/drawing/2014/main" xmlns="" id="{1023A5F4-3D2D-4D66-AA3F-4499D9DF00E1}"/>
                </a:ext>
              </a:extLst>
            </p:cNvPr>
            <p:cNvSpPr>
              <a:spLocks/>
            </p:cNvSpPr>
            <p:nvPr/>
          </p:nvSpPr>
          <p:spPr bwMode="auto">
            <a:xfrm>
              <a:off x="232" y="129"/>
              <a:ext cx="311" cy="157"/>
            </a:xfrm>
            <a:custGeom>
              <a:avLst/>
              <a:gdLst>
                <a:gd name="T0" fmla="*/ 0 w 311"/>
                <a:gd name="T1" fmla="*/ 53 h 157"/>
                <a:gd name="T2" fmla="*/ 26 w 311"/>
                <a:gd name="T3" fmla="*/ 53 h 157"/>
                <a:gd name="T4" fmla="*/ 26 w 311"/>
                <a:gd name="T5" fmla="*/ 157 h 157"/>
                <a:gd name="T6" fmla="*/ 78 w 311"/>
                <a:gd name="T7" fmla="*/ 157 h 157"/>
                <a:gd name="T8" fmla="*/ 78 w 311"/>
                <a:gd name="T9" fmla="*/ 53 h 157"/>
                <a:gd name="T10" fmla="*/ 311 w 311"/>
                <a:gd name="T11" fmla="*/ 53 h 157"/>
                <a:gd name="T12" fmla="*/ 311 w 311"/>
                <a:gd name="T13" fmla="*/ 0 h 157"/>
                <a:gd name="T14" fmla="*/ 103 w 311"/>
                <a:gd name="T15" fmla="*/ 0 h 157"/>
                <a:gd name="T16" fmla="*/ 0 w 311"/>
                <a:gd name="T17" fmla="*/ 5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157">
                  <a:moveTo>
                    <a:pt x="0" y="53"/>
                  </a:moveTo>
                  <a:lnTo>
                    <a:pt x="26" y="53"/>
                  </a:lnTo>
                  <a:lnTo>
                    <a:pt x="26" y="157"/>
                  </a:lnTo>
                  <a:lnTo>
                    <a:pt x="78" y="157"/>
                  </a:lnTo>
                  <a:lnTo>
                    <a:pt x="78" y="53"/>
                  </a:lnTo>
                  <a:lnTo>
                    <a:pt x="311" y="53"/>
                  </a:lnTo>
                  <a:lnTo>
                    <a:pt x="311" y="0"/>
                  </a:lnTo>
                  <a:lnTo>
                    <a:pt x="103" y="0"/>
                  </a:lnTo>
                  <a:lnTo>
                    <a:pt x="0" y="53"/>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20">
              <a:extLst>
                <a:ext uri="{FF2B5EF4-FFF2-40B4-BE49-F238E27FC236}">
                  <a16:creationId xmlns:a16="http://schemas.microsoft.com/office/drawing/2014/main" xmlns="" id="{3AAEFE64-8E01-4942-B85A-5825B5C09D0F}"/>
                </a:ext>
              </a:extLst>
            </p:cNvPr>
            <p:cNvSpPr>
              <a:spLocks noEditPoints="1"/>
            </p:cNvSpPr>
            <p:nvPr/>
          </p:nvSpPr>
          <p:spPr bwMode="auto">
            <a:xfrm>
              <a:off x="1" y="4"/>
              <a:ext cx="190" cy="143"/>
            </a:xfrm>
            <a:custGeom>
              <a:avLst/>
              <a:gdLst>
                <a:gd name="T0" fmla="*/ 162 w 190"/>
                <a:gd name="T1" fmla="*/ 31 h 143"/>
                <a:gd name="T2" fmla="*/ 158 w 190"/>
                <a:gd name="T3" fmla="*/ 59 h 143"/>
                <a:gd name="T4" fmla="*/ 164 w 190"/>
                <a:gd name="T5" fmla="*/ 66 h 143"/>
                <a:gd name="T6" fmla="*/ 166 w 190"/>
                <a:gd name="T7" fmla="*/ 82 h 143"/>
                <a:gd name="T8" fmla="*/ 142 w 190"/>
                <a:gd name="T9" fmla="*/ 88 h 143"/>
                <a:gd name="T10" fmla="*/ 117 w 190"/>
                <a:gd name="T11" fmla="*/ 82 h 143"/>
                <a:gd name="T12" fmla="*/ 105 w 190"/>
                <a:gd name="T13" fmla="*/ 106 h 143"/>
                <a:gd name="T14" fmla="*/ 99 w 190"/>
                <a:gd name="T15" fmla="*/ 92 h 143"/>
                <a:gd name="T16" fmla="*/ 97 w 190"/>
                <a:gd name="T17" fmla="*/ 86 h 143"/>
                <a:gd name="T18" fmla="*/ 81 w 190"/>
                <a:gd name="T19" fmla="*/ 94 h 143"/>
                <a:gd name="T20" fmla="*/ 61 w 190"/>
                <a:gd name="T21" fmla="*/ 82 h 143"/>
                <a:gd name="T22" fmla="*/ 42 w 190"/>
                <a:gd name="T23" fmla="*/ 98 h 143"/>
                <a:gd name="T24" fmla="*/ 30 w 190"/>
                <a:gd name="T25" fmla="*/ 88 h 143"/>
                <a:gd name="T26" fmla="*/ 36 w 190"/>
                <a:gd name="T27" fmla="*/ 92 h 143"/>
                <a:gd name="T28" fmla="*/ 24 w 190"/>
                <a:gd name="T29" fmla="*/ 66 h 143"/>
                <a:gd name="T30" fmla="*/ 142 w 190"/>
                <a:gd name="T31" fmla="*/ 33 h 143"/>
                <a:gd name="T32" fmla="*/ 133 w 190"/>
                <a:gd name="T33" fmla="*/ 68 h 143"/>
                <a:gd name="T34" fmla="*/ 131 w 190"/>
                <a:gd name="T35" fmla="*/ 66 h 143"/>
                <a:gd name="T36" fmla="*/ 115 w 190"/>
                <a:gd name="T37" fmla="*/ 78 h 143"/>
                <a:gd name="T38" fmla="*/ 113 w 190"/>
                <a:gd name="T39" fmla="*/ 72 h 143"/>
                <a:gd name="T40" fmla="*/ 109 w 190"/>
                <a:gd name="T41" fmla="*/ 33 h 143"/>
                <a:gd name="T42" fmla="*/ 91 w 190"/>
                <a:gd name="T43" fmla="*/ 57 h 143"/>
                <a:gd name="T44" fmla="*/ 75 w 190"/>
                <a:gd name="T45" fmla="*/ 72 h 143"/>
                <a:gd name="T46" fmla="*/ 83 w 190"/>
                <a:gd name="T47" fmla="*/ 51 h 143"/>
                <a:gd name="T48" fmla="*/ 81 w 190"/>
                <a:gd name="T49" fmla="*/ 43 h 143"/>
                <a:gd name="T50" fmla="*/ 63 w 190"/>
                <a:gd name="T51" fmla="*/ 47 h 143"/>
                <a:gd name="T52" fmla="*/ 46 w 190"/>
                <a:gd name="T53" fmla="*/ 59 h 143"/>
                <a:gd name="T54" fmla="*/ 42 w 190"/>
                <a:gd name="T55" fmla="*/ 45 h 143"/>
                <a:gd name="T56" fmla="*/ 144 w 190"/>
                <a:gd name="T57" fmla="*/ 12 h 143"/>
                <a:gd name="T58" fmla="*/ 125 w 190"/>
                <a:gd name="T59" fmla="*/ 19 h 143"/>
                <a:gd name="T60" fmla="*/ 123 w 190"/>
                <a:gd name="T61" fmla="*/ 25 h 143"/>
                <a:gd name="T62" fmla="*/ 105 w 190"/>
                <a:gd name="T63" fmla="*/ 23 h 143"/>
                <a:gd name="T64" fmla="*/ 93 w 190"/>
                <a:gd name="T65" fmla="*/ 33 h 143"/>
                <a:gd name="T66" fmla="*/ 87 w 190"/>
                <a:gd name="T67" fmla="*/ 12 h 143"/>
                <a:gd name="T68" fmla="*/ 65 w 190"/>
                <a:gd name="T69" fmla="*/ 25 h 143"/>
                <a:gd name="T70" fmla="*/ 63 w 190"/>
                <a:gd name="T71" fmla="*/ 19 h 143"/>
                <a:gd name="T72" fmla="*/ 42 w 190"/>
                <a:gd name="T73" fmla="*/ 17 h 143"/>
                <a:gd name="T74" fmla="*/ 24 w 190"/>
                <a:gd name="T75" fmla="*/ 37 h 143"/>
                <a:gd name="T76" fmla="*/ 18 w 190"/>
                <a:gd name="T77" fmla="*/ 17 h 143"/>
                <a:gd name="T78" fmla="*/ 16 w 190"/>
                <a:gd name="T79" fmla="*/ 39 h 143"/>
                <a:gd name="T80" fmla="*/ 12 w 190"/>
                <a:gd name="T81" fmla="*/ 68 h 143"/>
                <a:gd name="T82" fmla="*/ 6 w 190"/>
                <a:gd name="T83" fmla="*/ 68 h 143"/>
                <a:gd name="T84" fmla="*/ 8 w 190"/>
                <a:gd name="T85" fmla="*/ 106 h 143"/>
                <a:gd name="T86" fmla="*/ 12 w 190"/>
                <a:gd name="T87" fmla="*/ 123 h 143"/>
                <a:gd name="T88" fmla="*/ 20 w 190"/>
                <a:gd name="T89" fmla="*/ 108 h 143"/>
                <a:gd name="T90" fmla="*/ 46 w 190"/>
                <a:gd name="T91" fmla="*/ 129 h 143"/>
                <a:gd name="T92" fmla="*/ 53 w 190"/>
                <a:gd name="T93" fmla="*/ 133 h 143"/>
                <a:gd name="T94" fmla="*/ 67 w 190"/>
                <a:gd name="T95" fmla="*/ 113 h 143"/>
                <a:gd name="T96" fmla="*/ 79 w 190"/>
                <a:gd name="T97" fmla="*/ 115 h 143"/>
                <a:gd name="T98" fmla="*/ 91 w 190"/>
                <a:gd name="T99" fmla="*/ 108 h 143"/>
                <a:gd name="T100" fmla="*/ 105 w 190"/>
                <a:gd name="T101" fmla="*/ 135 h 143"/>
                <a:gd name="T102" fmla="*/ 125 w 190"/>
                <a:gd name="T103" fmla="*/ 115 h 143"/>
                <a:gd name="T104" fmla="*/ 131 w 190"/>
                <a:gd name="T105" fmla="*/ 119 h 143"/>
                <a:gd name="T106" fmla="*/ 144 w 190"/>
                <a:gd name="T107" fmla="*/ 123 h 143"/>
                <a:gd name="T108" fmla="*/ 158 w 190"/>
                <a:gd name="T109" fmla="*/ 102 h 143"/>
                <a:gd name="T110" fmla="*/ 170 w 190"/>
                <a:gd name="T111" fmla="*/ 127 h 143"/>
                <a:gd name="T112" fmla="*/ 180 w 190"/>
                <a:gd name="T113" fmla="*/ 106 h 143"/>
                <a:gd name="T114" fmla="*/ 176 w 190"/>
                <a:gd name="T115" fmla="*/ 98 h 143"/>
                <a:gd name="T116" fmla="*/ 176 w 190"/>
                <a:gd name="T117" fmla="*/ 68 h 143"/>
                <a:gd name="T118" fmla="*/ 172 w 190"/>
                <a:gd name="T119" fmla="*/ 39 h 143"/>
                <a:gd name="T120" fmla="*/ 170 w 190"/>
                <a:gd name="T121" fmla="*/ 1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0" h="143">
                  <a:moveTo>
                    <a:pt x="0" y="0"/>
                  </a:moveTo>
                  <a:lnTo>
                    <a:pt x="0" y="143"/>
                  </a:lnTo>
                  <a:lnTo>
                    <a:pt x="190" y="143"/>
                  </a:lnTo>
                  <a:lnTo>
                    <a:pt x="190" y="0"/>
                  </a:lnTo>
                  <a:lnTo>
                    <a:pt x="0" y="0"/>
                  </a:lnTo>
                  <a:close/>
                  <a:moveTo>
                    <a:pt x="158" y="19"/>
                  </a:moveTo>
                  <a:lnTo>
                    <a:pt x="160" y="25"/>
                  </a:lnTo>
                  <a:lnTo>
                    <a:pt x="166" y="25"/>
                  </a:lnTo>
                  <a:lnTo>
                    <a:pt x="162" y="31"/>
                  </a:lnTo>
                  <a:lnTo>
                    <a:pt x="164" y="37"/>
                  </a:lnTo>
                  <a:lnTo>
                    <a:pt x="158" y="33"/>
                  </a:lnTo>
                  <a:lnTo>
                    <a:pt x="152" y="37"/>
                  </a:lnTo>
                  <a:lnTo>
                    <a:pt x="154" y="31"/>
                  </a:lnTo>
                  <a:lnTo>
                    <a:pt x="148" y="25"/>
                  </a:lnTo>
                  <a:lnTo>
                    <a:pt x="156" y="25"/>
                  </a:lnTo>
                  <a:lnTo>
                    <a:pt x="158" y="19"/>
                  </a:lnTo>
                  <a:close/>
                  <a:moveTo>
                    <a:pt x="164" y="66"/>
                  </a:moveTo>
                  <a:lnTo>
                    <a:pt x="158" y="59"/>
                  </a:lnTo>
                  <a:lnTo>
                    <a:pt x="152" y="66"/>
                  </a:lnTo>
                  <a:lnTo>
                    <a:pt x="154" y="57"/>
                  </a:lnTo>
                  <a:lnTo>
                    <a:pt x="148" y="53"/>
                  </a:lnTo>
                  <a:lnTo>
                    <a:pt x="156" y="53"/>
                  </a:lnTo>
                  <a:lnTo>
                    <a:pt x="158" y="47"/>
                  </a:lnTo>
                  <a:lnTo>
                    <a:pt x="160" y="53"/>
                  </a:lnTo>
                  <a:lnTo>
                    <a:pt x="166" y="53"/>
                  </a:lnTo>
                  <a:lnTo>
                    <a:pt x="162" y="57"/>
                  </a:lnTo>
                  <a:lnTo>
                    <a:pt x="164" y="66"/>
                  </a:lnTo>
                  <a:close/>
                  <a:moveTo>
                    <a:pt x="164" y="92"/>
                  </a:moveTo>
                  <a:lnTo>
                    <a:pt x="158" y="88"/>
                  </a:lnTo>
                  <a:lnTo>
                    <a:pt x="152" y="92"/>
                  </a:lnTo>
                  <a:lnTo>
                    <a:pt x="154" y="86"/>
                  </a:lnTo>
                  <a:lnTo>
                    <a:pt x="148" y="82"/>
                  </a:lnTo>
                  <a:lnTo>
                    <a:pt x="156" y="82"/>
                  </a:lnTo>
                  <a:lnTo>
                    <a:pt x="158" y="74"/>
                  </a:lnTo>
                  <a:lnTo>
                    <a:pt x="160" y="82"/>
                  </a:lnTo>
                  <a:lnTo>
                    <a:pt x="166" y="82"/>
                  </a:lnTo>
                  <a:lnTo>
                    <a:pt x="162" y="86"/>
                  </a:lnTo>
                  <a:lnTo>
                    <a:pt x="164" y="92"/>
                  </a:lnTo>
                  <a:close/>
                  <a:moveTo>
                    <a:pt x="148" y="106"/>
                  </a:moveTo>
                  <a:lnTo>
                    <a:pt x="142" y="102"/>
                  </a:lnTo>
                  <a:lnTo>
                    <a:pt x="135" y="106"/>
                  </a:lnTo>
                  <a:lnTo>
                    <a:pt x="137" y="98"/>
                  </a:lnTo>
                  <a:lnTo>
                    <a:pt x="133" y="94"/>
                  </a:lnTo>
                  <a:lnTo>
                    <a:pt x="139" y="94"/>
                  </a:lnTo>
                  <a:lnTo>
                    <a:pt x="142" y="88"/>
                  </a:lnTo>
                  <a:lnTo>
                    <a:pt x="144" y="94"/>
                  </a:lnTo>
                  <a:lnTo>
                    <a:pt x="152" y="94"/>
                  </a:lnTo>
                  <a:lnTo>
                    <a:pt x="146" y="98"/>
                  </a:lnTo>
                  <a:lnTo>
                    <a:pt x="148" y="106"/>
                  </a:lnTo>
                  <a:close/>
                  <a:moveTo>
                    <a:pt x="131" y="92"/>
                  </a:moveTo>
                  <a:lnTo>
                    <a:pt x="125" y="88"/>
                  </a:lnTo>
                  <a:lnTo>
                    <a:pt x="119" y="92"/>
                  </a:lnTo>
                  <a:lnTo>
                    <a:pt x="121" y="86"/>
                  </a:lnTo>
                  <a:lnTo>
                    <a:pt x="117" y="82"/>
                  </a:lnTo>
                  <a:lnTo>
                    <a:pt x="123" y="82"/>
                  </a:lnTo>
                  <a:lnTo>
                    <a:pt x="125" y="74"/>
                  </a:lnTo>
                  <a:lnTo>
                    <a:pt x="127" y="82"/>
                  </a:lnTo>
                  <a:lnTo>
                    <a:pt x="135" y="82"/>
                  </a:lnTo>
                  <a:lnTo>
                    <a:pt x="129" y="86"/>
                  </a:lnTo>
                  <a:lnTo>
                    <a:pt x="131" y="92"/>
                  </a:lnTo>
                  <a:close/>
                  <a:moveTo>
                    <a:pt x="115" y="106"/>
                  </a:moveTo>
                  <a:lnTo>
                    <a:pt x="109" y="102"/>
                  </a:lnTo>
                  <a:lnTo>
                    <a:pt x="105" y="106"/>
                  </a:lnTo>
                  <a:lnTo>
                    <a:pt x="107" y="98"/>
                  </a:lnTo>
                  <a:lnTo>
                    <a:pt x="101" y="94"/>
                  </a:lnTo>
                  <a:lnTo>
                    <a:pt x="107" y="94"/>
                  </a:lnTo>
                  <a:lnTo>
                    <a:pt x="109" y="88"/>
                  </a:lnTo>
                  <a:lnTo>
                    <a:pt x="113" y="94"/>
                  </a:lnTo>
                  <a:lnTo>
                    <a:pt x="119" y="94"/>
                  </a:lnTo>
                  <a:lnTo>
                    <a:pt x="113" y="98"/>
                  </a:lnTo>
                  <a:lnTo>
                    <a:pt x="115" y="106"/>
                  </a:lnTo>
                  <a:close/>
                  <a:moveTo>
                    <a:pt x="99" y="92"/>
                  </a:moveTo>
                  <a:lnTo>
                    <a:pt x="93" y="88"/>
                  </a:lnTo>
                  <a:lnTo>
                    <a:pt x="87" y="92"/>
                  </a:lnTo>
                  <a:lnTo>
                    <a:pt x="91" y="86"/>
                  </a:lnTo>
                  <a:lnTo>
                    <a:pt x="85" y="82"/>
                  </a:lnTo>
                  <a:lnTo>
                    <a:pt x="91" y="82"/>
                  </a:lnTo>
                  <a:lnTo>
                    <a:pt x="93" y="74"/>
                  </a:lnTo>
                  <a:lnTo>
                    <a:pt x="95" y="82"/>
                  </a:lnTo>
                  <a:lnTo>
                    <a:pt x="103" y="82"/>
                  </a:lnTo>
                  <a:lnTo>
                    <a:pt x="97" y="86"/>
                  </a:lnTo>
                  <a:lnTo>
                    <a:pt x="99" y="92"/>
                  </a:lnTo>
                  <a:close/>
                  <a:moveTo>
                    <a:pt x="83" y="106"/>
                  </a:moveTo>
                  <a:lnTo>
                    <a:pt x="79" y="102"/>
                  </a:lnTo>
                  <a:lnTo>
                    <a:pt x="73" y="106"/>
                  </a:lnTo>
                  <a:lnTo>
                    <a:pt x="75" y="98"/>
                  </a:lnTo>
                  <a:lnTo>
                    <a:pt x="69" y="94"/>
                  </a:lnTo>
                  <a:lnTo>
                    <a:pt x="77" y="94"/>
                  </a:lnTo>
                  <a:lnTo>
                    <a:pt x="79" y="88"/>
                  </a:lnTo>
                  <a:lnTo>
                    <a:pt x="81" y="94"/>
                  </a:lnTo>
                  <a:lnTo>
                    <a:pt x="87" y="94"/>
                  </a:lnTo>
                  <a:lnTo>
                    <a:pt x="81" y="98"/>
                  </a:lnTo>
                  <a:lnTo>
                    <a:pt x="83" y="106"/>
                  </a:lnTo>
                  <a:close/>
                  <a:moveTo>
                    <a:pt x="69" y="92"/>
                  </a:moveTo>
                  <a:lnTo>
                    <a:pt x="63" y="88"/>
                  </a:lnTo>
                  <a:lnTo>
                    <a:pt x="57" y="92"/>
                  </a:lnTo>
                  <a:lnTo>
                    <a:pt x="59" y="86"/>
                  </a:lnTo>
                  <a:lnTo>
                    <a:pt x="53" y="82"/>
                  </a:lnTo>
                  <a:lnTo>
                    <a:pt x="61" y="82"/>
                  </a:lnTo>
                  <a:lnTo>
                    <a:pt x="63" y="74"/>
                  </a:lnTo>
                  <a:lnTo>
                    <a:pt x="65" y="82"/>
                  </a:lnTo>
                  <a:lnTo>
                    <a:pt x="71" y="82"/>
                  </a:lnTo>
                  <a:lnTo>
                    <a:pt x="67" y="86"/>
                  </a:lnTo>
                  <a:lnTo>
                    <a:pt x="69" y="92"/>
                  </a:lnTo>
                  <a:close/>
                  <a:moveTo>
                    <a:pt x="53" y="106"/>
                  </a:moveTo>
                  <a:lnTo>
                    <a:pt x="46" y="102"/>
                  </a:lnTo>
                  <a:lnTo>
                    <a:pt x="40" y="106"/>
                  </a:lnTo>
                  <a:lnTo>
                    <a:pt x="42" y="98"/>
                  </a:lnTo>
                  <a:lnTo>
                    <a:pt x="36" y="94"/>
                  </a:lnTo>
                  <a:lnTo>
                    <a:pt x="44" y="94"/>
                  </a:lnTo>
                  <a:lnTo>
                    <a:pt x="46" y="88"/>
                  </a:lnTo>
                  <a:lnTo>
                    <a:pt x="48" y="94"/>
                  </a:lnTo>
                  <a:lnTo>
                    <a:pt x="55" y="94"/>
                  </a:lnTo>
                  <a:lnTo>
                    <a:pt x="50" y="98"/>
                  </a:lnTo>
                  <a:lnTo>
                    <a:pt x="53" y="106"/>
                  </a:lnTo>
                  <a:close/>
                  <a:moveTo>
                    <a:pt x="36" y="92"/>
                  </a:moveTo>
                  <a:lnTo>
                    <a:pt x="30" y="88"/>
                  </a:lnTo>
                  <a:lnTo>
                    <a:pt x="24" y="92"/>
                  </a:lnTo>
                  <a:lnTo>
                    <a:pt x="26" y="86"/>
                  </a:lnTo>
                  <a:lnTo>
                    <a:pt x="20" y="82"/>
                  </a:lnTo>
                  <a:lnTo>
                    <a:pt x="28" y="82"/>
                  </a:lnTo>
                  <a:lnTo>
                    <a:pt x="30" y="74"/>
                  </a:lnTo>
                  <a:lnTo>
                    <a:pt x="32" y="82"/>
                  </a:lnTo>
                  <a:lnTo>
                    <a:pt x="40" y="82"/>
                  </a:lnTo>
                  <a:lnTo>
                    <a:pt x="34" y="86"/>
                  </a:lnTo>
                  <a:lnTo>
                    <a:pt x="36" y="92"/>
                  </a:lnTo>
                  <a:close/>
                  <a:moveTo>
                    <a:pt x="20" y="53"/>
                  </a:moveTo>
                  <a:lnTo>
                    <a:pt x="28" y="53"/>
                  </a:lnTo>
                  <a:lnTo>
                    <a:pt x="30" y="47"/>
                  </a:lnTo>
                  <a:lnTo>
                    <a:pt x="32" y="53"/>
                  </a:lnTo>
                  <a:lnTo>
                    <a:pt x="40" y="53"/>
                  </a:lnTo>
                  <a:lnTo>
                    <a:pt x="34" y="57"/>
                  </a:lnTo>
                  <a:lnTo>
                    <a:pt x="36" y="66"/>
                  </a:lnTo>
                  <a:lnTo>
                    <a:pt x="30" y="59"/>
                  </a:lnTo>
                  <a:lnTo>
                    <a:pt x="24" y="66"/>
                  </a:lnTo>
                  <a:lnTo>
                    <a:pt x="26" y="57"/>
                  </a:lnTo>
                  <a:lnTo>
                    <a:pt x="20" y="53"/>
                  </a:lnTo>
                  <a:close/>
                  <a:moveTo>
                    <a:pt x="148" y="51"/>
                  </a:moveTo>
                  <a:lnTo>
                    <a:pt x="142" y="47"/>
                  </a:lnTo>
                  <a:lnTo>
                    <a:pt x="135" y="51"/>
                  </a:lnTo>
                  <a:lnTo>
                    <a:pt x="137" y="43"/>
                  </a:lnTo>
                  <a:lnTo>
                    <a:pt x="133" y="39"/>
                  </a:lnTo>
                  <a:lnTo>
                    <a:pt x="139" y="39"/>
                  </a:lnTo>
                  <a:lnTo>
                    <a:pt x="142" y="33"/>
                  </a:lnTo>
                  <a:lnTo>
                    <a:pt x="144" y="39"/>
                  </a:lnTo>
                  <a:lnTo>
                    <a:pt x="152" y="39"/>
                  </a:lnTo>
                  <a:lnTo>
                    <a:pt x="146" y="43"/>
                  </a:lnTo>
                  <a:lnTo>
                    <a:pt x="148" y="51"/>
                  </a:lnTo>
                  <a:close/>
                  <a:moveTo>
                    <a:pt x="148" y="78"/>
                  </a:moveTo>
                  <a:lnTo>
                    <a:pt x="142" y="74"/>
                  </a:lnTo>
                  <a:lnTo>
                    <a:pt x="135" y="78"/>
                  </a:lnTo>
                  <a:lnTo>
                    <a:pt x="137" y="72"/>
                  </a:lnTo>
                  <a:lnTo>
                    <a:pt x="133" y="68"/>
                  </a:lnTo>
                  <a:lnTo>
                    <a:pt x="139" y="68"/>
                  </a:lnTo>
                  <a:lnTo>
                    <a:pt x="142" y="59"/>
                  </a:lnTo>
                  <a:lnTo>
                    <a:pt x="144" y="68"/>
                  </a:lnTo>
                  <a:lnTo>
                    <a:pt x="152" y="68"/>
                  </a:lnTo>
                  <a:lnTo>
                    <a:pt x="146" y="72"/>
                  </a:lnTo>
                  <a:lnTo>
                    <a:pt x="148" y="78"/>
                  </a:lnTo>
                  <a:close/>
                  <a:moveTo>
                    <a:pt x="135" y="53"/>
                  </a:moveTo>
                  <a:lnTo>
                    <a:pt x="129" y="57"/>
                  </a:lnTo>
                  <a:lnTo>
                    <a:pt x="131" y="66"/>
                  </a:lnTo>
                  <a:lnTo>
                    <a:pt x="125" y="59"/>
                  </a:lnTo>
                  <a:lnTo>
                    <a:pt x="119" y="66"/>
                  </a:lnTo>
                  <a:lnTo>
                    <a:pt x="121" y="57"/>
                  </a:lnTo>
                  <a:lnTo>
                    <a:pt x="117" y="53"/>
                  </a:lnTo>
                  <a:lnTo>
                    <a:pt x="123" y="53"/>
                  </a:lnTo>
                  <a:lnTo>
                    <a:pt x="125" y="47"/>
                  </a:lnTo>
                  <a:lnTo>
                    <a:pt x="127" y="53"/>
                  </a:lnTo>
                  <a:lnTo>
                    <a:pt x="135" y="53"/>
                  </a:lnTo>
                  <a:close/>
                  <a:moveTo>
                    <a:pt x="115" y="78"/>
                  </a:moveTo>
                  <a:lnTo>
                    <a:pt x="109" y="74"/>
                  </a:lnTo>
                  <a:lnTo>
                    <a:pt x="105" y="78"/>
                  </a:lnTo>
                  <a:lnTo>
                    <a:pt x="107" y="72"/>
                  </a:lnTo>
                  <a:lnTo>
                    <a:pt x="101" y="68"/>
                  </a:lnTo>
                  <a:lnTo>
                    <a:pt x="107" y="68"/>
                  </a:lnTo>
                  <a:lnTo>
                    <a:pt x="109" y="59"/>
                  </a:lnTo>
                  <a:lnTo>
                    <a:pt x="113" y="68"/>
                  </a:lnTo>
                  <a:lnTo>
                    <a:pt x="119" y="68"/>
                  </a:lnTo>
                  <a:lnTo>
                    <a:pt x="113" y="72"/>
                  </a:lnTo>
                  <a:lnTo>
                    <a:pt x="115" y="78"/>
                  </a:lnTo>
                  <a:close/>
                  <a:moveTo>
                    <a:pt x="113" y="43"/>
                  </a:moveTo>
                  <a:lnTo>
                    <a:pt x="115" y="51"/>
                  </a:lnTo>
                  <a:lnTo>
                    <a:pt x="109" y="47"/>
                  </a:lnTo>
                  <a:lnTo>
                    <a:pt x="105" y="51"/>
                  </a:lnTo>
                  <a:lnTo>
                    <a:pt x="107" y="43"/>
                  </a:lnTo>
                  <a:lnTo>
                    <a:pt x="101" y="39"/>
                  </a:lnTo>
                  <a:lnTo>
                    <a:pt x="107" y="39"/>
                  </a:lnTo>
                  <a:lnTo>
                    <a:pt x="109" y="33"/>
                  </a:lnTo>
                  <a:lnTo>
                    <a:pt x="113" y="39"/>
                  </a:lnTo>
                  <a:lnTo>
                    <a:pt x="119" y="39"/>
                  </a:lnTo>
                  <a:lnTo>
                    <a:pt x="113" y="43"/>
                  </a:lnTo>
                  <a:close/>
                  <a:moveTo>
                    <a:pt x="103" y="53"/>
                  </a:moveTo>
                  <a:lnTo>
                    <a:pt x="97" y="57"/>
                  </a:lnTo>
                  <a:lnTo>
                    <a:pt x="99" y="66"/>
                  </a:lnTo>
                  <a:lnTo>
                    <a:pt x="93" y="59"/>
                  </a:lnTo>
                  <a:lnTo>
                    <a:pt x="87" y="66"/>
                  </a:lnTo>
                  <a:lnTo>
                    <a:pt x="91" y="57"/>
                  </a:lnTo>
                  <a:lnTo>
                    <a:pt x="85" y="53"/>
                  </a:lnTo>
                  <a:lnTo>
                    <a:pt x="91" y="53"/>
                  </a:lnTo>
                  <a:lnTo>
                    <a:pt x="93" y="47"/>
                  </a:lnTo>
                  <a:lnTo>
                    <a:pt x="95" y="53"/>
                  </a:lnTo>
                  <a:lnTo>
                    <a:pt x="103" y="53"/>
                  </a:lnTo>
                  <a:close/>
                  <a:moveTo>
                    <a:pt x="83" y="78"/>
                  </a:moveTo>
                  <a:lnTo>
                    <a:pt x="79" y="74"/>
                  </a:lnTo>
                  <a:lnTo>
                    <a:pt x="73" y="78"/>
                  </a:lnTo>
                  <a:lnTo>
                    <a:pt x="75" y="72"/>
                  </a:lnTo>
                  <a:lnTo>
                    <a:pt x="69" y="68"/>
                  </a:lnTo>
                  <a:lnTo>
                    <a:pt x="77" y="68"/>
                  </a:lnTo>
                  <a:lnTo>
                    <a:pt x="79" y="59"/>
                  </a:lnTo>
                  <a:lnTo>
                    <a:pt x="81" y="68"/>
                  </a:lnTo>
                  <a:lnTo>
                    <a:pt x="87" y="68"/>
                  </a:lnTo>
                  <a:lnTo>
                    <a:pt x="81" y="72"/>
                  </a:lnTo>
                  <a:lnTo>
                    <a:pt x="83" y="78"/>
                  </a:lnTo>
                  <a:close/>
                  <a:moveTo>
                    <a:pt x="81" y="43"/>
                  </a:moveTo>
                  <a:lnTo>
                    <a:pt x="83" y="51"/>
                  </a:lnTo>
                  <a:lnTo>
                    <a:pt x="79" y="47"/>
                  </a:lnTo>
                  <a:lnTo>
                    <a:pt x="73" y="51"/>
                  </a:lnTo>
                  <a:lnTo>
                    <a:pt x="75" y="43"/>
                  </a:lnTo>
                  <a:lnTo>
                    <a:pt x="69" y="39"/>
                  </a:lnTo>
                  <a:lnTo>
                    <a:pt x="77" y="39"/>
                  </a:lnTo>
                  <a:lnTo>
                    <a:pt x="79" y="33"/>
                  </a:lnTo>
                  <a:lnTo>
                    <a:pt x="81" y="39"/>
                  </a:lnTo>
                  <a:lnTo>
                    <a:pt x="87" y="39"/>
                  </a:lnTo>
                  <a:lnTo>
                    <a:pt x="81" y="43"/>
                  </a:lnTo>
                  <a:close/>
                  <a:moveTo>
                    <a:pt x="71" y="53"/>
                  </a:moveTo>
                  <a:lnTo>
                    <a:pt x="67" y="57"/>
                  </a:lnTo>
                  <a:lnTo>
                    <a:pt x="69" y="66"/>
                  </a:lnTo>
                  <a:lnTo>
                    <a:pt x="63" y="59"/>
                  </a:lnTo>
                  <a:lnTo>
                    <a:pt x="57" y="66"/>
                  </a:lnTo>
                  <a:lnTo>
                    <a:pt x="59" y="57"/>
                  </a:lnTo>
                  <a:lnTo>
                    <a:pt x="53" y="53"/>
                  </a:lnTo>
                  <a:lnTo>
                    <a:pt x="61" y="53"/>
                  </a:lnTo>
                  <a:lnTo>
                    <a:pt x="63" y="47"/>
                  </a:lnTo>
                  <a:lnTo>
                    <a:pt x="65" y="53"/>
                  </a:lnTo>
                  <a:lnTo>
                    <a:pt x="71" y="53"/>
                  </a:lnTo>
                  <a:close/>
                  <a:moveTo>
                    <a:pt x="53" y="78"/>
                  </a:moveTo>
                  <a:lnTo>
                    <a:pt x="46" y="74"/>
                  </a:lnTo>
                  <a:lnTo>
                    <a:pt x="40" y="78"/>
                  </a:lnTo>
                  <a:lnTo>
                    <a:pt x="42" y="72"/>
                  </a:lnTo>
                  <a:lnTo>
                    <a:pt x="36" y="68"/>
                  </a:lnTo>
                  <a:lnTo>
                    <a:pt x="44" y="68"/>
                  </a:lnTo>
                  <a:lnTo>
                    <a:pt x="46" y="59"/>
                  </a:lnTo>
                  <a:lnTo>
                    <a:pt x="48" y="68"/>
                  </a:lnTo>
                  <a:lnTo>
                    <a:pt x="55" y="68"/>
                  </a:lnTo>
                  <a:lnTo>
                    <a:pt x="50" y="72"/>
                  </a:lnTo>
                  <a:lnTo>
                    <a:pt x="53" y="78"/>
                  </a:lnTo>
                  <a:close/>
                  <a:moveTo>
                    <a:pt x="50" y="45"/>
                  </a:moveTo>
                  <a:lnTo>
                    <a:pt x="53" y="51"/>
                  </a:lnTo>
                  <a:lnTo>
                    <a:pt x="46" y="47"/>
                  </a:lnTo>
                  <a:lnTo>
                    <a:pt x="40" y="51"/>
                  </a:lnTo>
                  <a:lnTo>
                    <a:pt x="42" y="45"/>
                  </a:lnTo>
                  <a:lnTo>
                    <a:pt x="36" y="41"/>
                  </a:lnTo>
                  <a:lnTo>
                    <a:pt x="44" y="41"/>
                  </a:lnTo>
                  <a:lnTo>
                    <a:pt x="46" y="33"/>
                  </a:lnTo>
                  <a:lnTo>
                    <a:pt x="48" y="41"/>
                  </a:lnTo>
                  <a:lnTo>
                    <a:pt x="55" y="41"/>
                  </a:lnTo>
                  <a:lnTo>
                    <a:pt x="50" y="45"/>
                  </a:lnTo>
                  <a:close/>
                  <a:moveTo>
                    <a:pt x="139" y="12"/>
                  </a:moveTo>
                  <a:lnTo>
                    <a:pt x="142" y="4"/>
                  </a:lnTo>
                  <a:lnTo>
                    <a:pt x="144" y="12"/>
                  </a:lnTo>
                  <a:lnTo>
                    <a:pt x="152" y="12"/>
                  </a:lnTo>
                  <a:lnTo>
                    <a:pt x="146" y="17"/>
                  </a:lnTo>
                  <a:lnTo>
                    <a:pt x="148" y="23"/>
                  </a:lnTo>
                  <a:lnTo>
                    <a:pt x="142" y="19"/>
                  </a:lnTo>
                  <a:lnTo>
                    <a:pt x="135" y="23"/>
                  </a:lnTo>
                  <a:lnTo>
                    <a:pt x="137" y="17"/>
                  </a:lnTo>
                  <a:lnTo>
                    <a:pt x="133" y="12"/>
                  </a:lnTo>
                  <a:lnTo>
                    <a:pt x="139" y="12"/>
                  </a:lnTo>
                  <a:close/>
                  <a:moveTo>
                    <a:pt x="125" y="19"/>
                  </a:moveTo>
                  <a:lnTo>
                    <a:pt x="127" y="25"/>
                  </a:lnTo>
                  <a:lnTo>
                    <a:pt x="135" y="25"/>
                  </a:lnTo>
                  <a:lnTo>
                    <a:pt x="129" y="31"/>
                  </a:lnTo>
                  <a:lnTo>
                    <a:pt x="131" y="37"/>
                  </a:lnTo>
                  <a:lnTo>
                    <a:pt x="125" y="33"/>
                  </a:lnTo>
                  <a:lnTo>
                    <a:pt x="119" y="37"/>
                  </a:lnTo>
                  <a:lnTo>
                    <a:pt x="121" y="31"/>
                  </a:lnTo>
                  <a:lnTo>
                    <a:pt x="117" y="25"/>
                  </a:lnTo>
                  <a:lnTo>
                    <a:pt x="123" y="25"/>
                  </a:lnTo>
                  <a:lnTo>
                    <a:pt x="125" y="19"/>
                  </a:lnTo>
                  <a:close/>
                  <a:moveTo>
                    <a:pt x="107" y="12"/>
                  </a:moveTo>
                  <a:lnTo>
                    <a:pt x="109" y="4"/>
                  </a:lnTo>
                  <a:lnTo>
                    <a:pt x="113" y="12"/>
                  </a:lnTo>
                  <a:lnTo>
                    <a:pt x="119" y="12"/>
                  </a:lnTo>
                  <a:lnTo>
                    <a:pt x="113" y="17"/>
                  </a:lnTo>
                  <a:lnTo>
                    <a:pt x="115" y="23"/>
                  </a:lnTo>
                  <a:lnTo>
                    <a:pt x="109" y="19"/>
                  </a:lnTo>
                  <a:lnTo>
                    <a:pt x="105" y="23"/>
                  </a:lnTo>
                  <a:lnTo>
                    <a:pt x="107" y="17"/>
                  </a:lnTo>
                  <a:lnTo>
                    <a:pt x="101" y="12"/>
                  </a:lnTo>
                  <a:lnTo>
                    <a:pt x="107" y="12"/>
                  </a:lnTo>
                  <a:close/>
                  <a:moveTo>
                    <a:pt x="93" y="19"/>
                  </a:moveTo>
                  <a:lnTo>
                    <a:pt x="95" y="25"/>
                  </a:lnTo>
                  <a:lnTo>
                    <a:pt x="103" y="25"/>
                  </a:lnTo>
                  <a:lnTo>
                    <a:pt x="97" y="31"/>
                  </a:lnTo>
                  <a:lnTo>
                    <a:pt x="99" y="37"/>
                  </a:lnTo>
                  <a:lnTo>
                    <a:pt x="93" y="33"/>
                  </a:lnTo>
                  <a:lnTo>
                    <a:pt x="87" y="37"/>
                  </a:lnTo>
                  <a:lnTo>
                    <a:pt x="91" y="31"/>
                  </a:lnTo>
                  <a:lnTo>
                    <a:pt x="85" y="25"/>
                  </a:lnTo>
                  <a:lnTo>
                    <a:pt x="91" y="25"/>
                  </a:lnTo>
                  <a:lnTo>
                    <a:pt x="93" y="19"/>
                  </a:lnTo>
                  <a:close/>
                  <a:moveTo>
                    <a:pt x="77" y="12"/>
                  </a:moveTo>
                  <a:lnTo>
                    <a:pt x="79" y="4"/>
                  </a:lnTo>
                  <a:lnTo>
                    <a:pt x="81" y="12"/>
                  </a:lnTo>
                  <a:lnTo>
                    <a:pt x="87" y="12"/>
                  </a:lnTo>
                  <a:lnTo>
                    <a:pt x="81" y="17"/>
                  </a:lnTo>
                  <a:lnTo>
                    <a:pt x="83" y="23"/>
                  </a:lnTo>
                  <a:lnTo>
                    <a:pt x="79" y="19"/>
                  </a:lnTo>
                  <a:lnTo>
                    <a:pt x="73" y="23"/>
                  </a:lnTo>
                  <a:lnTo>
                    <a:pt x="75" y="17"/>
                  </a:lnTo>
                  <a:lnTo>
                    <a:pt x="69" y="12"/>
                  </a:lnTo>
                  <a:lnTo>
                    <a:pt x="77" y="12"/>
                  </a:lnTo>
                  <a:close/>
                  <a:moveTo>
                    <a:pt x="63" y="19"/>
                  </a:moveTo>
                  <a:lnTo>
                    <a:pt x="65" y="25"/>
                  </a:lnTo>
                  <a:lnTo>
                    <a:pt x="71" y="25"/>
                  </a:lnTo>
                  <a:lnTo>
                    <a:pt x="67" y="31"/>
                  </a:lnTo>
                  <a:lnTo>
                    <a:pt x="69" y="37"/>
                  </a:lnTo>
                  <a:lnTo>
                    <a:pt x="63" y="33"/>
                  </a:lnTo>
                  <a:lnTo>
                    <a:pt x="57" y="37"/>
                  </a:lnTo>
                  <a:lnTo>
                    <a:pt x="59" y="31"/>
                  </a:lnTo>
                  <a:lnTo>
                    <a:pt x="53" y="25"/>
                  </a:lnTo>
                  <a:lnTo>
                    <a:pt x="61" y="25"/>
                  </a:lnTo>
                  <a:lnTo>
                    <a:pt x="63" y="19"/>
                  </a:lnTo>
                  <a:close/>
                  <a:moveTo>
                    <a:pt x="44" y="12"/>
                  </a:moveTo>
                  <a:lnTo>
                    <a:pt x="46" y="4"/>
                  </a:lnTo>
                  <a:lnTo>
                    <a:pt x="48" y="12"/>
                  </a:lnTo>
                  <a:lnTo>
                    <a:pt x="55" y="12"/>
                  </a:lnTo>
                  <a:lnTo>
                    <a:pt x="50" y="17"/>
                  </a:lnTo>
                  <a:lnTo>
                    <a:pt x="53" y="23"/>
                  </a:lnTo>
                  <a:lnTo>
                    <a:pt x="46" y="19"/>
                  </a:lnTo>
                  <a:lnTo>
                    <a:pt x="40" y="23"/>
                  </a:lnTo>
                  <a:lnTo>
                    <a:pt x="42" y="17"/>
                  </a:lnTo>
                  <a:lnTo>
                    <a:pt x="36" y="12"/>
                  </a:lnTo>
                  <a:lnTo>
                    <a:pt x="44" y="12"/>
                  </a:lnTo>
                  <a:close/>
                  <a:moveTo>
                    <a:pt x="30" y="19"/>
                  </a:moveTo>
                  <a:lnTo>
                    <a:pt x="32" y="25"/>
                  </a:lnTo>
                  <a:lnTo>
                    <a:pt x="40" y="25"/>
                  </a:lnTo>
                  <a:lnTo>
                    <a:pt x="34" y="31"/>
                  </a:lnTo>
                  <a:lnTo>
                    <a:pt x="36" y="37"/>
                  </a:lnTo>
                  <a:lnTo>
                    <a:pt x="30" y="33"/>
                  </a:lnTo>
                  <a:lnTo>
                    <a:pt x="24" y="37"/>
                  </a:lnTo>
                  <a:lnTo>
                    <a:pt x="26" y="31"/>
                  </a:lnTo>
                  <a:lnTo>
                    <a:pt x="20" y="25"/>
                  </a:lnTo>
                  <a:lnTo>
                    <a:pt x="28" y="25"/>
                  </a:lnTo>
                  <a:lnTo>
                    <a:pt x="30" y="19"/>
                  </a:lnTo>
                  <a:close/>
                  <a:moveTo>
                    <a:pt x="12" y="12"/>
                  </a:moveTo>
                  <a:lnTo>
                    <a:pt x="14" y="4"/>
                  </a:lnTo>
                  <a:lnTo>
                    <a:pt x="16" y="12"/>
                  </a:lnTo>
                  <a:lnTo>
                    <a:pt x="24" y="12"/>
                  </a:lnTo>
                  <a:lnTo>
                    <a:pt x="18" y="17"/>
                  </a:lnTo>
                  <a:lnTo>
                    <a:pt x="20" y="23"/>
                  </a:lnTo>
                  <a:lnTo>
                    <a:pt x="14" y="19"/>
                  </a:lnTo>
                  <a:lnTo>
                    <a:pt x="8" y="23"/>
                  </a:lnTo>
                  <a:lnTo>
                    <a:pt x="12" y="17"/>
                  </a:lnTo>
                  <a:lnTo>
                    <a:pt x="6" y="12"/>
                  </a:lnTo>
                  <a:lnTo>
                    <a:pt x="12" y="12"/>
                  </a:lnTo>
                  <a:close/>
                  <a:moveTo>
                    <a:pt x="12" y="39"/>
                  </a:moveTo>
                  <a:lnTo>
                    <a:pt x="14" y="33"/>
                  </a:lnTo>
                  <a:lnTo>
                    <a:pt x="16" y="39"/>
                  </a:lnTo>
                  <a:lnTo>
                    <a:pt x="24" y="39"/>
                  </a:lnTo>
                  <a:lnTo>
                    <a:pt x="18" y="43"/>
                  </a:lnTo>
                  <a:lnTo>
                    <a:pt x="20" y="51"/>
                  </a:lnTo>
                  <a:lnTo>
                    <a:pt x="14" y="47"/>
                  </a:lnTo>
                  <a:lnTo>
                    <a:pt x="8" y="51"/>
                  </a:lnTo>
                  <a:lnTo>
                    <a:pt x="12" y="43"/>
                  </a:lnTo>
                  <a:lnTo>
                    <a:pt x="6" y="39"/>
                  </a:lnTo>
                  <a:lnTo>
                    <a:pt x="12" y="39"/>
                  </a:lnTo>
                  <a:close/>
                  <a:moveTo>
                    <a:pt x="12" y="68"/>
                  </a:moveTo>
                  <a:lnTo>
                    <a:pt x="14" y="59"/>
                  </a:lnTo>
                  <a:lnTo>
                    <a:pt x="16" y="68"/>
                  </a:lnTo>
                  <a:lnTo>
                    <a:pt x="24" y="68"/>
                  </a:lnTo>
                  <a:lnTo>
                    <a:pt x="18" y="72"/>
                  </a:lnTo>
                  <a:lnTo>
                    <a:pt x="20" y="78"/>
                  </a:lnTo>
                  <a:lnTo>
                    <a:pt x="14" y="74"/>
                  </a:lnTo>
                  <a:lnTo>
                    <a:pt x="8" y="78"/>
                  </a:lnTo>
                  <a:lnTo>
                    <a:pt x="12" y="72"/>
                  </a:lnTo>
                  <a:lnTo>
                    <a:pt x="6" y="68"/>
                  </a:lnTo>
                  <a:lnTo>
                    <a:pt x="12" y="68"/>
                  </a:lnTo>
                  <a:close/>
                  <a:moveTo>
                    <a:pt x="12" y="94"/>
                  </a:moveTo>
                  <a:lnTo>
                    <a:pt x="14" y="88"/>
                  </a:lnTo>
                  <a:lnTo>
                    <a:pt x="16" y="94"/>
                  </a:lnTo>
                  <a:lnTo>
                    <a:pt x="24" y="94"/>
                  </a:lnTo>
                  <a:lnTo>
                    <a:pt x="18" y="98"/>
                  </a:lnTo>
                  <a:lnTo>
                    <a:pt x="20" y="106"/>
                  </a:lnTo>
                  <a:lnTo>
                    <a:pt x="14" y="102"/>
                  </a:lnTo>
                  <a:lnTo>
                    <a:pt x="8" y="106"/>
                  </a:lnTo>
                  <a:lnTo>
                    <a:pt x="12" y="98"/>
                  </a:lnTo>
                  <a:lnTo>
                    <a:pt x="6" y="94"/>
                  </a:lnTo>
                  <a:lnTo>
                    <a:pt x="12" y="94"/>
                  </a:lnTo>
                  <a:close/>
                  <a:moveTo>
                    <a:pt x="20" y="133"/>
                  </a:moveTo>
                  <a:lnTo>
                    <a:pt x="14" y="129"/>
                  </a:lnTo>
                  <a:lnTo>
                    <a:pt x="8" y="133"/>
                  </a:lnTo>
                  <a:lnTo>
                    <a:pt x="12" y="127"/>
                  </a:lnTo>
                  <a:lnTo>
                    <a:pt x="6" y="123"/>
                  </a:lnTo>
                  <a:lnTo>
                    <a:pt x="12" y="123"/>
                  </a:lnTo>
                  <a:lnTo>
                    <a:pt x="14" y="115"/>
                  </a:lnTo>
                  <a:lnTo>
                    <a:pt x="16" y="123"/>
                  </a:lnTo>
                  <a:lnTo>
                    <a:pt x="24" y="123"/>
                  </a:lnTo>
                  <a:lnTo>
                    <a:pt x="18" y="127"/>
                  </a:lnTo>
                  <a:lnTo>
                    <a:pt x="20" y="133"/>
                  </a:lnTo>
                  <a:close/>
                  <a:moveTo>
                    <a:pt x="30" y="115"/>
                  </a:moveTo>
                  <a:lnTo>
                    <a:pt x="24" y="119"/>
                  </a:lnTo>
                  <a:lnTo>
                    <a:pt x="26" y="113"/>
                  </a:lnTo>
                  <a:lnTo>
                    <a:pt x="20" y="108"/>
                  </a:lnTo>
                  <a:lnTo>
                    <a:pt x="28" y="108"/>
                  </a:lnTo>
                  <a:lnTo>
                    <a:pt x="30" y="102"/>
                  </a:lnTo>
                  <a:lnTo>
                    <a:pt x="32" y="108"/>
                  </a:lnTo>
                  <a:lnTo>
                    <a:pt x="40" y="108"/>
                  </a:lnTo>
                  <a:lnTo>
                    <a:pt x="34" y="113"/>
                  </a:lnTo>
                  <a:lnTo>
                    <a:pt x="36" y="119"/>
                  </a:lnTo>
                  <a:lnTo>
                    <a:pt x="30" y="115"/>
                  </a:lnTo>
                  <a:close/>
                  <a:moveTo>
                    <a:pt x="53" y="133"/>
                  </a:moveTo>
                  <a:lnTo>
                    <a:pt x="46" y="129"/>
                  </a:lnTo>
                  <a:lnTo>
                    <a:pt x="40" y="133"/>
                  </a:lnTo>
                  <a:lnTo>
                    <a:pt x="42" y="127"/>
                  </a:lnTo>
                  <a:lnTo>
                    <a:pt x="36" y="123"/>
                  </a:lnTo>
                  <a:lnTo>
                    <a:pt x="44" y="123"/>
                  </a:lnTo>
                  <a:lnTo>
                    <a:pt x="46" y="115"/>
                  </a:lnTo>
                  <a:lnTo>
                    <a:pt x="48" y="123"/>
                  </a:lnTo>
                  <a:lnTo>
                    <a:pt x="55" y="123"/>
                  </a:lnTo>
                  <a:lnTo>
                    <a:pt x="50" y="127"/>
                  </a:lnTo>
                  <a:lnTo>
                    <a:pt x="53" y="133"/>
                  </a:lnTo>
                  <a:close/>
                  <a:moveTo>
                    <a:pt x="63" y="115"/>
                  </a:moveTo>
                  <a:lnTo>
                    <a:pt x="57" y="119"/>
                  </a:lnTo>
                  <a:lnTo>
                    <a:pt x="59" y="113"/>
                  </a:lnTo>
                  <a:lnTo>
                    <a:pt x="53" y="108"/>
                  </a:lnTo>
                  <a:lnTo>
                    <a:pt x="61" y="108"/>
                  </a:lnTo>
                  <a:lnTo>
                    <a:pt x="63" y="102"/>
                  </a:lnTo>
                  <a:lnTo>
                    <a:pt x="65" y="108"/>
                  </a:lnTo>
                  <a:lnTo>
                    <a:pt x="71" y="108"/>
                  </a:lnTo>
                  <a:lnTo>
                    <a:pt x="67" y="113"/>
                  </a:lnTo>
                  <a:lnTo>
                    <a:pt x="69" y="119"/>
                  </a:lnTo>
                  <a:lnTo>
                    <a:pt x="63" y="115"/>
                  </a:lnTo>
                  <a:close/>
                  <a:moveTo>
                    <a:pt x="83" y="133"/>
                  </a:moveTo>
                  <a:lnTo>
                    <a:pt x="79" y="129"/>
                  </a:lnTo>
                  <a:lnTo>
                    <a:pt x="73" y="133"/>
                  </a:lnTo>
                  <a:lnTo>
                    <a:pt x="75" y="127"/>
                  </a:lnTo>
                  <a:lnTo>
                    <a:pt x="69" y="123"/>
                  </a:lnTo>
                  <a:lnTo>
                    <a:pt x="77" y="123"/>
                  </a:lnTo>
                  <a:lnTo>
                    <a:pt x="79" y="115"/>
                  </a:lnTo>
                  <a:lnTo>
                    <a:pt x="81" y="123"/>
                  </a:lnTo>
                  <a:lnTo>
                    <a:pt x="87" y="123"/>
                  </a:lnTo>
                  <a:lnTo>
                    <a:pt x="81" y="127"/>
                  </a:lnTo>
                  <a:lnTo>
                    <a:pt x="83" y="133"/>
                  </a:lnTo>
                  <a:close/>
                  <a:moveTo>
                    <a:pt x="93" y="115"/>
                  </a:moveTo>
                  <a:lnTo>
                    <a:pt x="87" y="119"/>
                  </a:lnTo>
                  <a:lnTo>
                    <a:pt x="91" y="113"/>
                  </a:lnTo>
                  <a:lnTo>
                    <a:pt x="85" y="108"/>
                  </a:lnTo>
                  <a:lnTo>
                    <a:pt x="91" y="108"/>
                  </a:lnTo>
                  <a:lnTo>
                    <a:pt x="93" y="100"/>
                  </a:lnTo>
                  <a:lnTo>
                    <a:pt x="95" y="108"/>
                  </a:lnTo>
                  <a:lnTo>
                    <a:pt x="103" y="108"/>
                  </a:lnTo>
                  <a:lnTo>
                    <a:pt x="97" y="113"/>
                  </a:lnTo>
                  <a:lnTo>
                    <a:pt x="99" y="119"/>
                  </a:lnTo>
                  <a:lnTo>
                    <a:pt x="93" y="115"/>
                  </a:lnTo>
                  <a:close/>
                  <a:moveTo>
                    <a:pt x="115" y="135"/>
                  </a:moveTo>
                  <a:lnTo>
                    <a:pt x="109" y="129"/>
                  </a:lnTo>
                  <a:lnTo>
                    <a:pt x="105" y="135"/>
                  </a:lnTo>
                  <a:lnTo>
                    <a:pt x="107" y="127"/>
                  </a:lnTo>
                  <a:lnTo>
                    <a:pt x="101" y="123"/>
                  </a:lnTo>
                  <a:lnTo>
                    <a:pt x="107" y="123"/>
                  </a:lnTo>
                  <a:lnTo>
                    <a:pt x="109" y="117"/>
                  </a:lnTo>
                  <a:lnTo>
                    <a:pt x="113" y="123"/>
                  </a:lnTo>
                  <a:lnTo>
                    <a:pt x="119" y="123"/>
                  </a:lnTo>
                  <a:lnTo>
                    <a:pt x="113" y="127"/>
                  </a:lnTo>
                  <a:lnTo>
                    <a:pt x="115" y="135"/>
                  </a:lnTo>
                  <a:close/>
                  <a:moveTo>
                    <a:pt x="125" y="115"/>
                  </a:moveTo>
                  <a:lnTo>
                    <a:pt x="119" y="119"/>
                  </a:lnTo>
                  <a:lnTo>
                    <a:pt x="121" y="113"/>
                  </a:lnTo>
                  <a:lnTo>
                    <a:pt x="117" y="108"/>
                  </a:lnTo>
                  <a:lnTo>
                    <a:pt x="123" y="108"/>
                  </a:lnTo>
                  <a:lnTo>
                    <a:pt x="125" y="102"/>
                  </a:lnTo>
                  <a:lnTo>
                    <a:pt x="127" y="108"/>
                  </a:lnTo>
                  <a:lnTo>
                    <a:pt x="135" y="108"/>
                  </a:lnTo>
                  <a:lnTo>
                    <a:pt x="129" y="113"/>
                  </a:lnTo>
                  <a:lnTo>
                    <a:pt x="131" y="119"/>
                  </a:lnTo>
                  <a:lnTo>
                    <a:pt x="125" y="115"/>
                  </a:lnTo>
                  <a:close/>
                  <a:moveTo>
                    <a:pt x="148" y="133"/>
                  </a:moveTo>
                  <a:lnTo>
                    <a:pt x="142" y="129"/>
                  </a:lnTo>
                  <a:lnTo>
                    <a:pt x="135" y="133"/>
                  </a:lnTo>
                  <a:lnTo>
                    <a:pt x="137" y="127"/>
                  </a:lnTo>
                  <a:lnTo>
                    <a:pt x="133" y="123"/>
                  </a:lnTo>
                  <a:lnTo>
                    <a:pt x="139" y="123"/>
                  </a:lnTo>
                  <a:lnTo>
                    <a:pt x="142" y="115"/>
                  </a:lnTo>
                  <a:lnTo>
                    <a:pt x="144" y="123"/>
                  </a:lnTo>
                  <a:lnTo>
                    <a:pt x="152" y="123"/>
                  </a:lnTo>
                  <a:lnTo>
                    <a:pt x="146" y="127"/>
                  </a:lnTo>
                  <a:lnTo>
                    <a:pt x="148" y="133"/>
                  </a:lnTo>
                  <a:close/>
                  <a:moveTo>
                    <a:pt x="158" y="115"/>
                  </a:moveTo>
                  <a:lnTo>
                    <a:pt x="152" y="119"/>
                  </a:lnTo>
                  <a:lnTo>
                    <a:pt x="154" y="113"/>
                  </a:lnTo>
                  <a:lnTo>
                    <a:pt x="148" y="108"/>
                  </a:lnTo>
                  <a:lnTo>
                    <a:pt x="156" y="108"/>
                  </a:lnTo>
                  <a:lnTo>
                    <a:pt x="158" y="102"/>
                  </a:lnTo>
                  <a:lnTo>
                    <a:pt x="160" y="108"/>
                  </a:lnTo>
                  <a:lnTo>
                    <a:pt x="166" y="108"/>
                  </a:lnTo>
                  <a:lnTo>
                    <a:pt x="162" y="113"/>
                  </a:lnTo>
                  <a:lnTo>
                    <a:pt x="164" y="119"/>
                  </a:lnTo>
                  <a:lnTo>
                    <a:pt x="158" y="115"/>
                  </a:lnTo>
                  <a:close/>
                  <a:moveTo>
                    <a:pt x="180" y="133"/>
                  </a:moveTo>
                  <a:lnTo>
                    <a:pt x="174" y="129"/>
                  </a:lnTo>
                  <a:lnTo>
                    <a:pt x="168" y="133"/>
                  </a:lnTo>
                  <a:lnTo>
                    <a:pt x="170" y="127"/>
                  </a:lnTo>
                  <a:lnTo>
                    <a:pt x="164" y="123"/>
                  </a:lnTo>
                  <a:lnTo>
                    <a:pt x="172" y="123"/>
                  </a:lnTo>
                  <a:lnTo>
                    <a:pt x="174" y="115"/>
                  </a:lnTo>
                  <a:lnTo>
                    <a:pt x="176" y="123"/>
                  </a:lnTo>
                  <a:lnTo>
                    <a:pt x="182" y="123"/>
                  </a:lnTo>
                  <a:lnTo>
                    <a:pt x="176" y="127"/>
                  </a:lnTo>
                  <a:lnTo>
                    <a:pt x="180" y="133"/>
                  </a:lnTo>
                  <a:close/>
                  <a:moveTo>
                    <a:pt x="176" y="98"/>
                  </a:moveTo>
                  <a:lnTo>
                    <a:pt x="180" y="106"/>
                  </a:lnTo>
                  <a:lnTo>
                    <a:pt x="174" y="102"/>
                  </a:lnTo>
                  <a:lnTo>
                    <a:pt x="168" y="106"/>
                  </a:lnTo>
                  <a:lnTo>
                    <a:pt x="170" y="98"/>
                  </a:lnTo>
                  <a:lnTo>
                    <a:pt x="164" y="94"/>
                  </a:lnTo>
                  <a:lnTo>
                    <a:pt x="172" y="94"/>
                  </a:lnTo>
                  <a:lnTo>
                    <a:pt x="174" y="88"/>
                  </a:lnTo>
                  <a:lnTo>
                    <a:pt x="176" y="94"/>
                  </a:lnTo>
                  <a:lnTo>
                    <a:pt x="182" y="94"/>
                  </a:lnTo>
                  <a:lnTo>
                    <a:pt x="176" y="98"/>
                  </a:lnTo>
                  <a:close/>
                  <a:moveTo>
                    <a:pt x="176" y="72"/>
                  </a:moveTo>
                  <a:lnTo>
                    <a:pt x="180" y="78"/>
                  </a:lnTo>
                  <a:lnTo>
                    <a:pt x="174" y="74"/>
                  </a:lnTo>
                  <a:lnTo>
                    <a:pt x="168" y="78"/>
                  </a:lnTo>
                  <a:lnTo>
                    <a:pt x="170" y="72"/>
                  </a:lnTo>
                  <a:lnTo>
                    <a:pt x="164" y="68"/>
                  </a:lnTo>
                  <a:lnTo>
                    <a:pt x="172" y="68"/>
                  </a:lnTo>
                  <a:lnTo>
                    <a:pt x="174" y="59"/>
                  </a:lnTo>
                  <a:lnTo>
                    <a:pt x="176" y="68"/>
                  </a:lnTo>
                  <a:lnTo>
                    <a:pt x="182" y="68"/>
                  </a:lnTo>
                  <a:lnTo>
                    <a:pt x="176" y="72"/>
                  </a:lnTo>
                  <a:close/>
                  <a:moveTo>
                    <a:pt x="176" y="43"/>
                  </a:moveTo>
                  <a:lnTo>
                    <a:pt x="180" y="51"/>
                  </a:lnTo>
                  <a:lnTo>
                    <a:pt x="174" y="47"/>
                  </a:lnTo>
                  <a:lnTo>
                    <a:pt x="168" y="51"/>
                  </a:lnTo>
                  <a:lnTo>
                    <a:pt x="170" y="43"/>
                  </a:lnTo>
                  <a:lnTo>
                    <a:pt x="164" y="39"/>
                  </a:lnTo>
                  <a:lnTo>
                    <a:pt x="172" y="39"/>
                  </a:lnTo>
                  <a:lnTo>
                    <a:pt x="174" y="33"/>
                  </a:lnTo>
                  <a:lnTo>
                    <a:pt x="176" y="39"/>
                  </a:lnTo>
                  <a:lnTo>
                    <a:pt x="182" y="39"/>
                  </a:lnTo>
                  <a:lnTo>
                    <a:pt x="176" y="43"/>
                  </a:lnTo>
                  <a:close/>
                  <a:moveTo>
                    <a:pt x="176" y="17"/>
                  </a:moveTo>
                  <a:lnTo>
                    <a:pt x="180" y="23"/>
                  </a:lnTo>
                  <a:lnTo>
                    <a:pt x="174" y="19"/>
                  </a:lnTo>
                  <a:lnTo>
                    <a:pt x="168" y="23"/>
                  </a:lnTo>
                  <a:lnTo>
                    <a:pt x="170" y="17"/>
                  </a:lnTo>
                  <a:lnTo>
                    <a:pt x="164" y="12"/>
                  </a:lnTo>
                  <a:lnTo>
                    <a:pt x="172" y="12"/>
                  </a:lnTo>
                  <a:lnTo>
                    <a:pt x="174" y="4"/>
                  </a:lnTo>
                  <a:lnTo>
                    <a:pt x="176" y="12"/>
                  </a:lnTo>
                  <a:lnTo>
                    <a:pt x="182" y="12"/>
                  </a:lnTo>
                  <a:lnTo>
                    <a:pt x="176"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21">
              <a:extLst>
                <a:ext uri="{FF2B5EF4-FFF2-40B4-BE49-F238E27FC236}">
                  <a16:creationId xmlns:a16="http://schemas.microsoft.com/office/drawing/2014/main" xmlns="" id="{AFBAB054-6B46-47E1-B3DB-A15FE2B1B24E}"/>
                </a:ext>
              </a:extLst>
            </p:cNvPr>
            <p:cNvSpPr>
              <a:spLocks/>
            </p:cNvSpPr>
            <p:nvPr/>
          </p:nvSpPr>
          <p:spPr bwMode="auto">
            <a:xfrm>
              <a:off x="1" y="247"/>
              <a:ext cx="36" cy="19"/>
            </a:xfrm>
            <a:custGeom>
              <a:avLst/>
              <a:gdLst>
                <a:gd name="T0" fmla="*/ 36 w 36"/>
                <a:gd name="T1" fmla="*/ 0 h 19"/>
                <a:gd name="T2" fmla="*/ 0 w 36"/>
                <a:gd name="T3" fmla="*/ 0 h 19"/>
                <a:gd name="T4" fmla="*/ 0 w 36"/>
                <a:gd name="T5" fmla="*/ 19 h 19"/>
                <a:gd name="T6" fmla="*/ 36 w 36"/>
                <a:gd name="T7" fmla="*/ 0 h 19"/>
              </a:gdLst>
              <a:ahLst/>
              <a:cxnLst>
                <a:cxn ang="0">
                  <a:pos x="T0" y="T1"/>
                </a:cxn>
                <a:cxn ang="0">
                  <a:pos x="T2" y="T3"/>
                </a:cxn>
                <a:cxn ang="0">
                  <a:pos x="T4" y="T5"/>
                </a:cxn>
                <a:cxn ang="0">
                  <a:pos x="T6" y="T7"/>
                </a:cxn>
              </a:cxnLst>
              <a:rect l="0" t="0" r="r" b="b"/>
              <a:pathLst>
                <a:path w="36" h="19">
                  <a:moveTo>
                    <a:pt x="36" y="0"/>
                  </a:moveTo>
                  <a:lnTo>
                    <a:pt x="0" y="0"/>
                  </a:lnTo>
                  <a:lnTo>
                    <a:pt x="0" y="19"/>
                  </a:lnTo>
                  <a:lnTo>
                    <a:pt x="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2">
              <a:extLst>
                <a:ext uri="{FF2B5EF4-FFF2-40B4-BE49-F238E27FC236}">
                  <a16:creationId xmlns:a16="http://schemas.microsoft.com/office/drawing/2014/main" xmlns="" id="{2342565B-974B-4983-B3DE-65940E338E30}"/>
                </a:ext>
              </a:extLst>
            </p:cNvPr>
            <p:cNvSpPr>
              <a:spLocks/>
            </p:cNvSpPr>
            <p:nvPr/>
          </p:nvSpPr>
          <p:spPr bwMode="auto">
            <a:xfrm>
              <a:off x="1" y="206"/>
              <a:ext cx="117" cy="21"/>
            </a:xfrm>
            <a:custGeom>
              <a:avLst/>
              <a:gdLst>
                <a:gd name="T0" fmla="*/ 0 w 117"/>
                <a:gd name="T1" fmla="*/ 0 h 21"/>
                <a:gd name="T2" fmla="*/ 0 w 117"/>
                <a:gd name="T3" fmla="*/ 21 h 21"/>
                <a:gd name="T4" fmla="*/ 77 w 117"/>
                <a:gd name="T5" fmla="*/ 21 h 21"/>
                <a:gd name="T6" fmla="*/ 117 w 117"/>
                <a:gd name="T7" fmla="*/ 0 h 21"/>
                <a:gd name="T8" fmla="*/ 0 w 117"/>
                <a:gd name="T9" fmla="*/ 0 h 21"/>
              </a:gdLst>
              <a:ahLst/>
              <a:cxnLst>
                <a:cxn ang="0">
                  <a:pos x="T0" y="T1"/>
                </a:cxn>
                <a:cxn ang="0">
                  <a:pos x="T2" y="T3"/>
                </a:cxn>
                <a:cxn ang="0">
                  <a:pos x="T4" y="T5"/>
                </a:cxn>
                <a:cxn ang="0">
                  <a:pos x="T6" y="T7"/>
                </a:cxn>
                <a:cxn ang="0">
                  <a:pos x="T8" y="T9"/>
                </a:cxn>
              </a:cxnLst>
              <a:rect l="0" t="0" r="r" b="b"/>
              <a:pathLst>
                <a:path w="117" h="21">
                  <a:moveTo>
                    <a:pt x="0" y="0"/>
                  </a:moveTo>
                  <a:lnTo>
                    <a:pt x="0" y="21"/>
                  </a:lnTo>
                  <a:lnTo>
                    <a:pt x="77" y="21"/>
                  </a:lnTo>
                  <a:lnTo>
                    <a:pt x="11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23">
              <a:extLst>
                <a:ext uri="{FF2B5EF4-FFF2-40B4-BE49-F238E27FC236}">
                  <a16:creationId xmlns:a16="http://schemas.microsoft.com/office/drawing/2014/main" xmlns="" id="{0C906A97-A4A1-43D8-8334-98303593F1B9}"/>
                </a:ext>
              </a:extLst>
            </p:cNvPr>
            <p:cNvSpPr>
              <a:spLocks/>
            </p:cNvSpPr>
            <p:nvPr/>
          </p:nvSpPr>
          <p:spPr bwMode="auto">
            <a:xfrm>
              <a:off x="1" y="166"/>
              <a:ext cx="196" cy="20"/>
            </a:xfrm>
            <a:custGeom>
              <a:avLst/>
              <a:gdLst>
                <a:gd name="T0" fmla="*/ 0 w 196"/>
                <a:gd name="T1" fmla="*/ 0 h 20"/>
                <a:gd name="T2" fmla="*/ 0 w 196"/>
                <a:gd name="T3" fmla="*/ 20 h 20"/>
                <a:gd name="T4" fmla="*/ 156 w 196"/>
                <a:gd name="T5" fmla="*/ 20 h 20"/>
                <a:gd name="T6" fmla="*/ 196 w 196"/>
                <a:gd name="T7" fmla="*/ 0 h 20"/>
                <a:gd name="T8" fmla="*/ 0 w 196"/>
                <a:gd name="T9" fmla="*/ 0 h 20"/>
              </a:gdLst>
              <a:ahLst/>
              <a:cxnLst>
                <a:cxn ang="0">
                  <a:pos x="T0" y="T1"/>
                </a:cxn>
                <a:cxn ang="0">
                  <a:pos x="T2" y="T3"/>
                </a:cxn>
                <a:cxn ang="0">
                  <a:pos x="T4" y="T5"/>
                </a:cxn>
                <a:cxn ang="0">
                  <a:pos x="T6" y="T7"/>
                </a:cxn>
                <a:cxn ang="0">
                  <a:pos x="T8" y="T9"/>
                </a:cxn>
              </a:cxnLst>
              <a:rect l="0" t="0" r="r" b="b"/>
              <a:pathLst>
                <a:path w="196" h="20">
                  <a:moveTo>
                    <a:pt x="0" y="0"/>
                  </a:moveTo>
                  <a:lnTo>
                    <a:pt x="0" y="20"/>
                  </a:lnTo>
                  <a:lnTo>
                    <a:pt x="156" y="20"/>
                  </a:lnTo>
                  <a:lnTo>
                    <a:pt x="19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24">
              <a:extLst>
                <a:ext uri="{FF2B5EF4-FFF2-40B4-BE49-F238E27FC236}">
                  <a16:creationId xmlns:a16="http://schemas.microsoft.com/office/drawing/2014/main" xmlns="" id="{61FE9811-290A-42A6-A980-341498D1B27A}"/>
                </a:ext>
              </a:extLst>
            </p:cNvPr>
            <p:cNvSpPr>
              <a:spLocks/>
            </p:cNvSpPr>
            <p:nvPr/>
          </p:nvSpPr>
          <p:spPr bwMode="auto">
            <a:xfrm>
              <a:off x="191" y="127"/>
              <a:ext cx="87" cy="20"/>
            </a:xfrm>
            <a:custGeom>
              <a:avLst/>
              <a:gdLst>
                <a:gd name="T0" fmla="*/ 0 w 87"/>
                <a:gd name="T1" fmla="*/ 0 h 20"/>
                <a:gd name="T2" fmla="*/ 0 w 87"/>
                <a:gd name="T3" fmla="*/ 20 h 20"/>
                <a:gd name="T4" fmla="*/ 47 w 87"/>
                <a:gd name="T5" fmla="*/ 20 h 20"/>
                <a:gd name="T6" fmla="*/ 87 w 87"/>
                <a:gd name="T7" fmla="*/ 0 h 20"/>
                <a:gd name="T8" fmla="*/ 0 w 87"/>
                <a:gd name="T9" fmla="*/ 0 h 20"/>
              </a:gdLst>
              <a:ahLst/>
              <a:cxnLst>
                <a:cxn ang="0">
                  <a:pos x="T0" y="T1"/>
                </a:cxn>
                <a:cxn ang="0">
                  <a:pos x="T2" y="T3"/>
                </a:cxn>
                <a:cxn ang="0">
                  <a:pos x="T4" y="T5"/>
                </a:cxn>
                <a:cxn ang="0">
                  <a:pos x="T6" y="T7"/>
                </a:cxn>
                <a:cxn ang="0">
                  <a:pos x="T8" y="T9"/>
                </a:cxn>
              </a:cxnLst>
              <a:rect l="0" t="0" r="r" b="b"/>
              <a:pathLst>
                <a:path w="87" h="20">
                  <a:moveTo>
                    <a:pt x="0" y="0"/>
                  </a:moveTo>
                  <a:lnTo>
                    <a:pt x="0" y="20"/>
                  </a:lnTo>
                  <a:lnTo>
                    <a:pt x="47" y="20"/>
                  </a:lnTo>
                  <a:lnTo>
                    <a:pt x="8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5">
              <a:extLst>
                <a:ext uri="{FF2B5EF4-FFF2-40B4-BE49-F238E27FC236}">
                  <a16:creationId xmlns:a16="http://schemas.microsoft.com/office/drawing/2014/main" xmlns="" id="{F042E191-72CE-4447-82E2-9F3BC13FA4B9}"/>
                </a:ext>
              </a:extLst>
            </p:cNvPr>
            <p:cNvSpPr>
              <a:spLocks/>
            </p:cNvSpPr>
            <p:nvPr/>
          </p:nvSpPr>
          <p:spPr bwMode="auto">
            <a:xfrm>
              <a:off x="191" y="84"/>
              <a:ext cx="170" cy="20"/>
            </a:xfrm>
            <a:custGeom>
              <a:avLst/>
              <a:gdLst>
                <a:gd name="T0" fmla="*/ 0 w 170"/>
                <a:gd name="T1" fmla="*/ 0 h 20"/>
                <a:gd name="T2" fmla="*/ 0 w 170"/>
                <a:gd name="T3" fmla="*/ 20 h 20"/>
                <a:gd name="T4" fmla="*/ 130 w 170"/>
                <a:gd name="T5" fmla="*/ 20 h 20"/>
                <a:gd name="T6" fmla="*/ 170 w 170"/>
                <a:gd name="T7" fmla="*/ 0 h 20"/>
                <a:gd name="T8" fmla="*/ 0 w 170"/>
                <a:gd name="T9" fmla="*/ 0 h 20"/>
              </a:gdLst>
              <a:ahLst/>
              <a:cxnLst>
                <a:cxn ang="0">
                  <a:pos x="T0" y="T1"/>
                </a:cxn>
                <a:cxn ang="0">
                  <a:pos x="T2" y="T3"/>
                </a:cxn>
                <a:cxn ang="0">
                  <a:pos x="T4" y="T5"/>
                </a:cxn>
                <a:cxn ang="0">
                  <a:pos x="T6" y="T7"/>
                </a:cxn>
                <a:cxn ang="0">
                  <a:pos x="T8" y="T9"/>
                </a:cxn>
              </a:cxnLst>
              <a:rect l="0" t="0" r="r" b="b"/>
              <a:pathLst>
                <a:path w="170" h="20">
                  <a:moveTo>
                    <a:pt x="0" y="0"/>
                  </a:moveTo>
                  <a:lnTo>
                    <a:pt x="0" y="20"/>
                  </a:lnTo>
                  <a:lnTo>
                    <a:pt x="130" y="20"/>
                  </a:lnTo>
                  <a:lnTo>
                    <a:pt x="17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6">
              <a:extLst>
                <a:ext uri="{FF2B5EF4-FFF2-40B4-BE49-F238E27FC236}">
                  <a16:creationId xmlns:a16="http://schemas.microsoft.com/office/drawing/2014/main" xmlns="" id="{626B9140-6AE8-4966-8E59-6AD3CF9FB20C}"/>
                </a:ext>
              </a:extLst>
            </p:cNvPr>
            <p:cNvSpPr>
              <a:spLocks/>
            </p:cNvSpPr>
            <p:nvPr/>
          </p:nvSpPr>
          <p:spPr bwMode="auto">
            <a:xfrm>
              <a:off x="191" y="45"/>
              <a:ext cx="249" cy="20"/>
            </a:xfrm>
            <a:custGeom>
              <a:avLst/>
              <a:gdLst>
                <a:gd name="T0" fmla="*/ 0 w 249"/>
                <a:gd name="T1" fmla="*/ 0 h 20"/>
                <a:gd name="T2" fmla="*/ 0 w 249"/>
                <a:gd name="T3" fmla="*/ 20 h 20"/>
                <a:gd name="T4" fmla="*/ 208 w 249"/>
                <a:gd name="T5" fmla="*/ 20 h 20"/>
                <a:gd name="T6" fmla="*/ 249 w 249"/>
                <a:gd name="T7" fmla="*/ 0 h 20"/>
                <a:gd name="T8" fmla="*/ 0 w 249"/>
                <a:gd name="T9" fmla="*/ 0 h 20"/>
              </a:gdLst>
              <a:ahLst/>
              <a:cxnLst>
                <a:cxn ang="0">
                  <a:pos x="T0" y="T1"/>
                </a:cxn>
                <a:cxn ang="0">
                  <a:pos x="T2" y="T3"/>
                </a:cxn>
                <a:cxn ang="0">
                  <a:pos x="T4" y="T5"/>
                </a:cxn>
                <a:cxn ang="0">
                  <a:pos x="T6" y="T7"/>
                </a:cxn>
                <a:cxn ang="0">
                  <a:pos x="T8" y="T9"/>
                </a:cxn>
              </a:cxnLst>
              <a:rect l="0" t="0" r="r" b="b"/>
              <a:pathLst>
                <a:path w="249" h="20">
                  <a:moveTo>
                    <a:pt x="0" y="0"/>
                  </a:moveTo>
                  <a:lnTo>
                    <a:pt x="0" y="20"/>
                  </a:lnTo>
                  <a:lnTo>
                    <a:pt x="208" y="20"/>
                  </a:lnTo>
                  <a:lnTo>
                    <a:pt x="24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7">
              <a:extLst>
                <a:ext uri="{FF2B5EF4-FFF2-40B4-BE49-F238E27FC236}">
                  <a16:creationId xmlns:a16="http://schemas.microsoft.com/office/drawing/2014/main" xmlns="" id="{EAC03F8B-6DB8-4AC3-9676-E0149BCD7D8C}"/>
                </a:ext>
              </a:extLst>
            </p:cNvPr>
            <p:cNvSpPr>
              <a:spLocks/>
            </p:cNvSpPr>
            <p:nvPr/>
          </p:nvSpPr>
          <p:spPr bwMode="auto">
            <a:xfrm>
              <a:off x="191" y="4"/>
              <a:ext cx="330" cy="21"/>
            </a:xfrm>
            <a:custGeom>
              <a:avLst/>
              <a:gdLst>
                <a:gd name="T0" fmla="*/ 289 w 330"/>
                <a:gd name="T1" fmla="*/ 21 h 21"/>
                <a:gd name="T2" fmla="*/ 330 w 330"/>
                <a:gd name="T3" fmla="*/ 0 h 21"/>
                <a:gd name="T4" fmla="*/ 0 w 330"/>
                <a:gd name="T5" fmla="*/ 0 h 21"/>
                <a:gd name="T6" fmla="*/ 0 w 330"/>
                <a:gd name="T7" fmla="*/ 21 h 21"/>
                <a:gd name="T8" fmla="*/ 289 w 330"/>
                <a:gd name="T9" fmla="*/ 21 h 21"/>
              </a:gdLst>
              <a:ahLst/>
              <a:cxnLst>
                <a:cxn ang="0">
                  <a:pos x="T0" y="T1"/>
                </a:cxn>
                <a:cxn ang="0">
                  <a:pos x="T2" y="T3"/>
                </a:cxn>
                <a:cxn ang="0">
                  <a:pos x="T4" y="T5"/>
                </a:cxn>
                <a:cxn ang="0">
                  <a:pos x="T6" y="T7"/>
                </a:cxn>
                <a:cxn ang="0">
                  <a:pos x="T8" y="T9"/>
                </a:cxn>
              </a:cxnLst>
              <a:rect l="0" t="0" r="r" b="b"/>
              <a:pathLst>
                <a:path w="330" h="21">
                  <a:moveTo>
                    <a:pt x="289" y="21"/>
                  </a:moveTo>
                  <a:lnTo>
                    <a:pt x="330" y="0"/>
                  </a:lnTo>
                  <a:lnTo>
                    <a:pt x="0" y="0"/>
                  </a:lnTo>
                  <a:lnTo>
                    <a:pt x="0" y="21"/>
                  </a:lnTo>
                  <a:lnTo>
                    <a:pt x="289"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7" name="Group 1747">
            <a:extLst>
              <a:ext uri="{FF2B5EF4-FFF2-40B4-BE49-F238E27FC236}">
                <a16:creationId xmlns:a16="http://schemas.microsoft.com/office/drawing/2014/main" xmlns="" id="{E24CFEDB-4F6D-4F92-AAB3-827D0956CF0E}"/>
              </a:ext>
            </a:extLst>
          </p:cNvPr>
          <p:cNvGrpSpPr>
            <a:grpSpLocks noChangeAspect="1"/>
          </p:cNvGrpSpPr>
          <p:nvPr/>
        </p:nvGrpSpPr>
        <p:grpSpPr bwMode="auto">
          <a:xfrm>
            <a:off x="6390972" y="3509649"/>
            <a:ext cx="619832" cy="640822"/>
            <a:chOff x="4" y="4"/>
            <a:chExt cx="502" cy="519"/>
          </a:xfrm>
          <a:solidFill>
            <a:srgbClr val="1DC1DA"/>
          </a:solidFill>
        </p:grpSpPr>
        <p:sp>
          <p:nvSpPr>
            <p:cNvPr id="98" name="Freeform 1748">
              <a:extLst>
                <a:ext uri="{FF2B5EF4-FFF2-40B4-BE49-F238E27FC236}">
                  <a16:creationId xmlns:a16="http://schemas.microsoft.com/office/drawing/2014/main" xmlns="" id="{FF05B607-C8A6-4D0C-8B53-721AE126C376}"/>
                </a:ext>
              </a:extLst>
            </p:cNvPr>
            <p:cNvSpPr>
              <a:spLocks/>
            </p:cNvSpPr>
            <p:nvPr/>
          </p:nvSpPr>
          <p:spPr bwMode="auto">
            <a:xfrm>
              <a:off x="271" y="4"/>
              <a:ext cx="33" cy="26"/>
            </a:xfrm>
            <a:custGeom>
              <a:avLst/>
              <a:gdLst>
                <a:gd name="T0" fmla="*/ 16 w 16"/>
                <a:gd name="T1" fmla="*/ 9 h 13"/>
                <a:gd name="T2" fmla="*/ 13 w 16"/>
                <a:gd name="T3" fmla="*/ 4 h 13"/>
                <a:gd name="T4" fmla="*/ 9 w 16"/>
                <a:gd name="T5" fmla="*/ 1 h 13"/>
                <a:gd name="T6" fmla="*/ 4 w 16"/>
                <a:gd name="T7" fmla="*/ 0 h 13"/>
                <a:gd name="T8" fmla="*/ 0 w 16"/>
                <a:gd name="T9" fmla="*/ 1 h 13"/>
                <a:gd name="T10" fmla="*/ 16 w 16"/>
                <a:gd name="T11" fmla="*/ 13 h 13"/>
                <a:gd name="T12" fmla="*/ 16 w 16"/>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6" h="13">
                  <a:moveTo>
                    <a:pt x="16" y="9"/>
                  </a:moveTo>
                  <a:cubicBezTo>
                    <a:pt x="16" y="7"/>
                    <a:pt x="15" y="5"/>
                    <a:pt x="13" y="4"/>
                  </a:cubicBezTo>
                  <a:cubicBezTo>
                    <a:pt x="9" y="1"/>
                    <a:pt x="9" y="1"/>
                    <a:pt x="9" y="1"/>
                  </a:cubicBezTo>
                  <a:cubicBezTo>
                    <a:pt x="7" y="0"/>
                    <a:pt x="6" y="0"/>
                    <a:pt x="4" y="0"/>
                  </a:cubicBezTo>
                  <a:cubicBezTo>
                    <a:pt x="2" y="0"/>
                    <a:pt x="1" y="1"/>
                    <a:pt x="0" y="1"/>
                  </a:cubicBezTo>
                  <a:cubicBezTo>
                    <a:pt x="16" y="13"/>
                    <a:pt x="16" y="13"/>
                    <a:pt x="16" y="13"/>
                  </a:cubicBezTo>
                  <a:cubicBezTo>
                    <a:pt x="16" y="11"/>
                    <a:pt x="16" y="10"/>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749">
              <a:extLst>
                <a:ext uri="{FF2B5EF4-FFF2-40B4-BE49-F238E27FC236}">
                  <a16:creationId xmlns:a16="http://schemas.microsoft.com/office/drawing/2014/main" xmlns="" id="{ACE9ECA7-4223-4A9F-A99F-65762E12A7D3}"/>
                </a:ext>
              </a:extLst>
            </p:cNvPr>
            <p:cNvSpPr>
              <a:spLocks/>
            </p:cNvSpPr>
            <p:nvPr/>
          </p:nvSpPr>
          <p:spPr bwMode="auto">
            <a:xfrm>
              <a:off x="257" y="18"/>
              <a:ext cx="39" cy="31"/>
            </a:xfrm>
            <a:custGeom>
              <a:avLst/>
              <a:gdLst>
                <a:gd name="T0" fmla="*/ 39 w 39"/>
                <a:gd name="T1" fmla="*/ 23 h 31"/>
                <a:gd name="T2" fmla="*/ 6 w 39"/>
                <a:gd name="T3" fmla="*/ 0 h 31"/>
                <a:gd name="T4" fmla="*/ 0 w 39"/>
                <a:gd name="T5" fmla="*/ 8 h 31"/>
                <a:gd name="T6" fmla="*/ 32 w 39"/>
                <a:gd name="T7" fmla="*/ 31 h 31"/>
                <a:gd name="T8" fmla="*/ 39 w 39"/>
                <a:gd name="T9" fmla="*/ 23 h 31"/>
              </a:gdLst>
              <a:ahLst/>
              <a:cxnLst>
                <a:cxn ang="0">
                  <a:pos x="T0" y="T1"/>
                </a:cxn>
                <a:cxn ang="0">
                  <a:pos x="T2" y="T3"/>
                </a:cxn>
                <a:cxn ang="0">
                  <a:pos x="T4" y="T5"/>
                </a:cxn>
                <a:cxn ang="0">
                  <a:pos x="T6" y="T7"/>
                </a:cxn>
                <a:cxn ang="0">
                  <a:pos x="T8" y="T9"/>
                </a:cxn>
              </a:cxnLst>
              <a:rect l="0" t="0" r="r" b="b"/>
              <a:pathLst>
                <a:path w="39" h="31">
                  <a:moveTo>
                    <a:pt x="39" y="23"/>
                  </a:moveTo>
                  <a:lnTo>
                    <a:pt x="6" y="0"/>
                  </a:lnTo>
                  <a:lnTo>
                    <a:pt x="0" y="8"/>
                  </a:lnTo>
                  <a:lnTo>
                    <a:pt x="32" y="31"/>
                  </a:lnTo>
                  <a:lnTo>
                    <a:pt x="39"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750">
              <a:extLst>
                <a:ext uri="{FF2B5EF4-FFF2-40B4-BE49-F238E27FC236}">
                  <a16:creationId xmlns:a16="http://schemas.microsoft.com/office/drawing/2014/main" xmlns="" id="{E07ADFEB-D04F-4847-83E8-2794BD60BAD7}"/>
                </a:ext>
              </a:extLst>
            </p:cNvPr>
            <p:cNvSpPr>
              <a:spLocks/>
            </p:cNvSpPr>
            <p:nvPr/>
          </p:nvSpPr>
          <p:spPr bwMode="auto">
            <a:xfrm>
              <a:off x="132" y="189"/>
              <a:ext cx="40" cy="46"/>
            </a:xfrm>
            <a:custGeom>
              <a:avLst/>
              <a:gdLst>
                <a:gd name="T0" fmla="*/ 0 w 40"/>
                <a:gd name="T1" fmla="*/ 46 h 46"/>
                <a:gd name="T2" fmla="*/ 40 w 40"/>
                <a:gd name="T3" fmla="*/ 20 h 46"/>
                <a:gd name="T4" fmla="*/ 14 w 40"/>
                <a:gd name="T5" fmla="*/ 0 h 46"/>
                <a:gd name="T6" fmla="*/ 0 w 40"/>
                <a:gd name="T7" fmla="*/ 46 h 46"/>
              </a:gdLst>
              <a:ahLst/>
              <a:cxnLst>
                <a:cxn ang="0">
                  <a:pos x="T0" y="T1"/>
                </a:cxn>
                <a:cxn ang="0">
                  <a:pos x="T2" y="T3"/>
                </a:cxn>
                <a:cxn ang="0">
                  <a:pos x="T4" y="T5"/>
                </a:cxn>
                <a:cxn ang="0">
                  <a:pos x="T6" y="T7"/>
                </a:cxn>
              </a:cxnLst>
              <a:rect l="0" t="0" r="r" b="b"/>
              <a:pathLst>
                <a:path w="40" h="46">
                  <a:moveTo>
                    <a:pt x="0" y="46"/>
                  </a:moveTo>
                  <a:lnTo>
                    <a:pt x="40" y="20"/>
                  </a:lnTo>
                  <a:lnTo>
                    <a:pt x="14"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751">
              <a:extLst>
                <a:ext uri="{FF2B5EF4-FFF2-40B4-BE49-F238E27FC236}">
                  <a16:creationId xmlns:a16="http://schemas.microsoft.com/office/drawing/2014/main" xmlns="" id="{0B8981A1-F921-40E1-ABD6-FD1F543510CE}"/>
                </a:ext>
              </a:extLst>
            </p:cNvPr>
            <p:cNvSpPr>
              <a:spLocks/>
            </p:cNvSpPr>
            <p:nvPr/>
          </p:nvSpPr>
          <p:spPr bwMode="auto">
            <a:xfrm>
              <a:off x="150" y="37"/>
              <a:ext cx="133" cy="164"/>
            </a:xfrm>
            <a:custGeom>
              <a:avLst/>
              <a:gdLst>
                <a:gd name="T0" fmla="*/ 15 w 66"/>
                <a:gd name="T1" fmla="*/ 80 h 81"/>
                <a:gd name="T2" fmla="*/ 16 w 66"/>
                <a:gd name="T3" fmla="*/ 81 h 81"/>
                <a:gd name="T4" fmla="*/ 43 w 66"/>
                <a:gd name="T5" fmla="*/ 42 h 81"/>
                <a:gd name="T6" fmla="*/ 66 w 66"/>
                <a:gd name="T7" fmla="*/ 11 h 81"/>
                <a:gd name="T8" fmla="*/ 65 w 66"/>
                <a:gd name="T9" fmla="*/ 11 h 81"/>
                <a:gd name="T10" fmla="*/ 60 w 66"/>
                <a:gd name="T11" fmla="*/ 7 h 81"/>
                <a:gd name="T12" fmla="*/ 32 w 66"/>
                <a:gd name="T13" fmla="*/ 46 h 81"/>
                <a:gd name="T14" fmla="*/ 15 w 66"/>
                <a:gd name="T15" fmla="*/ 71 h 81"/>
                <a:gd name="T16" fmla="*/ 12 w 66"/>
                <a:gd name="T17" fmla="*/ 72 h 81"/>
                <a:gd name="T18" fmla="*/ 11 w 66"/>
                <a:gd name="T19" fmla="*/ 71 h 81"/>
                <a:gd name="T20" fmla="*/ 10 w 66"/>
                <a:gd name="T21" fmla="*/ 67 h 81"/>
                <a:gd name="T22" fmla="*/ 10 w 66"/>
                <a:gd name="T23" fmla="*/ 67 h 81"/>
                <a:gd name="T24" fmla="*/ 27 w 66"/>
                <a:gd name="T25" fmla="*/ 42 h 81"/>
                <a:gd name="T26" fmla="*/ 27 w 66"/>
                <a:gd name="T27" fmla="*/ 42 h 81"/>
                <a:gd name="T28" fmla="*/ 55 w 66"/>
                <a:gd name="T29" fmla="*/ 4 h 81"/>
                <a:gd name="T30" fmla="*/ 50 w 66"/>
                <a:gd name="T31" fmla="*/ 0 h 81"/>
                <a:gd name="T32" fmla="*/ 0 w 66"/>
                <a:gd name="T33" fmla="*/ 69 h 81"/>
                <a:gd name="T34" fmla="*/ 15 w 66"/>
                <a:gd name="T35" fmla="*/ 8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81">
                  <a:moveTo>
                    <a:pt x="15" y="80"/>
                  </a:moveTo>
                  <a:cubicBezTo>
                    <a:pt x="16" y="81"/>
                    <a:pt x="16" y="81"/>
                    <a:pt x="16" y="81"/>
                  </a:cubicBezTo>
                  <a:cubicBezTo>
                    <a:pt x="43" y="42"/>
                    <a:pt x="43" y="42"/>
                    <a:pt x="43" y="42"/>
                  </a:cubicBezTo>
                  <a:cubicBezTo>
                    <a:pt x="66" y="11"/>
                    <a:pt x="66" y="11"/>
                    <a:pt x="66" y="11"/>
                  </a:cubicBezTo>
                  <a:cubicBezTo>
                    <a:pt x="65" y="11"/>
                    <a:pt x="65" y="11"/>
                    <a:pt x="65" y="11"/>
                  </a:cubicBezTo>
                  <a:cubicBezTo>
                    <a:pt x="60" y="7"/>
                    <a:pt x="60" y="7"/>
                    <a:pt x="60" y="7"/>
                  </a:cubicBezTo>
                  <a:cubicBezTo>
                    <a:pt x="32" y="46"/>
                    <a:pt x="32" y="46"/>
                    <a:pt x="32" y="46"/>
                  </a:cubicBezTo>
                  <a:cubicBezTo>
                    <a:pt x="15" y="71"/>
                    <a:pt x="15" y="71"/>
                    <a:pt x="15" y="71"/>
                  </a:cubicBezTo>
                  <a:cubicBezTo>
                    <a:pt x="14" y="72"/>
                    <a:pt x="13" y="72"/>
                    <a:pt x="12" y="72"/>
                  </a:cubicBezTo>
                  <a:cubicBezTo>
                    <a:pt x="12" y="72"/>
                    <a:pt x="11" y="72"/>
                    <a:pt x="11" y="71"/>
                  </a:cubicBezTo>
                  <a:cubicBezTo>
                    <a:pt x="9" y="70"/>
                    <a:pt x="9" y="69"/>
                    <a:pt x="10" y="67"/>
                  </a:cubicBezTo>
                  <a:cubicBezTo>
                    <a:pt x="10" y="67"/>
                    <a:pt x="10" y="67"/>
                    <a:pt x="10" y="67"/>
                  </a:cubicBezTo>
                  <a:cubicBezTo>
                    <a:pt x="27" y="42"/>
                    <a:pt x="27" y="42"/>
                    <a:pt x="27" y="42"/>
                  </a:cubicBezTo>
                  <a:cubicBezTo>
                    <a:pt x="27" y="42"/>
                    <a:pt x="27" y="42"/>
                    <a:pt x="27" y="42"/>
                  </a:cubicBezTo>
                  <a:cubicBezTo>
                    <a:pt x="55" y="4"/>
                    <a:pt x="55" y="4"/>
                    <a:pt x="55" y="4"/>
                  </a:cubicBezTo>
                  <a:cubicBezTo>
                    <a:pt x="50" y="0"/>
                    <a:pt x="50" y="0"/>
                    <a:pt x="50" y="0"/>
                  </a:cubicBezTo>
                  <a:cubicBezTo>
                    <a:pt x="0" y="69"/>
                    <a:pt x="0" y="69"/>
                    <a:pt x="0" y="69"/>
                  </a:cubicBezTo>
                  <a:lnTo>
                    <a:pt x="1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752">
              <a:extLst>
                <a:ext uri="{FF2B5EF4-FFF2-40B4-BE49-F238E27FC236}">
                  <a16:creationId xmlns:a16="http://schemas.microsoft.com/office/drawing/2014/main" xmlns="" id="{E410DCCC-13C7-4507-BBAC-DA8A0F89012D}"/>
                </a:ext>
              </a:extLst>
            </p:cNvPr>
            <p:cNvSpPr>
              <a:spLocks/>
            </p:cNvSpPr>
            <p:nvPr/>
          </p:nvSpPr>
          <p:spPr bwMode="auto">
            <a:xfrm>
              <a:off x="261" y="156"/>
              <a:ext cx="245" cy="367"/>
            </a:xfrm>
            <a:custGeom>
              <a:avLst/>
              <a:gdLst>
                <a:gd name="T0" fmla="*/ 106 w 121"/>
                <a:gd name="T1" fmla="*/ 0 h 181"/>
                <a:gd name="T2" fmla="*/ 106 w 121"/>
                <a:gd name="T3" fmla="*/ 165 h 181"/>
                <a:gd name="T4" fmla="*/ 106 w 121"/>
                <a:gd name="T5" fmla="*/ 166 h 181"/>
                <a:gd name="T6" fmla="*/ 103 w 121"/>
                <a:gd name="T7" fmla="*/ 168 h 181"/>
                <a:gd name="T8" fmla="*/ 0 w 121"/>
                <a:gd name="T9" fmla="*/ 168 h 181"/>
                <a:gd name="T10" fmla="*/ 0 w 121"/>
                <a:gd name="T11" fmla="*/ 181 h 181"/>
                <a:gd name="T12" fmla="*/ 121 w 121"/>
                <a:gd name="T13" fmla="*/ 181 h 181"/>
                <a:gd name="T14" fmla="*/ 121 w 121"/>
                <a:gd name="T15" fmla="*/ 0 h 181"/>
                <a:gd name="T16" fmla="*/ 106 w 121"/>
                <a:gd name="T17"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181">
                  <a:moveTo>
                    <a:pt x="106" y="0"/>
                  </a:moveTo>
                  <a:cubicBezTo>
                    <a:pt x="106" y="165"/>
                    <a:pt x="106" y="165"/>
                    <a:pt x="106" y="165"/>
                  </a:cubicBezTo>
                  <a:cubicBezTo>
                    <a:pt x="106" y="165"/>
                    <a:pt x="106" y="165"/>
                    <a:pt x="106" y="166"/>
                  </a:cubicBezTo>
                  <a:cubicBezTo>
                    <a:pt x="105" y="167"/>
                    <a:pt x="104" y="168"/>
                    <a:pt x="103" y="168"/>
                  </a:cubicBezTo>
                  <a:cubicBezTo>
                    <a:pt x="0" y="168"/>
                    <a:pt x="0" y="168"/>
                    <a:pt x="0" y="168"/>
                  </a:cubicBezTo>
                  <a:cubicBezTo>
                    <a:pt x="0" y="181"/>
                    <a:pt x="0" y="181"/>
                    <a:pt x="0" y="181"/>
                  </a:cubicBezTo>
                  <a:cubicBezTo>
                    <a:pt x="121" y="181"/>
                    <a:pt x="121" y="181"/>
                    <a:pt x="121" y="181"/>
                  </a:cubicBezTo>
                  <a:cubicBezTo>
                    <a:pt x="121" y="0"/>
                    <a:pt x="121" y="0"/>
                    <a:pt x="121" y="0"/>
                  </a:cubicBezTo>
                  <a:lnTo>
                    <a:pt x="10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753">
              <a:extLst>
                <a:ext uri="{FF2B5EF4-FFF2-40B4-BE49-F238E27FC236}">
                  <a16:creationId xmlns:a16="http://schemas.microsoft.com/office/drawing/2014/main" xmlns="" id="{32B9C7DB-E306-404C-979D-C6A4C5E738F7}"/>
                </a:ext>
              </a:extLst>
            </p:cNvPr>
            <p:cNvSpPr>
              <a:spLocks/>
            </p:cNvSpPr>
            <p:nvPr/>
          </p:nvSpPr>
          <p:spPr bwMode="auto">
            <a:xfrm>
              <a:off x="4" y="156"/>
              <a:ext cx="245" cy="367"/>
            </a:xfrm>
            <a:custGeom>
              <a:avLst/>
              <a:gdLst>
                <a:gd name="T0" fmla="*/ 15 w 121"/>
                <a:gd name="T1" fmla="*/ 166 h 181"/>
                <a:gd name="T2" fmla="*/ 15 w 121"/>
                <a:gd name="T3" fmla="*/ 165 h 181"/>
                <a:gd name="T4" fmla="*/ 15 w 121"/>
                <a:gd name="T5" fmla="*/ 0 h 181"/>
                <a:gd name="T6" fmla="*/ 0 w 121"/>
                <a:gd name="T7" fmla="*/ 0 h 181"/>
                <a:gd name="T8" fmla="*/ 0 w 121"/>
                <a:gd name="T9" fmla="*/ 181 h 181"/>
                <a:gd name="T10" fmla="*/ 121 w 121"/>
                <a:gd name="T11" fmla="*/ 181 h 181"/>
                <a:gd name="T12" fmla="*/ 121 w 121"/>
                <a:gd name="T13" fmla="*/ 168 h 181"/>
                <a:gd name="T14" fmla="*/ 18 w 121"/>
                <a:gd name="T15" fmla="*/ 168 h 181"/>
                <a:gd name="T16" fmla="*/ 15 w 121"/>
                <a:gd name="T17" fmla="*/ 16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181">
                  <a:moveTo>
                    <a:pt x="15" y="166"/>
                  </a:moveTo>
                  <a:cubicBezTo>
                    <a:pt x="15" y="166"/>
                    <a:pt x="15" y="165"/>
                    <a:pt x="15" y="165"/>
                  </a:cubicBezTo>
                  <a:cubicBezTo>
                    <a:pt x="15" y="0"/>
                    <a:pt x="15" y="0"/>
                    <a:pt x="15" y="0"/>
                  </a:cubicBezTo>
                  <a:cubicBezTo>
                    <a:pt x="0" y="0"/>
                    <a:pt x="0" y="0"/>
                    <a:pt x="0" y="0"/>
                  </a:cubicBezTo>
                  <a:cubicBezTo>
                    <a:pt x="0" y="181"/>
                    <a:pt x="0" y="181"/>
                    <a:pt x="0" y="181"/>
                  </a:cubicBezTo>
                  <a:cubicBezTo>
                    <a:pt x="121" y="181"/>
                    <a:pt x="121" y="181"/>
                    <a:pt x="121" y="181"/>
                  </a:cubicBezTo>
                  <a:cubicBezTo>
                    <a:pt x="121" y="168"/>
                    <a:pt x="121" y="168"/>
                    <a:pt x="121" y="168"/>
                  </a:cubicBezTo>
                  <a:cubicBezTo>
                    <a:pt x="18" y="168"/>
                    <a:pt x="18" y="168"/>
                    <a:pt x="18" y="168"/>
                  </a:cubicBezTo>
                  <a:cubicBezTo>
                    <a:pt x="17" y="168"/>
                    <a:pt x="16" y="167"/>
                    <a:pt x="15" y="1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754">
              <a:extLst>
                <a:ext uri="{FF2B5EF4-FFF2-40B4-BE49-F238E27FC236}">
                  <a16:creationId xmlns:a16="http://schemas.microsoft.com/office/drawing/2014/main" xmlns="" id="{3DE1F2F5-0002-4296-92A6-CA0B5A54B324}"/>
                </a:ext>
              </a:extLst>
            </p:cNvPr>
            <p:cNvSpPr>
              <a:spLocks noEditPoints="1"/>
            </p:cNvSpPr>
            <p:nvPr/>
          </p:nvSpPr>
          <p:spPr bwMode="auto">
            <a:xfrm>
              <a:off x="47" y="132"/>
              <a:ext cx="202" cy="352"/>
            </a:xfrm>
            <a:custGeom>
              <a:avLst/>
              <a:gdLst>
                <a:gd name="T0" fmla="*/ 70 w 100"/>
                <a:gd name="T1" fmla="*/ 40 h 174"/>
                <a:gd name="T2" fmla="*/ 70 w 100"/>
                <a:gd name="T3" fmla="*/ 40 h 174"/>
                <a:gd name="T4" fmla="*/ 69 w 100"/>
                <a:gd name="T5" fmla="*/ 40 h 174"/>
                <a:gd name="T6" fmla="*/ 47 w 100"/>
                <a:gd name="T7" fmla="*/ 55 h 174"/>
                <a:gd name="T8" fmla="*/ 75 w 100"/>
                <a:gd name="T9" fmla="*/ 55 h 174"/>
                <a:gd name="T10" fmla="*/ 78 w 100"/>
                <a:gd name="T11" fmla="*/ 58 h 174"/>
                <a:gd name="T12" fmla="*/ 75 w 100"/>
                <a:gd name="T13" fmla="*/ 62 h 174"/>
                <a:gd name="T14" fmla="*/ 37 w 100"/>
                <a:gd name="T15" fmla="*/ 62 h 174"/>
                <a:gd name="T16" fmla="*/ 36 w 100"/>
                <a:gd name="T17" fmla="*/ 61 h 174"/>
                <a:gd name="T18" fmla="*/ 36 w 100"/>
                <a:gd name="T19" fmla="*/ 61 h 174"/>
                <a:gd name="T20" fmla="*/ 35 w 100"/>
                <a:gd name="T21" fmla="*/ 61 h 174"/>
                <a:gd name="T22" fmla="*/ 35 w 100"/>
                <a:gd name="T23" fmla="*/ 61 h 174"/>
                <a:gd name="T24" fmla="*/ 35 w 100"/>
                <a:gd name="T25" fmla="*/ 61 h 174"/>
                <a:gd name="T26" fmla="*/ 35 w 100"/>
                <a:gd name="T27" fmla="*/ 60 h 174"/>
                <a:gd name="T28" fmla="*/ 35 w 100"/>
                <a:gd name="T29" fmla="*/ 60 h 174"/>
                <a:gd name="T30" fmla="*/ 34 w 100"/>
                <a:gd name="T31" fmla="*/ 59 h 174"/>
                <a:gd name="T32" fmla="*/ 34 w 100"/>
                <a:gd name="T33" fmla="*/ 59 h 174"/>
                <a:gd name="T34" fmla="*/ 34 w 100"/>
                <a:gd name="T35" fmla="*/ 59 h 174"/>
                <a:gd name="T36" fmla="*/ 34 w 100"/>
                <a:gd name="T37" fmla="*/ 58 h 174"/>
                <a:gd name="T38" fmla="*/ 44 w 100"/>
                <a:gd name="T39" fmla="*/ 23 h 174"/>
                <a:gd name="T40" fmla="*/ 44 w 100"/>
                <a:gd name="T41" fmla="*/ 23 h 174"/>
                <a:gd name="T42" fmla="*/ 44 w 100"/>
                <a:gd name="T43" fmla="*/ 23 h 174"/>
                <a:gd name="T44" fmla="*/ 44 w 100"/>
                <a:gd name="T45" fmla="*/ 23 h 174"/>
                <a:gd name="T46" fmla="*/ 44 w 100"/>
                <a:gd name="T47" fmla="*/ 22 h 174"/>
                <a:gd name="T48" fmla="*/ 59 w 100"/>
                <a:gd name="T49" fmla="*/ 0 h 174"/>
                <a:gd name="T50" fmla="*/ 0 w 100"/>
                <a:gd name="T51" fmla="*/ 0 h 174"/>
                <a:gd name="T52" fmla="*/ 0 w 100"/>
                <a:gd name="T53" fmla="*/ 9 h 174"/>
                <a:gd name="T54" fmla="*/ 0 w 100"/>
                <a:gd name="T55" fmla="*/ 9 h 174"/>
                <a:gd name="T56" fmla="*/ 0 w 100"/>
                <a:gd name="T57" fmla="*/ 174 h 174"/>
                <a:gd name="T58" fmla="*/ 100 w 100"/>
                <a:gd name="T59" fmla="*/ 174 h 174"/>
                <a:gd name="T60" fmla="*/ 100 w 100"/>
                <a:gd name="T61" fmla="*/ 0 h 174"/>
                <a:gd name="T62" fmla="*/ 98 w 100"/>
                <a:gd name="T63" fmla="*/ 0 h 174"/>
                <a:gd name="T64" fmla="*/ 70 w 100"/>
                <a:gd name="T65" fmla="*/ 40 h 174"/>
                <a:gd name="T66" fmla="*/ 75 w 100"/>
                <a:gd name="T67" fmla="*/ 112 h 174"/>
                <a:gd name="T68" fmla="*/ 15 w 100"/>
                <a:gd name="T69" fmla="*/ 112 h 174"/>
                <a:gd name="T70" fmla="*/ 12 w 100"/>
                <a:gd name="T71" fmla="*/ 109 h 174"/>
                <a:gd name="T72" fmla="*/ 15 w 100"/>
                <a:gd name="T73" fmla="*/ 106 h 174"/>
                <a:gd name="T74" fmla="*/ 75 w 100"/>
                <a:gd name="T75" fmla="*/ 106 h 174"/>
                <a:gd name="T76" fmla="*/ 79 w 100"/>
                <a:gd name="T77" fmla="*/ 109 h 174"/>
                <a:gd name="T78" fmla="*/ 75 w 100"/>
                <a:gd name="T79" fmla="*/ 112 h 174"/>
                <a:gd name="T80" fmla="*/ 75 w 100"/>
                <a:gd name="T81" fmla="*/ 86 h 174"/>
                <a:gd name="T82" fmla="*/ 15 w 100"/>
                <a:gd name="T83" fmla="*/ 86 h 174"/>
                <a:gd name="T84" fmla="*/ 12 w 100"/>
                <a:gd name="T85" fmla="*/ 83 h 174"/>
                <a:gd name="T86" fmla="*/ 15 w 100"/>
                <a:gd name="T87" fmla="*/ 80 h 174"/>
                <a:gd name="T88" fmla="*/ 75 w 100"/>
                <a:gd name="T89" fmla="*/ 80 h 174"/>
                <a:gd name="T90" fmla="*/ 79 w 100"/>
                <a:gd name="T91" fmla="*/ 83 h 174"/>
                <a:gd name="T92" fmla="*/ 76 w 100"/>
                <a:gd name="T93" fmla="*/ 86 h 174"/>
                <a:gd name="T94" fmla="*/ 75 w 100"/>
                <a:gd name="T95" fmla="*/ 8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74">
                  <a:moveTo>
                    <a:pt x="70" y="40"/>
                  </a:moveTo>
                  <a:cubicBezTo>
                    <a:pt x="70" y="40"/>
                    <a:pt x="70" y="40"/>
                    <a:pt x="70" y="40"/>
                  </a:cubicBezTo>
                  <a:cubicBezTo>
                    <a:pt x="70" y="40"/>
                    <a:pt x="70" y="40"/>
                    <a:pt x="69" y="40"/>
                  </a:cubicBezTo>
                  <a:cubicBezTo>
                    <a:pt x="47" y="55"/>
                    <a:pt x="47" y="55"/>
                    <a:pt x="47" y="55"/>
                  </a:cubicBezTo>
                  <a:cubicBezTo>
                    <a:pt x="75" y="55"/>
                    <a:pt x="75" y="55"/>
                    <a:pt x="75" y="55"/>
                  </a:cubicBezTo>
                  <a:cubicBezTo>
                    <a:pt x="77" y="55"/>
                    <a:pt x="78" y="57"/>
                    <a:pt x="78" y="58"/>
                  </a:cubicBezTo>
                  <a:cubicBezTo>
                    <a:pt x="78" y="60"/>
                    <a:pt x="77" y="62"/>
                    <a:pt x="75" y="62"/>
                  </a:cubicBezTo>
                  <a:cubicBezTo>
                    <a:pt x="37" y="62"/>
                    <a:pt x="37" y="62"/>
                    <a:pt x="37" y="62"/>
                  </a:cubicBezTo>
                  <a:cubicBezTo>
                    <a:pt x="37" y="62"/>
                    <a:pt x="36" y="61"/>
                    <a:pt x="36" y="61"/>
                  </a:cubicBezTo>
                  <a:cubicBezTo>
                    <a:pt x="36" y="61"/>
                    <a:pt x="36" y="61"/>
                    <a:pt x="36" y="61"/>
                  </a:cubicBezTo>
                  <a:cubicBezTo>
                    <a:pt x="35" y="61"/>
                    <a:pt x="35" y="61"/>
                    <a:pt x="35" y="61"/>
                  </a:cubicBezTo>
                  <a:cubicBezTo>
                    <a:pt x="35" y="61"/>
                    <a:pt x="35" y="61"/>
                    <a:pt x="35" y="61"/>
                  </a:cubicBezTo>
                  <a:cubicBezTo>
                    <a:pt x="35" y="61"/>
                    <a:pt x="35" y="61"/>
                    <a:pt x="35" y="61"/>
                  </a:cubicBezTo>
                  <a:cubicBezTo>
                    <a:pt x="35" y="60"/>
                    <a:pt x="35" y="60"/>
                    <a:pt x="35" y="60"/>
                  </a:cubicBezTo>
                  <a:cubicBezTo>
                    <a:pt x="35" y="60"/>
                    <a:pt x="35" y="60"/>
                    <a:pt x="35" y="60"/>
                  </a:cubicBezTo>
                  <a:cubicBezTo>
                    <a:pt x="34" y="59"/>
                    <a:pt x="34" y="59"/>
                    <a:pt x="34" y="59"/>
                  </a:cubicBezTo>
                  <a:cubicBezTo>
                    <a:pt x="34" y="59"/>
                    <a:pt x="34" y="59"/>
                    <a:pt x="34" y="59"/>
                  </a:cubicBezTo>
                  <a:cubicBezTo>
                    <a:pt x="34" y="59"/>
                    <a:pt x="34" y="59"/>
                    <a:pt x="34" y="59"/>
                  </a:cubicBezTo>
                  <a:cubicBezTo>
                    <a:pt x="34" y="58"/>
                    <a:pt x="34" y="58"/>
                    <a:pt x="34" y="58"/>
                  </a:cubicBezTo>
                  <a:cubicBezTo>
                    <a:pt x="44" y="23"/>
                    <a:pt x="44" y="23"/>
                    <a:pt x="44" y="23"/>
                  </a:cubicBezTo>
                  <a:cubicBezTo>
                    <a:pt x="44" y="23"/>
                    <a:pt x="44" y="23"/>
                    <a:pt x="44" y="23"/>
                  </a:cubicBezTo>
                  <a:cubicBezTo>
                    <a:pt x="44" y="23"/>
                    <a:pt x="44" y="23"/>
                    <a:pt x="44" y="23"/>
                  </a:cubicBezTo>
                  <a:cubicBezTo>
                    <a:pt x="44" y="23"/>
                    <a:pt x="44" y="23"/>
                    <a:pt x="44" y="23"/>
                  </a:cubicBezTo>
                  <a:cubicBezTo>
                    <a:pt x="44" y="22"/>
                    <a:pt x="44" y="22"/>
                    <a:pt x="44" y="22"/>
                  </a:cubicBezTo>
                  <a:cubicBezTo>
                    <a:pt x="59" y="0"/>
                    <a:pt x="59" y="0"/>
                    <a:pt x="59" y="0"/>
                  </a:cubicBezTo>
                  <a:cubicBezTo>
                    <a:pt x="0" y="0"/>
                    <a:pt x="0" y="0"/>
                    <a:pt x="0" y="0"/>
                  </a:cubicBezTo>
                  <a:cubicBezTo>
                    <a:pt x="0" y="9"/>
                    <a:pt x="0" y="9"/>
                    <a:pt x="0" y="9"/>
                  </a:cubicBezTo>
                  <a:cubicBezTo>
                    <a:pt x="0" y="9"/>
                    <a:pt x="0" y="9"/>
                    <a:pt x="0" y="9"/>
                  </a:cubicBezTo>
                  <a:cubicBezTo>
                    <a:pt x="0" y="174"/>
                    <a:pt x="0" y="174"/>
                    <a:pt x="0" y="174"/>
                  </a:cubicBezTo>
                  <a:cubicBezTo>
                    <a:pt x="100" y="174"/>
                    <a:pt x="100" y="174"/>
                    <a:pt x="100" y="174"/>
                  </a:cubicBezTo>
                  <a:cubicBezTo>
                    <a:pt x="100" y="0"/>
                    <a:pt x="100" y="0"/>
                    <a:pt x="100" y="0"/>
                  </a:cubicBezTo>
                  <a:cubicBezTo>
                    <a:pt x="98" y="0"/>
                    <a:pt x="98" y="0"/>
                    <a:pt x="98" y="0"/>
                  </a:cubicBezTo>
                  <a:lnTo>
                    <a:pt x="70" y="40"/>
                  </a:lnTo>
                  <a:close/>
                  <a:moveTo>
                    <a:pt x="75" y="112"/>
                  </a:moveTo>
                  <a:cubicBezTo>
                    <a:pt x="15" y="112"/>
                    <a:pt x="15" y="112"/>
                    <a:pt x="15" y="112"/>
                  </a:cubicBezTo>
                  <a:cubicBezTo>
                    <a:pt x="13" y="112"/>
                    <a:pt x="12" y="110"/>
                    <a:pt x="12" y="109"/>
                  </a:cubicBezTo>
                  <a:cubicBezTo>
                    <a:pt x="12" y="107"/>
                    <a:pt x="13" y="106"/>
                    <a:pt x="15" y="106"/>
                  </a:cubicBezTo>
                  <a:cubicBezTo>
                    <a:pt x="75" y="106"/>
                    <a:pt x="75" y="106"/>
                    <a:pt x="75" y="106"/>
                  </a:cubicBezTo>
                  <a:cubicBezTo>
                    <a:pt x="77" y="106"/>
                    <a:pt x="79" y="107"/>
                    <a:pt x="79" y="109"/>
                  </a:cubicBezTo>
                  <a:cubicBezTo>
                    <a:pt x="79" y="110"/>
                    <a:pt x="77" y="112"/>
                    <a:pt x="75" y="112"/>
                  </a:cubicBezTo>
                  <a:close/>
                  <a:moveTo>
                    <a:pt x="75" y="86"/>
                  </a:moveTo>
                  <a:cubicBezTo>
                    <a:pt x="15" y="86"/>
                    <a:pt x="15" y="86"/>
                    <a:pt x="15" y="86"/>
                  </a:cubicBezTo>
                  <a:cubicBezTo>
                    <a:pt x="13" y="86"/>
                    <a:pt x="12" y="85"/>
                    <a:pt x="12" y="83"/>
                  </a:cubicBezTo>
                  <a:cubicBezTo>
                    <a:pt x="12" y="81"/>
                    <a:pt x="13" y="80"/>
                    <a:pt x="15" y="80"/>
                  </a:cubicBezTo>
                  <a:cubicBezTo>
                    <a:pt x="75" y="80"/>
                    <a:pt x="75" y="80"/>
                    <a:pt x="75" y="80"/>
                  </a:cubicBezTo>
                  <a:cubicBezTo>
                    <a:pt x="77" y="80"/>
                    <a:pt x="79" y="81"/>
                    <a:pt x="79" y="83"/>
                  </a:cubicBezTo>
                  <a:cubicBezTo>
                    <a:pt x="79" y="85"/>
                    <a:pt x="78" y="86"/>
                    <a:pt x="76" y="86"/>
                  </a:cubicBezTo>
                  <a:cubicBezTo>
                    <a:pt x="76" y="86"/>
                    <a:pt x="76" y="86"/>
                    <a:pt x="75" y="86"/>
                  </a:cubicBez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755">
              <a:extLst>
                <a:ext uri="{FF2B5EF4-FFF2-40B4-BE49-F238E27FC236}">
                  <a16:creationId xmlns:a16="http://schemas.microsoft.com/office/drawing/2014/main" xmlns="" id="{07EDC7D2-F193-46EF-A499-99BFE69B4009}"/>
                </a:ext>
              </a:extLst>
            </p:cNvPr>
            <p:cNvSpPr>
              <a:spLocks/>
            </p:cNvSpPr>
            <p:nvPr/>
          </p:nvSpPr>
          <p:spPr bwMode="auto">
            <a:xfrm>
              <a:off x="261" y="132"/>
              <a:ext cx="202" cy="352"/>
            </a:xfrm>
            <a:custGeom>
              <a:avLst/>
              <a:gdLst>
                <a:gd name="T0" fmla="*/ 0 w 202"/>
                <a:gd name="T1" fmla="*/ 352 h 352"/>
                <a:gd name="T2" fmla="*/ 202 w 202"/>
                <a:gd name="T3" fmla="*/ 352 h 352"/>
                <a:gd name="T4" fmla="*/ 202 w 202"/>
                <a:gd name="T5" fmla="*/ 18 h 352"/>
                <a:gd name="T6" fmla="*/ 202 w 202"/>
                <a:gd name="T7" fmla="*/ 18 h 352"/>
                <a:gd name="T8" fmla="*/ 202 w 202"/>
                <a:gd name="T9" fmla="*/ 0 h 352"/>
                <a:gd name="T10" fmla="*/ 0 w 202"/>
                <a:gd name="T11" fmla="*/ 0 h 352"/>
                <a:gd name="T12" fmla="*/ 0 w 202"/>
                <a:gd name="T13" fmla="*/ 352 h 352"/>
              </a:gdLst>
              <a:ahLst/>
              <a:cxnLst>
                <a:cxn ang="0">
                  <a:pos x="T0" y="T1"/>
                </a:cxn>
                <a:cxn ang="0">
                  <a:pos x="T2" y="T3"/>
                </a:cxn>
                <a:cxn ang="0">
                  <a:pos x="T4" y="T5"/>
                </a:cxn>
                <a:cxn ang="0">
                  <a:pos x="T6" y="T7"/>
                </a:cxn>
                <a:cxn ang="0">
                  <a:pos x="T8" y="T9"/>
                </a:cxn>
                <a:cxn ang="0">
                  <a:pos x="T10" y="T11"/>
                </a:cxn>
                <a:cxn ang="0">
                  <a:pos x="T12" y="T13"/>
                </a:cxn>
              </a:cxnLst>
              <a:rect l="0" t="0" r="r" b="b"/>
              <a:pathLst>
                <a:path w="202" h="352">
                  <a:moveTo>
                    <a:pt x="0" y="352"/>
                  </a:moveTo>
                  <a:lnTo>
                    <a:pt x="202" y="352"/>
                  </a:lnTo>
                  <a:lnTo>
                    <a:pt x="202" y="18"/>
                  </a:lnTo>
                  <a:lnTo>
                    <a:pt x="202" y="18"/>
                  </a:lnTo>
                  <a:lnTo>
                    <a:pt x="202" y="0"/>
                  </a:lnTo>
                  <a:lnTo>
                    <a:pt x="0" y="0"/>
                  </a:lnTo>
                  <a:lnTo>
                    <a:pt x="0" y="352"/>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6" name="Group 1658">
            <a:extLst>
              <a:ext uri="{FF2B5EF4-FFF2-40B4-BE49-F238E27FC236}">
                <a16:creationId xmlns:a16="http://schemas.microsoft.com/office/drawing/2014/main" xmlns="" id="{AD22B0E0-CCB8-49CC-8C73-BC9AAFC3062A}"/>
              </a:ext>
            </a:extLst>
          </p:cNvPr>
          <p:cNvGrpSpPr>
            <a:grpSpLocks noChangeAspect="1"/>
          </p:cNvGrpSpPr>
          <p:nvPr/>
        </p:nvGrpSpPr>
        <p:grpSpPr bwMode="auto">
          <a:xfrm>
            <a:off x="5105369" y="2339036"/>
            <a:ext cx="640822" cy="558928"/>
            <a:chOff x="4" y="4"/>
            <a:chExt cx="626" cy="546"/>
          </a:xfrm>
          <a:solidFill>
            <a:srgbClr val="1DC1DA"/>
          </a:solidFill>
        </p:grpSpPr>
        <p:sp>
          <p:nvSpPr>
            <p:cNvPr id="107" name="Freeform 1659">
              <a:extLst>
                <a:ext uri="{FF2B5EF4-FFF2-40B4-BE49-F238E27FC236}">
                  <a16:creationId xmlns:a16="http://schemas.microsoft.com/office/drawing/2014/main" xmlns="" id="{B454FDAF-409B-4A3E-A05D-1610F70C2706}"/>
                </a:ext>
              </a:extLst>
            </p:cNvPr>
            <p:cNvSpPr>
              <a:spLocks/>
            </p:cNvSpPr>
            <p:nvPr/>
          </p:nvSpPr>
          <p:spPr bwMode="auto">
            <a:xfrm>
              <a:off x="321" y="223"/>
              <a:ext cx="279" cy="143"/>
            </a:xfrm>
            <a:custGeom>
              <a:avLst/>
              <a:gdLst>
                <a:gd name="T0" fmla="*/ 97 w 138"/>
                <a:gd name="T1" fmla="*/ 14 h 71"/>
                <a:gd name="T2" fmla="*/ 128 w 138"/>
                <a:gd name="T3" fmla="*/ 0 h 71"/>
                <a:gd name="T4" fmla="*/ 126 w 138"/>
                <a:gd name="T5" fmla="*/ 0 h 71"/>
                <a:gd name="T6" fmla="*/ 0 w 138"/>
                <a:gd name="T7" fmla="*/ 68 h 71"/>
                <a:gd name="T8" fmla="*/ 0 w 138"/>
                <a:gd name="T9" fmla="*/ 71 h 71"/>
                <a:gd name="T10" fmla="*/ 138 w 138"/>
                <a:gd name="T11" fmla="*/ 5 h 71"/>
                <a:gd name="T12" fmla="*/ 133 w 138"/>
                <a:gd name="T13" fmla="*/ 3 h 71"/>
                <a:gd name="T14" fmla="*/ 99 w 138"/>
                <a:gd name="T15" fmla="*/ 18 h 71"/>
                <a:gd name="T16" fmla="*/ 98 w 138"/>
                <a:gd name="T17" fmla="*/ 18 h 71"/>
                <a:gd name="T18" fmla="*/ 96 w 138"/>
                <a:gd name="T19" fmla="*/ 17 h 71"/>
                <a:gd name="T20" fmla="*/ 97 w 138"/>
                <a:gd name="T21" fmla="*/ 1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71">
                  <a:moveTo>
                    <a:pt x="97" y="14"/>
                  </a:moveTo>
                  <a:cubicBezTo>
                    <a:pt x="128" y="0"/>
                    <a:pt x="128" y="0"/>
                    <a:pt x="128" y="0"/>
                  </a:cubicBezTo>
                  <a:cubicBezTo>
                    <a:pt x="126" y="0"/>
                    <a:pt x="126" y="0"/>
                    <a:pt x="126" y="0"/>
                  </a:cubicBezTo>
                  <a:cubicBezTo>
                    <a:pt x="80" y="5"/>
                    <a:pt x="8" y="62"/>
                    <a:pt x="0" y="68"/>
                  </a:cubicBezTo>
                  <a:cubicBezTo>
                    <a:pt x="0" y="71"/>
                    <a:pt x="0" y="71"/>
                    <a:pt x="0" y="71"/>
                  </a:cubicBezTo>
                  <a:cubicBezTo>
                    <a:pt x="138" y="5"/>
                    <a:pt x="138" y="5"/>
                    <a:pt x="138" y="5"/>
                  </a:cubicBezTo>
                  <a:cubicBezTo>
                    <a:pt x="133" y="3"/>
                    <a:pt x="133" y="3"/>
                    <a:pt x="133" y="3"/>
                  </a:cubicBezTo>
                  <a:cubicBezTo>
                    <a:pt x="99" y="18"/>
                    <a:pt x="99" y="18"/>
                    <a:pt x="99" y="18"/>
                  </a:cubicBezTo>
                  <a:cubicBezTo>
                    <a:pt x="99" y="18"/>
                    <a:pt x="98" y="18"/>
                    <a:pt x="98" y="18"/>
                  </a:cubicBezTo>
                  <a:cubicBezTo>
                    <a:pt x="97" y="18"/>
                    <a:pt x="96" y="18"/>
                    <a:pt x="96" y="17"/>
                  </a:cubicBezTo>
                  <a:cubicBezTo>
                    <a:pt x="96" y="16"/>
                    <a:pt x="96" y="15"/>
                    <a:pt x="9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660">
              <a:extLst>
                <a:ext uri="{FF2B5EF4-FFF2-40B4-BE49-F238E27FC236}">
                  <a16:creationId xmlns:a16="http://schemas.microsoft.com/office/drawing/2014/main" xmlns="" id="{F6327B07-8641-4AB7-9D69-8A735A79B5B0}"/>
                </a:ext>
              </a:extLst>
            </p:cNvPr>
            <p:cNvSpPr>
              <a:spLocks/>
            </p:cNvSpPr>
            <p:nvPr/>
          </p:nvSpPr>
          <p:spPr bwMode="auto">
            <a:xfrm>
              <a:off x="475" y="330"/>
              <a:ext cx="115" cy="97"/>
            </a:xfrm>
            <a:custGeom>
              <a:avLst/>
              <a:gdLst>
                <a:gd name="T0" fmla="*/ 11 w 57"/>
                <a:gd name="T1" fmla="*/ 29 h 48"/>
                <a:gd name="T2" fmla="*/ 1 w 57"/>
                <a:gd name="T3" fmla="*/ 47 h 48"/>
                <a:gd name="T4" fmla="*/ 5 w 57"/>
                <a:gd name="T5" fmla="*/ 48 h 48"/>
                <a:gd name="T6" fmla="*/ 25 w 57"/>
                <a:gd name="T7" fmla="*/ 42 h 48"/>
                <a:gd name="T8" fmla="*/ 50 w 57"/>
                <a:gd name="T9" fmla="*/ 0 h 48"/>
                <a:gd name="T10" fmla="*/ 47 w 57"/>
                <a:gd name="T11" fmla="*/ 0 h 48"/>
                <a:gd name="T12" fmla="*/ 20 w 57"/>
                <a:gd name="T13" fmla="*/ 17 h 48"/>
                <a:gd name="T14" fmla="*/ 15 w 57"/>
                <a:gd name="T15" fmla="*/ 24 h 48"/>
                <a:gd name="T16" fmla="*/ 34 w 57"/>
                <a:gd name="T17" fmla="*/ 17 h 48"/>
                <a:gd name="T18" fmla="*/ 37 w 57"/>
                <a:gd name="T19" fmla="*/ 17 h 48"/>
                <a:gd name="T20" fmla="*/ 37 w 57"/>
                <a:gd name="T21" fmla="*/ 20 h 48"/>
                <a:gd name="T22" fmla="*/ 11 w 57"/>
                <a:gd name="T23"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48">
                  <a:moveTo>
                    <a:pt x="11" y="29"/>
                  </a:moveTo>
                  <a:cubicBezTo>
                    <a:pt x="5" y="34"/>
                    <a:pt x="0" y="43"/>
                    <a:pt x="1" y="47"/>
                  </a:cubicBezTo>
                  <a:cubicBezTo>
                    <a:pt x="1" y="47"/>
                    <a:pt x="2" y="48"/>
                    <a:pt x="5" y="48"/>
                  </a:cubicBezTo>
                  <a:cubicBezTo>
                    <a:pt x="8" y="48"/>
                    <a:pt x="14" y="47"/>
                    <a:pt x="25" y="42"/>
                  </a:cubicBezTo>
                  <a:cubicBezTo>
                    <a:pt x="57" y="27"/>
                    <a:pt x="52" y="5"/>
                    <a:pt x="50" y="0"/>
                  </a:cubicBezTo>
                  <a:cubicBezTo>
                    <a:pt x="49" y="0"/>
                    <a:pt x="48" y="0"/>
                    <a:pt x="47" y="0"/>
                  </a:cubicBezTo>
                  <a:cubicBezTo>
                    <a:pt x="29" y="0"/>
                    <a:pt x="25" y="8"/>
                    <a:pt x="20" y="17"/>
                  </a:cubicBezTo>
                  <a:cubicBezTo>
                    <a:pt x="18" y="19"/>
                    <a:pt x="17" y="22"/>
                    <a:pt x="15" y="24"/>
                  </a:cubicBezTo>
                  <a:cubicBezTo>
                    <a:pt x="21" y="24"/>
                    <a:pt x="30" y="22"/>
                    <a:pt x="34" y="17"/>
                  </a:cubicBezTo>
                  <a:cubicBezTo>
                    <a:pt x="35" y="16"/>
                    <a:pt x="36" y="16"/>
                    <a:pt x="37" y="17"/>
                  </a:cubicBezTo>
                  <a:cubicBezTo>
                    <a:pt x="38" y="18"/>
                    <a:pt x="38" y="19"/>
                    <a:pt x="37" y="20"/>
                  </a:cubicBezTo>
                  <a:cubicBezTo>
                    <a:pt x="30" y="27"/>
                    <a:pt x="15" y="29"/>
                    <a:pt x="11"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661">
              <a:extLst>
                <a:ext uri="{FF2B5EF4-FFF2-40B4-BE49-F238E27FC236}">
                  <a16:creationId xmlns:a16="http://schemas.microsoft.com/office/drawing/2014/main" xmlns="" id="{E2E84E58-1853-4CE9-8C7D-D5BD2F554742}"/>
                </a:ext>
              </a:extLst>
            </p:cNvPr>
            <p:cNvSpPr>
              <a:spLocks/>
            </p:cNvSpPr>
            <p:nvPr/>
          </p:nvSpPr>
          <p:spPr bwMode="auto">
            <a:xfrm>
              <a:off x="155" y="214"/>
              <a:ext cx="324" cy="140"/>
            </a:xfrm>
            <a:custGeom>
              <a:avLst/>
              <a:gdLst>
                <a:gd name="T0" fmla="*/ 160 w 160"/>
                <a:gd name="T1" fmla="*/ 16 h 69"/>
                <a:gd name="T2" fmla="*/ 124 w 160"/>
                <a:gd name="T3" fmla="*/ 0 h 69"/>
                <a:gd name="T4" fmla="*/ 80 w 160"/>
                <a:gd name="T5" fmla="*/ 19 h 69"/>
                <a:gd name="T6" fmla="*/ 36 w 160"/>
                <a:gd name="T7" fmla="*/ 0 h 69"/>
                <a:gd name="T8" fmla="*/ 0 w 160"/>
                <a:gd name="T9" fmla="*/ 16 h 69"/>
                <a:gd name="T10" fmla="*/ 80 w 160"/>
                <a:gd name="T11" fmla="*/ 69 h 69"/>
                <a:gd name="T12" fmla="*/ 160 w 160"/>
                <a:gd name="T13" fmla="*/ 16 h 69"/>
              </a:gdLst>
              <a:ahLst/>
              <a:cxnLst>
                <a:cxn ang="0">
                  <a:pos x="T0" y="T1"/>
                </a:cxn>
                <a:cxn ang="0">
                  <a:pos x="T2" y="T3"/>
                </a:cxn>
                <a:cxn ang="0">
                  <a:pos x="T4" y="T5"/>
                </a:cxn>
                <a:cxn ang="0">
                  <a:pos x="T6" y="T7"/>
                </a:cxn>
                <a:cxn ang="0">
                  <a:pos x="T8" y="T9"/>
                </a:cxn>
                <a:cxn ang="0">
                  <a:pos x="T10" y="T11"/>
                </a:cxn>
                <a:cxn ang="0">
                  <a:pos x="T12" y="T13"/>
                </a:cxn>
              </a:cxnLst>
              <a:rect l="0" t="0" r="r" b="b"/>
              <a:pathLst>
                <a:path w="160" h="69">
                  <a:moveTo>
                    <a:pt x="160" y="16"/>
                  </a:moveTo>
                  <a:cubicBezTo>
                    <a:pt x="150" y="9"/>
                    <a:pt x="138" y="4"/>
                    <a:pt x="124" y="0"/>
                  </a:cubicBezTo>
                  <a:cubicBezTo>
                    <a:pt x="113" y="12"/>
                    <a:pt x="97" y="19"/>
                    <a:pt x="80" y="19"/>
                  </a:cubicBezTo>
                  <a:cubicBezTo>
                    <a:pt x="63" y="19"/>
                    <a:pt x="47" y="12"/>
                    <a:pt x="36" y="0"/>
                  </a:cubicBezTo>
                  <a:cubicBezTo>
                    <a:pt x="22" y="4"/>
                    <a:pt x="10" y="9"/>
                    <a:pt x="0" y="16"/>
                  </a:cubicBezTo>
                  <a:cubicBezTo>
                    <a:pt x="37" y="35"/>
                    <a:pt x="73" y="63"/>
                    <a:pt x="80" y="69"/>
                  </a:cubicBezTo>
                  <a:cubicBezTo>
                    <a:pt x="87" y="63"/>
                    <a:pt x="123" y="35"/>
                    <a:pt x="16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662">
              <a:extLst>
                <a:ext uri="{FF2B5EF4-FFF2-40B4-BE49-F238E27FC236}">
                  <a16:creationId xmlns:a16="http://schemas.microsoft.com/office/drawing/2014/main" xmlns="" id="{6AD32BB3-B057-460C-93B0-081D108BABAF}"/>
                </a:ext>
              </a:extLst>
            </p:cNvPr>
            <p:cNvSpPr>
              <a:spLocks/>
            </p:cNvSpPr>
            <p:nvPr/>
          </p:nvSpPr>
          <p:spPr bwMode="auto">
            <a:xfrm>
              <a:off x="321" y="227"/>
              <a:ext cx="309" cy="323"/>
            </a:xfrm>
            <a:custGeom>
              <a:avLst/>
              <a:gdLst>
                <a:gd name="T0" fmla="*/ 0 w 153"/>
                <a:gd name="T1" fmla="*/ 74 h 160"/>
                <a:gd name="T2" fmla="*/ 0 w 153"/>
                <a:gd name="T3" fmla="*/ 160 h 160"/>
                <a:gd name="T4" fmla="*/ 80 w 153"/>
                <a:gd name="T5" fmla="*/ 129 h 160"/>
                <a:gd name="T6" fmla="*/ 97 w 153"/>
                <a:gd name="T7" fmla="*/ 99 h 160"/>
                <a:gd name="T8" fmla="*/ 81 w 153"/>
                <a:gd name="T9" fmla="*/ 103 h 160"/>
                <a:gd name="T10" fmla="*/ 73 w 153"/>
                <a:gd name="T11" fmla="*/ 99 h 160"/>
                <a:gd name="T12" fmla="*/ 85 w 153"/>
                <a:gd name="T13" fmla="*/ 76 h 160"/>
                <a:gd name="T14" fmla="*/ 92 w 153"/>
                <a:gd name="T15" fmla="*/ 66 h 160"/>
                <a:gd name="T16" fmla="*/ 127 w 153"/>
                <a:gd name="T17" fmla="*/ 47 h 160"/>
                <a:gd name="T18" fmla="*/ 153 w 153"/>
                <a:gd name="T19" fmla="*/ 0 h 160"/>
                <a:gd name="T20" fmla="*/ 0 w 153"/>
                <a:gd name="T21" fmla="*/ 7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60">
                  <a:moveTo>
                    <a:pt x="0" y="74"/>
                  </a:moveTo>
                  <a:cubicBezTo>
                    <a:pt x="0" y="160"/>
                    <a:pt x="0" y="160"/>
                    <a:pt x="0" y="160"/>
                  </a:cubicBezTo>
                  <a:cubicBezTo>
                    <a:pt x="21" y="137"/>
                    <a:pt x="72" y="130"/>
                    <a:pt x="80" y="129"/>
                  </a:cubicBezTo>
                  <a:cubicBezTo>
                    <a:pt x="97" y="99"/>
                    <a:pt x="97" y="99"/>
                    <a:pt x="97" y="99"/>
                  </a:cubicBezTo>
                  <a:cubicBezTo>
                    <a:pt x="90" y="102"/>
                    <a:pt x="85" y="103"/>
                    <a:pt x="81" y="103"/>
                  </a:cubicBezTo>
                  <a:cubicBezTo>
                    <a:pt x="76" y="103"/>
                    <a:pt x="74" y="101"/>
                    <a:pt x="73" y="99"/>
                  </a:cubicBezTo>
                  <a:cubicBezTo>
                    <a:pt x="71" y="93"/>
                    <a:pt x="78" y="82"/>
                    <a:pt x="85" y="76"/>
                  </a:cubicBezTo>
                  <a:cubicBezTo>
                    <a:pt x="88" y="74"/>
                    <a:pt x="90" y="70"/>
                    <a:pt x="92" y="66"/>
                  </a:cubicBezTo>
                  <a:cubicBezTo>
                    <a:pt x="98" y="56"/>
                    <a:pt x="103" y="46"/>
                    <a:pt x="127" y="47"/>
                  </a:cubicBezTo>
                  <a:cubicBezTo>
                    <a:pt x="153" y="0"/>
                    <a:pt x="153" y="0"/>
                    <a:pt x="153" y="0"/>
                  </a:cubicBezTo>
                  <a:lnTo>
                    <a:pt x="0" y="74"/>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Oval 1663">
              <a:extLst>
                <a:ext uri="{FF2B5EF4-FFF2-40B4-BE49-F238E27FC236}">
                  <a16:creationId xmlns:a16="http://schemas.microsoft.com/office/drawing/2014/main" xmlns="" id="{1F2A88A7-A0C0-4F31-88FF-E3E8AE50E373}"/>
                </a:ext>
              </a:extLst>
            </p:cNvPr>
            <p:cNvSpPr>
              <a:spLocks noChangeArrowheads="1"/>
            </p:cNvSpPr>
            <p:nvPr/>
          </p:nvSpPr>
          <p:spPr bwMode="auto">
            <a:xfrm>
              <a:off x="198" y="4"/>
              <a:ext cx="238" cy="2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664">
              <a:extLst>
                <a:ext uri="{FF2B5EF4-FFF2-40B4-BE49-F238E27FC236}">
                  <a16:creationId xmlns:a16="http://schemas.microsoft.com/office/drawing/2014/main" xmlns="" id="{2D50D2A8-0FF2-4196-87D4-2EE281E62F33}"/>
                </a:ext>
              </a:extLst>
            </p:cNvPr>
            <p:cNvSpPr>
              <a:spLocks/>
            </p:cNvSpPr>
            <p:nvPr/>
          </p:nvSpPr>
          <p:spPr bwMode="auto">
            <a:xfrm>
              <a:off x="34" y="223"/>
              <a:ext cx="279" cy="143"/>
            </a:xfrm>
            <a:custGeom>
              <a:avLst/>
              <a:gdLst>
                <a:gd name="T0" fmla="*/ 40 w 138"/>
                <a:gd name="T1" fmla="*/ 18 h 71"/>
                <a:gd name="T2" fmla="*/ 39 w 138"/>
                <a:gd name="T3" fmla="*/ 18 h 71"/>
                <a:gd name="T4" fmla="*/ 5 w 138"/>
                <a:gd name="T5" fmla="*/ 3 h 71"/>
                <a:gd name="T6" fmla="*/ 0 w 138"/>
                <a:gd name="T7" fmla="*/ 5 h 71"/>
                <a:gd name="T8" fmla="*/ 138 w 138"/>
                <a:gd name="T9" fmla="*/ 71 h 71"/>
                <a:gd name="T10" fmla="*/ 138 w 138"/>
                <a:gd name="T11" fmla="*/ 68 h 71"/>
                <a:gd name="T12" fmla="*/ 12 w 138"/>
                <a:gd name="T13" fmla="*/ 0 h 71"/>
                <a:gd name="T14" fmla="*/ 10 w 138"/>
                <a:gd name="T15" fmla="*/ 0 h 71"/>
                <a:gd name="T16" fmla="*/ 41 w 138"/>
                <a:gd name="T17" fmla="*/ 14 h 71"/>
                <a:gd name="T18" fmla="*/ 42 w 138"/>
                <a:gd name="T19" fmla="*/ 17 h 71"/>
                <a:gd name="T20" fmla="*/ 40 w 138"/>
                <a:gd name="T21" fmla="*/ 1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71">
                  <a:moveTo>
                    <a:pt x="40" y="18"/>
                  </a:moveTo>
                  <a:cubicBezTo>
                    <a:pt x="40" y="18"/>
                    <a:pt x="39" y="18"/>
                    <a:pt x="39" y="18"/>
                  </a:cubicBezTo>
                  <a:cubicBezTo>
                    <a:pt x="5" y="3"/>
                    <a:pt x="5" y="3"/>
                    <a:pt x="5" y="3"/>
                  </a:cubicBezTo>
                  <a:cubicBezTo>
                    <a:pt x="0" y="5"/>
                    <a:pt x="0" y="5"/>
                    <a:pt x="0" y="5"/>
                  </a:cubicBezTo>
                  <a:cubicBezTo>
                    <a:pt x="138" y="71"/>
                    <a:pt x="138" y="71"/>
                    <a:pt x="138" y="71"/>
                  </a:cubicBezTo>
                  <a:cubicBezTo>
                    <a:pt x="138" y="68"/>
                    <a:pt x="138" y="68"/>
                    <a:pt x="138" y="68"/>
                  </a:cubicBezTo>
                  <a:cubicBezTo>
                    <a:pt x="130" y="62"/>
                    <a:pt x="58" y="5"/>
                    <a:pt x="12" y="0"/>
                  </a:cubicBezTo>
                  <a:cubicBezTo>
                    <a:pt x="10" y="0"/>
                    <a:pt x="10" y="0"/>
                    <a:pt x="10" y="0"/>
                  </a:cubicBezTo>
                  <a:cubicBezTo>
                    <a:pt x="41" y="14"/>
                    <a:pt x="41" y="14"/>
                    <a:pt x="41" y="14"/>
                  </a:cubicBezTo>
                  <a:cubicBezTo>
                    <a:pt x="42" y="15"/>
                    <a:pt x="42" y="16"/>
                    <a:pt x="42" y="17"/>
                  </a:cubicBezTo>
                  <a:cubicBezTo>
                    <a:pt x="42" y="18"/>
                    <a:pt x="41" y="18"/>
                    <a:pt x="4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665">
              <a:extLst>
                <a:ext uri="{FF2B5EF4-FFF2-40B4-BE49-F238E27FC236}">
                  <a16:creationId xmlns:a16="http://schemas.microsoft.com/office/drawing/2014/main" xmlns="" id="{20EE58D5-4115-410E-AA06-931568642E01}"/>
                </a:ext>
              </a:extLst>
            </p:cNvPr>
            <p:cNvSpPr>
              <a:spLocks/>
            </p:cNvSpPr>
            <p:nvPr/>
          </p:nvSpPr>
          <p:spPr bwMode="auto">
            <a:xfrm>
              <a:off x="44" y="328"/>
              <a:ext cx="116" cy="99"/>
            </a:xfrm>
            <a:custGeom>
              <a:avLst/>
              <a:gdLst>
                <a:gd name="T0" fmla="*/ 23 w 57"/>
                <a:gd name="T1" fmla="*/ 18 h 49"/>
                <a:gd name="T2" fmla="*/ 42 w 57"/>
                <a:gd name="T3" fmla="*/ 25 h 49"/>
                <a:gd name="T4" fmla="*/ 37 w 57"/>
                <a:gd name="T5" fmla="*/ 18 h 49"/>
                <a:gd name="T6" fmla="*/ 7 w 57"/>
                <a:gd name="T7" fmla="*/ 1 h 49"/>
                <a:gd name="T8" fmla="*/ 32 w 57"/>
                <a:gd name="T9" fmla="*/ 43 h 49"/>
                <a:gd name="T10" fmla="*/ 52 w 57"/>
                <a:gd name="T11" fmla="*/ 49 h 49"/>
                <a:gd name="T12" fmla="*/ 52 w 57"/>
                <a:gd name="T13" fmla="*/ 49 h 49"/>
                <a:gd name="T14" fmla="*/ 56 w 57"/>
                <a:gd name="T15" fmla="*/ 48 h 49"/>
                <a:gd name="T16" fmla="*/ 46 w 57"/>
                <a:gd name="T17" fmla="*/ 30 h 49"/>
                <a:gd name="T18" fmla="*/ 20 w 57"/>
                <a:gd name="T19" fmla="*/ 21 h 49"/>
                <a:gd name="T20" fmla="*/ 20 w 57"/>
                <a:gd name="T21" fmla="*/ 18 h 49"/>
                <a:gd name="T22" fmla="*/ 23 w 57"/>
                <a:gd name="T23"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49">
                  <a:moveTo>
                    <a:pt x="23" y="18"/>
                  </a:moveTo>
                  <a:cubicBezTo>
                    <a:pt x="27" y="23"/>
                    <a:pt x="36" y="25"/>
                    <a:pt x="42" y="25"/>
                  </a:cubicBezTo>
                  <a:cubicBezTo>
                    <a:pt x="40" y="23"/>
                    <a:pt x="39" y="20"/>
                    <a:pt x="37" y="18"/>
                  </a:cubicBezTo>
                  <a:cubicBezTo>
                    <a:pt x="32" y="9"/>
                    <a:pt x="27" y="0"/>
                    <a:pt x="7" y="1"/>
                  </a:cubicBezTo>
                  <a:cubicBezTo>
                    <a:pt x="5" y="6"/>
                    <a:pt x="0" y="29"/>
                    <a:pt x="32" y="43"/>
                  </a:cubicBezTo>
                  <a:cubicBezTo>
                    <a:pt x="43" y="48"/>
                    <a:pt x="49" y="49"/>
                    <a:pt x="52" y="49"/>
                  </a:cubicBezTo>
                  <a:cubicBezTo>
                    <a:pt x="52" y="49"/>
                    <a:pt x="52" y="49"/>
                    <a:pt x="52" y="49"/>
                  </a:cubicBezTo>
                  <a:cubicBezTo>
                    <a:pt x="55" y="49"/>
                    <a:pt x="56" y="48"/>
                    <a:pt x="56" y="48"/>
                  </a:cubicBezTo>
                  <a:cubicBezTo>
                    <a:pt x="57" y="44"/>
                    <a:pt x="52" y="35"/>
                    <a:pt x="46" y="30"/>
                  </a:cubicBezTo>
                  <a:cubicBezTo>
                    <a:pt x="42" y="30"/>
                    <a:pt x="27" y="28"/>
                    <a:pt x="20" y="21"/>
                  </a:cubicBezTo>
                  <a:cubicBezTo>
                    <a:pt x="19" y="20"/>
                    <a:pt x="19" y="19"/>
                    <a:pt x="20" y="18"/>
                  </a:cubicBezTo>
                  <a:cubicBezTo>
                    <a:pt x="21" y="17"/>
                    <a:pt x="22" y="17"/>
                    <a:pt x="2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666">
              <a:extLst>
                <a:ext uri="{FF2B5EF4-FFF2-40B4-BE49-F238E27FC236}">
                  <a16:creationId xmlns:a16="http://schemas.microsoft.com/office/drawing/2014/main" xmlns="" id="{9204D59D-B24D-454C-B11B-1D80D2F9B8B1}"/>
                </a:ext>
              </a:extLst>
            </p:cNvPr>
            <p:cNvSpPr>
              <a:spLocks/>
            </p:cNvSpPr>
            <p:nvPr/>
          </p:nvSpPr>
          <p:spPr bwMode="auto">
            <a:xfrm>
              <a:off x="4" y="227"/>
              <a:ext cx="309" cy="323"/>
            </a:xfrm>
            <a:custGeom>
              <a:avLst/>
              <a:gdLst>
                <a:gd name="T0" fmla="*/ 26 w 153"/>
                <a:gd name="T1" fmla="*/ 47 h 160"/>
                <a:gd name="T2" fmla="*/ 61 w 153"/>
                <a:gd name="T3" fmla="*/ 66 h 160"/>
                <a:gd name="T4" fmla="*/ 68 w 153"/>
                <a:gd name="T5" fmla="*/ 76 h 160"/>
                <a:gd name="T6" fmla="*/ 80 w 153"/>
                <a:gd name="T7" fmla="*/ 99 h 160"/>
                <a:gd name="T8" fmla="*/ 72 w 153"/>
                <a:gd name="T9" fmla="*/ 103 h 160"/>
                <a:gd name="T10" fmla="*/ 72 w 153"/>
                <a:gd name="T11" fmla="*/ 103 h 160"/>
                <a:gd name="T12" fmla="*/ 56 w 153"/>
                <a:gd name="T13" fmla="*/ 99 h 160"/>
                <a:gd name="T14" fmla="*/ 73 w 153"/>
                <a:gd name="T15" fmla="*/ 129 h 160"/>
                <a:gd name="T16" fmla="*/ 153 w 153"/>
                <a:gd name="T17" fmla="*/ 160 h 160"/>
                <a:gd name="T18" fmla="*/ 153 w 153"/>
                <a:gd name="T19" fmla="*/ 74 h 160"/>
                <a:gd name="T20" fmla="*/ 0 w 153"/>
                <a:gd name="T21" fmla="*/ 0 h 160"/>
                <a:gd name="T22" fmla="*/ 26 w 153"/>
                <a:gd name="T23" fmla="*/ 4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3" h="160">
                  <a:moveTo>
                    <a:pt x="26" y="47"/>
                  </a:moveTo>
                  <a:cubicBezTo>
                    <a:pt x="50" y="46"/>
                    <a:pt x="55" y="56"/>
                    <a:pt x="61" y="66"/>
                  </a:cubicBezTo>
                  <a:cubicBezTo>
                    <a:pt x="63" y="70"/>
                    <a:pt x="65" y="74"/>
                    <a:pt x="68" y="76"/>
                  </a:cubicBezTo>
                  <a:cubicBezTo>
                    <a:pt x="75" y="82"/>
                    <a:pt x="82" y="93"/>
                    <a:pt x="80" y="99"/>
                  </a:cubicBezTo>
                  <a:cubicBezTo>
                    <a:pt x="79" y="101"/>
                    <a:pt x="77" y="103"/>
                    <a:pt x="72" y="103"/>
                  </a:cubicBezTo>
                  <a:cubicBezTo>
                    <a:pt x="72" y="103"/>
                    <a:pt x="72" y="103"/>
                    <a:pt x="72" y="103"/>
                  </a:cubicBezTo>
                  <a:cubicBezTo>
                    <a:pt x="68" y="103"/>
                    <a:pt x="63" y="102"/>
                    <a:pt x="56" y="99"/>
                  </a:cubicBezTo>
                  <a:cubicBezTo>
                    <a:pt x="73" y="129"/>
                    <a:pt x="73" y="129"/>
                    <a:pt x="73" y="129"/>
                  </a:cubicBezTo>
                  <a:cubicBezTo>
                    <a:pt x="81" y="130"/>
                    <a:pt x="132" y="137"/>
                    <a:pt x="153" y="160"/>
                  </a:cubicBezTo>
                  <a:cubicBezTo>
                    <a:pt x="153" y="74"/>
                    <a:pt x="153" y="74"/>
                    <a:pt x="153" y="74"/>
                  </a:cubicBezTo>
                  <a:cubicBezTo>
                    <a:pt x="0" y="0"/>
                    <a:pt x="0" y="0"/>
                    <a:pt x="0" y="0"/>
                  </a:cubicBezTo>
                  <a:lnTo>
                    <a:pt x="26" y="47"/>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5" name="Group 4">
            <a:extLst>
              <a:ext uri="{FF2B5EF4-FFF2-40B4-BE49-F238E27FC236}">
                <a16:creationId xmlns:a16="http://schemas.microsoft.com/office/drawing/2014/main" xmlns="" id="{58259C46-4A21-4987-93B2-CB01373626F4}"/>
              </a:ext>
            </a:extLst>
          </p:cNvPr>
          <p:cNvGrpSpPr>
            <a:grpSpLocks noChangeAspect="1"/>
          </p:cNvGrpSpPr>
          <p:nvPr/>
        </p:nvGrpSpPr>
        <p:grpSpPr bwMode="auto">
          <a:xfrm>
            <a:off x="6323865" y="2339031"/>
            <a:ext cx="754044" cy="544698"/>
            <a:chOff x="4" y="4"/>
            <a:chExt cx="760" cy="549"/>
          </a:xfrm>
          <a:solidFill>
            <a:srgbClr val="1DC1DA"/>
          </a:solidFill>
        </p:grpSpPr>
        <p:sp>
          <p:nvSpPr>
            <p:cNvPr id="116" name="Freeform 9">
              <a:extLst>
                <a:ext uri="{FF2B5EF4-FFF2-40B4-BE49-F238E27FC236}">
                  <a16:creationId xmlns:a16="http://schemas.microsoft.com/office/drawing/2014/main" xmlns="" id="{8A73D420-AA36-4395-9933-EE24A415E207}"/>
                </a:ext>
              </a:extLst>
            </p:cNvPr>
            <p:cNvSpPr>
              <a:spLocks noEditPoints="1"/>
            </p:cNvSpPr>
            <p:nvPr/>
          </p:nvSpPr>
          <p:spPr bwMode="auto">
            <a:xfrm>
              <a:off x="168" y="30"/>
              <a:ext cx="596" cy="523"/>
            </a:xfrm>
            <a:custGeom>
              <a:avLst/>
              <a:gdLst>
                <a:gd name="T0" fmla="*/ 288 w 298"/>
                <a:gd name="T1" fmla="*/ 72 h 261"/>
                <a:gd name="T2" fmla="*/ 176 w 298"/>
                <a:gd name="T3" fmla="*/ 5 h 261"/>
                <a:gd name="T4" fmla="*/ 154 w 298"/>
                <a:gd name="T5" fmla="*/ 6 h 261"/>
                <a:gd name="T6" fmla="*/ 104 w 298"/>
                <a:gd name="T7" fmla="*/ 46 h 261"/>
                <a:gd name="T8" fmla="*/ 104 w 298"/>
                <a:gd name="T9" fmla="*/ 96 h 261"/>
                <a:gd name="T10" fmla="*/ 78 w 298"/>
                <a:gd name="T11" fmla="*/ 122 h 261"/>
                <a:gd name="T12" fmla="*/ 11 w 298"/>
                <a:gd name="T13" fmla="*/ 122 h 261"/>
                <a:gd name="T14" fmla="*/ 7 w 298"/>
                <a:gd name="T15" fmla="*/ 125 h 261"/>
                <a:gd name="T16" fmla="*/ 0 w 298"/>
                <a:gd name="T17" fmla="*/ 140 h 261"/>
                <a:gd name="T18" fmla="*/ 0 w 298"/>
                <a:gd name="T19" fmla="*/ 176 h 261"/>
                <a:gd name="T20" fmla="*/ 9 w 298"/>
                <a:gd name="T21" fmla="*/ 192 h 261"/>
                <a:gd name="T22" fmla="*/ 117 w 298"/>
                <a:gd name="T23" fmla="*/ 257 h 261"/>
                <a:gd name="T24" fmla="*/ 131 w 298"/>
                <a:gd name="T25" fmla="*/ 261 h 261"/>
                <a:gd name="T26" fmla="*/ 148 w 298"/>
                <a:gd name="T27" fmla="*/ 255 h 261"/>
                <a:gd name="T28" fmla="*/ 290 w 298"/>
                <a:gd name="T29" fmla="*/ 140 h 261"/>
                <a:gd name="T30" fmla="*/ 298 w 298"/>
                <a:gd name="T31" fmla="*/ 125 h 261"/>
                <a:gd name="T32" fmla="*/ 298 w 298"/>
                <a:gd name="T33" fmla="*/ 90 h 261"/>
                <a:gd name="T34" fmla="*/ 288 w 298"/>
                <a:gd name="T35" fmla="*/ 72 h 261"/>
                <a:gd name="T36" fmla="*/ 141 w 298"/>
                <a:gd name="T37" fmla="*/ 63 h 261"/>
                <a:gd name="T38" fmla="*/ 161 w 298"/>
                <a:gd name="T39" fmla="*/ 47 h 261"/>
                <a:gd name="T40" fmla="*/ 170 w 298"/>
                <a:gd name="T41" fmla="*/ 46 h 261"/>
                <a:gd name="T42" fmla="*/ 230 w 298"/>
                <a:gd name="T43" fmla="*/ 82 h 261"/>
                <a:gd name="T44" fmla="*/ 230 w 298"/>
                <a:gd name="T45" fmla="*/ 95 h 261"/>
                <a:gd name="T46" fmla="*/ 210 w 298"/>
                <a:gd name="T47" fmla="*/ 112 h 261"/>
                <a:gd name="T48" fmla="*/ 200 w 298"/>
                <a:gd name="T49" fmla="*/ 112 h 261"/>
                <a:gd name="T50" fmla="*/ 142 w 298"/>
                <a:gd name="T51" fmla="*/ 77 h 261"/>
                <a:gd name="T52" fmla="*/ 141 w 298"/>
                <a:gd name="T53" fmla="*/ 63 h 261"/>
                <a:gd name="T54" fmla="*/ 282 w 298"/>
                <a:gd name="T55" fmla="*/ 124 h 261"/>
                <a:gd name="T56" fmla="*/ 280 w 298"/>
                <a:gd name="T57" fmla="*/ 128 h 261"/>
                <a:gd name="T58" fmla="*/ 138 w 298"/>
                <a:gd name="T59" fmla="*/ 243 h 261"/>
                <a:gd name="T60" fmla="*/ 125 w 298"/>
                <a:gd name="T61" fmla="*/ 244 h 261"/>
                <a:gd name="T62" fmla="*/ 18 w 298"/>
                <a:gd name="T63" fmla="*/ 179 h 261"/>
                <a:gd name="T64" fmla="*/ 16 w 298"/>
                <a:gd name="T65" fmla="*/ 176 h 261"/>
                <a:gd name="T66" fmla="*/ 16 w 298"/>
                <a:gd name="T67" fmla="*/ 149 h 261"/>
                <a:gd name="T68" fmla="*/ 122 w 298"/>
                <a:gd name="T69" fmla="*/ 212 h 261"/>
                <a:gd name="T70" fmla="*/ 132 w 298"/>
                <a:gd name="T71" fmla="*/ 215 h 261"/>
                <a:gd name="T72" fmla="*/ 144 w 298"/>
                <a:gd name="T73" fmla="*/ 210 h 261"/>
                <a:gd name="T74" fmla="*/ 282 w 298"/>
                <a:gd name="T75" fmla="*/ 99 h 261"/>
                <a:gd name="T76" fmla="*/ 282 w 298"/>
                <a:gd name="T77" fmla="*/ 12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8" h="261">
                  <a:moveTo>
                    <a:pt x="288" y="72"/>
                  </a:moveTo>
                  <a:cubicBezTo>
                    <a:pt x="176" y="5"/>
                    <a:pt x="176" y="5"/>
                    <a:pt x="176" y="5"/>
                  </a:cubicBezTo>
                  <a:cubicBezTo>
                    <a:pt x="169" y="0"/>
                    <a:pt x="160" y="1"/>
                    <a:pt x="154" y="6"/>
                  </a:cubicBezTo>
                  <a:cubicBezTo>
                    <a:pt x="104" y="46"/>
                    <a:pt x="104" y="46"/>
                    <a:pt x="104" y="46"/>
                  </a:cubicBezTo>
                  <a:cubicBezTo>
                    <a:pt x="104" y="96"/>
                    <a:pt x="104" y="96"/>
                    <a:pt x="104" y="96"/>
                  </a:cubicBezTo>
                  <a:cubicBezTo>
                    <a:pt x="104" y="110"/>
                    <a:pt x="92" y="122"/>
                    <a:pt x="78" y="122"/>
                  </a:cubicBezTo>
                  <a:cubicBezTo>
                    <a:pt x="11" y="122"/>
                    <a:pt x="11" y="122"/>
                    <a:pt x="11" y="122"/>
                  </a:cubicBezTo>
                  <a:cubicBezTo>
                    <a:pt x="7" y="125"/>
                    <a:pt x="7" y="125"/>
                    <a:pt x="7" y="125"/>
                  </a:cubicBezTo>
                  <a:cubicBezTo>
                    <a:pt x="2" y="129"/>
                    <a:pt x="0" y="134"/>
                    <a:pt x="0" y="140"/>
                  </a:cubicBezTo>
                  <a:cubicBezTo>
                    <a:pt x="0" y="176"/>
                    <a:pt x="0" y="176"/>
                    <a:pt x="0" y="176"/>
                  </a:cubicBezTo>
                  <a:cubicBezTo>
                    <a:pt x="0" y="182"/>
                    <a:pt x="3" y="189"/>
                    <a:pt x="9" y="192"/>
                  </a:cubicBezTo>
                  <a:cubicBezTo>
                    <a:pt x="117" y="257"/>
                    <a:pt x="117" y="257"/>
                    <a:pt x="117" y="257"/>
                  </a:cubicBezTo>
                  <a:cubicBezTo>
                    <a:pt x="121" y="260"/>
                    <a:pt x="126" y="261"/>
                    <a:pt x="131" y="261"/>
                  </a:cubicBezTo>
                  <a:cubicBezTo>
                    <a:pt x="137" y="261"/>
                    <a:pt x="143" y="259"/>
                    <a:pt x="148" y="255"/>
                  </a:cubicBezTo>
                  <a:cubicBezTo>
                    <a:pt x="290" y="140"/>
                    <a:pt x="290" y="140"/>
                    <a:pt x="290" y="140"/>
                  </a:cubicBezTo>
                  <a:cubicBezTo>
                    <a:pt x="295" y="136"/>
                    <a:pt x="298" y="131"/>
                    <a:pt x="298" y="125"/>
                  </a:cubicBezTo>
                  <a:cubicBezTo>
                    <a:pt x="298" y="90"/>
                    <a:pt x="298" y="90"/>
                    <a:pt x="298" y="90"/>
                  </a:cubicBezTo>
                  <a:cubicBezTo>
                    <a:pt x="298" y="82"/>
                    <a:pt x="294" y="76"/>
                    <a:pt x="288" y="72"/>
                  </a:cubicBezTo>
                  <a:close/>
                  <a:moveTo>
                    <a:pt x="141" y="63"/>
                  </a:moveTo>
                  <a:cubicBezTo>
                    <a:pt x="161" y="47"/>
                    <a:pt x="161" y="47"/>
                    <a:pt x="161" y="47"/>
                  </a:cubicBezTo>
                  <a:cubicBezTo>
                    <a:pt x="164" y="45"/>
                    <a:pt x="167" y="44"/>
                    <a:pt x="170" y="46"/>
                  </a:cubicBezTo>
                  <a:cubicBezTo>
                    <a:pt x="230" y="82"/>
                    <a:pt x="230" y="82"/>
                    <a:pt x="230" y="82"/>
                  </a:cubicBezTo>
                  <a:cubicBezTo>
                    <a:pt x="234" y="85"/>
                    <a:pt x="235" y="92"/>
                    <a:pt x="230" y="95"/>
                  </a:cubicBezTo>
                  <a:cubicBezTo>
                    <a:pt x="210" y="112"/>
                    <a:pt x="210" y="112"/>
                    <a:pt x="210" y="112"/>
                  </a:cubicBezTo>
                  <a:cubicBezTo>
                    <a:pt x="207" y="114"/>
                    <a:pt x="204" y="114"/>
                    <a:pt x="200" y="112"/>
                  </a:cubicBezTo>
                  <a:cubicBezTo>
                    <a:pt x="142" y="77"/>
                    <a:pt x="142" y="77"/>
                    <a:pt x="142" y="77"/>
                  </a:cubicBezTo>
                  <a:cubicBezTo>
                    <a:pt x="137" y="74"/>
                    <a:pt x="136" y="67"/>
                    <a:pt x="141" y="63"/>
                  </a:cubicBezTo>
                  <a:close/>
                  <a:moveTo>
                    <a:pt x="282" y="124"/>
                  </a:moveTo>
                  <a:cubicBezTo>
                    <a:pt x="282" y="126"/>
                    <a:pt x="281" y="127"/>
                    <a:pt x="280" y="128"/>
                  </a:cubicBezTo>
                  <a:cubicBezTo>
                    <a:pt x="138" y="243"/>
                    <a:pt x="138" y="243"/>
                    <a:pt x="138" y="243"/>
                  </a:cubicBezTo>
                  <a:cubicBezTo>
                    <a:pt x="134" y="246"/>
                    <a:pt x="129" y="246"/>
                    <a:pt x="125" y="244"/>
                  </a:cubicBezTo>
                  <a:cubicBezTo>
                    <a:pt x="18" y="179"/>
                    <a:pt x="18" y="179"/>
                    <a:pt x="18" y="179"/>
                  </a:cubicBezTo>
                  <a:cubicBezTo>
                    <a:pt x="16" y="178"/>
                    <a:pt x="16" y="177"/>
                    <a:pt x="16" y="176"/>
                  </a:cubicBezTo>
                  <a:cubicBezTo>
                    <a:pt x="16" y="149"/>
                    <a:pt x="16" y="149"/>
                    <a:pt x="16" y="149"/>
                  </a:cubicBezTo>
                  <a:cubicBezTo>
                    <a:pt x="122" y="212"/>
                    <a:pt x="122" y="212"/>
                    <a:pt x="122" y="212"/>
                  </a:cubicBezTo>
                  <a:cubicBezTo>
                    <a:pt x="125" y="214"/>
                    <a:pt x="128" y="215"/>
                    <a:pt x="132" y="215"/>
                  </a:cubicBezTo>
                  <a:cubicBezTo>
                    <a:pt x="136" y="215"/>
                    <a:pt x="140" y="213"/>
                    <a:pt x="144" y="210"/>
                  </a:cubicBezTo>
                  <a:cubicBezTo>
                    <a:pt x="282" y="99"/>
                    <a:pt x="282" y="99"/>
                    <a:pt x="282" y="99"/>
                  </a:cubicBezTo>
                  <a:lnTo>
                    <a:pt x="282"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0">
              <a:extLst>
                <a:ext uri="{FF2B5EF4-FFF2-40B4-BE49-F238E27FC236}">
                  <a16:creationId xmlns:a16="http://schemas.microsoft.com/office/drawing/2014/main" xmlns="" id="{721A8BB2-3785-4101-90EA-19446F9D5D4F}"/>
                </a:ext>
              </a:extLst>
            </p:cNvPr>
            <p:cNvSpPr>
              <a:spLocks noEditPoints="1"/>
            </p:cNvSpPr>
            <p:nvPr/>
          </p:nvSpPr>
          <p:spPr bwMode="auto">
            <a:xfrm>
              <a:off x="4" y="4"/>
              <a:ext cx="340" cy="238"/>
            </a:xfrm>
            <a:custGeom>
              <a:avLst/>
              <a:gdLst>
                <a:gd name="T0" fmla="*/ 160 w 170"/>
                <a:gd name="T1" fmla="*/ 0 h 119"/>
                <a:gd name="T2" fmla="*/ 0 w 170"/>
                <a:gd name="T3" fmla="*/ 109 h 119"/>
                <a:gd name="T4" fmla="*/ 170 w 170"/>
                <a:gd name="T5" fmla="*/ 109 h 119"/>
                <a:gd name="T6" fmla="*/ 64 w 170"/>
                <a:gd name="T7" fmla="*/ 15 h 119"/>
                <a:gd name="T8" fmla="*/ 66 w 170"/>
                <a:gd name="T9" fmla="*/ 15 h 119"/>
                <a:gd name="T10" fmla="*/ 73 w 170"/>
                <a:gd name="T11" fmla="*/ 20 h 119"/>
                <a:gd name="T12" fmla="*/ 70 w 170"/>
                <a:gd name="T13" fmla="*/ 29 h 119"/>
                <a:gd name="T14" fmla="*/ 65 w 170"/>
                <a:gd name="T15" fmla="*/ 27 h 119"/>
                <a:gd name="T16" fmla="*/ 60 w 170"/>
                <a:gd name="T17" fmla="*/ 30 h 119"/>
                <a:gd name="T18" fmla="*/ 57 w 170"/>
                <a:gd name="T19" fmla="*/ 21 h 119"/>
                <a:gd name="T20" fmla="*/ 58 w 170"/>
                <a:gd name="T21" fmla="*/ 40 h 119"/>
                <a:gd name="T22" fmla="*/ 64 w 170"/>
                <a:gd name="T23" fmla="*/ 35 h 119"/>
                <a:gd name="T24" fmla="*/ 66 w 170"/>
                <a:gd name="T25" fmla="*/ 35 h 119"/>
                <a:gd name="T26" fmla="*/ 73 w 170"/>
                <a:gd name="T27" fmla="*/ 41 h 119"/>
                <a:gd name="T28" fmla="*/ 70 w 170"/>
                <a:gd name="T29" fmla="*/ 50 h 119"/>
                <a:gd name="T30" fmla="*/ 65 w 170"/>
                <a:gd name="T31" fmla="*/ 48 h 119"/>
                <a:gd name="T32" fmla="*/ 60 w 170"/>
                <a:gd name="T33" fmla="*/ 51 h 119"/>
                <a:gd name="T34" fmla="*/ 57 w 170"/>
                <a:gd name="T35" fmla="*/ 42 h 119"/>
                <a:gd name="T36" fmla="*/ 36 w 170"/>
                <a:gd name="T37" fmla="*/ 19 h 119"/>
                <a:gd name="T38" fmla="*/ 44 w 170"/>
                <a:gd name="T39" fmla="*/ 14 h 119"/>
                <a:gd name="T40" fmla="*/ 46 w 170"/>
                <a:gd name="T41" fmla="*/ 19 h 119"/>
                <a:gd name="T42" fmla="*/ 52 w 170"/>
                <a:gd name="T43" fmla="*/ 21 h 119"/>
                <a:gd name="T44" fmla="*/ 49 w 170"/>
                <a:gd name="T45" fmla="*/ 30 h 119"/>
                <a:gd name="T46" fmla="*/ 44 w 170"/>
                <a:gd name="T47" fmla="*/ 27 h 119"/>
                <a:gd name="T48" fmla="*/ 38 w 170"/>
                <a:gd name="T49" fmla="*/ 29 h 119"/>
                <a:gd name="T50" fmla="*/ 35 w 170"/>
                <a:gd name="T51" fmla="*/ 20 h 119"/>
                <a:gd name="T52" fmla="*/ 36 w 170"/>
                <a:gd name="T53" fmla="*/ 40 h 119"/>
                <a:gd name="T54" fmla="*/ 44 w 170"/>
                <a:gd name="T55" fmla="*/ 35 h 119"/>
                <a:gd name="T56" fmla="*/ 46 w 170"/>
                <a:gd name="T57" fmla="*/ 40 h 119"/>
                <a:gd name="T58" fmla="*/ 51 w 170"/>
                <a:gd name="T59" fmla="*/ 42 h 119"/>
                <a:gd name="T60" fmla="*/ 48 w 170"/>
                <a:gd name="T61" fmla="*/ 50 h 119"/>
                <a:gd name="T62" fmla="*/ 39 w 170"/>
                <a:gd name="T63" fmla="*/ 50 h 119"/>
                <a:gd name="T64" fmla="*/ 38 w 170"/>
                <a:gd name="T65" fmla="*/ 49 h 119"/>
                <a:gd name="T66" fmla="*/ 35 w 170"/>
                <a:gd name="T67" fmla="*/ 41 h 119"/>
                <a:gd name="T68" fmla="*/ 20 w 170"/>
                <a:gd name="T69" fmla="*/ 19 h 119"/>
                <a:gd name="T70" fmla="*/ 22 w 170"/>
                <a:gd name="T71" fmla="*/ 14 h 119"/>
                <a:gd name="T72" fmla="*/ 30 w 170"/>
                <a:gd name="T73" fmla="*/ 19 h 119"/>
                <a:gd name="T74" fmla="*/ 26 w 170"/>
                <a:gd name="T75" fmla="*/ 25 h 119"/>
                <a:gd name="T76" fmla="*/ 26 w 170"/>
                <a:gd name="T77" fmla="*/ 30 h 119"/>
                <a:gd name="T78" fmla="*/ 18 w 170"/>
                <a:gd name="T79" fmla="*/ 30 h 119"/>
                <a:gd name="T80" fmla="*/ 18 w 170"/>
                <a:gd name="T81" fmla="*/ 25 h 119"/>
                <a:gd name="T82" fmla="*/ 15 w 170"/>
                <a:gd name="T83" fmla="*/ 19 h 119"/>
                <a:gd name="T84" fmla="*/ 20 w 170"/>
                <a:gd name="T85" fmla="*/ 40 h 119"/>
                <a:gd name="T86" fmla="*/ 24 w 170"/>
                <a:gd name="T87" fmla="*/ 40 h 119"/>
                <a:gd name="T88" fmla="*/ 30 w 170"/>
                <a:gd name="T89" fmla="*/ 42 h 119"/>
                <a:gd name="T90" fmla="*/ 27 w 170"/>
                <a:gd name="T91" fmla="*/ 50 h 119"/>
                <a:gd name="T92" fmla="*/ 18 w 170"/>
                <a:gd name="T93" fmla="*/ 50 h 119"/>
                <a:gd name="T94" fmla="*/ 16 w 170"/>
                <a:gd name="T95" fmla="*/ 49 h 119"/>
                <a:gd name="T96" fmla="*/ 14 w 170"/>
                <a:gd name="T97" fmla="*/ 41 h 119"/>
                <a:gd name="T98" fmla="*/ 13 w 170"/>
                <a:gd name="T99" fmla="*/ 106 h 119"/>
                <a:gd name="T100" fmla="*/ 157 w 170"/>
                <a:gd name="T101" fmla="*/ 106 h 119"/>
                <a:gd name="T102" fmla="*/ 13 w 170"/>
                <a:gd name="T103" fmla="*/ 66 h 119"/>
                <a:gd name="T104" fmla="*/ 157 w 170"/>
                <a:gd name="T105" fmla="*/ 53 h 119"/>
                <a:gd name="T106" fmla="*/ 157 w 170"/>
                <a:gd name="T107" fmla="*/ 39 h 119"/>
                <a:gd name="T108" fmla="*/ 87 w 170"/>
                <a:gd name="T109" fmla="*/ 27 h 119"/>
                <a:gd name="T110" fmla="*/ 157 w 170"/>
                <a:gd name="T111" fmla="*/ 2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0" h="119">
                  <a:moveTo>
                    <a:pt x="170" y="109"/>
                  </a:moveTo>
                  <a:cubicBezTo>
                    <a:pt x="170" y="10"/>
                    <a:pt x="170" y="10"/>
                    <a:pt x="170" y="10"/>
                  </a:cubicBezTo>
                  <a:cubicBezTo>
                    <a:pt x="170" y="4"/>
                    <a:pt x="166" y="0"/>
                    <a:pt x="160" y="0"/>
                  </a:cubicBezTo>
                  <a:cubicBezTo>
                    <a:pt x="10" y="0"/>
                    <a:pt x="10" y="0"/>
                    <a:pt x="10" y="0"/>
                  </a:cubicBezTo>
                  <a:cubicBezTo>
                    <a:pt x="4" y="0"/>
                    <a:pt x="0" y="4"/>
                    <a:pt x="0" y="10"/>
                  </a:cubicBezTo>
                  <a:cubicBezTo>
                    <a:pt x="0" y="109"/>
                    <a:pt x="0" y="109"/>
                    <a:pt x="0" y="109"/>
                  </a:cubicBezTo>
                  <a:cubicBezTo>
                    <a:pt x="0" y="115"/>
                    <a:pt x="4" y="119"/>
                    <a:pt x="10" y="119"/>
                  </a:cubicBezTo>
                  <a:cubicBezTo>
                    <a:pt x="160" y="119"/>
                    <a:pt x="160" y="119"/>
                    <a:pt x="160" y="119"/>
                  </a:cubicBezTo>
                  <a:cubicBezTo>
                    <a:pt x="166" y="119"/>
                    <a:pt x="170" y="115"/>
                    <a:pt x="170" y="109"/>
                  </a:cubicBezTo>
                  <a:close/>
                  <a:moveTo>
                    <a:pt x="58" y="19"/>
                  </a:moveTo>
                  <a:cubicBezTo>
                    <a:pt x="62" y="19"/>
                    <a:pt x="62" y="19"/>
                    <a:pt x="62" y="19"/>
                  </a:cubicBezTo>
                  <a:cubicBezTo>
                    <a:pt x="64" y="15"/>
                    <a:pt x="64" y="15"/>
                    <a:pt x="64" y="15"/>
                  </a:cubicBezTo>
                  <a:cubicBezTo>
                    <a:pt x="64" y="14"/>
                    <a:pt x="64" y="14"/>
                    <a:pt x="65" y="14"/>
                  </a:cubicBezTo>
                  <a:cubicBezTo>
                    <a:pt x="65" y="14"/>
                    <a:pt x="65" y="14"/>
                    <a:pt x="65" y="14"/>
                  </a:cubicBezTo>
                  <a:cubicBezTo>
                    <a:pt x="65" y="14"/>
                    <a:pt x="66" y="15"/>
                    <a:pt x="66" y="15"/>
                  </a:cubicBezTo>
                  <a:cubicBezTo>
                    <a:pt x="68" y="19"/>
                    <a:pt x="68" y="19"/>
                    <a:pt x="68" y="19"/>
                  </a:cubicBezTo>
                  <a:cubicBezTo>
                    <a:pt x="72" y="19"/>
                    <a:pt x="72" y="19"/>
                    <a:pt x="72" y="19"/>
                  </a:cubicBezTo>
                  <a:cubicBezTo>
                    <a:pt x="73" y="19"/>
                    <a:pt x="73" y="20"/>
                    <a:pt x="73" y="20"/>
                  </a:cubicBezTo>
                  <a:cubicBezTo>
                    <a:pt x="73" y="21"/>
                    <a:pt x="73" y="21"/>
                    <a:pt x="73" y="21"/>
                  </a:cubicBezTo>
                  <a:cubicBezTo>
                    <a:pt x="69" y="25"/>
                    <a:pt x="69" y="25"/>
                    <a:pt x="69" y="25"/>
                  </a:cubicBezTo>
                  <a:cubicBezTo>
                    <a:pt x="70" y="29"/>
                    <a:pt x="70" y="29"/>
                    <a:pt x="70" y="29"/>
                  </a:cubicBezTo>
                  <a:cubicBezTo>
                    <a:pt x="70" y="29"/>
                    <a:pt x="70" y="30"/>
                    <a:pt x="70" y="30"/>
                  </a:cubicBezTo>
                  <a:cubicBezTo>
                    <a:pt x="70" y="30"/>
                    <a:pt x="69" y="30"/>
                    <a:pt x="69" y="30"/>
                  </a:cubicBezTo>
                  <a:cubicBezTo>
                    <a:pt x="65" y="27"/>
                    <a:pt x="65" y="27"/>
                    <a:pt x="65" y="27"/>
                  </a:cubicBezTo>
                  <a:cubicBezTo>
                    <a:pt x="61" y="30"/>
                    <a:pt x="61" y="30"/>
                    <a:pt x="61" y="30"/>
                  </a:cubicBezTo>
                  <a:cubicBezTo>
                    <a:pt x="60" y="30"/>
                    <a:pt x="60" y="30"/>
                    <a:pt x="60" y="30"/>
                  </a:cubicBezTo>
                  <a:cubicBezTo>
                    <a:pt x="60" y="30"/>
                    <a:pt x="60" y="30"/>
                    <a:pt x="60" y="30"/>
                  </a:cubicBezTo>
                  <a:cubicBezTo>
                    <a:pt x="60" y="29"/>
                    <a:pt x="60" y="29"/>
                    <a:pt x="60" y="29"/>
                  </a:cubicBezTo>
                  <a:cubicBezTo>
                    <a:pt x="61" y="25"/>
                    <a:pt x="61" y="25"/>
                    <a:pt x="61" y="25"/>
                  </a:cubicBezTo>
                  <a:cubicBezTo>
                    <a:pt x="57" y="21"/>
                    <a:pt x="57" y="21"/>
                    <a:pt x="57" y="21"/>
                  </a:cubicBezTo>
                  <a:cubicBezTo>
                    <a:pt x="57" y="21"/>
                    <a:pt x="57" y="20"/>
                    <a:pt x="57" y="20"/>
                  </a:cubicBezTo>
                  <a:cubicBezTo>
                    <a:pt x="57" y="20"/>
                    <a:pt x="57" y="19"/>
                    <a:pt x="58" y="19"/>
                  </a:cubicBezTo>
                  <a:close/>
                  <a:moveTo>
                    <a:pt x="58" y="40"/>
                  </a:moveTo>
                  <a:cubicBezTo>
                    <a:pt x="58" y="40"/>
                    <a:pt x="58" y="40"/>
                    <a:pt x="58" y="40"/>
                  </a:cubicBezTo>
                  <a:cubicBezTo>
                    <a:pt x="62" y="40"/>
                    <a:pt x="62" y="40"/>
                    <a:pt x="62" y="40"/>
                  </a:cubicBezTo>
                  <a:cubicBezTo>
                    <a:pt x="64" y="35"/>
                    <a:pt x="64" y="35"/>
                    <a:pt x="64" y="35"/>
                  </a:cubicBezTo>
                  <a:cubicBezTo>
                    <a:pt x="64" y="35"/>
                    <a:pt x="64" y="35"/>
                    <a:pt x="65" y="35"/>
                  </a:cubicBezTo>
                  <a:cubicBezTo>
                    <a:pt x="65" y="35"/>
                    <a:pt x="65" y="35"/>
                    <a:pt x="65" y="35"/>
                  </a:cubicBezTo>
                  <a:cubicBezTo>
                    <a:pt x="65" y="35"/>
                    <a:pt x="66" y="35"/>
                    <a:pt x="66" y="35"/>
                  </a:cubicBezTo>
                  <a:cubicBezTo>
                    <a:pt x="68" y="40"/>
                    <a:pt x="68" y="40"/>
                    <a:pt x="68" y="40"/>
                  </a:cubicBezTo>
                  <a:cubicBezTo>
                    <a:pt x="72" y="40"/>
                    <a:pt x="72" y="40"/>
                    <a:pt x="72" y="40"/>
                  </a:cubicBezTo>
                  <a:cubicBezTo>
                    <a:pt x="73" y="40"/>
                    <a:pt x="73" y="41"/>
                    <a:pt x="73" y="41"/>
                  </a:cubicBezTo>
                  <a:cubicBezTo>
                    <a:pt x="73" y="41"/>
                    <a:pt x="73" y="42"/>
                    <a:pt x="73" y="42"/>
                  </a:cubicBezTo>
                  <a:cubicBezTo>
                    <a:pt x="69" y="45"/>
                    <a:pt x="69" y="45"/>
                    <a:pt x="69" y="45"/>
                  </a:cubicBezTo>
                  <a:cubicBezTo>
                    <a:pt x="70" y="50"/>
                    <a:pt x="70" y="50"/>
                    <a:pt x="70" y="50"/>
                  </a:cubicBezTo>
                  <a:cubicBezTo>
                    <a:pt x="70" y="50"/>
                    <a:pt x="70" y="51"/>
                    <a:pt x="70" y="51"/>
                  </a:cubicBezTo>
                  <a:cubicBezTo>
                    <a:pt x="70" y="51"/>
                    <a:pt x="69" y="51"/>
                    <a:pt x="69" y="51"/>
                  </a:cubicBezTo>
                  <a:cubicBezTo>
                    <a:pt x="65" y="48"/>
                    <a:pt x="65" y="48"/>
                    <a:pt x="65" y="48"/>
                  </a:cubicBezTo>
                  <a:cubicBezTo>
                    <a:pt x="61" y="51"/>
                    <a:pt x="61" y="51"/>
                    <a:pt x="61" y="51"/>
                  </a:cubicBezTo>
                  <a:cubicBezTo>
                    <a:pt x="60" y="51"/>
                    <a:pt x="60" y="51"/>
                    <a:pt x="60" y="51"/>
                  </a:cubicBezTo>
                  <a:cubicBezTo>
                    <a:pt x="60" y="51"/>
                    <a:pt x="60" y="51"/>
                    <a:pt x="60" y="51"/>
                  </a:cubicBezTo>
                  <a:cubicBezTo>
                    <a:pt x="60" y="50"/>
                    <a:pt x="60" y="50"/>
                    <a:pt x="60" y="50"/>
                  </a:cubicBezTo>
                  <a:cubicBezTo>
                    <a:pt x="61" y="45"/>
                    <a:pt x="61" y="45"/>
                    <a:pt x="61" y="45"/>
                  </a:cubicBezTo>
                  <a:cubicBezTo>
                    <a:pt x="57" y="42"/>
                    <a:pt x="57" y="42"/>
                    <a:pt x="57" y="42"/>
                  </a:cubicBezTo>
                  <a:cubicBezTo>
                    <a:pt x="57" y="42"/>
                    <a:pt x="57" y="41"/>
                    <a:pt x="57" y="41"/>
                  </a:cubicBezTo>
                  <a:cubicBezTo>
                    <a:pt x="57" y="40"/>
                    <a:pt x="57" y="40"/>
                    <a:pt x="58" y="40"/>
                  </a:cubicBezTo>
                  <a:close/>
                  <a:moveTo>
                    <a:pt x="36" y="19"/>
                  </a:moveTo>
                  <a:cubicBezTo>
                    <a:pt x="41" y="19"/>
                    <a:pt x="41" y="19"/>
                    <a:pt x="41" y="19"/>
                  </a:cubicBezTo>
                  <a:cubicBezTo>
                    <a:pt x="43" y="15"/>
                    <a:pt x="43" y="15"/>
                    <a:pt x="43" y="15"/>
                  </a:cubicBezTo>
                  <a:cubicBezTo>
                    <a:pt x="43" y="14"/>
                    <a:pt x="43" y="14"/>
                    <a:pt x="44" y="14"/>
                  </a:cubicBezTo>
                  <a:cubicBezTo>
                    <a:pt x="44" y="14"/>
                    <a:pt x="44" y="14"/>
                    <a:pt x="44" y="14"/>
                  </a:cubicBezTo>
                  <a:cubicBezTo>
                    <a:pt x="44" y="14"/>
                    <a:pt x="44" y="15"/>
                    <a:pt x="44" y="15"/>
                  </a:cubicBezTo>
                  <a:cubicBezTo>
                    <a:pt x="46" y="19"/>
                    <a:pt x="46" y="19"/>
                    <a:pt x="46" y="19"/>
                  </a:cubicBezTo>
                  <a:cubicBezTo>
                    <a:pt x="51" y="19"/>
                    <a:pt x="51" y="19"/>
                    <a:pt x="51" y="19"/>
                  </a:cubicBezTo>
                  <a:cubicBezTo>
                    <a:pt x="52" y="19"/>
                    <a:pt x="52" y="20"/>
                    <a:pt x="52" y="20"/>
                  </a:cubicBezTo>
                  <a:cubicBezTo>
                    <a:pt x="52" y="21"/>
                    <a:pt x="52" y="21"/>
                    <a:pt x="52" y="21"/>
                  </a:cubicBezTo>
                  <a:cubicBezTo>
                    <a:pt x="48" y="25"/>
                    <a:pt x="48" y="25"/>
                    <a:pt x="48" y="25"/>
                  </a:cubicBezTo>
                  <a:cubicBezTo>
                    <a:pt x="49" y="29"/>
                    <a:pt x="49" y="29"/>
                    <a:pt x="49" y="29"/>
                  </a:cubicBezTo>
                  <a:cubicBezTo>
                    <a:pt x="49" y="29"/>
                    <a:pt x="49" y="30"/>
                    <a:pt x="49" y="30"/>
                  </a:cubicBezTo>
                  <a:cubicBezTo>
                    <a:pt x="48" y="30"/>
                    <a:pt x="48" y="30"/>
                    <a:pt x="48" y="30"/>
                  </a:cubicBezTo>
                  <a:cubicBezTo>
                    <a:pt x="48" y="30"/>
                    <a:pt x="48" y="30"/>
                    <a:pt x="48" y="30"/>
                  </a:cubicBezTo>
                  <a:cubicBezTo>
                    <a:pt x="44" y="27"/>
                    <a:pt x="44" y="27"/>
                    <a:pt x="44" y="27"/>
                  </a:cubicBezTo>
                  <a:cubicBezTo>
                    <a:pt x="40" y="30"/>
                    <a:pt x="40" y="30"/>
                    <a:pt x="40" y="30"/>
                  </a:cubicBezTo>
                  <a:cubicBezTo>
                    <a:pt x="40" y="30"/>
                    <a:pt x="39" y="30"/>
                    <a:pt x="39" y="30"/>
                  </a:cubicBezTo>
                  <a:cubicBezTo>
                    <a:pt x="38" y="29"/>
                    <a:pt x="38" y="29"/>
                    <a:pt x="38" y="29"/>
                  </a:cubicBezTo>
                  <a:cubicBezTo>
                    <a:pt x="39" y="24"/>
                    <a:pt x="39" y="24"/>
                    <a:pt x="39" y="24"/>
                  </a:cubicBezTo>
                  <a:cubicBezTo>
                    <a:pt x="36" y="21"/>
                    <a:pt x="36" y="21"/>
                    <a:pt x="36" y="21"/>
                  </a:cubicBezTo>
                  <a:cubicBezTo>
                    <a:pt x="35" y="21"/>
                    <a:pt x="35" y="20"/>
                    <a:pt x="35" y="20"/>
                  </a:cubicBezTo>
                  <a:cubicBezTo>
                    <a:pt x="36" y="20"/>
                    <a:pt x="36" y="19"/>
                    <a:pt x="36" y="19"/>
                  </a:cubicBezTo>
                  <a:close/>
                  <a:moveTo>
                    <a:pt x="36" y="40"/>
                  </a:moveTo>
                  <a:cubicBezTo>
                    <a:pt x="36" y="40"/>
                    <a:pt x="36" y="40"/>
                    <a:pt x="36" y="40"/>
                  </a:cubicBezTo>
                  <a:cubicBezTo>
                    <a:pt x="41" y="40"/>
                    <a:pt x="41" y="40"/>
                    <a:pt x="41" y="40"/>
                  </a:cubicBezTo>
                  <a:cubicBezTo>
                    <a:pt x="43" y="35"/>
                    <a:pt x="43" y="35"/>
                    <a:pt x="43" y="35"/>
                  </a:cubicBezTo>
                  <a:cubicBezTo>
                    <a:pt x="43" y="35"/>
                    <a:pt x="43" y="35"/>
                    <a:pt x="44" y="35"/>
                  </a:cubicBezTo>
                  <a:cubicBezTo>
                    <a:pt x="44" y="35"/>
                    <a:pt x="44" y="35"/>
                    <a:pt x="44" y="35"/>
                  </a:cubicBezTo>
                  <a:cubicBezTo>
                    <a:pt x="44" y="35"/>
                    <a:pt x="44" y="35"/>
                    <a:pt x="44" y="35"/>
                  </a:cubicBezTo>
                  <a:cubicBezTo>
                    <a:pt x="46" y="40"/>
                    <a:pt x="46" y="40"/>
                    <a:pt x="46" y="40"/>
                  </a:cubicBezTo>
                  <a:cubicBezTo>
                    <a:pt x="51" y="40"/>
                    <a:pt x="51" y="40"/>
                    <a:pt x="51" y="40"/>
                  </a:cubicBezTo>
                  <a:cubicBezTo>
                    <a:pt x="51" y="40"/>
                    <a:pt x="52" y="41"/>
                    <a:pt x="52" y="41"/>
                  </a:cubicBezTo>
                  <a:cubicBezTo>
                    <a:pt x="52" y="41"/>
                    <a:pt x="52" y="42"/>
                    <a:pt x="51" y="42"/>
                  </a:cubicBezTo>
                  <a:cubicBezTo>
                    <a:pt x="48" y="45"/>
                    <a:pt x="48" y="45"/>
                    <a:pt x="48" y="45"/>
                  </a:cubicBezTo>
                  <a:cubicBezTo>
                    <a:pt x="49" y="49"/>
                    <a:pt x="49" y="49"/>
                    <a:pt x="49" y="49"/>
                  </a:cubicBezTo>
                  <a:cubicBezTo>
                    <a:pt x="49" y="50"/>
                    <a:pt x="49" y="50"/>
                    <a:pt x="48" y="50"/>
                  </a:cubicBezTo>
                  <a:cubicBezTo>
                    <a:pt x="48" y="51"/>
                    <a:pt x="48" y="51"/>
                    <a:pt x="47" y="50"/>
                  </a:cubicBezTo>
                  <a:cubicBezTo>
                    <a:pt x="43" y="48"/>
                    <a:pt x="43" y="48"/>
                    <a:pt x="43" y="48"/>
                  </a:cubicBezTo>
                  <a:cubicBezTo>
                    <a:pt x="39" y="50"/>
                    <a:pt x="39" y="50"/>
                    <a:pt x="39" y="50"/>
                  </a:cubicBezTo>
                  <a:cubicBezTo>
                    <a:pt x="39" y="50"/>
                    <a:pt x="39" y="50"/>
                    <a:pt x="39" y="50"/>
                  </a:cubicBezTo>
                  <a:cubicBezTo>
                    <a:pt x="38" y="50"/>
                    <a:pt x="38" y="50"/>
                    <a:pt x="38" y="50"/>
                  </a:cubicBezTo>
                  <a:cubicBezTo>
                    <a:pt x="38" y="50"/>
                    <a:pt x="38" y="49"/>
                    <a:pt x="38" y="49"/>
                  </a:cubicBezTo>
                  <a:cubicBezTo>
                    <a:pt x="39" y="45"/>
                    <a:pt x="39" y="45"/>
                    <a:pt x="39" y="45"/>
                  </a:cubicBezTo>
                  <a:cubicBezTo>
                    <a:pt x="36" y="42"/>
                    <a:pt x="36" y="42"/>
                    <a:pt x="36" y="42"/>
                  </a:cubicBezTo>
                  <a:cubicBezTo>
                    <a:pt x="35" y="41"/>
                    <a:pt x="35" y="41"/>
                    <a:pt x="35" y="41"/>
                  </a:cubicBezTo>
                  <a:cubicBezTo>
                    <a:pt x="36" y="40"/>
                    <a:pt x="36" y="40"/>
                    <a:pt x="36" y="40"/>
                  </a:cubicBezTo>
                  <a:close/>
                  <a:moveTo>
                    <a:pt x="15" y="19"/>
                  </a:moveTo>
                  <a:cubicBezTo>
                    <a:pt x="20" y="19"/>
                    <a:pt x="20" y="19"/>
                    <a:pt x="20" y="19"/>
                  </a:cubicBezTo>
                  <a:cubicBezTo>
                    <a:pt x="21" y="15"/>
                    <a:pt x="21" y="15"/>
                    <a:pt x="21" y="15"/>
                  </a:cubicBezTo>
                  <a:cubicBezTo>
                    <a:pt x="21" y="14"/>
                    <a:pt x="22" y="14"/>
                    <a:pt x="22" y="14"/>
                  </a:cubicBezTo>
                  <a:cubicBezTo>
                    <a:pt x="22" y="14"/>
                    <a:pt x="22" y="14"/>
                    <a:pt x="22" y="14"/>
                  </a:cubicBezTo>
                  <a:cubicBezTo>
                    <a:pt x="22" y="14"/>
                    <a:pt x="23" y="15"/>
                    <a:pt x="23" y="15"/>
                  </a:cubicBezTo>
                  <a:cubicBezTo>
                    <a:pt x="25" y="19"/>
                    <a:pt x="25" y="19"/>
                    <a:pt x="25" y="19"/>
                  </a:cubicBezTo>
                  <a:cubicBezTo>
                    <a:pt x="30" y="19"/>
                    <a:pt x="30" y="19"/>
                    <a:pt x="30" y="19"/>
                  </a:cubicBezTo>
                  <a:cubicBezTo>
                    <a:pt x="30" y="19"/>
                    <a:pt x="30" y="20"/>
                    <a:pt x="30" y="20"/>
                  </a:cubicBezTo>
                  <a:cubicBezTo>
                    <a:pt x="30" y="21"/>
                    <a:pt x="30" y="21"/>
                    <a:pt x="30" y="21"/>
                  </a:cubicBezTo>
                  <a:cubicBezTo>
                    <a:pt x="26" y="25"/>
                    <a:pt x="26" y="25"/>
                    <a:pt x="26" y="25"/>
                  </a:cubicBezTo>
                  <a:cubicBezTo>
                    <a:pt x="28" y="29"/>
                    <a:pt x="28" y="29"/>
                    <a:pt x="28" y="29"/>
                  </a:cubicBezTo>
                  <a:cubicBezTo>
                    <a:pt x="28" y="29"/>
                    <a:pt x="28" y="30"/>
                    <a:pt x="27" y="30"/>
                  </a:cubicBezTo>
                  <a:cubicBezTo>
                    <a:pt x="27" y="30"/>
                    <a:pt x="26" y="30"/>
                    <a:pt x="26" y="30"/>
                  </a:cubicBezTo>
                  <a:cubicBezTo>
                    <a:pt x="22" y="27"/>
                    <a:pt x="22" y="27"/>
                    <a:pt x="22" y="27"/>
                  </a:cubicBezTo>
                  <a:cubicBezTo>
                    <a:pt x="18" y="30"/>
                    <a:pt x="18" y="30"/>
                    <a:pt x="18" y="30"/>
                  </a:cubicBezTo>
                  <a:cubicBezTo>
                    <a:pt x="18" y="30"/>
                    <a:pt x="18" y="30"/>
                    <a:pt x="18" y="30"/>
                  </a:cubicBezTo>
                  <a:cubicBezTo>
                    <a:pt x="17" y="30"/>
                    <a:pt x="17" y="30"/>
                    <a:pt x="17" y="30"/>
                  </a:cubicBezTo>
                  <a:cubicBezTo>
                    <a:pt x="17" y="29"/>
                    <a:pt x="17" y="29"/>
                    <a:pt x="17" y="29"/>
                  </a:cubicBezTo>
                  <a:cubicBezTo>
                    <a:pt x="18" y="25"/>
                    <a:pt x="18" y="25"/>
                    <a:pt x="18" y="25"/>
                  </a:cubicBezTo>
                  <a:cubicBezTo>
                    <a:pt x="14" y="21"/>
                    <a:pt x="14" y="21"/>
                    <a:pt x="14" y="21"/>
                  </a:cubicBezTo>
                  <a:cubicBezTo>
                    <a:pt x="14" y="21"/>
                    <a:pt x="14" y="21"/>
                    <a:pt x="14" y="20"/>
                  </a:cubicBezTo>
                  <a:cubicBezTo>
                    <a:pt x="14" y="20"/>
                    <a:pt x="14" y="19"/>
                    <a:pt x="15" y="19"/>
                  </a:cubicBezTo>
                  <a:close/>
                  <a:moveTo>
                    <a:pt x="15" y="40"/>
                  </a:moveTo>
                  <a:cubicBezTo>
                    <a:pt x="15" y="40"/>
                    <a:pt x="15" y="40"/>
                    <a:pt x="15" y="40"/>
                  </a:cubicBezTo>
                  <a:cubicBezTo>
                    <a:pt x="20" y="40"/>
                    <a:pt x="20" y="40"/>
                    <a:pt x="20" y="40"/>
                  </a:cubicBezTo>
                  <a:cubicBezTo>
                    <a:pt x="21" y="35"/>
                    <a:pt x="21" y="35"/>
                    <a:pt x="21" y="35"/>
                  </a:cubicBezTo>
                  <a:cubicBezTo>
                    <a:pt x="22" y="35"/>
                    <a:pt x="23" y="35"/>
                    <a:pt x="23" y="35"/>
                  </a:cubicBezTo>
                  <a:cubicBezTo>
                    <a:pt x="24" y="40"/>
                    <a:pt x="24" y="40"/>
                    <a:pt x="24" y="40"/>
                  </a:cubicBezTo>
                  <a:cubicBezTo>
                    <a:pt x="29" y="40"/>
                    <a:pt x="29" y="40"/>
                    <a:pt x="29" y="40"/>
                  </a:cubicBezTo>
                  <a:cubicBezTo>
                    <a:pt x="30" y="40"/>
                    <a:pt x="30" y="41"/>
                    <a:pt x="30" y="41"/>
                  </a:cubicBezTo>
                  <a:cubicBezTo>
                    <a:pt x="30" y="41"/>
                    <a:pt x="30" y="42"/>
                    <a:pt x="30" y="42"/>
                  </a:cubicBezTo>
                  <a:cubicBezTo>
                    <a:pt x="26" y="45"/>
                    <a:pt x="26" y="45"/>
                    <a:pt x="26" y="45"/>
                  </a:cubicBezTo>
                  <a:cubicBezTo>
                    <a:pt x="27" y="49"/>
                    <a:pt x="27" y="49"/>
                    <a:pt x="27" y="49"/>
                  </a:cubicBezTo>
                  <a:cubicBezTo>
                    <a:pt x="27" y="50"/>
                    <a:pt x="27" y="50"/>
                    <a:pt x="27" y="50"/>
                  </a:cubicBezTo>
                  <a:cubicBezTo>
                    <a:pt x="26" y="51"/>
                    <a:pt x="26" y="51"/>
                    <a:pt x="26" y="50"/>
                  </a:cubicBezTo>
                  <a:cubicBezTo>
                    <a:pt x="22" y="48"/>
                    <a:pt x="22" y="48"/>
                    <a:pt x="22" y="48"/>
                  </a:cubicBezTo>
                  <a:cubicBezTo>
                    <a:pt x="18" y="50"/>
                    <a:pt x="18" y="50"/>
                    <a:pt x="18" y="50"/>
                  </a:cubicBezTo>
                  <a:cubicBezTo>
                    <a:pt x="17" y="50"/>
                    <a:pt x="17" y="50"/>
                    <a:pt x="17" y="50"/>
                  </a:cubicBezTo>
                  <a:cubicBezTo>
                    <a:pt x="17" y="50"/>
                    <a:pt x="17" y="50"/>
                    <a:pt x="17" y="50"/>
                  </a:cubicBezTo>
                  <a:cubicBezTo>
                    <a:pt x="16" y="50"/>
                    <a:pt x="16" y="49"/>
                    <a:pt x="16" y="49"/>
                  </a:cubicBezTo>
                  <a:cubicBezTo>
                    <a:pt x="18" y="45"/>
                    <a:pt x="18" y="45"/>
                    <a:pt x="18" y="45"/>
                  </a:cubicBezTo>
                  <a:cubicBezTo>
                    <a:pt x="14" y="42"/>
                    <a:pt x="14" y="42"/>
                    <a:pt x="14" y="42"/>
                  </a:cubicBezTo>
                  <a:cubicBezTo>
                    <a:pt x="14" y="41"/>
                    <a:pt x="14" y="41"/>
                    <a:pt x="14" y="41"/>
                  </a:cubicBezTo>
                  <a:cubicBezTo>
                    <a:pt x="14" y="40"/>
                    <a:pt x="14" y="40"/>
                    <a:pt x="15" y="40"/>
                  </a:cubicBezTo>
                  <a:close/>
                  <a:moveTo>
                    <a:pt x="157" y="106"/>
                  </a:moveTo>
                  <a:cubicBezTo>
                    <a:pt x="13" y="106"/>
                    <a:pt x="13" y="106"/>
                    <a:pt x="13" y="106"/>
                  </a:cubicBezTo>
                  <a:cubicBezTo>
                    <a:pt x="13" y="92"/>
                    <a:pt x="13" y="92"/>
                    <a:pt x="13" y="92"/>
                  </a:cubicBezTo>
                  <a:cubicBezTo>
                    <a:pt x="157" y="92"/>
                    <a:pt x="157" y="92"/>
                    <a:pt x="157" y="92"/>
                  </a:cubicBezTo>
                  <a:lnTo>
                    <a:pt x="157" y="106"/>
                  </a:lnTo>
                  <a:close/>
                  <a:moveTo>
                    <a:pt x="157" y="79"/>
                  </a:moveTo>
                  <a:cubicBezTo>
                    <a:pt x="13" y="79"/>
                    <a:pt x="13" y="79"/>
                    <a:pt x="13" y="79"/>
                  </a:cubicBezTo>
                  <a:cubicBezTo>
                    <a:pt x="13" y="66"/>
                    <a:pt x="13" y="66"/>
                    <a:pt x="13" y="66"/>
                  </a:cubicBezTo>
                  <a:cubicBezTo>
                    <a:pt x="157" y="66"/>
                    <a:pt x="157" y="66"/>
                    <a:pt x="157" y="66"/>
                  </a:cubicBezTo>
                  <a:lnTo>
                    <a:pt x="157" y="79"/>
                  </a:lnTo>
                  <a:close/>
                  <a:moveTo>
                    <a:pt x="157" y="53"/>
                  </a:moveTo>
                  <a:cubicBezTo>
                    <a:pt x="87" y="53"/>
                    <a:pt x="87" y="53"/>
                    <a:pt x="87" y="53"/>
                  </a:cubicBezTo>
                  <a:cubicBezTo>
                    <a:pt x="87" y="39"/>
                    <a:pt x="87" y="39"/>
                    <a:pt x="87" y="39"/>
                  </a:cubicBezTo>
                  <a:cubicBezTo>
                    <a:pt x="157" y="39"/>
                    <a:pt x="157" y="39"/>
                    <a:pt x="157" y="39"/>
                  </a:cubicBezTo>
                  <a:lnTo>
                    <a:pt x="157" y="53"/>
                  </a:lnTo>
                  <a:close/>
                  <a:moveTo>
                    <a:pt x="157" y="27"/>
                  </a:moveTo>
                  <a:cubicBezTo>
                    <a:pt x="87" y="27"/>
                    <a:pt x="87" y="27"/>
                    <a:pt x="87" y="27"/>
                  </a:cubicBezTo>
                  <a:cubicBezTo>
                    <a:pt x="87" y="13"/>
                    <a:pt x="87" y="13"/>
                    <a:pt x="87" y="13"/>
                  </a:cubicBezTo>
                  <a:cubicBezTo>
                    <a:pt x="157" y="13"/>
                    <a:pt x="157" y="13"/>
                    <a:pt x="157" y="13"/>
                  </a:cubicBezTo>
                  <a:lnTo>
                    <a:pt x="157" y="27"/>
                  </a:lnTo>
                  <a:close/>
                </a:path>
              </a:pathLst>
            </a:custGeom>
            <a:solidFill>
              <a:srgbClr val="B8EB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9" name="文本框 118">
            <a:extLst>
              <a:ext uri="{FF2B5EF4-FFF2-40B4-BE49-F238E27FC236}">
                <a16:creationId xmlns:a16="http://schemas.microsoft.com/office/drawing/2014/main" xmlns="" id="{61D499DE-AFF2-4BB7-940C-201F3A1B1713}"/>
              </a:ext>
            </a:extLst>
          </p:cNvPr>
          <p:cNvSpPr txBox="1"/>
          <p:nvPr/>
        </p:nvSpPr>
        <p:spPr>
          <a:xfrm>
            <a:off x="4898956" y="2973633"/>
            <a:ext cx="1061838" cy="298698"/>
          </a:xfrm>
          <a:prstGeom prst="rect">
            <a:avLst/>
          </a:prstGeom>
          <a:noFill/>
        </p:spPr>
        <p:txBody>
          <a:bodyPr wrap="square" rtlCol="0">
            <a:spAutoFit/>
          </a:bodyPr>
          <a:lstStyle/>
          <a:p>
            <a:pPr algn="ctr">
              <a:lnSpc>
                <a:spcPct val="120000"/>
              </a:lnSpc>
            </a:pPr>
            <a:r>
              <a:rPr lang="en-US" altLang="zh-CN" sz="1200" b="1">
                <a:latin typeface="+mn-ea"/>
                <a:cs typeface="Aharoni" panose="02010803020104030203" pitchFamily="2" charset="-79"/>
              </a:rPr>
              <a:t>TEXT HERE</a:t>
            </a:r>
            <a:endParaRPr lang="zh-CN" altLang="en-US" sz="1200" b="1">
              <a:latin typeface="+mn-ea"/>
              <a:cs typeface="Aharoni" panose="02010803020104030203" pitchFamily="2" charset="-79"/>
            </a:endParaRPr>
          </a:p>
        </p:txBody>
      </p:sp>
      <p:sp>
        <p:nvSpPr>
          <p:cNvPr id="120" name="文本框 119">
            <a:extLst>
              <a:ext uri="{FF2B5EF4-FFF2-40B4-BE49-F238E27FC236}">
                <a16:creationId xmlns:a16="http://schemas.microsoft.com/office/drawing/2014/main" xmlns="" id="{A59EE9C3-C13A-4510-85FE-53A9FBF07DA1}"/>
              </a:ext>
            </a:extLst>
          </p:cNvPr>
          <p:cNvSpPr txBox="1"/>
          <p:nvPr/>
        </p:nvSpPr>
        <p:spPr>
          <a:xfrm>
            <a:off x="6231207" y="2973633"/>
            <a:ext cx="1061838" cy="298698"/>
          </a:xfrm>
          <a:prstGeom prst="rect">
            <a:avLst/>
          </a:prstGeom>
          <a:noFill/>
        </p:spPr>
        <p:txBody>
          <a:bodyPr wrap="square" rtlCol="0">
            <a:spAutoFit/>
          </a:bodyPr>
          <a:lstStyle/>
          <a:p>
            <a:pPr algn="ctr">
              <a:lnSpc>
                <a:spcPct val="120000"/>
              </a:lnSpc>
            </a:pPr>
            <a:r>
              <a:rPr lang="en-US" altLang="zh-CN" sz="1200" b="1">
                <a:latin typeface="+mn-ea"/>
                <a:cs typeface="Aharoni" panose="02010803020104030203" pitchFamily="2" charset="-79"/>
              </a:rPr>
              <a:t>TEXT HERE</a:t>
            </a:r>
            <a:endParaRPr lang="zh-CN" altLang="en-US" sz="1200" b="1">
              <a:latin typeface="+mn-ea"/>
              <a:cs typeface="Aharoni" panose="02010803020104030203" pitchFamily="2" charset="-79"/>
            </a:endParaRPr>
          </a:p>
        </p:txBody>
      </p:sp>
      <p:sp>
        <p:nvSpPr>
          <p:cNvPr id="121" name="文本框 120">
            <a:extLst>
              <a:ext uri="{FF2B5EF4-FFF2-40B4-BE49-F238E27FC236}">
                <a16:creationId xmlns:a16="http://schemas.microsoft.com/office/drawing/2014/main" xmlns="" id="{73547FF3-24C1-4D2B-A8D1-2DAD322A8053}"/>
              </a:ext>
            </a:extLst>
          </p:cNvPr>
          <p:cNvSpPr txBox="1"/>
          <p:nvPr/>
        </p:nvSpPr>
        <p:spPr>
          <a:xfrm>
            <a:off x="6231207" y="4220271"/>
            <a:ext cx="1061838" cy="298698"/>
          </a:xfrm>
          <a:prstGeom prst="rect">
            <a:avLst/>
          </a:prstGeom>
          <a:noFill/>
        </p:spPr>
        <p:txBody>
          <a:bodyPr wrap="square" rtlCol="0">
            <a:spAutoFit/>
          </a:bodyPr>
          <a:lstStyle/>
          <a:p>
            <a:pPr algn="ctr">
              <a:lnSpc>
                <a:spcPct val="120000"/>
              </a:lnSpc>
            </a:pPr>
            <a:r>
              <a:rPr lang="en-US" altLang="zh-CN" sz="1200" b="1">
                <a:latin typeface="+mn-ea"/>
                <a:cs typeface="Aharoni" panose="02010803020104030203" pitchFamily="2" charset="-79"/>
              </a:rPr>
              <a:t>TEXT HERE</a:t>
            </a:r>
            <a:endParaRPr lang="zh-CN" altLang="en-US" sz="1200" b="1">
              <a:latin typeface="+mn-ea"/>
              <a:cs typeface="Aharoni" panose="02010803020104030203" pitchFamily="2" charset="-79"/>
            </a:endParaRPr>
          </a:p>
        </p:txBody>
      </p:sp>
      <p:sp>
        <p:nvSpPr>
          <p:cNvPr id="122" name="文本框 121">
            <a:extLst>
              <a:ext uri="{FF2B5EF4-FFF2-40B4-BE49-F238E27FC236}">
                <a16:creationId xmlns:a16="http://schemas.microsoft.com/office/drawing/2014/main" xmlns="" id="{4F792E79-78A9-4991-BC92-D98B24925EDC}"/>
              </a:ext>
            </a:extLst>
          </p:cNvPr>
          <p:cNvSpPr txBox="1"/>
          <p:nvPr/>
        </p:nvSpPr>
        <p:spPr>
          <a:xfrm>
            <a:off x="4898956" y="4220271"/>
            <a:ext cx="1061838" cy="298698"/>
          </a:xfrm>
          <a:prstGeom prst="rect">
            <a:avLst/>
          </a:prstGeom>
          <a:noFill/>
        </p:spPr>
        <p:txBody>
          <a:bodyPr wrap="square" rtlCol="0">
            <a:spAutoFit/>
          </a:bodyPr>
          <a:lstStyle/>
          <a:p>
            <a:pPr algn="ctr">
              <a:lnSpc>
                <a:spcPct val="120000"/>
              </a:lnSpc>
            </a:pPr>
            <a:r>
              <a:rPr lang="en-US" altLang="zh-CN" sz="1200" b="1">
                <a:latin typeface="+mn-ea"/>
                <a:cs typeface="Aharoni" panose="02010803020104030203" pitchFamily="2" charset="-79"/>
              </a:rPr>
              <a:t>TEXT HERE</a:t>
            </a:r>
            <a:endParaRPr lang="zh-CN" altLang="en-US" sz="1200" b="1">
              <a:latin typeface="+mn-ea"/>
              <a:cs typeface="Aharoni" panose="02010803020104030203" pitchFamily="2" charset="-79"/>
            </a:endParaRPr>
          </a:p>
        </p:txBody>
      </p:sp>
    </p:spTree>
    <p:extLst>
      <p:ext uri="{BB962C8B-B14F-4D97-AF65-F5344CB8AC3E}">
        <p14:creationId xmlns:p14="http://schemas.microsoft.com/office/powerpoint/2010/main" val="22385973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EDC21C9-20E9-4E18-91A1-1BAA1CEB49C2}"/>
              </a:ext>
            </a:extLst>
          </p:cNvPr>
          <p:cNvSpPr/>
          <p:nvPr/>
        </p:nvSpPr>
        <p:spPr>
          <a:xfrm>
            <a:off x="0" y="0"/>
            <a:ext cx="12192000" cy="6858000"/>
          </a:xfrm>
          <a:prstGeom prst="rect">
            <a:avLst/>
          </a:prstGeom>
          <a:solidFill>
            <a:srgbClr val="F7F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xmlns="" id="{D08A9EA3-D543-4373-AD45-5BCD91EFCD62}"/>
              </a:ext>
            </a:extLst>
          </p:cNvPr>
          <p:cNvSpPr/>
          <p:nvPr/>
        </p:nvSpPr>
        <p:spPr>
          <a:xfrm>
            <a:off x="0" y="6419850"/>
            <a:ext cx="12192000" cy="438150"/>
          </a:xfrm>
          <a:prstGeom prst="rect">
            <a:avLst/>
          </a:prstGeom>
          <a:solidFill>
            <a:srgbClr val="FFEA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a:extLst>
              <a:ext uri="{FF2B5EF4-FFF2-40B4-BE49-F238E27FC236}">
                <a16:creationId xmlns:a16="http://schemas.microsoft.com/office/drawing/2014/main" xmlns="" id="{8671FA1C-8DE7-49EB-BCB7-67CE1B3FCD93}"/>
              </a:ext>
            </a:extLst>
          </p:cNvPr>
          <p:cNvSpPr/>
          <p:nvPr/>
        </p:nvSpPr>
        <p:spPr>
          <a:xfrm flipH="1">
            <a:off x="787581" y="452895"/>
            <a:ext cx="2212459" cy="1168042"/>
          </a:xfrm>
          <a:custGeom>
            <a:avLst/>
            <a:gdLst>
              <a:gd name="connsiteX0" fmla="*/ 266700 w 2147887"/>
              <a:gd name="connsiteY0" fmla="*/ 47323 h 1137936"/>
              <a:gd name="connsiteX1" fmla="*/ 1157287 w 2147887"/>
              <a:gd name="connsiteY1" fmla="*/ 4461 h 1137936"/>
              <a:gd name="connsiteX2" fmla="*/ 1871662 w 2147887"/>
              <a:gd name="connsiteY2" fmla="*/ 142573 h 1137936"/>
              <a:gd name="connsiteX3" fmla="*/ 2076450 w 2147887"/>
              <a:gd name="connsiteY3" fmla="*/ 285448 h 1137936"/>
              <a:gd name="connsiteX4" fmla="*/ 2147887 w 2147887"/>
              <a:gd name="connsiteY4" fmla="*/ 485473 h 1137936"/>
              <a:gd name="connsiteX5" fmla="*/ 2081212 w 2147887"/>
              <a:gd name="connsiteY5" fmla="*/ 656923 h 1137936"/>
              <a:gd name="connsiteX6" fmla="*/ 1843087 w 2147887"/>
              <a:gd name="connsiteY6" fmla="*/ 799798 h 1137936"/>
              <a:gd name="connsiteX7" fmla="*/ 1152525 w 2147887"/>
              <a:gd name="connsiteY7" fmla="*/ 871236 h 1137936"/>
              <a:gd name="connsiteX8" fmla="*/ 776287 w 2147887"/>
              <a:gd name="connsiteY8" fmla="*/ 856948 h 1137936"/>
              <a:gd name="connsiteX9" fmla="*/ 285750 w 2147887"/>
              <a:gd name="connsiteY9" fmla="*/ 1137936 h 1137936"/>
              <a:gd name="connsiteX10" fmla="*/ 390525 w 2147887"/>
              <a:gd name="connsiteY10" fmla="*/ 895048 h 1137936"/>
              <a:gd name="connsiteX11" fmla="*/ 0 w 2147887"/>
              <a:gd name="connsiteY11" fmla="*/ 618823 h 1137936"/>
              <a:gd name="connsiteX12" fmla="*/ 9525 w 2147887"/>
              <a:gd name="connsiteY12" fmla="*/ 380698 h 1137936"/>
              <a:gd name="connsiteX13" fmla="*/ 57150 w 2147887"/>
              <a:gd name="connsiteY13" fmla="*/ 175911 h 1137936"/>
              <a:gd name="connsiteX14" fmla="*/ 266700 w 2147887"/>
              <a:gd name="connsiteY14" fmla="*/ 47323 h 1137936"/>
              <a:gd name="connsiteX0" fmla="*/ 276905 w 2158092"/>
              <a:gd name="connsiteY0" fmla="*/ 47323 h 1137936"/>
              <a:gd name="connsiteX1" fmla="*/ 1167492 w 2158092"/>
              <a:gd name="connsiteY1" fmla="*/ 4461 h 1137936"/>
              <a:gd name="connsiteX2" fmla="*/ 1881867 w 2158092"/>
              <a:gd name="connsiteY2" fmla="*/ 142573 h 1137936"/>
              <a:gd name="connsiteX3" fmla="*/ 2086655 w 2158092"/>
              <a:gd name="connsiteY3" fmla="*/ 285448 h 1137936"/>
              <a:gd name="connsiteX4" fmla="*/ 2158092 w 2158092"/>
              <a:gd name="connsiteY4" fmla="*/ 485473 h 1137936"/>
              <a:gd name="connsiteX5" fmla="*/ 2091417 w 2158092"/>
              <a:gd name="connsiteY5" fmla="*/ 656923 h 1137936"/>
              <a:gd name="connsiteX6" fmla="*/ 1853292 w 2158092"/>
              <a:gd name="connsiteY6" fmla="*/ 799798 h 1137936"/>
              <a:gd name="connsiteX7" fmla="*/ 1162730 w 2158092"/>
              <a:gd name="connsiteY7" fmla="*/ 871236 h 1137936"/>
              <a:gd name="connsiteX8" fmla="*/ 786492 w 2158092"/>
              <a:gd name="connsiteY8" fmla="*/ 856948 h 1137936"/>
              <a:gd name="connsiteX9" fmla="*/ 295955 w 2158092"/>
              <a:gd name="connsiteY9" fmla="*/ 1137936 h 1137936"/>
              <a:gd name="connsiteX10" fmla="*/ 400730 w 2158092"/>
              <a:gd name="connsiteY10" fmla="*/ 895048 h 1137936"/>
              <a:gd name="connsiteX11" fmla="*/ 10205 w 2158092"/>
              <a:gd name="connsiteY11" fmla="*/ 618823 h 1137936"/>
              <a:gd name="connsiteX12" fmla="*/ 0 w 2158092"/>
              <a:gd name="connsiteY12" fmla="*/ 400428 h 1137936"/>
              <a:gd name="connsiteX13" fmla="*/ 67355 w 2158092"/>
              <a:gd name="connsiteY13" fmla="*/ 175911 h 1137936"/>
              <a:gd name="connsiteX14" fmla="*/ 276905 w 2158092"/>
              <a:gd name="connsiteY14" fmla="*/ 47323 h 1137936"/>
              <a:gd name="connsiteX0" fmla="*/ 276905 w 2158092"/>
              <a:gd name="connsiteY0" fmla="*/ 47323 h 1137936"/>
              <a:gd name="connsiteX1" fmla="*/ 1167492 w 2158092"/>
              <a:gd name="connsiteY1" fmla="*/ 4461 h 1137936"/>
              <a:gd name="connsiteX2" fmla="*/ 1881867 w 2158092"/>
              <a:gd name="connsiteY2" fmla="*/ 142573 h 1137936"/>
              <a:gd name="connsiteX3" fmla="*/ 2086655 w 2158092"/>
              <a:gd name="connsiteY3" fmla="*/ 285448 h 1137936"/>
              <a:gd name="connsiteX4" fmla="*/ 2158092 w 2158092"/>
              <a:gd name="connsiteY4" fmla="*/ 485473 h 1137936"/>
              <a:gd name="connsiteX5" fmla="*/ 2091417 w 2158092"/>
              <a:gd name="connsiteY5" fmla="*/ 656923 h 1137936"/>
              <a:gd name="connsiteX6" fmla="*/ 1853292 w 2158092"/>
              <a:gd name="connsiteY6" fmla="*/ 799798 h 1137936"/>
              <a:gd name="connsiteX7" fmla="*/ 1162730 w 2158092"/>
              <a:gd name="connsiteY7" fmla="*/ 871236 h 1137936"/>
              <a:gd name="connsiteX8" fmla="*/ 786492 w 2158092"/>
              <a:gd name="connsiteY8" fmla="*/ 856948 h 1137936"/>
              <a:gd name="connsiteX9" fmla="*/ 295955 w 2158092"/>
              <a:gd name="connsiteY9" fmla="*/ 1137936 h 1137936"/>
              <a:gd name="connsiteX10" fmla="*/ 400730 w 2158092"/>
              <a:gd name="connsiteY10" fmla="*/ 895048 h 1137936"/>
              <a:gd name="connsiteX11" fmla="*/ 10205 w 2158092"/>
              <a:gd name="connsiteY11" fmla="*/ 618823 h 1137936"/>
              <a:gd name="connsiteX12" fmla="*/ 0 w 2158092"/>
              <a:gd name="connsiteY12" fmla="*/ 400428 h 1137936"/>
              <a:gd name="connsiteX13" fmla="*/ 67355 w 2158092"/>
              <a:gd name="connsiteY13" fmla="*/ 175911 h 1137936"/>
              <a:gd name="connsiteX14" fmla="*/ 276905 w 2158092"/>
              <a:gd name="connsiteY14" fmla="*/ 47323 h 1137936"/>
              <a:gd name="connsiteX0" fmla="*/ 277216 w 2158403"/>
              <a:gd name="connsiteY0" fmla="*/ 47323 h 1137936"/>
              <a:gd name="connsiteX1" fmla="*/ 1167803 w 2158403"/>
              <a:gd name="connsiteY1" fmla="*/ 4461 h 1137936"/>
              <a:gd name="connsiteX2" fmla="*/ 1882178 w 2158403"/>
              <a:gd name="connsiteY2" fmla="*/ 142573 h 1137936"/>
              <a:gd name="connsiteX3" fmla="*/ 2086966 w 2158403"/>
              <a:gd name="connsiteY3" fmla="*/ 285448 h 1137936"/>
              <a:gd name="connsiteX4" fmla="*/ 2158403 w 2158403"/>
              <a:gd name="connsiteY4" fmla="*/ 485473 h 1137936"/>
              <a:gd name="connsiteX5" fmla="*/ 2091728 w 2158403"/>
              <a:gd name="connsiteY5" fmla="*/ 656923 h 1137936"/>
              <a:gd name="connsiteX6" fmla="*/ 1853603 w 2158403"/>
              <a:gd name="connsiteY6" fmla="*/ 799798 h 1137936"/>
              <a:gd name="connsiteX7" fmla="*/ 1163041 w 2158403"/>
              <a:gd name="connsiteY7" fmla="*/ 871236 h 1137936"/>
              <a:gd name="connsiteX8" fmla="*/ 786803 w 2158403"/>
              <a:gd name="connsiteY8" fmla="*/ 856948 h 1137936"/>
              <a:gd name="connsiteX9" fmla="*/ 296266 w 2158403"/>
              <a:gd name="connsiteY9" fmla="*/ 1137936 h 1137936"/>
              <a:gd name="connsiteX10" fmla="*/ 401041 w 2158403"/>
              <a:gd name="connsiteY10" fmla="*/ 895048 h 1137936"/>
              <a:gd name="connsiteX11" fmla="*/ 10516 w 2158403"/>
              <a:gd name="connsiteY11" fmla="*/ 618823 h 1137936"/>
              <a:gd name="connsiteX12" fmla="*/ 311 w 2158403"/>
              <a:gd name="connsiteY12" fmla="*/ 400428 h 1137936"/>
              <a:gd name="connsiteX13" fmla="*/ 67666 w 2158403"/>
              <a:gd name="connsiteY13" fmla="*/ 175911 h 1137936"/>
              <a:gd name="connsiteX14" fmla="*/ 277216 w 2158403"/>
              <a:gd name="connsiteY14" fmla="*/ 47323 h 1137936"/>
              <a:gd name="connsiteX0" fmla="*/ 277216 w 2158403"/>
              <a:gd name="connsiteY0" fmla="*/ 48890 h 1139503"/>
              <a:gd name="connsiteX1" fmla="*/ 1167803 w 2158403"/>
              <a:gd name="connsiteY1" fmla="*/ 6028 h 1139503"/>
              <a:gd name="connsiteX2" fmla="*/ 1882178 w 2158403"/>
              <a:gd name="connsiteY2" fmla="*/ 144140 h 1139503"/>
              <a:gd name="connsiteX3" fmla="*/ 2086966 w 2158403"/>
              <a:gd name="connsiteY3" fmla="*/ 287015 h 1139503"/>
              <a:gd name="connsiteX4" fmla="*/ 2158403 w 2158403"/>
              <a:gd name="connsiteY4" fmla="*/ 487040 h 1139503"/>
              <a:gd name="connsiteX5" fmla="*/ 2091728 w 2158403"/>
              <a:gd name="connsiteY5" fmla="*/ 658490 h 1139503"/>
              <a:gd name="connsiteX6" fmla="*/ 1853603 w 2158403"/>
              <a:gd name="connsiteY6" fmla="*/ 801365 h 1139503"/>
              <a:gd name="connsiteX7" fmla="*/ 1163041 w 2158403"/>
              <a:gd name="connsiteY7" fmla="*/ 872803 h 1139503"/>
              <a:gd name="connsiteX8" fmla="*/ 786803 w 2158403"/>
              <a:gd name="connsiteY8" fmla="*/ 858515 h 1139503"/>
              <a:gd name="connsiteX9" fmla="*/ 296266 w 2158403"/>
              <a:gd name="connsiteY9" fmla="*/ 1139503 h 1139503"/>
              <a:gd name="connsiteX10" fmla="*/ 401041 w 2158403"/>
              <a:gd name="connsiteY10" fmla="*/ 896615 h 1139503"/>
              <a:gd name="connsiteX11" fmla="*/ 10516 w 2158403"/>
              <a:gd name="connsiteY11" fmla="*/ 620390 h 1139503"/>
              <a:gd name="connsiteX12" fmla="*/ 311 w 2158403"/>
              <a:gd name="connsiteY12" fmla="*/ 401995 h 1139503"/>
              <a:gd name="connsiteX13" fmla="*/ 67666 w 2158403"/>
              <a:gd name="connsiteY13" fmla="*/ 177478 h 1139503"/>
              <a:gd name="connsiteX14" fmla="*/ 277216 w 2158403"/>
              <a:gd name="connsiteY14" fmla="*/ 48890 h 113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8403" h="1139503">
                <a:moveTo>
                  <a:pt x="277216" y="48890"/>
                </a:moveTo>
                <a:cubicBezTo>
                  <a:pt x="347066" y="6027"/>
                  <a:pt x="900309" y="-9847"/>
                  <a:pt x="1167803" y="6028"/>
                </a:cubicBezTo>
                <a:lnTo>
                  <a:pt x="1882178" y="144140"/>
                </a:lnTo>
                <a:lnTo>
                  <a:pt x="2086966" y="287015"/>
                </a:lnTo>
                <a:lnTo>
                  <a:pt x="2158403" y="487040"/>
                </a:lnTo>
                <a:lnTo>
                  <a:pt x="2091728" y="658490"/>
                </a:lnTo>
                <a:cubicBezTo>
                  <a:pt x="2040928" y="710878"/>
                  <a:pt x="2008384" y="765646"/>
                  <a:pt x="1853603" y="801365"/>
                </a:cubicBezTo>
                <a:cubicBezTo>
                  <a:pt x="1698822" y="837084"/>
                  <a:pt x="1340841" y="863278"/>
                  <a:pt x="1163041" y="872803"/>
                </a:cubicBezTo>
                <a:lnTo>
                  <a:pt x="786803" y="858515"/>
                </a:lnTo>
                <a:lnTo>
                  <a:pt x="296266" y="1139503"/>
                </a:lnTo>
                <a:lnTo>
                  <a:pt x="401041" y="896615"/>
                </a:lnTo>
                <a:cubicBezTo>
                  <a:pt x="270866" y="804540"/>
                  <a:pt x="76397" y="713259"/>
                  <a:pt x="10516" y="620390"/>
                </a:cubicBezTo>
                <a:lnTo>
                  <a:pt x="311" y="401995"/>
                </a:lnTo>
                <a:cubicBezTo>
                  <a:pt x="-3091" y="329197"/>
                  <a:pt x="21515" y="236329"/>
                  <a:pt x="67666" y="177478"/>
                </a:cubicBezTo>
                <a:lnTo>
                  <a:pt x="277216" y="48890"/>
                </a:lnTo>
                <a:close/>
              </a:path>
            </a:pathLst>
          </a:custGeom>
          <a:solidFill>
            <a:srgbClr val="FFEA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2D649775-2B69-47A2-87FF-53495A3CE246}"/>
              </a:ext>
            </a:extLst>
          </p:cNvPr>
          <p:cNvSpPr txBox="1"/>
          <p:nvPr/>
        </p:nvSpPr>
        <p:spPr>
          <a:xfrm rot="20817453">
            <a:off x="633538" y="558242"/>
            <a:ext cx="2520543" cy="707886"/>
          </a:xfrm>
          <a:prstGeom prst="rect">
            <a:avLst/>
          </a:prstGeom>
          <a:noFill/>
        </p:spPr>
        <p:txBody>
          <a:bodyPr wrap="square" rtlCol="0">
            <a:spAutoFit/>
          </a:bodyPr>
          <a:lstStyle/>
          <a:p>
            <a:pPr algn="ctr"/>
            <a:r>
              <a:rPr lang="en-US" altLang="zh-CN" sz="4000">
                <a:latin typeface="Arial Rounded MT Bold" panose="020F0704030504030204" pitchFamily="34" charset="0"/>
              </a:rPr>
              <a:t>ENGLISH</a:t>
            </a:r>
            <a:endParaRPr lang="zh-CN" altLang="en-US" sz="4000">
              <a:latin typeface="Arial Rounded MT Bold" panose="020F0704030504030204" pitchFamily="34" charset="0"/>
            </a:endParaRPr>
          </a:p>
        </p:txBody>
      </p:sp>
      <p:sp>
        <p:nvSpPr>
          <p:cNvPr id="7" name="文本框 6">
            <a:extLst>
              <a:ext uri="{FF2B5EF4-FFF2-40B4-BE49-F238E27FC236}">
                <a16:creationId xmlns:a16="http://schemas.microsoft.com/office/drawing/2014/main" xmlns="" id="{0F454351-E68B-4631-A147-B0142C4C8250}"/>
              </a:ext>
            </a:extLst>
          </p:cNvPr>
          <p:cNvSpPr txBox="1"/>
          <p:nvPr/>
        </p:nvSpPr>
        <p:spPr>
          <a:xfrm>
            <a:off x="1442553" y="1209136"/>
            <a:ext cx="1533622" cy="369332"/>
          </a:xfrm>
          <a:prstGeom prst="rect">
            <a:avLst/>
          </a:prstGeom>
          <a:noFill/>
        </p:spPr>
        <p:txBody>
          <a:bodyPr wrap="square" rtlCol="0">
            <a:spAutoFit/>
          </a:bodyPr>
          <a:lstStyle/>
          <a:p>
            <a:pPr algn="ctr"/>
            <a:r>
              <a:rPr lang="en-US" altLang="zh-CN">
                <a:latin typeface="Arial Rounded MT Bold" panose="020F0704030504030204" pitchFamily="34" charset="0"/>
              </a:rPr>
              <a:t>TEXT HERE</a:t>
            </a:r>
            <a:endParaRPr lang="zh-CN" altLang="en-US">
              <a:latin typeface="Arial Rounded MT Bold" panose="020F0704030504030204" pitchFamily="34" charset="0"/>
            </a:endParaRPr>
          </a:p>
        </p:txBody>
      </p:sp>
      <p:sp>
        <p:nvSpPr>
          <p:cNvPr id="11" name="文本框 10">
            <a:extLst>
              <a:ext uri="{FF2B5EF4-FFF2-40B4-BE49-F238E27FC236}">
                <a16:creationId xmlns:a16="http://schemas.microsoft.com/office/drawing/2014/main" xmlns="" id="{F52AA79C-F2B3-4045-A8C2-F564C39810AD}"/>
              </a:ext>
            </a:extLst>
          </p:cNvPr>
          <p:cNvSpPr txBox="1"/>
          <p:nvPr/>
        </p:nvSpPr>
        <p:spPr>
          <a:xfrm>
            <a:off x="3201446" y="1707209"/>
            <a:ext cx="2614591" cy="513795"/>
          </a:xfrm>
          <a:prstGeom prst="rect">
            <a:avLst/>
          </a:prstGeom>
          <a:noFill/>
        </p:spPr>
        <p:txBody>
          <a:bodyPr wrap="square" rtlCol="0">
            <a:spAutoFit/>
          </a:bodyPr>
          <a:lstStyle/>
          <a:p>
            <a:pPr>
              <a:lnSpc>
                <a:spcPct val="120000"/>
              </a:lnSpc>
            </a:pPr>
            <a:r>
              <a:rPr lang="en-US" altLang="zh-CN" sz="1200">
                <a:latin typeface="Arial Rounded MT Bold" panose="020F0704030504030204" pitchFamily="34" charset="0"/>
                <a:ea typeface="03SmartFontUI" panose="02000600000000000000" pitchFamily="50" charset="-128"/>
                <a:cs typeface="Aharoni" panose="02010803020104030203" pitchFamily="2" charset="-79"/>
              </a:rPr>
              <a:t>LOREM IPSUM DOLOR</a:t>
            </a:r>
          </a:p>
          <a:p>
            <a:pPr>
              <a:lnSpc>
                <a:spcPct val="120000"/>
              </a:lnSpc>
            </a:pPr>
            <a:r>
              <a:rPr lang="en-US" altLang="zh-CN" sz="1200">
                <a:latin typeface="Arial Rounded MT Bold" panose="020F0704030504030204" pitchFamily="34" charset="0"/>
                <a:ea typeface="03SmartFontUI" panose="02000600000000000000" pitchFamily="50" charset="-128"/>
                <a:cs typeface="Aharoni" panose="02010803020104030203" pitchFamily="2" charset="-79"/>
              </a:rPr>
              <a:t>SIT AMET CONSECTETUER</a:t>
            </a:r>
            <a:endParaRPr lang="zh-CN" altLang="en-US" sz="1200">
              <a:latin typeface="Arial Rounded MT Bold" panose="020F0704030504030204" pitchFamily="34" charset="0"/>
              <a:ea typeface="03SmartFontUI" panose="02000600000000000000" pitchFamily="50" charset="-128"/>
              <a:cs typeface="Aharoni" panose="02010803020104030203" pitchFamily="2" charset="-79"/>
            </a:endParaRPr>
          </a:p>
        </p:txBody>
      </p:sp>
      <p:sp>
        <p:nvSpPr>
          <p:cNvPr id="14" name="文本框 13">
            <a:extLst>
              <a:ext uri="{FF2B5EF4-FFF2-40B4-BE49-F238E27FC236}">
                <a16:creationId xmlns:a16="http://schemas.microsoft.com/office/drawing/2014/main" xmlns="" id="{5B0AADFA-2C66-4CE8-BDB9-FD7E8CDFC1D7}"/>
              </a:ext>
            </a:extLst>
          </p:cNvPr>
          <p:cNvSpPr txBox="1"/>
          <p:nvPr/>
        </p:nvSpPr>
        <p:spPr>
          <a:xfrm>
            <a:off x="6307551" y="1703490"/>
            <a:ext cx="3543506" cy="521233"/>
          </a:xfrm>
          <a:prstGeom prst="rect">
            <a:avLst/>
          </a:prstGeom>
          <a:noFill/>
        </p:spPr>
        <p:txBody>
          <a:bodyPr wrap="square" rtlCol="0">
            <a:spAutoFit/>
          </a:bodyPr>
          <a:lstStyle/>
          <a:p>
            <a:pPr>
              <a:lnSpc>
                <a:spcPct val="120000"/>
              </a:lnSpc>
            </a:pPr>
            <a:r>
              <a:rPr lang="en-US" altLang="zh-CN" sz="1200"/>
              <a:t>lorem ipsum dolor sit amet, consectetuer adipiscing elit. maecenas porttitor congue massa</a:t>
            </a:r>
            <a:endParaRPr lang="zh-CN" altLang="en-US" sz="1200"/>
          </a:p>
        </p:txBody>
      </p:sp>
      <p:sp>
        <p:nvSpPr>
          <p:cNvPr id="18" name="文本框 17">
            <a:extLst>
              <a:ext uri="{FF2B5EF4-FFF2-40B4-BE49-F238E27FC236}">
                <a16:creationId xmlns:a16="http://schemas.microsoft.com/office/drawing/2014/main" xmlns="" id="{8B22C104-E96E-4957-949C-30E1403B77AD}"/>
              </a:ext>
            </a:extLst>
          </p:cNvPr>
          <p:cNvSpPr txBox="1"/>
          <p:nvPr/>
        </p:nvSpPr>
        <p:spPr>
          <a:xfrm>
            <a:off x="2704803" y="1718077"/>
            <a:ext cx="622229" cy="425437"/>
          </a:xfrm>
          <a:prstGeom prst="rect">
            <a:avLst/>
          </a:prstGeom>
          <a:noFill/>
        </p:spPr>
        <p:txBody>
          <a:bodyPr wrap="square" rtlCol="0">
            <a:spAutoFit/>
          </a:bodyPr>
          <a:lstStyle/>
          <a:p>
            <a:pPr>
              <a:lnSpc>
                <a:spcPct val="120000"/>
              </a:lnSpc>
            </a:pPr>
            <a:r>
              <a:rPr lang="en-US" altLang="zh-CN" sz="2000">
                <a:solidFill>
                  <a:srgbClr val="1DC1DA"/>
                </a:solidFill>
                <a:latin typeface="Arial Rounded MT Bold" panose="020F0704030504030204" pitchFamily="34" charset="0"/>
                <a:ea typeface="03SmartFontUI" panose="02000600000000000000" pitchFamily="50" charset="-128"/>
                <a:cs typeface="Aharoni" panose="02010803020104030203" pitchFamily="2" charset="-79"/>
              </a:rPr>
              <a:t>01</a:t>
            </a:r>
            <a:endParaRPr lang="zh-CN" altLang="en-US" sz="2000">
              <a:solidFill>
                <a:srgbClr val="1DC1DA"/>
              </a:solidFill>
              <a:latin typeface="Arial Rounded MT Bold" panose="020F0704030504030204" pitchFamily="34" charset="0"/>
              <a:ea typeface="03SmartFontUI" panose="02000600000000000000" pitchFamily="50" charset="-128"/>
              <a:cs typeface="Aharoni" panose="02010803020104030203" pitchFamily="2" charset="-79"/>
            </a:endParaRPr>
          </a:p>
        </p:txBody>
      </p:sp>
      <p:sp>
        <p:nvSpPr>
          <p:cNvPr id="12" name="文本框 11">
            <a:extLst>
              <a:ext uri="{FF2B5EF4-FFF2-40B4-BE49-F238E27FC236}">
                <a16:creationId xmlns:a16="http://schemas.microsoft.com/office/drawing/2014/main" xmlns="" id="{76602038-2D63-4061-80FE-9EDCE567A8B6}"/>
              </a:ext>
            </a:extLst>
          </p:cNvPr>
          <p:cNvSpPr txBox="1"/>
          <p:nvPr/>
        </p:nvSpPr>
        <p:spPr>
          <a:xfrm>
            <a:off x="3201446" y="2823219"/>
            <a:ext cx="2614590" cy="513795"/>
          </a:xfrm>
          <a:prstGeom prst="rect">
            <a:avLst/>
          </a:prstGeom>
          <a:noFill/>
        </p:spPr>
        <p:txBody>
          <a:bodyPr wrap="square" rtlCol="0">
            <a:spAutoFit/>
          </a:bodyPr>
          <a:lstStyle/>
          <a:p>
            <a:pPr>
              <a:lnSpc>
                <a:spcPct val="120000"/>
              </a:lnSpc>
            </a:pPr>
            <a:r>
              <a:rPr lang="en-US" altLang="zh-CN" sz="1200">
                <a:latin typeface="Arial Rounded MT Bold" panose="020F0704030504030204" pitchFamily="34" charset="0"/>
                <a:ea typeface="03SmartFontUI" panose="02000600000000000000" pitchFamily="50" charset="-128"/>
                <a:cs typeface="Aharoni" panose="02010803020104030203" pitchFamily="2" charset="-79"/>
              </a:rPr>
              <a:t>ADIPISCING ELIT MAECENAS PORTTITOR</a:t>
            </a:r>
            <a:endParaRPr lang="zh-CN" altLang="en-US" sz="1200">
              <a:latin typeface="Arial Rounded MT Bold" panose="020F0704030504030204" pitchFamily="34" charset="0"/>
              <a:ea typeface="03SmartFontUI" panose="02000600000000000000" pitchFamily="50" charset="-128"/>
              <a:cs typeface="Aharoni" panose="02010803020104030203" pitchFamily="2" charset="-79"/>
            </a:endParaRPr>
          </a:p>
        </p:txBody>
      </p:sp>
      <p:sp>
        <p:nvSpPr>
          <p:cNvPr id="15" name="文本框 14">
            <a:extLst>
              <a:ext uri="{FF2B5EF4-FFF2-40B4-BE49-F238E27FC236}">
                <a16:creationId xmlns:a16="http://schemas.microsoft.com/office/drawing/2014/main" xmlns="" id="{048C09A9-0CBD-4A4B-BE2C-87258F3ECF29}"/>
              </a:ext>
            </a:extLst>
          </p:cNvPr>
          <p:cNvSpPr txBox="1"/>
          <p:nvPr/>
        </p:nvSpPr>
        <p:spPr>
          <a:xfrm>
            <a:off x="6307551" y="2819500"/>
            <a:ext cx="3538442" cy="521233"/>
          </a:xfrm>
          <a:prstGeom prst="rect">
            <a:avLst/>
          </a:prstGeom>
          <a:noFill/>
        </p:spPr>
        <p:txBody>
          <a:bodyPr wrap="square" rtlCol="0">
            <a:spAutoFit/>
          </a:bodyPr>
          <a:lstStyle/>
          <a:p>
            <a:pPr>
              <a:lnSpc>
                <a:spcPct val="120000"/>
              </a:lnSpc>
            </a:pPr>
            <a:r>
              <a:rPr lang="en-US" altLang="zh-CN" sz="1200"/>
              <a:t>sed pulvinar ultricies, purus lectus malesuada libero sit amet commodo magna eros quis urna</a:t>
            </a:r>
            <a:endParaRPr lang="zh-CN" altLang="en-US" sz="1200"/>
          </a:p>
        </p:txBody>
      </p:sp>
      <p:sp>
        <p:nvSpPr>
          <p:cNvPr id="19" name="文本框 18">
            <a:extLst>
              <a:ext uri="{FF2B5EF4-FFF2-40B4-BE49-F238E27FC236}">
                <a16:creationId xmlns:a16="http://schemas.microsoft.com/office/drawing/2014/main" xmlns="" id="{E75FB4E8-7E96-41AF-A79F-9416A0C9FE61}"/>
              </a:ext>
            </a:extLst>
          </p:cNvPr>
          <p:cNvSpPr txBox="1"/>
          <p:nvPr/>
        </p:nvSpPr>
        <p:spPr>
          <a:xfrm>
            <a:off x="2704803" y="2834087"/>
            <a:ext cx="622229" cy="425437"/>
          </a:xfrm>
          <a:prstGeom prst="rect">
            <a:avLst/>
          </a:prstGeom>
          <a:noFill/>
        </p:spPr>
        <p:txBody>
          <a:bodyPr wrap="square" rtlCol="0">
            <a:spAutoFit/>
          </a:bodyPr>
          <a:lstStyle/>
          <a:p>
            <a:pPr>
              <a:lnSpc>
                <a:spcPct val="120000"/>
              </a:lnSpc>
            </a:pPr>
            <a:r>
              <a:rPr lang="en-US" altLang="zh-CN" sz="2000">
                <a:solidFill>
                  <a:srgbClr val="1DC1DA"/>
                </a:solidFill>
                <a:latin typeface="Arial Rounded MT Bold" panose="020F0704030504030204" pitchFamily="34" charset="0"/>
                <a:ea typeface="03SmartFontUI" panose="02000600000000000000" pitchFamily="50" charset="-128"/>
                <a:cs typeface="Aharoni" panose="02010803020104030203" pitchFamily="2" charset="-79"/>
              </a:rPr>
              <a:t>02</a:t>
            </a:r>
            <a:endParaRPr lang="zh-CN" altLang="en-US" sz="2000">
              <a:solidFill>
                <a:srgbClr val="1DC1DA"/>
              </a:solidFill>
              <a:latin typeface="Arial Rounded MT Bold" panose="020F0704030504030204" pitchFamily="34" charset="0"/>
              <a:ea typeface="03SmartFontUI" panose="02000600000000000000" pitchFamily="50" charset="-128"/>
              <a:cs typeface="Aharoni" panose="02010803020104030203" pitchFamily="2" charset="-79"/>
            </a:endParaRPr>
          </a:p>
        </p:txBody>
      </p:sp>
      <p:sp>
        <p:nvSpPr>
          <p:cNvPr id="13" name="文本框 12">
            <a:extLst>
              <a:ext uri="{FF2B5EF4-FFF2-40B4-BE49-F238E27FC236}">
                <a16:creationId xmlns:a16="http://schemas.microsoft.com/office/drawing/2014/main" xmlns="" id="{E39F4F33-178E-4DF4-86C5-A58E443D4580}"/>
              </a:ext>
            </a:extLst>
          </p:cNvPr>
          <p:cNvSpPr txBox="1"/>
          <p:nvPr/>
        </p:nvSpPr>
        <p:spPr>
          <a:xfrm>
            <a:off x="3201446" y="4187434"/>
            <a:ext cx="2664230" cy="292196"/>
          </a:xfrm>
          <a:prstGeom prst="rect">
            <a:avLst/>
          </a:prstGeom>
          <a:noFill/>
        </p:spPr>
        <p:txBody>
          <a:bodyPr wrap="square" rtlCol="0">
            <a:spAutoFit/>
          </a:bodyPr>
          <a:lstStyle/>
          <a:p>
            <a:pPr>
              <a:lnSpc>
                <a:spcPct val="120000"/>
              </a:lnSpc>
            </a:pPr>
            <a:r>
              <a:rPr lang="en-US" altLang="zh-CN" sz="1200">
                <a:latin typeface="Arial Rounded MT Bold" panose="020F0704030504030204" pitchFamily="34" charset="0"/>
                <a:ea typeface="03SmartFontUI" panose="02000600000000000000" pitchFamily="50" charset="-128"/>
                <a:cs typeface="Aharoni" panose="02010803020104030203" pitchFamily="2" charset="-79"/>
              </a:rPr>
              <a:t>CONGUE MASSA FUSCE</a:t>
            </a:r>
            <a:endParaRPr lang="zh-CN" altLang="en-US" sz="1200">
              <a:latin typeface="Arial Rounded MT Bold" panose="020F0704030504030204" pitchFamily="34" charset="0"/>
              <a:ea typeface="03SmartFontUI" panose="02000600000000000000" pitchFamily="50" charset="-128"/>
              <a:cs typeface="Aharoni" panose="02010803020104030203" pitchFamily="2" charset="-79"/>
            </a:endParaRPr>
          </a:p>
        </p:txBody>
      </p:sp>
      <p:sp>
        <p:nvSpPr>
          <p:cNvPr id="16" name="文本框 15">
            <a:extLst>
              <a:ext uri="{FF2B5EF4-FFF2-40B4-BE49-F238E27FC236}">
                <a16:creationId xmlns:a16="http://schemas.microsoft.com/office/drawing/2014/main" xmlns="" id="{1609E2CC-5D07-42AE-B64E-0A484A051DAE}"/>
              </a:ext>
            </a:extLst>
          </p:cNvPr>
          <p:cNvSpPr txBox="1"/>
          <p:nvPr/>
        </p:nvSpPr>
        <p:spPr>
          <a:xfrm>
            <a:off x="6307551" y="3962116"/>
            <a:ext cx="3217183" cy="742832"/>
          </a:xfrm>
          <a:prstGeom prst="rect">
            <a:avLst/>
          </a:prstGeom>
          <a:noFill/>
        </p:spPr>
        <p:txBody>
          <a:bodyPr wrap="square" rtlCol="0">
            <a:spAutoFit/>
          </a:bodyPr>
          <a:lstStyle/>
          <a:p>
            <a:pPr>
              <a:lnSpc>
                <a:spcPct val="120000"/>
              </a:lnSpc>
            </a:pPr>
            <a:r>
              <a:rPr lang="en-US" altLang="zh-CN" sz="1200"/>
              <a:t>purus lectus malesuada libero, sit amet commodo magna eros quis urna. nunc viverra imperdiet enim.</a:t>
            </a:r>
            <a:endParaRPr lang="zh-CN" altLang="en-US" sz="1200"/>
          </a:p>
        </p:txBody>
      </p:sp>
      <p:sp>
        <p:nvSpPr>
          <p:cNvPr id="20" name="文本框 19">
            <a:extLst>
              <a:ext uri="{FF2B5EF4-FFF2-40B4-BE49-F238E27FC236}">
                <a16:creationId xmlns:a16="http://schemas.microsoft.com/office/drawing/2014/main" xmlns="" id="{1CD472DA-6531-430B-9005-57EA4EE718FF}"/>
              </a:ext>
            </a:extLst>
          </p:cNvPr>
          <p:cNvSpPr txBox="1"/>
          <p:nvPr/>
        </p:nvSpPr>
        <p:spPr>
          <a:xfrm>
            <a:off x="2704803" y="4087503"/>
            <a:ext cx="634043" cy="425437"/>
          </a:xfrm>
          <a:prstGeom prst="rect">
            <a:avLst/>
          </a:prstGeom>
          <a:noFill/>
        </p:spPr>
        <p:txBody>
          <a:bodyPr wrap="square" rtlCol="0">
            <a:spAutoFit/>
          </a:bodyPr>
          <a:lstStyle/>
          <a:p>
            <a:pPr>
              <a:lnSpc>
                <a:spcPct val="120000"/>
              </a:lnSpc>
            </a:pPr>
            <a:r>
              <a:rPr lang="en-US" altLang="zh-CN" sz="2000">
                <a:solidFill>
                  <a:srgbClr val="1DC1DA"/>
                </a:solidFill>
                <a:latin typeface="Arial Rounded MT Bold" panose="020F0704030504030204" pitchFamily="34" charset="0"/>
                <a:ea typeface="03SmartFontUI" panose="02000600000000000000" pitchFamily="50" charset="-128"/>
                <a:cs typeface="Aharoni" panose="02010803020104030203" pitchFamily="2" charset="-79"/>
              </a:rPr>
              <a:t>03</a:t>
            </a:r>
            <a:endParaRPr lang="zh-CN" altLang="en-US" sz="2000">
              <a:solidFill>
                <a:srgbClr val="1DC1DA"/>
              </a:solidFill>
              <a:latin typeface="Arial Rounded MT Bold" panose="020F0704030504030204" pitchFamily="34" charset="0"/>
              <a:ea typeface="03SmartFontUI" panose="02000600000000000000" pitchFamily="50" charset="-128"/>
              <a:cs typeface="Aharoni" panose="02010803020104030203" pitchFamily="2" charset="-79"/>
            </a:endParaRPr>
          </a:p>
        </p:txBody>
      </p:sp>
      <p:sp>
        <p:nvSpPr>
          <p:cNvPr id="10" name="文本框 9">
            <a:extLst>
              <a:ext uri="{FF2B5EF4-FFF2-40B4-BE49-F238E27FC236}">
                <a16:creationId xmlns:a16="http://schemas.microsoft.com/office/drawing/2014/main" xmlns="" id="{74B3CE2F-F14C-49B3-A346-B083279BC1B5}"/>
              </a:ext>
            </a:extLst>
          </p:cNvPr>
          <p:cNvSpPr txBox="1"/>
          <p:nvPr/>
        </p:nvSpPr>
        <p:spPr>
          <a:xfrm>
            <a:off x="3201446" y="5285522"/>
            <a:ext cx="2875848" cy="513795"/>
          </a:xfrm>
          <a:prstGeom prst="rect">
            <a:avLst/>
          </a:prstGeom>
          <a:noFill/>
        </p:spPr>
        <p:txBody>
          <a:bodyPr wrap="square" rtlCol="0">
            <a:spAutoFit/>
          </a:bodyPr>
          <a:lstStyle/>
          <a:p>
            <a:pPr>
              <a:lnSpc>
                <a:spcPct val="120000"/>
              </a:lnSpc>
            </a:pPr>
            <a:r>
              <a:rPr lang="en-US" altLang="zh-CN" sz="1200">
                <a:latin typeface="Arial Rounded MT Bold" panose="020F0704030504030204" pitchFamily="34" charset="0"/>
                <a:ea typeface="03SmartFontUI" panose="02000600000000000000" pitchFamily="50" charset="-128"/>
                <a:cs typeface="Aharoni" panose="02010803020104030203" pitchFamily="2" charset="-79"/>
              </a:rPr>
              <a:t>MAGNA EROS QUIS URNA NUNC VIVERRA</a:t>
            </a:r>
            <a:endParaRPr lang="zh-CN" altLang="en-US" sz="1200">
              <a:latin typeface="Arial Rounded MT Bold" panose="020F0704030504030204" pitchFamily="34" charset="0"/>
              <a:ea typeface="03SmartFontUI" panose="02000600000000000000" pitchFamily="50" charset="-128"/>
              <a:cs typeface="Aharoni" panose="02010803020104030203" pitchFamily="2" charset="-79"/>
            </a:endParaRPr>
          </a:p>
        </p:txBody>
      </p:sp>
      <p:sp>
        <p:nvSpPr>
          <p:cNvPr id="17" name="文本框 16">
            <a:extLst>
              <a:ext uri="{FF2B5EF4-FFF2-40B4-BE49-F238E27FC236}">
                <a16:creationId xmlns:a16="http://schemas.microsoft.com/office/drawing/2014/main" xmlns="" id="{B3F2B54C-4CE8-445A-AC15-89C66C844D86}"/>
              </a:ext>
            </a:extLst>
          </p:cNvPr>
          <p:cNvSpPr txBox="1"/>
          <p:nvPr/>
        </p:nvSpPr>
        <p:spPr>
          <a:xfrm>
            <a:off x="6307551" y="5281803"/>
            <a:ext cx="3064783" cy="521233"/>
          </a:xfrm>
          <a:prstGeom prst="rect">
            <a:avLst/>
          </a:prstGeom>
          <a:noFill/>
        </p:spPr>
        <p:txBody>
          <a:bodyPr wrap="square" rtlCol="0">
            <a:spAutoFit/>
          </a:bodyPr>
          <a:lstStyle/>
          <a:p>
            <a:pPr>
              <a:lnSpc>
                <a:spcPct val="120000"/>
              </a:lnSpc>
            </a:pPr>
            <a:r>
              <a:rPr lang="en-US" altLang="zh-CN" sz="1200"/>
              <a:t>lectus malesuada libero, sit amet commodo magna eros quis urna. nunc</a:t>
            </a:r>
            <a:endParaRPr lang="zh-CN" altLang="en-US" sz="1200"/>
          </a:p>
        </p:txBody>
      </p:sp>
      <p:sp>
        <p:nvSpPr>
          <p:cNvPr id="21" name="文本框 20">
            <a:extLst>
              <a:ext uri="{FF2B5EF4-FFF2-40B4-BE49-F238E27FC236}">
                <a16:creationId xmlns:a16="http://schemas.microsoft.com/office/drawing/2014/main" xmlns="" id="{916CEBB8-DC79-48E2-A414-CCD8FCCCB5DB}"/>
              </a:ext>
            </a:extLst>
          </p:cNvPr>
          <p:cNvSpPr txBox="1"/>
          <p:nvPr/>
        </p:nvSpPr>
        <p:spPr>
          <a:xfrm>
            <a:off x="2704803" y="5296390"/>
            <a:ext cx="684404" cy="425437"/>
          </a:xfrm>
          <a:prstGeom prst="rect">
            <a:avLst/>
          </a:prstGeom>
          <a:noFill/>
        </p:spPr>
        <p:txBody>
          <a:bodyPr wrap="square" rtlCol="0">
            <a:spAutoFit/>
          </a:bodyPr>
          <a:lstStyle/>
          <a:p>
            <a:pPr>
              <a:lnSpc>
                <a:spcPct val="120000"/>
              </a:lnSpc>
            </a:pPr>
            <a:r>
              <a:rPr lang="en-US" altLang="zh-CN" sz="2000">
                <a:solidFill>
                  <a:srgbClr val="1DC1DA"/>
                </a:solidFill>
                <a:latin typeface="Arial Rounded MT Bold" panose="020F0704030504030204" pitchFamily="34" charset="0"/>
                <a:ea typeface="03SmartFontUI" panose="02000600000000000000" pitchFamily="50" charset="-128"/>
                <a:cs typeface="Aharoni" panose="02010803020104030203" pitchFamily="2" charset="-79"/>
              </a:rPr>
              <a:t>04</a:t>
            </a:r>
            <a:endParaRPr lang="zh-CN" altLang="en-US" sz="2000">
              <a:solidFill>
                <a:srgbClr val="1DC1DA"/>
              </a:solidFill>
              <a:latin typeface="Arial Rounded MT Bold" panose="020F0704030504030204" pitchFamily="34" charset="0"/>
              <a:ea typeface="03SmartFontUI" panose="02000600000000000000" pitchFamily="50" charset="-128"/>
              <a:cs typeface="Aharoni" panose="02010803020104030203" pitchFamily="2" charset="-79"/>
            </a:endParaRPr>
          </a:p>
        </p:txBody>
      </p:sp>
      <p:sp>
        <p:nvSpPr>
          <p:cNvPr id="45" name="Freeform 5">
            <a:extLst>
              <a:ext uri="{FF2B5EF4-FFF2-40B4-BE49-F238E27FC236}">
                <a16:creationId xmlns:a16="http://schemas.microsoft.com/office/drawing/2014/main" xmlns="" id="{2DE98C17-CD6E-4D52-B1B6-5D43409160A4}"/>
              </a:ext>
            </a:extLst>
          </p:cNvPr>
          <p:cNvSpPr>
            <a:spLocks/>
          </p:cNvSpPr>
          <p:nvPr/>
        </p:nvSpPr>
        <p:spPr bwMode="auto">
          <a:xfrm>
            <a:off x="9649395" y="2976395"/>
            <a:ext cx="422002" cy="566257"/>
          </a:xfrm>
          <a:custGeom>
            <a:avLst/>
            <a:gdLst>
              <a:gd name="T0" fmla="*/ 266 w 293"/>
              <a:gd name="T1" fmla="*/ 2 h 393"/>
              <a:gd name="T2" fmla="*/ 278 w 293"/>
              <a:gd name="T3" fmla="*/ 50 h 393"/>
              <a:gd name="T4" fmla="*/ 162 w 293"/>
              <a:gd name="T5" fmla="*/ 310 h 393"/>
              <a:gd name="T6" fmla="*/ 113 w 293"/>
              <a:gd name="T7" fmla="*/ 385 h 393"/>
              <a:gd name="T8" fmla="*/ 51 w 293"/>
              <a:gd name="T9" fmla="*/ 364 h 393"/>
              <a:gd name="T10" fmla="*/ 8 w 293"/>
              <a:gd name="T11" fmla="*/ 265 h 393"/>
              <a:gd name="T12" fmla="*/ 0 w 293"/>
              <a:gd name="T13" fmla="*/ 229 h 393"/>
              <a:gd name="T14" fmla="*/ 55 w 293"/>
              <a:gd name="T15" fmla="*/ 173 h 393"/>
              <a:gd name="T16" fmla="*/ 107 w 293"/>
              <a:gd name="T17" fmla="*/ 257 h 393"/>
              <a:gd name="T18" fmla="*/ 134 w 293"/>
              <a:gd name="T19" fmla="*/ 198 h 393"/>
              <a:gd name="T20" fmla="*/ 202 w 293"/>
              <a:gd name="T21" fmla="*/ 62 h 393"/>
              <a:gd name="T22" fmla="*/ 266 w 293"/>
              <a:gd name="T23" fmla="*/ 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 h="393">
                <a:moveTo>
                  <a:pt x="266" y="2"/>
                </a:moveTo>
                <a:cubicBezTo>
                  <a:pt x="287" y="0"/>
                  <a:pt x="293" y="29"/>
                  <a:pt x="278" y="50"/>
                </a:cubicBezTo>
                <a:cubicBezTo>
                  <a:pt x="222" y="130"/>
                  <a:pt x="190" y="230"/>
                  <a:pt x="162" y="310"/>
                </a:cubicBezTo>
                <a:cubicBezTo>
                  <a:pt x="153" y="333"/>
                  <a:pt x="131" y="379"/>
                  <a:pt x="113" y="385"/>
                </a:cubicBezTo>
                <a:cubicBezTo>
                  <a:pt x="88" y="393"/>
                  <a:pt x="61" y="381"/>
                  <a:pt x="51" y="364"/>
                </a:cubicBezTo>
                <a:cubicBezTo>
                  <a:pt x="40" y="346"/>
                  <a:pt x="19" y="301"/>
                  <a:pt x="8" y="265"/>
                </a:cubicBezTo>
                <a:cubicBezTo>
                  <a:pt x="5" y="255"/>
                  <a:pt x="0" y="240"/>
                  <a:pt x="0" y="229"/>
                </a:cubicBezTo>
                <a:cubicBezTo>
                  <a:pt x="0" y="206"/>
                  <a:pt x="28" y="159"/>
                  <a:pt x="55" y="173"/>
                </a:cubicBezTo>
                <a:cubicBezTo>
                  <a:pt x="68" y="180"/>
                  <a:pt x="83" y="260"/>
                  <a:pt x="107" y="257"/>
                </a:cubicBezTo>
                <a:cubicBezTo>
                  <a:pt x="117" y="256"/>
                  <a:pt x="128" y="217"/>
                  <a:pt x="134" y="198"/>
                </a:cubicBezTo>
                <a:cubicBezTo>
                  <a:pt x="151" y="147"/>
                  <a:pt x="174" y="102"/>
                  <a:pt x="202" y="62"/>
                </a:cubicBezTo>
                <a:cubicBezTo>
                  <a:pt x="230" y="22"/>
                  <a:pt x="244" y="5"/>
                  <a:pt x="266" y="2"/>
                </a:cubicBezTo>
                <a:close/>
              </a:path>
            </a:pathLst>
          </a:custGeom>
          <a:solidFill>
            <a:srgbClr val="FFEA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文本框 45">
            <a:extLst>
              <a:ext uri="{FF2B5EF4-FFF2-40B4-BE49-F238E27FC236}">
                <a16:creationId xmlns:a16="http://schemas.microsoft.com/office/drawing/2014/main" xmlns="" id="{E4F06312-FA0F-4459-A0A7-A6FFBDE76336}"/>
              </a:ext>
            </a:extLst>
          </p:cNvPr>
          <p:cNvSpPr txBox="1"/>
          <p:nvPr/>
        </p:nvSpPr>
        <p:spPr>
          <a:xfrm>
            <a:off x="5573486" y="0"/>
            <a:ext cx="6618514" cy="425437"/>
          </a:xfrm>
          <a:prstGeom prst="rect">
            <a:avLst/>
          </a:prstGeom>
          <a:noFill/>
        </p:spPr>
        <p:txBody>
          <a:bodyPr wrap="square" rtlCol="0">
            <a:spAutoFit/>
          </a:bodyPr>
          <a:lstStyle/>
          <a:p>
            <a:pPr algn="r">
              <a:lnSpc>
                <a:spcPct val="120000"/>
              </a:lnSpc>
            </a:pPr>
            <a:r>
              <a:rPr lang="fr-FR" altLang="zh-CN" sz="2000">
                <a:latin typeface="Arial Rounded MT Bold" panose="020F0704030504030204" pitchFamily="34" charset="0"/>
                <a:cs typeface="Aharoni" panose="02010803020104030203" pitchFamily="2" charset="-79"/>
              </a:rPr>
              <a:t>PELLENTESQUE </a:t>
            </a:r>
            <a:r>
              <a:rPr lang="fr-FR" altLang="zh-CN" sz="2000">
                <a:solidFill>
                  <a:srgbClr val="1DC1DA"/>
                </a:solidFill>
                <a:latin typeface="Arial Rounded MT Bold" panose="020F0704030504030204" pitchFamily="34" charset="0"/>
                <a:cs typeface="Aharoni" panose="02010803020104030203" pitchFamily="2" charset="-79"/>
              </a:rPr>
              <a:t>HABITANT MORBI </a:t>
            </a:r>
            <a:r>
              <a:rPr lang="fr-FR" altLang="zh-CN" sz="2000">
                <a:latin typeface="Arial Rounded MT Bold" panose="020F0704030504030204" pitchFamily="34" charset="0"/>
                <a:cs typeface="Aharoni" panose="02010803020104030203" pitchFamily="2" charset="-79"/>
              </a:rPr>
              <a:t>TRISTIQUE</a:t>
            </a:r>
            <a:endParaRPr lang="zh-CN" altLang="en-US" sz="2000">
              <a:latin typeface="Arial Rounded MT Bold" panose="020F0704030504030204" pitchFamily="34" charset="0"/>
              <a:cs typeface="Aharoni" panose="02010803020104030203" pitchFamily="2" charset="-79"/>
            </a:endParaRPr>
          </a:p>
        </p:txBody>
      </p:sp>
      <p:sp>
        <p:nvSpPr>
          <p:cNvPr id="47" name="文本框 46">
            <a:extLst>
              <a:ext uri="{FF2B5EF4-FFF2-40B4-BE49-F238E27FC236}">
                <a16:creationId xmlns:a16="http://schemas.microsoft.com/office/drawing/2014/main" xmlns="" id="{D7A8655E-2452-4A34-9153-007A3471B5A7}"/>
              </a:ext>
            </a:extLst>
          </p:cNvPr>
          <p:cNvSpPr txBox="1"/>
          <p:nvPr/>
        </p:nvSpPr>
        <p:spPr>
          <a:xfrm>
            <a:off x="9766159" y="6502304"/>
            <a:ext cx="2425841" cy="292196"/>
          </a:xfrm>
          <a:prstGeom prst="rect">
            <a:avLst/>
          </a:prstGeom>
          <a:noFill/>
        </p:spPr>
        <p:txBody>
          <a:bodyPr wrap="square" rtlCol="0">
            <a:spAutoFit/>
          </a:bodyPr>
          <a:lstStyle/>
          <a:p>
            <a:pPr algn="r">
              <a:lnSpc>
                <a:spcPct val="120000"/>
              </a:lnSpc>
            </a:pPr>
            <a:r>
              <a:rPr lang="en-US" altLang="zh-CN" sz="1200">
                <a:latin typeface="Arial Rounded MT Bold" panose="020F0704030504030204" pitchFamily="34" charset="0"/>
                <a:ea typeface="03SmartFontUI" panose="02000600000000000000" pitchFamily="50" charset="-128"/>
                <a:cs typeface="Aharoni" panose="02010803020104030203" pitchFamily="2" charset="-79"/>
              </a:rPr>
              <a:t>ADIPISCING ELIT MAECENAS</a:t>
            </a:r>
            <a:endParaRPr lang="zh-CN" altLang="en-US" sz="1200">
              <a:latin typeface="Arial Rounded MT Bold" panose="020F0704030504030204" pitchFamily="34" charset="0"/>
              <a:ea typeface="03SmartFontUI" panose="02000600000000000000" pitchFamily="50" charset="-128"/>
              <a:cs typeface="Aharoni" panose="02010803020104030203" pitchFamily="2" charset="-79"/>
            </a:endParaRPr>
          </a:p>
        </p:txBody>
      </p:sp>
    </p:spTree>
    <p:extLst>
      <p:ext uri="{BB962C8B-B14F-4D97-AF65-F5344CB8AC3E}">
        <p14:creationId xmlns:p14="http://schemas.microsoft.com/office/powerpoint/2010/main" val="31296556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145C60C3-CAAA-4678-80E9-290BE7539D8E}"/>
              </a:ext>
            </a:extLst>
          </p:cNvPr>
          <p:cNvSpPr/>
          <p:nvPr/>
        </p:nvSpPr>
        <p:spPr>
          <a:xfrm>
            <a:off x="0" y="0"/>
            <a:ext cx="12192000" cy="6858000"/>
          </a:xfrm>
          <a:prstGeom prst="rect">
            <a:avLst/>
          </a:prstGeom>
          <a:solidFill>
            <a:srgbClr val="FFEA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6E1D4F0B-BCB7-402E-B74A-ECC1B337B382}"/>
              </a:ext>
            </a:extLst>
          </p:cNvPr>
          <p:cNvSpPr/>
          <p:nvPr/>
        </p:nvSpPr>
        <p:spPr>
          <a:xfrm>
            <a:off x="1619250" y="927100"/>
            <a:ext cx="8953500" cy="5003800"/>
          </a:xfrm>
          <a:prstGeom prst="roundRect">
            <a:avLst>
              <a:gd name="adj" fmla="val 10829"/>
            </a:avLst>
          </a:prstGeom>
          <a:solidFill>
            <a:srgbClr val="FFEA26"/>
          </a:solidFill>
          <a:ln>
            <a:noFill/>
          </a:ln>
          <a:effectLst>
            <a:outerShdw blurRad="317500" algn="ctr" rotWithShape="0">
              <a:srgbClr val="FFC54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FE6FFCA0-104B-4A41-B350-143C960FAC6E}"/>
              </a:ext>
            </a:extLst>
          </p:cNvPr>
          <p:cNvSpPr/>
          <p:nvPr/>
        </p:nvSpPr>
        <p:spPr>
          <a:xfrm>
            <a:off x="2148114" y="1417341"/>
            <a:ext cx="7895772" cy="4023318"/>
          </a:xfrm>
          <a:prstGeom prst="rect">
            <a:avLst/>
          </a:prstGeom>
          <a:solidFill>
            <a:srgbClr val="F7FC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9D5436FB-B30E-4B4D-A6CD-A598382314C7}"/>
              </a:ext>
            </a:extLst>
          </p:cNvPr>
          <p:cNvSpPr/>
          <p:nvPr/>
        </p:nvSpPr>
        <p:spPr>
          <a:xfrm>
            <a:off x="2148114" y="1417341"/>
            <a:ext cx="7895772" cy="28083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2CD6D258-7285-46EB-8028-83736177612A}"/>
              </a:ext>
            </a:extLst>
          </p:cNvPr>
          <p:cNvSpPr/>
          <p:nvPr/>
        </p:nvSpPr>
        <p:spPr>
          <a:xfrm>
            <a:off x="2279559" y="1509261"/>
            <a:ext cx="96990" cy="96990"/>
          </a:xfrm>
          <a:prstGeom prst="ellipse">
            <a:avLst/>
          </a:prstGeom>
          <a:solidFill>
            <a:srgbClr val="FF3B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015A3CC9-DC75-462D-8FB8-CED876BD1A94}"/>
              </a:ext>
            </a:extLst>
          </p:cNvPr>
          <p:cNvSpPr/>
          <p:nvPr/>
        </p:nvSpPr>
        <p:spPr>
          <a:xfrm>
            <a:off x="2438437" y="1509261"/>
            <a:ext cx="96990" cy="96990"/>
          </a:xfrm>
          <a:prstGeom prst="ellipse">
            <a:avLst/>
          </a:prstGeom>
          <a:solidFill>
            <a:srgbClr val="FFA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290D5B48-0236-4759-94B9-75FA69923C3F}"/>
              </a:ext>
            </a:extLst>
          </p:cNvPr>
          <p:cNvSpPr/>
          <p:nvPr/>
        </p:nvSpPr>
        <p:spPr>
          <a:xfrm>
            <a:off x="2597315" y="1509261"/>
            <a:ext cx="96990" cy="96990"/>
          </a:xfrm>
          <a:prstGeom prst="ellipse">
            <a:avLst/>
          </a:prstGeom>
          <a:solidFill>
            <a:srgbClr val="00D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074DC110-7BE0-4E03-BA88-F23DD2904042}"/>
              </a:ext>
            </a:extLst>
          </p:cNvPr>
          <p:cNvSpPr txBox="1"/>
          <p:nvPr/>
        </p:nvSpPr>
        <p:spPr>
          <a:xfrm>
            <a:off x="2148114" y="2105561"/>
            <a:ext cx="7895772" cy="2646878"/>
          </a:xfrm>
          <a:prstGeom prst="rect">
            <a:avLst/>
          </a:prstGeom>
          <a:noFill/>
        </p:spPr>
        <p:txBody>
          <a:bodyPr wrap="square" rtlCol="0">
            <a:spAutoFit/>
          </a:bodyPr>
          <a:lstStyle/>
          <a:p>
            <a:pPr algn="ctr"/>
            <a:r>
              <a:rPr lang="en-US" altLang="zh-CN" sz="16600">
                <a:solidFill>
                  <a:srgbClr val="EAF9FC"/>
                </a:solidFill>
                <a:latin typeface="Arial Rounded MT Bold" panose="020F0704030504030204" pitchFamily="34" charset="0"/>
              </a:rPr>
              <a:t>English</a:t>
            </a:r>
            <a:endParaRPr lang="zh-CN" altLang="en-US" sz="16600">
              <a:solidFill>
                <a:srgbClr val="EAF9FC"/>
              </a:solidFill>
              <a:latin typeface="Arial Rounded MT Bold" panose="020F0704030504030204" pitchFamily="34" charset="0"/>
            </a:endParaRPr>
          </a:p>
        </p:txBody>
      </p:sp>
      <p:sp>
        <p:nvSpPr>
          <p:cNvPr id="11" name="文本框 10">
            <a:extLst>
              <a:ext uri="{FF2B5EF4-FFF2-40B4-BE49-F238E27FC236}">
                <a16:creationId xmlns:a16="http://schemas.microsoft.com/office/drawing/2014/main" xmlns="" id="{F03ECDFE-FBF4-48B7-8053-6EA74D911DB9}"/>
              </a:ext>
            </a:extLst>
          </p:cNvPr>
          <p:cNvSpPr txBox="1"/>
          <p:nvPr/>
        </p:nvSpPr>
        <p:spPr>
          <a:xfrm>
            <a:off x="2148114" y="1975693"/>
            <a:ext cx="6618514" cy="425437"/>
          </a:xfrm>
          <a:prstGeom prst="rect">
            <a:avLst/>
          </a:prstGeom>
          <a:noFill/>
        </p:spPr>
        <p:txBody>
          <a:bodyPr wrap="square" rtlCol="0">
            <a:spAutoFit/>
          </a:bodyPr>
          <a:lstStyle/>
          <a:p>
            <a:pPr>
              <a:lnSpc>
                <a:spcPct val="120000"/>
              </a:lnSpc>
            </a:pPr>
            <a:r>
              <a:rPr lang="fr-FR" altLang="zh-CN" sz="2000">
                <a:latin typeface="Arial Rounded MT Bold" panose="020F0704030504030204" pitchFamily="34" charset="0"/>
                <a:cs typeface="Aharoni" panose="02010803020104030203" pitchFamily="2" charset="-79"/>
              </a:rPr>
              <a:t>PELLENTESQUE </a:t>
            </a:r>
            <a:r>
              <a:rPr lang="fr-FR" altLang="zh-CN" sz="2000">
                <a:solidFill>
                  <a:srgbClr val="1DC1DA"/>
                </a:solidFill>
                <a:latin typeface="Arial Rounded MT Bold" panose="020F0704030504030204" pitchFamily="34" charset="0"/>
                <a:cs typeface="Aharoni" panose="02010803020104030203" pitchFamily="2" charset="-79"/>
              </a:rPr>
              <a:t>HABITANT MORBI </a:t>
            </a:r>
            <a:r>
              <a:rPr lang="fr-FR" altLang="zh-CN" sz="2000">
                <a:latin typeface="Arial Rounded MT Bold" panose="020F0704030504030204" pitchFamily="34" charset="0"/>
                <a:cs typeface="Aharoni" panose="02010803020104030203" pitchFamily="2" charset="-79"/>
              </a:rPr>
              <a:t>TRISTIQUE</a:t>
            </a:r>
            <a:endParaRPr lang="zh-CN" altLang="en-US" sz="2000">
              <a:latin typeface="Arial Rounded MT Bold" panose="020F0704030504030204" pitchFamily="34" charset="0"/>
              <a:cs typeface="Aharoni" panose="02010803020104030203" pitchFamily="2" charset="-79"/>
            </a:endParaRPr>
          </a:p>
        </p:txBody>
      </p:sp>
      <p:sp>
        <p:nvSpPr>
          <p:cNvPr id="12" name="文本框 11">
            <a:extLst>
              <a:ext uri="{FF2B5EF4-FFF2-40B4-BE49-F238E27FC236}">
                <a16:creationId xmlns:a16="http://schemas.microsoft.com/office/drawing/2014/main" xmlns="" id="{95521E3F-71E2-4988-9098-7C1C44E3CAE9}"/>
              </a:ext>
            </a:extLst>
          </p:cNvPr>
          <p:cNvSpPr txBox="1"/>
          <p:nvPr/>
        </p:nvSpPr>
        <p:spPr>
          <a:xfrm>
            <a:off x="2148114" y="2956814"/>
            <a:ext cx="2505035" cy="742832"/>
          </a:xfrm>
          <a:prstGeom prst="rect">
            <a:avLst/>
          </a:prstGeom>
          <a:noFill/>
        </p:spPr>
        <p:txBody>
          <a:bodyPr wrap="square" rtlCol="0">
            <a:spAutoFit/>
          </a:bodyPr>
          <a:lstStyle/>
          <a:p>
            <a:pPr>
              <a:lnSpc>
                <a:spcPct val="120000"/>
              </a:lnSpc>
            </a:pPr>
            <a:r>
              <a:rPr lang="en-US" altLang="zh-CN" sz="1200"/>
              <a:t>lorem ipsum dolor sit amet, consectetuer adipiscing elit. maecenas porttitor congue massa</a:t>
            </a:r>
            <a:endParaRPr lang="zh-CN" altLang="en-US" sz="1200"/>
          </a:p>
        </p:txBody>
      </p:sp>
      <p:sp>
        <p:nvSpPr>
          <p:cNvPr id="13" name="文本框 12">
            <a:extLst>
              <a:ext uri="{FF2B5EF4-FFF2-40B4-BE49-F238E27FC236}">
                <a16:creationId xmlns:a16="http://schemas.microsoft.com/office/drawing/2014/main" xmlns="" id="{4D7EA6E2-59AF-446A-9798-45CBECCFE34A}"/>
              </a:ext>
            </a:extLst>
          </p:cNvPr>
          <p:cNvSpPr txBox="1"/>
          <p:nvPr/>
        </p:nvSpPr>
        <p:spPr>
          <a:xfrm>
            <a:off x="4960617" y="2956814"/>
            <a:ext cx="2501455" cy="742832"/>
          </a:xfrm>
          <a:prstGeom prst="rect">
            <a:avLst/>
          </a:prstGeom>
          <a:noFill/>
        </p:spPr>
        <p:txBody>
          <a:bodyPr wrap="square" rtlCol="0">
            <a:spAutoFit/>
          </a:bodyPr>
          <a:lstStyle/>
          <a:p>
            <a:pPr>
              <a:lnSpc>
                <a:spcPct val="120000"/>
              </a:lnSpc>
            </a:pPr>
            <a:r>
              <a:rPr lang="en-US" altLang="zh-CN" sz="1200"/>
              <a:t>sed pulvinar ultricies, purus lectus malesuada libero sit amet commodo magna eros quis urna</a:t>
            </a:r>
            <a:endParaRPr lang="zh-CN" altLang="en-US" sz="1200"/>
          </a:p>
        </p:txBody>
      </p:sp>
      <p:sp>
        <p:nvSpPr>
          <p:cNvPr id="14" name="文本框 13">
            <a:extLst>
              <a:ext uri="{FF2B5EF4-FFF2-40B4-BE49-F238E27FC236}">
                <a16:creationId xmlns:a16="http://schemas.microsoft.com/office/drawing/2014/main" xmlns="" id="{B346E8F4-F2BA-402D-89E7-9CAC52F09E10}"/>
              </a:ext>
            </a:extLst>
          </p:cNvPr>
          <p:cNvSpPr txBox="1"/>
          <p:nvPr/>
        </p:nvSpPr>
        <p:spPr>
          <a:xfrm>
            <a:off x="7769541" y="2956814"/>
            <a:ext cx="2274345" cy="964431"/>
          </a:xfrm>
          <a:prstGeom prst="rect">
            <a:avLst/>
          </a:prstGeom>
          <a:noFill/>
        </p:spPr>
        <p:txBody>
          <a:bodyPr wrap="square" rtlCol="0">
            <a:spAutoFit/>
          </a:bodyPr>
          <a:lstStyle/>
          <a:p>
            <a:pPr>
              <a:lnSpc>
                <a:spcPct val="120000"/>
              </a:lnSpc>
            </a:pPr>
            <a:r>
              <a:rPr lang="en-US" altLang="zh-CN" sz="1200"/>
              <a:t>purus lectus malesuada libero, sit amet commodo magna eros quis urna. nunc viverra imperdiet enim.</a:t>
            </a:r>
            <a:endParaRPr lang="zh-CN" altLang="en-US" sz="1200"/>
          </a:p>
        </p:txBody>
      </p:sp>
      <p:sp>
        <p:nvSpPr>
          <p:cNvPr id="15" name="文本框 14">
            <a:extLst>
              <a:ext uri="{FF2B5EF4-FFF2-40B4-BE49-F238E27FC236}">
                <a16:creationId xmlns:a16="http://schemas.microsoft.com/office/drawing/2014/main" xmlns="" id="{7C3FF388-8B25-41BC-885E-D041C5D9EF99}"/>
              </a:ext>
            </a:extLst>
          </p:cNvPr>
          <p:cNvSpPr txBox="1"/>
          <p:nvPr/>
        </p:nvSpPr>
        <p:spPr>
          <a:xfrm>
            <a:off x="2148114" y="4196804"/>
            <a:ext cx="2505035" cy="742832"/>
          </a:xfrm>
          <a:prstGeom prst="rect">
            <a:avLst/>
          </a:prstGeom>
          <a:noFill/>
        </p:spPr>
        <p:txBody>
          <a:bodyPr wrap="square" rtlCol="0">
            <a:spAutoFit/>
          </a:bodyPr>
          <a:lstStyle/>
          <a:p>
            <a:pPr>
              <a:lnSpc>
                <a:spcPct val="120000"/>
              </a:lnSpc>
            </a:pPr>
            <a:r>
              <a:rPr lang="en-US" altLang="zh-CN" sz="1200"/>
              <a:t>lorem ipsum dolor sit amet, consectetuer adipiscing elit. maecenas porttitor congue massa</a:t>
            </a:r>
            <a:endParaRPr lang="zh-CN" altLang="en-US" sz="1200"/>
          </a:p>
        </p:txBody>
      </p:sp>
      <p:sp>
        <p:nvSpPr>
          <p:cNvPr id="16" name="文本框 15">
            <a:extLst>
              <a:ext uri="{FF2B5EF4-FFF2-40B4-BE49-F238E27FC236}">
                <a16:creationId xmlns:a16="http://schemas.microsoft.com/office/drawing/2014/main" xmlns="" id="{0C8C9A57-FFCD-44C3-8018-0D69C88D9DB5}"/>
              </a:ext>
            </a:extLst>
          </p:cNvPr>
          <p:cNvSpPr txBox="1"/>
          <p:nvPr/>
        </p:nvSpPr>
        <p:spPr>
          <a:xfrm>
            <a:off x="4960617" y="4196804"/>
            <a:ext cx="2501455" cy="742832"/>
          </a:xfrm>
          <a:prstGeom prst="rect">
            <a:avLst/>
          </a:prstGeom>
          <a:noFill/>
        </p:spPr>
        <p:txBody>
          <a:bodyPr wrap="square" rtlCol="0">
            <a:spAutoFit/>
          </a:bodyPr>
          <a:lstStyle/>
          <a:p>
            <a:pPr>
              <a:lnSpc>
                <a:spcPct val="120000"/>
              </a:lnSpc>
            </a:pPr>
            <a:r>
              <a:rPr lang="en-US" altLang="zh-CN" sz="1200"/>
              <a:t>sed pulvinar ultricies, purus lectus malesuada libero sit amet commodo magna eros quis urna</a:t>
            </a:r>
            <a:endParaRPr lang="zh-CN" altLang="en-US" sz="1200"/>
          </a:p>
        </p:txBody>
      </p:sp>
      <p:sp>
        <p:nvSpPr>
          <p:cNvPr id="17" name="文本框 16">
            <a:extLst>
              <a:ext uri="{FF2B5EF4-FFF2-40B4-BE49-F238E27FC236}">
                <a16:creationId xmlns:a16="http://schemas.microsoft.com/office/drawing/2014/main" xmlns="" id="{2CC1F0E6-E1EB-4521-A776-A9E74D63AE41}"/>
              </a:ext>
            </a:extLst>
          </p:cNvPr>
          <p:cNvSpPr txBox="1"/>
          <p:nvPr/>
        </p:nvSpPr>
        <p:spPr>
          <a:xfrm>
            <a:off x="7769541" y="4196804"/>
            <a:ext cx="2274345" cy="964431"/>
          </a:xfrm>
          <a:prstGeom prst="rect">
            <a:avLst/>
          </a:prstGeom>
          <a:noFill/>
        </p:spPr>
        <p:txBody>
          <a:bodyPr wrap="square" rtlCol="0">
            <a:spAutoFit/>
          </a:bodyPr>
          <a:lstStyle/>
          <a:p>
            <a:pPr>
              <a:lnSpc>
                <a:spcPct val="120000"/>
              </a:lnSpc>
            </a:pPr>
            <a:r>
              <a:rPr lang="en-US" altLang="zh-CN" sz="1200"/>
              <a:t>purus lectus malesuada libero, sit amet commodo magna eros quis urna. nunc viverra imperdiet enim.</a:t>
            </a:r>
            <a:endParaRPr lang="zh-CN" altLang="en-US" sz="1200"/>
          </a:p>
        </p:txBody>
      </p:sp>
      <p:grpSp>
        <p:nvGrpSpPr>
          <p:cNvPr id="18" name="组合 17">
            <a:extLst>
              <a:ext uri="{FF2B5EF4-FFF2-40B4-BE49-F238E27FC236}">
                <a16:creationId xmlns:a16="http://schemas.microsoft.com/office/drawing/2014/main" xmlns="" id="{E72FA295-AE13-4F24-88DD-56DD32E2770D}"/>
              </a:ext>
            </a:extLst>
          </p:cNvPr>
          <p:cNvGrpSpPr/>
          <p:nvPr/>
        </p:nvGrpSpPr>
        <p:grpSpPr>
          <a:xfrm flipH="1">
            <a:off x="574126" y="4059580"/>
            <a:ext cx="1757973" cy="1760112"/>
            <a:chOff x="1588" y="-6350"/>
            <a:chExt cx="6521452" cy="6529389"/>
          </a:xfrm>
        </p:grpSpPr>
        <p:sp>
          <p:nvSpPr>
            <p:cNvPr id="19" name="Freeform 5">
              <a:extLst>
                <a:ext uri="{FF2B5EF4-FFF2-40B4-BE49-F238E27FC236}">
                  <a16:creationId xmlns:a16="http://schemas.microsoft.com/office/drawing/2014/main" xmlns="" id="{30DC8155-F222-4BC1-ABFB-517CAC0555FB}"/>
                </a:ext>
              </a:extLst>
            </p:cNvPr>
            <p:cNvSpPr>
              <a:spLocks/>
            </p:cNvSpPr>
            <p:nvPr/>
          </p:nvSpPr>
          <p:spPr bwMode="auto">
            <a:xfrm>
              <a:off x="404813" y="4232276"/>
              <a:ext cx="1885951" cy="1884363"/>
            </a:xfrm>
            <a:custGeom>
              <a:avLst/>
              <a:gdLst>
                <a:gd name="T0" fmla="*/ 1188 w 1188"/>
                <a:gd name="T1" fmla="*/ 657 h 1187"/>
                <a:gd name="T2" fmla="*/ 1122 w 1188"/>
                <a:gd name="T3" fmla="*/ 723 h 1187"/>
                <a:gd name="T4" fmla="*/ 667 w 1188"/>
                <a:gd name="T5" fmla="*/ 1178 h 1187"/>
                <a:gd name="T6" fmla="*/ 667 w 1188"/>
                <a:gd name="T7" fmla="*/ 1178 h 1187"/>
                <a:gd name="T8" fmla="*/ 659 w 1188"/>
                <a:gd name="T9" fmla="*/ 1187 h 1187"/>
                <a:gd name="T10" fmla="*/ 657 w 1188"/>
                <a:gd name="T11" fmla="*/ 1187 h 1187"/>
                <a:gd name="T12" fmla="*/ 653 w 1188"/>
                <a:gd name="T13" fmla="*/ 1182 h 1187"/>
                <a:gd name="T14" fmla="*/ 653 w 1188"/>
                <a:gd name="T15" fmla="*/ 1182 h 1187"/>
                <a:gd name="T16" fmla="*/ 335 w 1188"/>
                <a:gd name="T17" fmla="*/ 864 h 1187"/>
                <a:gd name="T18" fmla="*/ 331 w 1188"/>
                <a:gd name="T19" fmla="*/ 858 h 1187"/>
                <a:gd name="T20" fmla="*/ 325 w 1188"/>
                <a:gd name="T21" fmla="*/ 852 h 1187"/>
                <a:gd name="T22" fmla="*/ 6 w 1188"/>
                <a:gd name="T23" fmla="*/ 535 h 1187"/>
                <a:gd name="T24" fmla="*/ 0 w 1188"/>
                <a:gd name="T25" fmla="*/ 529 h 1187"/>
                <a:gd name="T26" fmla="*/ 531 w 1188"/>
                <a:gd name="T27" fmla="*/ 0 h 1187"/>
                <a:gd name="T28" fmla="*/ 1188 w 1188"/>
                <a:gd name="T29" fmla="*/ 657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88" h="1187">
                  <a:moveTo>
                    <a:pt x="1188" y="657"/>
                  </a:moveTo>
                  <a:lnTo>
                    <a:pt x="1122" y="723"/>
                  </a:lnTo>
                  <a:lnTo>
                    <a:pt x="667" y="1178"/>
                  </a:lnTo>
                  <a:lnTo>
                    <a:pt x="667" y="1178"/>
                  </a:lnTo>
                  <a:lnTo>
                    <a:pt x="659" y="1187"/>
                  </a:lnTo>
                  <a:lnTo>
                    <a:pt x="657" y="1187"/>
                  </a:lnTo>
                  <a:lnTo>
                    <a:pt x="653" y="1182"/>
                  </a:lnTo>
                  <a:lnTo>
                    <a:pt x="653" y="1182"/>
                  </a:lnTo>
                  <a:lnTo>
                    <a:pt x="335" y="864"/>
                  </a:lnTo>
                  <a:lnTo>
                    <a:pt x="331" y="858"/>
                  </a:lnTo>
                  <a:lnTo>
                    <a:pt x="325" y="852"/>
                  </a:lnTo>
                  <a:lnTo>
                    <a:pt x="6" y="535"/>
                  </a:lnTo>
                  <a:lnTo>
                    <a:pt x="0" y="529"/>
                  </a:lnTo>
                  <a:lnTo>
                    <a:pt x="531" y="0"/>
                  </a:lnTo>
                  <a:lnTo>
                    <a:pt x="1188" y="657"/>
                  </a:lnTo>
                  <a:close/>
                </a:path>
              </a:pathLst>
            </a:custGeom>
            <a:solidFill>
              <a:srgbClr val="FBE6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4">
              <a:extLst>
                <a:ext uri="{FF2B5EF4-FFF2-40B4-BE49-F238E27FC236}">
                  <a16:creationId xmlns:a16="http://schemas.microsoft.com/office/drawing/2014/main" xmlns="" id="{ED4BE580-4F44-4B56-AD2A-4883DC531587}"/>
                </a:ext>
              </a:extLst>
            </p:cNvPr>
            <p:cNvSpPr>
              <a:spLocks/>
            </p:cNvSpPr>
            <p:nvPr/>
          </p:nvSpPr>
          <p:spPr bwMode="auto">
            <a:xfrm>
              <a:off x="147638" y="5056189"/>
              <a:ext cx="1316038" cy="1320800"/>
            </a:xfrm>
            <a:custGeom>
              <a:avLst/>
              <a:gdLst>
                <a:gd name="T0" fmla="*/ 414 w 414"/>
                <a:gd name="T1" fmla="*/ 329 h 415"/>
                <a:gd name="T2" fmla="*/ 410 w 414"/>
                <a:gd name="T3" fmla="*/ 330 h 415"/>
                <a:gd name="T4" fmla="*/ 407 w 414"/>
                <a:gd name="T5" fmla="*/ 331 h 415"/>
                <a:gd name="T6" fmla="*/ 407 w 414"/>
                <a:gd name="T7" fmla="*/ 331 h 415"/>
                <a:gd name="T8" fmla="*/ 119 w 414"/>
                <a:gd name="T9" fmla="*/ 415 h 415"/>
                <a:gd name="T10" fmla="*/ 118 w 414"/>
                <a:gd name="T11" fmla="*/ 413 h 415"/>
                <a:gd name="T12" fmla="*/ 69 w 414"/>
                <a:gd name="T13" fmla="*/ 346 h 415"/>
                <a:gd name="T14" fmla="*/ 2 w 414"/>
                <a:gd name="T15" fmla="*/ 297 h 415"/>
                <a:gd name="T16" fmla="*/ 0 w 414"/>
                <a:gd name="T17" fmla="*/ 296 h 415"/>
                <a:gd name="T18" fmla="*/ 84 w 414"/>
                <a:gd name="T19" fmla="*/ 8 h 415"/>
                <a:gd name="T20" fmla="*/ 85 w 414"/>
                <a:gd name="T21" fmla="*/ 5 h 415"/>
                <a:gd name="T22" fmla="*/ 86 w 414"/>
                <a:gd name="T23" fmla="*/ 0 h 415"/>
                <a:gd name="T24" fmla="*/ 90 w 414"/>
                <a:gd name="T25" fmla="*/ 4 h 415"/>
                <a:gd name="T26" fmla="*/ 250 w 414"/>
                <a:gd name="T27" fmla="*/ 165 h 415"/>
                <a:gd name="T28" fmla="*/ 256 w 414"/>
                <a:gd name="T29" fmla="*/ 171 h 415"/>
                <a:gd name="T30" fmla="*/ 411 w 414"/>
                <a:gd name="T31" fmla="*/ 325 h 415"/>
                <a:gd name="T32" fmla="*/ 414 w 414"/>
                <a:gd name="T33" fmla="*/ 329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4" h="415">
                  <a:moveTo>
                    <a:pt x="414" y="329"/>
                  </a:moveTo>
                  <a:cubicBezTo>
                    <a:pt x="410" y="330"/>
                    <a:pt x="410" y="330"/>
                    <a:pt x="410" y="330"/>
                  </a:cubicBezTo>
                  <a:cubicBezTo>
                    <a:pt x="407" y="331"/>
                    <a:pt x="407" y="331"/>
                    <a:pt x="407" y="331"/>
                  </a:cubicBezTo>
                  <a:cubicBezTo>
                    <a:pt x="407" y="331"/>
                    <a:pt x="407" y="331"/>
                    <a:pt x="407" y="331"/>
                  </a:cubicBezTo>
                  <a:cubicBezTo>
                    <a:pt x="119" y="415"/>
                    <a:pt x="119" y="415"/>
                    <a:pt x="119" y="415"/>
                  </a:cubicBezTo>
                  <a:cubicBezTo>
                    <a:pt x="118" y="414"/>
                    <a:pt x="118" y="414"/>
                    <a:pt x="118" y="413"/>
                  </a:cubicBezTo>
                  <a:cubicBezTo>
                    <a:pt x="106" y="389"/>
                    <a:pt x="90" y="366"/>
                    <a:pt x="69" y="346"/>
                  </a:cubicBezTo>
                  <a:cubicBezTo>
                    <a:pt x="49" y="325"/>
                    <a:pt x="26" y="309"/>
                    <a:pt x="2" y="297"/>
                  </a:cubicBezTo>
                  <a:cubicBezTo>
                    <a:pt x="0" y="296"/>
                    <a:pt x="0" y="296"/>
                    <a:pt x="0" y="296"/>
                  </a:cubicBezTo>
                  <a:cubicBezTo>
                    <a:pt x="84" y="8"/>
                    <a:pt x="84" y="8"/>
                    <a:pt x="84" y="8"/>
                  </a:cubicBezTo>
                  <a:cubicBezTo>
                    <a:pt x="85" y="5"/>
                    <a:pt x="85" y="5"/>
                    <a:pt x="85" y="5"/>
                  </a:cubicBezTo>
                  <a:cubicBezTo>
                    <a:pt x="86" y="0"/>
                    <a:pt x="86" y="0"/>
                    <a:pt x="86" y="0"/>
                  </a:cubicBezTo>
                  <a:cubicBezTo>
                    <a:pt x="90" y="4"/>
                    <a:pt x="90" y="4"/>
                    <a:pt x="90" y="4"/>
                  </a:cubicBezTo>
                  <a:cubicBezTo>
                    <a:pt x="250" y="165"/>
                    <a:pt x="250" y="165"/>
                    <a:pt x="250" y="165"/>
                  </a:cubicBezTo>
                  <a:cubicBezTo>
                    <a:pt x="256" y="171"/>
                    <a:pt x="256" y="171"/>
                    <a:pt x="256" y="171"/>
                  </a:cubicBezTo>
                  <a:cubicBezTo>
                    <a:pt x="411" y="325"/>
                    <a:pt x="411" y="325"/>
                    <a:pt x="411" y="325"/>
                  </a:cubicBezTo>
                  <a:cubicBezTo>
                    <a:pt x="414" y="329"/>
                    <a:pt x="414" y="329"/>
                    <a:pt x="414" y="329"/>
                  </a:cubicBezTo>
                </a:path>
              </a:pathLst>
            </a:custGeom>
            <a:solidFill>
              <a:srgbClr val="FBE6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2">
              <a:extLst>
                <a:ext uri="{FF2B5EF4-FFF2-40B4-BE49-F238E27FC236}">
                  <a16:creationId xmlns:a16="http://schemas.microsoft.com/office/drawing/2014/main" xmlns="" id="{B4D3E353-E445-4A49-9433-397E04E51022}"/>
                </a:ext>
              </a:extLst>
            </p:cNvPr>
            <p:cNvSpPr>
              <a:spLocks noEditPoints="1"/>
            </p:cNvSpPr>
            <p:nvPr/>
          </p:nvSpPr>
          <p:spPr bwMode="auto">
            <a:xfrm>
              <a:off x="962026" y="5492751"/>
              <a:ext cx="596900" cy="623888"/>
            </a:xfrm>
            <a:custGeom>
              <a:avLst/>
              <a:gdLst>
                <a:gd name="T0" fmla="*/ 308 w 376"/>
                <a:gd name="T1" fmla="*/ 386 h 393"/>
                <a:gd name="T2" fmla="*/ 304 w 376"/>
                <a:gd name="T3" fmla="*/ 388 h 393"/>
                <a:gd name="T4" fmla="*/ 306 w 376"/>
                <a:gd name="T5" fmla="*/ 393 h 393"/>
                <a:gd name="T6" fmla="*/ 308 w 376"/>
                <a:gd name="T7" fmla="*/ 386 h 393"/>
                <a:gd name="T8" fmla="*/ 376 w 376"/>
                <a:gd name="T9" fmla="*/ 0 h 393"/>
                <a:gd name="T10" fmla="*/ 0 w 376"/>
                <a:gd name="T11" fmla="*/ 68 h 393"/>
                <a:gd name="T12" fmla="*/ 0 w 376"/>
                <a:gd name="T13" fmla="*/ 68 h 393"/>
                <a:gd name="T14" fmla="*/ 310 w 376"/>
                <a:gd name="T15" fmla="*/ 376 h 393"/>
                <a:gd name="T16" fmla="*/ 376 w 376"/>
                <a:gd name="T17"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393">
                  <a:moveTo>
                    <a:pt x="308" y="386"/>
                  </a:moveTo>
                  <a:lnTo>
                    <a:pt x="304" y="388"/>
                  </a:lnTo>
                  <a:lnTo>
                    <a:pt x="306" y="393"/>
                  </a:lnTo>
                  <a:lnTo>
                    <a:pt x="308" y="386"/>
                  </a:lnTo>
                  <a:close/>
                  <a:moveTo>
                    <a:pt x="376" y="0"/>
                  </a:moveTo>
                  <a:lnTo>
                    <a:pt x="0" y="68"/>
                  </a:lnTo>
                  <a:lnTo>
                    <a:pt x="0" y="68"/>
                  </a:lnTo>
                  <a:lnTo>
                    <a:pt x="310" y="376"/>
                  </a:lnTo>
                  <a:lnTo>
                    <a:pt x="376" y="0"/>
                  </a:lnTo>
                  <a:close/>
                </a:path>
              </a:pathLst>
            </a:custGeom>
            <a:solidFill>
              <a:srgbClr val="E8D4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1">
              <a:extLst>
                <a:ext uri="{FF2B5EF4-FFF2-40B4-BE49-F238E27FC236}">
                  <a16:creationId xmlns:a16="http://schemas.microsoft.com/office/drawing/2014/main" xmlns="" id="{B6123A11-DA03-4AB6-8B24-6E02972FA6AB}"/>
                </a:ext>
              </a:extLst>
            </p:cNvPr>
            <p:cNvSpPr>
              <a:spLocks/>
            </p:cNvSpPr>
            <p:nvPr/>
          </p:nvSpPr>
          <p:spPr bwMode="auto">
            <a:xfrm>
              <a:off x="373063" y="5600701"/>
              <a:ext cx="1081088" cy="773113"/>
            </a:xfrm>
            <a:custGeom>
              <a:avLst/>
              <a:gdLst>
                <a:gd name="T0" fmla="*/ 185 w 340"/>
                <a:gd name="T1" fmla="*/ 0 h 243"/>
                <a:gd name="T2" fmla="*/ 185 w 340"/>
                <a:gd name="T3" fmla="*/ 0 h 243"/>
                <a:gd name="T4" fmla="*/ 177 w 340"/>
                <a:gd name="T5" fmla="*/ 1 h 243"/>
                <a:gd name="T6" fmla="*/ 171 w 340"/>
                <a:gd name="T7" fmla="*/ 2 h 243"/>
                <a:gd name="T8" fmla="*/ 171 w 340"/>
                <a:gd name="T9" fmla="*/ 2 h 243"/>
                <a:gd name="T10" fmla="*/ 0 w 340"/>
                <a:gd name="T11" fmla="*/ 172 h 243"/>
                <a:gd name="T12" fmla="*/ 0 w 340"/>
                <a:gd name="T13" fmla="*/ 172 h 243"/>
                <a:gd name="T14" fmla="*/ 50 w 340"/>
                <a:gd name="T15" fmla="*/ 241 h 243"/>
                <a:gd name="T16" fmla="*/ 47 w 340"/>
                <a:gd name="T17" fmla="*/ 242 h 243"/>
                <a:gd name="T18" fmla="*/ 47 w 340"/>
                <a:gd name="T19" fmla="*/ 242 h 243"/>
                <a:gd name="T20" fmla="*/ 48 w 340"/>
                <a:gd name="T21" fmla="*/ 243 h 243"/>
                <a:gd name="T22" fmla="*/ 336 w 340"/>
                <a:gd name="T23" fmla="*/ 160 h 243"/>
                <a:gd name="T24" fmla="*/ 336 w 340"/>
                <a:gd name="T25" fmla="*/ 160 h 243"/>
                <a:gd name="T26" fmla="*/ 336 w 340"/>
                <a:gd name="T27" fmla="*/ 160 h 243"/>
                <a:gd name="T28" fmla="*/ 337 w 340"/>
                <a:gd name="T29" fmla="*/ 160 h 243"/>
                <a:gd name="T30" fmla="*/ 339 w 340"/>
                <a:gd name="T31" fmla="*/ 159 h 243"/>
                <a:gd name="T32" fmla="*/ 339 w 340"/>
                <a:gd name="T33" fmla="*/ 159 h 243"/>
                <a:gd name="T34" fmla="*/ 340 w 340"/>
                <a:gd name="T35" fmla="*/ 154 h 243"/>
                <a:gd name="T36" fmla="*/ 185 w 340"/>
                <a:gd name="T37" fmla="*/ 0 h 243"/>
                <a:gd name="T38" fmla="*/ 185 w 340"/>
                <a:gd name="T39"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0" h="243">
                  <a:moveTo>
                    <a:pt x="185" y="0"/>
                  </a:moveTo>
                  <a:cubicBezTo>
                    <a:pt x="185" y="0"/>
                    <a:pt x="185" y="0"/>
                    <a:pt x="185" y="0"/>
                  </a:cubicBezTo>
                  <a:cubicBezTo>
                    <a:pt x="177" y="1"/>
                    <a:pt x="177" y="1"/>
                    <a:pt x="177" y="1"/>
                  </a:cubicBezTo>
                  <a:cubicBezTo>
                    <a:pt x="171" y="2"/>
                    <a:pt x="171" y="2"/>
                    <a:pt x="171" y="2"/>
                  </a:cubicBezTo>
                  <a:cubicBezTo>
                    <a:pt x="171" y="2"/>
                    <a:pt x="171" y="2"/>
                    <a:pt x="171" y="2"/>
                  </a:cubicBezTo>
                  <a:cubicBezTo>
                    <a:pt x="0" y="172"/>
                    <a:pt x="0" y="172"/>
                    <a:pt x="0" y="172"/>
                  </a:cubicBezTo>
                  <a:cubicBezTo>
                    <a:pt x="0" y="172"/>
                    <a:pt x="0" y="172"/>
                    <a:pt x="0" y="172"/>
                  </a:cubicBezTo>
                  <a:cubicBezTo>
                    <a:pt x="21" y="193"/>
                    <a:pt x="37" y="217"/>
                    <a:pt x="50" y="241"/>
                  </a:cubicBezTo>
                  <a:cubicBezTo>
                    <a:pt x="47" y="242"/>
                    <a:pt x="47" y="242"/>
                    <a:pt x="47" y="242"/>
                  </a:cubicBezTo>
                  <a:cubicBezTo>
                    <a:pt x="47" y="242"/>
                    <a:pt x="47" y="242"/>
                    <a:pt x="47" y="242"/>
                  </a:cubicBezTo>
                  <a:cubicBezTo>
                    <a:pt x="47" y="243"/>
                    <a:pt x="47" y="243"/>
                    <a:pt x="48" y="243"/>
                  </a:cubicBezTo>
                  <a:cubicBezTo>
                    <a:pt x="336" y="160"/>
                    <a:pt x="336" y="160"/>
                    <a:pt x="336" y="160"/>
                  </a:cubicBezTo>
                  <a:cubicBezTo>
                    <a:pt x="336" y="160"/>
                    <a:pt x="336" y="160"/>
                    <a:pt x="336" y="160"/>
                  </a:cubicBezTo>
                  <a:cubicBezTo>
                    <a:pt x="336" y="160"/>
                    <a:pt x="336" y="160"/>
                    <a:pt x="336" y="160"/>
                  </a:cubicBezTo>
                  <a:cubicBezTo>
                    <a:pt x="337" y="160"/>
                    <a:pt x="337" y="160"/>
                    <a:pt x="337" y="160"/>
                  </a:cubicBezTo>
                  <a:cubicBezTo>
                    <a:pt x="339" y="159"/>
                    <a:pt x="339" y="159"/>
                    <a:pt x="339" y="159"/>
                  </a:cubicBezTo>
                  <a:cubicBezTo>
                    <a:pt x="339" y="159"/>
                    <a:pt x="339" y="159"/>
                    <a:pt x="339" y="159"/>
                  </a:cubicBezTo>
                  <a:cubicBezTo>
                    <a:pt x="340" y="154"/>
                    <a:pt x="340" y="154"/>
                    <a:pt x="340" y="154"/>
                  </a:cubicBezTo>
                  <a:cubicBezTo>
                    <a:pt x="185" y="0"/>
                    <a:pt x="185" y="0"/>
                    <a:pt x="185" y="0"/>
                  </a:cubicBezTo>
                  <a:cubicBezTo>
                    <a:pt x="185" y="0"/>
                    <a:pt x="185" y="0"/>
                    <a:pt x="185" y="0"/>
                  </a:cubicBezTo>
                </a:path>
              </a:pathLst>
            </a:custGeom>
            <a:solidFill>
              <a:srgbClr val="E8D4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8">
              <a:extLst>
                <a:ext uri="{FF2B5EF4-FFF2-40B4-BE49-F238E27FC236}">
                  <a16:creationId xmlns:a16="http://schemas.microsoft.com/office/drawing/2014/main" xmlns="" id="{DA046390-4298-4710-88A5-B7DAC41D892C}"/>
                </a:ext>
              </a:extLst>
            </p:cNvPr>
            <p:cNvSpPr>
              <a:spLocks/>
            </p:cNvSpPr>
            <p:nvPr/>
          </p:nvSpPr>
          <p:spPr bwMode="auto">
            <a:xfrm>
              <a:off x="1588" y="5991226"/>
              <a:ext cx="530225" cy="531813"/>
            </a:xfrm>
            <a:custGeom>
              <a:avLst/>
              <a:gdLst>
                <a:gd name="T0" fmla="*/ 167 w 167"/>
                <a:gd name="T1" fmla="*/ 118 h 167"/>
                <a:gd name="T2" fmla="*/ 164 w 167"/>
                <a:gd name="T3" fmla="*/ 119 h 167"/>
                <a:gd name="T4" fmla="*/ 164 w 167"/>
                <a:gd name="T5" fmla="*/ 119 h 167"/>
                <a:gd name="T6" fmla="*/ 58 w 167"/>
                <a:gd name="T7" fmla="*/ 150 h 167"/>
                <a:gd name="T8" fmla="*/ 0 w 167"/>
                <a:gd name="T9" fmla="*/ 167 h 167"/>
                <a:gd name="T10" fmla="*/ 17 w 167"/>
                <a:gd name="T11" fmla="*/ 109 h 167"/>
                <a:gd name="T12" fmla="*/ 48 w 167"/>
                <a:gd name="T13" fmla="*/ 3 h 167"/>
                <a:gd name="T14" fmla="*/ 49 w 167"/>
                <a:gd name="T15" fmla="*/ 0 h 167"/>
                <a:gd name="T16" fmla="*/ 117 w 167"/>
                <a:gd name="T17" fmla="*/ 49 h 167"/>
                <a:gd name="T18" fmla="*/ 167 w 167"/>
                <a:gd name="T19"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167">
                  <a:moveTo>
                    <a:pt x="167" y="118"/>
                  </a:moveTo>
                  <a:cubicBezTo>
                    <a:pt x="164" y="119"/>
                    <a:pt x="164" y="119"/>
                    <a:pt x="164" y="119"/>
                  </a:cubicBezTo>
                  <a:cubicBezTo>
                    <a:pt x="164" y="119"/>
                    <a:pt x="164" y="119"/>
                    <a:pt x="164" y="119"/>
                  </a:cubicBezTo>
                  <a:cubicBezTo>
                    <a:pt x="58" y="150"/>
                    <a:pt x="58" y="150"/>
                    <a:pt x="58" y="150"/>
                  </a:cubicBezTo>
                  <a:cubicBezTo>
                    <a:pt x="0" y="167"/>
                    <a:pt x="0" y="167"/>
                    <a:pt x="0" y="167"/>
                  </a:cubicBezTo>
                  <a:cubicBezTo>
                    <a:pt x="17" y="109"/>
                    <a:pt x="17" y="109"/>
                    <a:pt x="17" y="109"/>
                  </a:cubicBezTo>
                  <a:cubicBezTo>
                    <a:pt x="48" y="3"/>
                    <a:pt x="48" y="3"/>
                    <a:pt x="48" y="3"/>
                  </a:cubicBezTo>
                  <a:cubicBezTo>
                    <a:pt x="49" y="0"/>
                    <a:pt x="49" y="0"/>
                    <a:pt x="49" y="0"/>
                  </a:cubicBezTo>
                  <a:cubicBezTo>
                    <a:pt x="73" y="12"/>
                    <a:pt x="97" y="29"/>
                    <a:pt x="117" y="49"/>
                  </a:cubicBezTo>
                  <a:cubicBezTo>
                    <a:pt x="138" y="70"/>
                    <a:pt x="154" y="94"/>
                    <a:pt x="167" y="118"/>
                  </a:cubicBezTo>
                </a:path>
              </a:pathLst>
            </a:custGeom>
            <a:solidFill>
              <a:srgbClr val="595A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42">
              <a:extLst>
                <a:ext uri="{FF2B5EF4-FFF2-40B4-BE49-F238E27FC236}">
                  <a16:creationId xmlns:a16="http://schemas.microsoft.com/office/drawing/2014/main" xmlns="" id="{CE2CDAC8-B871-4EE9-B023-D801E849EE12}"/>
                </a:ext>
              </a:extLst>
            </p:cNvPr>
            <p:cNvSpPr>
              <a:spLocks/>
            </p:cNvSpPr>
            <p:nvPr/>
          </p:nvSpPr>
          <p:spPr bwMode="auto">
            <a:xfrm>
              <a:off x="1588" y="6148389"/>
              <a:ext cx="530225" cy="374650"/>
            </a:xfrm>
            <a:custGeom>
              <a:avLst/>
              <a:gdLst>
                <a:gd name="T0" fmla="*/ 117 w 167"/>
                <a:gd name="T1" fmla="*/ 0 h 118"/>
                <a:gd name="T2" fmla="*/ 0 w 167"/>
                <a:gd name="T3" fmla="*/ 118 h 118"/>
                <a:gd name="T4" fmla="*/ 164 w 167"/>
                <a:gd name="T5" fmla="*/ 70 h 118"/>
                <a:gd name="T6" fmla="*/ 164 w 167"/>
                <a:gd name="T7" fmla="*/ 70 h 118"/>
                <a:gd name="T8" fmla="*/ 167 w 167"/>
                <a:gd name="T9" fmla="*/ 69 h 118"/>
                <a:gd name="T10" fmla="*/ 117 w 167"/>
                <a:gd name="T11" fmla="*/ 0 h 118"/>
                <a:gd name="T12" fmla="*/ 117 w 167"/>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167" h="118">
                  <a:moveTo>
                    <a:pt x="117" y="0"/>
                  </a:moveTo>
                  <a:cubicBezTo>
                    <a:pt x="0" y="118"/>
                    <a:pt x="0" y="118"/>
                    <a:pt x="0" y="118"/>
                  </a:cubicBezTo>
                  <a:cubicBezTo>
                    <a:pt x="164" y="70"/>
                    <a:pt x="164" y="70"/>
                    <a:pt x="164" y="70"/>
                  </a:cubicBezTo>
                  <a:cubicBezTo>
                    <a:pt x="164" y="70"/>
                    <a:pt x="164" y="70"/>
                    <a:pt x="164" y="70"/>
                  </a:cubicBezTo>
                  <a:cubicBezTo>
                    <a:pt x="167" y="69"/>
                    <a:pt x="167" y="69"/>
                    <a:pt x="167" y="69"/>
                  </a:cubicBezTo>
                  <a:cubicBezTo>
                    <a:pt x="154" y="45"/>
                    <a:pt x="138" y="21"/>
                    <a:pt x="117" y="0"/>
                  </a:cubicBezTo>
                  <a:cubicBezTo>
                    <a:pt x="117" y="0"/>
                    <a:pt x="117" y="0"/>
                    <a:pt x="117" y="0"/>
                  </a:cubicBezTo>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7">
              <a:extLst>
                <a:ext uri="{FF2B5EF4-FFF2-40B4-BE49-F238E27FC236}">
                  <a16:creationId xmlns:a16="http://schemas.microsoft.com/office/drawing/2014/main" xmlns="" id="{9AD482A5-4136-48E8-A2C3-9EA1342FDB56}"/>
                </a:ext>
              </a:extLst>
            </p:cNvPr>
            <p:cNvSpPr>
              <a:spLocks/>
            </p:cNvSpPr>
            <p:nvPr/>
          </p:nvSpPr>
          <p:spPr bwMode="auto">
            <a:xfrm>
              <a:off x="4868864" y="-6350"/>
              <a:ext cx="1654176" cy="1657350"/>
            </a:xfrm>
            <a:custGeom>
              <a:avLst/>
              <a:gdLst>
                <a:gd name="T0" fmla="*/ 515 w 520"/>
                <a:gd name="T1" fmla="*/ 275 h 521"/>
                <a:gd name="T2" fmla="*/ 498 w 520"/>
                <a:gd name="T3" fmla="*/ 305 h 521"/>
                <a:gd name="T4" fmla="*/ 354 w 520"/>
                <a:gd name="T5" fmla="*/ 448 h 521"/>
                <a:gd name="T6" fmla="*/ 324 w 520"/>
                <a:gd name="T7" fmla="*/ 479 h 521"/>
                <a:gd name="T8" fmla="*/ 307 w 520"/>
                <a:gd name="T9" fmla="*/ 496 h 521"/>
                <a:gd name="T10" fmla="*/ 215 w 520"/>
                <a:gd name="T11" fmla="*/ 496 h 521"/>
                <a:gd name="T12" fmla="*/ 120 w 520"/>
                <a:gd name="T13" fmla="*/ 401 h 521"/>
                <a:gd name="T14" fmla="*/ 25 w 520"/>
                <a:gd name="T15" fmla="*/ 306 h 521"/>
                <a:gd name="T16" fmla="*/ 25 w 520"/>
                <a:gd name="T17" fmla="*/ 214 h 521"/>
                <a:gd name="T18" fmla="*/ 42 w 520"/>
                <a:gd name="T19" fmla="*/ 197 h 521"/>
                <a:gd name="T20" fmla="*/ 73 w 520"/>
                <a:gd name="T21" fmla="*/ 166 h 521"/>
                <a:gd name="T22" fmla="*/ 111 w 520"/>
                <a:gd name="T23" fmla="*/ 128 h 521"/>
                <a:gd name="T24" fmla="*/ 216 w 520"/>
                <a:gd name="T25" fmla="*/ 23 h 521"/>
                <a:gd name="T26" fmla="*/ 246 w 520"/>
                <a:gd name="T27" fmla="*/ 6 h 521"/>
                <a:gd name="T28" fmla="*/ 308 w 520"/>
                <a:gd name="T29" fmla="*/ 23 h 521"/>
                <a:gd name="T30" fmla="*/ 403 w 520"/>
                <a:gd name="T31" fmla="*/ 118 h 521"/>
                <a:gd name="T32" fmla="*/ 498 w 520"/>
                <a:gd name="T33" fmla="*/ 213 h 521"/>
                <a:gd name="T34" fmla="*/ 515 w 520"/>
                <a:gd name="T35" fmla="*/ 275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0" h="521">
                  <a:moveTo>
                    <a:pt x="515" y="275"/>
                  </a:moveTo>
                  <a:cubicBezTo>
                    <a:pt x="512" y="285"/>
                    <a:pt x="507" y="296"/>
                    <a:pt x="498" y="305"/>
                  </a:cubicBezTo>
                  <a:cubicBezTo>
                    <a:pt x="354" y="448"/>
                    <a:pt x="354" y="448"/>
                    <a:pt x="354" y="448"/>
                  </a:cubicBezTo>
                  <a:cubicBezTo>
                    <a:pt x="324" y="479"/>
                    <a:pt x="324" y="479"/>
                    <a:pt x="324" y="479"/>
                  </a:cubicBezTo>
                  <a:cubicBezTo>
                    <a:pt x="307" y="496"/>
                    <a:pt x="307" y="496"/>
                    <a:pt x="307" y="496"/>
                  </a:cubicBezTo>
                  <a:cubicBezTo>
                    <a:pt x="282" y="521"/>
                    <a:pt x="241" y="521"/>
                    <a:pt x="215" y="496"/>
                  </a:cubicBezTo>
                  <a:cubicBezTo>
                    <a:pt x="120" y="401"/>
                    <a:pt x="120" y="401"/>
                    <a:pt x="120" y="401"/>
                  </a:cubicBezTo>
                  <a:cubicBezTo>
                    <a:pt x="25" y="306"/>
                    <a:pt x="25" y="306"/>
                    <a:pt x="25" y="306"/>
                  </a:cubicBezTo>
                  <a:cubicBezTo>
                    <a:pt x="0" y="280"/>
                    <a:pt x="0" y="239"/>
                    <a:pt x="25" y="214"/>
                  </a:cubicBezTo>
                  <a:cubicBezTo>
                    <a:pt x="42" y="197"/>
                    <a:pt x="42" y="197"/>
                    <a:pt x="42" y="197"/>
                  </a:cubicBezTo>
                  <a:cubicBezTo>
                    <a:pt x="73" y="166"/>
                    <a:pt x="73" y="166"/>
                    <a:pt x="73" y="166"/>
                  </a:cubicBezTo>
                  <a:cubicBezTo>
                    <a:pt x="111" y="128"/>
                    <a:pt x="111" y="128"/>
                    <a:pt x="111" y="128"/>
                  </a:cubicBezTo>
                  <a:cubicBezTo>
                    <a:pt x="216" y="23"/>
                    <a:pt x="216" y="23"/>
                    <a:pt x="216" y="23"/>
                  </a:cubicBezTo>
                  <a:cubicBezTo>
                    <a:pt x="224" y="14"/>
                    <a:pt x="235" y="9"/>
                    <a:pt x="246" y="6"/>
                  </a:cubicBezTo>
                  <a:cubicBezTo>
                    <a:pt x="268" y="0"/>
                    <a:pt x="291" y="6"/>
                    <a:pt x="308" y="23"/>
                  </a:cubicBezTo>
                  <a:cubicBezTo>
                    <a:pt x="403" y="118"/>
                    <a:pt x="403" y="118"/>
                    <a:pt x="403" y="118"/>
                  </a:cubicBezTo>
                  <a:cubicBezTo>
                    <a:pt x="498" y="213"/>
                    <a:pt x="498" y="213"/>
                    <a:pt x="498" y="213"/>
                  </a:cubicBezTo>
                  <a:cubicBezTo>
                    <a:pt x="515" y="229"/>
                    <a:pt x="520" y="253"/>
                    <a:pt x="515" y="27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1">
              <a:extLst>
                <a:ext uri="{FF2B5EF4-FFF2-40B4-BE49-F238E27FC236}">
                  <a16:creationId xmlns:a16="http://schemas.microsoft.com/office/drawing/2014/main" xmlns="" id="{8DF8AB59-BE53-4EC1-BEDA-1B1C2EFF9C8F}"/>
                </a:ext>
              </a:extLst>
            </p:cNvPr>
            <p:cNvSpPr>
              <a:spLocks/>
            </p:cNvSpPr>
            <p:nvPr/>
          </p:nvSpPr>
          <p:spPr bwMode="auto">
            <a:xfrm>
              <a:off x="4106864" y="449263"/>
              <a:ext cx="1965326" cy="1965325"/>
            </a:xfrm>
            <a:custGeom>
              <a:avLst/>
              <a:gdLst>
                <a:gd name="T0" fmla="*/ 1238 w 1238"/>
                <a:gd name="T1" fmla="*/ 659 h 1238"/>
                <a:gd name="T2" fmla="*/ 657 w 1238"/>
                <a:gd name="T3" fmla="*/ 1238 h 1238"/>
                <a:gd name="T4" fmla="*/ 328 w 1238"/>
                <a:gd name="T5" fmla="*/ 910 h 1238"/>
                <a:gd name="T6" fmla="*/ 0 w 1238"/>
                <a:gd name="T7" fmla="*/ 581 h 1238"/>
                <a:gd name="T8" fmla="*/ 579 w 1238"/>
                <a:gd name="T9" fmla="*/ 0 h 1238"/>
                <a:gd name="T10" fmla="*/ 1189 w 1238"/>
                <a:gd name="T11" fmla="*/ 611 h 1238"/>
                <a:gd name="T12" fmla="*/ 1238 w 1238"/>
                <a:gd name="T13" fmla="*/ 659 h 1238"/>
              </a:gdLst>
              <a:ahLst/>
              <a:cxnLst>
                <a:cxn ang="0">
                  <a:pos x="T0" y="T1"/>
                </a:cxn>
                <a:cxn ang="0">
                  <a:pos x="T2" y="T3"/>
                </a:cxn>
                <a:cxn ang="0">
                  <a:pos x="T4" y="T5"/>
                </a:cxn>
                <a:cxn ang="0">
                  <a:pos x="T6" y="T7"/>
                </a:cxn>
                <a:cxn ang="0">
                  <a:pos x="T8" y="T9"/>
                </a:cxn>
                <a:cxn ang="0">
                  <a:pos x="T10" y="T11"/>
                </a:cxn>
                <a:cxn ang="0">
                  <a:pos x="T12" y="T13"/>
                </a:cxn>
              </a:cxnLst>
              <a:rect l="0" t="0" r="r" b="b"/>
              <a:pathLst>
                <a:path w="1238" h="1238">
                  <a:moveTo>
                    <a:pt x="1238" y="659"/>
                  </a:moveTo>
                  <a:lnTo>
                    <a:pt x="657" y="1238"/>
                  </a:lnTo>
                  <a:lnTo>
                    <a:pt x="328" y="910"/>
                  </a:lnTo>
                  <a:lnTo>
                    <a:pt x="0" y="581"/>
                  </a:lnTo>
                  <a:lnTo>
                    <a:pt x="579" y="0"/>
                  </a:lnTo>
                  <a:lnTo>
                    <a:pt x="1189" y="611"/>
                  </a:lnTo>
                  <a:lnTo>
                    <a:pt x="1238" y="659"/>
                  </a:lnTo>
                  <a:close/>
                </a:path>
              </a:pathLst>
            </a:custGeom>
            <a:solidFill>
              <a:srgbClr val="F9F5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5">
              <a:extLst>
                <a:ext uri="{FF2B5EF4-FFF2-40B4-BE49-F238E27FC236}">
                  <a16:creationId xmlns:a16="http://schemas.microsoft.com/office/drawing/2014/main" xmlns="" id="{B9D71415-8695-4EBC-B965-BE1850CCF1BB}"/>
                </a:ext>
              </a:extLst>
            </p:cNvPr>
            <p:cNvSpPr>
              <a:spLocks/>
            </p:cNvSpPr>
            <p:nvPr/>
          </p:nvSpPr>
          <p:spPr bwMode="auto">
            <a:xfrm>
              <a:off x="4792664" y="1069975"/>
              <a:ext cx="1257300" cy="1303338"/>
            </a:xfrm>
            <a:custGeom>
              <a:avLst/>
              <a:gdLst>
                <a:gd name="T0" fmla="*/ 415 w 792"/>
                <a:gd name="T1" fmla="*/ 0 h 821"/>
                <a:gd name="T2" fmla="*/ 0 w 792"/>
                <a:gd name="T3" fmla="*/ 412 h 821"/>
                <a:gd name="T4" fmla="*/ 0 w 792"/>
                <a:gd name="T5" fmla="*/ 412 h 821"/>
                <a:gd name="T6" fmla="*/ 329 w 792"/>
                <a:gd name="T7" fmla="*/ 741 h 821"/>
                <a:gd name="T8" fmla="*/ 251 w 792"/>
                <a:gd name="T9" fmla="*/ 821 h 821"/>
                <a:gd name="T10" fmla="*/ 331 w 792"/>
                <a:gd name="T11" fmla="*/ 741 h 821"/>
                <a:gd name="T12" fmla="*/ 743 w 792"/>
                <a:gd name="T13" fmla="*/ 328 h 821"/>
                <a:gd name="T14" fmla="*/ 792 w 792"/>
                <a:gd name="T15" fmla="*/ 280 h 821"/>
                <a:gd name="T16" fmla="*/ 743 w 792"/>
                <a:gd name="T17" fmla="*/ 328 h 821"/>
                <a:gd name="T18" fmla="*/ 697 w 792"/>
                <a:gd name="T19" fmla="*/ 282 h 821"/>
                <a:gd name="T20" fmla="*/ 415 w 792"/>
                <a:gd name="T21"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2" h="821">
                  <a:moveTo>
                    <a:pt x="415" y="0"/>
                  </a:moveTo>
                  <a:lnTo>
                    <a:pt x="0" y="412"/>
                  </a:lnTo>
                  <a:lnTo>
                    <a:pt x="0" y="412"/>
                  </a:lnTo>
                  <a:lnTo>
                    <a:pt x="329" y="741"/>
                  </a:lnTo>
                  <a:lnTo>
                    <a:pt x="251" y="821"/>
                  </a:lnTo>
                  <a:lnTo>
                    <a:pt x="331" y="741"/>
                  </a:lnTo>
                  <a:lnTo>
                    <a:pt x="743" y="328"/>
                  </a:lnTo>
                  <a:lnTo>
                    <a:pt x="792" y="280"/>
                  </a:lnTo>
                  <a:lnTo>
                    <a:pt x="743" y="328"/>
                  </a:lnTo>
                  <a:lnTo>
                    <a:pt x="697" y="282"/>
                  </a:lnTo>
                  <a:lnTo>
                    <a:pt x="415" y="0"/>
                  </a:lnTo>
                  <a:close/>
                </a:path>
              </a:pathLst>
            </a:custGeom>
            <a:solidFill>
              <a:srgbClr val="E6E2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任意多边形: 形状 27">
              <a:extLst>
                <a:ext uri="{FF2B5EF4-FFF2-40B4-BE49-F238E27FC236}">
                  <a16:creationId xmlns:a16="http://schemas.microsoft.com/office/drawing/2014/main" xmlns="" id="{CA801DE9-81FC-450B-B7F0-B2582614F242}"/>
                </a:ext>
              </a:extLst>
            </p:cNvPr>
            <p:cNvSpPr>
              <a:spLocks/>
            </p:cNvSpPr>
            <p:nvPr/>
          </p:nvSpPr>
          <p:spPr bwMode="auto">
            <a:xfrm>
              <a:off x="404813" y="1203325"/>
              <a:ext cx="4910139" cy="4916489"/>
            </a:xfrm>
            <a:custGeom>
              <a:avLst/>
              <a:gdLst>
                <a:gd name="connsiteX0" fmla="*/ 3867151 w 4910139"/>
                <a:gd name="connsiteY0" fmla="*/ 0 h 4916489"/>
                <a:gd name="connsiteX1" fmla="*/ 4387851 w 4910139"/>
                <a:gd name="connsiteY1" fmla="*/ 520700 h 4916489"/>
                <a:gd name="connsiteX2" fmla="*/ 4910139 w 4910139"/>
                <a:gd name="connsiteY2" fmla="*/ 1042988 h 4916489"/>
                <a:gd name="connsiteX3" fmla="*/ 4745039 w 4910139"/>
                <a:gd name="connsiteY3" fmla="*/ 1211263 h 4916489"/>
                <a:gd name="connsiteX4" fmla="*/ 3540126 w 4910139"/>
                <a:gd name="connsiteY4" fmla="*/ 2417763 h 4916489"/>
                <a:gd name="connsiteX5" fmla="*/ 3540126 w 4910139"/>
                <a:gd name="connsiteY5" fmla="*/ 2417763 h 4916489"/>
                <a:gd name="connsiteX6" fmla="*/ 3540126 w 4910139"/>
                <a:gd name="connsiteY6" fmla="*/ 2417764 h 4916489"/>
                <a:gd name="connsiteX7" fmla="*/ 1885951 w 4910139"/>
                <a:gd name="connsiteY7" fmla="*/ 4071939 h 4916489"/>
                <a:gd name="connsiteX8" fmla="*/ 1058863 w 4910139"/>
                <a:gd name="connsiteY8" fmla="*/ 4899027 h 4916489"/>
                <a:gd name="connsiteX9" fmla="*/ 1042988 w 4910139"/>
                <a:gd name="connsiteY9" fmla="*/ 4916489 h 4916489"/>
                <a:gd name="connsiteX10" fmla="*/ 1042988 w 4910139"/>
                <a:gd name="connsiteY10" fmla="*/ 4913314 h 4916489"/>
                <a:gd name="connsiteX11" fmla="*/ 1046163 w 4910139"/>
                <a:gd name="connsiteY11" fmla="*/ 4902202 h 4916489"/>
                <a:gd name="connsiteX12" fmla="*/ 1049338 w 4910139"/>
                <a:gd name="connsiteY12" fmla="*/ 4886327 h 4916489"/>
                <a:gd name="connsiteX13" fmla="*/ 1154113 w 4910139"/>
                <a:gd name="connsiteY13" fmla="*/ 4289427 h 4916489"/>
                <a:gd name="connsiteX14" fmla="*/ 557213 w 4910139"/>
                <a:gd name="connsiteY14" fmla="*/ 4397377 h 4916489"/>
                <a:gd name="connsiteX15" fmla="*/ 531813 w 4910139"/>
                <a:gd name="connsiteY15" fmla="*/ 4400552 h 4916489"/>
                <a:gd name="connsiteX16" fmla="*/ 512763 w 4910139"/>
                <a:gd name="connsiteY16" fmla="*/ 4403727 h 4916489"/>
                <a:gd name="connsiteX17" fmla="*/ 515938 w 4910139"/>
                <a:gd name="connsiteY17" fmla="*/ 4381502 h 4916489"/>
                <a:gd name="connsiteX18" fmla="*/ 519113 w 4910139"/>
                <a:gd name="connsiteY18" fmla="*/ 4356102 h 4916489"/>
                <a:gd name="connsiteX19" fmla="*/ 623888 w 4910139"/>
                <a:gd name="connsiteY19" fmla="*/ 3760789 h 4916489"/>
                <a:gd name="connsiteX20" fmla="*/ 28575 w 4910139"/>
                <a:gd name="connsiteY20" fmla="*/ 3865564 h 4916489"/>
                <a:gd name="connsiteX21" fmla="*/ 12700 w 4910139"/>
                <a:gd name="connsiteY21" fmla="*/ 3868739 h 4916489"/>
                <a:gd name="connsiteX22" fmla="*/ 3175 w 4910139"/>
                <a:gd name="connsiteY22" fmla="*/ 3868739 h 4916489"/>
                <a:gd name="connsiteX23" fmla="*/ 0 w 4910139"/>
                <a:gd name="connsiteY23" fmla="*/ 3868739 h 4916489"/>
                <a:gd name="connsiteX24" fmla="*/ 739577 w 4910139"/>
                <a:gd name="connsiteY24" fmla="*/ 3131948 h 4916489"/>
                <a:gd name="connsiteX25" fmla="*/ 738188 w 4910139"/>
                <a:gd name="connsiteY25" fmla="*/ 3130550 h 4916489"/>
                <a:gd name="connsiteX26" fmla="*/ 842963 w 4910139"/>
                <a:gd name="connsiteY26" fmla="*/ 3028950 h 4916489"/>
                <a:gd name="connsiteX27" fmla="*/ 2493964 w 4910139"/>
                <a:gd name="connsiteY27" fmla="*/ 1374775 h 4916489"/>
                <a:gd name="connsiteX28" fmla="*/ 3702051 w 4910139"/>
                <a:gd name="connsiteY28" fmla="*/ 168275 h 4916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910139" h="4916489">
                  <a:moveTo>
                    <a:pt x="3867151" y="0"/>
                  </a:moveTo>
                  <a:lnTo>
                    <a:pt x="4387851" y="520700"/>
                  </a:lnTo>
                  <a:lnTo>
                    <a:pt x="4910139" y="1042988"/>
                  </a:lnTo>
                  <a:lnTo>
                    <a:pt x="4745039" y="1211263"/>
                  </a:lnTo>
                  <a:lnTo>
                    <a:pt x="3540126" y="2417763"/>
                  </a:lnTo>
                  <a:lnTo>
                    <a:pt x="3540126" y="2417763"/>
                  </a:lnTo>
                  <a:lnTo>
                    <a:pt x="3540126" y="2417764"/>
                  </a:lnTo>
                  <a:lnTo>
                    <a:pt x="1885951" y="4071939"/>
                  </a:lnTo>
                  <a:lnTo>
                    <a:pt x="1058863" y="4899027"/>
                  </a:lnTo>
                  <a:lnTo>
                    <a:pt x="1042988" y="4916489"/>
                  </a:lnTo>
                  <a:lnTo>
                    <a:pt x="1042988" y="4913314"/>
                  </a:lnTo>
                  <a:lnTo>
                    <a:pt x="1046163" y="4902202"/>
                  </a:lnTo>
                  <a:lnTo>
                    <a:pt x="1049338" y="4886327"/>
                  </a:lnTo>
                  <a:lnTo>
                    <a:pt x="1154113" y="4289427"/>
                  </a:lnTo>
                  <a:lnTo>
                    <a:pt x="557213" y="4397377"/>
                  </a:lnTo>
                  <a:lnTo>
                    <a:pt x="531813" y="4400552"/>
                  </a:lnTo>
                  <a:lnTo>
                    <a:pt x="512763" y="4403727"/>
                  </a:lnTo>
                  <a:lnTo>
                    <a:pt x="515938" y="4381502"/>
                  </a:lnTo>
                  <a:lnTo>
                    <a:pt x="519113" y="4356102"/>
                  </a:lnTo>
                  <a:lnTo>
                    <a:pt x="623888" y="3760789"/>
                  </a:lnTo>
                  <a:lnTo>
                    <a:pt x="28575" y="3865564"/>
                  </a:lnTo>
                  <a:lnTo>
                    <a:pt x="12700" y="3868739"/>
                  </a:lnTo>
                  <a:lnTo>
                    <a:pt x="3175" y="3868739"/>
                  </a:lnTo>
                  <a:lnTo>
                    <a:pt x="0" y="3868739"/>
                  </a:lnTo>
                  <a:lnTo>
                    <a:pt x="739577" y="3131948"/>
                  </a:lnTo>
                  <a:lnTo>
                    <a:pt x="738188" y="3130550"/>
                  </a:lnTo>
                  <a:lnTo>
                    <a:pt x="842963" y="3028950"/>
                  </a:lnTo>
                  <a:lnTo>
                    <a:pt x="2493964" y="1374775"/>
                  </a:lnTo>
                  <a:lnTo>
                    <a:pt x="3702051" y="168275"/>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9" name="任意多边形: 形状 28">
              <a:extLst>
                <a:ext uri="{FF2B5EF4-FFF2-40B4-BE49-F238E27FC236}">
                  <a16:creationId xmlns:a16="http://schemas.microsoft.com/office/drawing/2014/main" xmlns="" id="{B49DD431-4559-4DCA-A239-E40F2B280E18}"/>
                </a:ext>
              </a:extLst>
            </p:cNvPr>
            <p:cNvSpPr>
              <a:spLocks/>
            </p:cNvSpPr>
            <p:nvPr/>
          </p:nvSpPr>
          <p:spPr bwMode="auto">
            <a:xfrm>
              <a:off x="917576" y="1724025"/>
              <a:ext cx="4397377" cy="4395789"/>
            </a:xfrm>
            <a:custGeom>
              <a:avLst/>
              <a:gdLst>
                <a:gd name="connsiteX0" fmla="*/ 2501900 w 4397377"/>
                <a:gd name="connsiteY0" fmla="*/ 1374776 h 4395789"/>
                <a:gd name="connsiteX1" fmla="*/ 3027363 w 4397377"/>
                <a:gd name="connsiteY1" fmla="*/ 1897064 h 4395789"/>
                <a:gd name="connsiteX2" fmla="*/ 1373188 w 4397377"/>
                <a:gd name="connsiteY2" fmla="*/ 3551239 h 4395789"/>
                <a:gd name="connsiteX3" fmla="*/ 1268413 w 4397377"/>
                <a:gd name="connsiteY3" fmla="*/ 3656014 h 4395789"/>
                <a:gd name="connsiteX4" fmla="*/ 533400 w 4397377"/>
                <a:gd name="connsiteY4" fmla="*/ 4392614 h 4395789"/>
                <a:gd name="connsiteX5" fmla="*/ 530225 w 4397377"/>
                <a:gd name="connsiteY5" fmla="*/ 4395789 h 4395789"/>
                <a:gd name="connsiteX6" fmla="*/ 530225 w 4397377"/>
                <a:gd name="connsiteY6" fmla="*/ 4392614 h 4395789"/>
                <a:gd name="connsiteX7" fmla="*/ 533400 w 4397377"/>
                <a:gd name="connsiteY7" fmla="*/ 4381502 h 4395789"/>
                <a:gd name="connsiteX8" fmla="*/ 536575 w 4397377"/>
                <a:gd name="connsiteY8" fmla="*/ 4365627 h 4395789"/>
                <a:gd name="connsiteX9" fmla="*/ 641350 w 4397377"/>
                <a:gd name="connsiteY9" fmla="*/ 3768727 h 4395789"/>
                <a:gd name="connsiteX10" fmla="*/ 44450 w 4397377"/>
                <a:gd name="connsiteY10" fmla="*/ 3876677 h 4395789"/>
                <a:gd name="connsiteX11" fmla="*/ 19050 w 4397377"/>
                <a:gd name="connsiteY11" fmla="*/ 3879852 h 4395789"/>
                <a:gd name="connsiteX12" fmla="*/ 0 w 4397377"/>
                <a:gd name="connsiteY12" fmla="*/ 3883027 h 4395789"/>
                <a:gd name="connsiteX13" fmla="*/ 3875089 w 4397377"/>
                <a:gd name="connsiteY13" fmla="*/ 0 h 4395789"/>
                <a:gd name="connsiteX14" fmla="*/ 4397377 w 4397377"/>
                <a:gd name="connsiteY14" fmla="*/ 522288 h 4395789"/>
                <a:gd name="connsiteX15" fmla="*/ 4273552 w 4397377"/>
                <a:gd name="connsiteY15" fmla="*/ 649288 h 4395789"/>
                <a:gd name="connsiteX16" fmla="*/ 4232277 w 4397377"/>
                <a:gd name="connsiteY16" fmla="*/ 690563 h 4395789"/>
                <a:gd name="connsiteX17" fmla="*/ 3027364 w 4397377"/>
                <a:gd name="connsiteY17" fmla="*/ 1897063 h 4395789"/>
                <a:gd name="connsiteX18" fmla="*/ 2501901 w 4397377"/>
                <a:gd name="connsiteY18" fmla="*/ 1374776 h 4395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97377" h="4395789">
                  <a:moveTo>
                    <a:pt x="2501900" y="1374776"/>
                  </a:moveTo>
                  <a:lnTo>
                    <a:pt x="3027363" y="1897064"/>
                  </a:lnTo>
                  <a:lnTo>
                    <a:pt x="1373188" y="3551239"/>
                  </a:lnTo>
                  <a:lnTo>
                    <a:pt x="1268413" y="3656014"/>
                  </a:lnTo>
                  <a:lnTo>
                    <a:pt x="533400" y="4392614"/>
                  </a:lnTo>
                  <a:lnTo>
                    <a:pt x="530225" y="4395789"/>
                  </a:lnTo>
                  <a:lnTo>
                    <a:pt x="530225" y="4392614"/>
                  </a:lnTo>
                  <a:lnTo>
                    <a:pt x="533400" y="4381502"/>
                  </a:lnTo>
                  <a:lnTo>
                    <a:pt x="536575" y="4365627"/>
                  </a:lnTo>
                  <a:lnTo>
                    <a:pt x="641350" y="3768727"/>
                  </a:lnTo>
                  <a:lnTo>
                    <a:pt x="44450" y="3876677"/>
                  </a:lnTo>
                  <a:lnTo>
                    <a:pt x="19050" y="3879852"/>
                  </a:lnTo>
                  <a:lnTo>
                    <a:pt x="0" y="3883027"/>
                  </a:lnTo>
                  <a:close/>
                  <a:moveTo>
                    <a:pt x="3875089" y="0"/>
                  </a:moveTo>
                  <a:lnTo>
                    <a:pt x="4397377" y="522288"/>
                  </a:lnTo>
                  <a:lnTo>
                    <a:pt x="4273552" y="649288"/>
                  </a:lnTo>
                  <a:lnTo>
                    <a:pt x="4232277" y="690563"/>
                  </a:lnTo>
                  <a:lnTo>
                    <a:pt x="3027364" y="1897063"/>
                  </a:lnTo>
                  <a:lnTo>
                    <a:pt x="2501901" y="1374776"/>
                  </a:lnTo>
                  <a:close/>
                </a:path>
              </a:pathLst>
            </a:custGeom>
            <a:solidFill>
              <a:srgbClr val="137A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30" name="Freeform 34">
              <a:extLst>
                <a:ext uri="{FF2B5EF4-FFF2-40B4-BE49-F238E27FC236}">
                  <a16:creationId xmlns:a16="http://schemas.microsoft.com/office/drawing/2014/main" xmlns="" id="{2B3251CA-3FB1-4233-9B83-DAC182A760C0}"/>
                </a:ext>
              </a:extLst>
            </p:cNvPr>
            <p:cNvSpPr>
              <a:spLocks/>
            </p:cNvSpPr>
            <p:nvPr/>
          </p:nvSpPr>
          <p:spPr bwMode="auto">
            <a:xfrm>
              <a:off x="5670552" y="369888"/>
              <a:ext cx="842963" cy="928688"/>
            </a:xfrm>
            <a:custGeom>
              <a:avLst/>
              <a:gdLst>
                <a:gd name="T0" fmla="*/ 151 w 265"/>
                <a:gd name="T1" fmla="*/ 0 h 292"/>
                <a:gd name="T2" fmla="*/ 0 w 265"/>
                <a:gd name="T3" fmla="*/ 151 h 292"/>
                <a:gd name="T4" fmla="*/ 141 w 265"/>
                <a:gd name="T5" fmla="*/ 292 h 292"/>
                <a:gd name="T6" fmla="*/ 246 w 265"/>
                <a:gd name="T7" fmla="*/ 187 h 292"/>
                <a:gd name="T8" fmla="*/ 263 w 265"/>
                <a:gd name="T9" fmla="*/ 157 h 292"/>
                <a:gd name="T10" fmla="*/ 265 w 265"/>
                <a:gd name="T11" fmla="*/ 140 h 292"/>
                <a:gd name="T12" fmla="*/ 263 w 265"/>
                <a:gd name="T13" fmla="*/ 125 h 292"/>
                <a:gd name="T14" fmla="*/ 246 w 265"/>
                <a:gd name="T15" fmla="*/ 95 h 292"/>
                <a:gd name="T16" fmla="*/ 197 w 265"/>
                <a:gd name="T17" fmla="*/ 46 h 292"/>
                <a:gd name="T18" fmla="*/ 151 w 265"/>
                <a:gd name="T19" fmla="*/ 0 h 292"/>
                <a:gd name="T20" fmla="*/ 151 w 265"/>
                <a:gd name="T2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5" h="292">
                  <a:moveTo>
                    <a:pt x="151" y="0"/>
                  </a:moveTo>
                  <a:cubicBezTo>
                    <a:pt x="0" y="151"/>
                    <a:pt x="0" y="151"/>
                    <a:pt x="0" y="151"/>
                  </a:cubicBezTo>
                  <a:cubicBezTo>
                    <a:pt x="141" y="292"/>
                    <a:pt x="141" y="292"/>
                    <a:pt x="141" y="292"/>
                  </a:cubicBezTo>
                  <a:cubicBezTo>
                    <a:pt x="246" y="187"/>
                    <a:pt x="246" y="187"/>
                    <a:pt x="246" y="187"/>
                  </a:cubicBezTo>
                  <a:cubicBezTo>
                    <a:pt x="255" y="178"/>
                    <a:pt x="260" y="167"/>
                    <a:pt x="263" y="157"/>
                  </a:cubicBezTo>
                  <a:cubicBezTo>
                    <a:pt x="264" y="151"/>
                    <a:pt x="265" y="146"/>
                    <a:pt x="265" y="140"/>
                  </a:cubicBezTo>
                  <a:cubicBezTo>
                    <a:pt x="265" y="135"/>
                    <a:pt x="264" y="130"/>
                    <a:pt x="263" y="125"/>
                  </a:cubicBezTo>
                  <a:cubicBezTo>
                    <a:pt x="260" y="114"/>
                    <a:pt x="255" y="103"/>
                    <a:pt x="246" y="95"/>
                  </a:cubicBezTo>
                  <a:cubicBezTo>
                    <a:pt x="197" y="46"/>
                    <a:pt x="197" y="46"/>
                    <a:pt x="197" y="46"/>
                  </a:cubicBezTo>
                  <a:cubicBezTo>
                    <a:pt x="151" y="0"/>
                    <a:pt x="151" y="0"/>
                    <a:pt x="151" y="0"/>
                  </a:cubicBezTo>
                  <a:cubicBezTo>
                    <a:pt x="151" y="0"/>
                    <a:pt x="151" y="0"/>
                    <a:pt x="151"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a:extLst>
                <a:ext uri="{FF2B5EF4-FFF2-40B4-BE49-F238E27FC236}">
                  <a16:creationId xmlns:a16="http://schemas.microsoft.com/office/drawing/2014/main" xmlns="" id="{CD062E91-D707-4B26-8E20-9DE1CF7FFD76}"/>
                </a:ext>
              </a:extLst>
            </p:cNvPr>
            <p:cNvSpPr>
              <a:spLocks/>
            </p:cNvSpPr>
            <p:nvPr/>
          </p:nvSpPr>
          <p:spPr bwMode="auto">
            <a:xfrm>
              <a:off x="4930777" y="328613"/>
              <a:ext cx="1262063" cy="1262063"/>
            </a:xfrm>
            <a:custGeom>
              <a:avLst/>
              <a:gdLst>
                <a:gd name="T0" fmla="*/ 795 w 795"/>
                <a:gd name="T1" fmla="*/ 657 h 795"/>
                <a:gd name="T2" fmla="*/ 719 w 795"/>
                <a:gd name="T3" fmla="*/ 735 h 795"/>
                <a:gd name="T4" fmla="*/ 656 w 795"/>
                <a:gd name="T5" fmla="*/ 795 h 795"/>
                <a:gd name="T6" fmla="*/ 610 w 795"/>
                <a:gd name="T7" fmla="*/ 749 h 795"/>
                <a:gd name="T8" fmla="*/ 46 w 795"/>
                <a:gd name="T9" fmla="*/ 184 h 795"/>
                <a:gd name="T10" fmla="*/ 0 w 795"/>
                <a:gd name="T11" fmla="*/ 138 h 795"/>
                <a:gd name="T12" fmla="*/ 138 w 795"/>
                <a:gd name="T13" fmla="*/ 0 h 795"/>
                <a:gd name="T14" fmla="*/ 749 w 795"/>
                <a:gd name="T15" fmla="*/ 611 h 795"/>
                <a:gd name="T16" fmla="*/ 795 w 795"/>
                <a:gd name="T17" fmla="*/ 65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5" h="795">
                  <a:moveTo>
                    <a:pt x="795" y="657"/>
                  </a:moveTo>
                  <a:lnTo>
                    <a:pt x="719" y="735"/>
                  </a:lnTo>
                  <a:lnTo>
                    <a:pt x="656" y="795"/>
                  </a:lnTo>
                  <a:lnTo>
                    <a:pt x="610" y="749"/>
                  </a:lnTo>
                  <a:lnTo>
                    <a:pt x="46" y="184"/>
                  </a:lnTo>
                  <a:lnTo>
                    <a:pt x="0" y="138"/>
                  </a:lnTo>
                  <a:lnTo>
                    <a:pt x="138" y="0"/>
                  </a:lnTo>
                  <a:lnTo>
                    <a:pt x="749" y="611"/>
                  </a:lnTo>
                  <a:lnTo>
                    <a:pt x="795" y="657"/>
                  </a:lnTo>
                  <a:close/>
                </a:path>
              </a:pathLst>
            </a:custGeom>
            <a:solidFill>
              <a:srgbClr val="EA53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7">
              <a:extLst>
                <a:ext uri="{FF2B5EF4-FFF2-40B4-BE49-F238E27FC236}">
                  <a16:creationId xmlns:a16="http://schemas.microsoft.com/office/drawing/2014/main" xmlns="" id="{17A23E06-AC06-499C-A176-89F9649D950C}"/>
                </a:ext>
              </a:extLst>
            </p:cNvPr>
            <p:cNvSpPr>
              <a:spLocks/>
            </p:cNvSpPr>
            <p:nvPr/>
          </p:nvSpPr>
          <p:spPr bwMode="auto">
            <a:xfrm>
              <a:off x="5451477" y="849313"/>
              <a:ext cx="741363" cy="741363"/>
            </a:xfrm>
            <a:custGeom>
              <a:avLst/>
              <a:gdLst>
                <a:gd name="T0" fmla="*/ 138 w 467"/>
                <a:gd name="T1" fmla="*/ 0 h 467"/>
                <a:gd name="T2" fmla="*/ 0 w 467"/>
                <a:gd name="T3" fmla="*/ 139 h 467"/>
                <a:gd name="T4" fmla="*/ 282 w 467"/>
                <a:gd name="T5" fmla="*/ 421 h 467"/>
                <a:gd name="T6" fmla="*/ 328 w 467"/>
                <a:gd name="T7" fmla="*/ 467 h 467"/>
                <a:gd name="T8" fmla="*/ 377 w 467"/>
                <a:gd name="T9" fmla="*/ 419 h 467"/>
                <a:gd name="T10" fmla="*/ 389 w 467"/>
                <a:gd name="T11" fmla="*/ 407 h 467"/>
                <a:gd name="T12" fmla="*/ 407 w 467"/>
                <a:gd name="T13" fmla="*/ 389 h 467"/>
                <a:gd name="T14" fmla="*/ 467 w 467"/>
                <a:gd name="T15" fmla="*/ 329 h 467"/>
                <a:gd name="T16" fmla="*/ 459 w 467"/>
                <a:gd name="T17" fmla="*/ 321 h 467"/>
                <a:gd name="T18" fmla="*/ 421 w 467"/>
                <a:gd name="T19" fmla="*/ 283 h 467"/>
                <a:gd name="T20" fmla="*/ 138 w 467"/>
                <a:gd name="T21" fmla="*/ 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7" h="467">
                  <a:moveTo>
                    <a:pt x="138" y="0"/>
                  </a:moveTo>
                  <a:lnTo>
                    <a:pt x="0" y="139"/>
                  </a:lnTo>
                  <a:lnTo>
                    <a:pt x="282" y="421"/>
                  </a:lnTo>
                  <a:lnTo>
                    <a:pt x="328" y="467"/>
                  </a:lnTo>
                  <a:lnTo>
                    <a:pt x="377" y="419"/>
                  </a:lnTo>
                  <a:lnTo>
                    <a:pt x="389" y="407"/>
                  </a:lnTo>
                  <a:lnTo>
                    <a:pt x="407" y="389"/>
                  </a:lnTo>
                  <a:lnTo>
                    <a:pt x="467" y="329"/>
                  </a:lnTo>
                  <a:lnTo>
                    <a:pt x="459" y="321"/>
                  </a:lnTo>
                  <a:lnTo>
                    <a:pt x="421" y="283"/>
                  </a:lnTo>
                  <a:lnTo>
                    <a:pt x="138" y="0"/>
                  </a:lnTo>
                  <a:close/>
                </a:path>
              </a:pathLst>
            </a:custGeom>
            <a:solidFill>
              <a:srgbClr val="D84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6128994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353</TotalTime>
  <Words>832</Words>
  <Application>Microsoft Office PowerPoint</Application>
  <PresentationFormat>宽屏</PresentationFormat>
  <Paragraphs>126</Paragraphs>
  <Slides>15</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15</vt:i4>
      </vt:variant>
    </vt:vector>
  </HeadingPairs>
  <TitlesOfParts>
    <vt:vector size="23" baseType="lpstr">
      <vt:lpstr>Aharoni</vt:lpstr>
      <vt:lpstr>等线</vt:lpstr>
      <vt:lpstr>Arial</vt:lpstr>
      <vt:lpstr>庞门正道标题体</vt:lpstr>
      <vt:lpstr>等线 Light</vt:lpstr>
      <vt:lpstr>Arial Rounded MT Bold</vt:lpstr>
      <vt:lpstr>03SmartFontUI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keywords>51PPT模板网</cp:keywords>
  <cp:lastModifiedBy>阳光 男孩</cp:lastModifiedBy>
  <cp:revision>55</cp:revision>
  <dcterms:created xsi:type="dcterms:W3CDTF">2019-06-19T02:42:14Z</dcterms:created>
  <dcterms:modified xsi:type="dcterms:W3CDTF">2019-06-23T09:28:03Z</dcterms:modified>
</cp:coreProperties>
</file>